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2" r:id="rId2"/>
    <p:sldId id="263" r:id="rId3"/>
    <p:sldId id="264" r:id="rId4"/>
    <p:sldId id="265" r:id="rId5"/>
    <p:sldId id="266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94"/>
  </p:normalViewPr>
  <p:slideViewPr>
    <p:cSldViewPr snapToGrid="0" snapToObjects="1" showGuides="1">
      <p:cViewPr varScale="1">
        <p:scale>
          <a:sx n="63" d="100"/>
          <a:sy n="63" d="100"/>
        </p:scale>
        <p:origin x="24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286EF-3A0D-4A29-A364-6ABD9C56C092}" type="datetimeFigureOut">
              <a:rPr lang="de-DE" smtClean="0"/>
              <a:t>12.01.2026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4EBB9-CFCF-4710-9B0F-6B0D7B00F7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2727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Variant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88B3C831-8866-5943-A72E-21EE02F5F1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08962" y="769946"/>
            <a:ext cx="2387763" cy="834433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876245AA-47CC-454F-8D70-4AF314E801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654387"/>
            <a:ext cx="12192000" cy="411458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D5CFD05-35E4-BE48-9780-F37E258F70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7850" y="2312989"/>
            <a:ext cx="7666740" cy="909896"/>
          </a:xfrm>
        </p:spPr>
        <p:txBody>
          <a:bodyPr anchor="ctr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Titel &gt;48 PT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9D065A2-84F7-4A46-888E-2EAF252985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7850" y="3252993"/>
            <a:ext cx="7659245" cy="824328"/>
          </a:xfrm>
        </p:spPr>
        <p:txBody>
          <a:bodyPr lIns="0" tIns="0" rIns="0" bIns="0" anchor="ctr" anchorCtr="0">
            <a:noAutofit/>
          </a:bodyPr>
          <a:lstStyle>
            <a:lvl1pPr marL="9525" indent="0" algn="l">
              <a:buNone/>
              <a:tabLst/>
              <a:defRPr sz="48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SUBLINE TITEL &gt;48. PT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469358C-AFC1-E348-8CAF-F23864F8A9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850" y="4601460"/>
            <a:ext cx="5118100" cy="696912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Datum oder URL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39342A-D696-D848-B695-C854852575E8}"/>
              </a:ext>
            </a:extLst>
          </p:cNvPr>
          <p:cNvSpPr/>
          <p:nvPr userDrawn="1"/>
        </p:nvSpPr>
        <p:spPr>
          <a:xfrm>
            <a:off x="8811428" y="4616450"/>
            <a:ext cx="1656184" cy="16561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A62D41E-01CF-9143-B59D-F54FCE1AC7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486283">
            <a:off x="8965939" y="5172737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TEASER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A95DE50F-DDE3-4F4D-A7DC-4B39C15135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486283">
            <a:off x="8923467" y="5606684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FBD8F71-8D1F-DA43-9AE3-DC718A13110D}"/>
              </a:ext>
            </a:extLst>
          </p:cNvPr>
          <p:cNvSpPr/>
          <p:nvPr userDrawn="1"/>
        </p:nvSpPr>
        <p:spPr>
          <a:xfrm>
            <a:off x="578369" y="5768975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4E27168-E58C-8041-961E-3402811858C2}"/>
              </a:ext>
            </a:extLst>
          </p:cNvPr>
          <p:cNvSpPr/>
          <p:nvPr userDrawn="1"/>
        </p:nvSpPr>
        <p:spPr>
          <a:xfrm>
            <a:off x="1010369" y="5768975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AF41899-2BAA-7E42-BE72-A0C2927BD9AD}"/>
              </a:ext>
            </a:extLst>
          </p:cNvPr>
          <p:cNvSpPr/>
          <p:nvPr userDrawn="1"/>
        </p:nvSpPr>
        <p:spPr>
          <a:xfrm>
            <a:off x="1442069" y="5768975"/>
            <a:ext cx="432000" cy="1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83742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 Variante 01 Struk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EE32FFC-2EE3-8D40-80AD-1FC61FD432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53940"/>
            <a:ext cx="12192000" cy="411503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D5CFD05-35E4-BE48-9780-F37E258F70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7850" y="2312989"/>
            <a:ext cx="7666740" cy="909896"/>
          </a:xfrm>
        </p:spPr>
        <p:txBody>
          <a:bodyPr anchor="ctr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Titel &gt;48 PT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9D065A2-84F7-4A46-888E-2EAF252985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7850" y="3252993"/>
            <a:ext cx="7659245" cy="824328"/>
          </a:xfrm>
        </p:spPr>
        <p:txBody>
          <a:bodyPr lIns="0" tIns="0" rIns="0" bIns="0" anchor="ctr" anchorCtr="0">
            <a:noAutofit/>
          </a:bodyPr>
          <a:lstStyle>
            <a:lvl1pPr marL="9525" indent="0" algn="l">
              <a:buNone/>
              <a:tabLst/>
              <a:defRPr sz="48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SUBLINE TITEL &gt;48. PT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469358C-AFC1-E348-8CAF-F23864F8A9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850" y="4601460"/>
            <a:ext cx="5118100" cy="696912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Datum oder URL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39342A-D696-D848-B695-C854852575E8}"/>
              </a:ext>
            </a:extLst>
          </p:cNvPr>
          <p:cNvSpPr/>
          <p:nvPr userDrawn="1"/>
        </p:nvSpPr>
        <p:spPr>
          <a:xfrm>
            <a:off x="8811428" y="4616450"/>
            <a:ext cx="1656184" cy="16561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A62D41E-01CF-9143-B59D-F54FCE1AC7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486283">
            <a:off x="8965939" y="5172737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TEASER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A95DE50F-DDE3-4F4D-A7DC-4B39C15135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486283">
            <a:off x="8923467" y="5606684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AE48A55-E0B8-424B-95B6-3A0D0D91BD32}"/>
              </a:ext>
            </a:extLst>
          </p:cNvPr>
          <p:cNvSpPr/>
          <p:nvPr userDrawn="1"/>
        </p:nvSpPr>
        <p:spPr>
          <a:xfrm>
            <a:off x="577850" y="5768975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0B4CF61-3B5A-354C-8E1F-15368B511F76}"/>
              </a:ext>
            </a:extLst>
          </p:cNvPr>
          <p:cNvSpPr/>
          <p:nvPr userDrawn="1"/>
        </p:nvSpPr>
        <p:spPr>
          <a:xfrm>
            <a:off x="1009850" y="5768975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4F70FFA-A043-4244-B922-187E97E17A9F}"/>
              </a:ext>
            </a:extLst>
          </p:cNvPr>
          <p:cNvSpPr/>
          <p:nvPr userDrawn="1"/>
        </p:nvSpPr>
        <p:spPr>
          <a:xfrm>
            <a:off x="1441550" y="5768975"/>
            <a:ext cx="432000" cy="1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D9F57E8-BB47-A240-A36F-B10767DD9A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08962" y="769946"/>
            <a:ext cx="2387763" cy="83443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0D09BFD-4B39-10B7-7005-ED539B447C31}"/>
              </a:ext>
            </a:extLst>
          </p:cNvPr>
          <p:cNvSpPr txBox="1"/>
          <p:nvPr userDrawn="1"/>
        </p:nvSpPr>
        <p:spPr>
          <a:xfrm>
            <a:off x="6925456" y="1130832"/>
            <a:ext cx="23245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For </a:t>
            </a:r>
            <a:r>
              <a:rPr lang="de-DE" sz="1100" b="0" dirty="0">
                <a:solidFill>
                  <a:srgbClr val="184E8B"/>
                </a:solidFill>
                <a:latin typeface="Source Sans Pro" panose="020B0503030403020204" pitchFamily="34" charset="0"/>
              </a:rPr>
              <a:t>Internal </a:t>
            </a: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Use Only </a:t>
            </a:r>
            <a:r>
              <a:rPr lang="de-DE" sz="1100" b="1">
                <a:solidFill>
                  <a:srgbClr val="184E8B"/>
                </a:solidFill>
                <a:latin typeface="Source Sans Pro" panose="020B0503030403020204" pitchFamily="34" charset="0"/>
              </a:rPr>
              <a:t>or</a:t>
            </a: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 Confidential</a:t>
            </a:r>
            <a:endParaRPr lang="de-DE" sz="1100" b="0" dirty="0">
              <a:solidFill>
                <a:srgbClr val="184E8B"/>
              </a:solidFill>
              <a:latin typeface="Source Sans Pro" panose="020B0503030403020204" pitchFamily="34" charset="0"/>
            </a:endParaRPr>
          </a:p>
          <a:p>
            <a:pPr algn="r"/>
            <a:endParaRPr lang="de-DE" sz="1100" b="0" dirty="0">
              <a:solidFill>
                <a:srgbClr val="184E8B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0014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 Variante 01 So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Licht enthält.&#10;&#10;Automatisch generierte Beschreibung">
            <a:extLst>
              <a:ext uri="{FF2B5EF4-FFF2-40B4-BE49-F238E27FC236}">
                <a16:creationId xmlns:a16="http://schemas.microsoft.com/office/drawing/2014/main" id="{94EB1320-19FF-3D41-AE84-0C3E9E22E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53096"/>
            <a:ext cx="12192000" cy="411587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D5CFD05-35E4-BE48-9780-F37E258F70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7850" y="2312989"/>
            <a:ext cx="7666740" cy="909896"/>
          </a:xfrm>
        </p:spPr>
        <p:txBody>
          <a:bodyPr anchor="ctr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Titel &gt;48 PT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9D065A2-84F7-4A46-888E-2EAF252985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7850" y="3252993"/>
            <a:ext cx="7659245" cy="824328"/>
          </a:xfrm>
        </p:spPr>
        <p:txBody>
          <a:bodyPr lIns="0" tIns="0" rIns="0" bIns="0" anchor="ctr" anchorCtr="0">
            <a:noAutofit/>
          </a:bodyPr>
          <a:lstStyle>
            <a:lvl1pPr marL="9525" indent="0" algn="l">
              <a:buNone/>
              <a:tabLst/>
              <a:defRPr sz="48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SUBLINE TITEL &gt;48. PT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469358C-AFC1-E348-8CAF-F23864F8A9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850" y="4601460"/>
            <a:ext cx="5118100" cy="696912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Datum oder URL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39342A-D696-D848-B695-C854852575E8}"/>
              </a:ext>
            </a:extLst>
          </p:cNvPr>
          <p:cNvSpPr/>
          <p:nvPr userDrawn="1"/>
        </p:nvSpPr>
        <p:spPr>
          <a:xfrm>
            <a:off x="8811428" y="4616450"/>
            <a:ext cx="1656184" cy="16561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A62D41E-01CF-9143-B59D-F54FCE1AC7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486283">
            <a:off x="8965939" y="5172737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TEASER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A95DE50F-DDE3-4F4D-A7DC-4B39C15135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486283">
            <a:off x="8923467" y="5606684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1093FA7-221D-4247-A390-7D91E96268DA}"/>
              </a:ext>
            </a:extLst>
          </p:cNvPr>
          <p:cNvSpPr/>
          <p:nvPr userDrawn="1"/>
        </p:nvSpPr>
        <p:spPr>
          <a:xfrm>
            <a:off x="577850" y="5768975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2579C8D-1662-814A-94CF-0A5B0BF035D7}"/>
              </a:ext>
            </a:extLst>
          </p:cNvPr>
          <p:cNvSpPr/>
          <p:nvPr userDrawn="1"/>
        </p:nvSpPr>
        <p:spPr>
          <a:xfrm>
            <a:off x="1009850" y="5768975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72B1721-16DB-DF4B-A164-13A0CB2D9EFF}"/>
              </a:ext>
            </a:extLst>
          </p:cNvPr>
          <p:cNvSpPr/>
          <p:nvPr userDrawn="1"/>
        </p:nvSpPr>
        <p:spPr>
          <a:xfrm>
            <a:off x="1441550" y="5768975"/>
            <a:ext cx="432000" cy="1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2E8E623-C457-3F4D-BE8F-ABE02B6C60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08962" y="769946"/>
            <a:ext cx="2387763" cy="83443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FC213C1-1203-8F3F-E7AD-B3120D0070EF}"/>
              </a:ext>
            </a:extLst>
          </p:cNvPr>
          <p:cNvSpPr txBox="1"/>
          <p:nvPr userDrawn="1"/>
        </p:nvSpPr>
        <p:spPr>
          <a:xfrm>
            <a:off x="6925456" y="1130832"/>
            <a:ext cx="23245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For </a:t>
            </a:r>
            <a:r>
              <a:rPr lang="de-DE" sz="1100" b="0" dirty="0">
                <a:solidFill>
                  <a:srgbClr val="184E8B"/>
                </a:solidFill>
                <a:latin typeface="Source Sans Pro" panose="020B0503030403020204" pitchFamily="34" charset="0"/>
              </a:rPr>
              <a:t>Internal </a:t>
            </a: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Use Only </a:t>
            </a:r>
            <a:r>
              <a:rPr lang="de-DE" sz="1100" b="1">
                <a:solidFill>
                  <a:srgbClr val="184E8B"/>
                </a:solidFill>
                <a:latin typeface="Source Sans Pro" panose="020B0503030403020204" pitchFamily="34" charset="0"/>
              </a:rPr>
              <a:t>or</a:t>
            </a: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 Confidential</a:t>
            </a:r>
            <a:endParaRPr lang="de-DE" sz="1100" b="0" dirty="0">
              <a:solidFill>
                <a:srgbClr val="184E8B"/>
              </a:solidFill>
              <a:latin typeface="Source Sans Pro" panose="020B0503030403020204" pitchFamily="34" charset="0"/>
            </a:endParaRPr>
          </a:p>
          <a:p>
            <a:pPr algn="r"/>
            <a:endParaRPr lang="de-DE" sz="1100" b="0" dirty="0">
              <a:solidFill>
                <a:srgbClr val="184E8B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461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 Variante 01 BES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>
            <a:extLst>
              <a:ext uri="{FF2B5EF4-FFF2-40B4-BE49-F238E27FC236}">
                <a16:creationId xmlns:a16="http://schemas.microsoft.com/office/drawing/2014/main" id="{FB4AF119-5F77-D642-9D24-84E7BE44D6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2167"/>
            <a:ext cx="12192000" cy="409680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D5CFD05-35E4-BE48-9780-F37E258F70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7850" y="2312989"/>
            <a:ext cx="7666740" cy="909896"/>
          </a:xfrm>
        </p:spPr>
        <p:txBody>
          <a:bodyPr anchor="ctr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Titel &gt;48 PT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9D065A2-84F7-4A46-888E-2EAF252985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7850" y="3252993"/>
            <a:ext cx="7659245" cy="824328"/>
          </a:xfrm>
        </p:spPr>
        <p:txBody>
          <a:bodyPr lIns="0" tIns="0" rIns="0" bIns="0" anchor="ctr" anchorCtr="0">
            <a:noAutofit/>
          </a:bodyPr>
          <a:lstStyle>
            <a:lvl1pPr marL="9525" indent="0" algn="l">
              <a:buNone/>
              <a:tabLst/>
              <a:defRPr sz="48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SUBLINE TITEL &gt;48. PT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469358C-AFC1-E348-8CAF-F23864F8A9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850" y="4601460"/>
            <a:ext cx="5118100" cy="696912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Datum oder URL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39342A-D696-D848-B695-C854852575E8}"/>
              </a:ext>
            </a:extLst>
          </p:cNvPr>
          <p:cNvSpPr/>
          <p:nvPr userDrawn="1"/>
        </p:nvSpPr>
        <p:spPr>
          <a:xfrm>
            <a:off x="8811428" y="4616450"/>
            <a:ext cx="1656184" cy="16561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A62D41E-01CF-9143-B59D-F54FCE1AC7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486283">
            <a:off x="8965939" y="5172737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TEASER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A95DE50F-DDE3-4F4D-A7DC-4B39C15135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486283">
            <a:off x="8923467" y="5606684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7FA7762-F342-2C42-9BD3-2E72F449704D}"/>
              </a:ext>
            </a:extLst>
          </p:cNvPr>
          <p:cNvSpPr/>
          <p:nvPr userDrawn="1"/>
        </p:nvSpPr>
        <p:spPr>
          <a:xfrm>
            <a:off x="577850" y="5768975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8060C6F-56DB-7942-B148-CB0C6D5D61D5}"/>
              </a:ext>
            </a:extLst>
          </p:cNvPr>
          <p:cNvSpPr/>
          <p:nvPr userDrawn="1"/>
        </p:nvSpPr>
        <p:spPr>
          <a:xfrm>
            <a:off x="1009850" y="5768975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D1BBFEB-3E67-FD4F-807A-43BFE1BD67F4}"/>
              </a:ext>
            </a:extLst>
          </p:cNvPr>
          <p:cNvSpPr/>
          <p:nvPr userDrawn="1"/>
        </p:nvSpPr>
        <p:spPr>
          <a:xfrm>
            <a:off x="1441550" y="5768975"/>
            <a:ext cx="432000" cy="1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A2510BD-8190-1D47-B0B8-3BA6E71606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08962" y="769946"/>
            <a:ext cx="2387763" cy="83443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7660304-C5C3-8DAF-182A-0A8E2D6BE829}"/>
              </a:ext>
            </a:extLst>
          </p:cNvPr>
          <p:cNvSpPr txBox="1"/>
          <p:nvPr userDrawn="1"/>
        </p:nvSpPr>
        <p:spPr>
          <a:xfrm>
            <a:off x="6925456" y="1130832"/>
            <a:ext cx="23245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For </a:t>
            </a:r>
            <a:r>
              <a:rPr lang="de-DE" sz="1100" b="0" dirty="0">
                <a:solidFill>
                  <a:srgbClr val="184E8B"/>
                </a:solidFill>
                <a:latin typeface="Source Sans Pro" panose="020B0503030403020204" pitchFamily="34" charset="0"/>
              </a:rPr>
              <a:t>Internal </a:t>
            </a: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Use Only </a:t>
            </a:r>
            <a:r>
              <a:rPr lang="de-DE" sz="1100" b="1">
                <a:solidFill>
                  <a:srgbClr val="184E8B"/>
                </a:solidFill>
                <a:latin typeface="Source Sans Pro" panose="020B0503030403020204" pitchFamily="34" charset="0"/>
              </a:rPr>
              <a:t>or</a:t>
            </a: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 Confidential</a:t>
            </a:r>
            <a:endParaRPr lang="de-DE" sz="1100" b="0" dirty="0">
              <a:solidFill>
                <a:srgbClr val="184E8B"/>
              </a:solidFill>
              <a:latin typeface="Source Sans Pro" panose="020B0503030403020204" pitchFamily="34" charset="0"/>
            </a:endParaRPr>
          </a:p>
          <a:p>
            <a:pPr algn="r"/>
            <a:endParaRPr lang="de-DE" sz="1100" b="0" dirty="0">
              <a:solidFill>
                <a:srgbClr val="184E8B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8634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Variant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rafik 50">
            <a:extLst>
              <a:ext uri="{FF2B5EF4-FFF2-40B4-BE49-F238E27FC236}">
                <a16:creationId xmlns:a16="http://schemas.microsoft.com/office/drawing/2014/main" id="{876245AA-47CC-454F-8D70-4AF314E801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54387"/>
            <a:ext cx="12192000" cy="4114588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EE39342A-D696-D848-B695-C854852575E8}"/>
              </a:ext>
            </a:extLst>
          </p:cNvPr>
          <p:cNvSpPr/>
          <p:nvPr userDrawn="1"/>
        </p:nvSpPr>
        <p:spPr>
          <a:xfrm>
            <a:off x="8811428" y="4616450"/>
            <a:ext cx="1656184" cy="16561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A62D41E-01CF-9143-B59D-F54FCE1AC7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486283">
            <a:off x="8965939" y="5172737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TEASER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A95DE50F-DDE3-4F4D-A7DC-4B39C15135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486283">
            <a:off x="8923467" y="5606684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B4DC9A74-9A58-6040-989B-7157C94340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7849" y="1623438"/>
            <a:ext cx="8870951" cy="2313562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0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Titel &lt;40 PT 2 bis 3-zeilig</a:t>
            </a:r>
            <a:br>
              <a:rPr lang="de-DE" dirty="0"/>
            </a:br>
            <a:r>
              <a:rPr lang="de-DE" dirty="0"/>
              <a:t>in Minuskeln, Größe kann </a:t>
            </a:r>
            <a:r>
              <a:rPr lang="de-DE" dirty="0" err="1"/>
              <a:t>varieren</a:t>
            </a:r>
            <a:endParaRPr lang="de-DE" dirty="0"/>
          </a:p>
        </p:txBody>
      </p:sp>
      <p:sp>
        <p:nvSpPr>
          <p:cNvPr id="14" name="Textplatzhalter 15">
            <a:extLst>
              <a:ext uri="{FF2B5EF4-FFF2-40B4-BE49-F238E27FC236}">
                <a16:creationId xmlns:a16="http://schemas.microsoft.com/office/drawing/2014/main" id="{F8F8316E-E582-934A-BAA0-3FB020EC8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0550" y="4639560"/>
            <a:ext cx="5118100" cy="696912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0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Datum oder URL</a:t>
            </a:r>
          </a:p>
        </p:txBody>
      </p:sp>
      <p:sp>
        <p:nvSpPr>
          <p:cNvPr id="15" name="Textplatzhalter 22">
            <a:extLst>
              <a:ext uri="{FF2B5EF4-FFF2-40B4-BE49-F238E27FC236}">
                <a16:creationId xmlns:a16="http://schemas.microsoft.com/office/drawing/2014/main" id="{1DBC66D2-3E1D-474C-B73F-E6E58D0DE1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850" y="3152775"/>
            <a:ext cx="7877175" cy="981075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50% von Headline kann auch </a:t>
            </a:r>
            <a:r>
              <a:rPr lang="de-DE" dirty="0" err="1"/>
              <a:t>mehrzeiligsein</a:t>
            </a:r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BBD9E304-4BF1-4846-9F94-976E38EFF647}"/>
              </a:ext>
            </a:extLst>
          </p:cNvPr>
          <p:cNvSpPr/>
          <p:nvPr userDrawn="1"/>
        </p:nvSpPr>
        <p:spPr>
          <a:xfrm>
            <a:off x="577850" y="5768975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68D0C2E3-CF31-5248-93F1-1D3F2FFCD8ED}"/>
              </a:ext>
            </a:extLst>
          </p:cNvPr>
          <p:cNvSpPr/>
          <p:nvPr userDrawn="1"/>
        </p:nvSpPr>
        <p:spPr>
          <a:xfrm>
            <a:off x="1009850" y="5768975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FC90FDFE-2A79-1A4E-86D5-BDB2C9470DC3}"/>
              </a:ext>
            </a:extLst>
          </p:cNvPr>
          <p:cNvSpPr/>
          <p:nvPr userDrawn="1"/>
        </p:nvSpPr>
        <p:spPr>
          <a:xfrm>
            <a:off x="1441550" y="5768975"/>
            <a:ext cx="432000" cy="1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2301FB7-9EE7-434F-ADEA-214EA98FBA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08962" y="769946"/>
            <a:ext cx="2387763" cy="834433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A308C4E-4148-2E59-0736-07D123CA40B8}"/>
              </a:ext>
            </a:extLst>
          </p:cNvPr>
          <p:cNvSpPr txBox="1"/>
          <p:nvPr userDrawn="1"/>
        </p:nvSpPr>
        <p:spPr>
          <a:xfrm>
            <a:off x="6925456" y="1130832"/>
            <a:ext cx="23245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For </a:t>
            </a:r>
            <a:r>
              <a:rPr lang="de-DE" sz="1100" b="0" dirty="0">
                <a:solidFill>
                  <a:srgbClr val="184E8B"/>
                </a:solidFill>
                <a:latin typeface="Source Sans Pro" panose="020B0503030403020204" pitchFamily="34" charset="0"/>
              </a:rPr>
              <a:t>Internal </a:t>
            </a: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Use Only </a:t>
            </a:r>
            <a:r>
              <a:rPr lang="de-DE" sz="1100" b="1">
                <a:solidFill>
                  <a:srgbClr val="184E8B"/>
                </a:solidFill>
                <a:latin typeface="Source Sans Pro" panose="020B0503030403020204" pitchFamily="34" charset="0"/>
              </a:rPr>
              <a:t>or</a:t>
            </a: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 Confidential</a:t>
            </a:r>
            <a:endParaRPr lang="de-DE" sz="1100" b="0" dirty="0">
              <a:solidFill>
                <a:srgbClr val="184E8B"/>
              </a:solidFill>
              <a:latin typeface="Source Sans Pro" panose="020B0503030403020204" pitchFamily="34" charset="0"/>
            </a:endParaRPr>
          </a:p>
          <a:p>
            <a:pPr algn="r"/>
            <a:endParaRPr lang="de-DE" sz="1100" b="0" dirty="0">
              <a:solidFill>
                <a:srgbClr val="184E8B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9234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 Variante 02 Kommunik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91441AE-FE67-604E-941F-9A4CBD1224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53096"/>
            <a:ext cx="12192000" cy="4115879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EE39342A-D696-D848-B695-C854852575E8}"/>
              </a:ext>
            </a:extLst>
          </p:cNvPr>
          <p:cNvSpPr/>
          <p:nvPr userDrawn="1"/>
        </p:nvSpPr>
        <p:spPr>
          <a:xfrm>
            <a:off x="8811428" y="4616450"/>
            <a:ext cx="1656184" cy="16561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A62D41E-01CF-9143-B59D-F54FCE1AC7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486283">
            <a:off x="8965939" y="5172737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TEASER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A95DE50F-DDE3-4F4D-A7DC-4B39C15135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486283">
            <a:off x="8923467" y="5606684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33D1A84A-3A74-0049-B8B2-4FDE1E3681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7849" y="1623438"/>
            <a:ext cx="8870951" cy="2313562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0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Titel &lt;40 PT 2 bis 3-zeilig</a:t>
            </a:r>
            <a:br>
              <a:rPr lang="de-DE" dirty="0"/>
            </a:br>
            <a:r>
              <a:rPr lang="de-DE" dirty="0"/>
              <a:t>in Minuskeln, Größe kann </a:t>
            </a:r>
            <a:r>
              <a:rPr lang="de-DE" dirty="0" err="1"/>
              <a:t>varieren</a:t>
            </a:r>
            <a:endParaRPr lang="de-DE" dirty="0"/>
          </a:p>
        </p:txBody>
      </p:sp>
      <p:sp>
        <p:nvSpPr>
          <p:cNvPr id="14" name="Textplatzhalter 15">
            <a:extLst>
              <a:ext uri="{FF2B5EF4-FFF2-40B4-BE49-F238E27FC236}">
                <a16:creationId xmlns:a16="http://schemas.microsoft.com/office/drawing/2014/main" id="{7093588D-F929-F647-9CF9-F051E2F185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0550" y="4639560"/>
            <a:ext cx="5118100" cy="696912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0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Datum oder URL</a:t>
            </a:r>
          </a:p>
        </p:txBody>
      </p:sp>
      <p:sp>
        <p:nvSpPr>
          <p:cNvPr id="15" name="Textplatzhalter 22">
            <a:extLst>
              <a:ext uri="{FF2B5EF4-FFF2-40B4-BE49-F238E27FC236}">
                <a16:creationId xmlns:a16="http://schemas.microsoft.com/office/drawing/2014/main" id="{1499207F-A36E-924D-B0FE-6ED3E0E069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850" y="3152775"/>
            <a:ext cx="7877175" cy="981075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50% von Headline kann auch </a:t>
            </a:r>
            <a:r>
              <a:rPr lang="de-DE" dirty="0" err="1"/>
              <a:t>mehrzeiligsein</a:t>
            </a:r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A4767EDA-7041-A447-8CB1-F8A8DB28126E}"/>
              </a:ext>
            </a:extLst>
          </p:cNvPr>
          <p:cNvSpPr/>
          <p:nvPr userDrawn="1"/>
        </p:nvSpPr>
        <p:spPr>
          <a:xfrm>
            <a:off x="577850" y="5768975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AE028D9-B78C-314C-885B-8D9556EBB619}"/>
              </a:ext>
            </a:extLst>
          </p:cNvPr>
          <p:cNvSpPr/>
          <p:nvPr userDrawn="1"/>
        </p:nvSpPr>
        <p:spPr>
          <a:xfrm>
            <a:off x="1009850" y="5768975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E96DD6C-525B-1A4E-9909-F676FEABE105}"/>
              </a:ext>
            </a:extLst>
          </p:cNvPr>
          <p:cNvSpPr/>
          <p:nvPr userDrawn="1"/>
        </p:nvSpPr>
        <p:spPr>
          <a:xfrm>
            <a:off x="1441550" y="5768975"/>
            <a:ext cx="432000" cy="1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F120CAA-B384-0F4C-AB0B-F4867B5007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08962" y="769946"/>
            <a:ext cx="2387763" cy="834433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C500772-FA8C-2C01-3F13-AC242839C5FC}"/>
              </a:ext>
            </a:extLst>
          </p:cNvPr>
          <p:cNvSpPr txBox="1"/>
          <p:nvPr userDrawn="1"/>
        </p:nvSpPr>
        <p:spPr>
          <a:xfrm>
            <a:off x="6925456" y="1130832"/>
            <a:ext cx="23245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For </a:t>
            </a:r>
            <a:r>
              <a:rPr lang="de-DE" sz="1100" b="0" dirty="0">
                <a:solidFill>
                  <a:srgbClr val="184E8B"/>
                </a:solidFill>
                <a:latin typeface="Source Sans Pro" panose="020B0503030403020204" pitchFamily="34" charset="0"/>
              </a:rPr>
              <a:t>Internal </a:t>
            </a: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Use Only </a:t>
            </a:r>
            <a:r>
              <a:rPr lang="de-DE" sz="1100" b="1">
                <a:solidFill>
                  <a:srgbClr val="184E8B"/>
                </a:solidFill>
                <a:latin typeface="Source Sans Pro" panose="020B0503030403020204" pitchFamily="34" charset="0"/>
              </a:rPr>
              <a:t>or</a:t>
            </a: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 Confidential</a:t>
            </a:r>
            <a:endParaRPr lang="de-DE" sz="1100" b="0" dirty="0">
              <a:solidFill>
                <a:srgbClr val="184E8B"/>
              </a:solidFill>
              <a:latin typeface="Source Sans Pro" panose="020B0503030403020204" pitchFamily="34" charset="0"/>
            </a:endParaRPr>
          </a:p>
          <a:p>
            <a:pPr algn="r"/>
            <a:endParaRPr lang="de-DE" sz="1100" b="0" dirty="0">
              <a:solidFill>
                <a:srgbClr val="184E8B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46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 Variante 01 Struk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EE32FFC-2EE3-8D40-80AD-1FC61FD432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53940"/>
            <a:ext cx="12192000" cy="411503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EE39342A-D696-D848-B695-C854852575E8}"/>
              </a:ext>
            </a:extLst>
          </p:cNvPr>
          <p:cNvSpPr/>
          <p:nvPr userDrawn="1"/>
        </p:nvSpPr>
        <p:spPr>
          <a:xfrm>
            <a:off x="8811428" y="4616450"/>
            <a:ext cx="1656184" cy="16561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A62D41E-01CF-9143-B59D-F54FCE1AC7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486283">
            <a:off x="8965939" y="5172737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TEASER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A95DE50F-DDE3-4F4D-A7DC-4B39C15135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486283">
            <a:off x="8923467" y="5606684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88F92C1-ED7A-B044-B855-9C85D82968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7849" y="1623438"/>
            <a:ext cx="8870951" cy="2313562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0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Titel &lt;40 PT 2 bis 3-zeilig</a:t>
            </a:r>
            <a:br>
              <a:rPr lang="de-DE" dirty="0"/>
            </a:br>
            <a:r>
              <a:rPr lang="de-DE" dirty="0"/>
              <a:t>in Minuskeln, Größe kann </a:t>
            </a:r>
            <a:r>
              <a:rPr lang="de-DE" dirty="0" err="1"/>
              <a:t>varieren</a:t>
            </a:r>
            <a:endParaRPr lang="de-DE" dirty="0"/>
          </a:p>
        </p:txBody>
      </p:sp>
      <p:sp>
        <p:nvSpPr>
          <p:cNvPr id="14" name="Textplatzhalter 15">
            <a:extLst>
              <a:ext uri="{FF2B5EF4-FFF2-40B4-BE49-F238E27FC236}">
                <a16:creationId xmlns:a16="http://schemas.microsoft.com/office/drawing/2014/main" id="{F070CD44-E214-C04B-B59B-A9E5F94FA4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0550" y="4639560"/>
            <a:ext cx="5118100" cy="696912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0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Datum oder URL</a:t>
            </a:r>
          </a:p>
        </p:txBody>
      </p:sp>
      <p:sp>
        <p:nvSpPr>
          <p:cNvPr id="15" name="Textplatzhalter 22">
            <a:extLst>
              <a:ext uri="{FF2B5EF4-FFF2-40B4-BE49-F238E27FC236}">
                <a16:creationId xmlns:a16="http://schemas.microsoft.com/office/drawing/2014/main" id="{DFA84BFB-3C40-494D-865D-74231817AD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850" y="3152775"/>
            <a:ext cx="7877175" cy="981075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50% von Headline kann auch </a:t>
            </a:r>
            <a:r>
              <a:rPr lang="de-DE" dirty="0" err="1"/>
              <a:t>mehrzeiligsein</a:t>
            </a:r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BD4558E2-3E0F-7B4D-986D-4BBBE694644F}"/>
              </a:ext>
            </a:extLst>
          </p:cNvPr>
          <p:cNvSpPr/>
          <p:nvPr userDrawn="1"/>
        </p:nvSpPr>
        <p:spPr>
          <a:xfrm>
            <a:off x="577850" y="5768975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A20CCB3-6D05-A64A-98D9-A3F9F0BD8B3E}"/>
              </a:ext>
            </a:extLst>
          </p:cNvPr>
          <p:cNvSpPr/>
          <p:nvPr userDrawn="1"/>
        </p:nvSpPr>
        <p:spPr>
          <a:xfrm>
            <a:off x="1009850" y="5768975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CC27E568-4EB2-0B4D-8F31-26EA4D263C0D}"/>
              </a:ext>
            </a:extLst>
          </p:cNvPr>
          <p:cNvSpPr/>
          <p:nvPr userDrawn="1"/>
        </p:nvSpPr>
        <p:spPr>
          <a:xfrm>
            <a:off x="1441550" y="5768975"/>
            <a:ext cx="432000" cy="1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66475FB-9447-A34D-9F89-0FF3947163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08962" y="769946"/>
            <a:ext cx="2387763" cy="834433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8D8140D-DEDB-7558-D8B0-E271C5749F8F}"/>
              </a:ext>
            </a:extLst>
          </p:cNvPr>
          <p:cNvSpPr txBox="1"/>
          <p:nvPr userDrawn="1"/>
        </p:nvSpPr>
        <p:spPr>
          <a:xfrm>
            <a:off x="6925456" y="1130832"/>
            <a:ext cx="23245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For </a:t>
            </a:r>
            <a:r>
              <a:rPr lang="de-DE" sz="1100" b="0" dirty="0">
                <a:solidFill>
                  <a:srgbClr val="184E8B"/>
                </a:solidFill>
                <a:latin typeface="Source Sans Pro" panose="020B0503030403020204" pitchFamily="34" charset="0"/>
              </a:rPr>
              <a:t>Internal </a:t>
            </a: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Use Only </a:t>
            </a:r>
            <a:r>
              <a:rPr lang="de-DE" sz="1100" b="1">
                <a:solidFill>
                  <a:srgbClr val="184E8B"/>
                </a:solidFill>
                <a:latin typeface="Source Sans Pro" panose="020B0503030403020204" pitchFamily="34" charset="0"/>
              </a:rPr>
              <a:t>or</a:t>
            </a: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 Confidential</a:t>
            </a:r>
            <a:endParaRPr lang="de-DE" sz="1100" b="0" dirty="0">
              <a:solidFill>
                <a:srgbClr val="184E8B"/>
              </a:solidFill>
              <a:latin typeface="Source Sans Pro" panose="020B0503030403020204" pitchFamily="34" charset="0"/>
            </a:endParaRPr>
          </a:p>
          <a:p>
            <a:pPr algn="r"/>
            <a:endParaRPr lang="de-DE" sz="1100" b="0" dirty="0">
              <a:solidFill>
                <a:srgbClr val="184E8B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2418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 Variante 01 So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Licht enthält.&#10;&#10;Automatisch generierte Beschreibung">
            <a:extLst>
              <a:ext uri="{FF2B5EF4-FFF2-40B4-BE49-F238E27FC236}">
                <a16:creationId xmlns:a16="http://schemas.microsoft.com/office/drawing/2014/main" id="{94EB1320-19FF-3D41-AE84-0C3E9E22E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53096"/>
            <a:ext cx="12192000" cy="4115879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EE39342A-D696-D848-B695-C854852575E8}"/>
              </a:ext>
            </a:extLst>
          </p:cNvPr>
          <p:cNvSpPr/>
          <p:nvPr userDrawn="1"/>
        </p:nvSpPr>
        <p:spPr>
          <a:xfrm>
            <a:off x="8811428" y="4616450"/>
            <a:ext cx="1656184" cy="16561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A62D41E-01CF-9143-B59D-F54FCE1AC7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486283">
            <a:off x="8965939" y="5172737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TEASER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A95DE50F-DDE3-4F4D-A7DC-4B39C15135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486283">
            <a:off x="8923467" y="5606684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D01C216-A861-B34B-BE30-B2B6F4F607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7849" y="1623438"/>
            <a:ext cx="8870951" cy="2313562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0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Titel &lt;40 PT 2 bis 3-zeilig</a:t>
            </a:r>
            <a:br>
              <a:rPr lang="de-DE" dirty="0"/>
            </a:br>
            <a:r>
              <a:rPr lang="de-DE" dirty="0"/>
              <a:t>in Minuskeln, Größe kann </a:t>
            </a:r>
            <a:r>
              <a:rPr lang="de-DE" dirty="0" err="1"/>
              <a:t>varieren</a:t>
            </a:r>
            <a:endParaRPr lang="de-DE" dirty="0"/>
          </a:p>
        </p:txBody>
      </p:sp>
      <p:sp>
        <p:nvSpPr>
          <p:cNvPr id="14" name="Textplatzhalter 15">
            <a:extLst>
              <a:ext uri="{FF2B5EF4-FFF2-40B4-BE49-F238E27FC236}">
                <a16:creationId xmlns:a16="http://schemas.microsoft.com/office/drawing/2014/main" id="{46565DCF-6250-AD45-8AC9-A3DF93267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0550" y="4639560"/>
            <a:ext cx="5118100" cy="696912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0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Datum oder URL</a:t>
            </a:r>
          </a:p>
        </p:txBody>
      </p:sp>
      <p:sp>
        <p:nvSpPr>
          <p:cNvPr id="15" name="Textplatzhalter 22">
            <a:extLst>
              <a:ext uri="{FF2B5EF4-FFF2-40B4-BE49-F238E27FC236}">
                <a16:creationId xmlns:a16="http://schemas.microsoft.com/office/drawing/2014/main" id="{A5A0C93D-3CAA-EC40-8EA9-F4A2B11AD2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850" y="3152775"/>
            <a:ext cx="7877175" cy="981075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50% von Headline kann auch </a:t>
            </a:r>
            <a:r>
              <a:rPr lang="de-DE" dirty="0" err="1"/>
              <a:t>mehrzeiligsein</a:t>
            </a:r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6B4F5C9C-65A2-C54F-A5A0-6E0CE99ED8BF}"/>
              </a:ext>
            </a:extLst>
          </p:cNvPr>
          <p:cNvSpPr/>
          <p:nvPr userDrawn="1"/>
        </p:nvSpPr>
        <p:spPr>
          <a:xfrm>
            <a:off x="577850" y="5768975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0C9F5DD4-9193-D541-877D-D32AFFC24805}"/>
              </a:ext>
            </a:extLst>
          </p:cNvPr>
          <p:cNvSpPr/>
          <p:nvPr userDrawn="1"/>
        </p:nvSpPr>
        <p:spPr>
          <a:xfrm>
            <a:off x="1009850" y="5768975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816E4B05-3FB2-7A4D-B3C1-A33BF9B75CAE}"/>
              </a:ext>
            </a:extLst>
          </p:cNvPr>
          <p:cNvSpPr/>
          <p:nvPr userDrawn="1"/>
        </p:nvSpPr>
        <p:spPr>
          <a:xfrm>
            <a:off x="1441550" y="5768975"/>
            <a:ext cx="432000" cy="1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4C01044-2ED8-5A4A-A588-8D8CB511DD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08962" y="769946"/>
            <a:ext cx="2387763" cy="834433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B481D2E-6D01-EC9D-C744-89C426E446B0}"/>
              </a:ext>
            </a:extLst>
          </p:cNvPr>
          <p:cNvSpPr txBox="1"/>
          <p:nvPr userDrawn="1"/>
        </p:nvSpPr>
        <p:spPr>
          <a:xfrm>
            <a:off x="6925456" y="1130832"/>
            <a:ext cx="23245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For </a:t>
            </a:r>
            <a:r>
              <a:rPr lang="de-DE" sz="1100" b="0" dirty="0">
                <a:solidFill>
                  <a:srgbClr val="184E8B"/>
                </a:solidFill>
                <a:latin typeface="Source Sans Pro" panose="020B0503030403020204" pitchFamily="34" charset="0"/>
              </a:rPr>
              <a:t>Internal </a:t>
            </a: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Use Only </a:t>
            </a:r>
            <a:r>
              <a:rPr lang="de-DE" sz="1100" b="1">
                <a:solidFill>
                  <a:srgbClr val="184E8B"/>
                </a:solidFill>
                <a:latin typeface="Source Sans Pro" panose="020B0503030403020204" pitchFamily="34" charset="0"/>
              </a:rPr>
              <a:t>or</a:t>
            </a: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 Confidential</a:t>
            </a:r>
            <a:endParaRPr lang="de-DE" sz="1100" b="0" dirty="0">
              <a:solidFill>
                <a:srgbClr val="184E8B"/>
              </a:solidFill>
              <a:latin typeface="Source Sans Pro" panose="020B0503030403020204" pitchFamily="34" charset="0"/>
            </a:endParaRPr>
          </a:p>
          <a:p>
            <a:pPr algn="r"/>
            <a:endParaRPr lang="de-DE" sz="1100" b="0" dirty="0">
              <a:solidFill>
                <a:srgbClr val="184E8B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516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 Variante 01 BES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>
            <a:extLst>
              <a:ext uri="{FF2B5EF4-FFF2-40B4-BE49-F238E27FC236}">
                <a16:creationId xmlns:a16="http://schemas.microsoft.com/office/drawing/2014/main" id="{FB4AF119-5F77-D642-9D24-84E7BE44D6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2167"/>
            <a:ext cx="12192000" cy="4096808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EE39342A-D696-D848-B695-C854852575E8}"/>
              </a:ext>
            </a:extLst>
          </p:cNvPr>
          <p:cNvSpPr/>
          <p:nvPr userDrawn="1"/>
        </p:nvSpPr>
        <p:spPr>
          <a:xfrm>
            <a:off x="8811428" y="4616450"/>
            <a:ext cx="1656184" cy="16561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A62D41E-01CF-9143-B59D-F54FCE1AC7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486283">
            <a:off x="8965939" y="5172737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TEASER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A95DE50F-DDE3-4F4D-A7DC-4B39C15135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486283">
            <a:off x="8923467" y="5606684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954DE49-7371-4D4F-B552-07D668AA06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7849" y="1623438"/>
            <a:ext cx="8870951" cy="2313562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0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Titel &lt;40 PT 2 bis 3-zeilig</a:t>
            </a:r>
            <a:br>
              <a:rPr lang="de-DE" dirty="0"/>
            </a:br>
            <a:r>
              <a:rPr lang="de-DE" dirty="0"/>
              <a:t>in Minuskeln, Größe kann </a:t>
            </a:r>
            <a:r>
              <a:rPr lang="de-DE" dirty="0" err="1"/>
              <a:t>varieren</a:t>
            </a:r>
            <a:endParaRPr lang="de-DE" dirty="0"/>
          </a:p>
        </p:txBody>
      </p:sp>
      <p:sp>
        <p:nvSpPr>
          <p:cNvPr id="14" name="Textplatzhalter 15">
            <a:extLst>
              <a:ext uri="{FF2B5EF4-FFF2-40B4-BE49-F238E27FC236}">
                <a16:creationId xmlns:a16="http://schemas.microsoft.com/office/drawing/2014/main" id="{39251EA5-8489-704C-8235-BF6782A14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0550" y="4639560"/>
            <a:ext cx="5118100" cy="696912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0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Datum oder URL</a:t>
            </a:r>
          </a:p>
        </p:txBody>
      </p:sp>
      <p:sp>
        <p:nvSpPr>
          <p:cNvPr id="15" name="Textplatzhalter 22">
            <a:extLst>
              <a:ext uri="{FF2B5EF4-FFF2-40B4-BE49-F238E27FC236}">
                <a16:creationId xmlns:a16="http://schemas.microsoft.com/office/drawing/2014/main" id="{00EDDBB1-3774-E147-A2FE-BF389DE0AF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850" y="3152775"/>
            <a:ext cx="7877175" cy="981075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50% von Headline kann auch </a:t>
            </a:r>
            <a:r>
              <a:rPr lang="de-DE" dirty="0" err="1"/>
              <a:t>mehrzeiligsein</a:t>
            </a:r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BAD56469-2121-D849-82C5-DBA0F8883348}"/>
              </a:ext>
            </a:extLst>
          </p:cNvPr>
          <p:cNvSpPr/>
          <p:nvPr userDrawn="1"/>
        </p:nvSpPr>
        <p:spPr>
          <a:xfrm>
            <a:off x="577850" y="5768975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4353D75A-64F7-E341-A0FE-509FC6236A44}"/>
              </a:ext>
            </a:extLst>
          </p:cNvPr>
          <p:cNvSpPr/>
          <p:nvPr userDrawn="1"/>
        </p:nvSpPr>
        <p:spPr>
          <a:xfrm>
            <a:off x="1009850" y="5768975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96FEC29B-EA12-7C48-A818-A717D44AA722}"/>
              </a:ext>
            </a:extLst>
          </p:cNvPr>
          <p:cNvSpPr/>
          <p:nvPr userDrawn="1"/>
        </p:nvSpPr>
        <p:spPr>
          <a:xfrm>
            <a:off x="1441550" y="5768975"/>
            <a:ext cx="432000" cy="1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EEF0E7D-EAC1-4F4D-86CE-8D1744D86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08962" y="769946"/>
            <a:ext cx="2387763" cy="834433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3DE65CF-D81C-84D7-CEC5-F9DC75C72D34}"/>
              </a:ext>
            </a:extLst>
          </p:cNvPr>
          <p:cNvSpPr txBox="1"/>
          <p:nvPr userDrawn="1"/>
        </p:nvSpPr>
        <p:spPr>
          <a:xfrm>
            <a:off x="6925456" y="1130832"/>
            <a:ext cx="23245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For </a:t>
            </a:r>
            <a:r>
              <a:rPr lang="de-DE" sz="1100" b="0" dirty="0">
                <a:solidFill>
                  <a:srgbClr val="184E8B"/>
                </a:solidFill>
                <a:latin typeface="Source Sans Pro" panose="020B0503030403020204" pitchFamily="34" charset="0"/>
              </a:rPr>
              <a:t>Internal </a:t>
            </a: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Use Only </a:t>
            </a:r>
            <a:r>
              <a:rPr lang="de-DE" sz="1100" b="1">
                <a:solidFill>
                  <a:srgbClr val="184E8B"/>
                </a:solidFill>
                <a:latin typeface="Source Sans Pro" panose="020B0503030403020204" pitchFamily="34" charset="0"/>
              </a:rPr>
              <a:t>or</a:t>
            </a: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 Confidential</a:t>
            </a:r>
            <a:endParaRPr lang="de-DE" sz="1100" b="0" dirty="0">
              <a:solidFill>
                <a:srgbClr val="184E8B"/>
              </a:solidFill>
              <a:latin typeface="Source Sans Pro" panose="020B0503030403020204" pitchFamily="34" charset="0"/>
            </a:endParaRPr>
          </a:p>
          <a:p>
            <a:pPr algn="r"/>
            <a:endParaRPr lang="de-DE" sz="1100" b="0" dirty="0">
              <a:solidFill>
                <a:srgbClr val="184E8B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0273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Var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96CCC77F-9184-834F-94BB-65A77A303564}"/>
              </a:ext>
            </a:extLst>
          </p:cNvPr>
          <p:cNvSpPr/>
          <p:nvPr userDrawn="1"/>
        </p:nvSpPr>
        <p:spPr>
          <a:xfrm>
            <a:off x="0" y="1615931"/>
            <a:ext cx="12192000" cy="41530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5CFD05-35E4-BE48-9780-F37E258F70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7849" y="1623438"/>
            <a:ext cx="8870951" cy="2313562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0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Titel &lt;40 PT 2 bis 3-zeilig</a:t>
            </a:r>
            <a:br>
              <a:rPr lang="de-DE" dirty="0"/>
            </a:br>
            <a:r>
              <a:rPr lang="de-DE" dirty="0"/>
              <a:t>in Minuskeln, Größe kann </a:t>
            </a:r>
            <a:r>
              <a:rPr lang="de-DE" dirty="0" err="1"/>
              <a:t>varieren</a:t>
            </a:r>
            <a:endParaRPr lang="de-DE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469358C-AFC1-E348-8CAF-F23864F8A9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0550" y="4639560"/>
            <a:ext cx="5118100" cy="696912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0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Datum oder URL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39342A-D696-D848-B695-C854852575E8}"/>
              </a:ext>
            </a:extLst>
          </p:cNvPr>
          <p:cNvSpPr/>
          <p:nvPr userDrawn="1"/>
        </p:nvSpPr>
        <p:spPr>
          <a:xfrm>
            <a:off x="8811428" y="4616450"/>
            <a:ext cx="1656184" cy="16561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A62D41E-01CF-9143-B59D-F54FCE1AC7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486283">
            <a:off x="8965939" y="5172737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TEASER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A95DE50F-DDE3-4F4D-A7DC-4B39C15135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486283">
            <a:off x="8923467" y="5606684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4019FB14-7253-3C45-B457-58627D062E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850" y="3152775"/>
            <a:ext cx="7877175" cy="981075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50% von Headline kann auch </a:t>
            </a:r>
            <a:r>
              <a:rPr lang="de-DE" dirty="0" err="1"/>
              <a:t>mehrzeiligsein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CD8B890-6558-464D-910F-C155A0C8B31A}"/>
              </a:ext>
            </a:extLst>
          </p:cNvPr>
          <p:cNvSpPr/>
          <p:nvPr userDrawn="1"/>
        </p:nvSpPr>
        <p:spPr>
          <a:xfrm>
            <a:off x="578369" y="5768975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0179FF9D-CAB4-A34F-8F9E-C225142A800B}"/>
              </a:ext>
            </a:extLst>
          </p:cNvPr>
          <p:cNvSpPr/>
          <p:nvPr userDrawn="1"/>
        </p:nvSpPr>
        <p:spPr>
          <a:xfrm>
            <a:off x="1010369" y="5768975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72B70AD-1A85-924B-9CEA-8E9274046E3F}"/>
              </a:ext>
            </a:extLst>
          </p:cNvPr>
          <p:cNvSpPr/>
          <p:nvPr userDrawn="1"/>
        </p:nvSpPr>
        <p:spPr>
          <a:xfrm>
            <a:off x="1442069" y="5768975"/>
            <a:ext cx="432000" cy="1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A48C1D8-199C-7640-B8B4-2F5B8128EE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08962" y="769946"/>
            <a:ext cx="2387763" cy="83443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EBA5D59A-E328-98DE-0B66-6314D384907A}"/>
              </a:ext>
            </a:extLst>
          </p:cNvPr>
          <p:cNvSpPr txBox="1"/>
          <p:nvPr userDrawn="1"/>
        </p:nvSpPr>
        <p:spPr>
          <a:xfrm>
            <a:off x="6925456" y="1130832"/>
            <a:ext cx="23245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For </a:t>
            </a:r>
            <a:r>
              <a:rPr lang="de-DE" sz="1100" b="0" dirty="0">
                <a:solidFill>
                  <a:srgbClr val="184E8B"/>
                </a:solidFill>
                <a:latin typeface="Source Sans Pro" panose="020B0503030403020204" pitchFamily="34" charset="0"/>
              </a:rPr>
              <a:t>Internal </a:t>
            </a: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Use Only </a:t>
            </a:r>
            <a:r>
              <a:rPr lang="de-DE" sz="1100" b="1">
                <a:solidFill>
                  <a:srgbClr val="184E8B"/>
                </a:solidFill>
                <a:latin typeface="Source Sans Pro" panose="020B0503030403020204" pitchFamily="34" charset="0"/>
              </a:rPr>
              <a:t>or</a:t>
            </a: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 Confidential</a:t>
            </a:r>
            <a:endParaRPr lang="de-DE" sz="1100" b="0" dirty="0">
              <a:solidFill>
                <a:srgbClr val="184E8B"/>
              </a:solidFill>
              <a:latin typeface="Source Sans Pro" panose="020B0503030403020204" pitchFamily="34" charset="0"/>
            </a:endParaRPr>
          </a:p>
          <a:p>
            <a:pPr algn="r"/>
            <a:endParaRPr lang="de-DE" sz="1100" b="0" dirty="0">
              <a:solidFill>
                <a:srgbClr val="184E8B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8740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tieg Th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29FA98-C856-E044-BFF5-2A740457DB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850" y="836613"/>
            <a:ext cx="11036300" cy="1476375"/>
          </a:xfrm>
        </p:spPr>
        <p:txBody>
          <a:bodyPr/>
          <a:lstStyle>
            <a:lvl1pPr algn="ctr">
              <a:defRPr cap="none" baseline="0">
                <a:solidFill>
                  <a:schemeClr val="accent2">
                    <a:alpha val="69875"/>
                  </a:schemeClr>
                </a:solidFill>
              </a:defRPr>
            </a:lvl1pPr>
          </a:lstStyle>
          <a:p>
            <a:r>
              <a:rPr lang="de-DE" dirty="0"/>
              <a:t>Headline 02 Kapitelüberschrift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A781B0-9769-D341-B617-179DA74B8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850" y="2692399"/>
            <a:ext cx="11036300" cy="3484563"/>
          </a:xfrm>
        </p:spPr>
        <p:txBody>
          <a:bodyPr lIns="0" tIns="0" rIns="0" bIns="0"/>
          <a:lstStyle>
            <a:lvl1pPr marL="0" indent="0" algn="ctr">
              <a:buFontTx/>
              <a:buNone/>
              <a:defRPr sz="2400"/>
            </a:lvl1pPr>
            <a:lvl2pPr marL="457200" indent="0" algn="ctr">
              <a:buFontTx/>
              <a:buNone/>
              <a:defRPr b="1" i="0">
                <a:solidFill>
                  <a:schemeClr val="accent3"/>
                </a:solidFill>
                <a:latin typeface="Source Sans Pro" panose="020B0503030403020204" pitchFamily="34" charset="77"/>
              </a:defRPr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E2AD197-4354-804D-A1E7-59F2E7372B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850" y="288926"/>
            <a:ext cx="1398661" cy="224546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THEMA HIER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646730D-D583-C94D-B95A-27110E684F13}"/>
              </a:ext>
            </a:extLst>
          </p:cNvPr>
          <p:cNvSpPr/>
          <p:nvPr userDrawn="1"/>
        </p:nvSpPr>
        <p:spPr>
          <a:xfrm>
            <a:off x="577850" y="0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5EBD504-B8B4-9347-9CED-32AA328E963C}"/>
              </a:ext>
            </a:extLst>
          </p:cNvPr>
          <p:cNvSpPr/>
          <p:nvPr userDrawn="1"/>
        </p:nvSpPr>
        <p:spPr>
          <a:xfrm>
            <a:off x="1009850" y="0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974DF12-08C6-654E-9569-4C87E78C33CF}"/>
              </a:ext>
            </a:extLst>
          </p:cNvPr>
          <p:cNvSpPr/>
          <p:nvPr userDrawn="1"/>
        </p:nvSpPr>
        <p:spPr>
          <a:xfrm>
            <a:off x="1441550" y="0"/>
            <a:ext cx="432000" cy="1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C5C95805-47DF-4816-9487-E0414A7EF4A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00918" y="6393825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de-DE"/>
              <a:t>Titel Vorname Nachname</a:t>
            </a:r>
          </a:p>
        </p:txBody>
      </p:sp>
      <p:sp>
        <p:nvSpPr>
          <p:cNvPr id="14" name="Foliennummernplatzhalter 11">
            <a:extLst>
              <a:ext uri="{FF2B5EF4-FFF2-40B4-BE49-F238E27FC236}">
                <a16:creationId xmlns:a16="http://schemas.microsoft.com/office/drawing/2014/main" id="{8F191EEA-28FA-46AA-B777-ADFCA32B3D42}"/>
              </a:ext>
            </a:extLst>
          </p:cNvPr>
          <p:cNvSpPr txBox="1">
            <a:spLocks/>
          </p:cNvSpPr>
          <p:nvPr userDrawn="1"/>
        </p:nvSpPr>
        <p:spPr>
          <a:xfrm>
            <a:off x="5682080" y="6356062"/>
            <a:ext cx="842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59DF1E7-7728-684B-896D-8CFDB8DC33E7}" type="slidenum">
              <a:rPr lang="de-DE" smtClean="0"/>
              <a:pPr algn="ctr"/>
              <a:t>‹Nr.›</a:t>
            </a:fld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2687BE2-EE01-4255-AD87-2AE7940BD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6098" b="9201"/>
          <a:stretch/>
        </p:blipFill>
        <p:spPr>
          <a:xfrm>
            <a:off x="10382354" y="6371339"/>
            <a:ext cx="1398661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6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lie mit Bild und Herrvorhe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0C42AE-97C8-B14D-B96E-C0E491150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850" y="836613"/>
            <a:ext cx="5518150" cy="446087"/>
          </a:xfrm>
        </p:spPr>
        <p:txBody>
          <a:bodyPr anchor="b">
            <a:no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Headline 1.1. blau 24 PT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101CC29-DC3E-4E4A-897B-EC9B6FECC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850" y="1489472"/>
            <a:ext cx="5518150" cy="190103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5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47B437D-28A8-E744-8B2C-38B3F959A1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850" y="4616450"/>
            <a:ext cx="5518150" cy="828675"/>
          </a:xfrm>
        </p:spPr>
        <p:txBody>
          <a:bodyPr lIns="0" tIns="0" rIns="0" bIns="0"/>
          <a:lstStyle>
            <a:lvl1pPr marL="0" indent="0">
              <a:buFontTx/>
              <a:buNone/>
              <a:defRPr sz="2400" b="1" i="0">
                <a:solidFill>
                  <a:schemeClr val="accent3"/>
                </a:solidFill>
                <a:latin typeface="Source Sans Pro" panose="020B0503030403020204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D6AE1CAD-EEB0-414C-BAC5-0672F1BA05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836614"/>
            <a:ext cx="5518150" cy="524668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0EC40868-FCD5-CE4C-B669-67310C7F37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850" y="288926"/>
            <a:ext cx="1398661" cy="224546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THEMA HIER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6A5265E-3CC6-A04A-B1CC-40476DC6B738}"/>
              </a:ext>
            </a:extLst>
          </p:cNvPr>
          <p:cNvSpPr/>
          <p:nvPr userDrawn="1"/>
        </p:nvSpPr>
        <p:spPr>
          <a:xfrm>
            <a:off x="577850" y="0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4BE76F8-64BC-F840-B7AD-6F40956F78F3}"/>
              </a:ext>
            </a:extLst>
          </p:cNvPr>
          <p:cNvSpPr/>
          <p:nvPr userDrawn="1"/>
        </p:nvSpPr>
        <p:spPr>
          <a:xfrm>
            <a:off x="1009850" y="0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C46DC99-ACC9-3E41-AE07-30C42F1A20EB}"/>
              </a:ext>
            </a:extLst>
          </p:cNvPr>
          <p:cNvSpPr/>
          <p:nvPr userDrawn="1"/>
        </p:nvSpPr>
        <p:spPr>
          <a:xfrm>
            <a:off x="1441550" y="0"/>
            <a:ext cx="432000" cy="1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Foliennummernplatzhalter 11">
            <a:extLst>
              <a:ext uri="{FF2B5EF4-FFF2-40B4-BE49-F238E27FC236}">
                <a16:creationId xmlns:a16="http://schemas.microsoft.com/office/drawing/2014/main" id="{8409F07A-62E3-4944-A413-C83F68830F06}"/>
              </a:ext>
            </a:extLst>
          </p:cNvPr>
          <p:cNvSpPr txBox="1">
            <a:spLocks/>
          </p:cNvSpPr>
          <p:nvPr userDrawn="1"/>
        </p:nvSpPr>
        <p:spPr>
          <a:xfrm>
            <a:off x="4732778" y="63330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23" name="Fußzeilenplatzhalter 4">
            <a:extLst>
              <a:ext uri="{FF2B5EF4-FFF2-40B4-BE49-F238E27FC236}">
                <a16:creationId xmlns:a16="http://schemas.microsoft.com/office/drawing/2014/main" id="{B1284AA7-B9BC-4045-B9CD-53913A01258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00918" y="6393825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de-DE"/>
              <a:t>Titel Vorname Nachname</a:t>
            </a:r>
          </a:p>
        </p:txBody>
      </p:sp>
      <p:sp>
        <p:nvSpPr>
          <p:cNvPr id="24" name="Foliennummernplatzhalter 11">
            <a:extLst>
              <a:ext uri="{FF2B5EF4-FFF2-40B4-BE49-F238E27FC236}">
                <a16:creationId xmlns:a16="http://schemas.microsoft.com/office/drawing/2014/main" id="{8F64809D-29FC-4A3E-942D-53AA1789AC07}"/>
              </a:ext>
            </a:extLst>
          </p:cNvPr>
          <p:cNvSpPr txBox="1">
            <a:spLocks/>
          </p:cNvSpPr>
          <p:nvPr userDrawn="1"/>
        </p:nvSpPr>
        <p:spPr>
          <a:xfrm>
            <a:off x="5682080" y="6356062"/>
            <a:ext cx="842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59DF1E7-7728-684B-896D-8CFDB8DC33E7}" type="slidenum">
              <a:rPr lang="de-DE" smtClean="0"/>
              <a:pPr algn="ctr"/>
              <a:t>‹Nr.›</a:t>
            </a:fld>
            <a:endParaRPr lang="de-DE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2C89A1C5-45CC-4A6E-985C-4D9AF6A60F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6098" b="9201"/>
          <a:stretch/>
        </p:blipFill>
        <p:spPr>
          <a:xfrm>
            <a:off x="10382354" y="6371339"/>
            <a:ext cx="1398661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55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, Texte, Aufzählung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0C42AE-97C8-B14D-B96E-C0E491150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850" y="836613"/>
            <a:ext cx="5340350" cy="446087"/>
          </a:xfrm>
        </p:spPr>
        <p:txBody>
          <a:bodyPr anchor="b">
            <a:no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Headline 1.1. blau 24 PT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101CC29-DC3E-4E4A-897B-EC9B6FECC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850" y="1502172"/>
            <a:ext cx="5314950" cy="4708128"/>
          </a:xfrm>
        </p:spPr>
        <p:txBody>
          <a:bodyPr lIns="0" tIns="0" rIns="0" bIns="0">
            <a:noAutofit/>
          </a:bodyPr>
          <a:lstStyle>
            <a:lvl1pPr marL="285750" indent="-285750">
              <a:lnSpc>
                <a:spcPts val="25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>
                <a:solidFill>
                  <a:schemeClr val="tx1"/>
                </a:solidFill>
                <a:latin typeface="Source Sans Pro Semibold" panose="020B0503030403020204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D6AE1CAD-EEB0-414C-BAC5-0672F1BA05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836614"/>
            <a:ext cx="5518150" cy="377983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0AA9CCE-EA4A-BE49-8BD2-AFBE569827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4737100"/>
            <a:ext cx="5518150" cy="1485900"/>
          </a:xfrm>
        </p:spPr>
        <p:txBody>
          <a:bodyPr lIns="0" tIns="0" rIns="0" bIns="0"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1200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Hier eine Bildunterschrift</a:t>
            </a:r>
          </a:p>
          <a:p>
            <a:pPr lvl="1"/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BA25D584-1671-5444-81B4-DC10487C32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850" y="288926"/>
            <a:ext cx="1398661" cy="224546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THEMA HIER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EF35810-44AF-0840-83B1-2D91259F44AB}"/>
              </a:ext>
            </a:extLst>
          </p:cNvPr>
          <p:cNvSpPr/>
          <p:nvPr userDrawn="1"/>
        </p:nvSpPr>
        <p:spPr>
          <a:xfrm>
            <a:off x="577850" y="0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53E7EE6-F204-5D4F-B230-BAFF77E5CF8B}"/>
              </a:ext>
            </a:extLst>
          </p:cNvPr>
          <p:cNvSpPr/>
          <p:nvPr userDrawn="1"/>
        </p:nvSpPr>
        <p:spPr>
          <a:xfrm>
            <a:off x="1009850" y="0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E2FD814-93AA-4342-B25F-53DEB6D1EC35}"/>
              </a:ext>
            </a:extLst>
          </p:cNvPr>
          <p:cNvSpPr/>
          <p:nvPr userDrawn="1"/>
        </p:nvSpPr>
        <p:spPr>
          <a:xfrm>
            <a:off x="1441550" y="0"/>
            <a:ext cx="432000" cy="1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oliennummernplatzhalter 11">
            <a:extLst>
              <a:ext uri="{FF2B5EF4-FFF2-40B4-BE49-F238E27FC236}">
                <a16:creationId xmlns:a16="http://schemas.microsoft.com/office/drawing/2014/main" id="{5694B644-B242-414A-A824-E6F19C82B6EB}"/>
              </a:ext>
            </a:extLst>
          </p:cNvPr>
          <p:cNvSpPr txBox="1">
            <a:spLocks/>
          </p:cNvSpPr>
          <p:nvPr userDrawn="1"/>
        </p:nvSpPr>
        <p:spPr>
          <a:xfrm>
            <a:off x="5682080" y="6356062"/>
            <a:ext cx="842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23" name="Fußzeilenplatzhalter 4">
            <a:extLst>
              <a:ext uri="{FF2B5EF4-FFF2-40B4-BE49-F238E27FC236}">
                <a16:creationId xmlns:a16="http://schemas.microsoft.com/office/drawing/2014/main" id="{C155008D-C5AD-4B7C-B0F3-DF57B76FA5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00918" y="6393825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de-DE"/>
              <a:t>Titel Vorname Nachname</a:t>
            </a:r>
          </a:p>
        </p:txBody>
      </p:sp>
      <p:sp>
        <p:nvSpPr>
          <p:cNvPr id="24" name="Foliennummernplatzhalter 11">
            <a:extLst>
              <a:ext uri="{FF2B5EF4-FFF2-40B4-BE49-F238E27FC236}">
                <a16:creationId xmlns:a16="http://schemas.microsoft.com/office/drawing/2014/main" id="{D632255B-B14F-4D4D-9635-ED3A8A42C796}"/>
              </a:ext>
            </a:extLst>
          </p:cNvPr>
          <p:cNvSpPr txBox="1">
            <a:spLocks/>
          </p:cNvSpPr>
          <p:nvPr userDrawn="1"/>
        </p:nvSpPr>
        <p:spPr>
          <a:xfrm>
            <a:off x="5682080" y="6356062"/>
            <a:ext cx="842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59DF1E7-7728-684B-896D-8CFDB8DC33E7}" type="slidenum">
              <a:rPr lang="de-DE" smtClean="0"/>
              <a:pPr algn="ctr"/>
              <a:t>‹Nr.›</a:t>
            </a:fld>
            <a:endParaRPr lang="de-DE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A46C6E44-73CF-402F-A117-0EB8BB6A2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6098" b="9201"/>
          <a:stretch/>
        </p:blipFill>
        <p:spPr>
          <a:xfrm>
            <a:off x="10382354" y="6371339"/>
            <a:ext cx="1398661" cy="36512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0DEC9B5-837D-5B09-E9D5-72F2174E93AF}"/>
              </a:ext>
            </a:extLst>
          </p:cNvPr>
          <p:cNvSpPr txBox="1"/>
          <p:nvPr userDrawn="1"/>
        </p:nvSpPr>
        <p:spPr>
          <a:xfrm>
            <a:off x="9396545" y="223515"/>
            <a:ext cx="23245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For </a:t>
            </a:r>
            <a:r>
              <a:rPr lang="de-DE" sz="1100" b="0" dirty="0">
                <a:solidFill>
                  <a:srgbClr val="184E8B"/>
                </a:solidFill>
                <a:latin typeface="Source Sans Pro" panose="020B0503030403020204" pitchFamily="34" charset="0"/>
              </a:rPr>
              <a:t>Internal </a:t>
            </a: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Use Only </a:t>
            </a:r>
            <a:r>
              <a:rPr lang="de-DE" sz="1100" b="1">
                <a:solidFill>
                  <a:srgbClr val="184E8B"/>
                </a:solidFill>
                <a:latin typeface="Source Sans Pro" panose="020B0503030403020204" pitchFamily="34" charset="0"/>
              </a:rPr>
              <a:t>or</a:t>
            </a: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 Confidential</a:t>
            </a:r>
            <a:endParaRPr lang="de-DE" sz="1100" b="0" dirty="0">
              <a:solidFill>
                <a:srgbClr val="184E8B"/>
              </a:solidFill>
              <a:latin typeface="Source Sans Pro" panose="020B0503030403020204" pitchFamily="34" charset="0"/>
            </a:endParaRPr>
          </a:p>
          <a:p>
            <a:pPr algn="r"/>
            <a:endParaRPr lang="de-DE" sz="1100" b="0" dirty="0">
              <a:solidFill>
                <a:srgbClr val="184E8B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573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Text, Aufzählung,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CEA8D11C-DAF2-994C-8FA2-681908273A2A}"/>
              </a:ext>
            </a:extLst>
          </p:cNvPr>
          <p:cNvSpPr/>
          <p:nvPr userDrawn="1"/>
        </p:nvSpPr>
        <p:spPr>
          <a:xfrm>
            <a:off x="6096000" y="836613"/>
            <a:ext cx="5518150" cy="4932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0C42AE-97C8-B14D-B96E-C0E491150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850" y="836613"/>
            <a:ext cx="5340350" cy="446087"/>
          </a:xfrm>
        </p:spPr>
        <p:txBody>
          <a:bodyPr anchor="b">
            <a:noAutofit/>
          </a:bodyPr>
          <a:lstStyle>
            <a:lvl1pPr>
              <a:defRPr sz="1600" b="1" i="0" cap="none" baseline="0">
                <a:solidFill>
                  <a:schemeClr val="tx2"/>
                </a:solidFill>
                <a:latin typeface="Source Sans Pro Semibold" panose="020B0503030403020204" pitchFamily="34" charset="77"/>
              </a:defRPr>
            </a:lvl1pPr>
          </a:lstStyle>
          <a:p>
            <a:r>
              <a:rPr lang="de-DE" dirty="0"/>
              <a:t>Headline 2 mit Minuskeln blau 16 PT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0AA9CCE-EA4A-BE49-8BD2-AFBE569827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0650" y="4616450"/>
            <a:ext cx="4743450" cy="920750"/>
          </a:xfr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200" b="0" i="1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Hier eine Grafikunterschrift</a:t>
            </a:r>
          </a:p>
          <a:p>
            <a:pPr lvl="1"/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C2F7728-3828-E148-8689-E032CF69B6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7850" y="1752600"/>
            <a:ext cx="5327650" cy="401637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500"/>
              </a:lnSpc>
              <a:buFontTx/>
              <a:buNone/>
              <a:defRPr sz="1600"/>
            </a:lvl1pPr>
            <a:lvl2pPr marL="342900" indent="-342900">
              <a:lnSpc>
                <a:spcPts val="2500"/>
              </a:lnSpc>
              <a:buFont typeface="+mj-lt"/>
              <a:buAutoNum type="arabicPeriod"/>
              <a:tabLst/>
              <a:defRPr sz="1600" b="1" i="0">
                <a:latin typeface="Source Sans Pro Semibold" panose="020B0503030403020204" pitchFamily="34" charset="77"/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3" name="Diagrammplatzhalter 12">
            <a:extLst>
              <a:ext uri="{FF2B5EF4-FFF2-40B4-BE49-F238E27FC236}">
                <a16:creationId xmlns:a16="http://schemas.microsoft.com/office/drawing/2014/main" id="{D940472C-04D3-C542-AA05-7E986A7A905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438900" y="1663700"/>
            <a:ext cx="4775200" cy="2730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FFC399EE-FEF3-4B4E-BD82-85157F5349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57950" y="1136650"/>
            <a:ext cx="4743450" cy="336550"/>
          </a:xfrm>
        </p:spPr>
        <p:txBody>
          <a:bodyPr lIns="0" tIns="0" rIns="0" bIns="0"/>
          <a:lstStyle>
            <a:lvl1pPr marL="0" indent="0" algn="ctr">
              <a:lnSpc>
                <a:spcPts val="1800"/>
              </a:lnSpc>
              <a:spcBef>
                <a:spcPts val="0"/>
              </a:spcBef>
              <a:buFontTx/>
              <a:buNone/>
              <a:defRPr sz="1400" b="0" i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  <a:lvl2pPr marL="457200" indent="0" algn="ctr">
              <a:buNone/>
              <a:defRPr i="0"/>
            </a:lvl2pPr>
          </a:lstStyle>
          <a:p>
            <a:pPr lvl="0"/>
            <a:r>
              <a:rPr lang="de-DE" dirty="0"/>
              <a:t>HEADLINE DIAGRAMM</a:t>
            </a:r>
          </a:p>
          <a:p>
            <a:pPr lvl="1"/>
            <a:endParaRPr lang="de-DE" dirty="0"/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A2C33FF2-865D-9D40-A3B2-4DA66009AB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850" y="288926"/>
            <a:ext cx="1398661" cy="224546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THEMA HIER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D4D4094-91AD-BE41-8EE5-3435EE6AB5BA}"/>
              </a:ext>
            </a:extLst>
          </p:cNvPr>
          <p:cNvSpPr/>
          <p:nvPr userDrawn="1"/>
        </p:nvSpPr>
        <p:spPr>
          <a:xfrm>
            <a:off x="577850" y="0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7D737D6-7FDC-4946-B7F5-66DA1F55057B}"/>
              </a:ext>
            </a:extLst>
          </p:cNvPr>
          <p:cNvSpPr/>
          <p:nvPr userDrawn="1"/>
        </p:nvSpPr>
        <p:spPr>
          <a:xfrm>
            <a:off x="1009850" y="0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A1ED672-BA78-7C47-8CF6-65C2C729133F}"/>
              </a:ext>
            </a:extLst>
          </p:cNvPr>
          <p:cNvSpPr/>
          <p:nvPr userDrawn="1"/>
        </p:nvSpPr>
        <p:spPr>
          <a:xfrm>
            <a:off x="1441550" y="0"/>
            <a:ext cx="432000" cy="1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Fußzeilenplatzhalter 4">
            <a:extLst>
              <a:ext uri="{FF2B5EF4-FFF2-40B4-BE49-F238E27FC236}">
                <a16:creationId xmlns:a16="http://schemas.microsoft.com/office/drawing/2014/main" id="{92D130EE-09C5-4562-B01F-82CF438F311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00918" y="6393825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de-DE"/>
              <a:t>Titel Vorname Nachname</a:t>
            </a:r>
          </a:p>
        </p:txBody>
      </p:sp>
      <p:sp>
        <p:nvSpPr>
          <p:cNvPr id="29" name="Foliennummernplatzhalter 11">
            <a:extLst>
              <a:ext uri="{FF2B5EF4-FFF2-40B4-BE49-F238E27FC236}">
                <a16:creationId xmlns:a16="http://schemas.microsoft.com/office/drawing/2014/main" id="{17BD01ED-2AFF-43B3-8015-2B99F14655BD}"/>
              </a:ext>
            </a:extLst>
          </p:cNvPr>
          <p:cNvSpPr txBox="1">
            <a:spLocks/>
          </p:cNvSpPr>
          <p:nvPr userDrawn="1"/>
        </p:nvSpPr>
        <p:spPr>
          <a:xfrm>
            <a:off x="5682080" y="6356062"/>
            <a:ext cx="842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59DF1E7-7728-684B-896D-8CFDB8DC33E7}" type="slidenum">
              <a:rPr lang="de-DE" smtClean="0"/>
              <a:pPr algn="ctr"/>
              <a:t>‹Nr.›</a:t>
            </a:fld>
            <a:endParaRPr lang="de-DE" dirty="0"/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01A4782B-740E-4313-BEFE-563700DCF2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6098" b="9201"/>
          <a:stretch/>
        </p:blipFill>
        <p:spPr>
          <a:xfrm>
            <a:off x="10382354" y="6371339"/>
            <a:ext cx="1398661" cy="365126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87F0640-EDEC-13E0-B799-5D3DAF21CAA8}"/>
              </a:ext>
            </a:extLst>
          </p:cNvPr>
          <p:cNvSpPr txBox="1"/>
          <p:nvPr userDrawn="1"/>
        </p:nvSpPr>
        <p:spPr>
          <a:xfrm>
            <a:off x="9396545" y="223515"/>
            <a:ext cx="23245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For </a:t>
            </a:r>
            <a:r>
              <a:rPr lang="de-DE" sz="1100" b="0" dirty="0">
                <a:solidFill>
                  <a:srgbClr val="184E8B"/>
                </a:solidFill>
                <a:latin typeface="Source Sans Pro" panose="020B0503030403020204" pitchFamily="34" charset="0"/>
              </a:rPr>
              <a:t>Internal </a:t>
            </a: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Use Only </a:t>
            </a:r>
            <a:r>
              <a:rPr lang="de-DE" sz="1100" b="1">
                <a:solidFill>
                  <a:srgbClr val="184E8B"/>
                </a:solidFill>
                <a:latin typeface="Source Sans Pro" panose="020B0503030403020204" pitchFamily="34" charset="0"/>
              </a:rPr>
              <a:t>or</a:t>
            </a: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 Confidential</a:t>
            </a:r>
            <a:endParaRPr lang="de-DE" sz="1100" b="0" dirty="0">
              <a:solidFill>
                <a:srgbClr val="184E8B"/>
              </a:solidFill>
              <a:latin typeface="Source Sans Pro" panose="020B0503030403020204" pitchFamily="34" charset="0"/>
            </a:endParaRPr>
          </a:p>
          <a:p>
            <a:pPr algn="r"/>
            <a:endParaRPr lang="de-DE" sz="1100" b="0" dirty="0">
              <a:solidFill>
                <a:srgbClr val="184E8B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139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Text 2 Spalt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0C42AE-97C8-B14D-B96E-C0E491150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850" y="836613"/>
            <a:ext cx="5340350" cy="446087"/>
          </a:xfrm>
        </p:spPr>
        <p:txBody>
          <a:bodyPr anchor="b">
            <a:noAutofit/>
          </a:bodyPr>
          <a:lstStyle>
            <a:lvl1pPr>
              <a:defRPr sz="1600" b="1" i="0" cap="none" baseline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de-DE" dirty="0"/>
              <a:t>Headline 2 mit Minuskeln 16 PT</a:t>
            </a:r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25EA07E5-A9A7-0441-BACA-1C7D4DD5E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850" y="1489472"/>
            <a:ext cx="5340350" cy="197604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5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F812D9D2-1609-244F-BA78-890B029A8E3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489472"/>
            <a:ext cx="5518150" cy="197604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5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Bildplatzhalter 9">
            <a:extLst>
              <a:ext uri="{FF2B5EF4-FFF2-40B4-BE49-F238E27FC236}">
                <a16:creationId xmlns:a16="http://schemas.microsoft.com/office/drawing/2014/main" id="{F8BB7806-351D-5A4B-B164-75DA39BB846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7850" y="3787775"/>
            <a:ext cx="5359400" cy="1981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1" name="Bildplatzhalter 9">
            <a:extLst>
              <a:ext uri="{FF2B5EF4-FFF2-40B4-BE49-F238E27FC236}">
                <a16:creationId xmlns:a16="http://schemas.microsoft.com/office/drawing/2014/main" id="{EAD8A5D9-3277-4B43-BDFE-7A137AA6DC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787775"/>
            <a:ext cx="5518150" cy="1981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03750731-1FE8-2145-BCB0-17004C4817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7850" y="288926"/>
            <a:ext cx="1398661" cy="224546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THEMA HIER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C56BF9B-C4EC-5345-B638-4B51EB946753}"/>
              </a:ext>
            </a:extLst>
          </p:cNvPr>
          <p:cNvSpPr/>
          <p:nvPr userDrawn="1"/>
        </p:nvSpPr>
        <p:spPr>
          <a:xfrm>
            <a:off x="577850" y="0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6A9D78A-23F6-9943-A0C5-A1F77BA1F8ED}"/>
              </a:ext>
            </a:extLst>
          </p:cNvPr>
          <p:cNvSpPr/>
          <p:nvPr userDrawn="1"/>
        </p:nvSpPr>
        <p:spPr>
          <a:xfrm>
            <a:off x="1009850" y="0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04E1F823-F785-7A47-9C2B-F278ECA10181}"/>
              </a:ext>
            </a:extLst>
          </p:cNvPr>
          <p:cNvSpPr/>
          <p:nvPr userDrawn="1"/>
        </p:nvSpPr>
        <p:spPr>
          <a:xfrm>
            <a:off x="1441550" y="0"/>
            <a:ext cx="432000" cy="1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ußzeilenplatzhalter 4">
            <a:extLst>
              <a:ext uri="{FF2B5EF4-FFF2-40B4-BE49-F238E27FC236}">
                <a16:creationId xmlns:a16="http://schemas.microsoft.com/office/drawing/2014/main" id="{0FFCF13F-F0A4-4797-B1FA-0869D547A92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00918" y="6393825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de-DE"/>
              <a:t>Titel Vorname Nachname</a:t>
            </a:r>
          </a:p>
        </p:txBody>
      </p:sp>
      <p:sp>
        <p:nvSpPr>
          <p:cNvPr id="25" name="Foliennummernplatzhalter 11">
            <a:extLst>
              <a:ext uri="{FF2B5EF4-FFF2-40B4-BE49-F238E27FC236}">
                <a16:creationId xmlns:a16="http://schemas.microsoft.com/office/drawing/2014/main" id="{2D2A2BE3-79C1-4D64-951E-AA7F68157344}"/>
              </a:ext>
            </a:extLst>
          </p:cNvPr>
          <p:cNvSpPr txBox="1">
            <a:spLocks/>
          </p:cNvSpPr>
          <p:nvPr userDrawn="1"/>
        </p:nvSpPr>
        <p:spPr>
          <a:xfrm>
            <a:off x="5682080" y="6356062"/>
            <a:ext cx="842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59DF1E7-7728-684B-896D-8CFDB8DC33E7}" type="slidenum">
              <a:rPr lang="de-DE" smtClean="0"/>
              <a:pPr algn="ctr"/>
              <a:t>‹Nr.›</a:t>
            </a:fld>
            <a:endParaRPr lang="de-DE" dirty="0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683A2F7B-1200-4552-BD66-D7B1231B8F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6098" b="9201"/>
          <a:stretch/>
        </p:blipFill>
        <p:spPr>
          <a:xfrm>
            <a:off x="10382354" y="6371339"/>
            <a:ext cx="1398661" cy="365126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20BE881-D77A-AA13-6AC5-66B4C5049C45}"/>
              </a:ext>
            </a:extLst>
          </p:cNvPr>
          <p:cNvSpPr txBox="1"/>
          <p:nvPr userDrawn="1"/>
        </p:nvSpPr>
        <p:spPr>
          <a:xfrm>
            <a:off x="9396545" y="223515"/>
            <a:ext cx="23245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For </a:t>
            </a:r>
            <a:r>
              <a:rPr lang="de-DE" sz="1100" b="0" dirty="0">
                <a:solidFill>
                  <a:srgbClr val="184E8B"/>
                </a:solidFill>
                <a:latin typeface="Source Sans Pro" panose="020B0503030403020204" pitchFamily="34" charset="0"/>
              </a:rPr>
              <a:t>Internal </a:t>
            </a: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Use Only </a:t>
            </a:r>
            <a:r>
              <a:rPr lang="de-DE" sz="1100" b="1">
                <a:solidFill>
                  <a:srgbClr val="184E8B"/>
                </a:solidFill>
                <a:latin typeface="Source Sans Pro" panose="020B0503030403020204" pitchFamily="34" charset="0"/>
              </a:rPr>
              <a:t>or</a:t>
            </a: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 Confidential</a:t>
            </a:r>
            <a:endParaRPr lang="de-DE" sz="1100" b="0" dirty="0">
              <a:solidFill>
                <a:srgbClr val="184E8B"/>
              </a:solidFill>
              <a:latin typeface="Source Sans Pro" panose="020B0503030403020204" pitchFamily="34" charset="0"/>
            </a:endParaRPr>
          </a:p>
          <a:p>
            <a:pPr algn="r"/>
            <a:endParaRPr lang="de-DE" sz="1100" b="0" dirty="0">
              <a:solidFill>
                <a:srgbClr val="184E8B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41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grosses Foto mit B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9">
            <a:extLst>
              <a:ext uri="{FF2B5EF4-FFF2-40B4-BE49-F238E27FC236}">
                <a16:creationId xmlns:a16="http://schemas.microsoft.com/office/drawing/2014/main" id="{F8BB7806-351D-5A4B-B164-75DA39BB846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7850" y="836613"/>
            <a:ext cx="11036300" cy="493236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0BECBC40-12B4-6544-9137-FC724FA0D0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6482" y="5892800"/>
            <a:ext cx="11036300" cy="393700"/>
          </a:xfrm>
        </p:spPr>
        <p:txBody>
          <a:bodyPr lIns="0" tIns="0" rIns="0" bIns="0"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HL FOTO Hier eine Bildunterschrift 16 PT</a:t>
            </a:r>
          </a:p>
          <a:p>
            <a:pPr lvl="1"/>
            <a:endParaRPr lang="de-DE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ACC11A70-984F-604F-A0EF-DD019FBD9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850" y="288926"/>
            <a:ext cx="1398661" cy="224546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THEMA HIER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DF22E1C-5236-DC4A-823A-B224459910F6}"/>
              </a:ext>
            </a:extLst>
          </p:cNvPr>
          <p:cNvSpPr/>
          <p:nvPr userDrawn="1"/>
        </p:nvSpPr>
        <p:spPr>
          <a:xfrm>
            <a:off x="577850" y="0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AB87BA0-F04B-304A-A8E2-4691A896BF5B}"/>
              </a:ext>
            </a:extLst>
          </p:cNvPr>
          <p:cNvSpPr/>
          <p:nvPr userDrawn="1"/>
        </p:nvSpPr>
        <p:spPr>
          <a:xfrm>
            <a:off x="1009850" y="0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335503D-3101-704A-A8D5-00B06CF32DC5}"/>
              </a:ext>
            </a:extLst>
          </p:cNvPr>
          <p:cNvSpPr/>
          <p:nvPr userDrawn="1"/>
        </p:nvSpPr>
        <p:spPr>
          <a:xfrm>
            <a:off x="1441550" y="0"/>
            <a:ext cx="432000" cy="1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id="{62C9D941-E501-4C93-BAB9-236302FB1F3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00918" y="6393825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de-DE"/>
              <a:t>Titel Vorname Nachname</a:t>
            </a:r>
          </a:p>
        </p:txBody>
      </p:sp>
      <p:sp>
        <p:nvSpPr>
          <p:cNvPr id="18" name="Foliennummernplatzhalter 11">
            <a:extLst>
              <a:ext uri="{FF2B5EF4-FFF2-40B4-BE49-F238E27FC236}">
                <a16:creationId xmlns:a16="http://schemas.microsoft.com/office/drawing/2014/main" id="{F284B8DB-4E38-453A-950F-69DF20EB3E70}"/>
              </a:ext>
            </a:extLst>
          </p:cNvPr>
          <p:cNvSpPr txBox="1">
            <a:spLocks/>
          </p:cNvSpPr>
          <p:nvPr userDrawn="1"/>
        </p:nvSpPr>
        <p:spPr>
          <a:xfrm>
            <a:off x="5682080" y="6356062"/>
            <a:ext cx="842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59DF1E7-7728-684B-896D-8CFDB8DC33E7}" type="slidenum">
              <a:rPr lang="de-DE" smtClean="0"/>
              <a:pPr algn="ctr"/>
              <a:t>‹Nr.›</a:t>
            </a:fld>
            <a:endParaRPr lang="de-DE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6936C09E-9B4F-4DAB-9E7D-19E7AC91CF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6098" b="9201"/>
          <a:stretch/>
        </p:blipFill>
        <p:spPr>
          <a:xfrm>
            <a:off x="10382354" y="6371339"/>
            <a:ext cx="1398661" cy="36512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9E82696-5A4B-D24C-2E41-395CEF912FDB}"/>
              </a:ext>
            </a:extLst>
          </p:cNvPr>
          <p:cNvSpPr txBox="1"/>
          <p:nvPr userDrawn="1"/>
        </p:nvSpPr>
        <p:spPr>
          <a:xfrm>
            <a:off x="9396545" y="223515"/>
            <a:ext cx="23245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For </a:t>
            </a:r>
            <a:r>
              <a:rPr lang="de-DE" sz="1100" b="0" dirty="0">
                <a:solidFill>
                  <a:srgbClr val="184E8B"/>
                </a:solidFill>
                <a:latin typeface="Source Sans Pro" panose="020B0503030403020204" pitchFamily="34" charset="0"/>
              </a:rPr>
              <a:t>Internal </a:t>
            </a: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Use Only </a:t>
            </a:r>
            <a:r>
              <a:rPr lang="de-DE" sz="1100" b="1">
                <a:solidFill>
                  <a:srgbClr val="184E8B"/>
                </a:solidFill>
                <a:latin typeface="Source Sans Pro" panose="020B0503030403020204" pitchFamily="34" charset="0"/>
              </a:rPr>
              <a:t>or</a:t>
            </a: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 Confidential</a:t>
            </a:r>
            <a:endParaRPr lang="de-DE" sz="1100" b="0" dirty="0">
              <a:solidFill>
                <a:srgbClr val="184E8B"/>
              </a:solidFill>
              <a:latin typeface="Source Sans Pro" panose="020B0503030403020204" pitchFamily="34" charset="0"/>
            </a:endParaRPr>
          </a:p>
          <a:p>
            <a:pPr algn="r"/>
            <a:endParaRPr lang="de-DE" sz="1100" b="0" dirty="0">
              <a:solidFill>
                <a:srgbClr val="184E8B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743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Variante 02 Kommunik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91441AE-FE67-604E-941F-9A4CBD1224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53096"/>
            <a:ext cx="12192000" cy="411587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D5CFD05-35E4-BE48-9780-F37E258F70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7850" y="2312989"/>
            <a:ext cx="7666740" cy="909896"/>
          </a:xfrm>
        </p:spPr>
        <p:txBody>
          <a:bodyPr anchor="ctr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Titel &gt;48 PT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9D065A2-84F7-4A46-888E-2EAF252985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7850" y="3252993"/>
            <a:ext cx="7659245" cy="824328"/>
          </a:xfrm>
        </p:spPr>
        <p:txBody>
          <a:bodyPr lIns="0" tIns="0" rIns="0" bIns="0" anchor="ctr" anchorCtr="0">
            <a:noAutofit/>
          </a:bodyPr>
          <a:lstStyle>
            <a:lvl1pPr marL="9525" indent="0" algn="l">
              <a:buNone/>
              <a:tabLst/>
              <a:defRPr sz="48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SUBLINE TITEL &gt;48. PT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469358C-AFC1-E348-8CAF-F23864F8A9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850" y="4601460"/>
            <a:ext cx="5118100" cy="696912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Datum oder URL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39342A-D696-D848-B695-C854852575E8}"/>
              </a:ext>
            </a:extLst>
          </p:cNvPr>
          <p:cNvSpPr/>
          <p:nvPr userDrawn="1"/>
        </p:nvSpPr>
        <p:spPr>
          <a:xfrm>
            <a:off x="8811428" y="4616450"/>
            <a:ext cx="1656184" cy="16561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A62D41E-01CF-9143-B59D-F54FCE1AC7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486283">
            <a:off x="8965939" y="5172737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TEASER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A95DE50F-DDE3-4F4D-A7DC-4B39C15135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486283">
            <a:off x="8923467" y="5606684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F221191-A6E8-9242-8605-B99EB79D1860}"/>
              </a:ext>
            </a:extLst>
          </p:cNvPr>
          <p:cNvSpPr/>
          <p:nvPr userDrawn="1"/>
        </p:nvSpPr>
        <p:spPr>
          <a:xfrm>
            <a:off x="577850" y="5768975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37BCAFE-08E1-EE44-A49D-24E49CA43D21}"/>
              </a:ext>
            </a:extLst>
          </p:cNvPr>
          <p:cNvSpPr/>
          <p:nvPr userDrawn="1"/>
        </p:nvSpPr>
        <p:spPr>
          <a:xfrm>
            <a:off x="1009850" y="5768975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BB6F81E-C2CD-B94E-9603-A85C0E56A54D}"/>
              </a:ext>
            </a:extLst>
          </p:cNvPr>
          <p:cNvSpPr/>
          <p:nvPr userDrawn="1"/>
        </p:nvSpPr>
        <p:spPr>
          <a:xfrm>
            <a:off x="1441550" y="5768975"/>
            <a:ext cx="432000" cy="1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DAE9631-A010-4A4E-9B91-981C681DEB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08962" y="769946"/>
            <a:ext cx="2387763" cy="83443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B58D4BB-A96B-E41B-7253-98234848C54E}"/>
              </a:ext>
            </a:extLst>
          </p:cNvPr>
          <p:cNvSpPr txBox="1"/>
          <p:nvPr userDrawn="1"/>
        </p:nvSpPr>
        <p:spPr>
          <a:xfrm>
            <a:off x="6925456" y="1130832"/>
            <a:ext cx="23245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For </a:t>
            </a:r>
            <a:r>
              <a:rPr lang="de-DE" sz="1100" b="0" dirty="0">
                <a:solidFill>
                  <a:srgbClr val="184E8B"/>
                </a:solidFill>
                <a:latin typeface="Source Sans Pro" panose="020B0503030403020204" pitchFamily="34" charset="0"/>
              </a:rPr>
              <a:t>Internal </a:t>
            </a: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Use Only </a:t>
            </a:r>
            <a:r>
              <a:rPr lang="de-DE" sz="1100" b="1">
                <a:solidFill>
                  <a:srgbClr val="184E8B"/>
                </a:solidFill>
                <a:latin typeface="Source Sans Pro" panose="020B0503030403020204" pitchFamily="34" charset="0"/>
              </a:rPr>
              <a:t>or</a:t>
            </a:r>
            <a:r>
              <a:rPr lang="de-DE" sz="1100" b="0">
                <a:solidFill>
                  <a:srgbClr val="184E8B"/>
                </a:solidFill>
                <a:latin typeface="Source Sans Pro" panose="020B0503030403020204" pitchFamily="34" charset="0"/>
              </a:rPr>
              <a:t> Confidential</a:t>
            </a:r>
            <a:endParaRPr lang="de-DE" sz="1100" b="0" dirty="0">
              <a:solidFill>
                <a:srgbClr val="184E8B"/>
              </a:solidFill>
              <a:latin typeface="Source Sans Pro" panose="020B0503030403020204" pitchFamily="34" charset="0"/>
            </a:endParaRPr>
          </a:p>
          <a:p>
            <a:pPr algn="r"/>
            <a:endParaRPr lang="de-DE" sz="1100" b="0" dirty="0">
              <a:solidFill>
                <a:srgbClr val="184E8B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675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9751980-83CB-1643-BA70-568A79691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B9FB86-B7F2-0B45-90CD-EF690A68C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3E64365-23B6-AE43-A8B0-AA3407368BBC}"/>
              </a:ext>
            </a:extLst>
          </p:cNvPr>
          <p:cNvSpPr txBox="1"/>
          <p:nvPr userDrawn="1"/>
        </p:nvSpPr>
        <p:spPr>
          <a:xfrm>
            <a:off x="509155" y="18807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721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62" r:id="rId5"/>
    <p:sldLayoutId id="2147483663" r:id="rId6"/>
    <p:sldLayoutId id="2147483664" r:id="rId7"/>
    <p:sldLayoutId id="2147483665" r:id="rId8"/>
    <p:sldLayoutId id="2147483667" r:id="rId9"/>
    <p:sldLayoutId id="2147483669" r:id="rId10"/>
    <p:sldLayoutId id="2147483668" r:id="rId11"/>
    <p:sldLayoutId id="2147483666" r:id="rId12"/>
    <p:sldLayoutId id="2147483674" r:id="rId13"/>
    <p:sldLayoutId id="2147483670" r:id="rId14"/>
    <p:sldLayoutId id="2147483671" r:id="rId15"/>
    <p:sldLayoutId id="2147483672" r:id="rId16"/>
    <p:sldLayoutId id="2147483673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all" baseline="0">
          <a:solidFill>
            <a:schemeClr val="tx1"/>
          </a:solidFill>
          <a:latin typeface="Source Sans Pro" panose="020B0503030403020204" pitchFamily="34" charset="77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ource Sans Pro" panose="020B0503030403020204" pitchFamily="34" charset="77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Sans Pro" panose="020B0503030403020204" pitchFamily="34" charset="77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ource Sans Pro" panose="020B0503030403020204" pitchFamily="34" charset="77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Pro" panose="020B0503030403020204" pitchFamily="34" charset="77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Pro" panose="020B0503030403020204" pitchFamily="34" charset="77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33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457" userDrawn="1">
          <p15:clr>
            <a:srgbClr val="F26B43"/>
          </p15:clr>
        </p15:guide>
        <p15:guide id="4" orient="horz" pos="2183" userDrawn="1">
          <p15:clr>
            <a:srgbClr val="F26B43"/>
          </p15:clr>
        </p15:guide>
        <p15:guide id="5" orient="horz" pos="2908" userDrawn="1">
          <p15:clr>
            <a:srgbClr val="F26B43"/>
          </p15:clr>
        </p15:guide>
        <p15:guide id="6" orient="horz" pos="3634" userDrawn="1">
          <p15:clr>
            <a:srgbClr val="F26B43"/>
          </p15:clr>
        </p15:guide>
        <p15:guide id="7" orient="horz" pos="182" userDrawn="1">
          <p15:clr>
            <a:srgbClr val="F26B43"/>
          </p15:clr>
        </p15:guide>
        <p15:guide id="8" pos="182" userDrawn="1">
          <p15:clr>
            <a:srgbClr val="F26B43"/>
          </p15:clr>
        </p15:guide>
        <p15:guide id="9" pos="7498" userDrawn="1">
          <p15:clr>
            <a:srgbClr val="F26B43"/>
          </p15:clr>
        </p15:guide>
        <p15:guide id="10" pos="7316" userDrawn="1">
          <p15:clr>
            <a:srgbClr val="F26B43"/>
          </p15:clr>
        </p15:guide>
        <p15:guide id="11" pos="364" userDrawn="1">
          <p15:clr>
            <a:srgbClr val="F26B43"/>
          </p15:clr>
        </p15:guide>
        <p15:guide id="12" orient="horz" pos="5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F274BE-FC71-4DB9-88FB-B5DBFD8DAD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SESAME </a:t>
            </a:r>
            <a:r>
              <a:rPr lang="de-DE" dirty="0" err="1"/>
              <a:t>kickoff</a:t>
            </a:r>
            <a:r>
              <a:rPr lang="de-DE" dirty="0"/>
              <a:t> </a:t>
            </a:r>
            <a:r>
              <a:rPr lang="de-DE" dirty="0" err="1"/>
              <a:t>meeting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949113B-6DBB-4C12-9500-E737E5794A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HZB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status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C84EEE2-825A-49A8-9492-FF5FD6A007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Oliver Kugeler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45B0CE7-A5F8-4647-9607-F148E2E31F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DESY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00383FF-8E3C-4990-87BA-CB302CC6AD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12.1.2026</a:t>
            </a:r>
          </a:p>
        </p:txBody>
      </p:sp>
    </p:spTree>
    <p:extLst>
      <p:ext uri="{BB962C8B-B14F-4D97-AF65-F5344CB8AC3E}">
        <p14:creationId xmlns:p14="http://schemas.microsoft.com/office/powerpoint/2010/main" val="1155733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C67925E1-DA98-D4FF-EE33-9C1D878DA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836613"/>
            <a:ext cx="10882630" cy="446087"/>
          </a:xfrm>
        </p:spPr>
        <p:txBody>
          <a:bodyPr/>
          <a:lstStyle/>
          <a:p>
            <a:r>
              <a:rPr lang="de-DE" sz="3200" cap="none" dirty="0" err="1">
                <a:solidFill>
                  <a:srgbClr val="6CABE9">
                    <a:alpha val="69875"/>
                  </a:srgbClr>
                </a:solidFill>
              </a:rPr>
              <a:t>Role</a:t>
            </a:r>
            <a:r>
              <a:rPr lang="de-DE" sz="3200" cap="none" dirty="0">
                <a:solidFill>
                  <a:srgbClr val="6CABE9">
                    <a:alpha val="69875"/>
                  </a:srgbClr>
                </a:solidFill>
              </a:rPr>
              <a:t> </a:t>
            </a:r>
            <a:r>
              <a:rPr lang="de-DE" sz="3200" cap="none" dirty="0" err="1">
                <a:solidFill>
                  <a:srgbClr val="6CABE9">
                    <a:alpha val="69875"/>
                  </a:srgbClr>
                </a:solidFill>
              </a:rPr>
              <a:t>of</a:t>
            </a:r>
            <a:r>
              <a:rPr lang="de-DE" sz="3200" cap="none" dirty="0">
                <a:solidFill>
                  <a:srgbClr val="6CABE9">
                    <a:alpha val="69875"/>
                  </a:srgbClr>
                </a:solidFill>
              </a:rPr>
              <a:t> HZB </a:t>
            </a:r>
            <a:r>
              <a:rPr lang="de-DE" sz="3200" cap="none" dirty="0" err="1">
                <a:solidFill>
                  <a:srgbClr val="6CABE9">
                    <a:alpha val="69875"/>
                  </a:srgbClr>
                </a:solidFill>
              </a:rPr>
              <a:t>within</a:t>
            </a:r>
            <a:r>
              <a:rPr lang="de-DE" sz="3200" cap="none" dirty="0">
                <a:solidFill>
                  <a:srgbClr val="6CABE9">
                    <a:alpha val="69875"/>
                  </a:srgbClr>
                </a:solidFill>
              </a:rPr>
              <a:t> SESAME</a:t>
            </a:r>
            <a:endParaRPr lang="de-DE" sz="3200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EC0F841-AFE4-FAA5-6687-DDE9CC7BD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849" y="1489472"/>
            <a:ext cx="9618913" cy="4845154"/>
          </a:xfrm>
        </p:spPr>
        <p:txBody>
          <a:bodyPr/>
          <a:lstStyle/>
          <a:p>
            <a:r>
              <a:rPr lang="de-DE" sz="2000" b="1" dirty="0" err="1"/>
              <a:t>No</a:t>
            </a:r>
            <a:r>
              <a:rPr lang="de-DE" sz="2000" b="1" dirty="0"/>
              <a:t> </a:t>
            </a:r>
            <a:r>
              <a:rPr lang="de-DE" sz="2000" b="1" dirty="0" err="1"/>
              <a:t>funds</a:t>
            </a:r>
            <a:r>
              <a:rPr lang="de-DE" sz="2000" b="1" dirty="0"/>
              <a:t> </a:t>
            </a:r>
            <a:r>
              <a:rPr lang="de-DE" sz="2000" b="1" dirty="0" err="1"/>
              <a:t>for</a:t>
            </a:r>
            <a:r>
              <a:rPr lang="de-DE" sz="2000" b="1" dirty="0"/>
              <a:t> HZB</a:t>
            </a:r>
          </a:p>
          <a:p>
            <a:r>
              <a:rPr lang="de-DE" sz="2000" b="1" dirty="0" err="1"/>
              <a:t>No</a:t>
            </a:r>
            <a:r>
              <a:rPr lang="de-DE" sz="2000" b="1" dirty="0"/>
              <a:t> </a:t>
            </a:r>
            <a:r>
              <a:rPr lang="de-DE" sz="2000" b="1" dirty="0" err="1"/>
              <a:t>milestones</a:t>
            </a:r>
            <a:r>
              <a:rPr lang="de-DE" sz="2000" b="1" dirty="0"/>
              <a:t> </a:t>
            </a:r>
            <a:r>
              <a:rPr lang="de-DE" sz="2000" b="1" dirty="0" err="1"/>
              <a:t>or</a:t>
            </a:r>
            <a:r>
              <a:rPr lang="de-DE" sz="2000" b="1" dirty="0"/>
              <a:t> </a:t>
            </a:r>
            <a:r>
              <a:rPr lang="de-DE" sz="2000" b="1" dirty="0" err="1"/>
              <a:t>deliverables</a:t>
            </a:r>
            <a:r>
              <a:rPr lang="de-DE" sz="2000" b="1" dirty="0"/>
              <a:t> </a:t>
            </a:r>
            <a:r>
              <a:rPr lang="de-DE" sz="2000" b="1" dirty="0" err="1"/>
              <a:t>for</a:t>
            </a:r>
            <a:r>
              <a:rPr lang="de-DE" sz="2000" b="1" dirty="0"/>
              <a:t> HZB</a:t>
            </a:r>
          </a:p>
          <a:p>
            <a:r>
              <a:rPr lang="de-DE" sz="2000" u="sng" dirty="0" err="1"/>
              <a:t>Matching</a:t>
            </a:r>
            <a:r>
              <a:rPr lang="de-DE" sz="2000" u="sng" dirty="0"/>
              <a:t> </a:t>
            </a:r>
            <a:r>
              <a:rPr lang="de-DE" sz="2000" u="sng" dirty="0" err="1"/>
              <a:t>interests</a:t>
            </a:r>
            <a:r>
              <a:rPr lang="de-DE" sz="2000" u="sng" dirty="0"/>
              <a:t> </a:t>
            </a:r>
            <a:r>
              <a:rPr lang="de-DE" sz="2000" u="sng" dirty="0" err="1"/>
              <a:t>to</a:t>
            </a:r>
            <a:r>
              <a:rPr lang="de-DE" sz="2000" u="sng" dirty="0"/>
              <a:t> support SESAME </a:t>
            </a:r>
            <a:r>
              <a:rPr lang="de-DE" sz="2000" u="sng" dirty="0" err="1"/>
              <a:t>goals</a:t>
            </a:r>
            <a:r>
              <a:rPr lang="de-DE" sz="2000" u="sng" dirty="0"/>
              <a:t> and </a:t>
            </a:r>
            <a:r>
              <a:rPr lang="de-DE" sz="2000" u="sng" dirty="0" err="1"/>
              <a:t>benefit</a:t>
            </a:r>
            <a:r>
              <a:rPr lang="de-DE" sz="2000" u="sng" dirty="0"/>
              <a:t> </a:t>
            </a:r>
            <a:r>
              <a:rPr lang="de-DE" sz="2000" u="sng" dirty="0" err="1"/>
              <a:t>from</a:t>
            </a:r>
            <a:r>
              <a:rPr lang="de-DE" sz="2000" u="sng" dirty="0"/>
              <a:t> </a:t>
            </a:r>
            <a:r>
              <a:rPr lang="de-DE" sz="2000" u="sng" dirty="0" err="1"/>
              <a:t>the</a:t>
            </a:r>
            <a:r>
              <a:rPr lang="de-DE" sz="2000" u="sng" dirty="0"/>
              <a:t> </a:t>
            </a:r>
            <a:r>
              <a:rPr lang="de-DE" sz="2000" u="sng" dirty="0" err="1"/>
              <a:t>collaboration</a:t>
            </a:r>
            <a:r>
              <a:rPr lang="de-DE" sz="2000" u="sng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QPR </a:t>
            </a:r>
            <a:r>
              <a:rPr lang="de-DE" sz="2000" dirty="0" err="1"/>
              <a:t>measurements</a:t>
            </a: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/>
              <a:t>Continued</a:t>
            </a:r>
            <a:r>
              <a:rPr lang="de-DE" sz="2000" dirty="0"/>
              <a:t> </a:t>
            </a:r>
            <a:r>
              <a:rPr lang="de-DE" sz="2000" dirty="0" err="1"/>
              <a:t>commissioning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RASTA (NOVALIS)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Flux </a:t>
            </a:r>
            <a:r>
              <a:rPr lang="de-DE" sz="2000" dirty="0" err="1"/>
              <a:t>expulsion</a:t>
            </a:r>
            <a:r>
              <a:rPr lang="de-DE" sz="2000" dirty="0"/>
              <a:t> </a:t>
            </a:r>
            <a:r>
              <a:rPr lang="de-DE" sz="2000" dirty="0" err="1"/>
              <a:t>studies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CRAFT and </a:t>
            </a:r>
            <a:r>
              <a:rPr lang="de-DE" sz="2000" dirty="0" err="1"/>
              <a:t>TraMaFlux</a:t>
            </a: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Laser </a:t>
            </a:r>
            <a:r>
              <a:rPr lang="de-DE" sz="2000" dirty="0" err="1"/>
              <a:t>treatment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Nb3Sn </a:t>
            </a:r>
            <a:r>
              <a:rPr lang="de-DE" sz="2000" dirty="0" err="1"/>
              <a:t>samples</a:t>
            </a:r>
            <a:r>
              <a:rPr lang="de-DE" sz="2000" dirty="0"/>
              <a:t> (Wuppertal)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electrodeposited</a:t>
            </a:r>
            <a:r>
              <a:rPr lang="de-DE" dirty="0"/>
              <a:t> Nb3Sn-on-Cu </a:t>
            </a:r>
            <a:r>
              <a:rPr lang="de-DE" dirty="0" err="1"/>
              <a:t>layers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HZB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/>
              <a:t>Defect</a:t>
            </a:r>
            <a:r>
              <a:rPr lang="de-DE" sz="2000" dirty="0"/>
              <a:t> </a:t>
            </a:r>
            <a:r>
              <a:rPr lang="de-DE" sz="2000" dirty="0" err="1"/>
              <a:t>density</a:t>
            </a:r>
            <a:r>
              <a:rPr lang="de-DE" sz="2000" dirty="0"/>
              <a:t> </a:t>
            </a:r>
            <a:r>
              <a:rPr lang="de-DE" sz="2000" dirty="0" err="1"/>
              <a:t>measurements</a:t>
            </a:r>
            <a:r>
              <a:rPr lang="de-DE" sz="2000" dirty="0"/>
              <a:t> (HZDR, ELBE)</a:t>
            </a:r>
          </a:p>
          <a:p>
            <a:endParaRPr lang="de-DE" u="sng" dirty="0"/>
          </a:p>
        </p:txBody>
      </p:sp>
      <p:sp>
        <p:nvSpPr>
          <p:cNvPr id="4" name="Fußzeilenplatzhalter 6">
            <a:extLst>
              <a:ext uri="{FF2B5EF4-FFF2-40B4-BE49-F238E27FC236}">
                <a16:creationId xmlns:a16="http://schemas.microsoft.com/office/drawing/2014/main" id="{D42F1B1D-41F7-9F16-C6D1-7C2473FEB65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00918" y="6393825"/>
            <a:ext cx="4114800" cy="365125"/>
          </a:xfrm>
        </p:spPr>
        <p:txBody>
          <a:bodyPr/>
          <a:lstStyle/>
          <a:p>
            <a:r>
              <a:rPr lang="de-DE" dirty="0"/>
              <a:t>Oliver Kugeler – SESAME </a:t>
            </a:r>
            <a:r>
              <a:rPr lang="de-DE" dirty="0" err="1"/>
              <a:t>kickoff</a:t>
            </a:r>
            <a:r>
              <a:rPr lang="de-DE" dirty="0"/>
              <a:t> </a:t>
            </a:r>
            <a:r>
              <a:rPr lang="de-DE" dirty="0" err="1"/>
              <a:t>meeting</a:t>
            </a:r>
            <a:r>
              <a:rPr lang="de-DE" dirty="0"/>
              <a:t> – 12.1.2026 - DESY</a:t>
            </a:r>
          </a:p>
        </p:txBody>
      </p:sp>
    </p:spTree>
    <p:extLst>
      <p:ext uri="{BB962C8B-B14F-4D97-AF65-F5344CB8AC3E}">
        <p14:creationId xmlns:p14="http://schemas.microsoft.com/office/powerpoint/2010/main" val="117635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B7D36101-28C3-9F38-124F-9DC652DA6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612068"/>
            <a:ext cx="11036300" cy="520506"/>
          </a:xfrm>
        </p:spPr>
        <p:txBody>
          <a:bodyPr>
            <a:normAutofit/>
          </a:bodyPr>
          <a:lstStyle/>
          <a:p>
            <a:pPr algn="l"/>
            <a:r>
              <a:rPr lang="de-DE" sz="3200" dirty="0"/>
              <a:t>CRAFT (C</a:t>
            </a:r>
            <a:r>
              <a:rPr lang="en-US" sz="3200" dirty="0"/>
              <a:t>Ryo-cooler based Analysis of Flux Trapping) </a:t>
            </a:r>
            <a:endParaRPr lang="de-DE" sz="3200" dirty="0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17C0AF83-0F37-AACA-37FA-211AD206A5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527" y="3070830"/>
            <a:ext cx="6446312" cy="3259013"/>
          </a:xfrm>
        </p:spPr>
      </p:pic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76150BB-57A8-FD27-9833-5089ECB46B3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dirty="0"/>
              <a:t>Oliver Kugeler – SESAME </a:t>
            </a:r>
            <a:r>
              <a:rPr lang="de-DE" dirty="0" err="1"/>
              <a:t>kickoff</a:t>
            </a:r>
            <a:r>
              <a:rPr lang="de-DE" dirty="0"/>
              <a:t> </a:t>
            </a:r>
            <a:r>
              <a:rPr lang="de-DE" dirty="0" err="1"/>
              <a:t>meeting</a:t>
            </a:r>
            <a:r>
              <a:rPr lang="de-DE" dirty="0"/>
              <a:t> – 12.1.2026 - DESY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CFE8455-D0A5-6C64-5FC0-CFAD192D4B2C}"/>
              </a:ext>
            </a:extLst>
          </p:cNvPr>
          <p:cNvSpPr txBox="1"/>
          <p:nvPr/>
        </p:nvSpPr>
        <p:spPr>
          <a:xfrm>
            <a:off x="336781" y="1280530"/>
            <a:ext cx="5602546" cy="17113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 err="1"/>
              <a:t>operated</a:t>
            </a:r>
            <a:r>
              <a:rPr lang="de-DE" b="1" dirty="0"/>
              <a:t> </a:t>
            </a:r>
            <a:r>
              <a:rPr lang="de-DE" b="1" dirty="0" err="1"/>
              <a:t>with</a:t>
            </a:r>
            <a:r>
              <a:rPr lang="de-DE" b="1" dirty="0"/>
              <a:t> </a:t>
            </a:r>
            <a:r>
              <a:rPr lang="de-DE" b="1" dirty="0" err="1"/>
              <a:t>two</a:t>
            </a:r>
            <a:r>
              <a:rPr lang="de-DE" b="1" dirty="0"/>
              <a:t> </a:t>
            </a:r>
            <a:r>
              <a:rPr lang="de-DE" b="1" dirty="0" err="1"/>
              <a:t>cryocoolers</a:t>
            </a:r>
            <a:endParaRPr lang="de-DE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 err="1"/>
              <a:t>apply</a:t>
            </a:r>
            <a:r>
              <a:rPr lang="de-DE" b="1" dirty="0"/>
              <a:t> </a:t>
            </a:r>
            <a:r>
              <a:rPr lang="de-DE" b="1" dirty="0" err="1"/>
              <a:t>arbitrary</a:t>
            </a:r>
            <a:r>
              <a:rPr lang="de-DE" b="1" dirty="0"/>
              <a:t> </a:t>
            </a:r>
            <a:r>
              <a:rPr lang="de-DE" b="1" dirty="0" err="1"/>
              <a:t>spatiotemporal</a:t>
            </a:r>
            <a:r>
              <a:rPr lang="de-DE" b="1" dirty="0"/>
              <a:t> </a:t>
            </a:r>
            <a:r>
              <a:rPr lang="de-DE" b="1" dirty="0" err="1"/>
              <a:t>temperature</a:t>
            </a:r>
            <a:r>
              <a:rPr lang="de-DE" b="1" dirty="0"/>
              <a:t> </a:t>
            </a:r>
            <a:r>
              <a:rPr lang="de-DE" b="1" dirty="0" err="1"/>
              <a:t>gradients</a:t>
            </a:r>
            <a:endParaRPr lang="de-DE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 err="1"/>
              <a:t>apply</a:t>
            </a:r>
            <a:r>
              <a:rPr lang="de-DE" b="1" dirty="0"/>
              <a:t> uniform external B-</a:t>
            </a:r>
            <a:r>
              <a:rPr lang="de-DE" b="1" dirty="0" err="1"/>
              <a:t>field</a:t>
            </a:r>
            <a:r>
              <a:rPr lang="de-DE" b="1" dirty="0"/>
              <a:t> </a:t>
            </a:r>
            <a:r>
              <a:rPr lang="de-DE" b="1" dirty="0" err="1"/>
              <a:t>with</a:t>
            </a:r>
            <a:r>
              <a:rPr lang="de-DE" b="1" dirty="0"/>
              <a:t> Helmholtz </a:t>
            </a:r>
            <a:r>
              <a:rPr lang="de-DE" b="1" dirty="0" err="1"/>
              <a:t>coils</a:t>
            </a:r>
            <a:endParaRPr lang="de-DE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 err="1"/>
              <a:t>investigate</a:t>
            </a:r>
            <a:r>
              <a:rPr lang="de-DE" b="1" dirty="0"/>
              <a:t> </a:t>
            </a:r>
            <a:r>
              <a:rPr lang="de-DE" b="1" dirty="0" err="1"/>
              <a:t>flux</a:t>
            </a:r>
            <a:r>
              <a:rPr lang="de-DE" b="1" dirty="0"/>
              <a:t> </a:t>
            </a:r>
            <a:r>
              <a:rPr lang="de-DE" b="1" dirty="0" err="1"/>
              <a:t>trapping</a:t>
            </a:r>
            <a:r>
              <a:rPr lang="de-DE" b="1" dirty="0"/>
              <a:t> and vortex </a:t>
            </a:r>
            <a:r>
              <a:rPr lang="de-DE" b="1" dirty="0" err="1"/>
              <a:t>dynamics</a:t>
            </a:r>
            <a:endParaRPr lang="de-DE" b="1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456A693C-2944-5845-5D7F-DB147D208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4557" y="1154152"/>
            <a:ext cx="1769968" cy="1757719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FA1DF2AB-6E75-FF97-74BE-9A034E0489FF}"/>
              </a:ext>
            </a:extLst>
          </p:cNvPr>
          <p:cNvSpPr txBox="1"/>
          <p:nvPr/>
        </p:nvSpPr>
        <p:spPr>
          <a:xfrm>
            <a:off x="6033593" y="1394597"/>
            <a:ext cx="29134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Courtesy</a:t>
            </a:r>
            <a:r>
              <a:rPr lang="de-DE" dirty="0"/>
              <a:t>: Alex Cierpka</a:t>
            </a:r>
          </a:p>
          <a:p>
            <a:r>
              <a:rPr lang="de-DE" dirty="0"/>
              <a:t>(Master </a:t>
            </a:r>
            <a:r>
              <a:rPr lang="de-DE" dirty="0" err="1"/>
              <a:t>thesis</a:t>
            </a:r>
            <a:r>
              <a:rPr lang="de-DE" dirty="0"/>
              <a:t> </a:t>
            </a:r>
            <a:r>
              <a:rPr lang="de-DE" dirty="0" err="1"/>
              <a:t>complete</a:t>
            </a:r>
            <a:r>
              <a:rPr lang="de-DE" dirty="0"/>
              <a:t> and </a:t>
            </a:r>
          </a:p>
          <a:p>
            <a:r>
              <a:rPr lang="de-DE" dirty="0" err="1"/>
              <a:t>paper</a:t>
            </a:r>
            <a:r>
              <a:rPr lang="de-DE" dirty="0"/>
              <a:t> </a:t>
            </a:r>
            <a:r>
              <a:rPr lang="de-DE" dirty="0" err="1"/>
              <a:t>submitted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RSI)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2CB37D0B-F747-CD69-5064-E2C21DAAD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6181" y="3625129"/>
            <a:ext cx="4596349" cy="235364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892784F1-8ABA-D962-EC97-10A457EA1FC2}"/>
              </a:ext>
            </a:extLst>
          </p:cNvPr>
          <p:cNvSpPr txBox="1"/>
          <p:nvPr/>
        </p:nvSpPr>
        <p:spPr>
          <a:xfrm>
            <a:off x="9400275" y="2942293"/>
            <a:ext cx="151355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mapping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AMR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sensor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array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BA68C21-D4E3-AA1D-2C68-044F94791A0F}"/>
              </a:ext>
            </a:extLst>
          </p:cNvPr>
          <p:cNvSpPr txBox="1"/>
          <p:nvPr/>
        </p:nvSpPr>
        <p:spPr>
          <a:xfrm>
            <a:off x="7782795" y="5930525"/>
            <a:ext cx="294334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progression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transition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14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A7FC49-6109-FEC1-BDD6-77E1A9025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1" y="581218"/>
            <a:ext cx="5002554" cy="513539"/>
          </a:xfrm>
        </p:spPr>
        <p:txBody>
          <a:bodyPr>
            <a:normAutofit/>
          </a:bodyPr>
          <a:lstStyle/>
          <a:p>
            <a:pPr algn="l"/>
            <a:r>
              <a:rPr lang="de-DE" sz="3200" dirty="0"/>
              <a:t>Investigation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vortices</a:t>
            </a:r>
            <a:endParaRPr lang="de-DE" sz="32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58244F-40CB-6535-9A07-9C5B3FE932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dirty="0"/>
              <a:t>Oliver Kugeler – SESAME </a:t>
            </a:r>
            <a:r>
              <a:rPr lang="de-DE" dirty="0" err="1"/>
              <a:t>kickoff</a:t>
            </a:r>
            <a:r>
              <a:rPr lang="de-DE" dirty="0"/>
              <a:t> </a:t>
            </a:r>
            <a:r>
              <a:rPr lang="de-DE" dirty="0" err="1"/>
              <a:t>meeting</a:t>
            </a:r>
            <a:r>
              <a:rPr lang="de-DE" dirty="0"/>
              <a:t> – 12.1.2026 - DESY</a:t>
            </a:r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191EEAAD-E65F-D88B-6B5D-110B3A4E66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11588" y="0"/>
            <a:ext cx="456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17C9B47-AAB2-FF72-4848-3744FE877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245" y="360353"/>
            <a:ext cx="2274905" cy="2513403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4FAAEDE2-78AD-A2B9-B272-D5F98392C7A1}"/>
              </a:ext>
            </a:extLst>
          </p:cNvPr>
          <p:cNvSpPr txBox="1"/>
          <p:nvPr/>
        </p:nvSpPr>
        <p:spPr>
          <a:xfrm>
            <a:off x="537310" y="1166647"/>
            <a:ext cx="8417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Trapped</a:t>
            </a:r>
            <a:r>
              <a:rPr lang="de-DE" dirty="0"/>
              <a:t> </a:t>
            </a:r>
            <a:r>
              <a:rPr lang="de-DE" dirty="0" err="1"/>
              <a:t>flux</a:t>
            </a:r>
            <a:r>
              <a:rPr lang="de-DE" dirty="0"/>
              <a:t> </a:t>
            </a:r>
            <a:r>
              <a:rPr lang="de-DE" dirty="0" err="1"/>
              <a:t>contributes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RF </a:t>
            </a:r>
            <a:r>
              <a:rPr lang="de-DE" dirty="0" err="1"/>
              <a:t>surface</a:t>
            </a:r>
            <a:r>
              <a:rPr lang="de-DE" dirty="0"/>
              <a:t> </a:t>
            </a:r>
            <a:r>
              <a:rPr lang="de-DE" dirty="0" err="1"/>
              <a:t>resistance</a:t>
            </a:r>
            <a:r>
              <a:rPr lang="de-DE" dirty="0"/>
              <a:t> and </a:t>
            </a:r>
            <a:r>
              <a:rPr lang="de-DE" dirty="0" err="1"/>
              <a:t>causes</a:t>
            </a:r>
            <a:r>
              <a:rPr lang="de-DE" dirty="0"/>
              <a:t> </a:t>
            </a:r>
            <a:r>
              <a:rPr lang="de-DE" dirty="0" err="1"/>
              <a:t>dissipation</a:t>
            </a:r>
            <a:r>
              <a:rPr lang="de-DE" dirty="0"/>
              <a:t> in </a:t>
            </a:r>
            <a:r>
              <a:rPr lang="de-DE" dirty="0" err="1"/>
              <a:t>cavities</a:t>
            </a:r>
            <a:r>
              <a:rPr lang="de-DE" dirty="0"/>
              <a:t>.</a:t>
            </a:r>
          </a:p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cannot</a:t>
            </a:r>
            <a:r>
              <a:rPr lang="de-DE" dirty="0"/>
              <a:t> </a:t>
            </a:r>
            <a:r>
              <a:rPr lang="de-DE" dirty="0" err="1"/>
              <a:t>measure</a:t>
            </a:r>
            <a:r>
              <a:rPr lang="de-DE" dirty="0"/>
              <a:t> </a:t>
            </a:r>
            <a:r>
              <a:rPr lang="de-DE" dirty="0" err="1"/>
              <a:t>vortices</a:t>
            </a:r>
            <a:r>
              <a:rPr lang="de-DE" dirty="0"/>
              <a:t> </a:t>
            </a:r>
            <a:r>
              <a:rPr lang="de-DE" dirty="0" err="1"/>
              <a:t>directly</a:t>
            </a:r>
            <a:r>
              <a:rPr lang="de-DE" dirty="0"/>
              <a:t> –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impact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outside B-</a:t>
            </a:r>
            <a:r>
              <a:rPr lang="de-DE" dirty="0" err="1"/>
              <a:t>field</a:t>
            </a:r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8737FDD-A070-8BA7-D1B8-4F17EBF9B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02" y="2892608"/>
            <a:ext cx="8380413" cy="703107"/>
          </a:xfrm>
          <a:prstGeom prst="rect">
            <a:avLst/>
          </a:prstGeom>
        </p:spPr>
      </p:pic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885AEB5D-A8E0-DE07-2A50-3FA99957F621}"/>
              </a:ext>
            </a:extLst>
          </p:cNvPr>
          <p:cNvGrpSpPr/>
          <p:nvPr/>
        </p:nvGrpSpPr>
        <p:grpSpPr>
          <a:xfrm>
            <a:off x="2592502" y="3456472"/>
            <a:ext cx="1758495" cy="803987"/>
            <a:chOff x="2558318" y="2757521"/>
            <a:chExt cx="1758495" cy="803987"/>
          </a:xfrm>
        </p:grpSpPr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A51709DF-F065-95FF-7BD1-C561542451F4}"/>
                </a:ext>
              </a:extLst>
            </p:cNvPr>
            <p:cNvSpPr txBox="1"/>
            <p:nvPr/>
          </p:nvSpPr>
          <p:spPr>
            <a:xfrm>
              <a:off x="2558318" y="2915177"/>
              <a:ext cx="17584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Lorentz </a:t>
              </a:r>
              <a:r>
                <a:rPr lang="de-DE" dirty="0" err="1"/>
                <a:t>force</a:t>
              </a:r>
              <a:r>
                <a:rPr lang="de-DE" dirty="0"/>
                <a:t> </a:t>
              </a:r>
              <a:r>
                <a:rPr lang="de-DE" dirty="0" err="1"/>
                <a:t>by</a:t>
              </a:r>
              <a:br>
                <a:rPr lang="de-DE" dirty="0"/>
              </a:br>
              <a:r>
                <a:rPr lang="de-DE" dirty="0" err="1"/>
                <a:t>thermocurrents</a:t>
              </a:r>
              <a:endParaRPr lang="de-DE" dirty="0"/>
            </a:p>
          </p:txBody>
        </p:sp>
        <p:sp>
          <p:nvSpPr>
            <p:cNvPr id="20" name="Geschweifte Klammer links 19">
              <a:extLst>
                <a:ext uri="{FF2B5EF4-FFF2-40B4-BE49-F238E27FC236}">
                  <a16:creationId xmlns:a16="http://schemas.microsoft.com/office/drawing/2014/main" id="{E6A8397A-95D2-37D2-1B82-2A79B90905DA}"/>
                </a:ext>
              </a:extLst>
            </p:cNvPr>
            <p:cNvSpPr/>
            <p:nvPr/>
          </p:nvSpPr>
          <p:spPr>
            <a:xfrm rot="16200000">
              <a:off x="3465463" y="2234807"/>
              <a:ext cx="157655" cy="1203083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CDE36BD6-CDED-EB12-D84F-F0C9FAF76A9C}"/>
              </a:ext>
            </a:extLst>
          </p:cNvPr>
          <p:cNvGrpSpPr/>
          <p:nvPr/>
        </p:nvGrpSpPr>
        <p:grpSpPr>
          <a:xfrm>
            <a:off x="4660006" y="3470095"/>
            <a:ext cx="1457194" cy="788177"/>
            <a:chOff x="4625822" y="2771144"/>
            <a:chExt cx="1457194" cy="788177"/>
          </a:xfrm>
        </p:grpSpPr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2AED1D23-D242-45FE-DBD1-6B7F9F3B8ABC}"/>
                </a:ext>
              </a:extLst>
            </p:cNvPr>
            <p:cNvSpPr txBox="1"/>
            <p:nvPr/>
          </p:nvSpPr>
          <p:spPr>
            <a:xfrm>
              <a:off x="4625822" y="2912990"/>
              <a:ext cx="14571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/>
                <a:t>entropic</a:t>
              </a:r>
              <a:br>
                <a:rPr lang="de-DE" dirty="0"/>
              </a:br>
              <a:r>
                <a:rPr lang="de-DE" dirty="0"/>
                <a:t>thermal </a:t>
              </a:r>
              <a:r>
                <a:rPr lang="de-DE" dirty="0" err="1"/>
                <a:t>force</a:t>
              </a:r>
              <a:endParaRPr lang="de-DE" dirty="0"/>
            </a:p>
          </p:txBody>
        </p:sp>
        <p:sp>
          <p:nvSpPr>
            <p:cNvPr id="21" name="Geschweifte Klammer links 20">
              <a:extLst>
                <a:ext uri="{FF2B5EF4-FFF2-40B4-BE49-F238E27FC236}">
                  <a16:creationId xmlns:a16="http://schemas.microsoft.com/office/drawing/2014/main" id="{DF9D1977-DD41-FB10-2A18-86F3FF161E81}"/>
                </a:ext>
              </a:extLst>
            </p:cNvPr>
            <p:cNvSpPr/>
            <p:nvPr/>
          </p:nvSpPr>
          <p:spPr>
            <a:xfrm rot="16200000">
              <a:off x="5217815" y="2248430"/>
              <a:ext cx="157655" cy="120308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97EF807C-9158-C640-CAE6-E60EC374924F}"/>
              </a:ext>
            </a:extLst>
          </p:cNvPr>
          <p:cNvGrpSpPr/>
          <p:nvPr/>
        </p:nvGrpSpPr>
        <p:grpSpPr>
          <a:xfrm>
            <a:off x="8141770" y="3548923"/>
            <a:ext cx="1474250" cy="775984"/>
            <a:chOff x="8107586" y="2849972"/>
            <a:chExt cx="1474250" cy="775984"/>
          </a:xfrm>
        </p:grpSpPr>
        <p:sp>
          <p:nvSpPr>
            <p:cNvPr id="23" name="Geschweifte Klammer links 22">
              <a:extLst>
                <a:ext uri="{FF2B5EF4-FFF2-40B4-BE49-F238E27FC236}">
                  <a16:creationId xmlns:a16="http://schemas.microsoft.com/office/drawing/2014/main" id="{221E9DED-0A02-96AC-46E3-5411D364FDE6}"/>
                </a:ext>
              </a:extLst>
            </p:cNvPr>
            <p:cNvSpPr/>
            <p:nvPr/>
          </p:nvSpPr>
          <p:spPr>
            <a:xfrm rot="16200000">
              <a:off x="8447593" y="2709387"/>
              <a:ext cx="129653" cy="41082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5A97E49A-1E58-7A58-E9D1-F6984C06713E}"/>
                </a:ext>
              </a:extLst>
            </p:cNvPr>
            <p:cNvSpPr txBox="1"/>
            <p:nvPr/>
          </p:nvSpPr>
          <p:spPr>
            <a:xfrm>
              <a:off x="8107586" y="2979625"/>
              <a:ext cx="14742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Vortex-Vortex</a:t>
              </a:r>
              <a:br>
                <a:rPr lang="de-DE" dirty="0"/>
              </a:br>
              <a:r>
                <a:rPr lang="de-DE" dirty="0" err="1"/>
                <a:t>repulsion</a:t>
              </a:r>
              <a:endParaRPr lang="de-DE" dirty="0"/>
            </a:p>
          </p:txBody>
        </p: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8F0E9F4E-A457-361C-E205-0944BF1AA3E9}"/>
              </a:ext>
            </a:extLst>
          </p:cNvPr>
          <p:cNvGrpSpPr/>
          <p:nvPr/>
        </p:nvGrpSpPr>
        <p:grpSpPr>
          <a:xfrm>
            <a:off x="6483491" y="3535300"/>
            <a:ext cx="1413913" cy="468440"/>
            <a:chOff x="6449307" y="2836349"/>
            <a:chExt cx="1413913" cy="468440"/>
          </a:xfrm>
        </p:grpSpPr>
        <p:sp>
          <p:nvSpPr>
            <p:cNvPr id="22" name="Geschweifte Klammer links 21">
              <a:extLst>
                <a:ext uri="{FF2B5EF4-FFF2-40B4-BE49-F238E27FC236}">
                  <a16:creationId xmlns:a16="http://schemas.microsoft.com/office/drawing/2014/main" id="{8A7CD007-21A3-403A-DBEA-4E5EB6FF16BD}"/>
                </a:ext>
              </a:extLst>
            </p:cNvPr>
            <p:cNvSpPr/>
            <p:nvPr/>
          </p:nvSpPr>
          <p:spPr>
            <a:xfrm rot="16200000">
              <a:off x="7088793" y="2285314"/>
              <a:ext cx="143276" cy="1245346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A566F029-7A41-ACD1-8286-F4C2DD3BB865}"/>
                </a:ext>
              </a:extLst>
            </p:cNvPr>
            <p:cNvSpPr txBox="1"/>
            <p:nvPr/>
          </p:nvSpPr>
          <p:spPr>
            <a:xfrm>
              <a:off x="6449307" y="2935457"/>
              <a:ext cx="1413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/>
                <a:t>Pinning</a:t>
              </a:r>
              <a:r>
                <a:rPr lang="de-DE" dirty="0"/>
                <a:t> </a:t>
              </a:r>
              <a:r>
                <a:rPr lang="de-DE" dirty="0" err="1"/>
                <a:t>force</a:t>
              </a:r>
              <a:endParaRPr lang="de-DE" dirty="0"/>
            </a:p>
          </p:txBody>
        </p:sp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6D95813E-93B9-4227-717E-53C3F0B87392}"/>
              </a:ext>
            </a:extLst>
          </p:cNvPr>
          <p:cNvGrpSpPr/>
          <p:nvPr/>
        </p:nvGrpSpPr>
        <p:grpSpPr>
          <a:xfrm>
            <a:off x="571494" y="2636758"/>
            <a:ext cx="1571007" cy="528177"/>
            <a:chOff x="537310" y="1937807"/>
            <a:chExt cx="1571007" cy="528177"/>
          </a:xfrm>
        </p:grpSpPr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30E9F798-BB41-0D66-0029-9926EA8849F8}"/>
                </a:ext>
              </a:extLst>
            </p:cNvPr>
            <p:cNvSpPr txBox="1"/>
            <p:nvPr/>
          </p:nvSpPr>
          <p:spPr>
            <a:xfrm>
              <a:off x="537310" y="1937807"/>
              <a:ext cx="15710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Vortex </a:t>
              </a:r>
              <a:r>
                <a:rPr lang="de-DE" dirty="0" err="1"/>
                <a:t>velocity</a:t>
              </a:r>
              <a:endParaRPr lang="de-DE" dirty="0"/>
            </a:p>
          </p:txBody>
        </p:sp>
        <p:cxnSp>
          <p:nvCxnSpPr>
            <p:cNvPr id="28" name="Gerade Verbindung mit Pfeil 27">
              <a:extLst>
                <a:ext uri="{FF2B5EF4-FFF2-40B4-BE49-F238E27FC236}">
                  <a16:creationId xmlns:a16="http://schemas.microsoft.com/office/drawing/2014/main" id="{BF366C95-89C7-D597-38CD-CE3F9C3580B9}"/>
                </a:ext>
              </a:extLst>
            </p:cNvPr>
            <p:cNvCxnSpPr>
              <a:cxnSpLocks/>
            </p:cNvCxnSpPr>
            <p:nvPr/>
          </p:nvCxnSpPr>
          <p:spPr>
            <a:xfrm>
              <a:off x="1605372" y="2252923"/>
              <a:ext cx="0" cy="2130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26BADB4D-5875-B154-A346-9BD3D8870A26}"/>
              </a:ext>
            </a:extLst>
          </p:cNvPr>
          <p:cNvGrpSpPr/>
          <p:nvPr/>
        </p:nvGrpSpPr>
        <p:grpSpPr>
          <a:xfrm>
            <a:off x="2246442" y="2636758"/>
            <a:ext cx="2400375" cy="490490"/>
            <a:chOff x="2212258" y="1937807"/>
            <a:chExt cx="2400375" cy="490490"/>
          </a:xfrm>
        </p:grpSpPr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1E966E71-FCB9-C713-61D8-CC0FA406BD11}"/>
                </a:ext>
              </a:extLst>
            </p:cNvPr>
            <p:cNvSpPr txBox="1"/>
            <p:nvPr/>
          </p:nvSpPr>
          <p:spPr>
            <a:xfrm>
              <a:off x="2506607" y="1937807"/>
              <a:ext cx="2106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normal fluid </a:t>
              </a:r>
              <a:r>
                <a:rPr lang="de-DE" dirty="0" err="1"/>
                <a:t>velocity</a:t>
              </a:r>
              <a:endParaRPr lang="de-DE" dirty="0"/>
            </a:p>
          </p:txBody>
        </p:sp>
        <p:cxnSp>
          <p:nvCxnSpPr>
            <p:cNvPr id="30" name="Gerade Verbindung mit Pfeil 29">
              <a:extLst>
                <a:ext uri="{FF2B5EF4-FFF2-40B4-BE49-F238E27FC236}">
                  <a16:creationId xmlns:a16="http://schemas.microsoft.com/office/drawing/2014/main" id="{56671B2C-A3D7-B1E2-7722-DDB2D92E52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12258" y="2252923"/>
              <a:ext cx="194160" cy="1753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01F00A04-D3FF-8821-4160-9BE45E35D5B7}"/>
              </a:ext>
            </a:extLst>
          </p:cNvPr>
          <p:cNvGrpSpPr/>
          <p:nvPr/>
        </p:nvGrpSpPr>
        <p:grpSpPr>
          <a:xfrm>
            <a:off x="480432" y="3464619"/>
            <a:ext cx="1615763" cy="546477"/>
            <a:chOff x="446248" y="2765668"/>
            <a:chExt cx="1615763" cy="546477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20D6E60B-200B-7AF0-4E20-BCF7122B37D8}"/>
                </a:ext>
              </a:extLst>
            </p:cNvPr>
            <p:cNvSpPr txBox="1"/>
            <p:nvPr/>
          </p:nvSpPr>
          <p:spPr>
            <a:xfrm>
              <a:off x="446248" y="2942813"/>
              <a:ext cx="1615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vortex </a:t>
              </a:r>
              <a:r>
                <a:rPr lang="de-DE" dirty="0" err="1"/>
                <a:t>viscosity</a:t>
              </a:r>
              <a:endParaRPr lang="de-DE" dirty="0"/>
            </a:p>
          </p:txBody>
        </p:sp>
        <p:cxnSp>
          <p:nvCxnSpPr>
            <p:cNvPr id="39" name="Gerade Verbindung mit Pfeil 38">
              <a:extLst>
                <a:ext uri="{FF2B5EF4-FFF2-40B4-BE49-F238E27FC236}">
                  <a16:creationId xmlns:a16="http://schemas.microsoft.com/office/drawing/2014/main" id="{E15BA177-5E28-3D76-2F72-6AC5AFA362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6601" y="2765668"/>
              <a:ext cx="58024" cy="2139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32CF7A16-A58D-58D3-821F-B30250C6C25F}"/>
              </a:ext>
            </a:extLst>
          </p:cNvPr>
          <p:cNvGrpSpPr/>
          <p:nvPr/>
        </p:nvGrpSpPr>
        <p:grpSpPr>
          <a:xfrm>
            <a:off x="8197921" y="4499690"/>
            <a:ext cx="1834092" cy="1998368"/>
            <a:chOff x="8163737" y="3800739"/>
            <a:chExt cx="1834092" cy="1998368"/>
          </a:xfrm>
        </p:grpSpPr>
        <p:sp>
          <p:nvSpPr>
            <p:cNvPr id="43" name="Pfeil: nach unten 42">
              <a:extLst>
                <a:ext uri="{FF2B5EF4-FFF2-40B4-BE49-F238E27FC236}">
                  <a16:creationId xmlns:a16="http://schemas.microsoft.com/office/drawing/2014/main" id="{64211B2B-907A-2C67-F329-9B8BEF4D856F}"/>
                </a:ext>
              </a:extLst>
            </p:cNvPr>
            <p:cNvSpPr/>
            <p:nvPr/>
          </p:nvSpPr>
          <p:spPr>
            <a:xfrm>
              <a:off x="8446416" y="3800739"/>
              <a:ext cx="205413" cy="345534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2F7261B3-DE04-7423-B313-7ECA7BF90853}"/>
                </a:ext>
              </a:extLst>
            </p:cNvPr>
            <p:cNvSpPr txBox="1"/>
            <p:nvPr/>
          </p:nvSpPr>
          <p:spPr>
            <a:xfrm>
              <a:off x="8163737" y="4321779"/>
              <a:ext cx="1834092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/>
                <a:t>variation</a:t>
              </a:r>
              <a:r>
                <a:rPr lang="de-DE" dirty="0"/>
                <a:t> </a:t>
              </a:r>
              <a:r>
                <a:rPr lang="de-DE" dirty="0" err="1"/>
                <a:t>of</a:t>
              </a:r>
              <a:r>
                <a:rPr lang="de-DE" dirty="0"/>
                <a:t> </a:t>
              </a:r>
              <a:br>
                <a:rPr lang="de-DE" dirty="0"/>
              </a:br>
              <a:r>
                <a:rPr lang="de-DE" dirty="0"/>
                <a:t>external </a:t>
              </a:r>
              <a:r>
                <a:rPr lang="de-DE" dirty="0" err="1"/>
                <a:t>field</a:t>
              </a:r>
              <a:endParaRPr lang="de-DE" dirty="0"/>
            </a:p>
            <a:p>
              <a:r>
                <a:rPr lang="de-DE" dirty="0" err="1"/>
                <a:t>deviations</a:t>
              </a:r>
              <a:r>
                <a:rPr lang="de-DE" dirty="0"/>
                <a:t> </a:t>
              </a:r>
              <a:r>
                <a:rPr lang="de-DE" dirty="0" err="1"/>
                <a:t>from</a:t>
              </a:r>
              <a:r>
                <a:rPr lang="de-DE" dirty="0"/>
                <a:t> </a:t>
              </a:r>
              <a:br>
                <a:rPr lang="de-DE" dirty="0"/>
              </a:br>
              <a:r>
                <a:rPr lang="de-DE" dirty="0" err="1"/>
                <a:t>linearity</a:t>
              </a:r>
              <a:r>
                <a:rPr lang="de-DE" dirty="0"/>
                <a:t> </a:t>
              </a:r>
              <a:r>
                <a:rPr lang="de-DE" dirty="0" err="1"/>
                <a:t>between</a:t>
              </a:r>
              <a:endParaRPr lang="de-DE" dirty="0"/>
            </a:p>
            <a:p>
              <a:r>
                <a:rPr lang="de-DE" dirty="0" err="1"/>
                <a:t>B</a:t>
              </a:r>
              <a:r>
                <a:rPr lang="de-DE" baseline="-25000" dirty="0" err="1"/>
                <a:t>ext</a:t>
              </a:r>
              <a:r>
                <a:rPr lang="de-DE" dirty="0"/>
                <a:t> and </a:t>
              </a:r>
              <a:r>
                <a:rPr lang="de-DE" dirty="0" err="1"/>
                <a:t>B</a:t>
              </a:r>
              <a:r>
                <a:rPr lang="de-DE" baseline="-25000" dirty="0" err="1"/>
                <a:t>trap</a:t>
              </a:r>
              <a:endParaRPr lang="de-DE" baseline="-25000" dirty="0"/>
            </a:p>
          </p:txBody>
        </p:sp>
      </p:grpSp>
      <p:sp>
        <p:nvSpPr>
          <p:cNvPr id="45" name="Textfeld 44">
            <a:extLst>
              <a:ext uri="{FF2B5EF4-FFF2-40B4-BE49-F238E27FC236}">
                <a16:creationId xmlns:a16="http://schemas.microsoft.com/office/drawing/2014/main" id="{A0AFD87E-87B5-3B2A-FB5A-D234B5E193C6}"/>
              </a:ext>
            </a:extLst>
          </p:cNvPr>
          <p:cNvSpPr txBox="1"/>
          <p:nvPr/>
        </p:nvSpPr>
        <p:spPr>
          <a:xfrm>
            <a:off x="9314614" y="4426884"/>
            <a:ext cx="1742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measured</a:t>
            </a:r>
            <a:r>
              <a:rPr lang="de-DE" dirty="0"/>
              <a:t> ?</a:t>
            </a:r>
          </a:p>
        </p:txBody>
      </p: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D8F29CE3-F4E8-1CDD-E0DE-97A8C7833FAD}"/>
              </a:ext>
            </a:extLst>
          </p:cNvPr>
          <p:cNvGrpSpPr/>
          <p:nvPr/>
        </p:nvGrpSpPr>
        <p:grpSpPr>
          <a:xfrm>
            <a:off x="6339543" y="4479323"/>
            <a:ext cx="1510542" cy="1220801"/>
            <a:chOff x="6305359" y="3780372"/>
            <a:chExt cx="1510542" cy="1220801"/>
          </a:xfrm>
        </p:grpSpPr>
        <p:sp>
          <p:nvSpPr>
            <p:cNvPr id="46" name="Pfeil: nach unten 45">
              <a:extLst>
                <a:ext uri="{FF2B5EF4-FFF2-40B4-BE49-F238E27FC236}">
                  <a16:creationId xmlns:a16="http://schemas.microsoft.com/office/drawing/2014/main" id="{32E0CED6-12B3-0888-BB19-8E6CA9C97F9C}"/>
                </a:ext>
              </a:extLst>
            </p:cNvPr>
            <p:cNvSpPr/>
            <p:nvPr/>
          </p:nvSpPr>
          <p:spPr>
            <a:xfrm>
              <a:off x="6950850" y="3780372"/>
              <a:ext cx="205413" cy="345534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D3CF70C6-B603-CE32-A186-1782F328B666}"/>
                </a:ext>
              </a:extLst>
            </p:cNvPr>
            <p:cNvSpPr txBox="1"/>
            <p:nvPr/>
          </p:nvSpPr>
          <p:spPr>
            <a:xfrm>
              <a:off x="6305359" y="4354842"/>
              <a:ext cx="15105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/>
                <a:t>defect</a:t>
              </a:r>
              <a:r>
                <a:rPr lang="de-DE" dirty="0"/>
                <a:t> </a:t>
              </a:r>
              <a:r>
                <a:rPr lang="de-DE" dirty="0" err="1"/>
                <a:t>density</a:t>
              </a:r>
              <a:br>
                <a:rPr lang="de-DE" dirty="0"/>
              </a:br>
              <a:r>
                <a:rPr lang="de-DE" dirty="0"/>
                <a:t>(PAS@HZDR)</a:t>
              </a:r>
            </a:p>
          </p:txBody>
        </p:sp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BB10371E-C478-C61D-5026-6C0ACC1D87DF}"/>
              </a:ext>
            </a:extLst>
          </p:cNvPr>
          <p:cNvGrpSpPr/>
          <p:nvPr/>
        </p:nvGrpSpPr>
        <p:grpSpPr>
          <a:xfrm>
            <a:off x="2767918" y="4366328"/>
            <a:ext cx="3101623" cy="1523079"/>
            <a:chOff x="2733734" y="3667377"/>
            <a:chExt cx="3101623" cy="1523079"/>
          </a:xfrm>
        </p:grpSpPr>
        <p:grpSp>
          <p:nvGrpSpPr>
            <p:cNvPr id="58" name="Gruppieren 57">
              <a:extLst>
                <a:ext uri="{FF2B5EF4-FFF2-40B4-BE49-F238E27FC236}">
                  <a16:creationId xmlns:a16="http://schemas.microsoft.com/office/drawing/2014/main" id="{DAE100E5-3D35-1938-E5BE-4941ABEC2ED5}"/>
                </a:ext>
              </a:extLst>
            </p:cNvPr>
            <p:cNvGrpSpPr/>
            <p:nvPr/>
          </p:nvGrpSpPr>
          <p:grpSpPr>
            <a:xfrm>
              <a:off x="2823058" y="3697019"/>
              <a:ext cx="3012299" cy="1493437"/>
              <a:chOff x="2823058" y="3697019"/>
              <a:chExt cx="3012299" cy="1493437"/>
            </a:xfrm>
          </p:grpSpPr>
          <p:sp>
            <p:nvSpPr>
              <p:cNvPr id="48" name="Pfeil: nach unten 47">
                <a:extLst>
                  <a:ext uri="{FF2B5EF4-FFF2-40B4-BE49-F238E27FC236}">
                    <a16:creationId xmlns:a16="http://schemas.microsoft.com/office/drawing/2014/main" id="{58A4AF07-D3A2-57C9-C054-7F20508CB830}"/>
                  </a:ext>
                </a:extLst>
              </p:cNvPr>
              <p:cNvSpPr/>
              <p:nvPr/>
            </p:nvSpPr>
            <p:spPr>
              <a:xfrm rot="2886204">
                <a:off x="4711596" y="3721596"/>
                <a:ext cx="205413" cy="41095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" name="Pfeil: nach unten 48">
                <a:extLst>
                  <a:ext uri="{FF2B5EF4-FFF2-40B4-BE49-F238E27FC236}">
                    <a16:creationId xmlns:a16="http://schemas.microsoft.com/office/drawing/2014/main" id="{520D9C1C-F8D5-C0DA-A09D-4EA30DA1FD40}"/>
                  </a:ext>
                </a:extLst>
              </p:cNvPr>
              <p:cNvSpPr/>
              <p:nvPr/>
            </p:nvSpPr>
            <p:spPr>
              <a:xfrm rot="19199007">
                <a:off x="3677906" y="3697019"/>
                <a:ext cx="205413" cy="41095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" name="Textfeld 49">
                <a:extLst>
                  <a:ext uri="{FF2B5EF4-FFF2-40B4-BE49-F238E27FC236}">
                    <a16:creationId xmlns:a16="http://schemas.microsoft.com/office/drawing/2014/main" id="{128C4F5C-08FB-56F9-076D-876C2EE9AEEE}"/>
                  </a:ext>
                </a:extLst>
              </p:cNvPr>
              <p:cNvSpPr txBox="1"/>
              <p:nvPr/>
            </p:nvSpPr>
            <p:spPr>
              <a:xfrm>
                <a:off x="2823058" y="4267126"/>
                <a:ext cx="301229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variation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spatial</a:t>
                </a:r>
                <a:r>
                  <a:rPr lang="de-DE" dirty="0"/>
                  <a:t> T </a:t>
                </a:r>
                <a:r>
                  <a:rPr lang="de-DE" dirty="0" err="1"/>
                  <a:t>gradients</a:t>
                </a:r>
                <a:endParaRPr lang="de-DE" dirty="0"/>
              </a:p>
              <a:p>
                <a:r>
                  <a:rPr lang="de-DE" dirty="0"/>
                  <a:t>Note: </a:t>
                </a:r>
                <a:r>
                  <a:rPr lang="de-DE" dirty="0" err="1"/>
                  <a:t>forces</a:t>
                </a:r>
                <a:r>
                  <a:rPr lang="de-DE" dirty="0"/>
                  <a:t> </a:t>
                </a:r>
                <a:r>
                  <a:rPr lang="de-DE" dirty="0" err="1"/>
                  <a:t>perpendicular</a:t>
                </a:r>
                <a:endParaRPr lang="de-DE" dirty="0"/>
              </a:p>
              <a:p>
                <a:r>
                  <a:rPr lang="de-DE" dirty="0" err="1"/>
                  <a:t>utilize</a:t>
                </a:r>
                <a:r>
                  <a:rPr lang="de-DE" dirty="0"/>
                  <a:t> CRAFT 3d </a:t>
                </a:r>
                <a:r>
                  <a:rPr lang="de-DE" dirty="0" err="1"/>
                  <a:t>mapping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B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feld 51">
                  <a:extLst>
                    <a:ext uri="{FF2B5EF4-FFF2-40B4-BE49-F238E27FC236}">
                      <a16:creationId xmlns:a16="http://schemas.microsoft.com/office/drawing/2014/main" id="{FC461A13-9B12-B262-8029-339A9FD1B240}"/>
                    </a:ext>
                  </a:extLst>
                </p:cNvPr>
                <p:cNvSpPr txBox="1"/>
                <p:nvPr/>
              </p:nvSpPr>
              <p:spPr>
                <a:xfrm>
                  <a:off x="2733734" y="3667377"/>
                  <a:ext cx="83609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a14:m>
                  <a:r>
                    <a:rPr lang="de-DE" dirty="0"/>
                    <a:t> </a:t>
                  </a:r>
                </a:p>
              </p:txBody>
            </p:sp>
          </mc:Choice>
          <mc:Fallback xmlns="">
            <p:sp>
              <p:nvSpPr>
                <p:cNvPr id="52" name="Textfeld 51">
                  <a:extLst>
                    <a:ext uri="{FF2B5EF4-FFF2-40B4-BE49-F238E27FC236}">
                      <a16:creationId xmlns:a16="http://schemas.microsoft.com/office/drawing/2014/main" id="{FC461A13-9B12-B262-8029-339A9FD1B2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3734" y="3667377"/>
                  <a:ext cx="836095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460" r="-7299" b="-1333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6A11415E-357A-9870-36D9-7FE46EA288EC}"/>
              </a:ext>
            </a:extLst>
          </p:cNvPr>
          <p:cNvGrpSpPr/>
          <p:nvPr/>
        </p:nvGrpSpPr>
        <p:grpSpPr>
          <a:xfrm>
            <a:off x="715495" y="3692853"/>
            <a:ext cx="1707327" cy="1919693"/>
            <a:chOff x="681311" y="2993902"/>
            <a:chExt cx="1707327" cy="1919693"/>
          </a:xfrm>
        </p:grpSpPr>
        <p:sp>
          <p:nvSpPr>
            <p:cNvPr id="54" name="Pfeil: nach unten 53">
              <a:extLst>
                <a:ext uri="{FF2B5EF4-FFF2-40B4-BE49-F238E27FC236}">
                  <a16:creationId xmlns:a16="http://schemas.microsoft.com/office/drawing/2014/main" id="{E8F47E04-1EDA-CDD1-124F-2AB2FC20DA63}"/>
                </a:ext>
              </a:extLst>
            </p:cNvPr>
            <p:cNvSpPr/>
            <p:nvPr/>
          </p:nvSpPr>
          <p:spPr>
            <a:xfrm>
              <a:off x="2095694" y="2993902"/>
              <a:ext cx="205413" cy="1146839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Pfeil: nach unten 54">
              <a:extLst>
                <a:ext uri="{FF2B5EF4-FFF2-40B4-BE49-F238E27FC236}">
                  <a16:creationId xmlns:a16="http://schemas.microsoft.com/office/drawing/2014/main" id="{3314DB93-75E3-5ADC-9CB4-7D161BCC9E43}"/>
                </a:ext>
              </a:extLst>
            </p:cNvPr>
            <p:cNvSpPr/>
            <p:nvPr/>
          </p:nvSpPr>
          <p:spPr>
            <a:xfrm rot="18730694">
              <a:off x="1247167" y="3416961"/>
              <a:ext cx="205413" cy="1023663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feld 55">
                  <a:extLst>
                    <a:ext uri="{FF2B5EF4-FFF2-40B4-BE49-F238E27FC236}">
                      <a16:creationId xmlns:a16="http://schemas.microsoft.com/office/drawing/2014/main" id="{1D56F25A-CD14-222B-65A1-E78FB2411EAE}"/>
                    </a:ext>
                  </a:extLst>
                </p:cNvPr>
                <p:cNvSpPr txBox="1"/>
                <p:nvPr/>
              </p:nvSpPr>
              <p:spPr>
                <a:xfrm>
                  <a:off x="681311" y="4368702"/>
                  <a:ext cx="1707327" cy="5448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dirty="0" err="1"/>
                    <a:t>variation</a:t>
                  </a:r>
                  <a:r>
                    <a:rPr lang="de-DE" dirty="0"/>
                    <a:t> </a:t>
                  </a:r>
                  <a:r>
                    <a:rPr lang="de-DE" dirty="0" err="1"/>
                    <a:t>of</a:t>
                  </a:r>
                  <a:r>
                    <a:rPr lang="de-DE" dirty="0"/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a14:m>
                  <a:r>
                    <a:rPr lang="de-DE" sz="2000" dirty="0"/>
                    <a:t> </a:t>
                  </a:r>
                  <a:endParaRPr lang="de-DE" dirty="0"/>
                </a:p>
              </p:txBody>
            </p:sp>
          </mc:Choice>
          <mc:Fallback xmlns="">
            <p:sp>
              <p:nvSpPr>
                <p:cNvPr id="56" name="Textfeld 55">
                  <a:extLst>
                    <a:ext uri="{FF2B5EF4-FFF2-40B4-BE49-F238E27FC236}">
                      <a16:creationId xmlns:a16="http://schemas.microsoft.com/office/drawing/2014/main" id="{1D56F25A-CD14-222B-65A1-E78FB2411E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311" y="4368702"/>
                  <a:ext cx="1707327" cy="544893"/>
                </a:xfrm>
                <a:prstGeom prst="rect">
                  <a:avLst/>
                </a:prstGeom>
                <a:blipFill>
                  <a:blip r:embed="rId5"/>
                  <a:stretch>
                    <a:fillRect l="-2857" b="-4494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9" name="Textfeld 68">
            <a:extLst>
              <a:ext uri="{FF2B5EF4-FFF2-40B4-BE49-F238E27FC236}">
                <a16:creationId xmlns:a16="http://schemas.microsoft.com/office/drawing/2014/main" id="{2D275EF0-D920-527B-40FC-D9A8B0B9DB78}"/>
              </a:ext>
            </a:extLst>
          </p:cNvPr>
          <p:cNvSpPr txBox="1"/>
          <p:nvPr/>
        </p:nvSpPr>
        <p:spPr>
          <a:xfrm>
            <a:off x="577850" y="1943656"/>
            <a:ext cx="8525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/>
              <a:t>Equation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vortex </a:t>
            </a:r>
            <a:r>
              <a:rPr lang="de-DE" b="1" dirty="0" err="1"/>
              <a:t>motion</a:t>
            </a:r>
            <a:r>
              <a:rPr lang="de-DE" b="1" dirty="0"/>
              <a:t> </a:t>
            </a:r>
            <a:r>
              <a:rPr lang="de-DE" b="1" dirty="0" err="1"/>
              <a:t>during</a:t>
            </a:r>
            <a:r>
              <a:rPr lang="de-DE" b="1" dirty="0"/>
              <a:t> cool-down </a:t>
            </a:r>
            <a:r>
              <a:rPr lang="de-DE" b="1" dirty="0" err="1"/>
              <a:t>based</a:t>
            </a:r>
            <a:r>
              <a:rPr lang="de-DE" b="1" dirty="0"/>
              <a:t> on Mattis-Bardeen </a:t>
            </a:r>
            <a:r>
              <a:rPr lang="de-DE" b="1" dirty="0" err="1"/>
              <a:t>theory</a:t>
            </a:r>
            <a:r>
              <a:rPr lang="de-DE" b="1" dirty="0"/>
              <a:t> </a:t>
            </a:r>
            <a:br>
              <a:rPr lang="de-DE" b="1" dirty="0"/>
            </a:br>
            <a:r>
              <a:rPr lang="de-DE" b="1" dirty="0" err="1"/>
              <a:t>Consider</a:t>
            </a:r>
            <a:r>
              <a:rPr lang="de-DE" b="1" dirty="0"/>
              <a:t> </a:t>
            </a:r>
            <a:r>
              <a:rPr lang="de-DE" b="1" dirty="0" err="1"/>
              <a:t>forces</a:t>
            </a:r>
            <a:r>
              <a:rPr lang="de-DE" b="1" dirty="0"/>
              <a:t> on vortex </a:t>
            </a:r>
            <a:r>
              <a:rPr lang="de-DE" b="1" dirty="0" err="1"/>
              <a:t>segment</a:t>
            </a:r>
            <a:r>
              <a:rPr lang="de-DE" b="1" dirty="0"/>
              <a:t>, </a:t>
            </a:r>
            <a:r>
              <a:rPr lang="de-DE" b="1" dirty="0" err="1"/>
              <a:t>neglect</a:t>
            </a:r>
            <a:r>
              <a:rPr lang="de-DE" b="1" dirty="0"/>
              <a:t> AC </a:t>
            </a:r>
            <a:r>
              <a:rPr lang="de-DE" b="1" dirty="0" err="1"/>
              <a:t>terms</a:t>
            </a:r>
            <a:r>
              <a:rPr lang="de-DE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5662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3B1C95-37D7-F383-5149-66B07F6E9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HZB </a:t>
            </a:r>
            <a:r>
              <a:rPr lang="de-DE" dirty="0" err="1"/>
              <a:t>personnel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56E79D-CC23-9123-5A4E-1DA359EDF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CRAFT: Alex Cierpka, Felix Kramer</a:t>
            </a:r>
          </a:p>
          <a:p>
            <a:r>
              <a:rPr lang="de-DE" dirty="0"/>
              <a:t>QPR/RASTA: Felix Kramer, Sebastian Keckert</a:t>
            </a:r>
          </a:p>
          <a:p>
            <a:r>
              <a:rPr lang="de-DE" dirty="0"/>
              <a:t>Bronze route: Ming Lu</a:t>
            </a:r>
          </a:p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4FCA940-4DBA-A1B9-C33E-157DA7E692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AF0BBC-B7B2-E1EB-4EAA-7C3EC95F43C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Titel Vorname Nachname</a:t>
            </a:r>
          </a:p>
        </p:txBody>
      </p:sp>
    </p:spTree>
    <p:extLst>
      <p:ext uri="{BB962C8B-B14F-4D97-AF65-F5344CB8AC3E}">
        <p14:creationId xmlns:p14="http://schemas.microsoft.com/office/powerpoint/2010/main" val="2781676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HZB NEU 1">
      <a:dk1>
        <a:srgbClr val="000000"/>
      </a:dk1>
      <a:lt1>
        <a:srgbClr val="FFFFFF"/>
      </a:lt1>
      <a:dk2>
        <a:srgbClr val="004F84"/>
      </a:dk2>
      <a:lt2>
        <a:srgbClr val="E7E6E6"/>
      </a:lt2>
      <a:accent1>
        <a:srgbClr val="004F84"/>
      </a:accent1>
      <a:accent2>
        <a:srgbClr val="6CABE9"/>
      </a:accent2>
      <a:accent3>
        <a:srgbClr val="D15E57"/>
      </a:accent3>
      <a:accent4>
        <a:srgbClr val="9AC6F3"/>
      </a:accent4>
      <a:accent5>
        <a:srgbClr val="C6D970"/>
      </a:accent5>
      <a:accent6>
        <a:srgbClr val="BCD932"/>
      </a:accent6>
      <a:hlink>
        <a:srgbClr val="CB59C1"/>
      </a:hlink>
      <a:folHlink>
        <a:srgbClr val="67609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zb-ppt-footer.potx" id="{9740CA11-4B59-4FD2-9F6E-5BBEFCA6CD55}" vid="{28B7D3CC-3EEA-4492-8F8C-55A566043003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hzb-ppt-footer</Template>
  <TotalTime>0</TotalTime>
  <Words>306</Words>
  <Application>Microsoft Office PowerPoint</Application>
  <PresentationFormat>Breitbild</PresentationFormat>
  <Paragraphs>55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3" baseType="lpstr">
      <vt:lpstr>Arial</vt:lpstr>
      <vt:lpstr>Calibri</vt:lpstr>
      <vt:lpstr>Cambria Math</vt:lpstr>
      <vt:lpstr>Source Sans Pro</vt:lpstr>
      <vt:lpstr>Source Sans Pro Light</vt:lpstr>
      <vt:lpstr>Source Sans Pro Semibold</vt:lpstr>
      <vt:lpstr>Times New Roman</vt:lpstr>
      <vt:lpstr>Office</vt:lpstr>
      <vt:lpstr>SESAME kickoff meeting</vt:lpstr>
      <vt:lpstr>Role of HZB within SESAME</vt:lpstr>
      <vt:lpstr>CRAFT (CRyo-cooler based Analysis of Flux Trapping) </vt:lpstr>
      <vt:lpstr>Investigation of vortices</vt:lpstr>
      <vt:lpstr>HZB personnel</vt:lpstr>
    </vt:vector>
  </TitlesOfParts>
  <Company>HZB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Kugeler, Oliver</dc:creator>
  <cp:lastModifiedBy>Kugeler, Oliver</cp:lastModifiedBy>
  <cp:revision>11</cp:revision>
  <dcterms:created xsi:type="dcterms:W3CDTF">2026-01-09T08:37:39Z</dcterms:created>
  <dcterms:modified xsi:type="dcterms:W3CDTF">2026-01-12T06:20:19Z</dcterms:modified>
</cp:coreProperties>
</file>