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0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7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D122-F353-3246-A5E6-582B57675290}" type="datetimeFigureOut">
              <a:rPr lang="en-US" smtClean="0"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2962-2B74-9949-ACAD-671B8D0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we move the side branch to 2.4 m distance?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9.12.2011</a:t>
            </a:r>
          </a:p>
          <a:p>
            <a:r>
              <a:rPr lang="en-US" dirty="0" smtClean="0"/>
              <a:t>Harald Sinn WP73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2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01" y="1417638"/>
            <a:ext cx="6462680" cy="475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9204" y="2259106"/>
            <a:ext cx="202997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Here KB mirrors, offset </a:t>
            </a:r>
            <a:r>
              <a:rPr lang="en-US" dirty="0" err="1" smtClean="0"/>
              <a:t>Pd</a:t>
            </a:r>
            <a:r>
              <a:rPr lang="en-US" dirty="0" smtClean="0"/>
              <a:t> coating will be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4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HEXP1_XTD9_R11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" y="450357"/>
            <a:ext cx="8623493" cy="55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TD9_R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75"/>
            <a:ext cx="9144000" cy="5746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9771" y="1072294"/>
            <a:ext cx="2071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survey&amp;alignment</a:t>
            </a:r>
            <a:endParaRPr lang="en-US" dirty="0" smtClean="0"/>
          </a:p>
          <a:p>
            <a:pPr algn="ctr"/>
            <a:r>
              <a:rPr lang="en-US" dirty="0" smtClean="0"/>
              <a:t>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6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HEX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" y="208213"/>
            <a:ext cx="8097593" cy="6254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668" y="4653550"/>
            <a:ext cx="2071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scape&amp;transport</a:t>
            </a:r>
            <a:endParaRPr lang="en-US" dirty="0" smtClean="0"/>
          </a:p>
          <a:p>
            <a:pPr algn="ctr"/>
            <a:r>
              <a:rPr lang="en-US" dirty="0" smtClean="0"/>
              <a:t>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HEXP1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"/>
            <a:ext cx="9144000" cy="67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900"/>
            <a:ext cx="86995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0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29" y="1300462"/>
            <a:ext cx="6506886" cy="51931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 coating, 1.4 m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4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C-coating, 2.4 m (2.2 mrad)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95" y="1299427"/>
            <a:ext cx="6792120" cy="53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0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</a:t>
            </a:r>
            <a:r>
              <a:rPr lang="en-US" dirty="0" smtClean="0"/>
              <a:t>, 2.2 mrad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01" y="1271889"/>
            <a:ext cx="686409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</Words>
  <Application>Microsoft Macintosh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Can we move the side branch to 2.4 m distance?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C- coating, 1.4 m distance</vt:lpstr>
      <vt:lpstr>C-coating, 2.4 m (2.2 mrad)</vt:lpstr>
      <vt:lpstr>Pd, 2.2 mrad</vt:lpstr>
      <vt:lpstr>Damage?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move the side branch to 2.4 m distance?</dc:title>
  <dc:creator>Harald Sinn</dc:creator>
  <cp:lastModifiedBy>Harald Sinn</cp:lastModifiedBy>
  <cp:revision>5</cp:revision>
  <dcterms:created xsi:type="dcterms:W3CDTF">2011-12-09T07:16:29Z</dcterms:created>
  <dcterms:modified xsi:type="dcterms:W3CDTF">2011-12-09T07:57:58Z</dcterms:modified>
</cp:coreProperties>
</file>