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99FF"/>
    <a:srgbClr val="FFCC99"/>
    <a:srgbClr val="C1B0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-91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3" name="Line 73"/>
          <p:cNvSpPr>
            <a:spLocks noChangeShapeType="1"/>
          </p:cNvSpPr>
          <p:nvPr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endParaRPr lang="de-DE" sz="900" b="1">
              <a:solidFill>
                <a:srgbClr val="261748"/>
              </a:solidFill>
            </a:endParaRPr>
          </a:p>
        </p:txBody>
      </p:sp>
      <p:sp>
        <p:nvSpPr>
          <p:cNvPr id="10322" name="Rectangle 82"/>
          <p:cNvSpPr>
            <a:spLocks noChangeArrowheads="1"/>
          </p:cNvSpPr>
          <p:nvPr/>
        </p:nvSpPr>
        <p:spPr bwMode="auto">
          <a:xfrm>
            <a:off x="8448675" y="119063"/>
            <a:ext cx="569913" cy="903287"/>
          </a:xfrm>
          <a:prstGeom prst="rect">
            <a:avLst/>
          </a:prstGeom>
          <a:solidFill>
            <a:schemeClr val="hlink"/>
          </a:solidFill>
          <a:ln w="9525">
            <a:solidFill>
              <a:srgbClr val="261748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endParaRPr lang="de-DE" sz="900" b="1">
              <a:solidFill>
                <a:srgbClr val="261748"/>
              </a:solidFill>
            </a:endParaRPr>
          </a:p>
        </p:txBody>
      </p:sp>
      <p:pic>
        <p:nvPicPr>
          <p:cNvPr id="10323" name="Picture 83" descr="logo-XFEL_rg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14300"/>
            <a:ext cx="911225" cy="91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24" name="Rectangle 8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42975" y="3827463"/>
            <a:ext cx="7258050" cy="1704975"/>
          </a:xfrm>
          <a:extLst>
            <a:ext uri="{91240B29-F687-4F45-9708-019B960494DF}">
              <a14:hiddenLine xmlns:a14="http://schemas.microsoft.com/office/drawing/2010/main" w="28575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40" tIns="45720" bIns="0" anchor="ctr" anchorCtr="1"/>
          <a:lstStyle>
            <a:lvl1pPr marL="0" indent="0" algn="ctr">
              <a:defRPr b="0">
                <a:solidFill>
                  <a:schemeClr val="hlink"/>
                </a:solidFill>
              </a:defRPr>
            </a:lvl1pPr>
          </a:lstStyle>
          <a:p>
            <a:pPr lvl="0"/>
            <a:endParaRPr lang="en-GB" noProof="0" dirty="0" smtClean="0"/>
          </a:p>
        </p:txBody>
      </p:sp>
      <p:sp>
        <p:nvSpPr>
          <p:cNvPr id="10325" name="Line 85"/>
          <p:cNvSpPr>
            <a:spLocks noChangeShapeType="1"/>
          </p:cNvSpPr>
          <p:nvPr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endParaRPr lang="de-DE" sz="900" b="1">
              <a:solidFill>
                <a:srgbClr val="261748"/>
              </a:solidFill>
            </a:endParaRPr>
          </a:p>
        </p:txBody>
      </p:sp>
      <p:sp>
        <p:nvSpPr>
          <p:cNvPr id="10326" name="Rectangle 86"/>
          <p:cNvSpPr>
            <a:spLocks noGrp="1" noChangeArrowheads="1"/>
          </p:cNvSpPr>
          <p:nvPr>
            <p:ph type="ctrTitle" sz="quarter"/>
          </p:nvPr>
        </p:nvSpPr>
        <p:spPr>
          <a:xfrm>
            <a:off x="939800" y="1314450"/>
            <a:ext cx="7251700" cy="1844675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bIns="45720" anchor="ctr"/>
          <a:lstStyle>
            <a:lvl1pPr algn="ctr">
              <a:defRPr sz="5500" b="0">
                <a:solidFill>
                  <a:schemeClr val="hlink"/>
                </a:solidFill>
              </a:defRPr>
            </a:lvl1pPr>
          </a:lstStyle>
          <a:p>
            <a:pPr lvl="0"/>
            <a:r>
              <a:rPr lang="en-GB" noProof="0" smtClean="0"/>
              <a:t>Title format (max. 2 lines), don’t edit here</a:t>
            </a:r>
          </a:p>
        </p:txBody>
      </p:sp>
      <p:pic>
        <p:nvPicPr>
          <p:cNvPr id="10327" name="Picture 87" descr="Undulator_final_nurh#50DE97_links4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5" y="114300"/>
            <a:ext cx="7281863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9891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ltGray"/>
        <p:txBody>
          <a:bodyPr/>
          <a:lstStyle/>
          <a:p>
            <a:r>
              <a:rPr lang="en-US" dirty="0" smtClean="0"/>
              <a:t>Click to edit Master title style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ltGray"/>
        <p:txBody>
          <a:bodyPr/>
          <a:lstStyle>
            <a:lvl1pPr>
              <a:defRPr/>
            </a:lvl1pPr>
          </a:lstStyle>
          <a:p>
            <a:fld id="{F4FDF152-CCDD-45D2-A883-C8FA0039B151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9330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8" name="Picture 134" descr="Undulator_final_nurh#50DE97_recht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088" y="117475"/>
            <a:ext cx="57785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50" name="Rectangle 1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42325" y="114300"/>
            <a:ext cx="576263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000" tIns="45720" rIns="54000" bIns="1800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000">
                <a:solidFill>
                  <a:schemeClr val="bg1"/>
                </a:solidFill>
                <a:ea typeface="Geneva" pitchFamily="1" charset="-128"/>
              </a:defRPr>
            </a:lvl1pPr>
          </a:lstStyle>
          <a:p>
            <a:pPr algn="ctr" fontAlgn="base">
              <a:spcAft>
                <a:spcPct val="0"/>
              </a:spcAft>
            </a:pPr>
            <a:fld id="{B6FDC833-1C4A-45EC-94C3-6462BED2F35D}" type="slidenum">
              <a:rPr lang="en-GB" b="1">
                <a:solidFill>
                  <a:srgbClr val="FFFFFF"/>
                </a:solidFill>
              </a:rPr>
              <a:pPr algn="ctr" fontAlgn="base">
                <a:spcAft>
                  <a:spcPct val="0"/>
                </a:spcAft>
              </a:pPr>
              <a:t>‹#›</a:t>
            </a:fld>
            <a:endParaRPr lang="en-GB" b="1">
              <a:solidFill>
                <a:srgbClr val="FFFFFF"/>
              </a:solidFill>
            </a:endParaRPr>
          </a:p>
        </p:txBody>
      </p:sp>
      <p:sp>
        <p:nvSpPr>
          <p:cNvPr id="1144" name="Line 120"/>
          <p:cNvSpPr>
            <a:spLocks noChangeShapeType="1"/>
          </p:cNvSpPr>
          <p:nvPr/>
        </p:nvSpPr>
        <p:spPr bwMode="auto">
          <a:xfrm>
            <a:off x="115888" y="65786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None/>
            </a:pPr>
            <a:endParaRPr lang="de-DE" sz="900" b="1">
              <a:solidFill>
                <a:srgbClr val="261748"/>
              </a:solidFill>
            </a:endParaRPr>
          </a:p>
        </p:txBody>
      </p:sp>
      <p:sp>
        <p:nvSpPr>
          <p:cNvPr id="1146" name="Rectangle 122"/>
          <p:cNvSpPr>
            <a:spLocks noChangeArrowheads="1"/>
          </p:cNvSpPr>
          <p:nvPr/>
        </p:nvSpPr>
        <p:spPr bwMode="auto">
          <a:xfrm>
            <a:off x="1093788" y="114300"/>
            <a:ext cx="7283450" cy="915988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261748"/>
              </a:solidFill>
            </a:endParaRPr>
          </a:p>
        </p:txBody>
      </p:sp>
      <p:sp>
        <p:nvSpPr>
          <p:cNvPr id="1147" name="Text Box 123"/>
          <p:cNvSpPr txBox="1">
            <a:spLocks noChangeArrowheads="1"/>
          </p:cNvSpPr>
          <p:nvPr/>
        </p:nvSpPr>
        <p:spPr bwMode="auto">
          <a:xfrm>
            <a:off x="1093788" y="114300"/>
            <a:ext cx="6629400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251555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79200" tIns="0" rIns="46800" bIns="0" anchor="b"/>
          <a:lstStyle/>
          <a:p>
            <a:pPr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000" dirty="0" smtClean="0">
                <a:solidFill>
                  <a:srgbClr val="FFFFFF"/>
                </a:solidFill>
              </a:rPr>
              <a:t> </a:t>
            </a:r>
            <a:endParaRPr lang="en-GB" sz="1000" dirty="0">
              <a:solidFill>
                <a:srgbClr val="FFFFFF"/>
              </a:solidFill>
            </a:endParaRPr>
          </a:p>
        </p:txBody>
      </p:sp>
      <p:pic>
        <p:nvPicPr>
          <p:cNvPr id="1151" name="Picture 127" descr="logo-XFEL_rgb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14300"/>
            <a:ext cx="911225" cy="91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54" name="Rectangle 130"/>
          <p:cNvSpPr>
            <a:spLocks noGrp="1" noChangeArrowheads="1"/>
          </p:cNvSpPr>
          <p:nvPr>
            <p:ph type="title"/>
          </p:nvPr>
        </p:nvSpPr>
        <p:spPr bwMode="auto">
          <a:xfrm>
            <a:off x="1093788" y="541338"/>
            <a:ext cx="7283450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45720" rIns="9144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Slide title: Don’t edit here!</a:t>
            </a:r>
          </a:p>
        </p:txBody>
      </p:sp>
      <p:sp>
        <p:nvSpPr>
          <p:cNvPr id="1156" name="Rectangle 132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374650" y="1347788"/>
            <a:ext cx="8501063" cy="523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7000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Text format – don’t edit!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err="1" smtClean="0"/>
              <a:t>Fith</a:t>
            </a:r>
            <a:r>
              <a:rPr lang="en-GB" dirty="0" smtClean="0"/>
              <a:t> level</a:t>
            </a:r>
          </a:p>
        </p:txBody>
      </p:sp>
    </p:spTree>
    <p:extLst>
      <p:ext uri="{BB962C8B-B14F-4D97-AF65-F5344CB8AC3E}">
        <p14:creationId xmlns:p14="http://schemas.microsoft.com/office/powerpoint/2010/main" val="2221963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6" charset="-128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6" charset="-128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6" charset="-128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6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6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6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6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6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defRPr b="1">
          <a:solidFill>
            <a:schemeClr val="tx2"/>
          </a:solidFill>
          <a:latin typeface="+mn-lt"/>
          <a:ea typeface="+mn-ea"/>
          <a:cs typeface="+mn-cs"/>
        </a:defRPr>
      </a:lvl1pPr>
      <a:lvl2pPr marL="492125" indent="-220663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n"/>
        <a:defRPr>
          <a:solidFill>
            <a:schemeClr val="hlink"/>
          </a:solidFill>
          <a:latin typeface="+mn-lt"/>
          <a:ea typeface="+mn-ea"/>
        </a:defRPr>
      </a:lvl2pPr>
      <a:lvl3pPr marL="727075" indent="-233363" algn="l" rtl="0" fontAlgn="base">
        <a:spcBef>
          <a:spcPct val="20000"/>
        </a:spcBef>
        <a:spcAft>
          <a:spcPct val="0"/>
        </a:spcAft>
        <a:buClr>
          <a:srgbClr val="FF3300"/>
        </a:buClr>
        <a:buSzPct val="60000"/>
        <a:buFont typeface="Wingdings" pitchFamily="2" charset="2"/>
        <a:buChar char="è"/>
        <a:defRPr sz="1600" b="1">
          <a:solidFill>
            <a:srgbClr val="FF3300"/>
          </a:solidFill>
          <a:latin typeface="+mn-lt"/>
          <a:ea typeface="+mn-ea"/>
        </a:defRPr>
      </a:lvl3pPr>
      <a:lvl4pPr marL="927100" indent="-198438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100F2E"/>
          </a:solidFill>
          <a:latin typeface="+mn-lt"/>
          <a:ea typeface="+mn-ea"/>
        </a:defRPr>
      </a:lvl4pPr>
      <a:lvl5pPr marL="1152525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1400" b="1">
          <a:solidFill>
            <a:srgbClr val="100F2E"/>
          </a:solidFill>
          <a:latin typeface="+mn-lt"/>
          <a:ea typeface="+mn-ea"/>
        </a:defRPr>
      </a:lvl5pPr>
      <a:lvl6pPr marL="1609725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1400" b="1">
          <a:solidFill>
            <a:srgbClr val="100F2E"/>
          </a:solidFill>
          <a:latin typeface="+mn-lt"/>
          <a:ea typeface="+mn-ea"/>
        </a:defRPr>
      </a:lvl6pPr>
      <a:lvl7pPr marL="2066925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1400" b="1">
          <a:solidFill>
            <a:srgbClr val="100F2E"/>
          </a:solidFill>
          <a:latin typeface="+mn-lt"/>
          <a:ea typeface="+mn-ea"/>
        </a:defRPr>
      </a:lvl7pPr>
      <a:lvl8pPr marL="2524125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1400" b="1">
          <a:solidFill>
            <a:srgbClr val="100F2E"/>
          </a:solidFill>
          <a:latin typeface="+mn-lt"/>
          <a:ea typeface="+mn-ea"/>
        </a:defRPr>
      </a:lvl8pPr>
      <a:lvl9pPr marL="2981325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1400" b="1">
          <a:solidFill>
            <a:srgbClr val="100F2E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3788" y="283692"/>
            <a:ext cx="7283450" cy="481012"/>
          </a:xfrm>
        </p:spPr>
        <p:txBody>
          <a:bodyPr/>
          <a:lstStyle/>
          <a:p>
            <a:r>
              <a:rPr lang="de-DE" dirty="0" err="1" smtClean="0"/>
              <a:t>Conceptual</a:t>
            </a:r>
            <a:r>
              <a:rPr lang="de-DE" dirty="0" smtClean="0"/>
              <a:t> </a:t>
            </a:r>
            <a:r>
              <a:rPr lang="de-DE" dirty="0" err="1" smtClean="0"/>
              <a:t>floor</a:t>
            </a:r>
            <a:r>
              <a:rPr lang="de-DE" dirty="0" smtClean="0"/>
              <a:t> plan for SASE 2 </a:t>
            </a:r>
            <a:r>
              <a:rPr lang="de-DE" dirty="0" err="1" smtClean="0"/>
              <a:t>instruments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sz="1600" dirty="0" smtClean="0"/>
              <a:t>(</a:t>
            </a:r>
            <a:r>
              <a:rPr lang="de-DE" sz="1600" dirty="0" err="1" smtClean="0"/>
              <a:t>rough</a:t>
            </a:r>
            <a:r>
              <a:rPr lang="de-DE" sz="1600" dirty="0" smtClean="0"/>
              <a:t> </a:t>
            </a:r>
            <a:r>
              <a:rPr lang="de-DE" sz="1600" dirty="0" err="1" smtClean="0"/>
              <a:t>outline</a:t>
            </a:r>
            <a:r>
              <a:rPr lang="de-DE" sz="1600" dirty="0" smtClean="0"/>
              <a:t> </a:t>
            </a:r>
            <a:r>
              <a:rPr lang="de-DE" sz="1600" dirty="0" err="1" smtClean="0"/>
              <a:t>as</a:t>
            </a:r>
            <a:r>
              <a:rPr lang="de-DE" sz="1600" dirty="0" smtClean="0"/>
              <a:t> </a:t>
            </a:r>
            <a:r>
              <a:rPr lang="de-DE" sz="1600" dirty="0" err="1" smtClean="0"/>
              <a:t>of</a:t>
            </a:r>
            <a:r>
              <a:rPr lang="de-DE" sz="1600" dirty="0" smtClean="0"/>
              <a:t> Jan 5, 2012)</a:t>
            </a:r>
            <a:endParaRPr lang="de-DE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FDF152-CCDD-45D2-A883-C8FA0039B151}" type="slidenum">
              <a:rPr lang="en-GB" smtClean="0">
                <a:solidFill>
                  <a:srgbClr val="FFFFFF"/>
                </a:solidFill>
              </a:rPr>
              <a:pPr/>
              <a:t>1</a:t>
            </a:fld>
            <a:endParaRPr lang="en-GB">
              <a:solidFill>
                <a:srgbClr val="FFFFFF"/>
              </a:solidFill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-77500" y="1084538"/>
            <a:ext cx="9330019" cy="5794034"/>
            <a:chOff x="-77500" y="1084538"/>
            <a:chExt cx="9330019" cy="5794034"/>
          </a:xfrm>
        </p:grpSpPr>
        <p:grpSp>
          <p:nvGrpSpPr>
            <p:cNvPr id="10" name="Group 9"/>
            <p:cNvGrpSpPr/>
            <p:nvPr/>
          </p:nvGrpSpPr>
          <p:grpSpPr>
            <a:xfrm>
              <a:off x="-77500" y="1084538"/>
              <a:ext cx="9330019" cy="4488018"/>
              <a:chOff x="-77500" y="836712"/>
              <a:chExt cx="9330019" cy="4080016"/>
            </a:xfrm>
          </p:grpSpPr>
          <p:pic>
            <p:nvPicPr>
              <p:cNvPr id="5" name="Picture 4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4073" r="-154"/>
              <a:stretch/>
            </p:blipFill>
            <p:spPr bwMode="auto">
              <a:xfrm rot="16200000">
                <a:off x="2547502" y="-1788290"/>
                <a:ext cx="4080016" cy="93300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grpSp>
            <p:nvGrpSpPr>
              <p:cNvPr id="841" name="Group 840"/>
              <p:cNvGrpSpPr/>
              <p:nvPr/>
            </p:nvGrpSpPr>
            <p:grpSpPr>
              <a:xfrm>
                <a:off x="971599" y="1640648"/>
                <a:ext cx="7613847" cy="2607879"/>
                <a:chOff x="971600" y="2435847"/>
                <a:chExt cx="7493474" cy="2607879"/>
              </a:xfrm>
            </p:grpSpPr>
            <p:grpSp>
              <p:nvGrpSpPr>
                <p:cNvPr id="842" name="Group 841"/>
                <p:cNvGrpSpPr/>
                <p:nvPr/>
              </p:nvGrpSpPr>
              <p:grpSpPr>
                <a:xfrm>
                  <a:off x="971600" y="2437570"/>
                  <a:ext cx="872728" cy="2599369"/>
                  <a:chOff x="1149521" y="2598213"/>
                  <a:chExt cx="872728" cy="2599369"/>
                </a:xfrm>
              </p:grpSpPr>
              <p:grpSp>
                <p:nvGrpSpPr>
                  <p:cNvPr id="1630" name="Group 1629"/>
                  <p:cNvGrpSpPr>
                    <a:grpSpLocks noChangeAspect="1"/>
                  </p:cNvGrpSpPr>
                  <p:nvPr/>
                </p:nvGrpSpPr>
                <p:grpSpPr>
                  <a:xfrm>
                    <a:off x="1149521" y="2598245"/>
                    <a:ext cx="177027" cy="2598774"/>
                    <a:chOff x="2661489" y="2046559"/>
                    <a:chExt cx="182502" cy="2679148"/>
                  </a:xfrm>
                </p:grpSpPr>
                <p:grpSp>
                  <p:nvGrpSpPr>
                    <p:cNvPr id="1707" name="Group 1706"/>
                    <p:cNvGrpSpPr/>
                    <p:nvPr/>
                  </p:nvGrpSpPr>
                  <p:grpSpPr>
                    <a:xfrm>
                      <a:off x="2661505" y="2938562"/>
                      <a:ext cx="182303" cy="893345"/>
                      <a:chOff x="2661505" y="2938562"/>
                      <a:chExt cx="182303" cy="893345"/>
                    </a:xfrm>
                  </p:grpSpPr>
                  <p:sp>
                    <p:nvSpPr>
                      <p:cNvPr id="1720" name="Rectangle 1719"/>
                      <p:cNvSpPr/>
                      <p:nvPr/>
                    </p:nvSpPr>
                    <p:spPr bwMode="auto">
                      <a:xfrm>
                        <a:off x="2663808" y="2938562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721" name="Rectangle 1720"/>
                      <p:cNvSpPr/>
                      <p:nvPr/>
                    </p:nvSpPr>
                    <p:spPr bwMode="auto">
                      <a:xfrm>
                        <a:off x="2663792" y="3117153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722" name="Rectangle 1721"/>
                      <p:cNvSpPr/>
                      <p:nvPr/>
                    </p:nvSpPr>
                    <p:spPr bwMode="auto">
                      <a:xfrm>
                        <a:off x="2662068" y="329451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723" name="Rectangle 1722"/>
                      <p:cNvSpPr/>
                      <p:nvPr/>
                    </p:nvSpPr>
                    <p:spPr bwMode="auto">
                      <a:xfrm>
                        <a:off x="2662068" y="347455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724" name="Rectangle 1723"/>
                      <p:cNvSpPr/>
                      <p:nvPr/>
                    </p:nvSpPr>
                    <p:spPr bwMode="auto">
                      <a:xfrm>
                        <a:off x="2661505" y="3651907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</p:grpSp>
                <p:grpSp>
                  <p:nvGrpSpPr>
                    <p:cNvPr id="1708" name="Group 1707"/>
                    <p:cNvGrpSpPr/>
                    <p:nvPr/>
                  </p:nvGrpSpPr>
                  <p:grpSpPr>
                    <a:xfrm>
                      <a:off x="2661688" y="3832362"/>
                      <a:ext cx="182303" cy="893345"/>
                      <a:chOff x="2661505" y="2938562"/>
                      <a:chExt cx="182303" cy="893345"/>
                    </a:xfrm>
                  </p:grpSpPr>
                  <p:sp>
                    <p:nvSpPr>
                      <p:cNvPr id="1715" name="Rectangle 1714"/>
                      <p:cNvSpPr/>
                      <p:nvPr/>
                    </p:nvSpPr>
                    <p:spPr bwMode="auto">
                      <a:xfrm>
                        <a:off x="2663808" y="2938562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716" name="Rectangle 1715"/>
                      <p:cNvSpPr/>
                      <p:nvPr/>
                    </p:nvSpPr>
                    <p:spPr bwMode="auto">
                      <a:xfrm>
                        <a:off x="2663792" y="3117153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717" name="Rectangle 1716"/>
                      <p:cNvSpPr/>
                      <p:nvPr/>
                    </p:nvSpPr>
                    <p:spPr bwMode="auto">
                      <a:xfrm>
                        <a:off x="2662068" y="329451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718" name="Rectangle 1717"/>
                      <p:cNvSpPr/>
                      <p:nvPr/>
                    </p:nvSpPr>
                    <p:spPr bwMode="auto">
                      <a:xfrm>
                        <a:off x="2662068" y="347455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719" name="Rectangle 1718"/>
                      <p:cNvSpPr/>
                      <p:nvPr/>
                    </p:nvSpPr>
                    <p:spPr bwMode="auto">
                      <a:xfrm>
                        <a:off x="2661505" y="3651907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</p:grpSp>
                <p:grpSp>
                  <p:nvGrpSpPr>
                    <p:cNvPr id="1709" name="Group 1708"/>
                    <p:cNvGrpSpPr/>
                    <p:nvPr/>
                  </p:nvGrpSpPr>
                  <p:grpSpPr>
                    <a:xfrm>
                      <a:off x="2661489" y="2046559"/>
                      <a:ext cx="182303" cy="893345"/>
                      <a:chOff x="2661505" y="2938562"/>
                      <a:chExt cx="182303" cy="893345"/>
                    </a:xfrm>
                  </p:grpSpPr>
                  <p:sp>
                    <p:nvSpPr>
                      <p:cNvPr id="1710" name="Rectangle 1709"/>
                      <p:cNvSpPr/>
                      <p:nvPr/>
                    </p:nvSpPr>
                    <p:spPr bwMode="auto">
                      <a:xfrm>
                        <a:off x="2663808" y="2938562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711" name="Rectangle 1710"/>
                      <p:cNvSpPr/>
                      <p:nvPr/>
                    </p:nvSpPr>
                    <p:spPr bwMode="auto">
                      <a:xfrm>
                        <a:off x="2663792" y="3117153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712" name="Rectangle 1711"/>
                      <p:cNvSpPr/>
                      <p:nvPr/>
                    </p:nvSpPr>
                    <p:spPr bwMode="auto">
                      <a:xfrm>
                        <a:off x="2662068" y="329451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713" name="Rectangle 1712"/>
                      <p:cNvSpPr/>
                      <p:nvPr/>
                    </p:nvSpPr>
                    <p:spPr bwMode="auto">
                      <a:xfrm>
                        <a:off x="2662068" y="347455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714" name="Rectangle 1713"/>
                      <p:cNvSpPr/>
                      <p:nvPr/>
                    </p:nvSpPr>
                    <p:spPr bwMode="auto">
                      <a:xfrm>
                        <a:off x="2661505" y="3651907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</p:grpSp>
              </p:grpSp>
              <p:grpSp>
                <p:nvGrpSpPr>
                  <p:cNvPr id="1631" name="Group 1630"/>
                  <p:cNvGrpSpPr>
                    <a:grpSpLocks noChangeAspect="1"/>
                  </p:cNvGrpSpPr>
                  <p:nvPr/>
                </p:nvGrpSpPr>
                <p:grpSpPr>
                  <a:xfrm>
                    <a:off x="1320973" y="2598245"/>
                    <a:ext cx="177027" cy="2598774"/>
                    <a:chOff x="2661489" y="2046559"/>
                    <a:chExt cx="182502" cy="2679148"/>
                  </a:xfrm>
                </p:grpSpPr>
                <p:grpSp>
                  <p:nvGrpSpPr>
                    <p:cNvPr id="1689" name="Group 1688"/>
                    <p:cNvGrpSpPr/>
                    <p:nvPr/>
                  </p:nvGrpSpPr>
                  <p:grpSpPr>
                    <a:xfrm>
                      <a:off x="2661505" y="2938562"/>
                      <a:ext cx="182303" cy="893345"/>
                      <a:chOff x="2661505" y="2938562"/>
                      <a:chExt cx="182303" cy="893345"/>
                    </a:xfrm>
                  </p:grpSpPr>
                  <p:sp>
                    <p:nvSpPr>
                      <p:cNvPr id="1702" name="Rectangle 1701"/>
                      <p:cNvSpPr/>
                      <p:nvPr/>
                    </p:nvSpPr>
                    <p:spPr bwMode="auto">
                      <a:xfrm>
                        <a:off x="2663808" y="2938562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703" name="Rectangle 1702"/>
                      <p:cNvSpPr/>
                      <p:nvPr/>
                    </p:nvSpPr>
                    <p:spPr bwMode="auto">
                      <a:xfrm>
                        <a:off x="2663792" y="3117153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704" name="Rectangle 1703"/>
                      <p:cNvSpPr/>
                      <p:nvPr/>
                    </p:nvSpPr>
                    <p:spPr bwMode="auto">
                      <a:xfrm>
                        <a:off x="2662068" y="329451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705" name="Rectangle 1704"/>
                      <p:cNvSpPr/>
                      <p:nvPr/>
                    </p:nvSpPr>
                    <p:spPr bwMode="auto">
                      <a:xfrm>
                        <a:off x="2662068" y="347455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706" name="Rectangle 1705"/>
                      <p:cNvSpPr/>
                      <p:nvPr/>
                    </p:nvSpPr>
                    <p:spPr bwMode="auto">
                      <a:xfrm>
                        <a:off x="2661505" y="3651907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</p:grpSp>
                <p:grpSp>
                  <p:nvGrpSpPr>
                    <p:cNvPr id="1690" name="Group 1689"/>
                    <p:cNvGrpSpPr/>
                    <p:nvPr/>
                  </p:nvGrpSpPr>
                  <p:grpSpPr>
                    <a:xfrm>
                      <a:off x="2661688" y="3832362"/>
                      <a:ext cx="182303" cy="893345"/>
                      <a:chOff x="2661505" y="2938562"/>
                      <a:chExt cx="182303" cy="893345"/>
                    </a:xfrm>
                  </p:grpSpPr>
                  <p:sp>
                    <p:nvSpPr>
                      <p:cNvPr id="1697" name="Rectangle 1696"/>
                      <p:cNvSpPr/>
                      <p:nvPr/>
                    </p:nvSpPr>
                    <p:spPr bwMode="auto">
                      <a:xfrm>
                        <a:off x="2663808" y="2938562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698" name="Rectangle 1697"/>
                      <p:cNvSpPr/>
                      <p:nvPr/>
                    </p:nvSpPr>
                    <p:spPr bwMode="auto">
                      <a:xfrm>
                        <a:off x="2663792" y="3117153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699" name="Rectangle 1698"/>
                      <p:cNvSpPr/>
                      <p:nvPr/>
                    </p:nvSpPr>
                    <p:spPr bwMode="auto">
                      <a:xfrm>
                        <a:off x="2662068" y="329451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700" name="Rectangle 1699"/>
                      <p:cNvSpPr/>
                      <p:nvPr/>
                    </p:nvSpPr>
                    <p:spPr bwMode="auto">
                      <a:xfrm>
                        <a:off x="2662068" y="347455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701" name="Rectangle 1700"/>
                      <p:cNvSpPr/>
                      <p:nvPr/>
                    </p:nvSpPr>
                    <p:spPr bwMode="auto">
                      <a:xfrm>
                        <a:off x="2661505" y="3651907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</p:grpSp>
                <p:grpSp>
                  <p:nvGrpSpPr>
                    <p:cNvPr id="1691" name="Group 1690"/>
                    <p:cNvGrpSpPr/>
                    <p:nvPr/>
                  </p:nvGrpSpPr>
                  <p:grpSpPr>
                    <a:xfrm>
                      <a:off x="2661489" y="2046559"/>
                      <a:ext cx="182303" cy="893345"/>
                      <a:chOff x="2661505" y="2938562"/>
                      <a:chExt cx="182303" cy="893345"/>
                    </a:xfrm>
                  </p:grpSpPr>
                  <p:sp>
                    <p:nvSpPr>
                      <p:cNvPr id="1692" name="Rectangle 1691"/>
                      <p:cNvSpPr/>
                      <p:nvPr/>
                    </p:nvSpPr>
                    <p:spPr bwMode="auto">
                      <a:xfrm>
                        <a:off x="2663808" y="2938562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693" name="Rectangle 1692"/>
                      <p:cNvSpPr/>
                      <p:nvPr/>
                    </p:nvSpPr>
                    <p:spPr bwMode="auto">
                      <a:xfrm>
                        <a:off x="2663792" y="3117153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694" name="Rectangle 1693"/>
                      <p:cNvSpPr/>
                      <p:nvPr/>
                    </p:nvSpPr>
                    <p:spPr bwMode="auto">
                      <a:xfrm>
                        <a:off x="2662068" y="329451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695" name="Rectangle 1694"/>
                      <p:cNvSpPr/>
                      <p:nvPr/>
                    </p:nvSpPr>
                    <p:spPr bwMode="auto">
                      <a:xfrm>
                        <a:off x="2662068" y="347455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696" name="Rectangle 1695"/>
                      <p:cNvSpPr/>
                      <p:nvPr/>
                    </p:nvSpPr>
                    <p:spPr bwMode="auto">
                      <a:xfrm>
                        <a:off x="2661505" y="3651907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</p:grpSp>
              </p:grpSp>
              <p:grpSp>
                <p:nvGrpSpPr>
                  <p:cNvPr id="1632" name="Group 1631"/>
                  <p:cNvGrpSpPr>
                    <a:grpSpLocks noChangeAspect="1"/>
                  </p:cNvGrpSpPr>
                  <p:nvPr/>
                </p:nvGrpSpPr>
                <p:grpSpPr>
                  <a:xfrm>
                    <a:off x="1497188" y="2598213"/>
                    <a:ext cx="177027" cy="2598774"/>
                    <a:chOff x="2661489" y="2046559"/>
                    <a:chExt cx="182502" cy="2679148"/>
                  </a:xfrm>
                </p:grpSpPr>
                <p:grpSp>
                  <p:nvGrpSpPr>
                    <p:cNvPr id="1671" name="Group 1670"/>
                    <p:cNvGrpSpPr/>
                    <p:nvPr/>
                  </p:nvGrpSpPr>
                  <p:grpSpPr>
                    <a:xfrm>
                      <a:off x="2661505" y="2938562"/>
                      <a:ext cx="182303" cy="893345"/>
                      <a:chOff x="2661505" y="2938562"/>
                      <a:chExt cx="182303" cy="893345"/>
                    </a:xfrm>
                  </p:grpSpPr>
                  <p:sp>
                    <p:nvSpPr>
                      <p:cNvPr id="1684" name="Rectangle 1683"/>
                      <p:cNvSpPr/>
                      <p:nvPr/>
                    </p:nvSpPr>
                    <p:spPr bwMode="auto">
                      <a:xfrm>
                        <a:off x="2663808" y="2938562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685" name="Rectangle 1684"/>
                      <p:cNvSpPr/>
                      <p:nvPr/>
                    </p:nvSpPr>
                    <p:spPr bwMode="auto">
                      <a:xfrm>
                        <a:off x="2663792" y="3117153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686" name="Rectangle 1685"/>
                      <p:cNvSpPr/>
                      <p:nvPr/>
                    </p:nvSpPr>
                    <p:spPr bwMode="auto">
                      <a:xfrm>
                        <a:off x="2662068" y="329451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687" name="Rectangle 1686"/>
                      <p:cNvSpPr/>
                      <p:nvPr/>
                    </p:nvSpPr>
                    <p:spPr bwMode="auto">
                      <a:xfrm>
                        <a:off x="2662068" y="347455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688" name="Rectangle 1687"/>
                      <p:cNvSpPr/>
                      <p:nvPr/>
                    </p:nvSpPr>
                    <p:spPr bwMode="auto">
                      <a:xfrm>
                        <a:off x="2661505" y="3651907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</p:grpSp>
                <p:grpSp>
                  <p:nvGrpSpPr>
                    <p:cNvPr id="1672" name="Group 1671"/>
                    <p:cNvGrpSpPr/>
                    <p:nvPr/>
                  </p:nvGrpSpPr>
                  <p:grpSpPr>
                    <a:xfrm>
                      <a:off x="2661688" y="3832362"/>
                      <a:ext cx="182303" cy="893345"/>
                      <a:chOff x="2661505" y="2938562"/>
                      <a:chExt cx="182303" cy="893345"/>
                    </a:xfrm>
                  </p:grpSpPr>
                  <p:sp>
                    <p:nvSpPr>
                      <p:cNvPr id="1679" name="Rectangle 1678"/>
                      <p:cNvSpPr/>
                      <p:nvPr/>
                    </p:nvSpPr>
                    <p:spPr bwMode="auto">
                      <a:xfrm>
                        <a:off x="2663808" y="2938562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680" name="Rectangle 1679"/>
                      <p:cNvSpPr/>
                      <p:nvPr/>
                    </p:nvSpPr>
                    <p:spPr bwMode="auto">
                      <a:xfrm>
                        <a:off x="2663792" y="3117153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681" name="Rectangle 1680"/>
                      <p:cNvSpPr/>
                      <p:nvPr/>
                    </p:nvSpPr>
                    <p:spPr bwMode="auto">
                      <a:xfrm>
                        <a:off x="2662068" y="329451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682" name="Rectangle 1681"/>
                      <p:cNvSpPr/>
                      <p:nvPr/>
                    </p:nvSpPr>
                    <p:spPr bwMode="auto">
                      <a:xfrm>
                        <a:off x="2662068" y="347455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683" name="Rectangle 1682"/>
                      <p:cNvSpPr/>
                      <p:nvPr/>
                    </p:nvSpPr>
                    <p:spPr bwMode="auto">
                      <a:xfrm>
                        <a:off x="2661505" y="3651907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</p:grpSp>
                <p:grpSp>
                  <p:nvGrpSpPr>
                    <p:cNvPr id="1673" name="Group 1672"/>
                    <p:cNvGrpSpPr/>
                    <p:nvPr/>
                  </p:nvGrpSpPr>
                  <p:grpSpPr>
                    <a:xfrm>
                      <a:off x="2661489" y="2046559"/>
                      <a:ext cx="182303" cy="893345"/>
                      <a:chOff x="2661505" y="2938562"/>
                      <a:chExt cx="182303" cy="893345"/>
                    </a:xfrm>
                  </p:grpSpPr>
                  <p:sp>
                    <p:nvSpPr>
                      <p:cNvPr id="1674" name="Rectangle 1673"/>
                      <p:cNvSpPr/>
                      <p:nvPr/>
                    </p:nvSpPr>
                    <p:spPr bwMode="auto">
                      <a:xfrm>
                        <a:off x="2663808" y="2938562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675" name="Rectangle 1674"/>
                      <p:cNvSpPr/>
                      <p:nvPr/>
                    </p:nvSpPr>
                    <p:spPr bwMode="auto">
                      <a:xfrm>
                        <a:off x="2663792" y="3117153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676" name="Rectangle 1675"/>
                      <p:cNvSpPr/>
                      <p:nvPr/>
                    </p:nvSpPr>
                    <p:spPr bwMode="auto">
                      <a:xfrm>
                        <a:off x="2662068" y="329451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677" name="Rectangle 1676"/>
                      <p:cNvSpPr/>
                      <p:nvPr/>
                    </p:nvSpPr>
                    <p:spPr bwMode="auto">
                      <a:xfrm>
                        <a:off x="2662068" y="347455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678" name="Rectangle 1677"/>
                      <p:cNvSpPr/>
                      <p:nvPr/>
                    </p:nvSpPr>
                    <p:spPr bwMode="auto">
                      <a:xfrm>
                        <a:off x="2661505" y="3651907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</p:grpSp>
              </p:grpSp>
              <p:grpSp>
                <p:nvGrpSpPr>
                  <p:cNvPr id="1633" name="Group 1632"/>
                  <p:cNvGrpSpPr>
                    <a:grpSpLocks noChangeAspect="1"/>
                  </p:cNvGrpSpPr>
                  <p:nvPr/>
                </p:nvGrpSpPr>
                <p:grpSpPr>
                  <a:xfrm>
                    <a:off x="1672628" y="2598808"/>
                    <a:ext cx="177027" cy="2598774"/>
                    <a:chOff x="2661489" y="2046559"/>
                    <a:chExt cx="182502" cy="2679148"/>
                  </a:xfrm>
                </p:grpSpPr>
                <p:grpSp>
                  <p:nvGrpSpPr>
                    <p:cNvPr id="1653" name="Group 1652"/>
                    <p:cNvGrpSpPr/>
                    <p:nvPr/>
                  </p:nvGrpSpPr>
                  <p:grpSpPr>
                    <a:xfrm>
                      <a:off x="2661505" y="2938562"/>
                      <a:ext cx="182303" cy="893345"/>
                      <a:chOff x="2661505" y="2938562"/>
                      <a:chExt cx="182303" cy="893345"/>
                    </a:xfrm>
                  </p:grpSpPr>
                  <p:sp>
                    <p:nvSpPr>
                      <p:cNvPr id="1666" name="Rectangle 1665"/>
                      <p:cNvSpPr/>
                      <p:nvPr/>
                    </p:nvSpPr>
                    <p:spPr bwMode="auto">
                      <a:xfrm>
                        <a:off x="2663808" y="2938562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667" name="Rectangle 1666"/>
                      <p:cNvSpPr/>
                      <p:nvPr/>
                    </p:nvSpPr>
                    <p:spPr bwMode="auto">
                      <a:xfrm>
                        <a:off x="2663792" y="3117153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668" name="Rectangle 1667"/>
                      <p:cNvSpPr/>
                      <p:nvPr/>
                    </p:nvSpPr>
                    <p:spPr bwMode="auto">
                      <a:xfrm>
                        <a:off x="2662068" y="329451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669" name="Rectangle 1668"/>
                      <p:cNvSpPr/>
                      <p:nvPr/>
                    </p:nvSpPr>
                    <p:spPr bwMode="auto">
                      <a:xfrm>
                        <a:off x="2662068" y="347455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670" name="Rectangle 1669"/>
                      <p:cNvSpPr/>
                      <p:nvPr/>
                    </p:nvSpPr>
                    <p:spPr bwMode="auto">
                      <a:xfrm>
                        <a:off x="2661505" y="3651907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</p:grpSp>
                <p:grpSp>
                  <p:nvGrpSpPr>
                    <p:cNvPr id="1654" name="Group 1653"/>
                    <p:cNvGrpSpPr/>
                    <p:nvPr/>
                  </p:nvGrpSpPr>
                  <p:grpSpPr>
                    <a:xfrm>
                      <a:off x="2661688" y="3832362"/>
                      <a:ext cx="182303" cy="893345"/>
                      <a:chOff x="2661505" y="2938562"/>
                      <a:chExt cx="182303" cy="893345"/>
                    </a:xfrm>
                  </p:grpSpPr>
                  <p:sp>
                    <p:nvSpPr>
                      <p:cNvPr id="1661" name="Rectangle 1660"/>
                      <p:cNvSpPr/>
                      <p:nvPr/>
                    </p:nvSpPr>
                    <p:spPr bwMode="auto">
                      <a:xfrm>
                        <a:off x="2663808" y="2938562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662" name="Rectangle 1661"/>
                      <p:cNvSpPr/>
                      <p:nvPr/>
                    </p:nvSpPr>
                    <p:spPr bwMode="auto">
                      <a:xfrm>
                        <a:off x="2663792" y="3117153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663" name="Rectangle 1662"/>
                      <p:cNvSpPr/>
                      <p:nvPr/>
                    </p:nvSpPr>
                    <p:spPr bwMode="auto">
                      <a:xfrm>
                        <a:off x="2662068" y="329451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664" name="Rectangle 1663"/>
                      <p:cNvSpPr/>
                      <p:nvPr/>
                    </p:nvSpPr>
                    <p:spPr bwMode="auto">
                      <a:xfrm>
                        <a:off x="2662068" y="347455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665" name="Rectangle 1664"/>
                      <p:cNvSpPr/>
                      <p:nvPr/>
                    </p:nvSpPr>
                    <p:spPr bwMode="auto">
                      <a:xfrm>
                        <a:off x="2661505" y="3651907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</p:grpSp>
                <p:grpSp>
                  <p:nvGrpSpPr>
                    <p:cNvPr id="1655" name="Group 1654"/>
                    <p:cNvGrpSpPr/>
                    <p:nvPr/>
                  </p:nvGrpSpPr>
                  <p:grpSpPr>
                    <a:xfrm>
                      <a:off x="2661489" y="2046559"/>
                      <a:ext cx="182303" cy="893345"/>
                      <a:chOff x="2661505" y="2938562"/>
                      <a:chExt cx="182303" cy="893345"/>
                    </a:xfrm>
                  </p:grpSpPr>
                  <p:sp>
                    <p:nvSpPr>
                      <p:cNvPr id="1656" name="Rectangle 1655"/>
                      <p:cNvSpPr/>
                      <p:nvPr/>
                    </p:nvSpPr>
                    <p:spPr bwMode="auto">
                      <a:xfrm>
                        <a:off x="2663808" y="2938562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657" name="Rectangle 1656"/>
                      <p:cNvSpPr/>
                      <p:nvPr/>
                    </p:nvSpPr>
                    <p:spPr bwMode="auto">
                      <a:xfrm>
                        <a:off x="2663792" y="3117153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658" name="Rectangle 1657"/>
                      <p:cNvSpPr/>
                      <p:nvPr/>
                    </p:nvSpPr>
                    <p:spPr bwMode="auto">
                      <a:xfrm>
                        <a:off x="2662068" y="329451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659" name="Rectangle 1658"/>
                      <p:cNvSpPr/>
                      <p:nvPr/>
                    </p:nvSpPr>
                    <p:spPr bwMode="auto">
                      <a:xfrm>
                        <a:off x="2662068" y="347455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660" name="Rectangle 1659"/>
                      <p:cNvSpPr/>
                      <p:nvPr/>
                    </p:nvSpPr>
                    <p:spPr bwMode="auto">
                      <a:xfrm>
                        <a:off x="2661505" y="3651907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</p:grpSp>
              </p:grpSp>
              <p:grpSp>
                <p:nvGrpSpPr>
                  <p:cNvPr id="1634" name="Group 1633"/>
                  <p:cNvGrpSpPr>
                    <a:grpSpLocks noChangeAspect="1"/>
                  </p:cNvGrpSpPr>
                  <p:nvPr/>
                </p:nvGrpSpPr>
                <p:grpSpPr>
                  <a:xfrm>
                    <a:off x="1845222" y="2598808"/>
                    <a:ext cx="177027" cy="2598774"/>
                    <a:chOff x="2661489" y="2046559"/>
                    <a:chExt cx="182502" cy="2679148"/>
                  </a:xfrm>
                </p:grpSpPr>
                <p:grpSp>
                  <p:nvGrpSpPr>
                    <p:cNvPr id="1635" name="Group 1634"/>
                    <p:cNvGrpSpPr/>
                    <p:nvPr/>
                  </p:nvGrpSpPr>
                  <p:grpSpPr>
                    <a:xfrm>
                      <a:off x="2661505" y="2938562"/>
                      <a:ext cx="182303" cy="893345"/>
                      <a:chOff x="2661505" y="2938562"/>
                      <a:chExt cx="182303" cy="893345"/>
                    </a:xfrm>
                  </p:grpSpPr>
                  <p:sp>
                    <p:nvSpPr>
                      <p:cNvPr id="1648" name="Rectangle 1647"/>
                      <p:cNvSpPr/>
                      <p:nvPr/>
                    </p:nvSpPr>
                    <p:spPr bwMode="auto">
                      <a:xfrm>
                        <a:off x="2663808" y="2938562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649" name="Rectangle 1648"/>
                      <p:cNvSpPr/>
                      <p:nvPr/>
                    </p:nvSpPr>
                    <p:spPr bwMode="auto">
                      <a:xfrm>
                        <a:off x="2663792" y="3117153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650" name="Rectangle 1649"/>
                      <p:cNvSpPr/>
                      <p:nvPr/>
                    </p:nvSpPr>
                    <p:spPr bwMode="auto">
                      <a:xfrm>
                        <a:off x="2662068" y="329451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651" name="Rectangle 1650"/>
                      <p:cNvSpPr/>
                      <p:nvPr/>
                    </p:nvSpPr>
                    <p:spPr bwMode="auto">
                      <a:xfrm>
                        <a:off x="2662068" y="347455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652" name="Rectangle 1651"/>
                      <p:cNvSpPr/>
                      <p:nvPr/>
                    </p:nvSpPr>
                    <p:spPr bwMode="auto">
                      <a:xfrm>
                        <a:off x="2661505" y="3651907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</p:grpSp>
                <p:grpSp>
                  <p:nvGrpSpPr>
                    <p:cNvPr id="1636" name="Group 1635"/>
                    <p:cNvGrpSpPr/>
                    <p:nvPr/>
                  </p:nvGrpSpPr>
                  <p:grpSpPr>
                    <a:xfrm>
                      <a:off x="2661688" y="3832362"/>
                      <a:ext cx="182303" cy="893345"/>
                      <a:chOff x="2661505" y="2938562"/>
                      <a:chExt cx="182303" cy="893345"/>
                    </a:xfrm>
                  </p:grpSpPr>
                  <p:sp>
                    <p:nvSpPr>
                      <p:cNvPr id="1643" name="Rectangle 1642"/>
                      <p:cNvSpPr/>
                      <p:nvPr/>
                    </p:nvSpPr>
                    <p:spPr bwMode="auto">
                      <a:xfrm>
                        <a:off x="2663808" y="2938562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644" name="Rectangle 1643"/>
                      <p:cNvSpPr/>
                      <p:nvPr/>
                    </p:nvSpPr>
                    <p:spPr bwMode="auto">
                      <a:xfrm>
                        <a:off x="2663792" y="3117153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645" name="Rectangle 1644"/>
                      <p:cNvSpPr/>
                      <p:nvPr/>
                    </p:nvSpPr>
                    <p:spPr bwMode="auto">
                      <a:xfrm>
                        <a:off x="2662068" y="329451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646" name="Rectangle 1645"/>
                      <p:cNvSpPr/>
                      <p:nvPr/>
                    </p:nvSpPr>
                    <p:spPr bwMode="auto">
                      <a:xfrm>
                        <a:off x="2662068" y="347455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647" name="Rectangle 1646"/>
                      <p:cNvSpPr/>
                      <p:nvPr/>
                    </p:nvSpPr>
                    <p:spPr bwMode="auto">
                      <a:xfrm>
                        <a:off x="2661505" y="3651907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</p:grpSp>
                <p:grpSp>
                  <p:nvGrpSpPr>
                    <p:cNvPr id="1637" name="Group 1636"/>
                    <p:cNvGrpSpPr/>
                    <p:nvPr/>
                  </p:nvGrpSpPr>
                  <p:grpSpPr>
                    <a:xfrm>
                      <a:off x="2661489" y="2046559"/>
                      <a:ext cx="182303" cy="893345"/>
                      <a:chOff x="2661505" y="2938562"/>
                      <a:chExt cx="182303" cy="893345"/>
                    </a:xfrm>
                  </p:grpSpPr>
                  <p:sp>
                    <p:nvSpPr>
                      <p:cNvPr id="1638" name="Rectangle 1637"/>
                      <p:cNvSpPr/>
                      <p:nvPr/>
                    </p:nvSpPr>
                    <p:spPr bwMode="auto">
                      <a:xfrm>
                        <a:off x="2663808" y="2938562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639" name="Rectangle 1638"/>
                      <p:cNvSpPr/>
                      <p:nvPr/>
                    </p:nvSpPr>
                    <p:spPr bwMode="auto">
                      <a:xfrm>
                        <a:off x="2663792" y="3117153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640" name="Rectangle 1639"/>
                      <p:cNvSpPr/>
                      <p:nvPr/>
                    </p:nvSpPr>
                    <p:spPr bwMode="auto">
                      <a:xfrm>
                        <a:off x="2662068" y="329451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641" name="Rectangle 1640"/>
                      <p:cNvSpPr/>
                      <p:nvPr/>
                    </p:nvSpPr>
                    <p:spPr bwMode="auto">
                      <a:xfrm>
                        <a:off x="2662068" y="347455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642" name="Rectangle 1641"/>
                      <p:cNvSpPr/>
                      <p:nvPr/>
                    </p:nvSpPr>
                    <p:spPr bwMode="auto">
                      <a:xfrm>
                        <a:off x="2661505" y="3651907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</p:grpSp>
              </p:grpSp>
            </p:grpSp>
            <p:grpSp>
              <p:nvGrpSpPr>
                <p:cNvPr id="843" name="Group 842"/>
                <p:cNvGrpSpPr/>
                <p:nvPr/>
              </p:nvGrpSpPr>
              <p:grpSpPr>
                <a:xfrm>
                  <a:off x="1845552" y="2438165"/>
                  <a:ext cx="872728" cy="2599369"/>
                  <a:chOff x="1149521" y="2598213"/>
                  <a:chExt cx="872728" cy="2599369"/>
                </a:xfrm>
              </p:grpSpPr>
              <p:grpSp>
                <p:nvGrpSpPr>
                  <p:cNvPr id="1535" name="Group 1534"/>
                  <p:cNvGrpSpPr>
                    <a:grpSpLocks noChangeAspect="1"/>
                  </p:cNvGrpSpPr>
                  <p:nvPr/>
                </p:nvGrpSpPr>
                <p:grpSpPr>
                  <a:xfrm>
                    <a:off x="1149521" y="2598245"/>
                    <a:ext cx="177027" cy="2598774"/>
                    <a:chOff x="2661489" y="2046559"/>
                    <a:chExt cx="182502" cy="2679148"/>
                  </a:xfrm>
                </p:grpSpPr>
                <p:grpSp>
                  <p:nvGrpSpPr>
                    <p:cNvPr id="1612" name="Group 1611"/>
                    <p:cNvGrpSpPr/>
                    <p:nvPr/>
                  </p:nvGrpSpPr>
                  <p:grpSpPr>
                    <a:xfrm>
                      <a:off x="2661505" y="2938562"/>
                      <a:ext cx="182303" cy="893345"/>
                      <a:chOff x="2661505" y="2938562"/>
                      <a:chExt cx="182303" cy="893345"/>
                    </a:xfrm>
                  </p:grpSpPr>
                  <p:sp>
                    <p:nvSpPr>
                      <p:cNvPr id="1625" name="Rectangle 1624"/>
                      <p:cNvSpPr/>
                      <p:nvPr/>
                    </p:nvSpPr>
                    <p:spPr bwMode="auto">
                      <a:xfrm>
                        <a:off x="2663808" y="2938562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626" name="Rectangle 1625"/>
                      <p:cNvSpPr/>
                      <p:nvPr/>
                    </p:nvSpPr>
                    <p:spPr bwMode="auto">
                      <a:xfrm>
                        <a:off x="2663792" y="3117153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627" name="Rectangle 1626"/>
                      <p:cNvSpPr/>
                      <p:nvPr/>
                    </p:nvSpPr>
                    <p:spPr bwMode="auto">
                      <a:xfrm>
                        <a:off x="2662068" y="329451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628" name="Rectangle 1627"/>
                      <p:cNvSpPr/>
                      <p:nvPr/>
                    </p:nvSpPr>
                    <p:spPr bwMode="auto">
                      <a:xfrm>
                        <a:off x="2662068" y="347455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629" name="Rectangle 1628"/>
                      <p:cNvSpPr/>
                      <p:nvPr/>
                    </p:nvSpPr>
                    <p:spPr bwMode="auto">
                      <a:xfrm>
                        <a:off x="2661505" y="3651907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</p:grpSp>
                <p:grpSp>
                  <p:nvGrpSpPr>
                    <p:cNvPr id="1613" name="Group 1612"/>
                    <p:cNvGrpSpPr/>
                    <p:nvPr/>
                  </p:nvGrpSpPr>
                  <p:grpSpPr>
                    <a:xfrm>
                      <a:off x="2661688" y="3832362"/>
                      <a:ext cx="182303" cy="893345"/>
                      <a:chOff x="2661505" y="2938562"/>
                      <a:chExt cx="182303" cy="893345"/>
                    </a:xfrm>
                  </p:grpSpPr>
                  <p:sp>
                    <p:nvSpPr>
                      <p:cNvPr id="1620" name="Rectangle 1619"/>
                      <p:cNvSpPr/>
                      <p:nvPr/>
                    </p:nvSpPr>
                    <p:spPr bwMode="auto">
                      <a:xfrm>
                        <a:off x="2663808" y="2938562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621" name="Rectangle 1620"/>
                      <p:cNvSpPr/>
                      <p:nvPr/>
                    </p:nvSpPr>
                    <p:spPr bwMode="auto">
                      <a:xfrm>
                        <a:off x="2663792" y="3117153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622" name="Rectangle 1621"/>
                      <p:cNvSpPr/>
                      <p:nvPr/>
                    </p:nvSpPr>
                    <p:spPr bwMode="auto">
                      <a:xfrm>
                        <a:off x="2662068" y="329451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623" name="Rectangle 1622"/>
                      <p:cNvSpPr/>
                      <p:nvPr/>
                    </p:nvSpPr>
                    <p:spPr bwMode="auto">
                      <a:xfrm>
                        <a:off x="2662068" y="347455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624" name="Rectangle 1623"/>
                      <p:cNvSpPr/>
                      <p:nvPr/>
                    </p:nvSpPr>
                    <p:spPr bwMode="auto">
                      <a:xfrm>
                        <a:off x="2661505" y="3651907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</p:grpSp>
                <p:grpSp>
                  <p:nvGrpSpPr>
                    <p:cNvPr id="1614" name="Group 1613"/>
                    <p:cNvGrpSpPr/>
                    <p:nvPr/>
                  </p:nvGrpSpPr>
                  <p:grpSpPr>
                    <a:xfrm>
                      <a:off x="2661489" y="2046559"/>
                      <a:ext cx="182303" cy="893345"/>
                      <a:chOff x="2661505" y="2938562"/>
                      <a:chExt cx="182303" cy="893345"/>
                    </a:xfrm>
                  </p:grpSpPr>
                  <p:sp>
                    <p:nvSpPr>
                      <p:cNvPr id="1615" name="Rectangle 1614"/>
                      <p:cNvSpPr/>
                      <p:nvPr/>
                    </p:nvSpPr>
                    <p:spPr bwMode="auto">
                      <a:xfrm>
                        <a:off x="2663808" y="2938562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616" name="Rectangle 1615"/>
                      <p:cNvSpPr/>
                      <p:nvPr/>
                    </p:nvSpPr>
                    <p:spPr bwMode="auto">
                      <a:xfrm>
                        <a:off x="2663792" y="3117153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617" name="Rectangle 1616"/>
                      <p:cNvSpPr/>
                      <p:nvPr/>
                    </p:nvSpPr>
                    <p:spPr bwMode="auto">
                      <a:xfrm>
                        <a:off x="2662068" y="329451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618" name="Rectangle 1617"/>
                      <p:cNvSpPr/>
                      <p:nvPr/>
                    </p:nvSpPr>
                    <p:spPr bwMode="auto">
                      <a:xfrm>
                        <a:off x="2662068" y="347455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619" name="Rectangle 1618"/>
                      <p:cNvSpPr/>
                      <p:nvPr/>
                    </p:nvSpPr>
                    <p:spPr bwMode="auto">
                      <a:xfrm>
                        <a:off x="2661505" y="3651907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</p:grpSp>
              </p:grpSp>
              <p:grpSp>
                <p:nvGrpSpPr>
                  <p:cNvPr id="1536" name="Group 1535"/>
                  <p:cNvGrpSpPr>
                    <a:grpSpLocks noChangeAspect="1"/>
                  </p:cNvGrpSpPr>
                  <p:nvPr/>
                </p:nvGrpSpPr>
                <p:grpSpPr>
                  <a:xfrm>
                    <a:off x="1320973" y="2598245"/>
                    <a:ext cx="177027" cy="2598774"/>
                    <a:chOff x="2661489" y="2046559"/>
                    <a:chExt cx="182502" cy="2679148"/>
                  </a:xfrm>
                </p:grpSpPr>
                <p:grpSp>
                  <p:nvGrpSpPr>
                    <p:cNvPr id="1594" name="Group 1593"/>
                    <p:cNvGrpSpPr/>
                    <p:nvPr/>
                  </p:nvGrpSpPr>
                  <p:grpSpPr>
                    <a:xfrm>
                      <a:off x="2661505" y="2938562"/>
                      <a:ext cx="182303" cy="893345"/>
                      <a:chOff x="2661505" y="2938562"/>
                      <a:chExt cx="182303" cy="893345"/>
                    </a:xfrm>
                  </p:grpSpPr>
                  <p:sp>
                    <p:nvSpPr>
                      <p:cNvPr id="1607" name="Rectangle 1606"/>
                      <p:cNvSpPr/>
                      <p:nvPr/>
                    </p:nvSpPr>
                    <p:spPr bwMode="auto">
                      <a:xfrm>
                        <a:off x="2663808" y="2938562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608" name="Rectangle 1607"/>
                      <p:cNvSpPr/>
                      <p:nvPr/>
                    </p:nvSpPr>
                    <p:spPr bwMode="auto">
                      <a:xfrm>
                        <a:off x="2663792" y="3117153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609" name="Rectangle 1608"/>
                      <p:cNvSpPr/>
                      <p:nvPr/>
                    </p:nvSpPr>
                    <p:spPr bwMode="auto">
                      <a:xfrm>
                        <a:off x="2662068" y="329451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610" name="Rectangle 1609"/>
                      <p:cNvSpPr/>
                      <p:nvPr/>
                    </p:nvSpPr>
                    <p:spPr bwMode="auto">
                      <a:xfrm>
                        <a:off x="2662068" y="347455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611" name="Rectangle 1610"/>
                      <p:cNvSpPr/>
                      <p:nvPr/>
                    </p:nvSpPr>
                    <p:spPr bwMode="auto">
                      <a:xfrm>
                        <a:off x="2661505" y="3651907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</p:grpSp>
                <p:grpSp>
                  <p:nvGrpSpPr>
                    <p:cNvPr id="1595" name="Group 1594"/>
                    <p:cNvGrpSpPr/>
                    <p:nvPr/>
                  </p:nvGrpSpPr>
                  <p:grpSpPr>
                    <a:xfrm>
                      <a:off x="2661688" y="3832362"/>
                      <a:ext cx="182303" cy="893345"/>
                      <a:chOff x="2661505" y="2938562"/>
                      <a:chExt cx="182303" cy="893345"/>
                    </a:xfrm>
                  </p:grpSpPr>
                  <p:sp>
                    <p:nvSpPr>
                      <p:cNvPr id="1602" name="Rectangle 1601"/>
                      <p:cNvSpPr/>
                      <p:nvPr/>
                    </p:nvSpPr>
                    <p:spPr bwMode="auto">
                      <a:xfrm>
                        <a:off x="2663808" y="2938562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603" name="Rectangle 1602"/>
                      <p:cNvSpPr/>
                      <p:nvPr/>
                    </p:nvSpPr>
                    <p:spPr bwMode="auto">
                      <a:xfrm>
                        <a:off x="2663792" y="3117153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604" name="Rectangle 1603"/>
                      <p:cNvSpPr/>
                      <p:nvPr/>
                    </p:nvSpPr>
                    <p:spPr bwMode="auto">
                      <a:xfrm>
                        <a:off x="2662068" y="329451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605" name="Rectangle 1604"/>
                      <p:cNvSpPr/>
                      <p:nvPr/>
                    </p:nvSpPr>
                    <p:spPr bwMode="auto">
                      <a:xfrm>
                        <a:off x="2662068" y="347455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606" name="Rectangle 1605"/>
                      <p:cNvSpPr/>
                      <p:nvPr/>
                    </p:nvSpPr>
                    <p:spPr bwMode="auto">
                      <a:xfrm>
                        <a:off x="2661505" y="3651907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</p:grpSp>
                <p:grpSp>
                  <p:nvGrpSpPr>
                    <p:cNvPr id="1596" name="Group 1595"/>
                    <p:cNvGrpSpPr/>
                    <p:nvPr/>
                  </p:nvGrpSpPr>
                  <p:grpSpPr>
                    <a:xfrm>
                      <a:off x="2661489" y="2046559"/>
                      <a:ext cx="182303" cy="893345"/>
                      <a:chOff x="2661505" y="2938562"/>
                      <a:chExt cx="182303" cy="893345"/>
                    </a:xfrm>
                  </p:grpSpPr>
                  <p:sp>
                    <p:nvSpPr>
                      <p:cNvPr id="1597" name="Rectangle 1596"/>
                      <p:cNvSpPr/>
                      <p:nvPr/>
                    </p:nvSpPr>
                    <p:spPr bwMode="auto">
                      <a:xfrm>
                        <a:off x="2663808" y="2938562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598" name="Rectangle 1597"/>
                      <p:cNvSpPr/>
                      <p:nvPr/>
                    </p:nvSpPr>
                    <p:spPr bwMode="auto">
                      <a:xfrm>
                        <a:off x="2663792" y="3117153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599" name="Rectangle 1598"/>
                      <p:cNvSpPr/>
                      <p:nvPr/>
                    </p:nvSpPr>
                    <p:spPr bwMode="auto">
                      <a:xfrm>
                        <a:off x="2662068" y="329451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600" name="Rectangle 1599"/>
                      <p:cNvSpPr/>
                      <p:nvPr/>
                    </p:nvSpPr>
                    <p:spPr bwMode="auto">
                      <a:xfrm>
                        <a:off x="2662068" y="347455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601" name="Rectangle 1600"/>
                      <p:cNvSpPr/>
                      <p:nvPr/>
                    </p:nvSpPr>
                    <p:spPr bwMode="auto">
                      <a:xfrm>
                        <a:off x="2661505" y="3651907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</p:grpSp>
              </p:grpSp>
              <p:grpSp>
                <p:nvGrpSpPr>
                  <p:cNvPr id="1537" name="Group 1536"/>
                  <p:cNvGrpSpPr>
                    <a:grpSpLocks noChangeAspect="1"/>
                  </p:cNvGrpSpPr>
                  <p:nvPr/>
                </p:nvGrpSpPr>
                <p:grpSpPr>
                  <a:xfrm>
                    <a:off x="1497188" y="2598213"/>
                    <a:ext cx="177027" cy="2598774"/>
                    <a:chOff x="2661489" y="2046559"/>
                    <a:chExt cx="182502" cy="2679148"/>
                  </a:xfrm>
                </p:grpSpPr>
                <p:grpSp>
                  <p:nvGrpSpPr>
                    <p:cNvPr id="1576" name="Group 1575"/>
                    <p:cNvGrpSpPr/>
                    <p:nvPr/>
                  </p:nvGrpSpPr>
                  <p:grpSpPr>
                    <a:xfrm>
                      <a:off x="2661505" y="2938562"/>
                      <a:ext cx="182303" cy="893345"/>
                      <a:chOff x="2661505" y="2938562"/>
                      <a:chExt cx="182303" cy="893345"/>
                    </a:xfrm>
                  </p:grpSpPr>
                  <p:sp>
                    <p:nvSpPr>
                      <p:cNvPr id="1589" name="Rectangle 1588"/>
                      <p:cNvSpPr/>
                      <p:nvPr/>
                    </p:nvSpPr>
                    <p:spPr bwMode="auto">
                      <a:xfrm>
                        <a:off x="2663808" y="2938562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590" name="Rectangle 1589"/>
                      <p:cNvSpPr/>
                      <p:nvPr/>
                    </p:nvSpPr>
                    <p:spPr bwMode="auto">
                      <a:xfrm>
                        <a:off x="2663792" y="3117153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591" name="Rectangle 1590"/>
                      <p:cNvSpPr/>
                      <p:nvPr/>
                    </p:nvSpPr>
                    <p:spPr bwMode="auto">
                      <a:xfrm>
                        <a:off x="2662068" y="329451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592" name="Rectangle 1591"/>
                      <p:cNvSpPr/>
                      <p:nvPr/>
                    </p:nvSpPr>
                    <p:spPr bwMode="auto">
                      <a:xfrm>
                        <a:off x="2662068" y="347455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593" name="Rectangle 1592"/>
                      <p:cNvSpPr/>
                      <p:nvPr/>
                    </p:nvSpPr>
                    <p:spPr bwMode="auto">
                      <a:xfrm>
                        <a:off x="2661505" y="3651907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</p:grpSp>
                <p:grpSp>
                  <p:nvGrpSpPr>
                    <p:cNvPr id="1577" name="Group 1576"/>
                    <p:cNvGrpSpPr/>
                    <p:nvPr/>
                  </p:nvGrpSpPr>
                  <p:grpSpPr>
                    <a:xfrm>
                      <a:off x="2661688" y="3832362"/>
                      <a:ext cx="182303" cy="893345"/>
                      <a:chOff x="2661505" y="2938562"/>
                      <a:chExt cx="182303" cy="893345"/>
                    </a:xfrm>
                  </p:grpSpPr>
                  <p:sp>
                    <p:nvSpPr>
                      <p:cNvPr id="1584" name="Rectangle 1583"/>
                      <p:cNvSpPr/>
                      <p:nvPr/>
                    </p:nvSpPr>
                    <p:spPr bwMode="auto">
                      <a:xfrm>
                        <a:off x="2663808" y="2938562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585" name="Rectangle 1584"/>
                      <p:cNvSpPr/>
                      <p:nvPr/>
                    </p:nvSpPr>
                    <p:spPr bwMode="auto">
                      <a:xfrm>
                        <a:off x="2663792" y="3117153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586" name="Rectangle 1585"/>
                      <p:cNvSpPr/>
                      <p:nvPr/>
                    </p:nvSpPr>
                    <p:spPr bwMode="auto">
                      <a:xfrm>
                        <a:off x="2662068" y="329451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587" name="Rectangle 1586"/>
                      <p:cNvSpPr/>
                      <p:nvPr/>
                    </p:nvSpPr>
                    <p:spPr bwMode="auto">
                      <a:xfrm>
                        <a:off x="2662068" y="347455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588" name="Rectangle 1587"/>
                      <p:cNvSpPr/>
                      <p:nvPr/>
                    </p:nvSpPr>
                    <p:spPr bwMode="auto">
                      <a:xfrm>
                        <a:off x="2661505" y="3651907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</p:grpSp>
                <p:grpSp>
                  <p:nvGrpSpPr>
                    <p:cNvPr id="1578" name="Group 1577"/>
                    <p:cNvGrpSpPr/>
                    <p:nvPr/>
                  </p:nvGrpSpPr>
                  <p:grpSpPr>
                    <a:xfrm>
                      <a:off x="2661489" y="2046559"/>
                      <a:ext cx="182303" cy="893345"/>
                      <a:chOff x="2661505" y="2938562"/>
                      <a:chExt cx="182303" cy="893345"/>
                    </a:xfrm>
                  </p:grpSpPr>
                  <p:sp>
                    <p:nvSpPr>
                      <p:cNvPr id="1579" name="Rectangle 1578"/>
                      <p:cNvSpPr/>
                      <p:nvPr/>
                    </p:nvSpPr>
                    <p:spPr bwMode="auto">
                      <a:xfrm>
                        <a:off x="2663808" y="2938562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580" name="Rectangle 1579"/>
                      <p:cNvSpPr/>
                      <p:nvPr/>
                    </p:nvSpPr>
                    <p:spPr bwMode="auto">
                      <a:xfrm>
                        <a:off x="2663792" y="3117153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581" name="Rectangle 1580"/>
                      <p:cNvSpPr/>
                      <p:nvPr/>
                    </p:nvSpPr>
                    <p:spPr bwMode="auto">
                      <a:xfrm>
                        <a:off x="2662068" y="329451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582" name="Rectangle 1581"/>
                      <p:cNvSpPr/>
                      <p:nvPr/>
                    </p:nvSpPr>
                    <p:spPr bwMode="auto">
                      <a:xfrm>
                        <a:off x="2662068" y="347455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583" name="Rectangle 1582"/>
                      <p:cNvSpPr/>
                      <p:nvPr/>
                    </p:nvSpPr>
                    <p:spPr bwMode="auto">
                      <a:xfrm>
                        <a:off x="2661505" y="3651907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</p:grpSp>
              </p:grpSp>
              <p:grpSp>
                <p:nvGrpSpPr>
                  <p:cNvPr id="1538" name="Group 1537"/>
                  <p:cNvGrpSpPr>
                    <a:grpSpLocks noChangeAspect="1"/>
                  </p:cNvGrpSpPr>
                  <p:nvPr/>
                </p:nvGrpSpPr>
                <p:grpSpPr>
                  <a:xfrm>
                    <a:off x="1672628" y="2598808"/>
                    <a:ext cx="177027" cy="2598774"/>
                    <a:chOff x="2661489" y="2046559"/>
                    <a:chExt cx="182502" cy="2679148"/>
                  </a:xfrm>
                </p:grpSpPr>
                <p:grpSp>
                  <p:nvGrpSpPr>
                    <p:cNvPr id="1558" name="Group 1557"/>
                    <p:cNvGrpSpPr/>
                    <p:nvPr/>
                  </p:nvGrpSpPr>
                  <p:grpSpPr>
                    <a:xfrm>
                      <a:off x="2661505" y="2938562"/>
                      <a:ext cx="182303" cy="893345"/>
                      <a:chOff x="2661505" y="2938562"/>
                      <a:chExt cx="182303" cy="893345"/>
                    </a:xfrm>
                  </p:grpSpPr>
                  <p:sp>
                    <p:nvSpPr>
                      <p:cNvPr id="1571" name="Rectangle 1570"/>
                      <p:cNvSpPr/>
                      <p:nvPr/>
                    </p:nvSpPr>
                    <p:spPr bwMode="auto">
                      <a:xfrm>
                        <a:off x="2663808" y="2938562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572" name="Rectangle 1571"/>
                      <p:cNvSpPr/>
                      <p:nvPr/>
                    </p:nvSpPr>
                    <p:spPr bwMode="auto">
                      <a:xfrm>
                        <a:off x="2663792" y="3117153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573" name="Rectangle 1572"/>
                      <p:cNvSpPr/>
                      <p:nvPr/>
                    </p:nvSpPr>
                    <p:spPr bwMode="auto">
                      <a:xfrm>
                        <a:off x="2662068" y="329451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574" name="Rectangle 1573"/>
                      <p:cNvSpPr/>
                      <p:nvPr/>
                    </p:nvSpPr>
                    <p:spPr bwMode="auto">
                      <a:xfrm>
                        <a:off x="2662068" y="347455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575" name="Rectangle 1574"/>
                      <p:cNvSpPr/>
                      <p:nvPr/>
                    </p:nvSpPr>
                    <p:spPr bwMode="auto">
                      <a:xfrm>
                        <a:off x="2661505" y="3651907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</p:grpSp>
                <p:grpSp>
                  <p:nvGrpSpPr>
                    <p:cNvPr id="1559" name="Group 1558"/>
                    <p:cNvGrpSpPr/>
                    <p:nvPr/>
                  </p:nvGrpSpPr>
                  <p:grpSpPr>
                    <a:xfrm>
                      <a:off x="2661688" y="3832362"/>
                      <a:ext cx="182303" cy="893345"/>
                      <a:chOff x="2661505" y="2938562"/>
                      <a:chExt cx="182303" cy="893345"/>
                    </a:xfrm>
                  </p:grpSpPr>
                  <p:sp>
                    <p:nvSpPr>
                      <p:cNvPr id="1566" name="Rectangle 1565"/>
                      <p:cNvSpPr/>
                      <p:nvPr/>
                    </p:nvSpPr>
                    <p:spPr bwMode="auto">
                      <a:xfrm>
                        <a:off x="2663808" y="2938562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567" name="Rectangle 1566"/>
                      <p:cNvSpPr/>
                      <p:nvPr/>
                    </p:nvSpPr>
                    <p:spPr bwMode="auto">
                      <a:xfrm>
                        <a:off x="2663792" y="3117153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568" name="Rectangle 1567"/>
                      <p:cNvSpPr/>
                      <p:nvPr/>
                    </p:nvSpPr>
                    <p:spPr bwMode="auto">
                      <a:xfrm>
                        <a:off x="2662068" y="329451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569" name="Rectangle 1568"/>
                      <p:cNvSpPr/>
                      <p:nvPr/>
                    </p:nvSpPr>
                    <p:spPr bwMode="auto">
                      <a:xfrm>
                        <a:off x="2662068" y="347455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570" name="Rectangle 1569"/>
                      <p:cNvSpPr/>
                      <p:nvPr/>
                    </p:nvSpPr>
                    <p:spPr bwMode="auto">
                      <a:xfrm>
                        <a:off x="2661505" y="3651907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</p:grpSp>
                <p:grpSp>
                  <p:nvGrpSpPr>
                    <p:cNvPr id="1560" name="Group 1559"/>
                    <p:cNvGrpSpPr/>
                    <p:nvPr/>
                  </p:nvGrpSpPr>
                  <p:grpSpPr>
                    <a:xfrm>
                      <a:off x="2661489" y="2046559"/>
                      <a:ext cx="182303" cy="893345"/>
                      <a:chOff x="2661505" y="2938562"/>
                      <a:chExt cx="182303" cy="893345"/>
                    </a:xfrm>
                  </p:grpSpPr>
                  <p:sp>
                    <p:nvSpPr>
                      <p:cNvPr id="1561" name="Rectangle 1560"/>
                      <p:cNvSpPr/>
                      <p:nvPr/>
                    </p:nvSpPr>
                    <p:spPr bwMode="auto">
                      <a:xfrm>
                        <a:off x="2663808" y="2938562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562" name="Rectangle 1561"/>
                      <p:cNvSpPr/>
                      <p:nvPr/>
                    </p:nvSpPr>
                    <p:spPr bwMode="auto">
                      <a:xfrm>
                        <a:off x="2663792" y="3117153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563" name="Rectangle 1562"/>
                      <p:cNvSpPr/>
                      <p:nvPr/>
                    </p:nvSpPr>
                    <p:spPr bwMode="auto">
                      <a:xfrm>
                        <a:off x="2662068" y="329451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564" name="Rectangle 1563"/>
                      <p:cNvSpPr/>
                      <p:nvPr/>
                    </p:nvSpPr>
                    <p:spPr bwMode="auto">
                      <a:xfrm>
                        <a:off x="2662068" y="347455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565" name="Rectangle 1564"/>
                      <p:cNvSpPr/>
                      <p:nvPr/>
                    </p:nvSpPr>
                    <p:spPr bwMode="auto">
                      <a:xfrm>
                        <a:off x="2661505" y="3651907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</p:grpSp>
              </p:grpSp>
              <p:grpSp>
                <p:nvGrpSpPr>
                  <p:cNvPr id="1539" name="Group 1538"/>
                  <p:cNvGrpSpPr>
                    <a:grpSpLocks noChangeAspect="1"/>
                  </p:cNvGrpSpPr>
                  <p:nvPr/>
                </p:nvGrpSpPr>
                <p:grpSpPr>
                  <a:xfrm>
                    <a:off x="1845222" y="2598808"/>
                    <a:ext cx="177027" cy="2598774"/>
                    <a:chOff x="2661489" y="2046559"/>
                    <a:chExt cx="182502" cy="2679148"/>
                  </a:xfrm>
                </p:grpSpPr>
                <p:grpSp>
                  <p:nvGrpSpPr>
                    <p:cNvPr id="1540" name="Group 1539"/>
                    <p:cNvGrpSpPr/>
                    <p:nvPr/>
                  </p:nvGrpSpPr>
                  <p:grpSpPr>
                    <a:xfrm>
                      <a:off x="2661505" y="2938562"/>
                      <a:ext cx="182303" cy="893345"/>
                      <a:chOff x="2661505" y="2938562"/>
                      <a:chExt cx="182303" cy="893345"/>
                    </a:xfrm>
                  </p:grpSpPr>
                  <p:sp>
                    <p:nvSpPr>
                      <p:cNvPr id="1553" name="Rectangle 1552"/>
                      <p:cNvSpPr/>
                      <p:nvPr/>
                    </p:nvSpPr>
                    <p:spPr bwMode="auto">
                      <a:xfrm>
                        <a:off x="2663808" y="2938562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554" name="Rectangle 1553"/>
                      <p:cNvSpPr/>
                      <p:nvPr/>
                    </p:nvSpPr>
                    <p:spPr bwMode="auto">
                      <a:xfrm>
                        <a:off x="2663792" y="3117153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555" name="Rectangle 1554"/>
                      <p:cNvSpPr/>
                      <p:nvPr/>
                    </p:nvSpPr>
                    <p:spPr bwMode="auto">
                      <a:xfrm>
                        <a:off x="2662068" y="329451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556" name="Rectangle 1555"/>
                      <p:cNvSpPr/>
                      <p:nvPr/>
                    </p:nvSpPr>
                    <p:spPr bwMode="auto">
                      <a:xfrm>
                        <a:off x="2662068" y="347455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557" name="Rectangle 1556"/>
                      <p:cNvSpPr/>
                      <p:nvPr/>
                    </p:nvSpPr>
                    <p:spPr bwMode="auto">
                      <a:xfrm>
                        <a:off x="2661505" y="3651907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</p:grpSp>
                <p:grpSp>
                  <p:nvGrpSpPr>
                    <p:cNvPr id="1541" name="Group 1540"/>
                    <p:cNvGrpSpPr/>
                    <p:nvPr/>
                  </p:nvGrpSpPr>
                  <p:grpSpPr>
                    <a:xfrm>
                      <a:off x="2661688" y="3832362"/>
                      <a:ext cx="182303" cy="893345"/>
                      <a:chOff x="2661505" y="2938562"/>
                      <a:chExt cx="182303" cy="893345"/>
                    </a:xfrm>
                  </p:grpSpPr>
                  <p:sp>
                    <p:nvSpPr>
                      <p:cNvPr id="1548" name="Rectangle 1547"/>
                      <p:cNvSpPr/>
                      <p:nvPr/>
                    </p:nvSpPr>
                    <p:spPr bwMode="auto">
                      <a:xfrm>
                        <a:off x="2663808" y="2938562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549" name="Rectangle 1548"/>
                      <p:cNvSpPr/>
                      <p:nvPr/>
                    </p:nvSpPr>
                    <p:spPr bwMode="auto">
                      <a:xfrm>
                        <a:off x="2663792" y="3117153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550" name="Rectangle 1549"/>
                      <p:cNvSpPr/>
                      <p:nvPr/>
                    </p:nvSpPr>
                    <p:spPr bwMode="auto">
                      <a:xfrm>
                        <a:off x="2662068" y="329451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551" name="Rectangle 1550"/>
                      <p:cNvSpPr/>
                      <p:nvPr/>
                    </p:nvSpPr>
                    <p:spPr bwMode="auto">
                      <a:xfrm>
                        <a:off x="2662068" y="347455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552" name="Rectangle 1551"/>
                      <p:cNvSpPr/>
                      <p:nvPr/>
                    </p:nvSpPr>
                    <p:spPr bwMode="auto">
                      <a:xfrm>
                        <a:off x="2661505" y="3651907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</p:grpSp>
                <p:grpSp>
                  <p:nvGrpSpPr>
                    <p:cNvPr id="1542" name="Group 1541"/>
                    <p:cNvGrpSpPr/>
                    <p:nvPr/>
                  </p:nvGrpSpPr>
                  <p:grpSpPr>
                    <a:xfrm>
                      <a:off x="2661489" y="2046559"/>
                      <a:ext cx="182303" cy="893345"/>
                      <a:chOff x="2661505" y="2938562"/>
                      <a:chExt cx="182303" cy="893345"/>
                    </a:xfrm>
                  </p:grpSpPr>
                  <p:sp>
                    <p:nvSpPr>
                      <p:cNvPr id="1543" name="Rectangle 1542"/>
                      <p:cNvSpPr/>
                      <p:nvPr/>
                    </p:nvSpPr>
                    <p:spPr bwMode="auto">
                      <a:xfrm>
                        <a:off x="2663808" y="2938562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544" name="Rectangle 1543"/>
                      <p:cNvSpPr/>
                      <p:nvPr/>
                    </p:nvSpPr>
                    <p:spPr bwMode="auto">
                      <a:xfrm>
                        <a:off x="2663792" y="3117153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545" name="Rectangle 1544"/>
                      <p:cNvSpPr/>
                      <p:nvPr/>
                    </p:nvSpPr>
                    <p:spPr bwMode="auto">
                      <a:xfrm>
                        <a:off x="2662068" y="329451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546" name="Rectangle 1545"/>
                      <p:cNvSpPr/>
                      <p:nvPr/>
                    </p:nvSpPr>
                    <p:spPr bwMode="auto">
                      <a:xfrm>
                        <a:off x="2662068" y="347455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547" name="Rectangle 1546"/>
                      <p:cNvSpPr/>
                      <p:nvPr/>
                    </p:nvSpPr>
                    <p:spPr bwMode="auto">
                      <a:xfrm>
                        <a:off x="2661505" y="3651907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</p:grpSp>
              </p:grpSp>
            </p:grpSp>
            <p:grpSp>
              <p:nvGrpSpPr>
                <p:cNvPr id="844" name="Group 843"/>
                <p:cNvGrpSpPr/>
                <p:nvPr/>
              </p:nvGrpSpPr>
              <p:grpSpPr>
                <a:xfrm>
                  <a:off x="2714974" y="2438165"/>
                  <a:ext cx="872728" cy="2599369"/>
                  <a:chOff x="1149521" y="2598213"/>
                  <a:chExt cx="872728" cy="2599369"/>
                </a:xfrm>
              </p:grpSpPr>
              <p:grpSp>
                <p:nvGrpSpPr>
                  <p:cNvPr id="1440" name="Group 1439"/>
                  <p:cNvGrpSpPr>
                    <a:grpSpLocks noChangeAspect="1"/>
                  </p:cNvGrpSpPr>
                  <p:nvPr/>
                </p:nvGrpSpPr>
                <p:grpSpPr>
                  <a:xfrm>
                    <a:off x="1149521" y="2598245"/>
                    <a:ext cx="177027" cy="2598774"/>
                    <a:chOff x="2661489" y="2046559"/>
                    <a:chExt cx="182502" cy="2679148"/>
                  </a:xfrm>
                </p:grpSpPr>
                <p:grpSp>
                  <p:nvGrpSpPr>
                    <p:cNvPr id="1517" name="Group 1516"/>
                    <p:cNvGrpSpPr/>
                    <p:nvPr/>
                  </p:nvGrpSpPr>
                  <p:grpSpPr>
                    <a:xfrm>
                      <a:off x="2661505" y="2938562"/>
                      <a:ext cx="182303" cy="893345"/>
                      <a:chOff x="2661505" y="2938562"/>
                      <a:chExt cx="182303" cy="893345"/>
                    </a:xfrm>
                  </p:grpSpPr>
                  <p:sp>
                    <p:nvSpPr>
                      <p:cNvPr id="1530" name="Rectangle 1529"/>
                      <p:cNvSpPr/>
                      <p:nvPr/>
                    </p:nvSpPr>
                    <p:spPr bwMode="auto">
                      <a:xfrm>
                        <a:off x="2663808" y="2938562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531" name="Rectangle 1530"/>
                      <p:cNvSpPr/>
                      <p:nvPr/>
                    </p:nvSpPr>
                    <p:spPr bwMode="auto">
                      <a:xfrm>
                        <a:off x="2663792" y="3117153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532" name="Rectangle 1531"/>
                      <p:cNvSpPr/>
                      <p:nvPr/>
                    </p:nvSpPr>
                    <p:spPr bwMode="auto">
                      <a:xfrm>
                        <a:off x="2662068" y="329451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533" name="Rectangle 1532"/>
                      <p:cNvSpPr/>
                      <p:nvPr/>
                    </p:nvSpPr>
                    <p:spPr bwMode="auto">
                      <a:xfrm>
                        <a:off x="2662068" y="347455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534" name="Rectangle 1533"/>
                      <p:cNvSpPr/>
                      <p:nvPr/>
                    </p:nvSpPr>
                    <p:spPr bwMode="auto">
                      <a:xfrm>
                        <a:off x="2661505" y="3651907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</p:grpSp>
                <p:grpSp>
                  <p:nvGrpSpPr>
                    <p:cNvPr id="1518" name="Group 1517"/>
                    <p:cNvGrpSpPr/>
                    <p:nvPr/>
                  </p:nvGrpSpPr>
                  <p:grpSpPr>
                    <a:xfrm>
                      <a:off x="2661688" y="3832362"/>
                      <a:ext cx="182303" cy="893345"/>
                      <a:chOff x="2661505" y="2938562"/>
                      <a:chExt cx="182303" cy="893345"/>
                    </a:xfrm>
                  </p:grpSpPr>
                  <p:sp>
                    <p:nvSpPr>
                      <p:cNvPr id="1525" name="Rectangle 1524"/>
                      <p:cNvSpPr/>
                      <p:nvPr/>
                    </p:nvSpPr>
                    <p:spPr bwMode="auto">
                      <a:xfrm>
                        <a:off x="2663808" y="2938562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526" name="Rectangle 1525"/>
                      <p:cNvSpPr/>
                      <p:nvPr/>
                    </p:nvSpPr>
                    <p:spPr bwMode="auto">
                      <a:xfrm>
                        <a:off x="2663792" y="3117153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527" name="Rectangle 1526"/>
                      <p:cNvSpPr/>
                      <p:nvPr/>
                    </p:nvSpPr>
                    <p:spPr bwMode="auto">
                      <a:xfrm>
                        <a:off x="2662068" y="329451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528" name="Rectangle 1527"/>
                      <p:cNvSpPr/>
                      <p:nvPr/>
                    </p:nvSpPr>
                    <p:spPr bwMode="auto">
                      <a:xfrm>
                        <a:off x="2662068" y="347455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529" name="Rectangle 1528"/>
                      <p:cNvSpPr/>
                      <p:nvPr/>
                    </p:nvSpPr>
                    <p:spPr bwMode="auto">
                      <a:xfrm>
                        <a:off x="2661505" y="3651907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</p:grpSp>
                <p:grpSp>
                  <p:nvGrpSpPr>
                    <p:cNvPr id="1519" name="Group 1518"/>
                    <p:cNvGrpSpPr/>
                    <p:nvPr/>
                  </p:nvGrpSpPr>
                  <p:grpSpPr>
                    <a:xfrm>
                      <a:off x="2661489" y="2046559"/>
                      <a:ext cx="182303" cy="893345"/>
                      <a:chOff x="2661505" y="2938562"/>
                      <a:chExt cx="182303" cy="893345"/>
                    </a:xfrm>
                  </p:grpSpPr>
                  <p:sp>
                    <p:nvSpPr>
                      <p:cNvPr id="1520" name="Rectangle 1519"/>
                      <p:cNvSpPr/>
                      <p:nvPr/>
                    </p:nvSpPr>
                    <p:spPr bwMode="auto">
                      <a:xfrm>
                        <a:off x="2663808" y="2938562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521" name="Rectangle 1520"/>
                      <p:cNvSpPr/>
                      <p:nvPr/>
                    </p:nvSpPr>
                    <p:spPr bwMode="auto">
                      <a:xfrm>
                        <a:off x="2663792" y="3117153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522" name="Rectangle 1521"/>
                      <p:cNvSpPr/>
                      <p:nvPr/>
                    </p:nvSpPr>
                    <p:spPr bwMode="auto">
                      <a:xfrm>
                        <a:off x="2662068" y="329451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523" name="Rectangle 1522"/>
                      <p:cNvSpPr/>
                      <p:nvPr/>
                    </p:nvSpPr>
                    <p:spPr bwMode="auto">
                      <a:xfrm>
                        <a:off x="2662068" y="347455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524" name="Rectangle 1523"/>
                      <p:cNvSpPr/>
                      <p:nvPr/>
                    </p:nvSpPr>
                    <p:spPr bwMode="auto">
                      <a:xfrm>
                        <a:off x="2661505" y="3651907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</p:grpSp>
              </p:grpSp>
              <p:grpSp>
                <p:nvGrpSpPr>
                  <p:cNvPr id="1441" name="Group 1440"/>
                  <p:cNvGrpSpPr>
                    <a:grpSpLocks noChangeAspect="1"/>
                  </p:cNvGrpSpPr>
                  <p:nvPr/>
                </p:nvGrpSpPr>
                <p:grpSpPr>
                  <a:xfrm>
                    <a:off x="1320973" y="2598245"/>
                    <a:ext cx="177027" cy="2598774"/>
                    <a:chOff x="2661489" y="2046559"/>
                    <a:chExt cx="182502" cy="2679148"/>
                  </a:xfrm>
                </p:grpSpPr>
                <p:grpSp>
                  <p:nvGrpSpPr>
                    <p:cNvPr id="1499" name="Group 1498"/>
                    <p:cNvGrpSpPr/>
                    <p:nvPr/>
                  </p:nvGrpSpPr>
                  <p:grpSpPr>
                    <a:xfrm>
                      <a:off x="2661505" y="2938562"/>
                      <a:ext cx="182303" cy="893345"/>
                      <a:chOff x="2661505" y="2938562"/>
                      <a:chExt cx="182303" cy="893345"/>
                    </a:xfrm>
                  </p:grpSpPr>
                  <p:sp>
                    <p:nvSpPr>
                      <p:cNvPr id="1512" name="Rectangle 1511"/>
                      <p:cNvSpPr/>
                      <p:nvPr/>
                    </p:nvSpPr>
                    <p:spPr bwMode="auto">
                      <a:xfrm>
                        <a:off x="2663808" y="2938562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513" name="Rectangle 1512"/>
                      <p:cNvSpPr/>
                      <p:nvPr/>
                    </p:nvSpPr>
                    <p:spPr bwMode="auto">
                      <a:xfrm>
                        <a:off x="2663792" y="3117153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514" name="Rectangle 1513"/>
                      <p:cNvSpPr/>
                      <p:nvPr/>
                    </p:nvSpPr>
                    <p:spPr bwMode="auto">
                      <a:xfrm>
                        <a:off x="2662068" y="329451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515" name="Rectangle 1514"/>
                      <p:cNvSpPr/>
                      <p:nvPr/>
                    </p:nvSpPr>
                    <p:spPr bwMode="auto">
                      <a:xfrm>
                        <a:off x="2662068" y="347455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516" name="Rectangle 1515"/>
                      <p:cNvSpPr/>
                      <p:nvPr/>
                    </p:nvSpPr>
                    <p:spPr bwMode="auto">
                      <a:xfrm>
                        <a:off x="2661505" y="3651907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</p:grpSp>
                <p:grpSp>
                  <p:nvGrpSpPr>
                    <p:cNvPr id="1500" name="Group 1499"/>
                    <p:cNvGrpSpPr/>
                    <p:nvPr/>
                  </p:nvGrpSpPr>
                  <p:grpSpPr>
                    <a:xfrm>
                      <a:off x="2661688" y="3832362"/>
                      <a:ext cx="182303" cy="893345"/>
                      <a:chOff x="2661505" y="2938562"/>
                      <a:chExt cx="182303" cy="893345"/>
                    </a:xfrm>
                  </p:grpSpPr>
                  <p:sp>
                    <p:nvSpPr>
                      <p:cNvPr id="1507" name="Rectangle 1506"/>
                      <p:cNvSpPr/>
                      <p:nvPr/>
                    </p:nvSpPr>
                    <p:spPr bwMode="auto">
                      <a:xfrm>
                        <a:off x="2663808" y="2938562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508" name="Rectangle 1507"/>
                      <p:cNvSpPr/>
                      <p:nvPr/>
                    </p:nvSpPr>
                    <p:spPr bwMode="auto">
                      <a:xfrm>
                        <a:off x="2663792" y="3117153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509" name="Rectangle 1508"/>
                      <p:cNvSpPr/>
                      <p:nvPr/>
                    </p:nvSpPr>
                    <p:spPr bwMode="auto">
                      <a:xfrm>
                        <a:off x="2662068" y="329451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510" name="Rectangle 1509"/>
                      <p:cNvSpPr/>
                      <p:nvPr/>
                    </p:nvSpPr>
                    <p:spPr bwMode="auto">
                      <a:xfrm>
                        <a:off x="2662068" y="347455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511" name="Rectangle 1510"/>
                      <p:cNvSpPr/>
                      <p:nvPr/>
                    </p:nvSpPr>
                    <p:spPr bwMode="auto">
                      <a:xfrm>
                        <a:off x="2661505" y="3651907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</p:grpSp>
                <p:grpSp>
                  <p:nvGrpSpPr>
                    <p:cNvPr id="1501" name="Group 1500"/>
                    <p:cNvGrpSpPr/>
                    <p:nvPr/>
                  </p:nvGrpSpPr>
                  <p:grpSpPr>
                    <a:xfrm>
                      <a:off x="2661489" y="2046559"/>
                      <a:ext cx="182303" cy="893345"/>
                      <a:chOff x="2661505" y="2938562"/>
                      <a:chExt cx="182303" cy="893345"/>
                    </a:xfrm>
                  </p:grpSpPr>
                  <p:sp>
                    <p:nvSpPr>
                      <p:cNvPr id="1502" name="Rectangle 1501"/>
                      <p:cNvSpPr/>
                      <p:nvPr/>
                    </p:nvSpPr>
                    <p:spPr bwMode="auto">
                      <a:xfrm>
                        <a:off x="2663808" y="2938562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503" name="Rectangle 1502"/>
                      <p:cNvSpPr/>
                      <p:nvPr/>
                    </p:nvSpPr>
                    <p:spPr bwMode="auto">
                      <a:xfrm>
                        <a:off x="2663792" y="3117153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504" name="Rectangle 1503"/>
                      <p:cNvSpPr/>
                      <p:nvPr/>
                    </p:nvSpPr>
                    <p:spPr bwMode="auto">
                      <a:xfrm>
                        <a:off x="2662068" y="329451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505" name="Rectangle 1504"/>
                      <p:cNvSpPr/>
                      <p:nvPr/>
                    </p:nvSpPr>
                    <p:spPr bwMode="auto">
                      <a:xfrm>
                        <a:off x="2662068" y="347455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506" name="Rectangle 1505"/>
                      <p:cNvSpPr/>
                      <p:nvPr/>
                    </p:nvSpPr>
                    <p:spPr bwMode="auto">
                      <a:xfrm>
                        <a:off x="2661505" y="3651907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</p:grpSp>
              </p:grpSp>
              <p:grpSp>
                <p:nvGrpSpPr>
                  <p:cNvPr id="1442" name="Group 1441"/>
                  <p:cNvGrpSpPr>
                    <a:grpSpLocks noChangeAspect="1"/>
                  </p:cNvGrpSpPr>
                  <p:nvPr/>
                </p:nvGrpSpPr>
                <p:grpSpPr>
                  <a:xfrm>
                    <a:off x="1497188" y="2598213"/>
                    <a:ext cx="177027" cy="2598774"/>
                    <a:chOff x="2661489" y="2046559"/>
                    <a:chExt cx="182502" cy="2679148"/>
                  </a:xfrm>
                </p:grpSpPr>
                <p:grpSp>
                  <p:nvGrpSpPr>
                    <p:cNvPr id="1481" name="Group 1480"/>
                    <p:cNvGrpSpPr/>
                    <p:nvPr/>
                  </p:nvGrpSpPr>
                  <p:grpSpPr>
                    <a:xfrm>
                      <a:off x="2661505" y="2938562"/>
                      <a:ext cx="182303" cy="893345"/>
                      <a:chOff x="2661505" y="2938562"/>
                      <a:chExt cx="182303" cy="893345"/>
                    </a:xfrm>
                  </p:grpSpPr>
                  <p:sp>
                    <p:nvSpPr>
                      <p:cNvPr id="1494" name="Rectangle 1493"/>
                      <p:cNvSpPr/>
                      <p:nvPr/>
                    </p:nvSpPr>
                    <p:spPr bwMode="auto">
                      <a:xfrm>
                        <a:off x="2663808" y="2938562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495" name="Rectangle 1494"/>
                      <p:cNvSpPr/>
                      <p:nvPr/>
                    </p:nvSpPr>
                    <p:spPr bwMode="auto">
                      <a:xfrm>
                        <a:off x="2663792" y="3117153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496" name="Rectangle 1495"/>
                      <p:cNvSpPr/>
                      <p:nvPr/>
                    </p:nvSpPr>
                    <p:spPr bwMode="auto">
                      <a:xfrm>
                        <a:off x="2662068" y="329451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497" name="Rectangle 1496"/>
                      <p:cNvSpPr/>
                      <p:nvPr/>
                    </p:nvSpPr>
                    <p:spPr bwMode="auto">
                      <a:xfrm>
                        <a:off x="2662068" y="347455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498" name="Rectangle 1497"/>
                      <p:cNvSpPr/>
                      <p:nvPr/>
                    </p:nvSpPr>
                    <p:spPr bwMode="auto">
                      <a:xfrm>
                        <a:off x="2661505" y="3651907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</p:grpSp>
                <p:grpSp>
                  <p:nvGrpSpPr>
                    <p:cNvPr id="1482" name="Group 1481"/>
                    <p:cNvGrpSpPr/>
                    <p:nvPr/>
                  </p:nvGrpSpPr>
                  <p:grpSpPr>
                    <a:xfrm>
                      <a:off x="2661688" y="3832362"/>
                      <a:ext cx="182303" cy="893345"/>
                      <a:chOff x="2661505" y="2938562"/>
                      <a:chExt cx="182303" cy="893345"/>
                    </a:xfrm>
                  </p:grpSpPr>
                  <p:sp>
                    <p:nvSpPr>
                      <p:cNvPr id="1489" name="Rectangle 1488"/>
                      <p:cNvSpPr/>
                      <p:nvPr/>
                    </p:nvSpPr>
                    <p:spPr bwMode="auto">
                      <a:xfrm>
                        <a:off x="2663808" y="2938562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490" name="Rectangle 1489"/>
                      <p:cNvSpPr/>
                      <p:nvPr/>
                    </p:nvSpPr>
                    <p:spPr bwMode="auto">
                      <a:xfrm>
                        <a:off x="2663792" y="3117153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491" name="Rectangle 1490"/>
                      <p:cNvSpPr/>
                      <p:nvPr/>
                    </p:nvSpPr>
                    <p:spPr bwMode="auto">
                      <a:xfrm>
                        <a:off x="2662068" y="329451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492" name="Rectangle 1491"/>
                      <p:cNvSpPr/>
                      <p:nvPr/>
                    </p:nvSpPr>
                    <p:spPr bwMode="auto">
                      <a:xfrm>
                        <a:off x="2662068" y="347455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493" name="Rectangle 1492"/>
                      <p:cNvSpPr/>
                      <p:nvPr/>
                    </p:nvSpPr>
                    <p:spPr bwMode="auto">
                      <a:xfrm>
                        <a:off x="2661505" y="3651907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</p:grpSp>
                <p:grpSp>
                  <p:nvGrpSpPr>
                    <p:cNvPr id="1483" name="Group 1482"/>
                    <p:cNvGrpSpPr/>
                    <p:nvPr/>
                  </p:nvGrpSpPr>
                  <p:grpSpPr>
                    <a:xfrm>
                      <a:off x="2661489" y="2046559"/>
                      <a:ext cx="182303" cy="893345"/>
                      <a:chOff x="2661505" y="2938562"/>
                      <a:chExt cx="182303" cy="893345"/>
                    </a:xfrm>
                  </p:grpSpPr>
                  <p:sp>
                    <p:nvSpPr>
                      <p:cNvPr id="1484" name="Rectangle 1483"/>
                      <p:cNvSpPr/>
                      <p:nvPr/>
                    </p:nvSpPr>
                    <p:spPr bwMode="auto">
                      <a:xfrm>
                        <a:off x="2663808" y="2938562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485" name="Rectangle 1484"/>
                      <p:cNvSpPr/>
                      <p:nvPr/>
                    </p:nvSpPr>
                    <p:spPr bwMode="auto">
                      <a:xfrm>
                        <a:off x="2663792" y="3117153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486" name="Rectangle 1485"/>
                      <p:cNvSpPr/>
                      <p:nvPr/>
                    </p:nvSpPr>
                    <p:spPr bwMode="auto">
                      <a:xfrm>
                        <a:off x="2662068" y="329451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487" name="Rectangle 1486"/>
                      <p:cNvSpPr/>
                      <p:nvPr/>
                    </p:nvSpPr>
                    <p:spPr bwMode="auto">
                      <a:xfrm>
                        <a:off x="2662068" y="347455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488" name="Rectangle 1487"/>
                      <p:cNvSpPr/>
                      <p:nvPr/>
                    </p:nvSpPr>
                    <p:spPr bwMode="auto">
                      <a:xfrm>
                        <a:off x="2661505" y="3651907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</p:grpSp>
              </p:grpSp>
              <p:grpSp>
                <p:nvGrpSpPr>
                  <p:cNvPr id="1443" name="Group 1442"/>
                  <p:cNvGrpSpPr>
                    <a:grpSpLocks noChangeAspect="1"/>
                  </p:cNvGrpSpPr>
                  <p:nvPr/>
                </p:nvGrpSpPr>
                <p:grpSpPr>
                  <a:xfrm>
                    <a:off x="1672628" y="2598808"/>
                    <a:ext cx="177027" cy="2598774"/>
                    <a:chOff x="2661489" y="2046559"/>
                    <a:chExt cx="182502" cy="2679148"/>
                  </a:xfrm>
                </p:grpSpPr>
                <p:grpSp>
                  <p:nvGrpSpPr>
                    <p:cNvPr id="1463" name="Group 1462"/>
                    <p:cNvGrpSpPr/>
                    <p:nvPr/>
                  </p:nvGrpSpPr>
                  <p:grpSpPr>
                    <a:xfrm>
                      <a:off x="2661505" y="2938562"/>
                      <a:ext cx="182303" cy="893345"/>
                      <a:chOff x="2661505" y="2938562"/>
                      <a:chExt cx="182303" cy="893345"/>
                    </a:xfrm>
                  </p:grpSpPr>
                  <p:sp>
                    <p:nvSpPr>
                      <p:cNvPr id="1476" name="Rectangle 1475"/>
                      <p:cNvSpPr/>
                      <p:nvPr/>
                    </p:nvSpPr>
                    <p:spPr bwMode="auto">
                      <a:xfrm>
                        <a:off x="2663808" y="2938562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477" name="Rectangle 1476"/>
                      <p:cNvSpPr/>
                      <p:nvPr/>
                    </p:nvSpPr>
                    <p:spPr bwMode="auto">
                      <a:xfrm>
                        <a:off x="2663792" y="3117153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478" name="Rectangle 1477"/>
                      <p:cNvSpPr/>
                      <p:nvPr/>
                    </p:nvSpPr>
                    <p:spPr bwMode="auto">
                      <a:xfrm>
                        <a:off x="2662068" y="329451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479" name="Rectangle 1478"/>
                      <p:cNvSpPr/>
                      <p:nvPr/>
                    </p:nvSpPr>
                    <p:spPr bwMode="auto">
                      <a:xfrm>
                        <a:off x="2662068" y="347455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480" name="Rectangle 1479"/>
                      <p:cNvSpPr/>
                      <p:nvPr/>
                    </p:nvSpPr>
                    <p:spPr bwMode="auto">
                      <a:xfrm>
                        <a:off x="2661505" y="3651907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</p:grpSp>
                <p:grpSp>
                  <p:nvGrpSpPr>
                    <p:cNvPr id="1464" name="Group 1463"/>
                    <p:cNvGrpSpPr/>
                    <p:nvPr/>
                  </p:nvGrpSpPr>
                  <p:grpSpPr>
                    <a:xfrm>
                      <a:off x="2661688" y="3832362"/>
                      <a:ext cx="182303" cy="893345"/>
                      <a:chOff x="2661505" y="2938562"/>
                      <a:chExt cx="182303" cy="893345"/>
                    </a:xfrm>
                  </p:grpSpPr>
                  <p:sp>
                    <p:nvSpPr>
                      <p:cNvPr id="1471" name="Rectangle 1470"/>
                      <p:cNvSpPr/>
                      <p:nvPr/>
                    </p:nvSpPr>
                    <p:spPr bwMode="auto">
                      <a:xfrm>
                        <a:off x="2663808" y="2938562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472" name="Rectangle 1471"/>
                      <p:cNvSpPr/>
                      <p:nvPr/>
                    </p:nvSpPr>
                    <p:spPr bwMode="auto">
                      <a:xfrm>
                        <a:off x="2663792" y="3117153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473" name="Rectangle 1472"/>
                      <p:cNvSpPr/>
                      <p:nvPr/>
                    </p:nvSpPr>
                    <p:spPr bwMode="auto">
                      <a:xfrm>
                        <a:off x="2662068" y="329451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474" name="Rectangle 1473"/>
                      <p:cNvSpPr/>
                      <p:nvPr/>
                    </p:nvSpPr>
                    <p:spPr bwMode="auto">
                      <a:xfrm>
                        <a:off x="2662068" y="347455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475" name="Rectangle 1474"/>
                      <p:cNvSpPr/>
                      <p:nvPr/>
                    </p:nvSpPr>
                    <p:spPr bwMode="auto">
                      <a:xfrm>
                        <a:off x="2661505" y="3651907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</p:grpSp>
                <p:grpSp>
                  <p:nvGrpSpPr>
                    <p:cNvPr id="1465" name="Group 1464"/>
                    <p:cNvGrpSpPr/>
                    <p:nvPr/>
                  </p:nvGrpSpPr>
                  <p:grpSpPr>
                    <a:xfrm>
                      <a:off x="2661489" y="2046559"/>
                      <a:ext cx="182303" cy="893345"/>
                      <a:chOff x="2661505" y="2938562"/>
                      <a:chExt cx="182303" cy="893345"/>
                    </a:xfrm>
                  </p:grpSpPr>
                  <p:sp>
                    <p:nvSpPr>
                      <p:cNvPr id="1466" name="Rectangle 1465"/>
                      <p:cNvSpPr/>
                      <p:nvPr/>
                    </p:nvSpPr>
                    <p:spPr bwMode="auto">
                      <a:xfrm>
                        <a:off x="2663808" y="2938562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467" name="Rectangle 1466"/>
                      <p:cNvSpPr/>
                      <p:nvPr/>
                    </p:nvSpPr>
                    <p:spPr bwMode="auto">
                      <a:xfrm>
                        <a:off x="2663792" y="3117153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468" name="Rectangle 1467"/>
                      <p:cNvSpPr/>
                      <p:nvPr/>
                    </p:nvSpPr>
                    <p:spPr bwMode="auto">
                      <a:xfrm>
                        <a:off x="2662068" y="329451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469" name="Rectangle 1468"/>
                      <p:cNvSpPr/>
                      <p:nvPr/>
                    </p:nvSpPr>
                    <p:spPr bwMode="auto">
                      <a:xfrm>
                        <a:off x="2662068" y="347455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470" name="Rectangle 1469"/>
                      <p:cNvSpPr/>
                      <p:nvPr/>
                    </p:nvSpPr>
                    <p:spPr bwMode="auto">
                      <a:xfrm>
                        <a:off x="2661505" y="3651907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</p:grpSp>
              </p:grpSp>
              <p:grpSp>
                <p:nvGrpSpPr>
                  <p:cNvPr id="1444" name="Group 1443"/>
                  <p:cNvGrpSpPr>
                    <a:grpSpLocks noChangeAspect="1"/>
                  </p:cNvGrpSpPr>
                  <p:nvPr/>
                </p:nvGrpSpPr>
                <p:grpSpPr>
                  <a:xfrm>
                    <a:off x="1845222" y="2598808"/>
                    <a:ext cx="177027" cy="2598774"/>
                    <a:chOff x="2661489" y="2046559"/>
                    <a:chExt cx="182502" cy="2679148"/>
                  </a:xfrm>
                </p:grpSpPr>
                <p:grpSp>
                  <p:nvGrpSpPr>
                    <p:cNvPr id="1445" name="Group 1444"/>
                    <p:cNvGrpSpPr/>
                    <p:nvPr/>
                  </p:nvGrpSpPr>
                  <p:grpSpPr>
                    <a:xfrm>
                      <a:off x="2661505" y="2938562"/>
                      <a:ext cx="182303" cy="893345"/>
                      <a:chOff x="2661505" y="2938562"/>
                      <a:chExt cx="182303" cy="893345"/>
                    </a:xfrm>
                  </p:grpSpPr>
                  <p:sp>
                    <p:nvSpPr>
                      <p:cNvPr id="1458" name="Rectangle 1457"/>
                      <p:cNvSpPr/>
                      <p:nvPr/>
                    </p:nvSpPr>
                    <p:spPr bwMode="auto">
                      <a:xfrm>
                        <a:off x="2663808" y="2938562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459" name="Rectangle 1458"/>
                      <p:cNvSpPr/>
                      <p:nvPr/>
                    </p:nvSpPr>
                    <p:spPr bwMode="auto">
                      <a:xfrm>
                        <a:off x="2663792" y="3117153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460" name="Rectangle 1459"/>
                      <p:cNvSpPr/>
                      <p:nvPr/>
                    </p:nvSpPr>
                    <p:spPr bwMode="auto">
                      <a:xfrm>
                        <a:off x="2662068" y="329451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461" name="Rectangle 1460"/>
                      <p:cNvSpPr/>
                      <p:nvPr/>
                    </p:nvSpPr>
                    <p:spPr bwMode="auto">
                      <a:xfrm>
                        <a:off x="2662068" y="347455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462" name="Rectangle 1461"/>
                      <p:cNvSpPr/>
                      <p:nvPr/>
                    </p:nvSpPr>
                    <p:spPr bwMode="auto">
                      <a:xfrm>
                        <a:off x="2661505" y="3651907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</p:grpSp>
                <p:grpSp>
                  <p:nvGrpSpPr>
                    <p:cNvPr id="1446" name="Group 1445"/>
                    <p:cNvGrpSpPr/>
                    <p:nvPr/>
                  </p:nvGrpSpPr>
                  <p:grpSpPr>
                    <a:xfrm>
                      <a:off x="2661688" y="3832362"/>
                      <a:ext cx="182303" cy="893345"/>
                      <a:chOff x="2661505" y="2938562"/>
                      <a:chExt cx="182303" cy="893345"/>
                    </a:xfrm>
                  </p:grpSpPr>
                  <p:sp>
                    <p:nvSpPr>
                      <p:cNvPr id="1453" name="Rectangle 1452"/>
                      <p:cNvSpPr/>
                      <p:nvPr/>
                    </p:nvSpPr>
                    <p:spPr bwMode="auto">
                      <a:xfrm>
                        <a:off x="2663808" y="2938562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454" name="Rectangle 1453"/>
                      <p:cNvSpPr/>
                      <p:nvPr/>
                    </p:nvSpPr>
                    <p:spPr bwMode="auto">
                      <a:xfrm>
                        <a:off x="2663792" y="3117153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455" name="Rectangle 1454"/>
                      <p:cNvSpPr/>
                      <p:nvPr/>
                    </p:nvSpPr>
                    <p:spPr bwMode="auto">
                      <a:xfrm>
                        <a:off x="2662068" y="329451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456" name="Rectangle 1455"/>
                      <p:cNvSpPr/>
                      <p:nvPr/>
                    </p:nvSpPr>
                    <p:spPr bwMode="auto">
                      <a:xfrm>
                        <a:off x="2662068" y="347455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457" name="Rectangle 1456"/>
                      <p:cNvSpPr/>
                      <p:nvPr/>
                    </p:nvSpPr>
                    <p:spPr bwMode="auto">
                      <a:xfrm>
                        <a:off x="2661505" y="3651907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</p:grpSp>
                <p:grpSp>
                  <p:nvGrpSpPr>
                    <p:cNvPr id="1447" name="Group 1446"/>
                    <p:cNvGrpSpPr/>
                    <p:nvPr/>
                  </p:nvGrpSpPr>
                  <p:grpSpPr>
                    <a:xfrm>
                      <a:off x="2661489" y="2046559"/>
                      <a:ext cx="182303" cy="893345"/>
                      <a:chOff x="2661505" y="2938562"/>
                      <a:chExt cx="182303" cy="893345"/>
                    </a:xfrm>
                  </p:grpSpPr>
                  <p:sp>
                    <p:nvSpPr>
                      <p:cNvPr id="1448" name="Rectangle 1447"/>
                      <p:cNvSpPr/>
                      <p:nvPr/>
                    </p:nvSpPr>
                    <p:spPr bwMode="auto">
                      <a:xfrm>
                        <a:off x="2663808" y="2938562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449" name="Rectangle 1448"/>
                      <p:cNvSpPr/>
                      <p:nvPr/>
                    </p:nvSpPr>
                    <p:spPr bwMode="auto">
                      <a:xfrm>
                        <a:off x="2663792" y="3117153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450" name="Rectangle 1449"/>
                      <p:cNvSpPr/>
                      <p:nvPr/>
                    </p:nvSpPr>
                    <p:spPr bwMode="auto">
                      <a:xfrm>
                        <a:off x="2662068" y="329451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451" name="Rectangle 1450"/>
                      <p:cNvSpPr/>
                      <p:nvPr/>
                    </p:nvSpPr>
                    <p:spPr bwMode="auto">
                      <a:xfrm>
                        <a:off x="2662068" y="347455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452" name="Rectangle 1451"/>
                      <p:cNvSpPr/>
                      <p:nvPr/>
                    </p:nvSpPr>
                    <p:spPr bwMode="auto">
                      <a:xfrm>
                        <a:off x="2661505" y="3651907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</p:grpSp>
              </p:grpSp>
            </p:grpSp>
            <p:grpSp>
              <p:nvGrpSpPr>
                <p:cNvPr id="845" name="Group 844"/>
                <p:cNvGrpSpPr/>
                <p:nvPr/>
              </p:nvGrpSpPr>
              <p:grpSpPr>
                <a:xfrm>
                  <a:off x="3588033" y="2437602"/>
                  <a:ext cx="872728" cy="2599369"/>
                  <a:chOff x="1149521" y="2598213"/>
                  <a:chExt cx="872728" cy="2599369"/>
                </a:xfrm>
              </p:grpSpPr>
              <p:grpSp>
                <p:nvGrpSpPr>
                  <p:cNvPr id="1345" name="Group 1344"/>
                  <p:cNvGrpSpPr>
                    <a:grpSpLocks noChangeAspect="1"/>
                  </p:cNvGrpSpPr>
                  <p:nvPr/>
                </p:nvGrpSpPr>
                <p:grpSpPr>
                  <a:xfrm>
                    <a:off x="1149521" y="2598245"/>
                    <a:ext cx="177027" cy="2598774"/>
                    <a:chOff x="2661489" y="2046559"/>
                    <a:chExt cx="182502" cy="2679148"/>
                  </a:xfrm>
                </p:grpSpPr>
                <p:grpSp>
                  <p:nvGrpSpPr>
                    <p:cNvPr id="1422" name="Group 1421"/>
                    <p:cNvGrpSpPr/>
                    <p:nvPr/>
                  </p:nvGrpSpPr>
                  <p:grpSpPr>
                    <a:xfrm>
                      <a:off x="2661505" y="2938562"/>
                      <a:ext cx="182303" cy="893345"/>
                      <a:chOff x="2661505" y="2938562"/>
                      <a:chExt cx="182303" cy="893345"/>
                    </a:xfrm>
                  </p:grpSpPr>
                  <p:sp>
                    <p:nvSpPr>
                      <p:cNvPr id="1435" name="Rectangle 1434"/>
                      <p:cNvSpPr/>
                      <p:nvPr/>
                    </p:nvSpPr>
                    <p:spPr bwMode="auto">
                      <a:xfrm>
                        <a:off x="2663808" y="2938562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436" name="Rectangle 1435"/>
                      <p:cNvSpPr/>
                      <p:nvPr/>
                    </p:nvSpPr>
                    <p:spPr bwMode="auto">
                      <a:xfrm>
                        <a:off x="2663792" y="3117153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437" name="Rectangle 1436"/>
                      <p:cNvSpPr/>
                      <p:nvPr/>
                    </p:nvSpPr>
                    <p:spPr bwMode="auto">
                      <a:xfrm>
                        <a:off x="2662068" y="329451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438" name="Rectangle 1437"/>
                      <p:cNvSpPr/>
                      <p:nvPr/>
                    </p:nvSpPr>
                    <p:spPr bwMode="auto">
                      <a:xfrm>
                        <a:off x="2662068" y="347455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439" name="Rectangle 1438"/>
                      <p:cNvSpPr/>
                      <p:nvPr/>
                    </p:nvSpPr>
                    <p:spPr bwMode="auto">
                      <a:xfrm>
                        <a:off x="2661505" y="3651907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</p:grpSp>
                <p:grpSp>
                  <p:nvGrpSpPr>
                    <p:cNvPr id="1423" name="Group 1422"/>
                    <p:cNvGrpSpPr/>
                    <p:nvPr/>
                  </p:nvGrpSpPr>
                  <p:grpSpPr>
                    <a:xfrm>
                      <a:off x="2661688" y="3832362"/>
                      <a:ext cx="182303" cy="893345"/>
                      <a:chOff x="2661505" y="2938562"/>
                      <a:chExt cx="182303" cy="893345"/>
                    </a:xfrm>
                  </p:grpSpPr>
                  <p:sp>
                    <p:nvSpPr>
                      <p:cNvPr id="1430" name="Rectangle 1429"/>
                      <p:cNvSpPr/>
                      <p:nvPr/>
                    </p:nvSpPr>
                    <p:spPr bwMode="auto">
                      <a:xfrm>
                        <a:off x="2663808" y="2938562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431" name="Rectangle 1430"/>
                      <p:cNvSpPr/>
                      <p:nvPr/>
                    </p:nvSpPr>
                    <p:spPr bwMode="auto">
                      <a:xfrm>
                        <a:off x="2663792" y="3117153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432" name="Rectangle 1431"/>
                      <p:cNvSpPr/>
                      <p:nvPr/>
                    </p:nvSpPr>
                    <p:spPr bwMode="auto">
                      <a:xfrm>
                        <a:off x="2662068" y="329451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433" name="Rectangle 1432"/>
                      <p:cNvSpPr/>
                      <p:nvPr/>
                    </p:nvSpPr>
                    <p:spPr bwMode="auto">
                      <a:xfrm>
                        <a:off x="2662068" y="347455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434" name="Rectangle 1433"/>
                      <p:cNvSpPr/>
                      <p:nvPr/>
                    </p:nvSpPr>
                    <p:spPr bwMode="auto">
                      <a:xfrm>
                        <a:off x="2661505" y="3651907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</p:grpSp>
                <p:grpSp>
                  <p:nvGrpSpPr>
                    <p:cNvPr id="1424" name="Group 1423"/>
                    <p:cNvGrpSpPr/>
                    <p:nvPr/>
                  </p:nvGrpSpPr>
                  <p:grpSpPr>
                    <a:xfrm>
                      <a:off x="2661489" y="2046559"/>
                      <a:ext cx="182303" cy="893345"/>
                      <a:chOff x="2661505" y="2938562"/>
                      <a:chExt cx="182303" cy="893345"/>
                    </a:xfrm>
                  </p:grpSpPr>
                  <p:sp>
                    <p:nvSpPr>
                      <p:cNvPr id="1425" name="Rectangle 1424"/>
                      <p:cNvSpPr/>
                      <p:nvPr/>
                    </p:nvSpPr>
                    <p:spPr bwMode="auto">
                      <a:xfrm>
                        <a:off x="2663808" y="2938562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426" name="Rectangle 1425"/>
                      <p:cNvSpPr/>
                      <p:nvPr/>
                    </p:nvSpPr>
                    <p:spPr bwMode="auto">
                      <a:xfrm>
                        <a:off x="2663792" y="3117153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427" name="Rectangle 1426"/>
                      <p:cNvSpPr/>
                      <p:nvPr/>
                    </p:nvSpPr>
                    <p:spPr bwMode="auto">
                      <a:xfrm>
                        <a:off x="2662068" y="329451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428" name="Rectangle 1427"/>
                      <p:cNvSpPr/>
                      <p:nvPr/>
                    </p:nvSpPr>
                    <p:spPr bwMode="auto">
                      <a:xfrm>
                        <a:off x="2662068" y="347455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429" name="Rectangle 1428"/>
                      <p:cNvSpPr/>
                      <p:nvPr/>
                    </p:nvSpPr>
                    <p:spPr bwMode="auto">
                      <a:xfrm>
                        <a:off x="2661505" y="3651907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</p:grpSp>
              </p:grpSp>
              <p:grpSp>
                <p:nvGrpSpPr>
                  <p:cNvPr id="1346" name="Group 1345"/>
                  <p:cNvGrpSpPr>
                    <a:grpSpLocks noChangeAspect="1"/>
                  </p:cNvGrpSpPr>
                  <p:nvPr/>
                </p:nvGrpSpPr>
                <p:grpSpPr>
                  <a:xfrm>
                    <a:off x="1320973" y="2598245"/>
                    <a:ext cx="177027" cy="2598774"/>
                    <a:chOff x="2661489" y="2046559"/>
                    <a:chExt cx="182502" cy="2679148"/>
                  </a:xfrm>
                </p:grpSpPr>
                <p:grpSp>
                  <p:nvGrpSpPr>
                    <p:cNvPr id="1404" name="Group 1403"/>
                    <p:cNvGrpSpPr/>
                    <p:nvPr/>
                  </p:nvGrpSpPr>
                  <p:grpSpPr>
                    <a:xfrm>
                      <a:off x="2661505" y="2938562"/>
                      <a:ext cx="182303" cy="893345"/>
                      <a:chOff x="2661505" y="2938562"/>
                      <a:chExt cx="182303" cy="893345"/>
                    </a:xfrm>
                  </p:grpSpPr>
                  <p:sp>
                    <p:nvSpPr>
                      <p:cNvPr id="1417" name="Rectangle 1416"/>
                      <p:cNvSpPr/>
                      <p:nvPr/>
                    </p:nvSpPr>
                    <p:spPr bwMode="auto">
                      <a:xfrm>
                        <a:off x="2663808" y="2938562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418" name="Rectangle 1417"/>
                      <p:cNvSpPr/>
                      <p:nvPr/>
                    </p:nvSpPr>
                    <p:spPr bwMode="auto">
                      <a:xfrm>
                        <a:off x="2663792" y="3117153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419" name="Rectangle 1418"/>
                      <p:cNvSpPr/>
                      <p:nvPr/>
                    </p:nvSpPr>
                    <p:spPr bwMode="auto">
                      <a:xfrm>
                        <a:off x="2662068" y="329451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420" name="Rectangle 1419"/>
                      <p:cNvSpPr/>
                      <p:nvPr/>
                    </p:nvSpPr>
                    <p:spPr bwMode="auto">
                      <a:xfrm>
                        <a:off x="2662068" y="347455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421" name="Rectangle 1420"/>
                      <p:cNvSpPr/>
                      <p:nvPr/>
                    </p:nvSpPr>
                    <p:spPr bwMode="auto">
                      <a:xfrm>
                        <a:off x="2661505" y="3651907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</p:grpSp>
                <p:grpSp>
                  <p:nvGrpSpPr>
                    <p:cNvPr id="1405" name="Group 1404"/>
                    <p:cNvGrpSpPr/>
                    <p:nvPr/>
                  </p:nvGrpSpPr>
                  <p:grpSpPr>
                    <a:xfrm>
                      <a:off x="2661688" y="3832362"/>
                      <a:ext cx="182303" cy="893345"/>
                      <a:chOff x="2661505" y="2938562"/>
                      <a:chExt cx="182303" cy="893345"/>
                    </a:xfrm>
                  </p:grpSpPr>
                  <p:sp>
                    <p:nvSpPr>
                      <p:cNvPr id="1412" name="Rectangle 1411"/>
                      <p:cNvSpPr/>
                      <p:nvPr/>
                    </p:nvSpPr>
                    <p:spPr bwMode="auto">
                      <a:xfrm>
                        <a:off x="2663808" y="2938562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413" name="Rectangle 1412"/>
                      <p:cNvSpPr/>
                      <p:nvPr/>
                    </p:nvSpPr>
                    <p:spPr bwMode="auto">
                      <a:xfrm>
                        <a:off x="2663792" y="3117153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414" name="Rectangle 1413"/>
                      <p:cNvSpPr/>
                      <p:nvPr/>
                    </p:nvSpPr>
                    <p:spPr bwMode="auto">
                      <a:xfrm>
                        <a:off x="2662068" y="329451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415" name="Rectangle 1414"/>
                      <p:cNvSpPr/>
                      <p:nvPr/>
                    </p:nvSpPr>
                    <p:spPr bwMode="auto">
                      <a:xfrm>
                        <a:off x="2662068" y="347455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416" name="Rectangle 1415"/>
                      <p:cNvSpPr/>
                      <p:nvPr/>
                    </p:nvSpPr>
                    <p:spPr bwMode="auto">
                      <a:xfrm>
                        <a:off x="2661505" y="3651907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</p:grpSp>
                <p:grpSp>
                  <p:nvGrpSpPr>
                    <p:cNvPr id="1406" name="Group 1405"/>
                    <p:cNvGrpSpPr/>
                    <p:nvPr/>
                  </p:nvGrpSpPr>
                  <p:grpSpPr>
                    <a:xfrm>
                      <a:off x="2661489" y="2046559"/>
                      <a:ext cx="182303" cy="893345"/>
                      <a:chOff x="2661505" y="2938562"/>
                      <a:chExt cx="182303" cy="893345"/>
                    </a:xfrm>
                  </p:grpSpPr>
                  <p:sp>
                    <p:nvSpPr>
                      <p:cNvPr id="1407" name="Rectangle 1406"/>
                      <p:cNvSpPr/>
                      <p:nvPr/>
                    </p:nvSpPr>
                    <p:spPr bwMode="auto">
                      <a:xfrm>
                        <a:off x="2663808" y="2938562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408" name="Rectangle 1407"/>
                      <p:cNvSpPr/>
                      <p:nvPr/>
                    </p:nvSpPr>
                    <p:spPr bwMode="auto">
                      <a:xfrm>
                        <a:off x="2663792" y="3117153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409" name="Rectangle 1408"/>
                      <p:cNvSpPr/>
                      <p:nvPr/>
                    </p:nvSpPr>
                    <p:spPr bwMode="auto">
                      <a:xfrm>
                        <a:off x="2662068" y="329451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410" name="Rectangle 1409"/>
                      <p:cNvSpPr/>
                      <p:nvPr/>
                    </p:nvSpPr>
                    <p:spPr bwMode="auto">
                      <a:xfrm>
                        <a:off x="2662068" y="347455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411" name="Rectangle 1410"/>
                      <p:cNvSpPr/>
                      <p:nvPr/>
                    </p:nvSpPr>
                    <p:spPr bwMode="auto">
                      <a:xfrm>
                        <a:off x="2661505" y="3651907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</p:grpSp>
              </p:grpSp>
              <p:grpSp>
                <p:nvGrpSpPr>
                  <p:cNvPr id="1347" name="Group 1346"/>
                  <p:cNvGrpSpPr>
                    <a:grpSpLocks noChangeAspect="1"/>
                  </p:cNvGrpSpPr>
                  <p:nvPr/>
                </p:nvGrpSpPr>
                <p:grpSpPr>
                  <a:xfrm>
                    <a:off x="1497188" y="2598213"/>
                    <a:ext cx="177027" cy="2598774"/>
                    <a:chOff x="2661489" y="2046559"/>
                    <a:chExt cx="182502" cy="2679148"/>
                  </a:xfrm>
                </p:grpSpPr>
                <p:grpSp>
                  <p:nvGrpSpPr>
                    <p:cNvPr id="1386" name="Group 1385"/>
                    <p:cNvGrpSpPr/>
                    <p:nvPr/>
                  </p:nvGrpSpPr>
                  <p:grpSpPr>
                    <a:xfrm>
                      <a:off x="2661505" y="2938562"/>
                      <a:ext cx="182303" cy="893345"/>
                      <a:chOff x="2661505" y="2938562"/>
                      <a:chExt cx="182303" cy="893345"/>
                    </a:xfrm>
                  </p:grpSpPr>
                  <p:sp>
                    <p:nvSpPr>
                      <p:cNvPr id="1399" name="Rectangle 1398"/>
                      <p:cNvSpPr/>
                      <p:nvPr/>
                    </p:nvSpPr>
                    <p:spPr bwMode="auto">
                      <a:xfrm>
                        <a:off x="2663808" y="2938562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400" name="Rectangle 1399"/>
                      <p:cNvSpPr/>
                      <p:nvPr/>
                    </p:nvSpPr>
                    <p:spPr bwMode="auto">
                      <a:xfrm>
                        <a:off x="2663792" y="3117153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401" name="Rectangle 1400"/>
                      <p:cNvSpPr/>
                      <p:nvPr/>
                    </p:nvSpPr>
                    <p:spPr bwMode="auto">
                      <a:xfrm>
                        <a:off x="2662068" y="329451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402" name="Rectangle 1401"/>
                      <p:cNvSpPr/>
                      <p:nvPr/>
                    </p:nvSpPr>
                    <p:spPr bwMode="auto">
                      <a:xfrm>
                        <a:off x="2662068" y="347455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403" name="Rectangle 1402"/>
                      <p:cNvSpPr/>
                      <p:nvPr/>
                    </p:nvSpPr>
                    <p:spPr bwMode="auto">
                      <a:xfrm>
                        <a:off x="2661505" y="3651907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</p:grpSp>
                <p:grpSp>
                  <p:nvGrpSpPr>
                    <p:cNvPr id="1387" name="Group 1386"/>
                    <p:cNvGrpSpPr/>
                    <p:nvPr/>
                  </p:nvGrpSpPr>
                  <p:grpSpPr>
                    <a:xfrm>
                      <a:off x="2661688" y="3832362"/>
                      <a:ext cx="182303" cy="893345"/>
                      <a:chOff x="2661505" y="2938562"/>
                      <a:chExt cx="182303" cy="893345"/>
                    </a:xfrm>
                  </p:grpSpPr>
                  <p:sp>
                    <p:nvSpPr>
                      <p:cNvPr id="1394" name="Rectangle 1393"/>
                      <p:cNvSpPr/>
                      <p:nvPr/>
                    </p:nvSpPr>
                    <p:spPr bwMode="auto">
                      <a:xfrm>
                        <a:off x="2663808" y="2938562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395" name="Rectangle 1394"/>
                      <p:cNvSpPr/>
                      <p:nvPr/>
                    </p:nvSpPr>
                    <p:spPr bwMode="auto">
                      <a:xfrm>
                        <a:off x="2663792" y="3117153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396" name="Rectangle 1395"/>
                      <p:cNvSpPr/>
                      <p:nvPr/>
                    </p:nvSpPr>
                    <p:spPr bwMode="auto">
                      <a:xfrm>
                        <a:off x="2662068" y="329451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397" name="Rectangle 1396"/>
                      <p:cNvSpPr/>
                      <p:nvPr/>
                    </p:nvSpPr>
                    <p:spPr bwMode="auto">
                      <a:xfrm>
                        <a:off x="2662068" y="347455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398" name="Rectangle 1397"/>
                      <p:cNvSpPr/>
                      <p:nvPr/>
                    </p:nvSpPr>
                    <p:spPr bwMode="auto">
                      <a:xfrm>
                        <a:off x="2661505" y="3651907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</p:grpSp>
                <p:grpSp>
                  <p:nvGrpSpPr>
                    <p:cNvPr id="1388" name="Group 1387"/>
                    <p:cNvGrpSpPr/>
                    <p:nvPr/>
                  </p:nvGrpSpPr>
                  <p:grpSpPr>
                    <a:xfrm>
                      <a:off x="2661489" y="2046559"/>
                      <a:ext cx="182303" cy="893345"/>
                      <a:chOff x="2661505" y="2938562"/>
                      <a:chExt cx="182303" cy="893345"/>
                    </a:xfrm>
                  </p:grpSpPr>
                  <p:sp>
                    <p:nvSpPr>
                      <p:cNvPr id="1389" name="Rectangle 1388"/>
                      <p:cNvSpPr/>
                      <p:nvPr/>
                    </p:nvSpPr>
                    <p:spPr bwMode="auto">
                      <a:xfrm>
                        <a:off x="2663808" y="2938562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390" name="Rectangle 1389"/>
                      <p:cNvSpPr/>
                      <p:nvPr/>
                    </p:nvSpPr>
                    <p:spPr bwMode="auto">
                      <a:xfrm>
                        <a:off x="2663792" y="3117153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391" name="Rectangle 1390"/>
                      <p:cNvSpPr/>
                      <p:nvPr/>
                    </p:nvSpPr>
                    <p:spPr bwMode="auto">
                      <a:xfrm>
                        <a:off x="2662068" y="329451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392" name="Rectangle 1391"/>
                      <p:cNvSpPr/>
                      <p:nvPr/>
                    </p:nvSpPr>
                    <p:spPr bwMode="auto">
                      <a:xfrm>
                        <a:off x="2662068" y="347455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393" name="Rectangle 1392"/>
                      <p:cNvSpPr/>
                      <p:nvPr/>
                    </p:nvSpPr>
                    <p:spPr bwMode="auto">
                      <a:xfrm>
                        <a:off x="2661505" y="3651907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</p:grpSp>
              </p:grpSp>
              <p:grpSp>
                <p:nvGrpSpPr>
                  <p:cNvPr id="1348" name="Group 1347"/>
                  <p:cNvGrpSpPr>
                    <a:grpSpLocks noChangeAspect="1"/>
                  </p:cNvGrpSpPr>
                  <p:nvPr/>
                </p:nvGrpSpPr>
                <p:grpSpPr>
                  <a:xfrm>
                    <a:off x="1672628" y="2598808"/>
                    <a:ext cx="177027" cy="2598774"/>
                    <a:chOff x="2661489" y="2046559"/>
                    <a:chExt cx="182502" cy="2679148"/>
                  </a:xfrm>
                </p:grpSpPr>
                <p:grpSp>
                  <p:nvGrpSpPr>
                    <p:cNvPr id="1368" name="Group 1367"/>
                    <p:cNvGrpSpPr/>
                    <p:nvPr/>
                  </p:nvGrpSpPr>
                  <p:grpSpPr>
                    <a:xfrm>
                      <a:off x="2661505" y="2938562"/>
                      <a:ext cx="182303" cy="893345"/>
                      <a:chOff x="2661505" y="2938562"/>
                      <a:chExt cx="182303" cy="893345"/>
                    </a:xfrm>
                  </p:grpSpPr>
                  <p:sp>
                    <p:nvSpPr>
                      <p:cNvPr id="1381" name="Rectangle 1380"/>
                      <p:cNvSpPr/>
                      <p:nvPr/>
                    </p:nvSpPr>
                    <p:spPr bwMode="auto">
                      <a:xfrm>
                        <a:off x="2663808" y="2938562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382" name="Rectangle 1381"/>
                      <p:cNvSpPr/>
                      <p:nvPr/>
                    </p:nvSpPr>
                    <p:spPr bwMode="auto">
                      <a:xfrm>
                        <a:off x="2663792" y="3117153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383" name="Rectangle 1382"/>
                      <p:cNvSpPr/>
                      <p:nvPr/>
                    </p:nvSpPr>
                    <p:spPr bwMode="auto">
                      <a:xfrm>
                        <a:off x="2662068" y="329451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384" name="Rectangle 1383"/>
                      <p:cNvSpPr/>
                      <p:nvPr/>
                    </p:nvSpPr>
                    <p:spPr bwMode="auto">
                      <a:xfrm>
                        <a:off x="2662068" y="347455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385" name="Rectangle 1384"/>
                      <p:cNvSpPr/>
                      <p:nvPr/>
                    </p:nvSpPr>
                    <p:spPr bwMode="auto">
                      <a:xfrm>
                        <a:off x="2661505" y="3651907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</p:grpSp>
                <p:grpSp>
                  <p:nvGrpSpPr>
                    <p:cNvPr id="1369" name="Group 1368"/>
                    <p:cNvGrpSpPr/>
                    <p:nvPr/>
                  </p:nvGrpSpPr>
                  <p:grpSpPr>
                    <a:xfrm>
                      <a:off x="2661688" y="3832362"/>
                      <a:ext cx="182303" cy="893345"/>
                      <a:chOff x="2661505" y="2938562"/>
                      <a:chExt cx="182303" cy="893345"/>
                    </a:xfrm>
                  </p:grpSpPr>
                  <p:sp>
                    <p:nvSpPr>
                      <p:cNvPr id="1376" name="Rectangle 1375"/>
                      <p:cNvSpPr/>
                      <p:nvPr/>
                    </p:nvSpPr>
                    <p:spPr bwMode="auto">
                      <a:xfrm>
                        <a:off x="2663808" y="2938562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377" name="Rectangle 1376"/>
                      <p:cNvSpPr/>
                      <p:nvPr/>
                    </p:nvSpPr>
                    <p:spPr bwMode="auto">
                      <a:xfrm>
                        <a:off x="2663792" y="3117153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378" name="Rectangle 1377"/>
                      <p:cNvSpPr/>
                      <p:nvPr/>
                    </p:nvSpPr>
                    <p:spPr bwMode="auto">
                      <a:xfrm>
                        <a:off x="2662068" y="329451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379" name="Rectangle 1378"/>
                      <p:cNvSpPr/>
                      <p:nvPr/>
                    </p:nvSpPr>
                    <p:spPr bwMode="auto">
                      <a:xfrm>
                        <a:off x="2662068" y="347455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380" name="Rectangle 1379"/>
                      <p:cNvSpPr/>
                      <p:nvPr/>
                    </p:nvSpPr>
                    <p:spPr bwMode="auto">
                      <a:xfrm>
                        <a:off x="2661505" y="3651907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</p:grpSp>
                <p:grpSp>
                  <p:nvGrpSpPr>
                    <p:cNvPr id="1370" name="Group 1369"/>
                    <p:cNvGrpSpPr/>
                    <p:nvPr/>
                  </p:nvGrpSpPr>
                  <p:grpSpPr>
                    <a:xfrm>
                      <a:off x="2661489" y="2046559"/>
                      <a:ext cx="182303" cy="893345"/>
                      <a:chOff x="2661505" y="2938562"/>
                      <a:chExt cx="182303" cy="893345"/>
                    </a:xfrm>
                  </p:grpSpPr>
                  <p:sp>
                    <p:nvSpPr>
                      <p:cNvPr id="1371" name="Rectangle 1370"/>
                      <p:cNvSpPr/>
                      <p:nvPr/>
                    </p:nvSpPr>
                    <p:spPr bwMode="auto">
                      <a:xfrm>
                        <a:off x="2663808" y="2938562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372" name="Rectangle 1371"/>
                      <p:cNvSpPr/>
                      <p:nvPr/>
                    </p:nvSpPr>
                    <p:spPr bwMode="auto">
                      <a:xfrm>
                        <a:off x="2663792" y="3117153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373" name="Rectangle 1372"/>
                      <p:cNvSpPr/>
                      <p:nvPr/>
                    </p:nvSpPr>
                    <p:spPr bwMode="auto">
                      <a:xfrm>
                        <a:off x="2662068" y="329451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374" name="Rectangle 1373"/>
                      <p:cNvSpPr/>
                      <p:nvPr/>
                    </p:nvSpPr>
                    <p:spPr bwMode="auto">
                      <a:xfrm>
                        <a:off x="2662068" y="347455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375" name="Rectangle 1374"/>
                      <p:cNvSpPr/>
                      <p:nvPr/>
                    </p:nvSpPr>
                    <p:spPr bwMode="auto">
                      <a:xfrm>
                        <a:off x="2661505" y="3651907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</p:grpSp>
              </p:grpSp>
              <p:grpSp>
                <p:nvGrpSpPr>
                  <p:cNvPr id="1349" name="Group 1348"/>
                  <p:cNvGrpSpPr>
                    <a:grpSpLocks noChangeAspect="1"/>
                  </p:cNvGrpSpPr>
                  <p:nvPr/>
                </p:nvGrpSpPr>
                <p:grpSpPr>
                  <a:xfrm>
                    <a:off x="1845222" y="2598808"/>
                    <a:ext cx="177027" cy="2598774"/>
                    <a:chOff x="2661489" y="2046559"/>
                    <a:chExt cx="182502" cy="2679148"/>
                  </a:xfrm>
                </p:grpSpPr>
                <p:grpSp>
                  <p:nvGrpSpPr>
                    <p:cNvPr id="1350" name="Group 1349"/>
                    <p:cNvGrpSpPr/>
                    <p:nvPr/>
                  </p:nvGrpSpPr>
                  <p:grpSpPr>
                    <a:xfrm>
                      <a:off x="2661505" y="2938562"/>
                      <a:ext cx="182303" cy="893345"/>
                      <a:chOff x="2661505" y="2938562"/>
                      <a:chExt cx="182303" cy="893345"/>
                    </a:xfrm>
                  </p:grpSpPr>
                  <p:sp>
                    <p:nvSpPr>
                      <p:cNvPr id="1363" name="Rectangle 1362"/>
                      <p:cNvSpPr/>
                      <p:nvPr/>
                    </p:nvSpPr>
                    <p:spPr bwMode="auto">
                      <a:xfrm>
                        <a:off x="2663808" y="2938562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364" name="Rectangle 1363"/>
                      <p:cNvSpPr/>
                      <p:nvPr/>
                    </p:nvSpPr>
                    <p:spPr bwMode="auto">
                      <a:xfrm>
                        <a:off x="2663792" y="3117153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365" name="Rectangle 1364"/>
                      <p:cNvSpPr/>
                      <p:nvPr/>
                    </p:nvSpPr>
                    <p:spPr bwMode="auto">
                      <a:xfrm>
                        <a:off x="2662068" y="329451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366" name="Rectangle 1365"/>
                      <p:cNvSpPr/>
                      <p:nvPr/>
                    </p:nvSpPr>
                    <p:spPr bwMode="auto">
                      <a:xfrm>
                        <a:off x="2662068" y="347455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367" name="Rectangle 1366"/>
                      <p:cNvSpPr/>
                      <p:nvPr/>
                    </p:nvSpPr>
                    <p:spPr bwMode="auto">
                      <a:xfrm>
                        <a:off x="2661505" y="3651907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</p:grpSp>
                <p:grpSp>
                  <p:nvGrpSpPr>
                    <p:cNvPr id="1351" name="Group 1350"/>
                    <p:cNvGrpSpPr/>
                    <p:nvPr/>
                  </p:nvGrpSpPr>
                  <p:grpSpPr>
                    <a:xfrm>
                      <a:off x="2661688" y="3832362"/>
                      <a:ext cx="182303" cy="893345"/>
                      <a:chOff x="2661505" y="2938562"/>
                      <a:chExt cx="182303" cy="893345"/>
                    </a:xfrm>
                  </p:grpSpPr>
                  <p:sp>
                    <p:nvSpPr>
                      <p:cNvPr id="1358" name="Rectangle 1357"/>
                      <p:cNvSpPr/>
                      <p:nvPr/>
                    </p:nvSpPr>
                    <p:spPr bwMode="auto">
                      <a:xfrm>
                        <a:off x="2663808" y="2938562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359" name="Rectangle 1358"/>
                      <p:cNvSpPr/>
                      <p:nvPr/>
                    </p:nvSpPr>
                    <p:spPr bwMode="auto">
                      <a:xfrm>
                        <a:off x="2663792" y="3117153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360" name="Rectangle 1359"/>
                      <p:cNvSpPr/>
                      <p:nvPr/>
                    </p:nvSpPr>
                    <p:spPr bwMode="auto">
                      <a:xfrm>
                        <a:off x="2662068" y="329451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361" name="Rectangle 1360"/>
                      <p:cNvSpPr/>
                      <p:nvPr/>
                    </p:nvSpPr>
                    <p:spPr bwMode="auto">
                      <a:xfrm>
                        <a:off x="2662068" y="347455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362" name="Rectangle 1361"/>
                      <p:cNvSpPr/>
                      <p:nvPr/>
                    </p:nvSpPr>
                    <p:spPr bwMode="auto">
                      <a:xfrm>
                        <a:off x="2661505" y="3651907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</p:grpSp>
                <p:grpSp>
                  <p:nvGrpSpPr>
                    <p:cNvPr id="1352" name="Group 1351"/>
                    <p:cNvGrpSpPr/>
                    <p:nvPr/>
                  </p:nvGrpSpPr>
                  <p:grpSpPr>
                    <a:xfrm>
                      <a:off x="2661489" y="2046559"/>
                      <a:ext cx="182303" cy="893345"/>
                      <a:chOff x="2661505" y="2938562"/>
                      <a:chExt cx="182303" cy="893345"/>
                    </a:xfrm>
                  </p:grpSpPr>
                  <p:sp>
                    <p:nvSpPr>
                      <p:cNvPr id="1353" name="Rectangle 1352"/>
                      <p:cNvSpPr/>
                      <p:nvPr/>
                    </p:nvSpPr>
                    <p:spPr bwMode="auto">
                      <a:xfrm>
                        <a:off x="2663808" y="2938562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354" name="Rectangle 1353"/>
                      <p:cNvSpPr/>
                      <p:nvPr/>
                    </p:nvSpPr>
                    <p:spPr bwMode="auto">
                      <a:xfrm>
                        <a:off x="2663792" y="3117153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355" name="Rectangle 1354"/>
                      <p:cNvSpPr/>
                      <p:nvPr/>
                    </p:nvSpPr>
                    <p:spPr bwMode="auto">
                      <a:xfrm>
                        <a:off x="2662068" y="329451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356" name="Rectangle 1355"/>
                      <p:cNvSpPr/>
                      <p:nvPr/>
                    </p:nvSpPr>
                    <p:spPr bwMode="auto">
                      <a:xfrm>
                        <a:off x="2662068" y="347455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357" name="Rectangle 1356"/>
                      <p:cNvSpPr/>
                      <p:nvPr/>
                    </p:nvSpPr>
                    <p:spPr bwMode="auto">
                      <a:xfrm>
                        <a:off x="2661505" y="3651907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</p:grpSp>
              </p:grpSp>
            </p:grpSp>
            <p:grpSp>
              <p:nvGrpSpPr>
                <p:cNvPr id="846" name="Group 845"/>
                <p:cNvGrpSpPr/>
                <p:nvPr/>
              </p:nvGrpSpPr>
              <p:grpSpPr>
                <a:xfrm>
                  <a:off x="4460529" y="2437602"/>
                  <a:ext cx="872728" cy="2599369"/>
                  <a:chOff x="1149521" y="2598213"/>
                  <a:chExt cx="872728" cy="2599369"/>
                </a:xfrm>
              </p:grpSpPr>
              <p:grpSp>
                <p:nvGrpSpPr>
                  <p:cNvPr id="1250" name="Group 1249"/>
                  <p:cNvGrpSpPr>
                    <a:grpSpLocks noChangeAspect="1"/>
                  </p:cNvGrpSpPr>
                  <p:nvPr/>
                </p:nvGrpSpPr>
                <p:grpSpPr>
                  <a:xfrm>
                    <a:off x="1149521" y="2598245"/>
                    <a:ext cx="177027" cy="2598774"/>
                    <a:chOff x="2661489" y="2046559"/>
                    <a:chExt cx="182502" cy="2679148"/>
                  </a:xfrm>
                </p:grpSpPr>
                <p:grpSp>
                  <p:nvGrpSpPr>
                    <p:cNvPr id="1327" name="Group 1326"/>
                    <p:cNvGrpSpPr/>
                    <p:nvPr/>
                  </p:nvGrpSpPr>
                  <p:grpSpPr>
                    <a:xfrm>
                      <a:off x="2661505" y="2938562"/>
                      <a:ext cx="182303" cy="893345"/>
                      <a:chOff x="2661505" y="2938562"/>
                      <a:chExt cx="182303" cy="893345"/>
                    </a:xfrm>
                  </p:grpSpPr>
                  <p:sp>
                    <p:nvSpPr>
                      <p:cNvPr id="1340" name="Rectangle 1339"/>
                      <p:cNvSpPr/>
                      <p:nvPr/>
                    </p:nvSpPr>
                    <p:spPr bwMode="auto">
                      <a:xfrm>
                        <a:off x="2663808" y="2938562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341" name="Rectangle 1340"/>
                      <p:cNvSpPr/>
                      <p:nvPr/>
                    </p:nvSpPr>
                    <p:spPr bwMode="auto">
                      <a:xfrm>
                        <a:off x="2663792" y="3117153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342" name="Rectangle 1341"/>
                      <p:cNvSpPr/>
                      <p:nvPr/>
                    </p:nvSpPr>
                    <p:spPr bwMode="auto">
                      <a:xfrm>
                        <a:off x="2662068" y="329451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343" name="Rectangle 1342"/>
                      <p:cNvSpPr/>
                      <p:nvPr/>
                    </p:nvSpPr>
                    <p:spPr bwMode="auto">
                      <a:xfrm>
                        <a:off x="2662068" y="347455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344" name="Rectangle 1343"/>
                      <p:cNvSpPr/>
                      <p:nvPr/>
                    </p:nvSpPr>
                    <p:spPr bwMode="auto">
                      <a:xfrm>
                        <a:off x="2661505" y="3651907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</p:grpSp>
                <p:grpSp>
                  <p:nvGrpSpPr>
                    <p:cNvPr id="1328" name="Group 1327"/>
                    <p:cNvGrpSpPr/>
                    <p:nvPr/>
                  </p:nvGrpSpPr>
                  <p:grpSpPr>
                    <a:xfrm>
                      <a:off x="2661688" y="3832362"/>
                      <a:ext cx="182303" cy="893345"/>
                      <a:chOff x="2661505" y="2938562"/>
                      <a:chExt cx="182303" cy="893345"/>
                    </a:xfrm>
                  </p:grpSpPr>
                  <p:sp>
                    <p:nvSpPr>
                      <p:cNvPr id="1335" name="Rectangle 1334"/>
                      <p:cNvSpPr/>
                      <p:nvPr/>
                    </p:nvSpPr>
                    <p:spPr bwMode="auto">
                      <a:xfrm>
                        <a:off x="2663808" y="2938562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336" name="Rectangle 1335"/>
                      <p:cNvSpPr/>
                      <p:nvPr/>
                    </p:nvSpPr>
                    <p:spPr bwMode="auto">
                      <a:xfrm>
                        <a:off x="2663792" y="3117153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337" name="Rectangle 1336"/>
                      <p:cNvSpPr/>
                      <p:nvPr/>
                    </p:nvSpPr>
                    <p:spPr bwMode="auto">
                      <a:xfrm>
                        <a:off x="2662068" y="329451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338" name="Rectangle 1337"/>
                      <p:cNvSpPr/>
                      <p:nvPr/>
                    </p:nvSpPr>
                    <p:spPr bwMode="auto">
                      <a:xfrm>
                        <a:off x="2662068" y="347455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339" name="Rectangle 1338"/>
                      <p:cNvSpPr/>
                      <p:nvPr/>
                    </p:nvSpPr>
                    <p:spPr bwMode="auto">
                      <a:xfrm>
                        <a:off x="2661505" y="3651907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</p:grpSp>
                <p:grpSp>
                  <p:nvGrpSpPr>
                    <p:cNvPr id="1329" name="Group 1328"/>
                    <p:cNvGrpSpPr/>
                    <p:nvPr/>
                  </p:nvGrpSpPr>
                  <p:grpSpPr>
                    <a:xfrm>
                      <a:off x="2661489" y="2046559"/>
                      <a:ext cx="182303" cy="893345"/>
                      <a:chOff x="2661505" y="2938562"/>
                      <a:chExt cx="182303" cy="893345"/>
                    </a:xfrm>
                  </p:grpSpPr>
                  <p:sp>
                    <p:nvSpPr>
                      <p:cNvPr id="1330" name="Rectangle 1329"/>
                      <p:cNvSpPr/>
                      <p:nvPr/>
                    </p:nvSpPr>
                    <p:spPr bwMode="auto">
                      <a:xfrm>
                        <a:off x="2663808" y="2938562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331" name="Rectangle 1330"/>
                      <p:cNvSpPr/>
                      <p:nvPr/>
                    </p:nvSpPr>
                    <p:spPr bwMode="auto">
                      <a:xfrm>
                        <a:off x="2663792" y="3117153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332" name="Rectangle 1331"/>
                      <p:cNvSpPr/>
                      <p:nvPr/>
                    </p:nvSpPr>
                    <p:spPr bwMode="auto">
                      <a:xfrm>
                        <a:off x="2662068" y="329451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333" name="Rectangle 1332"/>
                      <p:cNvSpPr/>
                      <p:nvPr/>
                    </p:nvSpPr>
                    <p:spPr bwMode="auto">
                      <a:xfrm>
                        <a:off x="2662068" y="347455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334" name="Rectangle 1333"/>
                      <p:cNvSpPr/>
                      <p:nvPr/>
                    </p:nvSpPr>
                    <p:spPr bwMode="auto">
                      <a:xfrm>
                        <a:off x="2661505" y="3651907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</p:grpSp>
              </p:grpSp>
              <p:grpSp>
                <p:nvGrpSpPr>
                  <p:cNvPr id="1251" name="Group 1250"/>
                  <p:cNvGrpSpPr>
                    <a:grpSpLocks noChangeAspect="1"/>
                  </p:cNvGrpSpPr>
                  <p:nvPr/>
                </p:nvGrpSpPr>
                <p:grpSpPr>
                  <a:xfrm>
                    <a:off x="1320973" y="2598245"/>
                    <a:ext cx="177027" cy="2598774"/>
                    <a:chOff x="2661489" y="2046559"/>
                    <a:chExt cx="182502" cy="2679148"/>
                  </a:xfrm>
                </p:grpSpPr>
                <p:grpSp>
                  <p:nvGrpSpPr>
                    <p:cNvPr id="1309" name="Group 1308"/>
                    <p:cNvGrpSpPr/>
                    <p:nvPr/>
                  </p:nvGrpSpPr>
                  <p:grpSpPr>
                    <a:xfrm>
                      <a:off x="2661505" y="2938562"/>
                      <a:ext cx="182303" cy="893345"/>
                      <a:chOff x="2661505" y="2938562"/>
                      <a:chExt cx="182303" cy="893345"/>
                    </a:xfrm>
                  </p:grpSpPr>
                  <p:sp>
                    <p:nvSpPr>
                      <p:cNvPr id="1322" name="Rectangle 1321"/>
                      <p:cNvSpPr/>
                      <p:nvPr/>
                    </p:nvSpPr>
                    <p:spPr bwMode="auto">
                      <a:xfrm>
                        <a:off x="2663808" y="2938562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323" name="Rectangle 1322"/>
                      <p:cNvSpPr/>
                      <p:nvPr/>
                    </p:nvSpPr>
                    <p:spPr bwMode="auto">
                      <a:xfrm>
                        <a:off x="2663792" y="3117153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324" name="Rectangle 1323"/>
                      <p:cNvSpPr/>
                      <p:nvPr/>
                    </p:nvSpPr>
                    <p:spPr bwMode="auto">
                      <a:xfrm>
                        <a:off x="2662068" y="329451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325" name="Rectangle 1324"/>
                      <p:cNvSpPr/>
                      <p:nvPr/>
                    </p:nvSpPr>
                    <p:spPr bwMode="auto">
                      <a:xfrm>
                        <a:off x="2662068" y="347455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326" name="Rectangle 1325"/>
                      <p:cNvSpPr/>
                      <p:nvPr/>
                    </p:nvSpPr>
                    <p:spPr bwMode="auto">
                      <a:xfrm>
                        <a:off x="2661505" y="3651907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</p:grpSp>
                <p:grpSp>
                  <p:nvGrpSpPr>
                    <p:cNvPr id="1310" name="Group 1309"/>
                    <p:cNvGrpSpPr/>
                    <p:nvPr/>
                  </p:nvGrpSpPr>
                  <p:grpSpPr>
                    <a:xfrm>
                      <a:off x="2661688" y="3832362"/>
                      <a:ext cx="182303" cy="893345"/>
                      <a:chOff x="2661505" y="2938562"/>
                      <a:chExt cx="182303" cy="893345"/>
                    </a:xfrm>
                  </p:grpSpPr>
                  <p:sp>
                    <p:nvSpPr>
                      <p:cNvPr id="1317" name="Rectangle 1316"/>
                      <p:cNvSpPr/>
                      <p:nvPr/>
                    </p:nvSpPr>
                    <p:spPr bwMode="auto">
                      <a:xfrm>
                        <a:off x="2663808" y="2938562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318" name="Rectangle 1317"/>
                      <p:cNvSpPr/>
                      <p:nvPr/>
                    </p:nvSpPr>
                    <p:spPr bwMode="auto">
                      <a:xfrm>
                        <a:off x="2663792" y="3117153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319" name="Rectangle 1318"/>
                      <p:cNvSpPr/>
                      <p:nvPr/>
                    </p:nvSpPr>
                    <p:spPr bwMode="auto">
                      <a:xfrm>
                        <a:off x="2662068" y="329451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320" name="Rectangle 1319"/>
                      <p:cNvSpPr/>
                      <p:nvPr/>
                    </p:nvSpPr>
                    <p:spPr bwMode="auto">
                      <a:xfrm>
                        <a:off x="2662068" y="347455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321" name="Rectangle 1320"/>
                      <p:cNvSpPr/>
                      <p:nvPr/>
                    </p:nvSpPr>
                    <p:spPr bwMode="auto">
                      <a:xfrm>
                        <a:off x="2661505" y="3651907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</p:grpSp>
                <p:grpSp>
                  <p:nvGrpSpPr>
                    <p:cNvPr id="1311" name="Group 1310"/>
                    <p:cNvGrpSpPr/>
                    <p:nvPr/>
                  </p:nvGrpSpPr>
                  <p:grpSpPr>
                    <a:xfrm>
                      <a:off x="2661489" y="2046559"/>
                      <a:ext cx="182303" cy="893345"/>
                      <a:chOff x="2661505" y="2938562"/>
                      <a:chExt cx="182303" cy="893345"/>
                    </a:xfrm>
                  </p:grpSpPr>
                  <p:sp>
                    <p:nvSpPr>
                      <p:cNvPr id="1312" name="Rectangle 1311"/>
                      <p:cNvSpPr/>
                      <p:nvPr/>
                    </p:nvSpPr>
                    <p:spPr bwMode="auto">
                      <a:xfrm>
                        <a:off x="2663808" y="2938562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313" name="Rectangle 1312"/>
                      <p:cNvSpPr/>
                      <p:nvPr/>
                    </p:nvSpPr>
                    <p:spPr bwMode="auto">
                      <a:xfrm>
                        <a:off x="2663792" y="3117153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314" name="Rectangle 1313"/>
                      <p:cNvSpPr/>
                      <p:nvPr/>
                    </p:nvSpPr>
                    <p:spPr bwMode="auto">
                      <a:xfrm>
                        <a:off x="2662068" y="329451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315" name="Rectangle 1314"/>
                      <p:cNvSpPr/>
                      <p:nvPr/>
                    </p:nvSpPr>
                    <p:spPr bwMode="auto">
                      <a:xfrm>
                        <a:off x="2662068" y="347455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316" name="Rectangle 1315"/>
                      <p:cNvSpPr/>
                      <p:nvPr/>
                    </p:nvSpPr>
                    <p:spPr bwMode="auto">
                      <a:xfrm>
                        <a:off x="2661505" y="3651907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</p:grpSp>
              </p:grpSp>
              <p:grpSp>
                <p:nvGrpSpPr>
                  <p:cNvPr id="1252" name="Group 1251"/>
                  <p:cNvGrpSpPr>
                    <a:grpSpLocks noChangeAspect="1"/>
                  </p:cNvGrpSpPr>
                  <p:nvPr/>
                </p:nvGrpSpPr>
                <p:grpSpPr>
                  <a:xfrm>
                    <a:off x="1497188" y="2598213"/>
                    <a:ext cx="177027" cy="2598774"/>
                    <a:chOff x="2661489" y="2046559"/>
                    <a:chExt cx="182502" cy="2679148"/>
                  </a:xfrm>
                </p:grpSpPr>
                <p:grpSp>
                  <p:nvGrpSpPr>
                    <p:cNvPr id="1291" name="Group 1290"/>
                    <p:cNvGrpSpPr/>
                    <p:nvPr/>
                  </p:nvGrpSpPr>
                  <p:grpSpPr>
                    <a:xfrm>
                      <a:off x="2661505" y="2938562"/>
                      <a:ext cx="182303" cy="893345"/>
                      <a:chOff x="2661505" y="2938562"/>
                      <a:chExt cx="182303" cy="893345"/>
                    </a:xfrm>
                  </p:grpSpPr>
                  <p:sp>
                    <p:nvSpPr>
                      <p:cNvPr id="1304" name="Rectangle 1303"/>
                      <p:cNvSpPr/>
                      <p:nvPr/>
                    </p:nvSpPr>
                    <p:spPr bwMode="auto">
                      <a:xfrm>
                        <a:off x="2663808" y="2938562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305" name="Rectangle 1304"/>
                      <p:cNvSpPr/>
                      <p:nvPr/>
                    </p:nvSpPr>
                    <p:spPr bwMode="auto">
                      <a:xfrm>
                        <a:off x="2663792" y="3117153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306" name="Rectangle 1305"/>
                      <p:cNvSpPr/>
                      <p:nvPr/>
                    </p:nvSpPr>
                    <p:spPr bwMode="auto">
                      <a:xfrm>
                        <a:off x="2662068" y="329451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307" name="Rectangle 1306"/>
                      <p:cNvSpPr/>
                      <p:nvPr/>
                    </p:nvSpPr>
                    <p:spPr bwMode="auto">
                      <a:xfrm>
                        <a:off x="2662068" y="347455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308" name="Rectangle 1307"/>
                      <p:cNvSpPr/>
                      <p:nvPr/>
                    </p:nvSpPr>
                    <p:spPr bwMode="auto">
                      <a:xfrm>
                        <a:off x="2661505" y="3651907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</p:grpSp>
                <p:grpSp>
                  <p:nvGrpSpPr>
                    <p:cNvPr id="1292" name="Group 1291"/>
                    <p:cNvGrpSpPr/>
                    <p:nvPr/>
                  </p:nvGrpSpPr>
                  <p:grpSpPr>
                    <a:xfrm>
                      <a:off x="2661688" y="3832362"/>
                      <a:ext cx="182303" cy="893345"/>
                      <a:chOff x="2661505" y="2938562"/>
                      <a:chExt cx="182303" cy="893345"/>
                    </a:xfrm>
                  </p:grpSpPr>
                  <p:sp>
                    <p:nvSpPr>
                      <p:cNvPr id="1299" name="Rectangle 1298"/>
                      <p:cNvSpPr/>
                      <p:nvPr/>
                    </p:nvSpPr>
                    <p:spPr bwMode="auto">
                      <a:xfrm>
                        <a:off x="2663808" y="2938562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300" name="Rectangle 1299"/>
                      <p:cNvSpPr/>
                      <p:nvPr/>
                    </p:nvSpPr>
                    <p:spPr bwMode="auto">
                      <a:xfrm>
                        <a:off x="2663792" y="3117153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301" name="Rectangle 1300"/>
                      <p:cNvSpPr/>
                      <p:nvPr/>
                    </p:nvSpPr>
                    <p:spPr bwMode="auto">
                      <a:xfrm>
                        <a:off x="2662068" y="329451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302" name="Rectangle 1301"/>
                      <p:cNvSpPr/>
                      <p:nvPr/>
                    </p:nvSpPr>
                    <p:spPr bwMode="auto">
                      <a:xfrm>
                        <a:off x="2662068" y="347455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303" name="Rectangle 1302"/>
                      <p:cNvSpPr/>
                      <p:nvPr/>
                    </p:nvSpPr>
                    <p:spPr bwMode="auto">
                      <a:xfrm>
                        <a:off x="2661505" y="3651907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</p:grpSp>
                <p:grpSp>
                  <p:nvGrpSpPr>
                    <p:cNvPr id="1293" name="Group 1292"/>
                    <p:cNvGrpSpPr/>
                    <p:nvPr/>
                  </p:nvGrpSpPr>
                  <p:grpSpPr>
                    <a:xfrm>
                      <a:off x="2661489" y="2046559"/>
                      <a:ext cx="182303" cy="893345"/>
                      <a:chOff x="2661505" y="2938562"/>
                      <a:chExt cx="182303" cy="893345"/>
                    </a:xfrm>
                  </p:grpSpPr>
                  <p:sp>
                    <p:nvSpPr>
                      <p:cNvPr id="1294" name="Rectangle 1293"/>
                      <p:cNvSpPr/>
                      <p:nvPr/>
                    </p:nvSpPr>
                    <p:spPr bwMode="auto">
                      <a:xfrm>
                        <a:off x="2663808" y="2938562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295" name="Rectangle 1294"/>
                      <p:cNvSpPr/>
                      <p:nvPr/>
                    </p:nvSpPr>
                    <p:spPr bwMode="auto">
                      <a:xfrm>
                        <a:off x="2663792" y="3117153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296" name="Rectangle 1295"/>
                      <p:cNvSpPr/>
                      <p:nvPr/>
                    </p:nvSpPr>
                    <p:spPr bwMode="auto">
                      <a:xfrm>
                        <a:off x="2662068" y="329451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297" name="Rectangle 1296"/>
                      <p:cNvSpPr/>
                      <p:nvPr/>
                    </p:nvSpPr>
                    <p:spPr bwMode="auto">
                      <a:xfrm>
                        <a:off x="2662068" y="347455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298" name="Rectangle 1297"/>
                      <p:cNvSpPr/>
                      <p:nvPr/>
                    </p:nvSpPr>
                    <p:spPr bwMode="auto">
                      <a:xfrm>
                        <a:off x="2661505" y="3651907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</p:grpSp>
              </p:grpSp>
              <p:grpSp>
                <p:nvGrpSpPr>
                  <p:cNvPr id="1253" name="Group 1252"/>
                  <p:cNvGrpSpPr>
                    <a:grpSpLocks noChangeAspect="1"/>
                  </p:cNvGrpSpPr>
                  <p:nvPr/>
                </p:nvGrpSpPr>
                <p:grpSpPr>
                  <a:xfrm>
                    <a:off x="1672628" y="2598808"/>
                    <a:ext cx="177027" cy="2598774"/>
                    <a:chOff x="2661489" y="2046559"/>
                    <a:chExt cx="182502" cy="2679148"/>
                  </a:xfrm>
                </p:grpSpPr>
                <p:grpSp>
                  <p:nvGrpSpPr>
                    <p:cNvPr id="1273" name="Group 1272"/>
                    <p:cNvGrpSpPr/>
                    <p:nvPr/>
                  </p:nvGrpSpPr>
                  <p:grpSpPr>
                    <a:xfrm>
                      <a:off x="2661505" y="2938562"/>
                      <a:ext cx="182303" cy="893345"/>
                      <a:chOff x="2661505" y="2938562"/>
                      <a:chExt cx="182303" cy="893345"/>
                    </a:xfrm>
                  </p:grpSpPr>
                  <p:sp>
                    <p:nvSpPr>
                      <p:cNvPr id="1286" name="Rectangle 1285"/>
                      <p:cNvSpPr/>
                      <p:nvPr/>
                    </p:nvSpPr>
                    <p:spPr bwMode="auto">
                      <a:xfrm>
                        <a:off x="2663808" y="2938562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287" name="Rectangle 1286"/>
                      <p:cNvSpPr/>
                      <p:nvPr/>
                    </p:nvSpPr>
                    <p:spPr bwMode="auto">
                      <a:xfrm>
                        <a:off x="2663792" y="3117153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288" name="Rectangle 1287"/>
                      <p:cNvSpPr/>
                      <p:nvPr/>
                    </p:nvSpPr>
                    <p:spPr bwMode="auto">
                      <a:xfrm>
                        <a:off x="2662068" y="329451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289" name="Rectangle 1288"/>
                      <p:cNvSpPr/>
                      <p:nvPr/>
                    </p:nvSpPr>
                    <p:spPr bwMode="auto">
                      <a:xfrm>
                        <a:off x="2662068" y="347455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290" name="Rectangle 1289"/>
                      <p:cNvSpPr/>
                      <p:nvPr/>
                    </p:nvSpPr>
                    <p:spPr bwMode="auto">
                      <a:xfrm>
                        <a:off x="2661505" y="3651907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</p:grpSp>
                <p:grpSp>
                  <p:nvGrpSpPr>
                    <p:cNvPr id="1274" name="Group 1273"/>
                    <p:cNvGrpSpPr/>
                    <p:nvPr/>
                  </p:nvGrpSpPr>
                  <p:grpSpPr>
                    <a:xfrm>
                      <a:off x="2661688" y="3832362"/>
                      <a:ext cx="182303" cy="893345"/>
                      <a:chOff x="2661505" y="2938562"/>
                      <a:chExt cx="182303" cy="893345"/>
                    </a:xfrm>
                  </p:grpSpPr>
                  <p:sp>
                    <p:nvSpPr>
                      <p:cNvPr id="1281" name="Rectangle 1280"/>
                      <p:cNvSpPr/>
                      <p:nvPr/>
                    </p:nvSpPr>
                    <p:spPr bwMode="auto">
                      <a:xfrm>
                        <a:off x="2663808" y="2938562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282" name="Rectangle 1281"/>
                      <p:cNvSpPr/>
                      <p:nvPr/>
                    </p:nvSpPr>
                    <p:spPr bwMode="auto">
                      <a:xfrm>
                        <a:off x="2663792" y="3117153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283" name="Rectangle 1282"/>
                      <p:cNvSpPr/>
                      <p:nvPr/>
                    </p:nvSpPr>
                    <p:spPr bwMode="auto">
                      <a:xfrm>
                        <a:off x="2662068" y="329451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284" name="Rectangle 1283"/>
                      <p:cNvSpPr/>
                      <p:nvPr/>
                    </p:nvSpPr>
                    <p:spPr bwMode="auto">
                      <a:xfrm>
                        <a:off x="2662068" y="347455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285" name="Rectangle 1284"/>
                      <p:cNvSpPr/>
                      <p:nvPr/>
                    </p:nvSpPr>
                    <p:spPr bwMode="auto">
                      <a:xfrm>
                        <a:off x="2661505" y="3651907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</p:grpSp>
                <p:grpSp>
                  <p:nvGrpSpPr>
                    <p:cNvPr id="1275" name="Group 1274"/>
                    <p:cNvGrpSpPr/>
                    <p:nvPr/>
                  </p:nvGrpSpPr>
                  <p:grpSpPr>
                    <a:xfrm>
                      <a:off x="2661489" y="2046559"/>
                      <a:ext cx="182303" cy="893345"/>
                      <a:chOff x="2661505" y="2938562"/>
                      <a:chExt cx="182303" cy="893345"/>
                    </a:xfrm>
                  </p:grpSpPr>
                  <p:sp>
                    <p:nvSpPr>
                      <p:cNvPr id="1276" name="Rectangle 1275"/>
                      <p:cNvSpPr/>
                      <p:nvPr/>
                    </p:nvSpPr>
                    <p:spPr bwMode="auto">
                      <a:xfrm>
                        <a:off x="2663808" y="2938562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277" name="Rectangle 1276"/>
                      <p:cNvSpPr/>
                      <p:nvPr/>
                    </p:nvSpPr>
                    <p:spPr bwMode="auto">
                      <a:xfrm>
                        <a:off x="2663792" y="3117153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278" name="Rectangle 1277"/>
                      <p:cNvSpPr/>
                      <p:nvPr/>
                    </p:nvSpPr>
                    <p:spPr bwMode="auto">
                      <a:xfrm>
                        <a:off x="2662068" y="329451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279" name="Rectangle 1278"/>
                      <p:cNvSpPr/>
                      <p:nvPr/>
                    </p:nvSpPr>
                    <p:spPr bwMode="auto">
                      <a:xfrm>
                        <a:off x="2662068" y="347455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280" name="Rectangle 1279"/>
                      <p:cNvSpPr/>
                      <p:nvPr/>
                    </p:nvSpPr>
                    <p:spPr bwMode="auto">
                      <a:xfrm>
                        <a:off x="2661505" y="3651907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</p:grpSp>
              </p:grpSp>
              <p:grpSp>
                <p:nvGrpSpPr>
                  <p:cNvPr id="1254" name="Group 1253"/>
                  <p:cNvGrpSpPr>
                    <a:grpSpLocks noChangeAspect="1"/>
                  </p:cNvGrpSpPr>
                  <p:nvPr/>
                </p:nvGrpSpPr>
                <p:grpSpPr>
                  <a:xfrm>
                    <a:off x="1845222" y="2598808"/>
                    <a:ext cx="177027" cy="2598774"/>
                    <a:chOff x="2661489" y="2046559"/>
                    <a:chExt cx="182502" cy="2679148"/>
                  </a:xfrm>
                </p:grpSpPr>
                <p:grpSp>
                  <p:nvGrpSpPr>
                    <p:cNvPr id="1255" name="Group 1254"/>
                    <p:cNvGrpSpPr/>
                    <p:nvPr/>
                  </p:nvGrpSpPr>
                  <p:grpSpPr>
                    <a:xfrm>
                      <a:off x="2661505" y="2938562"/>
                      <a:ext cx="182303" cy="893345"/>
                      <a:chOff x="2661505" y="2938562"/>
                      <a:chExt cx="182303" cy="893345"/>
                    </a:xfrm>
                  </p:grpSpPr>
                  <p:sp>
                    <p:nvSpPr>
                      <p:cNvPr id="1268" name="Rectangle 1267"/>
                      <p:cNvSpPr/>
                      <p:nvPr/>
                    </p:nvSpPr>
                    <p:spPr bwMode="auto">
                      <a:xfrm>
                        <a:off x="2663808" y="2938562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269" name="Rectangle 1268"/>
                      <p:cNvSpPr/>
                      <p:nvPr/>
                    </p:nvSpPr>
                    <p:spPr bwMode="auto">
                      <a:xfrm>
                        <a:off x="2663792" y="3117153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270" name="Rectangle 1269"/>
                      <p:cNvSpPr/>
                      <p:nvPr/>
                    </p:nvSpPr>
                    <p:spPr bwMode="auto">
                      <a:xfrm>
                        <a:off x="2662068" y="329451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271" name="Rectangle 1270"/>
                      <p:cNvSpPr/>
                      <p:nvPr/>
                    </p:nvSpPr>
                    <p:spPr bwMode="auto">
                      <a:xfrm>
                        <a:off x="2662068" y="347455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272" name="Rectangle 1271"/>
                      <p:cNvSpPr/>
                      <p:nvPr/>
                    </p:nvSpPr>
                    <p:spPr bwMode="auto">
                      <a:xfrm>
                        <a:off x="2661505" y="3651907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</p:grpSp>
                <p:grpSp>
                  <p:nvGrpSpPr>
                    <p:cNvPr id="1256" name="Group 1255"/>
                    <p:cNvGrpSpPr/>
                    <p:nvPr/>
                  </p:nvGrpSpPr>
                  <p:grpSpPr>
                    <a:xfrm>
                      <a:off x="2661688" y="3832362"/>
                      <a:ext cx="182303" cy="893345"/>
                      <a:chOff x="2661505" y="2938562"/>
                      <a:chExt cx="182303" cy="893345"/>
                    </a:xfrm>
                  </p:grpSpPr>
                  <p:sp>
                    <p:nvSpPr>
                      <p:cNvPr id="1263" name="Rectangle 1262"/>
                      <p:cNvSpPr/>
                      <p:nvPr/>
                    </p:nvSpPr>
                    <p:spPr bwMode="auto">
                      <a:xfrm>
                        <a:off x="2663808" y="2938562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264" name="Rectangle 1263"/>
                      <p:cNvSpPr/>
                      <p:nvPr/>
                    </p:nvSpPr>
                    <p:spPr bwMode="auto">
                      <a:xfrm>
                        <a:off x="2663792" y="3117153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265" name="Rectangle 1264"/>
                      <p:cNvSpPr/>
                      <p:nvPr/>
                    </p:nvSpPr>
                    <p:spPr bwMode="auto">
                      <a:xfrm>
                        <a:off x="2662068" y="329451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266" name="Rectangle 1265"/>
                      <p:cNvSpPr/>
                      <p:nvPr/>
                    </p:nvSpPr>
                    <p:spPr bwMode="auto">
                      <a:xfrm>
                        <a:off x="2662068" y="347455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267" name="Rectangle 1266"/>
                      <p:cNvSpPr/>
                      <p:nvPr/>
                    </p:nvSpPr>
                    <p:spPr bwMode="auto">
                      <a:xfrm>
                        <a:off x="2661505" y="3651907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</p:grpSp>
                <p:grpSp>
                  <p:nvGrpSpPr>
                    <p:cNvPr id="1257" name="Group 1256"/>
                    <p:cNvGrpSpPr/>
                    <p:nvPr/>
                  </p:nvGrpSpPr>
                  <p:grpSpPr>
                    <a:xfrm>
                      <a:off x="2661489" y="2046559"/>
                      <a:ext cx="182303" cy="893345"/>
                      <a:chOff x="2661505" y="2938562"/>
                      <a:chExt cx="182303" cy="893345"/>
                    </a:xfrm>
                  </p:grpSpPr>
                  <p:sp>
                    <p:nvSpPr>
                      <p:cNvPr id="1258" name="Rectangle 1257"/>
                      <p:cNvSpPr/>
                      <p:nvPr/>
                    </p:nvSpPr>
                    <p:spPr bwMode="auto">
                      <a:xfrm>
                        <a:off x="2663808" y="2938562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259" name="Rectangle 1258"/>
                      <p:cNvSpPr/>
                      <p:nvPr/>
                    </p:nvSpPr>
                    <p:spPr bwMode="auto">
                      <a:xfrm>
                        <a:off x="2663792" y="3117153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260" name="Rectangle 1259"/>
                      <p:cNvSpPr/>
                      <p:nvPr/>
                    </p:nvSpPr>
                    <p:spPr bwMode="auto">
                      <a:xfrm>
                        <a:off x="2662068" y="329451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261" name="Rectangle 1260"/>
                      <p:cNvSpPr/>
                      <p:nvPr/>
                    </p:nvSpPr>
                    <p:spPr bwMode="auto">
                      <a:xfrm>
                        <a:off x="2662068" y="347455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262" name="Rectangle 1261"/>
                      <p:cNvSpPr/>
                      <p:nvPr/>
                    </p:nvSpPr>
                    <p:spPr bwMode="auto">
                      <a:xfrm>
                        <a:off x="2661505" y="3651907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</p:grpSp>
              </p:grpSp>
            </p:grpSp>
            <p:grpSp>
              <p:nvGrpSpPr>
                <p:cNvPr id="847" name="Group 846"/>
                <p:cNvGrpSpPr/>
                <p:nvPr/>
              </p:nvGrpSpPr>
              <p:grpSpPr>
                <a:xfrm>
                  <a:off x="5329388" y="2438165"/>
                  <a:ext cx="872728" cy="2599369"/>
                  <a:chOff x="1149521" y="2598213"/>
                  <a:chExt cx="872728" cy="2599369"/>
                </a:xfrm>
              </p:grpSpPr>
              <p:grpSp>
                <p:nvGrpSpPr>
                  <p:cNvPr id="1155" name="Group 1154"/>
                  <p:cNvGrpSpPr>
                    <a:grpSpLocks noChangeAspect="1"/>
                  </p:cNvGrpSpPr>
                  <p:nvPr/>
                </p:nvGrpSpPr>
                <p:grpSpPr>
                  <a:xfrm>
                    <a:off x="1149521" y="2598245"/>
                    <a:ext cx="177027" cy="2598774"/>
                    <a:chOff x="2661489" y="2046559"/>
                    <a:chExt cx="182502" cy="2679148"/>
                  </a:xfrm>
                </p:grpSpPr>
                <p:grpSp>
                  <p:nvGrpSpPr>
                    <p:cNvPr id="1232" name="Group 1231"/>
                    <p:cNvGrpSpPr/>
                    <p:nvPr/>
                  </p:nvGrpSpPr>
                  <p:grpSpPr>
                    <a:xfrm>
                      <a:off x="2661505" y="2938562"/>
                      <a:ext cx="182303" cy="893345"/>
                      <a:chOff x="2661505" y="2938562"/>
                      <a:chExt cx="182303" cy="893345"/>
                    </a:xfrm>
                  </p:grpSpPr>
                  <p:sp>
                    <p:nvSpPr>
                      <p:cNvPr id="1245" name="Rectangle 1244"/>
                      <p:cNvSpPr/>
                      <p:nvPr/>
                    </p:nvSpPr>
                    <p:spPr bwMode="auto">
                      <a:xfrm>
                        <a:off x="2663808" y="2938562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246" name="Rectangle 1245"/>
                      <p:cNvSpPr/>
                      <p:nvPr/>
                    </p:nvSpPr>
                    <p:spPr bwMode="auto">
                      <a:xfrm>
                        <a:off x="2663792" y="3117153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247" name="Rectangle 1246"/>
                      <p:cNvSpPr/>
                      <p:nvPr/>
                    </p:nvSpPr>
                    <p:spPr bwMode="auto">
                      <a:xfrm>
                        <a:off x="2662068" y="329451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248" name="Rectangle 1247"/>
                      <p:cNvSpPr/>
                      <p:nvPr/>
                    </p:nvSpPr>
                    <p:spPr bwMode="auto">
                      <a:xfrm>
                        <a:off x="2662068" y="347455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249" name="Rectangle 1248"/>
                      <p:cNvSpPr/>
                      <p:nvPr/>
                    </p:nvSpPr>
                    <p:spPr bwMode="auto">
                      <a:xfrm>
                        <a:off x="2661505" y="3651907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</p:grpSp>
                <p:grpSp>
                  <p:nvGrpSpPr>
                    <p:cNvPr id="1233" name="Group 1232"/>
                    <p:cNvGrpSpPr/>
                    <p:nvPr/>
                  </p:nvGrpSpPr>
                  <p:grpSpPr>
                    <a:xfrm>
                      <a:off x="2661688" y="3832362"/>
                      <a:ext cx="182303" cy="893345"/>
                      <a:chOff x="2661505" y="2938562"/>
                      <a:chExt cx="182303" cy="893345"/>
                    </a:xfrm>
                  </p:grpSpPr>
                  <p:sp>
                    <p:nvSpPr>
                      <p:cNvPr id="1240" name="Rectangle 1239"/>
                      <p:cNvSpPr/>
                      <p:nvPr/>
                    </p:nvSpPr>
                    <p:spPr bwMode="auto">
                      <a:xfrm>
                        <a:off x="2663808" y="2938562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241" name="Rectangle 1240"/>
                      <p:cNvSpPr/>
                      <p:nvPr/>
                    </p:nvSpPr>
                    <p:spPr bwMode="auto">
                      <a:xfrm>
                        <a:off x="2663792" y="3117153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242" name="Rectangle 1241"/>
                      <p:cNvSpPr/>
                      <p:nvPr/>
                    </p:nvSpPr>
                    <p:spPr bwMode="auto">
                      <a:xfrm>
                        <a:off x="2662068" y="329451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243" name="Rectangle 1242"/>
                      <p:cNvSpPr/>
                      <p:nvPr/>
                    </p:nvSpPr>
                    <p:spPr bwMode="auto">
                      <a:xfrm>
                        <a:off x="2662068" y="347455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244" name="Rectangle 1243"/>
                      <p:cNvSpPr/>
                      <p:nvPr/>
                    </p:nvSpPr>
                    <p:spPr bwMode="auto">
                      <a:xfrm>
                        <a:off x="2661505" y="3651907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</p:grpSp>
                <p:grpSp>
                  <p:nvGrpSpPr>
                    <p:cNvPr id="1234" name="Group 1233"/>
                    <p:cNvGrpSpPr/>
                    <p:nvPr/>
                  </p:nvGrpSpPr>
                  <p:grpSpPr>
                    <a:xfrm>
                      <a:off x="2661489" y="2046559"/>
                      <a:ext cx="182303" cy="893345"/>
                      <a:chOff x="2661505" y="2938562"/>
                      <a:chExt cx="182303" cy="893345"/>
                    </a:xfrm>
                  </p:grpSpPr>
                  <p:sp>
                    <p:nvSpPr>
                      <p:cNvPr id="1235" name="Rectangle 1234"/>
                      <p:cNvSpPr/>
                      <p:nvPr/>
                    </p:nvSpPr>
                    <p:spPr bwMode="auto">
                      <a:xfrm>
                        <a:off x="2663808" y="2938562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236" name="Rectangle 1235"/>
                      <p:cNvSpPr/>
                      <p:nvPr/>
                    </p:nvSpPr>
                    <p:spPr bwMode="auto">
                      <a:xfrm>
                        <a:off x="2663792" y="3117153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237" name="Rectangle 1236"/>
                      <p:cNvSpPr/>
                      <p:nvPr/>
                    </p:nvSpPr>
                    <p:spPr bwMode="auto">
                      <a:xfrm>
                        <a:off x="2662068" y="329451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238" name="Rectangle 1237"/>
                      <p:cNvSpPr/>
                      <p:nvPr/>
                    </p:nvSpPr>
                    <p:spPr bwMode="auto">
                      <a:xfrm>
                        <a:off x="2662068" y="347455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239" name="Rectangle 1238"/>
                      <p:cNvSpPr/>
                      <p:nvPr/>
                    </p:nvSpPr>
                    <p:spPr bwMode="auto">
                      <a:xfrm>
                        <a:off x="2661505" y="3651907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</p:grpSp>
              </p:grpSp>
              <p:grpSp>
                <p:nvGrpSpPr>
                  <p:cNvPr id="1156" name="Group 1155"/>
                  <p:cNvGrpSpPr>
                    <a:grpSpLocks noChangeAspect="1"/>
                  </p:cNvGrpSpPr>
                  <p:nvPr/>
                </p:nvGrpSpPr>
                <p:grpSpPr>
                  <a:xfrm>
                    <a:off x="1320973" y="2598245"/>
                    <a:ext cx="177027" cy="2598774"/>
                    <a:chOff x="2661489" y="2046559"/>
                    <a:chExt cx="182502" cy="2679148"/>
                  </a:xfrm>
                </p:grpSpPr>
                <p:grpSp>
                  <p:nvGrpSpPr>
                    <p:cNvPr id="1214" name="Group 1213"/>
                    <p:cNvGrpSpPr/>
                    <p:nvPr/>
                  </p:nvGrpSpPr>
                  <p:grpSpPr>
                    <a:xfrm>
                      <a:off x="2661505" y="2938562"/>
                      <a:ext cx="182303" cy="893345"/>
                      <a:chOff x="2661505" y="2938562"/>
                      <a:chExt cx="182303" cy="893345"/>
                    </a:xfrm>
                  </p:grpSpPr>
                  <p:sp>
                    <p:nvSpPr>
                      <p:cNvPr id="1227" name="Rectangle 1226"/>
                      <p:cNvSpPr/>
                      <p:nvPr/>
                    </p:nvSpPr>
                    <p:spPr bwMode="auto">
                      <a:xfrm>
                        <a:off x="2663808" y="2938562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228" name="Rectangle 1227"/>
                      <p:cNvSpPr/>
                      <p:nvPr/>
                    </p:nvSpPr>
                    <p:spPr bwMode="auto">
                      <a:xfrm>
                        <a:off x="2663792" y="3117153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229" name="Rectangle 1228"/>
                      <p:cNvSpPr/>
                      <p:nvPr/>
                    </p:nvSpPr>
                    <p:spPr bwMode="auto">
                      <a:xfrm>
                        <a:off x="2662068" y="329451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230" name="Rectangle 1229"/>
                      <p:cNvSpPr/>
                      <p:nvPr/>
                    </p:nvSpPr>
                    <p:spPr bwMode="auto">
                      <a:xfrm>
                        <a:off x="2662068" y="347455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231" name="Rectangle 1230"/>
                      <p:cNvSpPr/>
                      <p:nvPr/>
                    </p:nvSpPr>
                    <p:spPr bwMode="auto">
                      <a:xfrm>
                        <a:off x="2661505" y="3651907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</p:grpSp>
                <p:grpSp>
                  <p:nvGrpSpPr>
                    <p:cNvPr id="1215" name="Group 1214"/>
                    <p:cNvGrpSpPr/>
                    <p:nvPr/>
                  </p:nvGrpSpPr>
                  <p:grpSpPr>
                    <a:xfrm>
                      <a:off x="2661688" y="3832362"/>
                      <a:ext cx="182303" cy="893345"/>
                      <a:chOff x="2661505" y="2938562"/>
                      <a:chExt cx="182303" cy="893345"/>
                    </a:xfrm>
                  </p:grpSpPr>
                  <p:sp>
                    <p:nvSpPr>
                      <p:cNvPr id="1222" name="Rectangle 1221"/>
                      <p:cNvSpPr/>
                      <p:nvPr/>
                    </p:nvSpPr>
                    <p:spPr bwMode="auto">
                      <a:xfrm>
                        <a:off x="2663808" y="2938562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223" name="Rectangle 1222"/>
                      <p:cNvSpPr/>
                      <p:nvPr/>
                    </p:nvSpPr>
                    <p:spPr bwMode="auto">
                      <a:xfrm>
                        <a:off x="2663792" y="3117153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224" name="Rectangle 1223"/>
                      <p:cNvSpPr/>
                      <p:nvPr/>
                    </p:nvSpPr>
                    <p:spPr bwMode="auto">
                      <a:xfrm>
                        <a:off x="2662068" y="329451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225" name="Rectangle 1224"/>
                      <p:cNvSpPr/>
                      <p:nvPr/>
                    </p:nvSpPr>
                    <p:spPr bwMode="auto">
                      <a:xfrm>
                        <a:off x="2662068" y="347455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226" name="Rectangle 1225"/>
                      <p:cNvSpPr/>
                      <p:nvPr/>
                    </p:nvSpPr>
                    <p:spPr bwMode="auto">
                      <a:xfrm>
                        <a:off x="2661505" y="3651907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</p:grpSp>
                <p:grpSp>
                  <p:nvGrpSpPr>
                    <p:cNvPr id="1216" name="Group 1215"/>
                    <p:cNvGrpSpPr/>
                    <p:nvPr/>
                  </p:nvGrpSpPr>
                  <p:grpSpPr>
                    <a:xfrm>
                      <a:off x="2661489" y="2046559"/>
                      <a:ext cx="182303" cy="893345"/>
                      <a:chOff x="2661505" y="2938562"/>
                      <a:chExt cx="182303" cy="893345"/>
                    </a:xfrm>
                  </p:grpSpPr>
                  <p:sp>
                    <p:nvSpPr>
                      <p:cNvPr id="1217" name="Rectangle 1216"/>
                      <p:cNvSpPr/>
                      <p:nvPr/>
                    </p:nvSpPr>
                    <p:spPr bwMode="auto">
                      <a:xfrm>
                        <a:off x="2663808" y="2938562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218" name="Rectangle 1217"/>
                      <p:cNvSpPr/>
                      <p:nvPr/>
                    </p:nvSpPr>
                    <p:spPr bwMode="auto">
                      <a:xfrm>
                        <a:off x="2663792" y="3117153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219" name="Rectangle 1218"/>
                      <p:cNvSpPr/>
                      <p:nvPr/>
                    </p:nvSpPr>
                    <p:spPr bwMode="auto">
                      <a:xfrm>
                        <a:off x="2662068" y="329451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220" name="Rectangle 1219"/>
                      <p:cNvSpPr/>
                      <p:nvPr/>
                    </p:nvSpPr>
                    <p:spPr bwMode="auto">
                      <a:xfrm>
                        <a:off x="2662068" y="347455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221" name="Rectangle 1220"/>
                      <p:cNvSpPr/>
                      <p:nvPr/>
                    </p:nvSpPr>
                    <p:spPr bwMode="auto">
                      <a:xfrm>
                        <a:off x="2661505" y="3651907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</p:grpSp>
              </p:grpSp>
              <p:grpSp>
                <p:nvGrpSpPr>
                  <p:cNvPr id="1157" name="Group 1156"/>
                  <p:cNvGrpSpPr>
                    <a:grpSpLocks noChangeAspect="1"/>
                  </p:cNvGrpSpPr>
                  <p:nvPr/>
                </p:nvGrpSpPr>
                <p:grpSpPr>
                  <a:xfrm>
                    <a:off x="1497188" y="2598213"/>
                    <a:ext cx="177027" cy="2598774"/>
                    <a:chOff x="2661489" y="2046559"/>
                    <a:chExt cx="182502" cy="2679148"/>
                  </a:xfrm>
                </p:grpSpPr>
                <p:grpSp>
                  <p:nvGrpSpPr>
                    <p:cNvPr id="1196" name="Group 1195"/>
                    <p:cNvGrpSpPr/>
                    <p:nvPr/>
                  </p:nvGrpSpPr>
                  <p:grpSpPr>
                    <a:xfrm>
                      <a:off x="2661505" y="2938562"/>
                      <a:ext cx="182303" cy="893345"/>
                      <a:chOff x="2661505" y="2938562"/>
                      <a:chExt cx="182303" cy="893345"/>
                    </a:xfrm>
                  </p:grpSpPr>
                  <p:sp>
                    <p:nvSpPr>
                      <p:cNvPr id="1209" name="Rectangle 1208"/>
                      <p:cNvSpPr/>
                      <p:nvPr/>
                    </p:nvSpPr>
                    <p:spPr bwMode="auto">
                      <a:xfrm>
                        <a:off x="2663808" y="2938562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210" name="Rectangle 1209"/>
                      <p:cNvSpPr/>
                      <p:nvPr/>
                    </p:nvSpPr>
                    <p:spPr bwMode="auto">
                      <a:xfrm>
                        <a:off x="2663792" y="3117153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211" name="Rectangle 1210"/>
                      <p:cNvSpPr/>
                      <p:nvPr/>
                    </p:nvSpPr>
                    <p:spPr bwMode="auto">
                      <a:xfrm>
                        <a:off x="2662068" y="329451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212" name="Rectangle 1211"/>
                      <p:cNvSpPr/>
                      <p:nvPr/>
                    </p:nvSpPr>
                    <p:spPr bwMode="auto">
                      <a:xfrm>
                        <a:off x="2662068" y="347455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213" name="Rectangle 1212"/>
                      <p:cNvSpPr/>
                      <p:nvPr/>
                    </p:nvSpPr>
                    <p:spPr bwMode="auto">
                      <a:xfrm>
                        <a:off x="2661505" y="3651907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</p:grpSp>
                <p:grpSp>
                  <p:nvGrpSpPr>
                    <p:cNvPr id="1197" name="Group 1196"/>
                    <p:cNvGrpSpPr/>
                    <p:nvPr/>
                  </p:nvGrpSpPr>
                  <p:grpSpPr>
                    <a:xfrm>
                      <a:off x="2661688" y="3832362"/>
                      <a:ext cx="182303" cy="893345"/>
                      <a:chOff x="2661505" y="2938562"/>
                      <a:chExt cx="182303" cy="893345"/>
                    </a:xfrm>
                  </p:grpSpPr>
                  <p:sp>
                    <p:nvSpPr>
                      <p:cNvPr id="1204" name="Rectangle 1203"/>
                      <p:cNvSpPr/>
                      <p:nvPr/>
                    </p:nvSpPr>
                    <p:spPr bwMode="auto">
                      <a:xfrm>
                        <a:off x="2663808" y="2938562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205" name="Rectangle 1204"/>
                      <p:cNvSpPr/>
                      <p:nvPr/>
                    </p:nvSpPr>
                    <p:spPr bwMode="auto">
                      <a:xfrm>
                        <a:off x="2663792" y="3117153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206" name="Rectangle 1205"/>
                      <p:cNvSpPr/>
                      <p:nvPr/>
                    </p:nvSpPr>
                    <p:spPr bwMode="auto">
                      <a:xfrm>
                        <a:off x="2662068" y="329451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207" name="Rectangle 1206"/>
                      <p:cNvSpPr/>
                      <p:nvPr/>
                    </p:nvSpPr>
                    <p:spPr bwMode="auto">
                      <a:xfrm>
                        <a:off x="2662068" y="347455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208" name="Rectangle 1207"/>
                      <p:cNvSpPr/>
                      <p:nvPr/>
                    </p:nvSpPr>
                    <p:spPr bwMode="auto">
                      <a:xfrm>
                        <a:off x="2661505" y="3651907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</p:grpSp>
                <p:grpSp>
                  <p:nvGrpSpPr>
                    <p:cNvPr id="1198" name="Group 1197"/>
                    <p:cNvGrpSpPr/>
                    <p:nvPr/>
                  </p:nvGrpSpPr>
                  <p:grpSpPr>
                    <a:xfrm>
                      <a:off x="2661489" y="2046559"/>
                      <a:ext cx="182303" cy="893345"/>
                      <a:chOff x="2661505" y="2938562"/>
                      <a:chExt cx="182303" cy="893345"/>
                    </a:xfrm>
                  </p:grpSpPr>
                  <p:sp>
                    <p:nvSpPr>
                      <p:cNvPr id="1199" name="Rectangle 1198"/>
                      <p:cNvSpPr/>
                      <p:nvPr/>
                    </p:nvSpPr>
                    <p:spPr bwMode="auto">
                      <a:xfrm>
                        <a:off x="2663808" y="2938562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200" name="Rectangle 1199"/>
                      <p:cNvSpPr/>
                      <p:nvPr/>
                    </p:nvSpPr>
                    <p:spPr bwMode="auto">
                      <a:xfrm>
                        <a:off x="2663792" y="3117153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201" name="Rectangle 1200"/>
                      <p:cNvSpPr/>
                      <p:nvPr/>
                    </p:nvSpPr>
                    <p:spPr bwMode="auto">
                      <a:xfrm>
                        <a:off x="2662068" y="329451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202" name="Rectangle 1201"/>
                      <p:cNvSpPr/>
                      <p:nvPr/>
                    </p:nvSpPr>
                    <p:spPr bwMode="auto">
                      <a:xfrm>
                        <a:off x="2662068" y="347455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203" name="Rectangle 1202"/>
                      <p:cNvSpPr/>
                      <p:nvPr/>
                    </p:nvSpPr>
                    <p:spPr bwMode="auto">
                      <a:xfrm>
                        <a:off x="2661505" y="3651907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</p:grpSp>
              </p:grpSp>
              <p:grpSp>
                <p:nvGrpSpPr>
                  <p:cNvPr id="1158" name="Group 1157"/>
                  <p:cNvGrpSpPr>
                    <a:grpSpLocks noChangeAspect="1"/>
                  </p:cNvGrpSpPr>
                  <p:nvPr/>
                </p:nvGrpSpPr>
                <p:grpSpPr>
                  <a:xfrm>
                    <a:off x="1672628" y="2598808"/>
                    <a:ext cx="177027" cy="2598774"/>
                    <a:chOff x="2661489" y="2046559"/>
                    <a:chExt cx="182502" cy="2679148"/>
                  </a:xfrm>
                </p:grpSpPr>
                <p:grpSp>
                  <p:nvGrpSpPr>
                    <p:cNvPr id="1178" name="Group 1177"/>
                    <p:cNvGrpSpPr/>
                    <p:nvPr/>
                  </p:nvGrpSpPr>
                  <p:grpSpPr>
                    <a:xfrm>
                      <a:off x="2661505" y="2938562"/>
                      <a:ext cx="182303" cy="893345"/>
                      <a:chOff x="2661505" y="2938562"/>
                      <a:chExt cx="182303" cy="893345"/>
                    </a:xfrm>
                  </p:grpSpPr>
                  <p:sp>
                    <p:nvSpPr>
                      <p:cNvPr id="1191" name="Rectangle 1190"/>
                      <p:cNvSpPr/>
                      <p:nvPr/>
                    </p:nvSpPr>
                    <p:spPr bwMode="auto">
                      <a:xfrm>
                        <a:off x="2663808" y="2938562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192" name="Rectangle 1191"/>
                      <p:cNvSpPr/>
                      <p:nvPr/>
                    </p:nvSpPr>
                    <p:spPr bwMode="auto">
                      <a:xfrm>
                        <a:off x="2663792" y="3117153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193" name="Rectangle 1192"/>
                      <p:cNvSpPr/>
                      <p:nvPr/>
                    </p:nvSpPr>
                    <p:spPr bwMode="auto">
                      <a:xfrm>
                        <a:off x="2662068" y="329451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194" name="Rectangle 1193"/>
                      <p:cNvSpPr/>
                      <p:nvPr/>
                    </p:nvSpPr>
                    <p:spPr bwMode="auto">
                      <a:xfrm>
                        <a:off x="2662068" y="347455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195" name="Rectangle 1194"/>
                      <p:cNvSpPr/>
                      <p:nvPr/>
                    </p:nvSpPr>
                    <p:spPr bwMode="auto">
                      <a:xfrm>
                        <a:off x="2661505" y="3651907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</p:grpSp>
                <p:grpSp>
                  <p:nvGrpSpPr>
                    <p:cNvPr id="1179" name="Group 1178"/>
                    <p:cNvGrpSpPr/>
                    <p:nvPr/>
                  </p:nvGrpSpPr>
                  <p:grpSpPr>
                    <a:xfrm>
                      <a:off x="2661688" y="3832362"/>
                      <a:ext cx="182303" cy="893345"/>
                      <a:chOff x="2661505" y="2938562"/>
                      <a:chExt cx="182303" cy="893345"/>
                    </a:xfrm>
                  </p:grpSpPr>
                  <p:sp>
                    <p:nvSpPr>
                      <p:cNvPr id="1186" name="Rectangle 1185"/>
                      <p:cNvSpPr/>
                      <p:nvPr/>
                    </p:nvSpPr>
                    <p:spPr bwMode="auto">
                      <a:xfrm>
                        <a:off x="2663808" y="2938562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187" name="Rectangle 1186"/>
                      <p:cNvSpPr/>
                      <p:nvPr/>
                    </p:nvSpPr>
                    <p:spPr bwMode="auto">
                      <a:xfrm>
                        <a:off x="2663792" y="3117153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188" name="Rectangle 1187"/>
                      <p:cNvSpPr/>
                      <p:nvPr/>
                    </p:nvSpPr>
                    <p:spPr bwMode="auto">
                      <a:xfrm>
                        <a:off x="2662068" y="329451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189" name="Rectangle 1188"/>
                      <p:cNvSpPr/>
                      <p:nvPr/>
                    </p:nvSpPr>
                    <p:spPr bwMode="auto">
                      <a:xfrm>
                        <a:off x="2662068" y="347455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190" name="Rectangle 1189"/>
                      <p:cNvSpPr/>
                      <p:nvPr/>
                    </p:nvSpPr>
                    <p:spPr bwMode="auto">
                      <a:xfrm>
                        <a:off x="2661505" y="3651907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</p:grpSp>
                <p:grpSp>
                  <p:nvGrpSpPr>
                    <p:cNvPr id="1180" name="Group 1179"/>
                    <p:cNvGrpSpPr/>
                    <p:nvPr/>
                  </p:nvGrpSpPr>
                  <p:grpSpPr>
                    <a:xfrm>
                      <a:off x="2661489" y="2046559"/>
                      <a:ext cx="182303" cy="893345"/>
                      <a:chOff x="2661505" y="2938562"/>
                      <a:chExt cx="182303" cy="893345"/>
                    </a:xfrm>
                  </p:grpSpPr>
                  <p:sp>
                    <p:nvSpPr>
                      <p:cNvPr id="1181" name="Rectangle 1180"/>
                      <p:cNvSpPr/>
                      <p:nvPr/>
                    </p:nvSpPr>
                    <p:spPr bwMode="auto">
                      <a:xfrm>
                        <a:off x="2663808" y="2938562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182" name="Rectangle 1181"/>
                      <p:cNvSpPr/>
                      <p:nvPr/>
                    </p:nvSpPr>
                    <p:spPr bwMode="auto">
                      <a:xfrm>
                        <a:off x="2663792" y="3117153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183" name="Rectangle 1182"/>
                      <p:cNvSpPr/>
                      <p:nvPr/>
                    </p:nvSpPr>
                    <p:spPr bwMode="auto">
                      <a:xfrm>
                        <a:off x="2662068" y="329451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184" name="Rectangle 1183"/>
                      <p:cNvSpPr/>
                      <p:nvPr/>
                    </p:nvSpPr>
                    <p:spPr bwMode="auto">
                      <a:xfrm>
                        <a:off x="2662068" y="347455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185" name="Rectangle 1184"/>
                      <p:cNvSpPr/>
                      <p:nvPr/>
                    </p:nvSpPr>
                    <p:spPr bwMode="auto">
                      <a:xfrm>
                        <a:off x="2661505" y="3651907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</p:grpSp>
              </p:grpSp>
              <p:grpSp>
                <p:nvGrpSpPr>
                  <p:cNvPr id="1159" name="Group 1158"/>
                  <p:cNvGrpSpPr>
                    <a:grpSpLocks noChangeAspect="1"/>
                  </p:cNvGrpSpPr>
                  <p:nvPr/>
                </p:nvGrpSpPr>
                <p:grpSpPr>
                  <a:xfrm>
                    <a:off x="1845222" y="2598808"/>
                    <a:ext cx="177027" cy="2598774"/>
                    <a:chOff x="2661489" y="2046559"/>
                    <a:chExt cx="182502" cy="2679148"/>
                  </a:xfrm>
                </p:grpSpPr>
                <p:grpSp>
                  <p:nvGrpSpPr>
                    <p:cNvPr id="1160" name="Group 1159"/>
                    <p:cNvGrpSpPr/>
                    <p:nvPr/>
                  </p:nvGrpSpPr>
                  <p:grpSpPr>
                    <a:xfrm>
                      <a:off x="2661505" y="2938562"/>
                      <a:ext cx="182303" cy="893345"/>
                      <a:chOff x="2661505" y="2938562"/>
                      <a:chExt cx="182303" cy="893345"/>
                    </a:xfrm>
                  </p:grpSpPr>
                  <p:sp>
                    <p:nvSpPr>
                      <p:cNvPr id="1173" name="Rectangle 1172"/>
                      <p:cNvSpPr/>
                      <p:nvPr/>
                    </p:nvSpPr>
                    <p:spPr bwMode="auto">
                      <a:xfrm>
                        <a:off x="2663808" y="2938562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174" name="Rectangle 1173"/>
                      <p:cNvSpPr/>
                      <p:nvPr/>
                    </p:nvSpPr>
                    <p:spPr bwMode="auto">
                      <a:xfrm>
                        <a:off x="2663792" y="3117153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175" name="Rectangle 1174"/>
                      <p:cNvSpPr/>
                      <p:nvPr/>
                    </p:nvSpPr>
                    <p:spPr bwMode="auto">
                      <a:xfrm>
                        <a:off x="2662068" y="329451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176" name="Rectangle 1175"/>
                      <p:cNvSpPr/>
                      <p:nvPr/>
                    </p:nvSpPr>
                    <p:spPr bwMode="auto">
                      <a:xfrm>
                        <a:off x="2662068" y="347455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177" name="Rectangle 1176"/>
                      <p:cNvSpPr/>
                      <p:nvPr/>
                    </p:nvSpPr>
                    <p:spPr bwMode="auto">
                      <a:xfrm>
                        <a:off x="2661505" y="3651907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</p:grpSp>
                <p:grpSp>
                  <p:nvGrpSpPr>
                    <p:cNvPr id="1161" name="Group 1160"/>
                    <p:cNvGrpSpPr/>
                    <p:nvPr/>
                  </p:nvGrpSpPr>
                  <p:grpSpPr>
                    <a:xfrm>
                      <a:off x="2661688" y="3832362"/>
                      <a:ext cx="182303" cy="893345"/>
                      <a:chOff x="2661505" y="2938562"/>
                      <a:chExt cx="182303" cy="893345"/>
                    </a:xfrm>
                  </p:grpSpPr>
                  <p:sp>
                    <p:nvSpPr>
                      <p:cNvPr id="1168" name="Rectangle 1167"/>
                      <p:cNvSpPr/>
                      <p:nvPr/>
                    </p:nvSpPr>
                    <p:spPr bwMode="auto">
                      <a:xfrm>
                        <a:off x="2663808" y="2938562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169" name="Rectangle 1168"/>
                      <p:cNvSpPr/>
                      <p:nvPr/>
                    </p:nvSpPr>
                    <p:spPr bwMode="auto">
                      <a:xfrm>
                        <a:off x="2663792" y="3117153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170" name="Rectangle 1169"/>
                      <p:cNvSpPr/>
                      <p:nvPr/>
                    </p:nvSpPr>
                    <p:spPr bwMode="auto">
                      <a:xfrm>
                        <a:off x="2662068" y="329451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171" name="Rectangle 1170"/>
                      <p:cNvSpPr/>
                      <p:nvPr/>
                    </p:nvSpPr>
                    <p:spPr bwMode="auto">
                      <a:xfrm>
                        <a:off x="2662068" y="347455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172" name="Rectangle 1171"/>
                      <p:cNvSpPr/>
                      <p:nvPr/>
                    </p:nvSpPr>
                    <p:spPr bwMode="auto">
                      <a:xfrm>
                        <a:off x="2661505" y="3651907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</p:grpSp>
                <p:grpSp>
                  <p:nvGrpSpPr>
                    <p:cNvPr id="1162" name="Group 1161"/>
                    <p:cNvGrpSpPr/>
                    <p:nvPr/>
                  </p:nvGrpSpPr>
                  <p:grpSpPr>
                    <a:xfrm>
                      <a:off x="2661489" y="2046559"/>
                      <a:ext cx="182303" cy="893345"/>
                      <a:chOff x="2661505" y="2938562"/>
                      <a:chExt cx="182303" cy="893345"/>
                    </a:xfrm>
                  </p:grpSpPr>
                  <p:sp>
                    <p:nvSpPr>
                      <p:cNvPr id="1163" name="Rectangle 1162"/>
                      <p:cNvSpPr/>
                      <p:nvPr/>
                    </p:nvSpPr>
                    <p:spPr bwMode="auto">
                      <a:xfrm>
                        <a:off x="2663808" y="2938562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164" name="Rectangle 1163"/>
                      <p:cNvSpPr/>
                      <p:nvPr/>
                    </p:nvSpPr>
                    <p:spPr bwMode="auto">
                      <a:xfrm>
                        <a:off x="2663792" y="3117153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165" name="Rectangle 1164"/>
                      <p:cNvSpPr/>
                      <p:nvPr/>
                    </p:nvSpPr>
                    <p:spPr bwMode="auto">
                      <a:xfrm>
                        <a:off x="2662068" y="329451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166" name="Rectangle 1165"/>
                      <p:cNvSpPr/>
                      <p:nvPr/>
                    </p:nvSpPr>
                    <p:spPr bwMode="auto">
                      <a:xfrm>
                        <a:off x="2662068" y="347455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167" name="Rectangle 1166"/>
                      <p:cNvSpPr/>
                      <p:nvPr/>
                    </p:nvSpPr>
                    <p:spPr bwMode="auto">
                      <a:xfrm>
                        <a:off x="2661505" y="3651907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</p:grpSp>
              </p:grpSp>
            </p:grpSp>
            <p:grpSp>
              <p:nvGrpSpPr>
                <p:cNvPr id="848" name="Group 847"/>
                <p:cNvGrpSpPr/>
                <p:nvPr/>
              </p:nvGrpSpPr>
              <p:grpSpPr>
                <a:xfrm>
                  <a:off x="6203010" y="2435847"/>
                  <a:ext cx="872728" cy="2599369"/>
                  <a:chOff x="1149521" y="2598213"/>
                  <a:chExt cx="872728" cy="2599369"/>
                </a:xfrm>
              </p:grpSpPr>
              <p:grpSp>
                <p:nvGrpSpPr>
                  <p:cNvPr id="1060" name="Group 1059"/>
                  <p:cNvGrpSpPr>
                    <a:grpSpLocks noChangeAspect="1"/>
                  </p:cNvGrpSpPr>
                  <p:nvPr/>
                </p:nvGrpSpPr>
                <p:grpSpPr>
                  <a:xfrm>
                    <a:off x="1149521" y="2598245"/>
                    <a:ext cx="177027" cy="2598774"/>
                    <a:chOff x="2661489" y="2046559"/>
                    <a:chExt cx="182502" cy="2679148"/>
                  </a:xfrm>
                </p:grpSpPr>
                <p:grpSp>
                  <p:nvGrpSpPr>
                    <p:cNvPr id="1137" name="Group 1136"/>
                    <p:cNvGrpSpPr/>
                    <p:nvPr/>
                  </p:nvGrpSpPr>
                  <p:grpSpPr>
                    <a:xfrm>
                      <a:off x="2661505" y="2938562"/>
                      <a:ext cx="182303" cy="893345"/>
                      <a:chOff x="2661505" y="2938562"/>
                      <a:chExt cx="182303" cy="893345"/>
                    </a:xfrm>
                  </p:grpSpPr>
                  <p:sp>
                    <p:nvSpPr>
                      <p:cNvPr id="1150" name="Rectangle 1149"/>
                      <p:cNvSpPr/>
                      <p:nvPr/>
                    </p:nvSpPr>
                    <p:spPr bwMode="auto">
                      <a:xfrm>
                        <a:off x="2663808" y="2938562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151" name="Rectangle 1150"/>
                      <p:cNvSpPr/>
                      <p:nvPr/>
                    </p:nvSpPr>
                    <p:spPr bwMode="auto">
                      <a:xfrm>
                        <a:off x="2663792" y="3117153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152" name="Rectangle 1151"/>
                      <p:cNvSpPr/>
                      <p:nvPr/>
                    </p:nvSpPr>
                    <p:spPr bwMode="auto">
                      <a:xfrm>
                        <a:off x="2662068" y="329451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153" name="Rectangle 1152"/>
                      <p:cNvSpPr/>
                      <p:nvPr/>
                    </p:nvSpPr>
                    <p:spPr bwMode="auto">
                      <a:xfrm>
                        <a:off x="2662068" y="347455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154" name="Rectangle 1153"/>
                      <p:cNvSpPr/>
                      <p:nvPr/>
                    </p:nvSpPr>
                    <p:spPr bwMode="auto">
                      <a:xfrm>
                        <a:off x="2661505" y="3651907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</p:grpSp>
                <p:grpSp>
                  <p:nvGrpSpPr>
                    <p:cNvPr id="1138" name="Group 1137"/>
                    <p:cNvGrpSpPr/>
                    <p:nvPr/>
                  </p:nvGrpSpPr>
                  <p:grpSpPr>
                    <a:xfrm>
                      <a:off x="2661688" y="3832362"/>
                      <a:ext cx="182303" cy="893345"/>
                      <a:chOff x="2661505" y="2938562"/>
                      <a:chExt cx="182303" cy="893345"/>
                    </a:xfrm>
                  </p:grpSpPr>
                  <p:sp>
                    <p:nvSpPr>
                      <p:cNvPr id="1145" name="Rectangle 1144"/>
                      <p:cNvSpPr/>
                      <p:nvPr/>
                    </p:nvSpPr>
                    <p:spPr bwMode="auto">
                      <a:xfrm>
                        <a:off x="2663808" y="2938562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146" name="Rectangle 1145"/>
                      <p:cNvSpPr/>
                      <p:nvPr/>
                    </p:nvSpPr>
                    <p:spPr bwMode="auto">
                      <a:xfrm>
                        <a:off x="2663792" y="3117153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147" name="Rectangle 1146"/>
                      <p:cNvSpPr/>
                      <p:nvPr/>
                    </p:nvSpPr>
                    <p:spPr bwMode="auto">
                      <a:xfrm>
                        <a:off x="2662068" y="329451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148" name="Rectangle 1147"/>
                      <p:cNvSpPr/>
                      <p:nvPr/>
                    </p:nvSpPr>
                    <p:spPr bwMode="auto">
                      <a:xfrm>
                        <a:off x="2662068" y="347455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149" name="Rectangle 1148"/>
                      <p:cNvSpPr/>
                      <p:nvPr/>
                    </p:nvSpPr>
                    <p:spPr bwMode="auto">
                      <a:xfrm>
                        <a:off x="2661505" y="3651907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</p:grpSp>
                <p:grpSp>
                  <p:nvGrpSpPr>
                    <p:cNvPr id="1139" name="Group 1138"/>
                    <p:cNvGrpSpPr/>
                    <p:nvPr/>
                  </p:nvGrpSpPr>
                  <p:grpSpPr>
                    <a:xfrm>
                      <a:off x="2661489" y="2046559"/>
                      <a:ext cx="182303" cy="893345"/>
                      <a:chOff x="2661505" y="2938562"/>
                      <a:chExt cx="182303" cy="893345"/>
                    </a:xfrm>
                  </p:grpSpPr>
                  <p:sp>
                    <p:nvSpPr>
                      <p:cNvPr id="1140" name="Rectangle 1139"/>
                      <p:cNvSpPr/>
                      <p:nvPr/>
                    </p:nvSpPr>
                    <p:spPr bwMode="auto">
                      <a:xfrm>
                        <a:off x="2663808" y="2938562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141" name="Rectangle 1140"/>
                      <p:cNvSpPr/>
                      <p:nvPr/>
                    </p:nvSpPr>
                    <p:spPr bwMode="auto">
                      <a:xfrm>
                        <a:off x="2663792" y="3117153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142" name="Rectangle 1141"/>
                      <p:cNvSpPr/>
                      <p:nvPr/>
                    </p:nvSpPr>
                    <p:spPr bwMode="auto">
                      <a:xfrm>
                        <a:off x="2662068" y="329451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143" name="Rectangle 1142"/>
                      <p:cNvSpPr/>
                      <p:nvPr/>
                    </p:nvSpPr>
                    <p:spPr bwMode="auto">
                      <a:xfrm>
                        <a:off x="2662068" y="347455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144" name="Rectangle 1143"/>
                      <p:cNvSpPr/>
                      <p:nvPr/>
                    </p:nvSpPr>
                    <p:spPr bwMode="auto">
                      <a:xfrm>
                        <a:off x="2661505" y="3651907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</p:grpSp>
              </p:grpSp>
              <p:grpSp>
                <p:nvGrpSpPr>
                  <p:cNvPr id="1061" name="Group 1060"/>
                  <p:cNvGrpSpPr>
                    <a:grpSpLocks noChangeAspect="1"/>
                  </p:cNvGrpSpPr>
                  <p:nvPr/>
                </p:nvGrpSpPr>
                <p:grpSpPr>
                  <a:xfrm>
                    <a:off x="1320973" y="2598245"/>
                    <a:ext cx="177027" cy="2598774"/>
                    <a:chOff x="2661489" y="2046559"/>
                    <a:chExt cx="182502" cy="2679148"/>
                  </a:xfrm>
                </p:grpSpPr>
                <p:grpSp>
                  <p:nvGrpSpPr>
                    <p:cNvPr id="1119" name="Group 1118"/>
                    <p:cNvGrpSpPr/>
                    <p:nvPr/>
                  </p:nvGrpSpPr>
                  <p:grpSpPr>
                    <a:xfrm>
                      <a:off x="2661505" y="2938562"/>
                      <a:ext cx="182303" cy="893345"/>
                      <a:chOff x="2661505" y="2938562"/>
                      <a:chExt cx="182303" cy="893345"/>
                    </a:xfrm>
                  </p:grpSpPr>
                  <p:sp>
                    <p:nvSpPr>
                      <p:cNvPr id="1132" name="Rectangle 1131"/>
                      <p:cNvSpPr/>
                      <p:nvPr/>
                    </p:nvSpPr>
                    <p:spPr bwMode="auto">
                      <a:xfrm>
                        <a:off x="2663808" y="2938562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133" name="Rectangle 1132"/>
                      <p:cNvSpPr/>
                      <p:nvPr/>
                    </p:nvSpPr>
                    <p:spPr bwMode="auto">
                      <a:xfrm>
                        <a:off x="2663792" y="3117153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134" name="Rectangle 1133"/>
                      <p:cNvSpPr/>
                      <p:nvPr/>
                    </p:nvSpPr>
                    <p:spPr bwMode="auto">
                      <a:xfrm>
                        <a:off x="2662068" y="329451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135" name="Rectangle 1134"/>
                      <p:cNvSpPr/>
                      <p:nvPr/>
                    </p:nvSpPr>
                    <p:spPr bwMode="auto">
                      <a:xfrm>
                        <a:off x="2662068" y="347455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136" name="Rectangle 1135"/>
                      <p:cNvSpPr/>
                      <p:nvPr/>
                    </p:nvSpPr>
                    <p:spPr bwMode="auto">
                      <a:xfrm>
                        <a:off x="2661505" y="3651907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</p:grpSp>
                <p:grpSp>
                  <p:nvGrpSpPr>
                    <p:cNvPr id="1120" name="Group 1119"/>
                    <p:cNvGrpSpPr/>
                    <p:nvPr/>
                  </p:nvGrpSpPr>
                  <p:grpSpPr>
                    <a:xfrm>
                      <a:off x="2661688" y="3832362"/>
                      <a:ext cx="182303" cy="893345"/>
                      <a:chOff x="2661505" y="2938562"/>
                      <a:chExt cx="182303" cy="893345"/>
                    </a:xfrm>
                  </p:grpSpPr>
                  <p:sp>
                    <p:nvSpPr>
                      <p:cNvPr id="1127" name="Rectangle 1126"/>
                      <p:cNvSpPr/>
                      <p:nvPr/>
                    </p:nvSpPr>
                    <p:spPr bwMode="auto">
                      <a:xfrm>
                        <a:off x="2663808" y="2938562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128" name="Rectangle 1127"/>
                      <p:cNvSpPr/>
                      <p:nvPr/>
                    </p:nvSpPr>
                    <p:spPr bwMode="auto">
                      <a:xfrm>
                        <a:off x="2663792" y="3117153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129" name="Rectangle 1128"/>
                      <p:cNvSpPr/>
                      <p:nvPr/>
                    </p:nvSpPr>
                    <p:spPr bwMode="auto">
                      <a:xfrm>
                        <a:off x="2662068" y="329451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130" name="Rectangle 1129"/>
                      <p:cNvSpPr/>
                      <p:nvPr/>
                    </p:nvSpPr>
                    <p:spPr bwMode="auto">
                      <a:xfrm>
                        <a:off x="2662068" y="347455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131" name="Rectangle 1130"/>
                      <p:cNvSpPr/>
                      <p:nvPr/>
                    </p:nvSpPr>
                    <p:spPr bwMode="auto">
                      <a:xfrm>
                        <a:off x="2661505" y="3651907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</p:grpSp>
                <p:grpSp>
                  <p:nvGrpSpPr>
                    <p:cNvPr id="1121" name="Group 1120"/>
                    <p:cNvGrpSpPr/>
                    <p:nvPr/>
                  </p:nvGrpSpPr>
                  <p:grpSpPr>
                    <a:xfrm>
                      <a:off x="2661489" y="2046559"/>
                      <a:ext cx="182303" cy="893345"/>
                      <a:chOff x="2661505" y="2938562"/>
                      <a:chExt cx="182303" cy="893345"/>
                    </a:xfrm>
                  </p:grpSpPr>
                  <p:sp>
                    <p:nvSpPr>
                      <p:cNvPr id="1122" name="Rectangle 1121"/>
                      <p:cNvSpPr/>
                      <p:nvPr/>
                    </p:nvSpPr>
                    <p:spPr bwMode="auto">
                      <a:xfrm>
                        <a:off x="2663808" y="2938562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123" name="Rectangle 1122"/>
                      <p:cNvSpPr/>
                      <p:nvPr/>
                    </p:nvSpPr>
                    <p:spPr bwMode="auto">
                      <a:xfrm>
                        <a:off x="2663792" y="3117153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124" name="Rectangle 1123"/>
                      <p:cNvSpPr/>
                      <p:nvPr/>
                    </p:nvSpPr>
                    <p:spPr bwMode="auto">
                      <a:xfrm>
                        <a:off x="2662068" y="329451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125" name="Rectangle 1124"/>
                      <p:cNvSpPr/>
                      <p:nvPr/>
                    </p:nvSpPr>
                    <p:spPr bwMode="auto">
                      <a:xfrm>
                        <a:off x="2662068" y="347455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126" name="Rectangle 1125"/>
                      <p:cNvSpPr/>
                      <p:nvPr/>
                    </p:nvSpPr>
                    <p:spPr bwMode="auto">
                      <a:xfrm>
                        <a:off x="2661505" y="3651907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</p:grpSp>
              </p:grpSp>
              <p:grpSp>
                <p:nvGrpSpPr>
                  <p:cNvPr id="1062" name="Group 1061"/>
                  <p:cNvGrpSpPr>
                    <a:grpSpLocks noChangeAspect="1"/>
                  </p:cNvGrpSpPr>
                  <p:nvPr/>
                </p:nvGrpSpPr>
                <p:grpSpPr>
                  <a:xfrm>
                    <a:off x="1497188" y="2598213"/>
                    <a:ext cx="177027" cy="2598774"/>
                    <a:chOff x="2661489" y="2046559"/>
                    <a:chExt cx="182502" cy="2679148"/>
                  </a:xfrm>
                </p:grpSpPr>
                <p:grpSp>
                  <p:nvGrpSpPr>
                    <p:cNvPr id="1101" name="Group 1100"/>
                    <p:cNvGrpSpPr/>
                    <p:nvPr/>
                  </p:nvGrpSpPr>
                  <p:grpSpPr>
                    <a:xfrm>
                      <a:off x="2661505" y="2938562"/>
                      <a:ext cx="182303" cy="893345"/>
                      <a:chOff x="2661505" y="2938562"/>
                      <a:chExt cx="182303" cy="893345"/>
                    </a:xfrm>
                  </p:grpSpPr>
                  <p:sp>
                    <p:nvSpPr>
                      <p:cNvPr id="1114" name="Rectangle 1113"/>
                      <p:cNvSpPr/>
                      <p:nvPr/>
                    </p:nvSpPr>
                    <p:spPr bwMode="auto">
                      <a:xfrm>
                        <a:off x="2663808" y="2938562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115" name="Rectangle 1114"/>
                      <p:cNvSpPr/>
                      <p:nvPr/>
                    </p:nvSpPr>
                    <p:spPr bwMode="auto">
                      <a:xfrm>
                        <a:off x="2663792" y="3117153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116" name="Rectangle 1115"/>
                      <p:cNvSpPr/>
                      <p:nvPr/>
                    </p:nvSpPr>
                    <p:spPr bwMode="auto">
                      <a:xfrm>
                        <a:off x="2662068" y="329451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117" name="Rectangle 1116"/>
                      <p:cNvSpPr/>
                      <p:nvPr/>
                    </p:nvSpPr>
                    <p:spPr bwMode="auto">
                      <a:xfrm>
                        <a:off x="2662068" y="347455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118" name="Rectangle 1117"/>
                      <p:cNvSpPr/>
                      <p:nvPr/>
                    </p:nvSpPr>
                    <p:spPr bwMode="auto">
                      <a:xfrm>
                        <a:off x="2661505" y="3651907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</p:grpSp>
                <p:grpSp>
                  <p:nvGrpSpPr>
                    <p:cNvPr id="1102" name="Group 1101"/>
                    <p:cNvGrpSpPr/>
                    <p:nvPr/>
                  </p:nvGrpSpPr>
                  <p:grpSpPr>
                    <a:xfrm>
                      <a:off x="2661688" y="3832362"/>
                      <a:ext cx="182303" cy="893345"/>
                      <a:chOff x="2661505" y="2938562"/>
                      <a:chExt cx="182303" cy="893345"/>
                    </a:xfrm>
                  </p:grpSpPr>
                  <p:sp>
                    <p:nvSpPr>
                      <p:cNvPr id="1109" name="Rectangle 1108"/>
                      <p:cNvSpPr/>
                      <p:nvPr/>
                    </p:nvSpPr>
                    <p:spPr bwMode="auto">
                      <a:xfrm>
                        <a:off x="2663808" y="2938562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110" name="Rectangle 1109"/>
                      <p:cNvSpPr/>
                      <p:nvPr/>
                    </p:nvSpPr>
                    <p:spPr bwMode="auto">
                      <a:xfrm>
                        <a:off x="2663792" y="3117153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111" name="Rectangle 1110"/>
                      <p:cNvSpPr/>
                      <p:nvPr/>
                    </p:nvSpPr>
                    <p:spPr bwMode="auto">
                      <a:xfrm>
                        <a:off x="2662068" y="329451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112" name="Rectangle 1111"/>
                      <p:cNvSpPr/>
                      <p:nvPr/>
                    </p:nvSpPr>
                    <p:spPr bwMode="auto">
                      <a:xfrm>
                        <a:off x="2662068" y="347455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113" name="Rectangle 1112"/>
                      <p:cNvSpPr/>
                      <p:nvPr/>
                    </p:nvSpPr>
                    <p:spPr bwMode="auto">
                      <a:xfrm>
                        <a:off x="2661505" y="3651907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</p:grpSp>
                <p:grpSp>
                  <p:nvGrpSpPr>
                    <p:cNvPr id="1103" name="Group 1102"/>
                    <p:cNvGrpSpPr/>
                    <p:nvPr/>
                  </p:nvGrpSpPr>
                  <p:grpSpPr>
                    <a:xfrm>
                      <a:off x="2661489" y="2046559"/>
                      <a:ext cx="182303" cy="893345"/>
                      <a:chOff x="2661505" y="2938562"/>
                      <a:chExt cx="182303" cy="893345"/>
                    </a:xfrm>
                  </p:grpSpPr>
                  <p:sp>
                    <p:nvSpPr>
                      <p:cNvPr id="1104" name="Rectangle 1103"/>
                      <p:cNvSpPr/>
                      <p:nvPr/>
                    </p:nvSpPr>
                    <p:spPr bwMode="auto">
                      <a:xfrm>
                        <a:off x="2663808" y="2938562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105" name="Rectangle 1104"/>
                      <p:cNvSpPr/>
                      <p:nvPr/>
                    </p:nvSpPr>
                    <p:spPr bwMode="auto">
                      <a:xfrm>
                        <a:off x="2663792" y="3117153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106" name="Rectangle 1105"/>
                      <p:cNvSpPr/>
                      <p:nvPr/>
                    </p:nvSpPr>
                    <p:spPr bwMode="auto">
                      <a:xfrm>
                        <a:off x="2662068" y="329451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107" name="Rectangle 1106"/>
                      <p:cNvSpPr/>
                      <p:nvPr/>
                    </p:nvSpPr>
                    <p:spPr bwMode="auto">
                      <a:xfrm>
                        <a:off x="2662068" y="347455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108" name="Rectangle 1107"/>
                      <p:cNvSpPr/>
                      <p:nvPr/>
                    </p:nvSpPr>
                    <p:spPr bwMode="auto">
                      <a:xfrm>
                        <a:off x="2661505" y="3651907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</p:grpSp>
              </p:grpSp>
              <p:grpSp>
                <p:nvGrpSpPr>
                  <p:cNvPr id="1063" name="Group 1062"/>
                  <p:cNvGrpSpPr>
                    <a:grpSpLocks noChangeAspect="1"/>
                  </p:cNvGrpSpPr>
                  <p:nvPr/>
                </p:nvGrpSpPr>
                <p:grpSpPr>
                  <a:xfrm>
                    <a:off x="1672628" y="2598808"/>
                    <a:ext cx="177027" cy="2598774"/>
                    <a:chOff x="2661489" y="2046559"/>
                    <a:chExt cx="182502" cy="2679148"/>
                  </a:xfrm>
                </p:grpSpPr>
                <p:grpSp>
                  <p:nvGrpSpPr>
                    <p:cNvPr id="1083" name="Group 1082"/>
                    <p:cNvGrpSpPr/>
                    <p:nvPr/>
                  </p:nvGrpSpPr>
                  <p:grpSpPr>
                    <a:xfrm>
                      <a:off x="2661505" y="2938562"/>
                      <a:ext cx="182303" cy="893345"/>
                      <a:chOff x="2661505" y="2938562"/>
                      <a:chExt cx="182303" cy="893345"/>
                    </a:xfrm>
                  </p:grpSpPr>
                  <p:sp>
                    <p:nvSpPr>
                      <p:cNvPr id="1096" name="Rectangle 1095"/>
                      <p:cNvSpPr/>
                      <p:nvPr/>
                    </p:nvSpPr>
                    <p:spPr bwMode="auto">
                      <a:xfrm>
                        <a:off x="2663808" y="2938562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097" name="Rectangle 1096"/>
                      <p:cNvSpPr/>
                      <p:nvPr/>
                    </p:nvSpPr>
                    <p:spPr bwMode="auto">
                      <a:xfrm>
                        <a:off x="2663792" y="3117153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098" name="Rectangle 1097"/>
                      <p:cNvSpPr/>
                      <p:nvPr/>
                    </p:nvSpPr>
                    <p:spPr bwMode="auto">
                      <a:xfrm>
                        <a:off x="2662068" y="329451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099" name="Rectangle 1098"/>
                      <p:cNvSpPr/>
                      <p:nvPr/>
                    </p:nvSpPr>
                    <p:spPr bwMode="auto">
                      <a:xfrm>
                        <a:off x="2662068" y="347455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100" name="Rectangle 1099"/>
                      <p:cNvSpPr/>
                      <p:nvPr/>
                    </p:nvSpPr>
                    <p:spPr bwMode="auto">
                      <a:xfrm>
                        <a:off x="2661505" y="3651907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</p:grpSp>
                <p:grpSp>
                  <p:nvGrpSpPr>
                    <p:cNvPr id="1084" name="Group 1083"/>
                    <p:cNvGrpSpPr/>
                    <p:nvPr/>
                  </p:nvGrpSpPr>
                  <p:grpSpPr>
                    <a:xfrm>
                      <a:off x="2661688" y="3832362"/>
                      <a:ext cx="182303" cy="893345"/>
                      <a:chOff x="2661505" y="2938562"/>
                      <a:chExt cx="182303" cy="893345"/>
                    </a:xfrm>
                  </p:grpSpPr>
                  <p:sp>
                    <p:nvSpPr>
                      <p:cNvPr id="1091" name="Rectangle 1090"/>
                      <p:cNvSpPr/>
                      <p:nvPr/>
                    </p:nvSpPr>
                    <p:spPr bwMode="auto">
                      <a:xfrm>
                        <a:off x="2663808" y="2938562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092" name="Rectangle 1091"/>
                      <p:cNvSpPr/>
                      <p:nvPr/>
                    </p:nvSpPr>
                    <p:spPr bwMode="auto">
                      <a:xfrm>
                        <a:off x="2663792" y="3117153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093" name="Rectangle 1092"/>
                      <p:cNvSpPr/>
                      <p:nvPr/>
                    </p:nvSpPr>
                    <p:spPr bwMode="auto">
                      <a:xfrm>
                        <a:off x="2662068" y="329451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094" name="Rectangle 1093"/>
                      <p:cNvSpPr/>
                      <p:nvPr/>
                    </p:nvSpPr>
                    <p:spPr bwMode="auto">
                      <a:xfrm>
                        <a:off x="2662068" y="347455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095" name="Rectangle 1094"/>
                      <p:cNvSpPr/>
                      <p:nvPr/>
                    </p:nvSpPr>
                    <p:spPr bwMode="auto">
                      <a:xfrm>
                        <a:off x="2661505" y="3651907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</p:grpSp>
                <p:grpSp>
                  <p:nvGrpSpPr>
                    <p:cNvPr id="1085" name="Group 1084"/>
                    <p:cNvGrpSpPr/>
                    <p:nvPr/>
                  </p:nvGrpSpPr>
                  <p:grpSpPr>
                    <a:xfrm>
                      <a:off x="2661489" y="2046559"/>
                      <a:ext cx="182303" cy="893345"/>
                      <a:chOff x="2661505" y="2938562"/>
                      <a:chExt cx="182303" cy="893345"/>
                    </a:xfrm>
                  </p:grpSpPr>
                  <p:sp>
                    <p:nvSpPr>
                      <p:cNvPr id="1086" name="Rectangle 1085"/>
                      <p:cNvSpPr/>
                      <p:nvPr/>
                    </p:nvSpPr>
                    <p:spPr bwMode="auto">
                      <a:xfrm>
                        <a:off x="2663808" y="2938562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087" name="Rectangle 1086"/>
                      <p:cNvSpPr/>
                      <p:nvPr/>
                    </p:nvSpPr>
                    <p:spPr bwMode="auto">
                      <a:xfrm>
                        <a:off x="2663792" y="3117153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088" name="Rectangle 1087"/>
                      <p:cNvSpPr/>
                      <p:nvPr/>
                    </p:nvSpPr>
                    <p:spPr bwMode="auto">
                      <a:xfrm>
                        <a:off x="2662068" y="329451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089" name="Rectangle 1088"/>
                      <p:cNvSpPr/>
                      <p:nvPr/>
                    </p:nvSpPr>
                    <p:spPr bwMode="auto">
                      <a:xfrm>
                        <a:off x="2662068" y="347455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090" name="Rectangle 1089"/>
                      <p:cNvSpPr/>
                      <p:nvPr/>
                    </p:nvSpPr>
                    <p:spPr bwMode="auto">
                      <a:xfrm>
                        <a:off x="2661505" y="3651907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</p:grpSp>
              </p:grpSp>
              <p:grpSp>
                <p:nvGrpSpPr>
                  <p:cNvPr id="1064" name="Group 1063"/>
                  <p:cNvGrpSpPr>
                    <a:grpSpLocks noChangeAspect="1"/>
                  </p:cNvGrpSpPr>
                  <p:nvPr/>
                </p:nvGrpSpPr>
                <p:grpSpPr>
                  <a:xfrm>
                    <a:off x="1845222" y="2598808"/>
                    <a:ext cx="177027" cy="2598774"/>
                    <a:chOff x="2661489" y="2046559"/>
                    <a:chExt cx="182502" cy="2679148"/>
                  </a:xfrm>
                </p:grpSpPr>
                <p:grpSp>
                  <p:nvGrpSpPr>
                    <p:cNvPr id="1065" name="Group 1064"/>
                    <p:cNvGrpSpPr/>
                    <p:nvPr/>
                  </p:nvGrpSpPr>
                  <p:grpSpPr>
                    <a:xfrm>
                      <a:off x="2661505" y="2938562"/>
                      <a:ext cx="182303" cy="893345"/>
                      <a:chOff x="2661505" y="2938562"/>
                      <a:chExt cx="182303" cy="893345"/>
                    </a:xfrm>
                  </p:grpSpPr>
                  <p:sp>
                    <p:nvSpPr>
                      <p:cNvPr id="1078" name="Rectangle 1077"/>
                      <p:cNvSpPr/>
                      <p:nvPr/>
                    </p:nvSpPr>
                    <p:spPr bwMode="auto">
                      <a:xfrm>
                        <a:off x="2663808" y="2938562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079" name="Rectangle 1078"/>
                      <p:cNvSpPr/>
                      <p:nvPr/>
                    </p:nvSpPr>
                    <p:spPr bwMode="auto">
                      <a:xfrm>
                        <a:off x="2663792" y="3117153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080" name="Rectangle 1079"/>
                      <p:cNvSpPr/>
                      <p:nvPr/>
                    </p:nvSpPr>
                    <p:spPr bwMode="auto">
                      <a:xfrm>
                        <a:off x="2662068" y="329451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081" name="Rectangle 1080"/>
                      <p:cNvSpPr/>
                      <p:nvPr/>
                    </p:nvSpPr>
                    <p:spPr bwMode="auto">
                      <a:xfrm>
                        <a:off x="2662068" y="347455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082" name="Rectangle 1081"/>
                      <p:cNvSpPr/>
                      <p:nvPr/>
                    </p:nvSpPr>
                    <p:spPr bwMode="auto">
                      <a:xfrm>
                        <a:off x="2661505" y="3651907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</p:grpSp>
                <p:grpSp>
                  <p:nvGrpSpPr>
                    <p:cNvPr id="1066" name="Group 1065"/>
                    <p:cNvGrpSpPr/>
                    <p:nvPr/>
                  </p:nvGrpSpPr>
                  <p:grpSpPr>
                    <a:xfrm>
                      <a:off x="2661688" y="3832362"/>
                      <a:ext cx="182303" cy="893345"/>
                      <a:chOff x="2661505" y="2938562"/>
                      <a:chExt cx="182303" cy="893345"/>
                    </a:xfrm>
                  </p:grpSpPr>
                  <p:sp>
                    <p:nvSpPr>
                      <p:cNvPr id="1073" name="Rectangle 1072"/>
                      <p:cNvSpPr/>
                      <p:nvPr/>
                    </p:nvSpPr>
                    <p:spPr bwMode="auto">
                      <a:xfrm>
                        <a:off x="2663808" y="2938562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074" name="Rectangle 1073"/>
                      <p:cNvSpPr/>
                      <p:nvPr/>
                    </p:nvSpPr>
                    <p:spPr bwMode="auto">
                      <a:xfrm>
                        <a:off x="2663792" y="3117153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075" name="Rectangle 1074"/>
                      <p:cNvSpPr/>
                      <p:nvPr/>
                    </p:nvSpPr>
                    <p:spPr bwMode="auto">
                      <a:xfrm>
                        <a:off x="2662068" y="329451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076" name="Rectangle 1075"/>
                      <p:cNvSpPr/>
                      <p:nvPr/>
                    </p:nvSpPr>
                    <p:spPr bwMode="auto">
                      <a:xfrm>
                        <a:off x="2662068" y="347455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077" name="Rectangle 1076"/>
                      <p:cNvSpPr/>
                      <p:nvPr/>
                    </p:nvSpPr>
                    <p:spPr bwMode="auto">
                      <a:xfrm>
                        <a:off x="2661505" y="3651907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</p:grpSp>
                <p:grpSp>
                  <p:nvGrpSpPr>
                    <p:cNvPr id="1067" name="Group 1066"/>
                    <p:cNvGrpSpPr/>
                    <p:nvPr/>
                  </p:nvGrpSpPr>
                  <p:grpSpPr>
                    <a:xfrm>
                      <a:off x="2661489" y="2046559"/>
                      <a:ext cx="182303" cy="893345"/>
                      <a:chOff x="2661505" y="2938562"/>
                      <a:chExt cx="182303" cy="893345"/>
                    </a:xfrm>
                  </p:grpSpPr>
                  <p:sp>
                    <p:nvSpPr>
                      <p:cNvPr id="1068" name="Rectangle 1067"/>
                      <p:cNvSpPr/>
                      <p:nvPr/>
                    </p:nvSpPr>
                    <p:spPr bwMode="auto">
                      <a:xfrm>
                        <a:off x="2663808" y="2938562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069" name="Rectangle 1068"/>
                      <p:cNvSpPr/>
                      <p:nvPr/>
                    </p:nvSpPr>
                    <p:spPr bwMode="auto">
                      <a:xfrm>
                        <a:off x="2663792" y="3117153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070" name="Rectangle 1069"/>
                      <p:cNvSpPr/>
                      <p:nvPr/>
                    </p:nvSpPr>
                    <p:spPr bwMode="auto">
                      <a:xfrm>
                        <a:off x="2662068" y="329451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071" name="Rectangle 1070"/>
                      <p:cNvSpPr/>
                      <p:nvPr/>
                    </p:nvSpPr>
                    <p:spPr bwMode="auto">
                      <a:xfrm>
                        <a:off x="2662068" y="347455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072" name="Rectangle 1071"/>
                      <p:cNvSpPr/>
                      <p:nvPr/>
                    </p:nvSpPr>
                    <p:spPr bwMode="auto">
                      <a:xfrm>
                        <a:off x="2661505" y="3651907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</p:grpSp>
              </p:grpSp>
            </p:grpSp>
            <p:grpSp>
              <p:nvGrpSpPr>
                <p:cNvPr id="849" name="Group 848"/>
                <p:cNvGrpSpPr/>
                <p:nvPr/>
              </p:nvGrpSpPr>
              <p:grpSpPr>
                <a:xfrm>
                  <a:off x="7071869" y="2437602"/>
                  <a:ext cx="872728" cy="2599369"/>
                  <a:chOff x="1149521" y="2598213"/>
                  <a:chExt cx="872728" cy="2599369"/>
                </a:xfrm>
              </p:grpSpPr>
              <p:grpSp>
                <p:nvGrpSpPr>
                  <p:cNvPr id="965" name="Group 964"/>
                  <p:cNvGrpSpPr>
                    <a:grpSpLocks noChangeAspect="1"/>
                  </p:cNvGrpSpPr>
                  <p:nvPr/>
                </p:nvGrpSpPr>
                <p:grpSpPr>
                  <a:xfrm>
                    <a:off x="1149521" y="2598245"/>
                    <a:ext cx="177027" cy="2598774"/>
                    <a:chOff x="2661489" y="2046559"/>
                    <a:chExt cx="182502" cy="2679148"/>
                  </a:xfrm>
                </p:grpSpPr>
                <p:grpSp>
                  <p:nvGrpSpPr>
                    <p:cNvPr id="1042" name="Group 1041"/>
                    <p:cNvGrpSpPr/>
                    <p:nvPr/>
                  </p:nvGrpSpPr>
                  <p:grpSpPr>
                    <a:xfrm>
                      <a:off x="2661505" y="2938562"/>
                      <a:ext cx="182303" cy="893345"/>
                      <a:chOff x="2661505" y="2938562"/>
                      <a:chExt cx="182303" cy="893345"/>
                    </a:xfrm>
                  </p:grpSpPr>
                  <p:sp>
                    <p:nvSpPr>
                      <p:cNvPr id="1055" name="Rectangle 1054"/>
                      <p:cNvSpPr/>
                      <p:nvPr/>
                    </p:nvSpPr>
                    <p:spPr bwMode="auto">
                      <a:xfrm>
                        <a:off x="2663808" y="2938562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056" name="Rectangle 1055"/>
                      <p:cNvSpPr/>
                      <p:nvPr/>
                    </p:nvSpPr>
                    <p:spPr bwMode="auto">
                      <a:xfrm>
                        <a:off x="2663792" y="3117153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057" name="Rectangle 1056"/>
                      <p:cNvSpPr/>
                      <p:nvPr/>
                    </p:nvSpPr>
                    <p:spPr bwMode="auto">
                      <a:xfrm>
                        <a:off x="2662068" y="329451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058" name="Rectangle 1057"/>
                      <p:cNvSpPr/>
                      <p:nvPr/>
                    </p:nvSpPr>
                    <p:spPr bwMode="auto">
                      <a:xfrm>
                        <a:off x="2662068" y="347455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059" name="Rectangle 1058"/>
                      <p:cNvSpPr/>
                      <p:nvPr/>
                    </p:nvSpPr>
                    <p:spPr bwMode="auto">
                      <a:xfrm>
                        <a:off x="2661505" y="3651907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</p:grpSp>
                <p:grpSp>
                  <p:nvGrpSpPr>
                    <p:cNvPr id="1043" name="Group 1042"/>
                    <p:cNvGrpSpPr/>
                    <p:nvPr/>
                  </p:nvGrpSpPr>
                  <p:grpSpPr>
                    <a:xfrm>
                      <a:off x="2661688" y="3832362"/>
                      <a:ext cx="182303" cy="893345"/>
                      <a:chOff x="2661505" y="2938562"/>
                      <a:chExt cx="182303" cy="893345"/>
                    </a:xfrm>
                  </p:grpSpPr>
                  <p:sp>
                    <p:nvSpPr>
                      <p:cNvPr id="1050" name="Rectangle 1049"/>
                      <p:cNvSpPr/>
                      <p:nvPr/>
                    </p:nvSpPr>
                    <p:spPr bwMode="auto">
                      <a:xfrm>
                        <a:off x="2663808" y="2938562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051" name="Rectangle 1050"/>
                      <p:cNvSpPr/>
                      <p:nvPr/>
                    </p:nvSpPr>
                    <p:spPr bwMode="auto">
                      <a:xfrm>
                        <a:off x="2663792" y="3117153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052" name="Rectangle 1051"/>
                      <p:cNvSpPr/>
                      <p:nvPr/>
                    </p:nvSpPr>
                    <p:spPr bwMode="auto">
                      <a:xfrm>
                        <a:off x="2662068" y="329451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053" name="Rectangle 1052"/>
                      <p:cNvSpPr/>
                      <p:nvPr/>
                    </p:nvSpPr>
                    <p:spPr bwMode="auto">
                      <a:xfrm>
                        <a:off x="2662068" y="347455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054" name="Rectangle 1053"/>
                      <p:cNvSpPr/>
                      <p:nvPr/>
                    </p:nvSpPr>
                    <p:spPr bwMode="auto">
                      <a:xfrm>
                        <a:off x="2661505" y="3651907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</p:grpSp>
                <p:grpSp>
                  <p:nvGrpSpPr>
                    <p:cNvPr id="1044" name="Group 1043"/>
                    <p:cNvGrpSpPr/>
                    <p:nvPr/>
                  </p:nvGrpSpPr>
                  <p:grpSpPr>
                    <a:xfrm>
                      <a:off x="2661489" y="2046559"/>
                      <a:ext cx="182303" cy="893345"/>
                      <a:chOff x="2661505" y="2938562"/>
                      <a:chExt cx="182303" cy="893345"/>
                    </a:xfrm>
                  </p:grpSpPr>
                  <p:sp>
                    <p:nvSpPr>
                      <p:cNvPr id="1045" name="Rectangle 1044"/>
                      <p:cNvSpPr/>
                      <p:nvPr/>
                    </p:nvSpPr>
                    <p:spPr bwMode="auto">
                      <a:xfrm>
                        <a:off x="2663808" y="2938562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046" name="Rectangle 1045"/>
                      <p:cNvSpPr/>
                      <p:nvPr/>
                    </p:nvSpPr>
                    <p:spPr bwMode="auto">
                      <a:xfrm>
                        <a:off x="2663792" y="3117153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047" name="Rectangle 1046"/>
                      <p:cNvSpPr/>
                      <p:nvPr/>
                    </p:nvSpPr>
                    <p:spPr bwMode="auto">
                      <a:xfrm>
                        <a:off x="2662068" y="329451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048" name="Rectangle 1047"/>
                      <p:cNvSpPr/>
                      <p:nvPr/>
                    </p:nvSpPr>
                    <p:spPr bwMode="auto">
                      <a:xfrm>
                        <a:off x="2662068" y="347455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049" name="Rectangle 1048"/>
                      <p:cNvSpPr/>
                      <p:nvPr/>
                    </p:nvSpPr>
                    <p:spPr bwMode="auto">
                      <a:xfrm>
                        <a:off x="2661505" y="3651907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</p:grpSp>
              </p:grpSp>
              <p:grpSp>
                <p:nvGrpSpPr>
                  <p:cNvPr id="966" name="Group 965"/>
                  <p:cNvGrpSpPr>
                    <a:grpSpLocks noChangeAspect="1"/>
                  </p:cNvGrpSpPr>
                  <p:nvPr/>
                </p:nvGrpSpPr>
                <p:grpSpPr>
                  <a:xfrm>
                    <a:off x="1320973" y="2598245"/>
                    <a:ext cx="177027" cy="2598774"/>
                    <a:chOff x="2661489" y="2046559"/>
                    <a:chExt cx="182502" cy="2679148"/>
                  </a:xfrm>
                </p:grpSpPr>
                <p:grpSp>
                  <p:nvGrpSpPr>
                    <p:cNvPr id="1024" name="Group 1023"/>
                    <p:cNvGrpSpPr/>
                    <p:nvPr/>
                  </p:nvGrpSpPr>
                  <p:grpSpPr>
                    <a:xfrm>
                      <a:off x="2661505" y="2938562"/>
                      <a:ext cx="182303" cy="893345"/>
                      <a:chOff x="2661505" y="2938562"/>
                      <a:chExt cx="182303" cy="893345"/>
                    </a:xfrm>
                  </p:grpSpPr>
                  <p:sp>
                    <p:nvSpPr>
                      <p:cNvPr id="1037" name="Rectangle 1036"/>
                      <p:cNvSpPr/>
                      <p:nvPr/>
                    </p:nvSpPr>
                    <p:spPr bwMode="auto">
                      <a:xfrm>
                        <a:off x="2663808" y="2938562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038" name="Rectangle 1037"/>
                      <p:cNvSpPr/>
                      <p:nvPr/>
                    </p:nvSpPr>
                    <p:spPr bwMode="auto">
                      <a:xfrm>
                        <a:off x="2663792" y="3117153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039" name="Rectangle 1038"/>
                      <p:cNvSpPr/>
                      <p:nvPr/>
                    </p:nvSpPr>
                    <p:spPr bwMode="auto">
                      <a:xfrm>
                        <a:off x="2662068" y="329451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040" name="Rectangle 1039"/>
                      <p:cNvSpPr/>
                      <p:nvPr/>
                    </p:nvSpPr>
                    <p:spPr bwMode="auto">
                      <a:xfrm>
                        <a:off x="2662068" y="347455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041" name="Rectangle 1040"/>
                      <p:cNvSpPr/>
                      <p:nvPr/>
                    </p:nvSpPr>
                    <p:spPr bwMode="auto">
                      <a:xfrm>
                        <a:off x="2661505" y="3651907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</p:grpSp>
                <p:grpSp>
                  <p:nvGrpSpPr>
                    <p:cNvPr id="1025" name="Group 1024"/>
                    <p:cNvGrpSpPr/>
                    <p:nvPr/>
                  </p:nvGrpSpPr>
                  <p:grpSpPr>
                    <a:xfrm>
                      <a:off x="2661688" y="3832362"/>
                      <a:ext cx="182303" cy="893345"/>
                      <a:chOff x="2661505" y="2938562"/>
                      <a:chExt cx="182303" cy="893345"/>
                    </a:xfrm>
                  </p:grpSpPr>
                  <p:sp>
                    <p:nvSpPr>
                      <p:cNvPr id="1032" name="Rectangle 1031"/>
                      <p:cNvSpPr/>
                      <p:nvPr/>
                    </p:nvSpPr>
                    <p:spPr bwMode="auto">
                      <a:xfrm>
                        <a:off x="2663808" y="2938562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033" name="Rectangle 1032"/>
                      <p:cNvSpPr/>
                      <p:nvPr/>
                    </p:nvSpPr>
                    <p:spPr bwMode="auto">
                      <a:xfrm>
                        <a:off x="2663792" y="3117153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034" name="Rectangle 1033"/>
                      <p:cNvSpPr/>
                      <p:nvPr/>
                    </p:nvSpPr>
                    <p:spPr bwMode="auto">
                      <a:xfrm>
                        <a:off x="2662068" y="329451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035" name="Rectangle 1034"/>
                      <p:cNvSpPr/>
                      <p:nvPr/>
                    </p:nvSpPr>
                    <p:spPr bwMode="auto">
                      <a:xfrm>
                        <a:off x="2662068" y="347455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036" name="Rectangle 1035"/>
                      <p:cNvSpPr/>
                      <p:nvPr/>
                    </p:nvSpPr>
                    <p:spPr bwMode="auto">
                      <a:xfrm>
                        <a:off x="2661505" y="3651907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</p:grpSp>
                <p:grpSp>
                  <p:nvGrpSpPr>
                    <p:cNvPr id="1026" name="Group 1025"/>
                    <p:cNvGrpSpPr/>
                    <p:nvPr/>
                  </p:nvGrpSpPr>
                  <p:grpSpPr>
                    <a:xfrm>
                      <a:off x="2661489" y="2046559"/>
                      <a:ext cx="182303" cy="893345"/>
                      <a:chOff x="2661505" y="2938562"/>
                      <a:chExt cx="182303" cy="893345"/>
                    </a:xfrm>
                  </p:grpSpPr>
                  <p:sp>
                    <p:nvSpPr>
                      <p:cNvPr id="1027" name="Rectangle 1026"/>
                      <p:cNvSpPr/>
                      <p:nvPr/>
                    </p:nvSpPr>
                    <p:spPr bwMode="auto">
                      <a:xfrm>
                        <a:off x="2663808" y="2938562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028" name="Rectangle 1027"/>
                      <p:cNvSpPr/>
                      <p:nvPr/>
                    </p:nvSpPr>
                    <p:spPr bwMode="auto">
                      <a:xfrm>
                        <a:off x="2663792" y="3117153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029" name="Rectangle 1028"/>
                      <p:cNvSpPr/>
                      <p:nvPr/>
                    </p:nvSpPr>
                    <p:spPr bwMode="auto">
                      <a:xfrm>
                        <a:off x="2662068" y="329451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030" name="Rectangle 1029"/>
                      <p:cNvSpPr/>
                      <p:nvPr/>
                    </p:nvSpPr>
                    <p:spPr bwMode="auto">
                      <a:xfrm>
                        <a:off x="2662068" y="347455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031" name="Rectangle 1030"/>
                      <p:cNvSpPr/>
                      <p:nvPr/>
                    </p:nvSpPr>
                    <p:spPr bwMode="auto">
                      <a:xfrm>
                        <a:off x="2661505" y="3651907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</p:grpSp>
              </p:grpSp>
              <p:grpSp>
                <p:nvGrpSpPr>
                  <p:cNvPr id="967" name="Group 966"/>
                  <p:cNvGrpSpPr>
                    <a:grpSpLocks noChangeAspect="1"/>
                  </p:cNvGrpSpPr>
                  <p:nvPr/>
                </p:nvGrpSpPr>
                <p:grpSpPr>
                  <a:xfrm>
                    <a:off x="1497188" y="2598213"/>
                    <a:ext cx="177027" cy="2598774"/>
                    <a:chOff x="2661489" y="2046559"/>
                    <a:chExt cx="182502" cy="2679148"/>
                  </a:xfrm>
                </p:grpSpPr>
                <p:grpSp>
                  <p:nvGrpSpPr>
                    <p:cNvPr id="1006" name="Group 1005"/>
                    <p:cNvGrpSpPr/>
                    <p:nvPr/>
                  </p:nvGrpSpPr>
                  <p:grpSpPr>
                    <a:xfrm>
                      <a:off x="2661505" y="2938562"/>
                      <a:ext cx="182303" cy="893345"/>
                      <a:chOff x="2661505" y="2938562"/>
                      <a:chExt cx="182303" cy="893345"/>
                    </a:xfrm>
                  </p:grpSpPr>
                  <p:sp>
                    <p:nvSpPr>
                      <p:cNvPr id="1019" name="Rectangle 1018"/>
                      <p:cNvSpPr/>
                      <p:nvPr/>
                    </p:nvSpPr>
                    <p:spPr bwMode="auto">
                      <a:xfrm>
                        <a:off x="2663808" y="2938562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020" name="Rectangle 1019"/>
                      <p:cNvSpPr/>
                      <p:nvPr/>
                    </p:nvSpPr>
                    <p:spPr bwMode="auto">
                      <a:xfrm>
                        <a:off x="2663792" y="3117153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021" name="Rectangle 1020"/>
                      <p:cNvSpPr/>
                      <p:nvPr/>
                    </p:nvSpPr>
                    <p:spPr bwMode="auto">
                      <a:xfrm>
                        <a:off x="2662068" y="329451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022" name="Rectangle 1021"/>
                      <p:cNvSpPr/>
                      <p:nvPr/>
                    </p:nvSpPr>
                    <p:spPr bwMode="auto">
                      <a:xfrm>
                        <a:off x="2662068" y="347455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023" name="Rectangle 1022"/>
                      <p:cNvSpPr/>
                      <p:nvPr/>
                    </p:nvSpPr>
                    <p:spPr bwMode="auto">
                      <a:xfrm>
                        <a:off x="2661505" y="3651907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</p:grpSp>
                <p:grpSp>
                  <p:nvGrpSpPr>
                    <p:cNvPr id="1007" name="Group 1006"/>
                    <p:cNvGrpSpPr/>
                    <p:nvPr/>
                  </p:nvGrpSpPr>
                  <p:grpSpPr>
                    <a:xfrm>
                      <a:off x="2661688" y="3832362"/>
                      <a:ext cx="182303" cy="893345"/>
                      <a:chOff x="2661505" y="2938562"/>
                      <a:chExt cx="182303" cy="893345"/>
                    </a:xfrm>
                  </p:grpSpPr>
                  <p:sp>
                    <p:nvSpPr>
                      <p:cNvPr id="1014" name="Rectangle 1013"/>
                      <p:cNvSpPr/>
                      <p:nvPr/>
                    </p:nvSpPr>
                    <p:spPr bwMode="auto">
                      <a:xfrm>
                        <a:off x="2663808" y="2938562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015" name="Rectangle 1014"/>
                      <p:cNvSpPr/>
                      <p:nvPr/>
                    </p:nvSpPr>
                    <p:spPr bwMode="auto">
                      <a:xfrm>
                        <a:off x="2663792" y="3117153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016" name="Rectangle 1015"/>
                      <p:cNvSpPr/>
                      <p:nvPr/>
                    </p:nvSpPr>
                    <p:spPr bwMode="auto">
                      <a:xfrm>
                        <a:off x="2662068" y="329451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017" name="Rectangle 1016"/>
                      <p:cNvSpPr/>
                      <p:nvPr/>
                    </p:nvSpPr>
                    <p:spPr bwMode="auto">
                      <a:xfrm>
                        <a:off x="2662068" y="347455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018" name="Rectangle 1017"/>
                      <p:cNvSpPr/>
                      <p:nvPr/>
                    </p:nvSpPr>
                    <p:spPr bwMode="auto">
                      <a:xfrm>
                        <a:off x="2661505" y="3651907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</p:grpSp>
                <p:grpSp>
                  <p:nvGrpSpPr>
                    <p:cNvPr id="1008" name="Group 1007"/>
                    <p:cNvGrpSpPr/>
                    <p:nvPr/>
                  </p:nvGrpSpPr>
                  <p:grpSpPr>
                    <a:xfrm>
                      <a:off x="2661489" y="2046559"/>
                      <a:ext cx="182303" cy="893345"/>
                      <a:chOff x="2661505" y="2938562"/>
                      <a:chExt cx="182303" cy="893345"/>
                    </a:xfrm>
                  </p:grpSpPr>
                  <p:sp>
                    <p:nvSpPr>
                      <p:cNvPr id="1009" name="Rectangle 1008"/>
                      <p:cNvSpPr/>
                      <p:nvPr/>
                    </p:nvSpPr>
                    <p:spPr bwMode="auto">
                      <a:xfrm>
                        <a:off x="2663808" y="2938562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010" name="Rectangle 1009"/>
                      <p:cNvSpPr/>
                      <p:nvPr/>
                    </p:nvSpPr>
                    <p:spPr bwMode="auto">
                      <a:xfrm>
                        <a:off x="2663792" y="3117153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011" name="Rectangle 1010"/>
                      <p:cNvSpPr/>
                      <p:nvPr/>
                    </p:nvSpPr>
                    <p:spPr bwMode="auto">
                      <a:xfrm>
                        <a:off x="2662068" y="329451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012" name="Rectangle 1011"/>
                      <p:cNvSpPr/>
                      <p:nvPr/>
                    </p:nvSpPr>
                    <p:spPr bwMode="auto">
                      <a:xfrm>
                        <a:off x="2662068" y="347455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013" name="Rectangle 1012"/>
                      <p:cNvSpPr/>
                      <p:nvPr/>
                    </p:nvSpPr>
                    <p:spPr bwMode="auto">
                      <a:xfrm>
                        <a:off x="2661505" y="3651907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</p:grpSp>
              </p:grpSp>
              <p:grpSp>
                <p:nvGrpSpPr>
                  <p:cNvPr id="968" name="Group 967"/>
                  <p:cNvGrpSpPr>
                    <a:grpSpLocks noChangeAspect="1"/>
                  </p:cNvGrpSpPr>
                  <p:nvPr/>
                </p:nvGrpSpPr>
                <p:grpSpPr>
                  <a:xfrm>
                    <a:off x="1672628" y="2598808"/>
                    <a:ext cx="177027" cy="2598774"/>
                    <a:chOff x="2661489" y="2046559"/>
                    <a:chExt cx="182502" cy="2679148"/>
                  </a:xfrm>
                </p:grpSpPr>
                <p:grpSp>
                  <p:nvGrpSpPr>
                    <p:cNvPr id="988" name="Group 987"/>
                    <p:cNvGrpSpPr/>
                    <p:nvPr/>
                  </p:nvGrpSpPr>
                  <p:grpSpPr>
                    <a:xfrm>
                      <a:off x="2661505" y="2938562"/>
                      <a:ext cx="182303" cy="893345"/>
                      <a:chOff x="2661505" y="2938562"/>
                      <a:chExt cx="182303" cy="893345"/>
                    </a:xfrm>
                  </p:grpSpPr>
                  <p:sp>
                    <p:nvSpPr>
                      <p:cNvPr id="1001" name="Rectangle 1000"/>
                      <p:cNvSpPr/>
                      <p:nvPr/>
                    </p:nvSpPr>
                    <p:spPr bwMode="auto">
                      <a:xfrm>
                        <a:off x="2663808" y="2938562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002" name="Rectangle 1001"/>
                      <p:cNvSpPr/>
                      <p:nvPr/>
                    </p:nvSpPr>
                    <p:spPr bwMode="auto">
                      <a:xfrm>
                        <a:off x="2663792" y="3117153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003" name="Rectangle 1002"/>
                      <p:cNvSpPr/>
                      <p:nvPr/>
                    </p:nvSpPr>
                    <p:spPr bwMode="auto">
                      <a:xfrm>
                        <a:off x="2662068" y="329451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004" name="Rectangle 1003"/>
                      <p:cNvSpPr/>
                      <p:nvPr/>
                    </p:nvSpPr>
                    <p:spPr bwMode="auto">
                      <a:xfrm>
                        <a:off x="2662068" y="347455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005" name="Rectangle 1004"/>
                      <p:cNvSpPr/>
                      <p:nvPr/>
                    </p:nvSpPr>
                    <p:spPr bwMode="auto">
                      <a:xfrm>
                        <a:off x="2661505" y="3651907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</p:grpSp>
                <p:grpSp>
                  <p:nvGrpSpPr>
                    <p:cNvPr id="989" name="Group 988"/>
                    <p:cNvGrpSpPr/>
                    <p:nvPr/>
                  </p:nvGrpSpPr>
                  <p:grpSpPr>
                    <a:xfrm>
                      <a:off x="2661688" y="3832362"/>
                      <a:ext cx="182303" cy="893345"/>
                      <a:chOff x="2661505" y="2938562"/>
                      <a:chExt cx="182303" cy="893345"/>
                    </a:xfrm>
                  </p:grpSpPr>
                  <p:sp>
                    <p:nvSpPr>
                      <p:cNvPr id="996" name="Rectangle 995"/>
                      <p:cNvSpPr/>
                      <p:nvPr/>
                    </p:nvSpPr>
                    <p:spPr bwMode="auto">
                      <a:xfrm>
                        <a:off x="2663808" y="2938562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997" name="Rectangle 996"/>
                      <p:cNvSpPr/>
                      <p:nvPr/>
                    </p:nvSpPr>
                    <p:spPr bwMode="auto">
                      <a:xfrm>
                        <a:off x="2663792" y="3117153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998" name="Rectangle 997"/>
                      <p:cNvSpPr/>
                      <p:nvPr/>
                    </p:nvSpPr>
                    <p:spPr bwMode="auto">
                      <a:xfrm>
                        <a:off x="2662068" y="329451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999" name="Rectangle 998"/>
                      <p:cNvSpPr/>
                      <p:nvPr/>
                    </p:nvSpPr>
                    <p:spPr bwMode="auto">
                      <a:xfrm>
                        <a:off x="2662068" y="347455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1000" name="Rectangle 999"/>
                      <p:cNvSpPr/>
                      <p:nvPr/>
                    </p:nvSpPr>
                    <p:spPr bwMode="auto">
                      <a:xfrm>
                        <a:off x="2661505" y="3651907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</p:grpSp>
                <p:grpSp>
                  <p:nvGrpSpPr>
                    <p:cNvPr id="990" name="Group 989"/>
                    <p:cNvGrpSpPr/>
                    <p:nvPr/>
                  </p:nvGrpSpPr>
                  <p:grpSpPr>
                    <a:xfrm>
                      <a:off x="2661489" y="2046559"/>
                      <a:ext cx="182303" cy="893345"/>
                      <a:chOff x="2661505" y="2938562"/>
                      <a:chExt cx="182303" cy="893345"/>
                    </a:xfrm>
                  </p:grpSpPr>
                  <p:sp>
                    <p:nvSpPr>
                      <p:cNvPr id="991" name="Rectangle 990"/>
                      <p:cNvSpPr/>
                      <p:nvPr/>
                    </p:nvSpPr>
                    <p:spPr bwMode="auto">
                      <a:xfrm>
                        <a:off x="2663808" y="2938562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992" name="Rectangle 991"/>
                      <p:cNvSpPr/>
                      <p:nvPr/>
                    </p:nvSpPr>
                    <p:spPr bwMode="auto">
                      <a:xfrm>
                        <a:off x="2663792" y="3117153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993" name="Rectangle 992"/>
                      <p:cNvSpPr/>
                      <p:nvPr/>
                    </p:nvSpPr>
                    <p:spPr bwMode="auto">
                      <a:xfrm>
                        <a:off x="2662068" y="329451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994" name="Rectangle 993"/>
                      <p:cNvSpPr/>
                      <p:nvPr/>
                    </p:nvSpPr>
                    <p:spPr bwMode="auto">
                      <a:xfrm>
                        <a:off x="2662068" y="347455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995" name="Rectangle 994"/>
                      <p:cNvSpPr/>
                      <p:nvPr/>
                    </p:nvSpPr>
                    <p:spPr bwMode="auto">
                      <a:xfrm>
                        <a:off x="2661505" y="3651907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</p:grpSp>
              </p:grpSp>
              <p:grpSp>
                <p:nvGrpSpPr>
                  <p:cNvPr id="969" name="Group 968"/>
                  <p:cNvGrpSpPr>
                    <a:grpSpLocks noChangeAspect="1"/>
                  </p:cNvGrpSpPr>
                  <p:nvPr/>
                </p:nvGrpSpPr>
                <p:grpSpPr>
                  <a:xfrm>
                    <a:off x="1845222" y="2598808"/>
                    <a:ext cx="177027" cy="2598774"/>
                    <a:chOff x="2661489" y="2046559"/>
                    <a:chExt cx="182502" cy="2679148"/>
                  </a:xfrm>
                </p:grpSpPr>
                <p:grpSp>
                  <p:nvGrpSpPr>
                    <p:cNvPr id="970" name="Group 969"/>
                    <p:cNvGrpSpPr/>
                    <p:nvPr/>
                  </p:nvGrpSpPr>
                  <p:grpSpPr>
                    <a:xfrm>
                      <a:off x="2661505" y="2938562"/>
                      <a:ext cx="182303" cy="893345"/>
                      <a:chOff x="2661505" y="2938562"/>
                      <a:chExt cx="182303" cy="893345"/>
                    </a:xfrm>
                  </p:grpSpPr>
                  <p:sp>
                    <p:nvSpPr>
                      <p:cNvPr id="983" name="Rectangle 982"/>
                      <p:cNvSpPr/>
                      <p:nvPr/>
                    </p:nvSpPr>
                    <p:spPr bwMode="auto">
                      <a:xfrm>
                        <a:off x="2663808" y="2938562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984" name="Rectangle 983"/>
                      <p:cNvSpPr/>
                      <p:nvPr/>
                    </p:nvSpPr>
                    <p:spPr bwMode="auto">
                      <a:xfrm>
                        <a:off x="2663792" y="3117153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985" name="Rectangle 984"/>
                      <p:cNvSpPr/>
                      <p:nvPr/>
                    </p:nvSpPr>
                    <p:spPr bwMode="auto">
                      <a:xfrm>
                        <a:off x="2662068" y="329451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986" name="Rectangle 985"/>
                      <p:cNvSpPr/>
                      <p:nvPr/>
                    </p:nvSpPr>
                    <p:spPr bwMode="auto">
                      <a:xfrm>
                        <a:off x="2662068" y="347455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987" name="Rectangle 986"/>
                      <p:cNvSpPr/>
                      <p:nvPr/>
                    </p:nvSpPr>
                    <p:spPr bwMode="auto">
                      <a:xfrm>
                        <a:off x="2661505" y="3651907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</p:grpSp>
                <p:grpSp>
                  <p:nvGrpSpPr>
                    <p:cNvPr id="971" name="Group 970"/>
                    <p:cNvGrpSpPr/>
                    <p:nvPr/>
                  </p:nvGrpSpPr>
                  <p:grpSpPr>
                    <a:xfrm>
                      <a:off x="2661688" y="3832362"/>
                      <a:ext cx="182303" cy="893345"/>
                      <a:chOff x="2661505" y="2938562"/>
                      <a:chExt cx="182303" cy="893345"/>
                    </a:xfrm>
                  </p:grpSpPr>
                  <p:sp>
                    <p:nvSpPr>
                      <p:cNvPr id="978" name="Rectangle 977"/>
                      <p:cNvSpPr/>
                      <p:nvPr/>
                    </p:nvSpPr>
                    <p:spPr bwMode="auto">
                      <a:xfrm>
                        <a:off x="2663808" y="2938562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979" name="Rectangle 978"/>
                      <p:cNvSpPr/>
                      <p:nvPr/>
                    </p:nvSpPr>
                    <p:spPr bwMode="auto">
                      <a:xfrm>
                        <a:off x="2663792" y="3117153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980" name="Rectangle 979"/>
                      <p:cNvSpPr/>
                      <p:nvPr/>
                    </p:nvSpPr>
                    <p:spPr bwMode="auto">
                      <a:xfrm>
                        <a:off x="2662068" y="329451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981" name="Rectangle 980"/>
                      <p:cNvSpPr/>
                      <p:nvPr/>
                    </p:nvSpPr>
                    <p:spPr bwMode="auto">
                      <a:xfrm>
                        <a:off x="2662068" y="347455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982" name="Rectangle 981"/>
                      <p:cNvSpPr/>
                      <p:nvPr/>
                    </p:nvSpPr>
                    <p:spPr bwMode="auto">
                      <a:xfrm>
                        <a:off x="2661505" y="3651907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</p:grpSp>
                <p:grpSp>
                  <p:nvGrpSpPr>
                    <p:cNvPr id="972" name="Group 971"/>
                    <p:cNvGrpSpPr/>
                    <p:nvPr/>
                  </p:nvGrpSpPr>
                  <p:grpSpPr>
                    <a:xfrm>
                      <a:off x="2661489" y="2046559"/>
                      <a:ext cx="182303" cy="893345"/>
                      <a:chOff x="2661505" y="2938562"/>
                      <a:chExt cx="182303" cy="893345"/>
                    </a:xfrm>
                  </p:grpSpPr>
                  <p:sp>
                    <p:nvSpPr>
                      <p:cNvPr id="973" name="Rectangle 972"/>
                      <p:cNvSpPr/>
                      <p:nvPr/>
                    </p:nvSpPr>
                    <p:spPr bwMode="auto">
                      <a:xfrm>
                        <a:off x="2663808" y="2938562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974" name="Rectangle 973"/>
                      <p:cNvSpPr/>
                      <p:nvPr/>
                    </p:nvSpPr>
                    <p:spPr bwMode="auto">
                      <a:xfrm>
                        <a:off x="2663792" y="3117153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975" name="Rectangle 974"/>
                      <p:cNvSpPr/>
                      <p:nvPr/>
                    </p:nvSpPr>
                    <p:spPr bwMode="auto">
                      <a:xfrm>
                        <a:off x="2662068" y="329451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976" name="Rectangle 975"/>
                      <p:cNvSpPr/>
                      <p:nvPr/>
                    </p:nvSpPr>
                    <p:spPr bwMode="auto">
                      <a:xfrm>
                        <a:off x="2662068" y="3474550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  <p:sp>
                    <p:nvSpPr>
                      <p:cNvPr id="977" name="Rectangle 976"/>
                      <p:cNvSpPr/>
                      <p:nvPr/>
                    </p:nvSpPr>
                    <p:spPr bwMode="auto">
                      <a:xfrm>
                        <a:off x="2661505" y="3651907"/>
                        <a:ext cx="180000" cy="18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8B323"/>
                          </a:buClr>
                          <a:buSzTx/>
                          <a:buFont typeface="Wingdings" pitchFamily="2" charset="2"/>
                          <a:buNone/>
                          <a:tabLst/>
                        </a:pPr>
                        <a:endParaRPr kumimoji="0" lang="de-D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6" charset="-128"/>
                        </a:endParaRPr>
                      </a:p>
                    </p:txBody>
                  </p:sp>
                </p:grpSp>
              </p:grpSp>
            </p:grpSp>
            <p:grpSp>
              <p:nvGrpSpPr>
                <p:cNvPr id="850" name="Group 849"/>
                <p:cNvGrpSpPr>
                  <a:grpSpLocks noChangeAspect="1"/>
                </p:cNvGrpSpPr>
                <p:nvPr/>
              </p:nvGrpSpPr>
              <p:grpSpPr>
                <a:xfrm>
                  <a:off x="7940131" y="2437664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947" name="Group 946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960" name="Rectangle 959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961" name="Rectangle 960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962" name="Rectangle 961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963" name="Rectangle 962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964" name="Rectangle 963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948" name="Group 947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955" name="Rectangle 954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956" name="Rectangle 955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957" name="Rectangle 956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958" name="Rectangle 957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959" name="Rectangle 958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949" name="Group 948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950" name="Rectangle 949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951" name="Rectangle 950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952" name="Rectangle 951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953" name="Rectangle 952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954" name="Rectangle 953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851" name="Group 850"/>
                <p:cNvGrpSpPr>
                  <a:grpSpLocks noChangeAspect="1"/>
                </p:cNvGrpSpPr>
                <p:nvPr/>
              </p:nvGrpSpPr>
              <p:grpSpPr>
                <a:xfrm>
                  <a:off x="8111583" y="2437664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929" name="Group 928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942" name="Rectangle 941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943" name="Rectangle 942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944" name="Rectangle 943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945" name="Rectangle 944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946" name="Rectangle 945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930" name="Group 929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937" name="Rectangle 936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938" name="Rectangle 937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939" name="Rectangle 938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940" name="Rectangle 939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941" name="Rectangle 940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931" name="Group 930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932" name="Rectangle 931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933" name="Rectangle 932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934" name="Rectangle 933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935" name="Rectangle 934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936" name="Rectangle 935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  <p:grpSp>
              <p:nvGrpSpPr>
                <p:cNvPr id="852" name="Group 851"/>
                <p:cNvGrpSpPr>
                  <a:grpSpLocks noChangeAspect="1"/>
                </p:cNvGrpSpPr>
                <p:nvPr/>
              </p:nvGrpSpPr>
              <p:grpSpPr>
                <a:xfrm>
                  <a:off x="8288047" y="2444952"/>
                  <a:ext cx="177027" cy="2598774"/>
                  <a:chOff x="2661489" y="2046559"/>
                  <a:chExt cx="182502" cy="2679148"/>
                </a:xfrm>
              </p:grpSpPr>
              <p:grpSp>
                <p:nvGrpSpPr>
                  <p:cNvPr id="853" name="Group 852"/>
                  <p:cNvGrpSpPr/>
                  <p:nvPr/>
                </p:nvGrpSpPr>
                <p:grpSpPr>
                  <a:xfrm>
                    <a:off x="2661505" y="29385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866" name="Rectangle 865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909" name="Rectangle 908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913" name="Rectangle 912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917" name="Rectangle 916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926" name="Rectangle 925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854" name="Group 853"/>
                  <p:cNvGrpSpPr/>
                  <p:nvPr/>
                </p:nvGrpSpPr>
                <p:grpSpPr>
                  <a:xfrm>
                    <a:off x="2661688" y="3832362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861" name="Rectangle 860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862" name="Rectangle 861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863" name="Rectangle 862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864" name="Rectangle 863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865" name="Rectangle 864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  <p:grpSp>
                <p:nvGrpSpPr>
                  <p:cNvPr id="855" name="Group 854"/>
                  <p:cNvGrpSpPr/>
                  <p:nvPr/>
                </p:nvGrpSpPr>
                <p:grpSpPr>
                  <a:xfrm>
                    <a:off x="2661489" y="2046559"/>
                    <a:ext cx="182303" cy="893345"/>
                    <a:chOff x="2661505" y="2938562"/>
                    <a:chExt cx="182303" cy="893345"/>
                  </a:xfrm>
                </p:grpSpPr>
                <p:sp>
                  <p:nvSpPr>
                    <p:cNvPr id="856" name="Rectangle 855"/>
                    <p:cNvSpPr/>
                    <p:nvPr/>
                  </p:nvSpPr>
                  <p:spPr bwMode="auto">
                    <a:xfrm>
                      <a:off x="2663808" y="2938562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857" name="Rectangle 856"/>
                    <p:cNvSpPr/>
                    <p:nvPr/>
                  </p:nvSpPr>
                  <p:spPr bwMode="auto">
                    <a:xfrm>
                      <a:off x="2663792" y="3117153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858" name="Rectangle 857"/>
                    <p:cNvSpPr/>
                    <p:nvPr/>
                  </p:nvSpPr>
                  <p:spPr bwMode="auto">
                    <a:xfrm>
                      <a:off x="2662068" y="329451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859" name="Rectangle 858"/>
                    <p:cNvSpPr/>
                    <p:nvPr/>
                  </p:nvSpPr>
                  <p:spPr bwMode="auto">
                    <a:xfrm>
                      <a:off x="2662068" y="3474550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  <p:sp>
                  <p:nvSpPr>
                    <p:cNvPr id="860" name="Rectangle 859"/>
                    <p:cNvSpPr/>
                    <p:nvPr/>
                  </p:nvSpPr>
                  <p:spPr bwMode="auto">
                    <a:xfrm>
                      <a:off x="2661505" y="3651907"/>
                      <a:ext cx="180000" cy="180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8B32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6" charset="-128"/>
                      </a:endParaRPr>
                    </a:p>
                  </p:txBody>
                </p:sp>
              </p:grpSp>
            </p:grpSp>
          </p:grpSp>
        </p:grpSp>
        <p:sp>
          <p:nvSpPr>
            <p:cNvPr id="7" name="Line 43"/>
            <p:cNvSpPr>
              <a:spLocks noChangeShapeType="1"/>
            </p:cNvSpPr>
            <p:nvPr/>
          </p:nvSpPr>
          <p:spPr bwMode="auto">
            <a:xfrm rot="16200000">
              <a:off x="3079839" y="652769"/>
              <a:ext cx="0" cy="570953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Font typeface="Wingdings" pitchFamily="2" charset="2"/>
                <a:buNone/>
              </a:pPr>
              <a:endParaRPr lang="de-DE" sz="900" b="1">
                <a:solidFill>
                  <a:srgbClr val="261748"/>
                </a:solidFill>
              </a:endParaRPr>
            </a:p>
          </p:txBody>
        </p:sp>
        <p:sp>
          <p:nvSpPr>
            <p:cNvPr id="8" name="Line 44"/>
            <p:cNvSpPr>
              <a:spLocks noChangeShapeType="1"/>
            </p:cNvSpPr>
            <p:nvPr/>
          </p:nvSpPr>
          <p:spPr bwMode="auto">
            <a:xfrm rot="16200000" flipH="1">
              <a:off x="857296" y="2648076"/>
              <a:ext cx="1" cy="126444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Font typeface="Wingdings" pitchFamily="2" charset="2"/>
                <a:buNone/>
              </a:pPr>
              <a:endParaRPr lang="de-DE" sz="900" b="1">
                <a:solidFill>
                  <a:srgbClr val="261748"/>
                </a:solidFill>
              </a:endParaRPr>
            </a:p>
          </p:txBody>
        </p:sp>
        <p:sp>
          <p:nvSpPr>
            <p:cNvPr id="9" name="Line 45"/>
            <p:cNvSpPr>
              <a:spLocks noChangeShapeType="1"/>
            </p:cNvSpPr>
            <p:nvPr/>
          </p:nvSpPr>
          <p:spPr bwMode="auto">
            <a:xfrm rot="16200000" flipH="1">
              <a:off x="3794662" y="151655"/>
              <a:ext cx="35243" cy="7174423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Font typeface="Wingdings" pitchFamily="2" charset="2"/>
                <a:buNone/>
              </a:pPr>
              <a:endParaRPr lang="de-DE" sz="900" b="1">
                <a:solidFill>
                  <a:srgbClr val="261748"/>
                </a:solidFill>
              </a:endParaRPr>
            </a:p>
          </p:txBody>
        </p:sp>
        <p:sp>
          <p:nvSpPr>
            <p:cNvPr id="906" name="TextBox 905"/>
            <p:cNvSpPr txBox="1"/>
            <p:nvPr/>
          </p:nvSpPr>
          <p:spPr>
            <a:xfrm>
              <a:off x="6788942" y="4079664"/>
              <a:ext cx="1239442" cy="5663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fontAlgn="base"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Font typeface="Wingdings" pitchFamily="2" charset="2"/>
                <a:buNone/>
              </a:pPr>
              <a:r>
                <a:rPr lang="de-DE" sz="1400" b="1" dirty="0">
                  <a:solidFill>
                    <a:srgbClr val="261748"/>
                  </a:solidFill>
                </a:rPr>
                <a:t>HED</a:t>
              </a:r>
            </a:p>
            <a:p>
              <a:pPr algn="ctr" fontAlgn="base"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Font typeface="Wingdings" pitchFamily="2" charset="2"/>
                <a:buNone/>
              </a:pPr>
              <a:r>
                <a:rPr lang="de-DE" sz="1400" b="1" dirty="0" err="1">
                  <a:solidFill>
                    <a:srgbClr val="261748"/>
                  </a:solidFill>
                </a:rPr>
                <a:t>experiments</a:t>
              </a:r>
              <a:endParaRPr lang="de-DE" sz="1400" b="1" dirty="0">
                <a:solidFill>
                  <a:srgbClr val="261748"/>
                </a:solidFill>
              </a:endParaRPr>
            </a:p>
          </p:txBody>
        </p:sp>
        <p:sp>
          <p:nvSpPr>
            <p:cNvPr id="907" name="TextBox 906"/>
            <p:cNvSpPr txBox="1"/>
            <p:nvPr/>
          </p:nvSpPr>
          <p:spPr>
            <a:xfrm>
              <a:off x="7423213" y="2368099"/>
              <a:ext cx="910827" cy="5663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fontAlgn="base"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Font typeface="Wingdings" pitchFamily="2" charset="2"/>
                <a:buNone/>
              </a:pPr>
              <a:r>
                <a:rPr lang="de-DE" sz="1400" b="1" dirty="0" smtClean="0">
                  <a:solidFill>
                    <a:srgbClr val="261748"/>
                  </a:solidFill>
                </a:rPr>
                <a:t>HED</a:t>
              </a:r>
            </a:p>
            <a:p>
              <a:pPr algn="ctr" fontAlgn="base"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Font typeface="Wingdings" pitchFamily="2" charset="2"/>
                <a:buNone/>
              </a:pPr>
              <a:r>
                <a:rPr lang="de-DE" sz="1400" b="1" dirty="0" err="1">
                  <a:solidFill>
                    <a:srgbClr val="261748"/>
                  </a:solidFill>
                </a:rPr>
                <a:t>c</a:t>
              </a:r>
              <a:r>
                <a:rPr lang="de-DE" sz="1400" b="1" dirty="0" err="1" smtClean="0">
                  <a:solidFill>
                    <a:srgbClr val="261748"/>
                  </a:solidFill>
                </a:rPr>
                <a:t>trl</a:t>
              </a:r>
              <a:r>
                <a:rPr lang="de-DE" sz="1400" b="1" dirty="0" smtClean="0">
                  <a:solidFill>
                    <a:srgbClr val="261748"/>
                  </a:solidFill>
                </a:rPr>
                <a:t>/</a:t>
              </a:r>
              <a:r>
                <a:rPr lang="de-DE" sz="1400" b="1" dirty="0" err="1" smtClean="0">
                  <a:solidFill>
                    <a:srgbClr val="261748"/>
                  </a:solidFill>
                </a:rPr>
                <a:t>elec</a:t>
              </a:r>
              <a:r>
                <a:rPr lang="de-DE" sz="1400" b="1" dirty="0" smtClean="0">
                  <a:solidFill>
                    <a:srgbClr val="261748"/>
                  </a:solidFill>
                </a:rPr>
                <a:t>.</a:t>
              </a:r>
              <a:endParaRPr lang="de-DE" sz="1400" b="1" dirty="0">
                <a:solidFill>
                  <a:srgbClr val="261748"/>
                </a:solidFill>
              </a:endParaRPr>
            </a:p>
          </p:txBody>
        </p:sp>
        <p:sp>
          <p:nvSpPr>
            <p:cNvPr id="908" name="Hexagon 907"/>
            <p:cNvSpPr/>
            <p:nvPr/>
          </p:nvSpPr>
          <p:spPr bwMode="auto">
            <a:xfrm>
              <a:off x="7071757" y="3432697"/>
              <a:ext cx="721904" cy="625642"/>
            </a:xfrm>
            <a:prstGeom prst="hexagon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indent="-342900" algn="ctr" fontAlgn="base"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Font typeface="Wingdings" pitchFamily="2" charset="2"/>
                <a:buNone/>
              </a:pPr>
              <a:endParaRPr lang="de-DE" sz="900" b="1">
                <a:solidFill>
                  <a:srgbClr val="261748"/>
                </a:solidFill>
              </a:endParaRPr>
            </a:p>
          </p:txBody>
        </p:sp>
        <p:sp>
          <p:nvSpPr>
            <p:cNvPr id="914" name="Isosceles Triangle 913"/>
            <p:cNvSpPr/>
            <p:nvPr/>
          </p:nvSpPr>
          <p:spPr bwMode="auto">
            <a:xfrm rot="4073169" flipV="1">
              <a:off x="4558169" y="2381139"/>
              <a:ext cx="1487106" cy="1628385"/>
            </a:xfrm>
            <a:prstGeom prst="triangle">
              <a:avLst/>
            </a:prstGeom>
            <a:solidFill>
              <a:schemeClr val="bg1">
                <a:lumMod val="65000"/>
              </a:schemeClr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indent="-342900" algn="ctr" fontAlgn="base"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Font typeface="Wingdings" pitchFamily="2" charset="2"/>
                <a:buNone/>
              </a:pPr>
              <a:endParaRPr lang="de-DE" sz="900" b="1">
                <a:solidFill>
                  <a:srgbClr val="261748"/>
                </a:solidFill>
              </a:endParaRPr>
            </a:p>
          </p:txBody>
        </p:sp>
        <p:sp>
          <p:nvSpPr>
            <p:cNvPr id="916" name="TextBox 915"/>
            <p:cNvSpPr txBox="1"/>
            <p:nvPr/>
          </p:nvSpPr>
          <p:spPr>
            <a:xfrm>
              <a:off x="6795022" y="2368099"/>
              <a:ext cx="513282" cy="5663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fontAlgn="base"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Font typeface="Wingdings" pitchFamily="2" charset="2"/>
                <a:buNone/>
              </a:pPr>
              <a:r>
                <a:rPr lang="de-DE" sz="1400" b="1" dirty="0" smtClean="0">
                  <a:solidFill>
                    <a:srgbClr val="261748"/>
                  </a:solidFill>
                </a:rPr>
                <a:t>MID</a:t>
              </a:r>
            </a:p>
            <a:p>
              <a:pPr algn="ctr" fontAlgn="base"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Font typeface="Wingdings" pitchFamily="2" charset="2"/>
                <a:buNone/>
              </a:pPr>
              <a:r>
                <a:rPr lang="de-DE" sz="1400" b="1" dirty="0" err="1" smtClean="0">
                  <a:solidFill>
                    <a:srgbClr val="261748"/>
                  </a:solidFill>
                </a:rPr>
                <a:t>ctrl</a:t>
              </a:r>
              <a:endParaRPr lang="de-DE" sz="1400" b="1" dirty="0">
                <a:solidFill>
                  <a:srgbClr val="261748"/>
                </a:solidFill>
              </a:endParaRPr>
            </a:p>
          </p:txBody>
        </p:sp>
        <p:sp>
          <p:nvSpPr>
            <p:cNvPr id="915" name="Rectangle 914"/>
            <p:cNvSpPr/>
            <p:nvPr/>
          </p:nvSpPr>
          <p:spPr bwMode="auto">
            <a:xfrm>
              <a:off x="6643991" y="1969833"/>
              <a:ext cx="791244" cy="1051144"/>
            </a:xfrm>
            <a:prstGeom prst="rect">
              <a:avLst/>
            </a:prstGeom>
            <a:solidFill>
              <a:srgbClr val="FFCC99">
                <a:alpha val="50000"/>
              </a:srgbClr>
            </a:solidFill>
            <a:ln w="2857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indent="-342900" algn="ctr" fontAlgn="base"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Font typeface="Wingdings" pitchFamily="2" charset="2"/>
                <a:buNone/>
              </a:pPr>
              <a:endParaRPr lang="de-DE" sz="900" b="1">
                <a:solidFill>
                  <a:srgbClr val="261748"/>
                </a:solidFill>
              </a:endParaRPr>
            </a:p>
          </p:txBody>
        </p:sp>
        <p:sp>
          <p:nvSpPr>
            <p:cNvPr id="920" name="TextBox 919"/>
            <p:cNvSpPr txBox="1"/>
            <p:nvPr/>
          </p:nvSpPr>
          <p:spPr>
            <a:xfrm>
              <a:off x="2971404" y="3350916"/>
              <a:ext cx="710452" cy="5663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fontAlgn="base"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Font typeface="Wingdings" pitchFamily="2" charset="2"/>
                <a:buNone/>
              </a:pPr>
              <a:r>
                <a:rPr lang="de-DE" sz="1400" b="1" dirty="0">
                  <a:solidFill>
                    <a:srgbClr val="261748"/>
                  </a:solidFill>
                </a:rPr>
                <a:t>MID</a:t>
              </a:r>
            </a:p>
            <a:p>
              <a:pPr algn="ctr" fontAlgn="base"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Font typeface="Wingdings" pitchFamily="2" charset="2"/>
                <a:buNone/>
              </a:pPr>
              <a:r>
                <a:rPr lang="de-DE" sz="1400" b="1" dirty="0" err="1" smtClean="0">
                  <a:solidFill>
                    <a:srgbClr val="261748"/>
                  </a:solidFill>
                </a:rPr>
                <a:t>optics</a:t>
              </a:r>
              <a:endParaRPr lang="de-DE" sz="1400" b="1" dirty="0">
                <a:solidFill>
                  <a:srgbClr val="261748"/>
                </a:solidFill>
              </a:endParaRPr>
            </a:p>
          </p:txBody>
        </p:sp>
        <p:sp>
          <p:nvSpPr>
            <p:cNvPr id="921" name="TextBox 920"/>
            <p:cNvSpPr txBox="1"/>
            <p:nvPr/>
          </p:nvSpPr>
          <p:spPr>
            <a:xfrm>
              <a:off x="5535125" y="3774311"/>
              <a:ext cx="114005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fontAlgn="base"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Font typeface="Wingdings" pitchFamily="2" charset="2"/>
                <a:buNone/>
              </a:pPr>
              <a:r>
                <a:rPr lang="de-DE" sz="1400" b="1" dirty="0" smtClean="0">
                  <a:solidFill>
                    <a:srgbClr val="261748"/>
                  </a:solidFill>
                </a:rPr>
                <a:t>HED</a:t>
              </a:r>
              <a:r>
                <a:rPr lang="de-DE" sz="1400" b="1" dirty="0">
                  <a:solidFill>
                    <a:srgbClr val="261748"/>
                  </a:solidFill>
                </a:rPr>
                <a:t> </a:t>
              </a:r>
              <a:r>
                <a:rPr lang="de-DE" sz="1400" b="1" dirty="0" err="1" smtClean="0">
                  <a:solidFill>
                    <a:srgbClr val="261748"/>
                  </a:solidFill>
                </a:rPr>
                <a:t>optics</a:t>
              </a:r>
              <a:endParaRPr lang="de-DE" sz="1400" b="1" dirty="0">
                <a:solidFill>
                  <a:srgbClr val="261748"/>
                </a:solidFill>
              </a:endParaRPr>
            </a:p>
          </p:txBody>
        </p:sp>
        <p:sp>
          <p:nvSpPr>
            <p:cNvPr id="925" name="TextBox 924"/>
            <p:cNvSpPr txBox="1"/>
            <p:nvPr/>
          </p:nvSpPr>
          <p:spPr>
            <a:xfrm>
              <a:off x="2828227" y="2244932"/>
              <a:ext cx="582212" cy="82484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 fontAlgn="base"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Font typeface="Wingdings" pitchFamily="2" charset="2"/>
                <a:buNone/>
              </a:pPr>
              <a:r>
                <a:rPr lang="de-DE" sz="1400" b="1" dirty="0" smtClean="0">
                  <a:solidFill>
                    <a:srgbClr val="261748"/>
                  </a:solidFill>
                </a:rPr>
                <a:t>NNN</a:t>
              </a:r>
            </a:p>
            <a:p>
              <a:pPr algn="ctr" fontAlgn="base"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Font typeface="Wingdings" pitchFamily="2" charset="2"/>
                <a:buNone/>
              </a:pPr>
              <a:r>
                <a:rPr lang="de-DE" sz="1400" b="1" dirty="0" err="1">
                  <a:solidFill>
                    <a:srgbClr val="261748"/>
                  </a:solidFill>
                </a:rPr>
                <a:t>c</a:t>
              </a:r>
              <a:r>
                <a:rPr lang="de-DE" sz="1400" b="1" dirty="0" err="1" smtClean="0">
                  <a:solidFill>
                    <a:srgbClr val="261748"/>
                  </a:solidFill>
                </a:rPr>
                <a:t>trl</a:t>
              </a:r>
              <a:r>
                <a:rPr lang="de-DE" sz="1400" b="1" dirty="0" smtClean="0">
                  <a:solidFill>
                    <a:srgbClr val="261748"/>
                  </a:solidFill>
                </a:rPr>
                <a:t>/</a:t>
              </a:r>
            </a:p>
            <a:p>
              <a:pPr algn="ctr" fontAlgn="base"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Font typeface="Wingdings" pitchFamily="2" charset="2"/>
                <a:buNone/>
              </a:pPr>
              <a:r>
                <a:rPr lang="de-DE" sz="1400" b="1" dirty="0" err="1">
                  <a:solidFill>
                    <a:srgbClr val="261748"/>
                  </a:solidFill>
                </a:rPr>
                <a:t>e</a:t>
              </a:r>
              <a:r>
                <a:rPr lang="de-DE" sz="1400" b="1" dirty="0" err="1" smtClean="0">
                  <a:solidFill>
                    <a:srgbClr val="261748"/>
                  </a:solidFill>
                </a:rPr>
                <a:t>lec</a:t>
              </a:r>
              <a:r>
                <a:rPr lang="de-DE" sz="1400" b="1" dirty="0" smtClean="0">
                  <a:solidFill>
                    <a:srgbClr val="261748"/>
                  </a:solidFill>
                </a:rPr>
                <a:t>.</a:t>
              </a:r>
              <a:endParaRPr lang="de-DE" sz="1400" b="1" dirty="0">
                <a:solidFill>
                  <a:srgbClr val="261748"/>
                </a:solidFill>
              </a:endParaRPr>
            </a:p>
          </p:txBody>
        </p:sp>
        <p:sp>
          <p:nvSpPr>
            <p:cNvPr id="33" name="Pie 32"/>
            <p:cNvSpPr/>
            <p:nvPr/>
          </p:nvSpPr>
          <p:spPr bwMode="auto">
            <a:xfrm rot="5400000">
              <a:off x="456382" y="2256095"/>
              <a:ext cx="2095753" cy="2073428"/>
            </a:xfrm>
            <a:prstGeom prst="pie">
              <a:avLst>
                <a:gd name="adj1" fmla="val 9371218"/>
                <a:gd name="adj2" fmla="val 16750433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SzTx/>
                <a:buFont typeface="Wingdings" pitchFamily="2" charset="2"/>
                <a:buNone/>
                <a:tabLst/>
              </a:pPr>
              <a:endParaRPr kumimoji="0" lang="de-DE" sz="9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16" charset="-128"/>
              </a:endParaRPr>
            </a:p>
          </p:txBody>
        </p:sp>
        <p:sp>
          <p:nvSpPr>
            <p:cNvPr id="923" name="TextBox 922"/>
            <p:cNvSpPr txBox="1"/>
            <p:nvPr/>
          </p:nvSpPr>
          <p:spPr>
            <a:xfrm>
              <a:off x="1331640" y="2647888"/>
              <a:ext cx="1239442" cy="5663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fontAlgn="base"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Font typeface="Wingdings" pitchFamily="2" charset="2"/>
                <a:buNone/>
              </a:pPr>
              <a:r>
                <a:rPr lang="de-DE" sz="1400" b="1" dirty="0" smtClean="0">
                  <a:solidFill>
                    <a:srgbClr val="261748"/>
                  </a:solidFill>
                </a:rPr>
                <a:t>NNN</a:t>
              </a:r>
              <a:endParaRPr lang="de-DE" sz="1400" b="1" dirty="0">
                <a:solidFill>
                  <a:srgbClr val="261748"/>
                </a:solidFill>
              </a:endParaRPr>
            </a:p>
            <a:p>
              <a:pPr algn="ctr" fontAlgn="base"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Font typeface="Wingdings" pitchFamily="2" charset="2"/>
                <a:buNone/>
              </a:pPr>
              <a:r>
                <a:rPr lang="de-DE" sz="1400" b="1" dirty="0" err="1">
                  <a:solidFill>
                    <a:srgbClr val="261748"/>
                  </a:solidFill>
                </a:rPr>
                <a:t>experiments</a:t>
              </a:r>
              <a:endParaRPr lang="de-DE" sz="1400" b="1" dirty="0">
                <a:solidFill>
                  <a:srgbClr val="261748"/>
                </a:solidFill>
              </a:endParaRPr>
            </a:p>
          </p:txBody>
        </p:sp>
        <p:sp>
          <p:nvSpPr>
            <p:cNvPr id="912" name="TextBox 911"/>
            <p:cNvSpPr txBox="1"/>
            <p:nvPr/>
          </p:nvSpPr>
          <p:spPr>
            <a:xfrm>
              <a:off x="4983826" y="2737894"/>
              <a:ext cx="1239442" cy="5663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fontAlgn="base"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Font typeface="Wingdings" pitchFamily="2" charset="2"/>
                <a:buNone/>
              </a:pPr>
              <a:r>
                <a:rPr lang="de-DE" sz="1400" b="1" dirty="0">
                  <a:solidFill>
                    <a:srgbClr val="261748"/>
                  </a:solidFill>
                </a:rPr>
                <a:t>MID</a:t>
              </a:r>
            </a:p>
            <a:p>
              <a:pPr algn="ctr" fontAlgn="base"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Font typeface="Wingdings" pitchFamily="2" charset="2"/>
                <a:buNone/>
              </a:pPr>
              <a:r>
                <a:rPr lang="de-DE" sz="1400" b="1" dirty="0" err="1">
                  <a:solidFill>
                    <a:srgbClr val="261748"/>
                  </a:solidFill>
                </a:rPr>
                <a:t>experiments</a:t>
              </a:r>
              <a:endParaRPr lang="de-DE" sz="1400" b="1" dirty="0">
                <a:solidFill>
                  <a:srgbClr val="261748"/>
                </a:solidFill>
              </a:endParaRPr>
            </a:p>
          </p:txBody>
        </p:sp>
        <p:sp>
          <p:nvSpPr>
            <p:cNvPr id="6" name="Freeform 5"/>
            <p:cNvSpPr/>
            <p:nvPr/>
          </p:nvSpPr>
          <p:spPr bwMode="auto">
            <a:xfrm>
              <a:off x="3965944" y="1987935"/>
              <a:ext cx="2678982" cy="2105600"/>
            </a:xfrm>
            <a:custGeom>
              <a:avLst/>
              <a:gdLst>
                <a:gd name="connsiteX0" fmla="*/ 0 w 2675106"/>
                <a:gd name="connsiteY0" fmla="*/ 9727 h 1887165"/>
                <a:gd name="connsiteX1" fmla="*/ 0 w 2675106"/>
                <a:gd name="connsiteY1" fmla="*/ 1887165 h 1887165"/>
                <a:gd name="connsiteX2" fmla="*/ 1070042 w 2675106"/>
                <a:gd name="connsiteY2" fmla="*/ 1877438 h 1887165"/>
                <a:gd name="connsiteX3" fmla="*/ 1070042 w 2675106"/>
                <a:gd name="connsiteY3" fmla="*/ 1468876 h 1887165"/>
                <a:gd name="connsiteX4" fmla="*/ 2675106 w 2675106"/>
                <a:gd name="connsiteY4" fmla="*/ 1429965 h 1887165"/>
                <a:gd name="connsiteX5" fmla="*/ 2665378 w 2675106"/>
                <a:gd name="connsiteY5" fmla="*/ 0 h 1887165"/>
                <a:gd name="connsiteX6" fmla="*/ 0 w 2675106"/>
                <a:gd name="connsiteY6" fmla="*/ 9727 h 1887165"/>
                <a:gd name="connsiteX0" fmla="*/ 0 w 2666314"/>
                <a:gd name="connsiteY0" fmla="*/ 9727 h 1887165"/>
                <a:gd name="connsiteX1" fmla="*/ 0 w 2666314"/>
                <a:gd name="connsiteY1" fmla="*/ 1887165 h 1887165"/>
                <a:gd name="connsiteX2" fmla="*/ 1070042 w 2666314"/>
                <a:gd name="connsiteY2" fmla="*/ 1877438 h 1887165"/>
                <a:gd name="connsiteX3" fmla="*/ 1070042 w 2666314"/>
                <a:gd name="connsiteY3" fmla="*/ 1468876 h 1887165"/>
                <a:gd name="connsiteX4" fmla="*/ 2665379 w 2666314"/>
                <a:gd name="connsiteY4" fmla="*/ 1468876 h 1887165"/>
                <a:gd name="connsiteX5" fmla="*/ 2665378 w 2666314"/>
                <a:gd name="connsiteY5" fmla="*/ 0 h 1887165"/>
                <a:gd name="connsiteX6" fmla="*/ 0 w 2666314"/>
                <a:gd name="connsiteY6" fmla="*/ 9727 h 1887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66314" h="1887165">
                  <a:moveTo>
                    <a:pt x="0" y="9727"/>
                  </a:moveTo>
                  <a:lnTo>
                    <a:pt x="0" y="1887165"/>
                  </a:lnTo>
                  <a:lnTo>
                    <a:pt x="1070042" y="1877438"/>
                  </a:lnTo>
                  <a:lnTo>
                    <a:pt x="1070042" y="1468876"/>
                  </a:lnTo>
                  <a:lnTo>
                    <a:pt x="2665379" y="1468876"/>
                  </a:lnTo>
                  <a:cubicBezTo>
                    <a:pt x="2662136" y="992221"/>
                    <a:pt x="2668621" y="476655"/>
                    <a:pt x="2665378" y="0"/>
                  </a:cubicBezTo>
                  <a:lnTo>
                    <a:pt x="0" y="9727"/>
                  </a:lnTo>
                  <a:close/>
                </a:path>
              </a:pathLst>
            </a:custGeom>
            <a:solidFill>
              <a:srgbClr val="FFCC99">
                <a:alpha val="50000"/>
              </a:srgbClr>
            </a:solidFill>
            <a:ln w="25400">
              <a:solidFill>
                <a:srgbClr val="FFC000"/>
              </a:solidFill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SzTx/>
                <a:buFont typeface="Wingdings" pitchFamily="2" charset="2"/>
                <a:buNone/>
                <a:tabLst/>
              </a:pPr>
              <a:endParaRPr kumimoji="0" lang="de-DE" sz="9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16" charset="-128"/>
              </a:endParaRPr>
            </a:p>
          </p:txBody>
        </p:sp>
        <p:sp>
          <p:nvSpPr>
            <p:cNvPr id="919" name="Rectangle 918"/>
            <p:cNvSpPr/>
            <p:nvPr/>
          </p:nvSpPr>
          <p:spPr bwMode="auto">
            <a:xfrm>
              <a:off x="2727674" y="3270707"/>
              <a:ext cx="1244946" cy="631442"/>
            </a:xfrm>
            <a:prstGeom prst="rect">
              <a:avLst/>
            </a:prstGeom>
            <a:solidFill>
              <a:srgbClr val="FFCC99">
                <a:alpha val="50000"/>
              </a:srgbClr>
            </a:solidFill>
            <a:ln w="254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indent="-342900" algn="ctr" fontAlgn="base"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Font typeface="Wingdings" pitchFamily="2" charset="2"/>
                <a:buNone/>
              </a:pPr>
              <a:endParaRPr lang="de-DE" sz="900" b="1">
                <a:solidFill>
                  <a:srgbClr val="261748"/>
                </a:solidFill>
              </a:endParaRPr>
            </a:p>
          </p:txBody>
        </p:sp>
        <p:sp>
          <p:nvSpPr>
            <p:cNvPr id="872" name="Rectangle 871"/>
            <p:cNvSpPr/>
            <p:nvPr/>
          </p:nvSpPr>
          <p:spPr bwMode="auto">
            <a:xfrm>
              <a:off x="3965944" y="4095433"/>
              <a:ext cx="1850051" cy="1114520"/>
            </a:xfrm>
            <a:prstGeom prst="rect">
              <a:avLst/>
            </a:prstGeom>
            <a:solidFill>
              <a:srgbClr val="00B050">
                <a:alpha val="5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SzTx/>
                <a:buFont typeface="Wingdings" pitchFamily="2" charset="2"/>
                <a:buNone/>
                <a:tabLst/>
              </a:pPr>
              <a:endParaRPr kumimoji="0" lang="de-DE" sz="9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16" charset="-128"/>
              </a:endParaRPr>
            </a:p>
          </p:txBody>
        </p:sp>
        <p:sp>
          <p:nvSpPr>
            <p:cNvPr id="873" name="Rectangle 1"/>
            <p:cNvSpPr>
              <a:spLocks noChangeArrowheads="1"/>
            </p:cNvSpPr>
            <p:nvPr/>
          </p:nvSpPr>
          <p:spPr bwMode="auto">
            <a:xfrm>
              <a:off x="2934583" y="3891515"/>
              <a:ext cx="1041993" cy="1318438"/>
            </a:xfrm>
            <a:prstGeom prst="rect">
              <a:avLst/>
            </a:prstGeom>
            <a:solidFill>
              <a:srgbClr val="FF0000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/>
              <a:endParaRPr lang="de-DE"/>
            </a:p>
          </p:txBody>
        </p:sp>
        <p:sp>
          <p:nvSpPr>
            <p:cNvPr id="874" name="Rectangle 799"/>
            <p:cNvSpPr>
              <a:spLocks noChangeArrowheads="1"/>
            </p:cNvSpPr>
            <p:nvPr/>
          </p:nvSpPr>
          <p:spPr bwMode="auto">
            <a:xfrm>
              <a:off x="2334185" y="4813097"/>
              <a:ext cx="605347" cy="400314"/>
            </a:xfrm>
            <a:prstGeom prst="rect">
              <a:avLst/>
            </a:prstGeom>
            <a:solidFill>
              <a:srgbClr val="251555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>
                <a:buFont typeface="Wingdings" pitchFamily="-109" charset="2"/>
                <a:buNone/>
              </a:pPr>
              <a:r>
                <a:rPr lang="de-DE" sz="1200" b="1" dirty="0"/>
                <a:t>lock</a:t>
              </a:r>
            </a:p>
          </p:txBody>
        </p:sp>
        <p:cxnSp>
          <p:nvCxnSpPr>
            <p:cNvPr id="12" name="Straight Connector 11"/>
            <p:cNvCxnSpPr/>
            <p:nvPr/>
          </p:nvCxnSpPr>
          <p:spPr bwMode="auto">
            <a:xfrm flipH="1" flipV="1">
              <a:off x="5136785" y="4635459"/>
              <a:ext cx="704558" cy="1477607"/>
            </a:xfrm>
            <a:prstGeom prst="lin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" name="Straight Connector 14"/>
            <p:cNvCxnSpPr/>
            <p:nvPr/>
          </p:nvCxnSpPr>
          <p:spPr bwMode="auto">
            <a:xfrm>
              <a:off x="6660232" y="3034031"/>
              <a:ext cx="914400" cy="914400"/>
            </a:xfrm>
            <a:prstGeom prst="lin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" name="Straight Connector 16"/>
            <p:cNvCxnSpPr/>
            <p:nvPr/>
          </p:nvCxnSpPr>
          <p:spPr bwMode="auto">
            <a:xfrm>
              <a:off x="857296" y="5964172"/>
              <a:ext cx="914400" cy="914400"/>
            </a:xfrm>
            <a:prstGeom prst="lin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" name="Straight Connector 18"/>
            <p:cNvCxnSpPr/>
            <p:nvPr/>
          </p:nvCxnSpPr>
          <p:spPr bwMode="auto">
            <a:xfrm>
              <a:off x="6690511" y="3023842"/>
              <a:ext cx="914400" cy="914400"/>
            </a:xfrm>
            <a:prstGeom prst="lin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" name="Straight Connector 20"/>
            <p:cNvCxnSpPr/>
            <p:nvPr/>
          </p:nvCxnSpPr>
          <p:spPr bwMode="auto">
            <a:xfrm>
              <a:off x="6672404" y="3032895"/>
              <a:ext cx="1629624" cy="0"/>
            </a:xfrm>
            <a:prstGeom prst="lin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6" name="Straight Connector 25"/>
            <p:cNvCxnSpPr/>
            <p:nvPr/>
          </p:nvCxnSpPr>
          <p:spPr bwMode="auto">
            <a:xfrm>
              <a:off x="7432895" y="5767042"/>
              <a:ext cx="914400" cy="914400"/>
            </a:xfrm>
            <a:prstGeom prst="lin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" name="Straight Connector 27"/>
            <p:cNvCxnSpPr/>
            <p:nvPr/>
          </p:nvCxnSpPr>
          <p:spPr bwMode="auto">
            <a:xfrm flipV="1">
              <a:off x="7333307" y="6102020"/>
              <a:ext cx="1004935" cy="108641"/>
            </a:xfrm>
            <a:prstGeom prst="lin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9" name="Rectangle 28"/>
            <p:cNvSpPr/>
            <p:nvPr/>
          </p:nvSpPr>
          <p:spPr bwMode="auto">
            <a:xfrm>
              <a:off x="6663350" y="3041948"/>
              <a:ext cx="1973655" cy="1801640"/>
            </a:xfrm>
            <a:prstGeom prst="rect">
              <a:avLst/>
            </a:prstGeom>
            <a:solidFill>
              <a:srgbClr val="C1B0E6">
                <a:alpha val="50000"/>
              </a:srgbClr>
            </a:solidFill>
            <a:ln w="28575">
              <a:solidFill>
                <a:srgbClr val="002060"/>
              </a:solidFill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SzTx/>
                <a:buFont typeface="Wingdings" pitchFamily="2" charset="2"/>
                <a:buNone/>
                <a:tabLst/>
              </a:pPr>
              <a:endParaRPr kumimoji="0" lang="en-US" sz="9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16" charset="-128"/>
              </a:endParaRPr>
            </a:p>
          </p:txBody>
        </p:sp>
        <p:sp>
          <p:nvSpPr>
            <p:cNvPr id="903" name="Rectangle 18" descr="Wide upward diagonal"/>
            <p:cNvSpPr>
              <a:spLocks noChangeArrowheads="1"/>
            </p:cNvSpPr>
            <p:nvPr/>
          </p:nvSpPr>
          <p:spPr bwMode="auto">
            <a:xfrm>
              <a:off x="8343852" y="1978472"/>
              <a:ext cx="691803" cy="130465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 fontAlgn="base"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Font typeface="Wingdings" pitchFamily="2" charset="2"/>
                <a:buNone/>
              </a:pPr>
              <a:r>
                <a:rPr lang="de-DE" sz="1200" b="1" dirty="0" smtClean="0">
                  <a:solidFill>
                    <a:srgbClr val="261748"/>
                  </a:solidFill>
                </a:rPr>
                <a:t>Crane </a:t>
              </a:r>
            </a:p>
            <a:p>
              <a:pPr algn="ctr" fontAlgn="base"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Font typeface="Wingdings" pitchFamily="2" charset="2"/>
                <a:buNone/>
              </a:pPr>
              <a:r>
                <a:rPr lang="de-DE" sz="1200" b="1" dirty="0" smtClean="0">
                  <a:solidFill>
                    <a:srgbClr val="261748"/>
                  </a:solidFill>
                </a:rPr>
                <a:t>Area</a:t>
              </a:r>
            </a:p>
            <a:p>
              <a:pPr algn="ctr" fontAlgn="base"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Font typeface="Wingdings" pitchFamily="2" charset="2"/>
                <a:buNone/>
              </a:pPr>
              <a:r>
                <a:rPr lang="de-DE" sz="1200" b="1" dirty="0" smtClean="0">
                  <a:solidFill>
                    <a:srgbClr val="261748"/>
                  </a:solidFill>
                </a:rPr>
                <a:t>~4 x </a:t>
              </a:r>
              <a:r>
                <a:rPr lang="de-DE" sz="1200" b="1" dirty="0">
                  <a:solidFill>
                    <a:srgbClr val="261748"/>
                  </a:solidFill>
                </a:rPr>
                <a:t>7</a:t>
              </a:r>
              <a:r>
                <a:rPr lang="de-DE" sz="1200" b="1" dirty="0" smtClean="0">
                  <a:solidFill>
                    <a:srgbClr val="261748"/>
                  </a:solidFill>
                </a:rPr>
                <a:t> m</a:t>
              </a:r>
              <a:r>
                <a:rPr lang="de-DE" sz="1200" b="1" baseline="30000" dirty="0" smtClean="0">
                  <a:solidFill>
                    <a:srgbClr val="261748"/>
                  </a:solidFill>
                </a:rPr>
                <a:t>2</a:t>
              </a:r>
              <a:endParaRPr lang="de-DE" sz="1200" b="1" baseline="30000" dirty="0">
                <a:solidFill>
                  <a:srgbClr val="261748"/>
                </a:solidFill>
              </a:endParaRPr>
            </a:p>
          </p:txBody>
        </p:sp>
        <p:sp>
          <p:nvSpPr>
            <p:cNvPr id="868" name="TextBox 867"/>
            <p:cNvSpPr txBox="1"/>
            <p:nvPr/>
          </p:nvSpPr>
          <p:spPr>
            <a:xfrm>
              <a:off x="3834783" y="2003784"/>
              <a:ext cx="976327" cy="5663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base"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Font typeface="Wingdings" pitchFamily="2" charset="2"/>
                <a:buNone/>
              </a:pPr>
              <a:r>
                <a:rPr lang="de-DE" sz="1400" b="1" dirty="0" smtClean="0">
                  <a:solidFill>
                    <a:srgbClr val="261748"/>
                  </a:solidFill>
                </a:rPr>
                <a:t>MID </a:t>
              </a:r>
            </a:p>
            <a:p>
              <a:pPr algn="ctr" fontAlgn="base"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Font typeface="Wingdings" pitchFamily="2" charset="2"/>
                <a:buNone/>
              </a:pPr>
              <a:r>
                <a:rPr lang="de-DE" sz="1400" b="1" dirty="0" err="1" smtClean="0">
                  <a:solidFill>
                    <a:srgbClr val="261748"/>
                  </a:solidFill>
                </a:rPr>
                <a:t>elec</a:t>
              </a:r>
              <a:r>
                <a:rPr lang="de-DE" sz="1400" b="1" dirty="0" smtClean="0">
                  <a:solidFill>
                    <a:srgbClr val="261748"/>
                  </a:solidFill>
                </a:rPr>
                <a:t>.</a:t>
              </a:r>
              <a:endParaRPr lang="de-DE" sz="1400" b="1" dirty="0">
                <a:solidFill>
                  <a:srgbClr val="261748"/>
                </a:solidFill>
              </a:endParaRPr>
            </a:p>
          </p:txBody>
        </p:sp>
        <p:sp>
          <p:nvSpPr>
            <p:cNvPr id="905" name="Rectangle 904"/>
            <p:cNvSpPr/>
            <p:nvPr/>
          </p:nvSpPr>
          <p:spPr bwMode="auto">
            <a:xfrm>
              <a:off x="7435235" y="1978886"/>
              <a:ext cx="881181" cy="1061159"/>
            </a:xfrm>
            <a:prstGeom prst="rect">
              <a:avLst/>
            </a:prstGeom>
            <a:solidFill>
              <a:srgbClr val="C1B0E6">
                <a:alpha val="50000"/>
              </a:srgbClr>
            </a:solidFill>
            <a:ln w="254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ysDash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indent="-342900" algn="ctr" fontAlgn="base"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Font typeface="Wingdings" pitchFamily="2" charset="2"/>
                <a:buNone/>
              </a:pPr>
              <a:endParaRPr lang="de-DE" sz="900" b="1">
                <a:solidFill>
                  <a:srgbClr val="261748"/>
                </a:solidFill>
              </a:endParaRPr>
            </a:p>
          </p:txBody>
        </p:sp>
        <p:sp>
          <p:nvSpPr>
            <p:cNvPr id="922" name="Rectangle 921"/>
            <p:cNvSpPr/>
            <p:nvPr/>
          </p:nvSpPr>
          <p:spPr bwMode="auto">
            <a:xfrm>
              <a:off x="966410" y="1978884"/>
              <a:ext cx="1767062" cy="2082753"/>
            </a:xfrm>
            <a:prstGeom prst="rect">
              <a:avLst/>
            </a:prstGeom>
            <a:solidFill>
              <a:srgbClr val="FF99FF">
                <a:alpha val="50196"/>
              </a:srgbClr>
            </a:solidFill>
            <a:ln w="254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indent="-342900" algn="ctr" fontAlgn="base"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Font typeface="Wingdings" pitchFamily="2" charset="2"/>
                <a:buNone/>
              </a:pPr>
              <a:endParaRPr lang="de-DE" sz="900" b="1">
                <a:solidFill>
                  <a:srgbClr val="261748"/>
                </a:solidFill>
              </a:endParaRPr>
            </a:p>
          </p:txBody>
        </p:sp>
        <p:sp>
          <p:nvSpPr>
            <p:cNvPr id="924" name="Rectangle 923"/>
            <p:cNvSpPr/>
            <p:nvPr/>
          </p:nvSpPr>
          <p:spPr bwMode="auto">
            <a:xfrm>
              <a:off x="2728364" y="1978884"/>
              <a:ext cx="748484" cy="1271294"/>
            </a:xfrm>
            <a:prstGeom prst="rect">
              <a:avLst/>
            </a:prstGeom>
            <a:solidFill>
              <a:srgbClr val="FF99FF">
                <a:alpha val="50000"/>
              </a:srgbClr>
            </a:solidFill>
            <a:ln w="28575" cap="flat" cmpd="sng" algn="ctr">
              <a:solidFill>
                <a:schemeClr val="bg1">
                  <a:lumMod val="50000"/>
                </a:schemeClr>
              </a:solidFill>
              <a:prstDash val="sysDash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indent="-342900" algn="ctr" fontAlgn="base"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Font typeface="Wingdings" pitchFamily="2" charset="2"/>
                <a:buNone/>
              </a:pPr>
              <a:endParaRPr lang="de-DE" sz="900" b="1">
                <a:solidFill>
                  <a:srgbClr val="261748"/>
                </a:solidFill>
              </a:endParaRPr>
            </a:p>
          </p:txBody>
        </p:sp>
        <p:sp>
          <p:nvSpPr>
            <p:cNvPr id="918" name="Rectangle 917"/>
            <p:cNvSpPr/>
            <p:nvPr/>
          </p:nvSpPr>
          <p:spPr bwMode="auto">
            <a:xfrm>
              <a:off x="5050465" y="3641543"/>
              <a:ext cx="1620449" cy="452137"/>
            </a:xfrm>
            <a:prstGeom prst="rect">
              <a:avLst/>
            </a:prstGeom>
            <a:solidFill>
              <a:srgbClr val="C1B0E6">
                <a:alpha val="50000"/>
              </a:srgbClr>
            </a:solidFill>
            <a:ln w="254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indent="-342900" algn="ctr" fontAlgn="base"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Font typeface="Wingdings" pitchFamily="2" charset="2"/>
                <a:buNone/>
              </a:pPr>
              <a:endParaRPr lang="de-DE" sz="900" b="1">
                <a:solidFill>
                  <a:srgbClr val="261748"/>
                </a:solidFill>
              </a:endParaRPr>
            </a:p>
          </p:txBody>
        </p:sp>
        <p:sp>
          <p:nvSpPr>
            <p:cNvPr id="888" name="TextBox 887"/>
            <p:cNvSpPr txBox="1"/>
            <p:nvPr/>
          </p:nvSpPr>
          <p:spPr>
            <a:xfrm>
              <a:off x="3097616" y="4277828"/>
              <a:ext cx="6623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 smtClean="0"/>
                <a:t>PP </a:t>
              </a:r>
            </a:p>
            <a:p>
              <a:pPr algn="ctr"/>
              <a:r>
                <a:rPr lang="en-US" sz="1400" b="1" dirty="0" smtClean="0"/>
                <a:t>Laser</a:t>
              </a:r>
              <a:endParaRPr lang="en-US" dirty="0"/>
            </a:p>
          </p:txBody>
        </p:sp>
        <p:sp>
          <p:nvSpPr>
            <p:cNvPr id="889" name="TextBox 888"/>
            <p:cNvSpPr txBox="1"/>
            <p:nvPr/>
          </p:nvSpPr>
          <p:spPr>
            <a:xfrm>
              <a:off x="4231802" y="4355800"/>
              <a:ext cx="131439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 smtClean="0"/>
                <a:t>100TW-class </a:t>
              </a:r>
            </a:p>
            <a:p>
              <a:pPr algn="ctr"/>
              <a:r>
                <a:rPr lang="en-US" sz="1400" b="1" dirty="0" smtClean="0"/>
                <a:t>Laser</a:t>
              </a:r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1477925" y="3898650"/>
              <a:ext cx="1446027" cy="917899"/>
            </a:xfrm>
            <a:prstGeom prst="rect">
              <a:avLst/>
            </a:prstGeom>
            <a:solidFill>
              <a:schemeClr val="bg1">
                <a:alpha val="50196"/>
              </a:schemeClr>
            </a:solidFill>
            <a:ln w="28575">
              <a:solidFill>
                <a:schemeClr val="tx1"/>
              </a:solidFill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SzTx/>
                <a:buFont typeface="Wingdings" pitchFamily="2" charset="2"/>
                <a:buNone/>
                <a:tabLst/>
              </a:pPr>
              <a:endParaRPr kumimoji="0" lang="en-US" sz="9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16" charset="-128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648047" y="4199860"/>
              <a:ext cx="11641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Laser prep</a:t>
              </a:r>
              <a:r>
                <a:rPr lang="en-US" dirty="0" smtClean="0"/>
                <a:t>.</a:t>
              </a:r>
              <a:endParaRPr lang="en-US" dirty="0"/>
            </a:p>
          </p:txBody>
        </p:sp>
        <p:sp>
          <p:nvSpPr>
            <p:cNvPr id="867" name="Rectangle 866"/>
            <p:cNvSpPr/>
            <p:nvPr/>
          </p:nvSpPr>
          <p:spPr bwMode="auto">
            <a:xfrm>
              <a:off x="3988120" y="2020186"/>
              <a:ext cx="732736" cy="552893"/>
            </a:xfrm>
            <a:prstGeom prst="rect">
              <a:avLst/>
            </a:prstGeom>
            <a:solidFill>
              <a:srgbClr val="FFCC99">
                <a:alpha val="50000"/>
              </a:srgbClr>
            </a:solidFill>
            <a:ln w="2857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indent="-342900" algn="ctr" fontAlgn="base"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Font typeface="Wingdings" pitchFamily="2" charset="2"/>
                <a:buNone/>
              </a:pPr>
              <a:endParaRPr lang="de-DE" sz="900" b="1">
                <a:solidFill>
                  <a:srgbClr val="261748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818168" y="5358809"/>
              <a:ext cx="4006225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Advantages:</a:t>
              </a:r>
            </a:p>
            <a:p>
              <a:r>
                <a:rPr lang="en-US" dirty="0" smtClean="0"/>
                <a:t>Access to HED &amp; MID optics ensured</a:t>
              </a:r>
            </a:p>
            <a:p>
              <a:r>
                <a:rPr lang="en-US" dirty="0" smtClean="0"/>
                <a:t>No invasion of neighbor “U” area</a:t>
              </a:r>
            </a:p>
            <a:p>
              <a:r>
                <a:rPr lang="en-US" dirty="0" smtClean="0"/>
                <a:t>Almost space filling at SASE-2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01420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Y European XFEL">
  <a:themeElements>
    <a:clrScheme name="DESY European XFEL 1">
      <a:dk1>
        <a:srgbClr val="261748"/>
      </a:dk1>
      <a:lt1>
        <a:srgbClr val="FFFFFF"/>
      </a:lt1>
      <a:dk2>
        <a:srgbClr val="000000"/>
      </a:dk2>
      <a:lt2>
        <a:srgbClr val="E0E0E0"/>
      </a:lt2>
      <a:accent1>
        <a:srgbClr val="261748"/>
      </a:accent1>
      <a:accent2>
        <a:srgbClr val="FD930A"/>
      </a:accent2>
      <a:accent3>
        <a:srgbClr val="FFFFFF"/>
      </a:accent3>
      <a:accent4>
        <a:srgbClr val="1F123C"/>
      </a:accent4>
      <a:accent5>
        <a:srgbClr val="ACABB1"/>
      </a:accent5>
      <a:accent6>
        <a:srgbClr val="E58508"/>
      </a:accent6>
      <a:hlink>
        <a:srgbClr val="261748"/>
      </a:hlink>
      <a:folHlink>
        <a:srgbClr val="FD930A"/>
      </a:folHlink>
    </a:clrScheme>
    <a:fontScheme name="DESY European XF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8B323"/>
          </a:buClr>
          <a:buSzTx/>
          <a:buFont typeface="Wingdings" pitchFamily="2" charset="2"/>
          <a:buNone/>
          <a:tabLst/>
          <a:defRPr kumimoji="0" lang="de-DE" sz="9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8B323"/>
          </a:buClr>
          <a:buSzTx/>
          <a:buFont typeface="Wingdings" pitchFamily="2" charset="2"/>
          <a:buNone/>
          <a:tabLst/>
          <a:defRPr kumimoji="0" lang="de-DE" sz="9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16" charset="-128"/>
          </a:defRPr>
        </a:defPPr>
      </a:lstStyle>
    </a:lnDef>
  </a:objectDefaults>
  <a:extraClrSchemeLst>
    <a:extraClrScheme>
      <a:clrScheme name="DESY European XFEL 1">
        <a:dk1>
          <a:srgbClr val="261748"/>
        </a:dk1>
        <a:lt1>
          <a:srgbClr val="FFFFFF"/>
        </a:lt1>
        <a:dk2>
          <a:srgbClr val="000000"/>
        </a:dk2>
        <a:lt2>
          <a:srgbClr val="E0E0E0"/>
        </a:lt2>
        <a:accent1>
          <a:srgbClr val="261748"/>
        </a:accent1>
        <a:accent2>
          <a:srgbClr val="FD930A"/>
        </a:accent2>
        <a:accent3>
          <a:srgbClr val="FFFFFF"/>
        </a:accent3>
        <a:accent4>
          <a:srgbClr val="1F123C"/>
        </a:accent4>
        <a:accent5>
          <a:srgbClr val="ACABB1"/>
        </a:accent5>
        <a:accent6>
          <a:srgbClr val="E58508"/>
        </a:accent6>
        <a:hlink>
          <a:srgbClr val="261748"/>
        </a:hlink>
        <a:folHlink>
          <a:srgbClr val="FD930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</Words>
  <Application>Microsoft Office PowerPoint</Application>
  <PresentationFormat>On-screen Show (4:3)</PresentationFormat>
  <Paragraphs>33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DESY European XFEL</vt:lpstr>
      <vt:lpstr>Conceptual floor plan for SASE 2 instruments (rough outline as of Jan 5, 2012)</vt:lpstr>
    </vt:vector>
  </TitlesOfParts>
  <Company>DESY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Conceptual floor plan for SASE 2 instruments</dc:title>
  <dc:creator>Tschentscher, Thomas;anders.madsen@xfel.eu</dc:creator>
  <cp:lastModifiedBy>amadsen</cp:lastModifiedBy>
  <cp:revision>42</cp:revision>
  <dcterms:created xsi:type="dcterms:W3CDTF">2011-09-12T14:55:48Z</dcterms:created>
  <dcterms:modified xsi:type="dcterms:W3CDTF">2012-01-06T07:41:32Z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2130868552</vt:i4>
  </property>
  <property fmtid="{D5CDD505-2E9C-101B-9397-08002B2CF9AE}" pid="3" name="_NewReviewCycle">
    <vt:lpwstr/>
  </property>
  <property fmtid="{D5CDD505-2E9C-101B-9397-08002B2CF9AE}" pid="4" name="_EmailSubject">
    <vt:lpwstr>x-ray beam in XHEXP SASE2</vt:lpwstr>
  </property>
  <property fmtid="{D5CDD505-2E9C-101B-9397-08002B2CF9AE}" pid="5" name="_AuthorEmail">
    <vt:lpwstr>thomas.tschentscher@xfel.eu</vt:lpwstr>
  </property>
  <property fmtid="{D5CDD505-2E9C-101B-9397-08002B2CF9AE}" pid="6" name="_AuthorEmailDisplayName">
    <vt:lpwstr>Tschentscher, Thomas</vt:lpwstr>
  </property>
</Properties>
</file>