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6" r:id="rId2"/>
    <p:sldId id="321" r:id="rId3"/>
    <p:sldId id="322" r:id="rId4"/>
    <p:sldId id="324" r:id="rId5"/>
    <p:sldId id="326" r:id="rId6"/>
    <p:sldId id="325" r:id="rId7"/>
    <p:sldId id="329" r:id="rId8"/>
    <p:sldId id="330" r:id="rId9"/>
    <p:sldId id="332" r:id="rId10"/>
    <p:sldId id="349" r:id="rId11"/>
    <p:sldId id="333" r:id="rId12"/>
    <p:sldId id="336" r:id="rId13"/>
    <p:sldId id="335" r:id="rId14"/>
    <p:sldId id="340" r:id="rId15"/>
    <p:sldId id="339" r:id="rId16"/>
    <p:sldId id="342" r:id="rId17"/>
    <p:sldId id="338" r:id="rId18"/>
    <p:sldId id="341" r:id="rId19"/>
    <p:sldId id="343" r:id="rId20"/>
    <p:sldId id="344" r:id="rId21"/>
    <p:sldId id="345" r:id="rId22"/>
    <p:sldId id="346" r:id="rId23"/>
    <p:sldId id="347" r:id="rId24"/>
    <p:sldId id="348" r:id="rId25"/>
    <p:sldId id="337" r:id="rId26"/>
    <p:sldId id="313" r:id="rId27"/>
  </p:sldIdLst>
  <p:sldSz cx="9144000" cy="6858000" type="screen4x3"/>
  <p:notesSz cx="6858000" cy="9144000"/>
  <p:defaultTextStyle>
    <a:defPPr>
      <a:defRPr lang="de-DE"/>
    </a:defPPr>
    <a:lvl1pPr algn="ctr" rtl="0" fontAlgn="base">
      <a:spcBef>
        <a:spcPct val="20000"/>
      </a:spcBef>
      <a:spcAft>
        <a:spcPct val="0"/>
      </a:spcAft>
      <a:buClr>
        <a:srgbClr val="F8B323"/>
      </a:buClr>
      <a:buFont typeface="Wingdings" pitchFamily="2" charset="2"/>
      <a:defRPr sz="900" b="1" kern="1200">
        <a:solidFill>
          <a:schemeClr val="tx1"/>
        </a:solidFill>
        <a:latin typeface="Arial" charset="0"/>
        <a:ea typeface="ＭＳ Ｐゴシック" pitchFamily="116" charset="-128"/>
        <a:cs typeface="+mn-cs"/>
      </a:defRPr>
    </a:lvl1pPr>
    <a:lvl2pPr marL="457200" algn="ctr" rtl="0" fontAlgn="base">
      <a:spcBef>
        <a:spcPct val="20000"/>
      </a:spcBef>
      <a:spcAft>
        <a:spcPct val="0"/>
      </a:spcAft>
      <a:buClr>
        <a:srgbClr val="F8B323"/>
      </a:buClr>
      <a:buFont typeface="Wingdings" pitchFamily="2" charset="2"/>
      <a:defRPr sz="900" b="1" kern="1200">
        <a:solidFill>
          <a:schemeClr val="tx1"/>
        </a:solidFill>
        <a:latin typeface="Arial" charset="0"/>
        <a:ea typeface="ＭＳ Ｐゴシック" pitchFamily="116" charset="-128"/>
        <a:cs typeface="+mn-cs"/>
      </a:defRPr>
    </a:lvl2pPr>
    <a:lvl3pPr marL="914400" algn="ctr" rtl="0" fontAlgn="base">
      <a:spcBef>
        <a:spcPct val="20000"/>
      </a:spcBef>
      <a:spcAft>
        <a:spcPct val="0"/>
      </a:spcAft>
      <a:buClr>
        <a:srgbClr val="F8B323"/>
      </a:buClr>
      <a:buFont typeface="Wingdings" pitchFamily="2" charset="2"/>
      <a:defRPr sz="900" b="1" kern="1200">
        <a:solidFill>
          <a:schemeClr val="tx1"/>
        </a:solidFill>
        <a:latin typeface="Arial" charset="0"/>
        <a:ea typeface="ＭＳ Ｐゴシック" pitchFamily="116" charset="-128"/>
        <a:cs typeface="+mn-cs"/>
      </a:defRPr>
    </a:lvl3pPr>
    <a:lvl4pPr marL="1371600" algn="ctr" rtl="0" fontAlgn="base">
      <a:spcBef>
        <a:spcPct val="20000"/>
      </a:spcBef>
      <a:spcAft>
        <a:spcPct val="0"/>
      </a:spcAft>
      <a:buClr>
        <a:srgbClr val="F8B323"/>
      </a:buClr>
      <a:buFont typeface="Wingdings" pitchFamily="2" charset="2"/>
      <a:defRPr sz="900" b="1" kern="1200">
        <a:solidFill>
          <a:schemeClr val="tx1"/>
        </a:solidFill>
        <a:latin typeface="Arial" charset="0"/>
        <a:ea typeface="ＭＳ Ｐゴシック" pitchFamily="116" charset="-128"/>
        <a:cs typeface="+mn-cs"/>
      </a:defRPr>
    </a:lvl4pPr>
    <a:lvl5pPr marL="1828800" algn="ctr" rtl="0" fontAlgn="base">
      <a:spcBef>
        <a:spcPct val="20000"/>
      </a:spcBef>
      <a:spcAft>
        <a:spcPct val="0"/>
      </a:spcAft>
      <a:buClr>
        <a:srgbClr val="F8B323"/>
      </a:buClr>
      <a:buFont typeface="Wingdings" pitchFamily="2" charset="2"/>
      <a:defRPr sz="900" b="1" kern="1200">
        <a:solidFill>
          <a:schemeClr val="tx1"/>
        </a:solidFill>
        <a:latin typeface="Arial" charset="0"/>
        <a:ea typeface="ＭＳ Ｐゴシック" pitchFamily="116" charset="-128"/>
        <a:cs typeface="+mn-cs"/>
      </a:defRPr>
    </a:lvl5pPr>
    <a:lvl6pPr marL="2286000" algn="l" defTabSz="914400" rtl="0" eaLnBrk="1" latinLnBrk="0" hangingPunct="1">
      <a:defRPr sz="900" b="1" kern="1200">
        <a:solidFill>
          <a:schemeClr val="tx1"/>
        </a:solidFill>
        <a:latin typeface="Arial" charset="0"/>
        <a:ea typeface="ＭＳ Ｐゴシック" pitchFamily="116" charset="-128"/>
        <a:cs typeface="+mn-cs"/>
      </a:defRPr>
    </a:lvl6pPr>
    <a:lvl7pPr marL="2743200" algn="l" defTabSz="914400" rtl="0" eaLnBrk="1" latinLnBrk="0" hangingPunct="1">
      <a:defRPr sz="900" b="1" kern="1200">
        <a:solidFill>
          <a:schemeClr val="tx1"/>
        </a:solidFill>
        <a:latin typeface="Arial" charset="0"/>
        <a:ea typeface="ＭＳ Ｐゴシック" pitchFamily="116" charset="-128"/>
        <a:cs typeface="+mn-cs"/>
      </a:defRPr>
    </a:lvl7pPr>
    <a:lvl8pPr marL="3200400" algn="l" defTabSz="914400" rtl="0" eaLnBrk="1" latinLnBrk="0" hangingPunct="1">
      <a:defRPr sz="900" b="1" kern="1200">
        <a:solidFill>
          <a:schemeClr val="tx1"/>
        </a:solidFill>
        <a:latin typeface="Arial" charset="0"/>
        <a:ea typeface="ＭＳ Ｐゴシック" pitchFamily="116" charset="-128"/>
        <a:cs typeface="+mn-cs"/>
      </a:defRPr>
    </a:lvl8pPr>
    <a:lvl9pPr marL="3657600" algn="l" defTabSz="914400" rtl="0" eaLnBrk="1" latinLnBrk="0" hangingPunct="1">
      <a:defRPr sz="900" b="1" kern="1200">
        <a:solidFill>
          <a:schemeClr val="tx1"/>
        </a:solidFill>
        <a:latin typeface="Arial" charset="0"/>
        <a:ea typeface="ＭＳ Ｐゴシック" pitchFamily="116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FFFCA"/>
    <a:srgbClr val="33FF8F"/>
    <a:srgbClr val="2FA6FF"/>
    <a:srgbClr val="FF9933"/>
    <a:srgbClr val="0066CC"/>
    <a:srgbClr val="00CCFF"/>
    <a:srgbClr val="00FFFF"/>
    <a:srgbClr val="66FFCC"/>
    <a:srgbClr val="66FF99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259" autoAdjust="0"/>
    <p:restoredTop sz="95752" autoAdjust="0"/>
  </p:normalViewPr>
  <p:slideViewPr>
    <p:cSldViewPr snapToGrid="0">
      <p:cViewPr varScale="1">
        <p:scale>
          <a:sx n="80" d="100"/>
          <a:sy n="80" d="100"/>
        </p:scale>
        <p:origin x="-528" y="-84"/>
      </p:cViewPr>
      <p:guideLst>
        <p:guide orient="horz" pos="3956"/>
        <p:guide orient="horz" pos="881"/>
        <p:guide orient="horz" pos="2446"/>
        <p:guide orient="horz" pos="4038"/>
        <p:guide pos="5277"/>
        <p:guide pos="1750"/>
        <p:guide pos="4023"/>
        <p:guide pos="5685"/>
        <p:guide pos="255"/>
        <p:guide pos="5318"/>
        <p:guide pos="7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1494" y="468"/>
      </p:cViewPr>
      <p:guideLst>
        <p:guide orient="horz" pos="2880"/>
        <p:guide pos="2154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398479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buClrTx/>
              <a:buFontTx/>
              <a:buNone/>
              <a:defRPr sz="1200" b="0" smtClean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ClrTx/>
              <a:buFontTx/>
              <a:buNone/>
              <a:defRPr sz="1200" b="0" smtClean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buClrTx/>
              <a:buFontTx/>
              <a:buNone/>
              <a:defRPr sz="1200" b="0" smtClean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ClrTx/>
              <a:buFontTx/>
              <a:buNone/>
              <a:defRPr sz="1200" b="0" smtClean="0"/>
            </a:lvl1pPr>
          </a:lstStyle>
          <a:p>
            <a:pPr>
              <a:defRPr/>
            </a:pPr>
            <a:fld id="{2C5F642D-1CA0-425F-9FB5-41CCA41716A3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1740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16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1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1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1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1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900" b="1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1pPr>
            <a:lvl2pPr marL="742950" indent="-285750" eaLnBrk="0" hangingPunct="0">
              <a:defRPr sz="900" b="1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2pPr>
            <a:lvl3pPr marL="1143000" indent="-228600" eaLnBrk="0" hangingPunct="0">
              <a:defRPr sz="900" b="1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3pPr>
            <a:lvl4pPr marL="1600200" indent="-228600" eaLnBrk="0" hangingPunct="0">
              <a:defRPr sz="900" b="1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4pPr>
            <a:lvl5pPr marL="2057400" indent="-228600" eaLnBrk="0" hangingPunct="0">
              <a:defRPr sz="900" b="1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9pPr>
          </a:lstStyle>
          <a:p>
            <a:fld id="{9310C3B9-9779-4E9E-A2FA-BC8FE180F2DB}" type="slidenum">
              <a:rPr lang="de-DE" sz="1200" b="0"/>
              <a:pPr/>
              <a:t>1</a:t>
            </a:fld>
            <a:endParaRPr lang="de-DE" sz="1200" b="0"/>
          </a:p>
        </p:txBody>
      </p:sp>
      <p:sp>
        <p:nvSpPr>
          <p:cNvPr id="30723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spcAft>
                <a:spcPct val="20000"/>
              </a:spcAft>
            </a:pPr>
            <a:r>
              <a:rPr lang="en-GB" sz="1100" b="1" smtClean="0"/>
              <a:t>How to edit the title slide</a:t>
            </a:r>
          </a:p>
          <a:p>
            <a:pPr marL="228600" indent="-228600" eaLnBrk="1" hangingPunct="1">
              <a:spcBef>
                <a:spcPct val="0"/>
              </a:spcBef>
              <a:spcAft>
                <a:spcPct val="20000"/>
              </a:spcAft>
            </a:pPr>
            <a:endParaRPr lang="en-GB" sz="1100" smtClean="0"/>
          </a:p>
          <a:p>
            <a:pPr marL="228600" indent="-228600" eaLnBrk="1" hangingPunct="1">
              <a:spcBef>
                <a:spcPct val="0"/>
              </a:spcBef>
              <a:spcAft>
                <a:spcPct val="20000"/>
              </a:spcAft>
              <a:buFontTx/>
              <a:buAutoNum type="arabicPeriod"/>
            </a:pPr>
            <a:r>
              <a:rPr lang="en-GB" sz="1100" smtClean="0"/>
              <a:t>  Upper area: </a:t>
            </a:r>
            <a:r>
              <a:rPr lang="en-GB" sz="1100" b="1" smtClean="0"/>
              <a:t>Title</a:t>
            </a:r>
            <a:r>
              <a:rPr lang="en-GB" sz="1100" smtClean="0"/>
              <a:t> of your talk, max. 2 rows of the defined size (55 pt)</a:t>
            </a:r>
          </a:p>
          <a:p>
            <a:pPr marL="228600" indent="-228600" eaLnBrk="1" hangingPunct="1">
              <a:spcBef>
                <a:spcPct val="0"/>
              </a:spcBef>
              <a:spcAft>
                <a:spcPct val="20000"/>
              </a:spcAft>
              <a:buFontTx/>
              <a:buAutoNum type="arabicPeriod"/>
            </a:pPr>
            <a:r>
              <a:rPr lang="en-GB" sz="1100" smtClean="0"/>
              <a:t>  Lower area </a:t>
            </a:r>
            <a:r>
              <a:rPr lang="en-GB" sz="1100" b="1" smtClean="0"/>
              <a:t>(subtitle):</a:t>
            </a:r>
            <a:r>
              <a:rPr lang="en-GB" sz="1100" smtClean="0"/>
              <a:t> Conference/meeting/workshop, location, date, </a:t>
            </a:r>
            <a:br>
              <a:rPr lang="en-GB" sz="1100" smtClean="0"/>
            </a:br>
            <a:r>
              <a:rPr lang="en-GB" sz="1100" smtClean="0"/>
              <a:t>  your name and affiliation, </a:t>
            </a:r>
            <a:br>
              <a:rPr lang="en-GB" sz="1100" smtClean="0"/>
            </a:br>
            <a:r>
              <a:rPr lang="en-GB" sz="1100" smtClean="0"/>
              <a:t>  max. 4 rows of the defined size (32 pt)</a:t>
            </a:r>
          </a:p>
          <a:p>
            <a:pPr marL="228600" indent="-228600" eaLnBrk="1" hangingPunct="1">
              <a:spcBef>
                <a:spcPct val="0"/>
              </a:spcBef>
              <a:spcAft>
                <a:spcPct val="20000"/>
              </a:spcAft>
              <a:buFontTx/>
              <a:buAutoNum type="arabicPeriod"/>
            </a:pPr>
            <a:r>
              <a:rPr lang="en-GB" sz="1100" smtClean="0"/>
              <a:t> Change the </a:t>
            </a:r>
            <a:r>
              <a:rPr lang="en-GB" sz="1100" b="1" smtClean="0"/>
              <a:t>partner logos</a:t>
            </a:r>
            <a:r>
              <a:rPr lang="en-GB" sz="1100" smtClean="0"/>
              <a:t> or add others in the last row.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3"/>
          <p:cNvSpPr>
            <a:spLocks noChangeShapeType="1"/>
          </p:cNvSpPr>
          <p:nvPr userDrawn="1"/>
        </p:nvSpPr>
        <p:spPr bwMode="auto">
          <a:xfrm>
            <a:off x="115888" y="6477000"/>
            <a:ext cx="8904287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5" name="Rectangle 82"/>
          <p:cNvSpPr>
            <a:spLocks noChangeArrowheads="1"/>
          </p:cNvSpPr>
          <p:nvPr userDrawn="1"/>
        </p:nvSpPr>
        <p:spPr bwMode="auto">
          <a:xfrm>
            <a:off x="8448675" y="119063"/>
            <a:ext cx="569913" cy="903287"/>
          </a:xfrm>
          <a:prstGeom prst="rect">
            <a:avLst/>
          </a:prstGeom>
          <a:solidFill>
            <a:schemeClr val="hlink"/>
          </a:solidFill>
          <a:ln w="9525">
            <a:solidFill>
              <a:srgbClr val="261748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pic>
        <p:nvPicPr>
          <p:cNvPr id="6" name="Picture 83" descr="logo-XFEL_rgb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75" y="114300"/>
            <a:ext cx="911225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Line 85"/>
          <p:cNvSpPr>
            <a:spLocks noChangeShapeType="1"/>
          </p:cNvSpPr>
          <p:nvPr userDrawn="1"/>
        </p:nvSpPr>
        <p:spPr bwMode="auto">
          <a:xfrm>
            <a:off x="115888" y="6477000"/>
            <a:ext cx="8904287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/>
          </a:p>
        </p:txBody>
      </p:sp>
      <p:pic>
        <p:nvPicPr>
          <p:cNvPr id="8" name="Picture 87" descr="Undulator_final_nurh#50DE97_links4-1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375" y="114300"/>
            <a:ext cx="7281863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4" name="Rectangle 8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42975" y="3827463"/>
            <a:ext cx="7258050" cy="1704975"/>
          </a:xfrm>
          <a:extLst>
            <a:ext uri="{91240B29-F687-4F45-9708-019B960494DF}">
              <a14:hiddenLine xmlns:a14="http://schemas.microsoft.com/office/drawing/2010/main" w="28575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1440" tIns="45720" bIns="0" anchor="ctr" anchorCtr="1"/>
          <a:lstStyle>
            <a:lvl1pPr marL="0" indent="0" algn="ctr">
              <a:defRPr b="0">
                <a:solidFill>
                  <a:schemeClr val="hlink"/>
                </a:solidFill>
              </a:defRPr>
            </a:lvl1pPr>
          </a:lstStyle>
          <a:p>
            <a:pPr lvl="0"/>
            <a:r>
              <a:rPr lang="en-GB" noProof="0" smtClean="0"/>
              <a:t>Thomas Tschentscher</a:t>
            </a:r>
          </a:p>
          <a:p>
            <a:pPr lvl="0"/>
            <a:r>
              <a:rPr lang="en-GB" noProof="0" smtClean="0"/>
              <a:t>conference, location, date</a:t>
            </a:r>
          </a:p>
        </p:txBody>
      </p:sp>
      <p:sp>
        <p:nvSpPr>
          <p:cNvPr id="10326" name="Rectangle 86"/>
          <p:cNvSpPr>
            <a:spLocks noGrp="1" noChangeArrowheads="1"/>
          </p:cNvSpPr>
          <p:nvPr>
            <p:ph type="ctrTitle" sz="quarter"/>
          </p:nvPr>
        </p:nvSpPr>
        <p:spPr>
          <a:xfrm>
            <a:off x="939800" y="1314450"/>
            <a:ext cx="7251700" cy="1844675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" bIns="45720" anchor="ctr"/>
          <a:lstStyle>
            <a:lvl1pPr algn="ctr">
              <a:defRPr sz="5500" b="0">
                <a:solidFill>
                  <a:schemeClr val="hlink"/>
                </a:solidFill>
              </a:defRPr>
            </a:lvl1pPr>
          </a:lstStyle>
          <a:p>
            <a:pPr lvl="0"/>
            <a:r>
              <a:rPr lang="en-GB" noProof="0" smtClean="0"/>
              <a:t>Title format (max. 2 lines), don’t edit here</a:t>
            </a:r>
          </a:p>
        </p:txBody>
      </p:sp>
    </p:spTree>
    <p:extLst>
      <p:ext uri="{BB962C8B-B14F-4D97-AF65-F5344CB8AC3E}">
        <p14:creationId xmlns:p14="http://schemas.microsoft.com/office/powerpoint/2010/main" val="1999915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506D739-989B-4942-BA15-EF5A8D068A2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/>
              <a:t>Thomas Tschentscher, European XFEL, </a:t>
            </a:r>
          </a:p>
          <a:p>
            <a:pPr>
              <a:defRPr/>
            </a:pPr>
            <a:r>
              <a:rPr lang="en-GB"/>
              <a:t>21 Mar 2010</a:t>
            </a:r>
          </a:p>
        </p:txBody>
      </p:sp>
    </p:spTree>
    <p:extLst>
      <p:ext uri="{BB962C8B-B14F-4D97-AF65-F5344CB8AC3E}">
        <p14:creationId xmlns:p14="http://schemas.microsoft.com/office/powerpoint/2010/main" val="3974454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51638" y="541338"/>
            <a:ext cx="2124075" cy="57086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4650" y="541338"/>
            <a:ext cx="6224588" cy="57086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FF3856D-CF21-46E3-B73B-C878B37192C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/>
              <a:t>Thomas Tschentscher, European XFEL, </a:t>
            </a:r>
          </a:p>
          <a:p>
            <a:pPr>
              <a:defRPr/>
            </a:pPr>
            <a:r>
              <a:rPr lang="en-GB"/>
              <a:t>21 Mar 2010</a:t>
            </a:r>
          </a:p>
        </p:txBody>
      </p:sp>
    </p:spTree>
    <p:extLst>
      <p:ext uri="{BB962C8B-B14F-4D97-AF65-F5344CB8AC3E}">
        <p14:creationId xmlns:p14="http://schemas.microsoft.com/office/powerpoint/2010/main" val="3015930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ACC73E8-DF49-415E-9DE1-C5C18C4338E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dirty="0" smtClean="0"/>
              <a:t>Thomas </a:t>
            </a:r>
            <a:r>
              <a:rPr lang="en-GB" dirty="0" err="1" smtClean="0"/>
              <a:t>Tschentscher</a:t>
            </a:r>
            <a:r>
              <a:rPr lang="en-GB" dirty="0" smtClean="0"/>
              <a:t>, European XFEL, </a:t>
            </a:r>
          </a:p>
          <a:p>
            <a:pPr>
              <a:defRPr/>
            </a:pPr>
            <a:r>
              <a:rPr lang="en-GB" dirty="0" smtClean="0"/>
              <a:t>17 Apr 2012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7078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63CBA89-A3B9-42C2-8787-6A7E3DCA761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/>
              <a:t>Thomas Tschentscher, European XFEL, </a:t>
            </a:r>
          </a:p>
          <a:p>
            <a:pPr>
              <a:defRPr/>
            </a:pPr>
            <a:r>
              <a:rPr lang="en-GB"/>
              <a:t>21 Mar 2010</a:t>
            </a:r>
          </a:p>
        </p:txBody>
      </p:sp>
    </p:spTree>
    <p:extLst>
      <p:ext uri="{BB962C8B-B14F-4D97-AF65-F5344CB8AC3E}">
        <p14:creationId xmlns:p14="http://schemas.microsoft.com/office/powerpoint/2010/main" val="4242219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4650" y="1347788"/>
            <a:ext cx="4173538" cy="4902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588" y="1347788"/>
            <a:ext cx="4175125" cy="4902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21C6B4E-1970-422D-8E37-E8BA0A14B22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/>
              <a:t>Thomas Tschentscher, European XFEL, </a:t>
            </a:r>
          </a:p>
          <a:p>
            <a:pPr>
              <a:defRPr/>
            </a:pPr>
            <a:r>
              <a:rPr lang="en-GB"/>
              <a:t>21 Mar 2010</a:t>
            </a:r>
          </a:p>
        </p:txBody>
      </p:sp>
    </p:spTree>
    <p:extLst>
      <p:ext uri="{BB962C8B-B14F-4D97-AF65-F5344CB8AC3E}">
        <p14:creationId xmlns:p14="http://schemas.microsoft.com/office/powerpoint/2010/main" val="1904202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405420B-603E-4069-88B0-3AB804DB6C3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/>
              <a:t>Thomas Tschentscher, European XFEL, </a:t>
            </a:r>
          </a:p>
          <a:p>
            <a:pPr>
              <a:defRPr/>
            </a:pPr>
            <a:r>
              <a:rPr lang="en-GB"/>
              <a:t>21 Mar 2010</a:t>
            </a:r>
          </a:p>
        </p:txBody>
      </p:sp>
    </p:spTree>
    <p:extLst>
      <p:ext uri="{BB962C8B-B14F-4D97-AF65-F5344CB8AC3E}">
        <p14:creationId xmlns:p14="http://schemas.microsoft.com/office/powerpoint/2010/main" val="3815422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EFA5BFE-8FA8-4B3B-A2C0-4661196824F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/>
              <a:t>Thomas Tschentscher, European XFEL, </a:t>
            </a:r>
          </a:p>
          <a:p>
            <a:pPr>
              <a:defRPr/>
            </a:pPr>
            <a:r>
              <a:rPr lang="en-GB"/>
              <a:t>21 Mar 2010</a:t>
            </a:r>
          </a:p>
        </p:txBody>
      </p:sp>
    </p:spTree>
    <p:extLst>
      <p:ext uri="{BB962C8B-B14F-4D97-AF65-F5344CB8AC3E}">
        <p14:creationId xmlns:p14="http://schemas.microsoft.com/office/powerpoint/2010/main" val="1712090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FC12AE6-8E6F-4EE2-816E-3725B0CE439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/>
              <a:t>Thomas Tschentscher, European XFEL, </a:t>
            </a:r>
          </a:p>
          <a:p>
            <a:pPr>
              <a:defRPr/>
            </a:pPr>
            <a:r>
              <a:rPr lang="en-GB"/>
              <a:t>21 Mar 2010</a:t>
            </a:r>
          </a:p>
        </p:txBody>
      </p:sp>
    </p:spTree>
    <p:extLst>
      <p:ext uri="{BB962C8B-B14F-4D97-AF65-F5344CB8AC3E}">
        <p14:creationId xmlns:p14="http://schemas.microsoft.com/office/powerpoint/2010/main" val="1865653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FB6A0AB-4675-49C6-8294-FD7DC65AAF3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/>
              <a:t>Thomas Tschentscher, European XFEL, </a:t>
            </a:r>
          </a:p>
          <a:p>
            <a:pPr>
              <a:defRPr/>
            </a:pPr>
            <a:r>
              <a:rPr lang="en-GB"/>
              <a:t>21 Mar 2010</a:t>
            </a:r>
          </a:p>
        </p:txBody>
      </p:sp>
    </p:spTree>
    <p:extLst>
      <p:ext uri="{BB962C8B-B14F-4D97-AF65-F5344CB8AC3E}">
        <p14:creationId xmlns:p14="http://schemas.microsoft.com/office/powerpoint/2010/main" val="737544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7B69FD9-5E89-4917-B52F-42870252359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/>
              <a:t>Thomas Tschentscher, European XFEL, </a:t>
            </a:r>
          </a:p>
          <a:p>
            <a:pPr>
              <a:defRPr/>
            </a:pPr>
            <a:r>
              <a:rPr lang="en-GB"/>
              <a:t>21 Mar 2010</a:t>
            </a:r>
          </a:p>
        </p:txBody>
      </p:sp>
    </p:spTree>
    <p:extLst>
      <p:ext uri="{BB962C8B-B14F-4D97-AF65-F5344CB8AC3E}">
        <p14:creationId xmlns:p14="http://schemas.microsoft.com/office/powerpoint/2010/main" val="2550768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34" descr="Undulator_final_nurh#50DE97_rechts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7088" y="117475"/>
            <a:ext cx="57785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50" name="Rectangle 1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42325" y="114300"/>
            <a:ext cx="576263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4000" tIns="45720" rIns="54000" bIns="18000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ClrTx/>
              <a:buFontTx/>
              <a:buNone/>
              <a:defRPr sz="1000" smtClean="0">
                <a:solidFill>
                  <a:schemeClr val="bg1"/>
                </a:solidFill>
                <a:ea typeface="Geneva" pitchFamily="1" charset="-128"/>
              </a:defRPr>
            </a:lvl1pPr>
          </a:lstStyle>
          <a:p>
            <a:pPr>
              <a:defRPr/>
            </a:pPr>
            <a:fld id="{CCAC5BE7-5012-4A6A-ADAB-C7BF1155116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50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7475" y="6505575"/>
            <a:ext cx="5702300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eaLnBrk="0" hangingPunct="0">
              <a:lnSpc>
                <a:spcPct val="110000"/>
              </a:lnSpc>
              <a:spcBef>
                <a:spcPct val="0"/>
              </a:spcBef>
              <a:buClrTx/>
              <a:buFontTx/>
              <a:buNone/>
              <a:defRPr sz="800" b="0" dirty="0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en-GB"/>
              <a:t>Thomas </a:t>
            </a:r>
            <a:r>
              <a:rPr lang="en-GB" err="1"/>
              <a:t>Tschentscher</a:t>
            </a:r>
            <a:r>
              <a:rPr lang="en-GB"/>
              <a:t>, European XFEL, </a:t>
            </a:r>
          </a:p>
          <a:p>
            <a:pPr>
              <a:defRPr/>
            </a:pPr>
            <a:r>
              <a:rPr lang="en-GB"/>
              <a:t>16 Apr 2012</a:t>
            </a:r>
          </a:p>
        </p:txBody>
      </p:sp>
      <p:sp>
        <p:nvSpPr>
          <p:cNvPr id="1144" name="Line 120"/>
          <p:cNvSpPr>
            <a:spLocks noChangeShapeType="1"/>
          </p:cNvSpPr>
          <p:nvPr userDrawn="1"/>
        </p:nvSpPr>
        <p:spPr bwMode="auto">
          <a:xfrm>
            <a:off x="115888" y="6477000"/>
            <a:ext cx="8904287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1030" name="Rectangle 122"/>
          <p:cNvSpPr>
            <a:spLocks noChangeArrowheads="1"/>
          </p:cNvSpPr>
          <p:nvPr userDrawn="1"/>
        </p:nvSpPr>
        <p:spPr bwMode="auto">
          <a:xfrm>
            <a:off x="1093788" y="114300"/>
            <a:ext cx="7283450" cy="915988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endParaRPr lang="en-GB" sz="2400" b="0"/>
          </a:p>
        </p:txBody>
      </p:sp>
      <p:sp>
        <p:nvSpPr>
          <p:cNvPr id="1031" name="Text Box 123"/>
          <p:cNvSpPr txBox="1">
            <a:spLocks noChangeArrowheads="1"/>
          </p:cNvSpPr>
          <p:nvPr userDrawn="1"/>
        </p:nvSpPr>
        <p:spPr bwMode="auto">
          <a:xfrm>
            <a:off x="1093788" y="114300"/>
            <a:ext cx="6629400" cy="19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251555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79200" tIns="0" rIns="46800" bIns="0" anchor="b"/>
          <a:lstStyle>
            <a:lvl1pPr eaLnBrk="0" hangingPunct="0">
              <a:defRPr sz="900" b="1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1pPr>
            <a:lvl2pPr marL="742950" indent="-285750" eaLnBrk="0" hangingPunct="0">
              <a:defRPr sz="900" b="1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2pPr>
            <a:lvl3pPr marL="1143000" indent="-228600" eaLnBrk="0" hangingPunct="0">
              <a:defRPr sz="900" b="1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3pPr>
            <a:lvl4pPr marL="1600200" indent="-228600" eaLnBrk="0" hangingPunct="0">
              <a:defRPr sz="900" b="1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4pPr>
            <a:lvl5pPr marL="2057400" indent="-228600" eaLnBrk="0" hangingPunct="0">
              <a:defRPr sz="900" b="1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9pPr>
          </a:lstStyle>
          <a:p>
            <a:pPr algn="l">
              <a:lnSpc>
                <a:spcPct val="110000"/>
              </a:lnSpc>
              <a:spcBef>
                <a:spcPct val="50000"/>
              </a:spcBef>
              <a:buClrTx/>
              <a:buFontTx/>
              <a:buNone/>
            </a:pPr>
            <a:r>
              <a:rPr lang="de-DE" sz="1000" b="0">
                <a:solidFill>
                  <a:schemeClr val="bg1"/>
                </a:solidFill>
              </a:rPr>
              <a:t>Instruments x-ray delivery requests</a:t>
            </a:r>
            <a:endParaRPr lang="en-GB" sz="1000" b="0">
              <a:solidFill>
                <a:schemeClr val="bg1"/>
              </a:solidFill>
            </a:endParaRPr>
          </a:p>
        </p:txBody>
      </p:sp>
      <p:pic>
        <p:nvPicPr>
          <p:cNvPr id="1032" name="Picture 127" descr="logo-XFEL_rgb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75" y="114300"/>
            <a:ext cx="911225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3" name="Rectangle 130"/>
          <p:cNvSpPr>
            <a:spLocks noGrp="1" noChangeArrowheads="1"/>
          </p:cNvSpPr>
          <p:nvPr>
            <p:ph type="title"/>
          </p:nvPr>
        </p:nvSpPr>
        <p:spPr bwMode="auto">
          <a:xfrm>
            <a:off x="1093788" y="541338"/>
            <a:ext cx="7283450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2000" tIns="45720" rIns="9144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Slide title: Don’t edit here!</a:t>
            </a:r>
          </a:p>
        </p:txBody>
      </p:sp>
      <p:sp>
        <p:nvSpPr>
          <p:cNvPr id="1034" name="Rectangle 132"/>
          <p:cNvSpPr>
            <a:spLocks noGrp="1" noChangeAspect="1" noChangeArrowheads="1"/>
          </p:cNvSpPr>
          <p:nvPr>
            <p:ph type="body" idx="1"/>
          </p:nvPr>
        </p:nvSpPr>
        <p:spPr bwMode="auto">
          <a:xfrm>
            <a:off x="374650" y="1347788"/>
            <a:ext cx="8501063" cy="490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70000" tIns="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Text format – don’t edit!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6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6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6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6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6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6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6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defRPr b="1">
          <a:solidFill>
            <a:schemeClr val="tx2"/>
          </a:solidFill>
          <a:latin typeface="+mn-lt"/>
          <a:ea typeface="+mn-ea"/>
          <a:cs typeface="+mn-cs"/>
        </a:defRPr>
      </a:lvl1pPr>
      <a:lvl2pPr marL="492125" indent="-22066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n"/>
        <a:defRPr>
          <a:solidFill>
            <a:schemeClr val="hlink"/>
          </a:solidFill>
          <a:latin typeface="+mn-lt"/>
          <a:ea typeface="+mn-ea"/>
        </a:defRPr>
      </a:lvl2pPr>
      <a:lvl3pPr marL="727075" indent="-233363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SzPct val="60000"/>
        <a:buFont typeface="Wingdings" pitchFamily="2" charset="2"/>
        <a:buChar char="è"/>
        <a:defRPr sz="1600" b="1">
          <a:solidFill>
            <a:srgbClr val="FF3300"/>
          </a:solidFill>
          <a:latin typeface="+mn-lt"/>
          <a:ea typeface="+mn-ea"/>
        </a:defRPr>
      </a:lvl3pPr>
      <a:lvl4pPr marL="927100" indent="-198438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1600">
          <a:solidFill>
            <a:srgbClr val="100F2E"/>
          </a:solidFill>
          <a:latin typeface="+mn-lt"/>
          <a:ea typeface="+mn-ea"/>
        </a:defRPr>
      </a:lvl4pPr>
      <a:lvl5pPr marL="1152525" indent="-223838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»"/>
        <a:defRPr sz="1400" b="1">
          <a:solidFill>
            <a:srgbClr val="100F2E"/>
          </a:solidFill>
          <a:latin typeface="+mn-lt"/>
          <a:ea typeface="+mn-ea"/>
        </a:defRPr>
      </a:lvl5pPr>
      <a:lvl6pPr marL="1609725" indent="-223838" algn="l" rtl="0" fontAlgn="base">
        <a:spcBef>
          <a:spcPct val="20000"/>
        </a:spcBef>
        <a:spcAft>
          <a:spcPct val="0"/>
        </a:spcAft>
        <a:buClr>
          <a:schemeClr val="folHlink"/>
        </a:buClr>
        <a:buChar char="»"/>
        <a:defRPr sz="1400" b="1">
          <a:solidFill>
            <a:srgbClr val="100F2E"/>
          </a:solidFill>
          <a:latin typeface="+mn-lt"/>
          <a:ea typeface="+mn-ea"/>
        </a:defRPr>
      </a:lvl6pPr>
      <a:lvl7pPr marL="2066925" indent="-223838" algn="l" rtl="0" fontAlgn="base">
        <a:spcBef>
          <a:spcPct val="20000"/>
        </a:spcBef>
        <a:spcAft>
          <a:spcPct val="0"/>
        </a:spcAft>
        <a:buClr>
          <a:schemeClr val="folHlink"/>
        </a:buClr>
        <a:buChar char="»"/>
        <a:defRPr sz="1400" b="1">
          <a:solidFill>
            <a:srgbClr val="100F2E"/>
          </a:solidFill>
          <a:latin typeface="+mn-lt"/>
          <a:ea typeface="+mn-ea"/>
        </a:defRPr>
      </a:lvl7pPr>
      <a:lvl8pPr marL="2524125" indent="-223838" algn="l" rtl="0" fontAlgn="base">
        <a:spcBef>
          <a:spcPct val="20000"/>
        </a:spcBef>
        <a:spcAft>
          <a:spcPct val="0"/>
        </a:spcAft>
        <a:buClr>
          <a:schemeClr val="folHlink"/>
        </a:buClr>
        <a:buChar char="»"/>
        <a:defRPr sz="1400" b="1">
          <a:solidFill>
            <a:srgbClr val="100F2E"/>
          </a:solidFill>
          <a:latin typeface="+mn-lt"/>
          <a:ea typeface="+mn-ea"/>
        </a:defRPr>
      </a:lvl8pPr>
      <a:lvl9pPr marL="2981325" indent="-223838" algn="l" rtl="0" fontAlgn="base">
        <a:spcBef>
          <a:spcPct val="20000"/>
        </a:spcBef>
        <a:spcAft>
          <a:spcPct val="0"/>
        </a:spcAft>
        <a:buClr>
          <a:schemeClr val="folHlink"/>
        </a:buClr>
        <a:buChar char="»"/>
        <a:defRPr sz="1400" b="1">
          <a:solidFill>
            <a:srgbClr val="100F2E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w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8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30275" y="4197350"/>
            <a:ext cx="7283450" cy="1814513"/>
          </a:xfrm>
        </p:spPr>
        <p:txBody>
          <a:bodyPr/>
          <a:lstStyle/>
          <a:p>
            <a:pPr eaLnBrk="1" hangingPunct="1"/>
            <a:r>
              <a:rPr lang="en-GB" dirty="0" smtClean="0"/>
              <a:t>Operations working group</a:t>
            </a:r>
          </a:p>
          <a:p>
            <a:pPr eaLnBrk="1" hangingPunct="1"/>
            <a:r>
              <a:rPr lang="en-GB" dirty="0" smtClean="0"/>
              <a:t>European XFEL collaboration meeting </a:t>
            </a:r>
            <a:r>
              <a:rPr lang="en-GB" smtClean="0"/>
              <a:t>Apr 17, </a:t>
            </a:r>
            <a:r>
              <a:rPr lang="en-GB" dirty="0" smtClean="0"/>
              <a:t>2012</a:t>
            </a:r>
            <a:endParaRPr lang="en-GB" sz="1200" dirty="0" smtClean="0"/>
          </a:p>
          <a:p>
            <a:pPr eaLnBrk="1" hangingPunct="1">
              <a:spcBef>
                <a:spcPct val="60000"/>
              </a:spcBef>
            </a:pPr>
            <a:r>
              <a:rPr lang="en-GB" dirty="0" smtClean="0"/>
              <a:t>Thomas </a:t>
            </a:r>
            <a:r>
              <a:rPr lang="en-GB" dirty="0" err="1" smtClean="0"/>
              <a:t>Tschentscher</a:t>
            </a:r>
            <a:endParaRPr lang="en-GB" dirty="0" smtClean="0"/>
          </a:p>
          <a:p>
            <a:pPr eaLnBrk="1" hangingPunct="1"/>
            <a:r>
              <a:rPr lang="en-GB" sz="1600" b="1" i="1" dirty="0" smtClean="0"/>
              <a:t>  thomas.tschentscher@xfel.eu</a:t>
            </a:r>
          </a:p>
        </p:txBody>
      </p:sp>
      <p:sp>
        <p:nvSpPr>
          <p:cNvPr id="13315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133350" y="2306638"/>
            <a:ext cx="8870950" cy="1844675"/>
          </a:xfrm>
          <a:noFill/>
        </p:spPr>
        <p:txBody>
          <a:bodyPr/>
          <a:lstStyle/>
          <a:p>
            <a:pPr eaLnBrk="1" hangingPunct="1"/>
            <a:r>
              <a:rPr lang="de-DE" sz="4100" b="1" smtClean="0"/>
              <a:t>Instrument requests</a:t>
            </a:r>
            <a:br>
              <a:rPr lang="de-DE" sz="4100" b="1" smtClean="0"/>
            </a:br>
            <a:r>
              <a:rPr lang="de-DE" sz="4100" b="1" smtClean="0"/>
              <a:t>to the delivery</a:t>
            </a:r>
            <a:br>
              <a:rPr lang="de-DE" sz="4100" b="1" smtClean="0"/>
            </a:br>
            <a:r>
              <a:rPr lang="de-DE" sz="4100" b="1" smtClean="0"/>
              <a:t>of x-ray pulses</a:t>
            </a:r>
            <a:endParaRPr lang="en-GB" sz="41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Espace réservé du numéro de diapositive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1pPr>
            <a:lvl2pPr marL="37931725" indent="-37474525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2pPr>
            <a:lvl3pPr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3pPr>
            <a:lvl4pPr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4pPr>
            <a:lvl5pPr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5pPr>
            <a:lvl6pPr marL="457200" eaLnBrk="0" fontAlgn="base" hangingPunct="0">
              <a:spcBef>
                <a:spcPct val="2000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6pPr>
            <a:lvl7pPr marL="914400" eaLnBrk="0" fontAlgn="base" hangingPunct="0">
              <a:spcBef>
                <a:spcPct val="2000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7pPr>
            <a:lvl8pPr marL="1371600" eaLnBrk="0" fontAlgn="base" hangingPunct="0">
              <a:spcBef>
                <a:spcPct val="2000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8pPr>
            <a:lvl9pPr marL="1828800" eaLnBrk="0" fontAlgn="base" hangingPunct="0">
              <a:spcBef>
                <a:spcPct val="2000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9pPr>
          </a:lstStyle>
          <a:p>
            <a:fld id="{D686ABFB-60E1-4BDE-8372-E5373D3DA484}" type="slidenum">
              <a:rPr lang="en-GB" sz="1000">
                <a:solidFill>
                  <a:schemeClr val="bg1"/>
                </a:solidFill>
              </a:rPr>
              <a:pPr/>
              <a:t>10</a:t>
            </a:fld>
            <a:endParaRPr lang="en-GB" sz="1000">
              <a:solidFill>
                <a:schemeClr val="bg1"/>
              </a:solidFill>
            </a:endParaRPr>
          </a:p>
        </p:txBody>
      </p:sp>
      <p:sp>
        <p:nvSpPr>
          <p:cNvPr id="16387" name="ZoneTexte 5"/>
          <p:cNvSpPr txBox="1">
            <a:spLocks noChangeArrowheads="1"/>
          </p:cNvSpPr>
          <p:nvPr/>
        </p:nvSpPr>
        <p:spPr bwMode="auto">
          <a:xfrm>
            <a:off x="1076325" y="585788"/>
            <a:ext cx="2971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1pPr>
            <a:lvl2pPr marL="37931725" indent="-37474525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2pPr>
            <a:lvl3pPr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3pPr>
            <a:lvl4pPr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4pPr>
            <a:lvl5pPr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5pPr>
            <a:lvl6pPr marL="457200" eaLnBrk="0" fontAlgn="base" hangingPunct="0">
              <a:spcBef>
                <a:spcPct val="2000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6pPr>
            <a:lvl7pPr marL="914400" eaLnBrk="0" fontAlgn="base" hangingPunct="0">
              <a:spcBef>
                <a:spcPct val="2000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7pPr>
            <a:lvl8pPr marL="1371600" eaLnBrk="0" fontAlgn="base" hangingPunct="0">
              <a:spcBef>
                <a:spcPct val="2000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8pPr>
            <a:lvl9pPr marL="1828800" eaLnBrk="0" fontAlgn="base" hangingPunct="0">
              <a:spcBef>
                <a:spcPct val="2000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9pPr>
          </a:lstStyle>
          <a:p>
            <a:pPr eaLnBrk="1" hangingPunct="1">
              <a:buFont typeface="Wingdings" pitchFamily="-109" charset="2"/>
              <a:buNone/>
            </a:pPr>
            <a:r>
              <a:rPr lang="fr-FR" sz="2400" b="1">
                <a:solidFill>
                  <a:schemeClr val="bg1"/>
                </a:solidFill>
              </a:rPr>
              <a:t>SQS Requirements</a:t>
            </a:r>
          </a:p>
        </p:txBody>
      </p:sp>
      <p:sp>
        <p:nvSpPr>
          <p:cNvPr id="16388" name="ZoneTexte 37"/>
          <p:cNvSpPr txBox="1">
            <a:spLocks noChangeArrowheads="1"/>
          </p:cNvSpPr>
          <p:nvPr/>
        </p:nvSpPr>
        <p:spPr bwMode="auto">
          <a:xfrm>
            <a:off x="655638" y="1385888"/>
            <a:ext cx="3533775" cy="73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1pPr>
            <a:lvl2pPr marL="37931725" indent="-37474525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2pPr>
            <a:lvl3pPr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3pPr>
            <a:lvl4pPr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4pPr>
            <a:lvl5pPr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5pPr>
            <a:lvl6pPr marL="457200" eaLnBrk="0" fontAlgn="base" hangingPunct="0">
              <a:spcBef>
                <a:spcPct val="2000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6pPr>
            <a:lvl7pPr marL="914400" eaLnBrk="0" fontAlgn="base" hangingPunct="0">
              <a:spcBef>
                <a:spcPct val="2000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7pPr>
            <a:lvl8pPr marL="1371600" eaLnBrk="0" fontAlgn="base" hangingPunct="0">
              <a:spcBef>
                <a:spcPct val="2000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8pPr>
            <a:lvl9pPr marL="1828800" eaLnBrk="0" fontAlgn="base" hangingPunct="0">
              <a:spcBef>
                <a:spcPct val="2000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9pPr>
          </a:lstStyle>
          <a:p>
            <a:pPr eaLnBrk="1" hangingPunct="1">
              <a:buFont typeface="Wingdings" pitchFamily="-109" charset="2"/>
              <a:buNone/>
            </a:pPr>
            <a:r>
              <a:rPr lang="en-US" sz="2000" b="1">
                <a:solidFill>
                  <a:srgbClr val="008000"/>
                </a:solidFill>
              </a:rPr>
              <a:t>27 000 bunches per second</a:t>
            </a:r>
          </a:p>
          <a:p>
            <a:pPr eaLnBrk="1" hangingPunct="1"/>
            <a:endParaRPr lang="en-US"/>
          </a:p>
          <a:p>
            <a:pPr eaLnBrk="1" hangingPunct="1"/>
            <a:endParaRPr lang="en-US"/>
          </a:p>
        </p:txBody>
      </p:sp>
      <p:sp>
        <p:nvSpPr>
          <p:cNvPr id="16389" name="ZoneTexte 38"/>
          <p:cNvSpPr txBox="1">
            <a:spLocks noChangeArrowheads="1"/>
          </p:cNvSpPr>
          <p:nvPr/>
        </p:nvSpPr>
        <p:spPr bwMode="auto">
          <a:xfrm>
            <a:off x="438150" y="2189163"/>
            <a:ext cx="4113213" cy="442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1pPr>
            <a:lvl2pPr marL="37931725" indent="-37474525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2pPr>
            <a:lvl3pPr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3pPr>
            <a:lvl4pPr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4pPr>
            <a:lvl5pPr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5pPr>
            <a:lvl6pPr marL="457200" eaLnBrk="0" fontAlgn="base" hangingPunct="0">
              <a:spcBef>
                <a:spcPct val="2000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6pPr>
            <a:lvl7pPr marL="914400" eaLnBrk="0" fontAlgn="base" hangingPunct="0">
              <a:spcBef>
                <a:spcPct val="2000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7pPr>
            <a:lvl8pPr marL="1371600" eaLnBrk="0" fontAlgn="base" hangingPunct="0">
              <a:spcBef>
                <a:spcPct val="2000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8pPr>
            <a:lvl9pPr marL="1828800" eaLnBrk="0" fontAlgn="base" hangingPunct="0">
              <a:spcBef>
                <a:spcPct val="2000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9pPr>
          </a:lstStyle>
          <a:p>
            <a:pPr eaLnBrk="1" hangingPunct="1">
              <a:buFont typeface="Wingdings" pitchFamily="-109" charset="2"/>
              <a:buNone/>
            </a:pPr>
            <a:r>
              <a:rPr lang="en-US" sz="2000" b="1">
                <a:solidFill>
                  <a:srgbClr val="FF0000"/>
                </a:solidFill>
              </a:rPr>
              <a:t>Coincidence techniques:</a:t>
            </a:r>
          </a:p>
          <a:p>
            <a:pPr eaLnBrk="1" hangingPunct="1">
              <a:buFont typeface="Wingdings" pitchFamily="-109" charset="2"/>
              <a:buNone/>
            </a:pPr>
            <a:endParaRPr lang="en-US" sz="2000" b="1"/>
          </a:p>
          <a:p>
            <a:pPr eaLnBrk="1" hangingPunct="1">
              <a:buFont typeface="Wingdings" pitchFamily="-109" charset="2"/>
              <a:buNone/>
            </a:pPr>
            <a:r>
              <a:rPr lang="en-US" sz="2000" b="1"/>
              <a:t>multiple fragments (e, ion, h</a:t>
            </a:r>
            <a:r>
              <a:rPr lang="en-US" sz="2000" b="1">
                <a:latin typeface="Symbol" pitchFamily="-109" charset="2"/>
              </a:rPr>
              <a:t>n</a:t>
            </a:r>
            <a:r>
              <a:rPr lang="en-US" sz="2000" b="1"/>
              <a:t>)</a:t>
            </a:r>
          </a:p>
          <a:p>
            <a:pPr eaLnBrk="1" hangingPunct="1">
              <a:buFont typeface="Wingdings" pitchFamily="-109" charset="2"/>
              <a:buNone/>
            </a:pPr>
            <a:endParaRPr lang="en-US" sz="2000" b="1"/>
          </a:p>
          <a:p>
            <a:pPr eaLnBrk="1" hangingPunct="1">
              <a:buFont typeface="Wingdings" pitchFamily="-109" charset="2"/>
              <a:buNone/>
            </a:pPr>
            <a:r>
              <a:rPr lang="en-US" sz="2000" b="1"/>
              <a:t>TOF (electrons) : &lt; 200 ns</a:t>
            </a:r>
          </a:p>
          <a:p>
            <a:pPr eaLnBrk="1" hangingPunct="1">
              <a:buFont typeface="Wingdings" pitchFamily="-109" charset="2"/>
              <a:buNone/>
            </a:pPr>
            <a:r>
              <a:rPr lang="en-US" sz="2000" b="1"/>
              <a:t>		high rep. rate</a:t>
            </a:r>
          </a:p>
          <a:p>
            <a:pPr eaLnBrk="1" hangingPunct="1">
              <a:buFont typeface="Wingdings" pitchFamily="-109" charset="2"/>
              <a:buNone/>
            </a:pPr>
            <a:r>
              <a:rPr lang="en-US" sz="2000" b="1"/>
              <a:t>TOF (ions) : 1 – 10 </a:t>
            </a:r>
            <a:r>
              <a:rPr lang="en-US" sz="2000" b="1">
                <a:latin typeface="Symbol" pitchFamily="-109" charset="2"/>
              </a:rPr>
              <a:t>m</a:t>
            </a:r>
            <a:r>
              <a:rPr lang="en-US" sz="2000" b="1"/>
              <a:t>sec</a:t>
            </a:r>
          </a:p>
          <a:p>
            <a:pPr eaLnBrk="1" hangingPunct="1">
              <a:buFont typeface="Wingdings" pitchFamily="-109" charset="2"/>
              <a:buNone/>
            </a:pPr>
            <a:r>
              <a:rPr lang="en-US" sz="2000" b="1"/>
              <a:t>		reduced rep. rate</a:t>
            </a:r>
          </a:p>
          <a:p>
            <a:pPr eaLnBrk="1" hangingPunct="1">
              <a:buFont typeface="Wingdings" pitchFamily="-109" charset="2"/>
              <a:buNone/>
            </a:pPr>
            <a:endParaRPr lang="en-US" sz="2000" b="1"/>
          </a:p>
          <a:p>
            <a:pPr eaLnBrk="1" hangingPunct="1">
              <a:buFont typeface="Wingdings" pitchFamily="-109" charset="2"/>
              <a:buNone/>
            </a:pPr>
            <a:r>
              <a:rPr lang="en-US" sz="2000" b="1">
                <a:solidFill>
                  <a:srgbClr val="0000FF"/>
                </a:solidFill>
              </a:rPr>
              <a:t>wish: c.w. operation</a:t>
            </a:r>
          </a:p>
          <a:p>
            <a:pPr eaLnBrk="1" hangingPunct="1">
              <a:buFont typeface="Wingdings" pitchFamily="-109" charset="2"/>
              <a:buNone/>
            </a:pPr>
            <a:r>
              <a:rPr lang="en-US" sz="2000" b="1"/>
              <a:t> </a:t>
            </a:r>
          </a:p>
          <a:p>
            <a:pPr eaLnBrk="1" hangingPunct="1"/>
            <a:endParaRPr lang="en-US"/>
          </a:p>
          <a:p>
            <a:pPr eaLnBrk="1" hangingPunct="1"/>
            <a:endParaRPr lang="en-US"/>
          </a:p>
        </p:txBody>
      </p:sp>
      <p:sp>
        <p:nvSpPr>
          <p:cNvPr id="16390" name="ZoneTexte 37"/>
          <p:cNvSpPr txBox="1">
            <a:spLocks noChangeArrowheads="1"/>
          </p:cNvSpPr>
          <p:nvPr/>
        </p:nvSpPr>
        <p:spPr bwMode="auto">
          <a:xfrm>
            <a:off x="5030788" y="1390650"/>
            <a:ext cx="3006725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1pPr>
            <a:lvl2pPr marL="37931725" indent="-37474525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2pPr>
            <a:lvl3pPr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3pPr>
            <a:lvl4pPr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4pPr>
            <a:lvl5pPr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5pPr>
            <a:lvl6pPr marL="457200" eaLnBrk="0" fontAlgn="base" hangingPunct="0">
              <a:spcBef>
                <a:spcPct val="2000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6pPr>
            <a:lvl7pPr marL="914400" eaLnBrk="0" fontAlgn="base" hangingPunct="0">
              <a:spcBef>
                <a:spcPct val="2000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7pPr>
            <a:lvl8pPr marL="1371600" eaLnBrk="0" fontAlgn="base" hangingPunct="0">
              <a:spcBef>
                <a:spcPct val="2000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8pPr>
            <a:lvl9pPr marL="1828800" eaLnBrk="0" fontAlgn="base" hangingPunct="0">
              <a:spcBef>
                <a:spcPct val="2000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9pPr>
          </a:lstStyle>
          <a:p>
            <a:pPr eaLnBrk="1" hangingPunct="1">
              <a:buFont typeface="Wingdings" pitchFamily="-109" charset="2"/>
              <a:buNone/>
            </a:pPr>
            <a:r>
              <a:rPr lang="en-US" sz="2000" b="1">
                <a:solidFill>
                  <a:srgbClr val="008000"/>
                </a:solidFill>
              </a:rPr>
              <a:t>Variable pulse duration</a:t>
            </a:r>
          </a:p>
          <a:p>
            <a:pPr eaLnBrk="1" hangingPunct="1"/>
            <a:endParaRPr lang="en-US"/>
          </a:p>
          <a:p>
            <a:pPr eaLnBrk="1" hangingPunct="1"/>
            <a:endParaRPr lang="en-US"/>
          </a:p>
        </p:txBody>
      </p:sp>
      <p:sp>
        <p:nvSpPr>
          <p:cNvPr id="16391" name="ZoneTexte 38"/>
          <p:cNvSpPr txBox="1">
            <a:spLocks noChangeArrowheads="1"/>
          </p:cNvSpPr>
          <p:nvPr/>
        </p:nvSpPr>
        <p:spPr bwMode="auto">
          <a:xfrm>
            <a:off x="4926013" y="2082800"/>
            <a:ext cx="3925887" cy="446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1pPr>
            <a:lvl2pPr marL="37931725" indent="-37474525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2pPr>
            <a:lvl3pPr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3pPr>
            <a:lvl4pPr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4pPr>
            <a:lvl5pPr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5pPr>
            <a:lvl6pPr marL="457200" eaLnBrk="0" fontAlgn="base" hangingPunct="0">
              <a:spcBef>
                <a:spcPct val="2000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6pPr>
            <a:lvl7pPr marL="914400" eaLnBrk="0" fontAlgn="base" hangingPunct="0">
              <a:spcBef>
                <a:spcPct val="2000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7pPr>
            <a:lvl8pPr marL="1371600" eaLnBrk="0" fontAlgn="base" hangingPunct="0">
              <a:spcBef>
                <a:spcPct val="2000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8pPr>
            <a:lvl9pPr marL="1828800" eaLnBrk="0" fontAlgn="base" hangingPunct="0">
              <a:spcBef>
                <a:spcPct val="2000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9pPr>
          </a:lstStyle>
          <a:p>
            <a:pPr eaLnBrk="1" hangingPunct="1">
              <a:buFont typeface="Wingdings" pitchFamily="-109" charset="2"/>
              <a:buNone/>
            </a:pPr>
            <a:r>
              <a:rPr lang="en-US" sz="2000" b="1">
                <a:solidFill>
                  <a:srgbClr val="FF0000"/>
                </a:solidFill>
              </a:rPr>
              <a:t>Time-resolved and non-linear </a:t>
            </a:r>
          </a:p>
          <a:p>
            <a:pPr eaLnBrk="1" hangingPunct="1">
              <a:buFont typeface="Wingdings" pitchFamily="-109" charset="2"/>
              <a:buNone/>
            </a:pPr>
            <a:r>
              <a:rPr lang="en-US" sz="2000" b="1">
                <a:solidFill>
                  <a:srgbClr val="FF0000"/>
                </a:solidFill>
              </a:rPr>
              <a:t>spectroscopy:</a:t>
            </a:r>
          </a:p>
          <a:p>
            <a:pPr eaLnBrk="1" hangingPunct="1">
              <a:buFont typeface="Wingdings" pitchFamily="-109" charset="2"/>
              <a:buNone/>
            </a:pPr>
            <a:endParaRPr lang="en-US" sz="2000" b="1"/>
          </a:p>
          <a:p>
            <a:pPr eaLnBrk="1" hangingPunct="1">
              <a:buFont typeface="Wingdings" pitchFamily="-109" charset="2"/>
              <a:buNone/>
            </a:pPr>
            <a:r>
              <a:rPr lang="en-US" sz="2000" b="1"/>
              <a:t>electronic relaxation: &lt; 2 fs</a:t>
            </a:r>
          </a:p>
          <a:p>
            <a:pPr eaLnBrk="1" hangingPunct="1">
              <a:buFont typeface="Wingdings" pitchFamily="-109" charset="2"/>
              <a:buNone/>
            </a:pPr>
            <a:endParaRPr lang="en-US" sz="2000" b="1"/>
          </a:p>
          <a:p>
            <a:pPr eaLnBrk="1" hangingPunct="1">
              <a:buFont typeface="Wingdings" pitchFamily="-109" charset="2"/>
              <a:buNone/>
            </a:pPr>
            <a:r>
              <a:rPr lang="en-US" sz="2000" b="1"/>
              <a:t>molecular dissociation: &lt; 10 fs </a:t>
            </a:r>
          </a:p>
          <a:p>
            <a:pPr eaLnBrk="1" hangingPunct="1">
              <a:buFont typeface="Wingdings" pitchFamily="-109" charset="2"/>
              <a:buNone/>
            </a:pPr>
            <a:endParaRPr lang="en-US" sz="2000" b="1"/>
          </a:p>
          <a:p>
            <a:pPr eaLnBrk="1" hangingPunct="1">
              <a:buFont typeface="Wingdings" pitchFamily="-109" charset="2"/>
              <a:buNone/>
            </a:pPr>
            <a:r>
              <a:rPr lang="en-US" sz="2000" b="1"/>
              <a:t>optical laser: 15 fs</a:t>
            </a:r>
          </a:p>
          <a:p>
            <a:pPr eaLnBrk="1" hangingPunct="1">
              <a:buFont typeface="Wingdings" pitchFamily="-109" charset="2"/>
              <a:buNone/>
            </a:pPr>
            <a:endParaRPr lang="en-US" sz="2000" b="1"/>
          </a:p>
          <a:p>
            <a:pPr eaLnBrk="1" hangingPunct="1">
              <a:buFont typeface="Wingdings" pitchFamily="-109" charset="2"/>
              <a:buNone/>
            </a:pPr>
            <a:r>
              <a:rPr lang="en-US" sz="2000" b="1"/>
              <a:t>optical cycle (800nm): 2.6 fs</a:t>
            </a:r>
          </a:p>
          <a:p>
            <a:pPr eaLnBrk="1" hangingPunct="1">
              <a:buFont typeface="Wingdings" pitchFamily="-109" charset="2"/>
              <a:buNone/>
            </a:pPr>
            <a:endParaRPr lang="en-US" sz="2000" b="1"/>
          </a:p>
          <a:p>
            <a:pPr eaLnBrk="1" hangingPunct="1">
              <a:buFont typeface="Wingdings" pitchFamily="-109" charset="2"/>
              <a:buNone/>
            </a:pPr>
            <a:r>
              <a:rPr lang="en-US" sz="2000" b="1">
                <a:solidFill>
                  <a:srgbClr val="0000FF"/>
                </a:solidFill>
              </a:rPr>
              <a:t>wish: sub-fs X-ray pulses</a:t>
            </a:r>
            <a:endParaRPr lang="en-US" sz="2000">
              <a:solidFill>
                <a:srgbClr val="0000FF"/>
              </a:solidFill>
            </a:endParaRPr>
          </a:p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780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High </a:t>
            </a:r>
            <a:r>
              <a:rPr lang="de-DE" dirty="0" err="1" smtClean="0"/>
              <a:t>repetition</a:t>
            </a:r>
            <a:r>
              <a:rPr lang="de-DE" dirty="0" smtClean="0"/>
              <a:t> rate </a:t>
            </a:r>
            <a:r>
              <a:rPr lang="de-DE" dirty="0" err="1" smtClean="0"/>
              <a:t>issues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Advantages</a:t>
            </a:r>
          </a:p>
          <a:p>
            <a:pPr lvl="1"/>
            <a:r>
              <a:rPr lang="de-DE" dirty="0" smtClean="0"/>
              <a:t>High </a:t>
            </a:r>
            <a:r>
              <a:rPr lang="de-DE" dirty="0" err="1" smtClean="0"/>
              <a:t>average</a:t>
            </a:r>
            <a:r>
              <a:rPr lang="de-DE" dirty="0" smtClean="0"/>
              <a:t> </a:t>
            </a:r>
            <a:r>
              <a:rPr lang="de-DE" dirty="0" err="1" smtClean="0"/>
              <a:t>brilliance</a:t>
            </a:r>
            <a:endParaRPr lang="de-DE" dirty="0" smtClean="0"/>
          </a:p>
          <a:p>
            <a:pPr lvl="1"/>
            <a:r>
              <a:rPr lang="de-DE" dirty="0" err="1" smtClean="0"/>
              <a:t>Simultaneous</a:t>
            </a:r>
            <a:r>
              <a:rPr lang="de-DE" dirty="0" smtClean="0"/>
              <a:t> </a:t>
            </a:r>
            <a:r>
              <a:rPr lang="de-DE" dirty="0" err="1" smtClean="0"/>
              <a:t>operation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many</a:t>
            </a:r>
            <a:r>
              <a:rPr lang="de-DE" dirty="0" smtClean="0"/>
              <a:t> </a:t>
            </a:r>
            <a:r>
              <a:rPr lang="de-DE" dirty="0" err="1" smtClean="0"/>
              <a:t>instruments</a:t>
            </a:r>
            <a:endParaRPr lang="de-DE" dirty="0" smtClean="0"/>
          </a:p>
          <a:p>
            <a:pPr lvl="1"/>
            <a:r>
              <a:rPr lang="de-DE" dirty="0" err="1" smtClean="0"/>
              <a:t>Stabilization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err="1" smtClean="0"/>
              <a:t>feedback</a:t>
            </a:r>
            <a:endParaRPr lang="de-DE" dirty="0" smtClean="0"/>
          </a:p>
          <a:p>
            <a:pPr lvl="1"/>
            <a:endParaRPr lang="de-DE" dirty="0" smtClean="0"/>
          </a:p>
          <a:p>
            <a:r>
              <a:rPr lang="de-DE" dirty="0" err="1" smtClean="0"/>
              <a:t>Challenges</a:t>
            </a:r>
            <a:endParaRPr lang="de-DE" dirty="0" smtClean="0"/>
          </a:p>
          <a:p>
            <a:pPr lvl="1"/>
            <a:r>
              <a:rPr lang="de-DE" dirty="0" smtClean="0"/>
              <a:t>Power </a:t>
            </a:r>
            <a:r>
              <a:rPr lang="de-DE" dirty="0" err="1" smtClean="0"/>
              <a:t>load</a:t>
            </a:r>
            <a:r>
              <a:rPr lang="de-DE" dirty="0" smtClean="0"/>
              <a:t> </a:t>
            </a:r>
            <a:r>
              <a:rPr lang="de-DE" dirty="0" err="1" smtClean="0"/>
              <a:t>during</a:t>
            </a:r>
            <a:r>
              <a:rPr lang="de-DE" dirty="0" smtClean="0"/>
              <a:t> pulse </a:t>
            </a:r>
            <a:r>
              <a:rPr lang="de-DE" dirty="0" err="1" smtClean="0"/>
              <a:t>train</a:t>
            </a:r>
            <a:r>
              <a:rPr lang="de-DE" dirty="0" smtClean="0"/>
              <a:t> </a:t>
            </a:r>
            <a:r>
              <a:rPr lang="de-DE" dirty="0" err="1" smtClean="0"/>
              <a:t>can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as</a:t>
            </a:r>
            <a:r>
              <a:rPr lang="de-DE" dirty="0" smtClean="0"/>
              <a:t> high </a:t>
            </a:r>
            <a:r>
              <a:rPr lang="de-DE" dirty="0" err="1" smtClean="0"/>
              <a:t>as</a:t>
            </a:r>
            <a:r>
              <a:rPr lang="de-DE" dirty="0" smtClean="0"/>
              <a:t> 20 kW</a:t>
            </a:r>
          </a:p>
          <a:p>
            <a:pPr lvl="2"/>
            <a:r>
              <a:rPr lang="de-DE" dirty="0" smtClean="0"/>
              <a:t>Thermal </a:t>
            </a:r>
            <a:r>
              <a:rPr lang="de-DE" dirty="0" err="1" smtClean="0"/>
              <a:t>deformation</a:t>
            </a:r>
            <a:r>
              <a:rPr lang="de-DE" dirty="0" smtClean="0"/>
              <a:t>, stress, etc.</a:t>
            </a:r>
          </a:p>
          <a:p>
            <a:pPr lvl="2"/>
            <a:r>
              <a:rPr lang="de-DE" dirty="0" err="1" smtClean="0"/>
              <a:t>Melting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sensitive </a:t>
            </a:r>
            <a:r>
              <a:rPr lang="de-DE" dirty="0" err="1" smtClean="0"/>
              <a:t>materials</a:t>
            </a:r>
            <a:endParaRPr lang="de-DE" dirty="0" smtClean="0"/>
          </a:p>
          <a:p>
            <a:pPr lvl="1"/>
            <a:r>
              <a:rPr lang="de-DE" dirty="0" err="1" smtClean="0"/>
              <a:t>Replacement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samples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(&gt;) MHz </a:t>
            </a:r>
            <a:r>
              <a:rPr lang="de-DE" dirty="0" err="1" smtClean="0"/>
              <a:t>repetition</a:t>
            </a:r>
            <a:r>
              <a:rPr lang="de-DE" dirty="0" smtClean="0"/>
              <a:t> rate</a:t>
            </a:r>
          </a:p>
          <a:p>
            <a:pPr lvl="1"/>
            <a:r>
              <a:rPr lang="de-DE" dirty="0" err="1" smtClean="0"/>
              <a:t>Detection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diagnostic</a:t>
            </a:r>
            <a:r>
              <a:rPr lang="de-DE" dirty="0" smtClean="0"/>
              <a:t> </a:t>
            </a:r>
            <a:r>
              <a:rPr lang="de-DE" dirty="0" err="1" smtClean="0"/>
              <a:t>schemes</a:t>
            </a:r>
            <a:endParaRPr lang="de-DE" dirty="0" smtClean="0"/>
          </a:p>
          <a:p>
            <a:pPr lvl="1"/>
            <a:r>
              <a:rPr lang="de-DE" dirty="0" smtClean="0"/>
              <a:t>Data </a:t>
            </a:r>
            <a:r>
              <a:rPr lang="de-DE" dirty="0" err="1" smtClean="0"/>
              <a:t>acquisition</a:t>
            </a:r>
            <a:r>
              <a:rPr lang="de-DE" dirty="0"/>
              <a:t>,</a:t>
            </a:r>
            <a:r>
              <a:rPr lang="de-DE" dirty="0" smtClean="0"/>
              <a:t> </a:t>
            </a:r>
            <a:r>
              <a:rPr lang="de-DE" dirty="0" err="1" smtClean="0"/>
              <a:t>storage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evaluation</a:t>
            </a:r>
            <a:endParaRPr lang="de-DE" dirty="0" smtClean="0"/>
          </a:p>
          <a:p>
            <a:pPr lvl="1"/>
            <a:endParaRPr lang="de-DE" dirty="0"/>
          </a:p>
          <a:p>
            <a:pPr marL="0" indent="0"/>
            <a:r>
              <a:rPr lang="de-DE" dirty="0" smtClean="0"/>
              <a:t>All </a:t>
            </a:r>
            <a:r>
              <a:rPr lang="de-DE" dirty="0" err="1" smtClean="0"/>
              <a:t>challenges</a:t>
            </a:r>
            <a:r>
              <a:rPr lang="de-DE" dirty="0" smtClean="0"/>
              <a:t> </a:t>
            </a:r>
            <a:r>
              <a:rPr lang="de-DE" dirty="0" err="1" smtClean="0"/>
              <a:t>have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overcome</a:t>
            </a:r>
            <a:r>
              <a:rPr lang="de-DE" dirty="0" smtClean="0"/>
              <a:t> in </a:t>
            </a:r>
            <a:r>
              <a:rPr lang="de-DE" dirty="0" err="1" smtClean="0"/>
              <a:t>order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make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advantages</a:t>
            </a:r>
            <a:r>
              <a:rPr lang="de-DE" dirty="0" smtClean="0"/>
              <a:t> </a:t>
            </a:r>
            <a:r>
              <a:rPr lang="de-DE" dirty="0" err="1" smtClean="0"/>
              <a:t>fully</a:t>
            </a:r>
            <a:r>
              <a:rPr lang="de-DE" dirty="0" smtClean="0"/>
              <a:t> </a:t>
            </a:r>
            <a:r>
              <a:rPr lang="de-DE" dirty="0" err="1" smtClean="0"/>
              <a:t>available</a:t>
            </a:r>
            <a:r>
              <a:rPr lang="de-DE" dirty="0" smtClean="0"/>
              <a:t> for </a:t>
            </a:r>
            <a:r>
              <a:rPr lang="de-DE" dirty="0" err="1" smtClean="0"/>
              <a:t>users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European XFEL. This will </a:t>
            </a:r>
            <a:r>
              <a:rPr lang="de-DE" dirty="0" err="1" smtClean="0"/>
              <a:t>be</a:t>
            </a:r>
            <a:r>
              <a:rPr lang="de-DE" dirty="0" smtClean="0"/>
              <a:t> a real </a:t>
            </a:r>
            <a:r>
              <a:rPr lang="de-DE" dirty="0" err="1" smtClean="0"/>
              <a:t>first</a:t>
            </a:r>
            <a:r>
              <a:rPr lang="de-DE" dirty="0" smtClean="0"/>
              <a:t> ! 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ACC73E8-DF49-415E-9DE1-C5C18C4338E1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Thomas Tschentscher, European XFEL, </a:t>
            </a:r>
          </a:p>
          <a:p>
            <a:pPr>
              <a:defRPr/>
            </a:pPr>
            <a:r>
              <a:rPr lang="en-GB" smtClean="0"/>
              <a:t>17 Apr 2012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5486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Equipment </a:t>
            </a:r>
            <a:r>
              <a:rPr lang="de-DE" dirty="0" err="1" smtClean="0"/>
              <a:t>protection</a:t>
            </a:r>
            <a:r>
              <a:rPr lang="de-DE" dirty="0" smtClean="0"/>
              <a:t> </a:t>
            </a:r>
            <a:r>
              <a:rPr lang="de-DE" dirty="0" err="1" smtClean="0"/>
              <a:t>system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de-DE" dirty="0" err="1" smtClean="0"/>
              <a:t>Protect</a:t>
            </a:r>
            <a:r>
              <a:rPr lang="de-DE" dirty="0" smtClean="0"/>
              <a:t> beam </a:t>
            </a:r>
            <a:r>
              <a:rPr lang="de-DE" dirty="0" err="1" smtClean="0"/>
              <a:t>transport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instrument</a:t>
            </a:r>
            <a:r>
              <a:rPr lang="de-DE" dirty="0" smtClean="0"/>
              <a:t> </a:t>
            </a:r>
            <a:r>
              <a:rPr lang="de-DE" dirty="0" err="1" smtClean="0"/>
              <a:t>components</a:t>
            </a:r>
            <a:r>
              <a:rPr lang="de-DE" dirty="0" smtClean="0"/>
              <a:t> </a:t>
            </a:r>
            <a:r>
              <a:rPr lang="de-DE" dirty="0" err="1" smtClean="0"/>
              <a:t>from</a:t>
            </a:r>
            <a:r>
              <a:rPr lang="de-DE" dirty="0" smtClean="0"/>
              <a:t> </a:t>
            </a:r>
            <a:r>
              <a:rPr lang="de-DE" dirty="0" err="1" smtClean="0"/>
              <a:t>damage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x-</a:t>
            </a:r>
            <a:r>
              <a:rPr lang="de-DE" dirty="0" err="1" smtClean="0"/>
              <a:t>ray</a:t>
            </a:r>
            <a:r>
              <a:rPr lang="de-DE" dirty="0" smtClean="0"/>
              <a:t> beam</a:t>
            </a:r>
          </a:p>
          <a:p>
            <a:pPr marL="149225" lvl="1" indent="0"/>
            <a:r>
              <a:rPr lang="de-DE" dirty="0"/>
              <a:t> </a:t>
            </a:r>
            <a:r>
              <a:rPr lang="de-DE" dirty="0" err="1" smtClean="0"/>
              <a:t>definition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modes</a:t>
            </a:r>
            <a:r>
              <a:rPr lang="de-DE" dirty="0" smtClean="0"/>
              <a:t> </a:t>
            </a:r>
          </a:p>
          <a:p>
            <a:pPr marL="149225" lvl="1" indent="0"/>
            <a:r>
              <a:rPr lang="de-DE" dirty="0"/>
              <a:t> </a:t>
            </a:r>
            <a:r>
              <a:rPr lang="de-DE" dirty="0" err="1" smtClean="0"/>
              <a:t>hardwired</a:t>
            </a:r>
            <a:r>
              <a:rPr lang="de-DE" dirty="0" smtClean="0"/>
              <a:t>/SPS </a:t>
            </a:r>
            <a:r>
              <a:rPr lang="de-DE" dirty="0" err="1" smtClean="0"/>
              <a:t>programmed</a:t>
            </a:r>
            <a:r>
              <a:rPr lang="de-DE" dirty="0" smtClean="0"/>
              <a:t> </a:t>
            </a:r>
          </a:p>
          <a:p>
            <a:pPr marL="0" indent="0"/>
            <a:r>
              <a:rPr lang="de-DE" dirty="0" smtClean="0"/>
              <a:t>Fast </a:t>
            </a:r>
            <a:r>
              <a:rPr lang="de-DE" dirty="0" err="1" smtClean="0"/>
              <a:t>reaction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EPS </a:t>
            </a:r>
            <a:r>
              <a:rPr lang="de-DE" dirty="0" err="1" smtClean="0"/>
              <a:t>signals</a:t>
            </a:r>
            <a:r>
              <a:rPr lang="de-DE" dirty="0" smtClean="0"/>
              <a:t> </a:t>
            </a:r>
            <a:r>
              <a:rPr lang="de-DE" dirty="0" smtClean="0">
                <a:sym typeface="Wingdings" pitchFamily="2" charset="2"/>
              </a:rPr>
              <a:t>e-</a:t>
            </a:r>
            <a:r>
              <a:rPr lang="de-DE" dirty="0" err="1" smtClean="0">
                <a:sym typeface="Wingdings" pitchFamily="2" charset="2"/>
              </a:rPr>
              <a:t>bunch</a:t>
            </a:r>
            <a:r>
              <a:rPr lang="de-DE" dirty="0" smtClean="0">
                <a:sym typeface="Wingdings" pitchFamily="2" charset="2"/>
              </a:rPr>
              <a:t> </a:t>
            </a:r>
            <a:r>
              <a:rPr lang="de-DE" dirty="0" err="1" smtClean="0">
                <a:sym typeface="Wingdings" pitchFamily="2" charset="2"/>
              </a:rPr>
              <a:t>generation</a:t>
            </a:r>
            <a:r>
              <a:rPr lang="de-DE" dirty="0" smtClean="0">
                <a:sym typeface="Wingdings" pitchFamily="2" charset="2"/>
              </a:rPr>
              <a:t> </a:t>
            </a:r>
            <a:r>
              <a:rPr lang="de-DE" dirty="0" err="1" smtClean="0">
                <a:sym typeface="Wingdings" pitchFamily="2" charset="2"/>
              </a:rPr>
              <a:t>at</a:t>
            </a:r>
            <a:r>
              <a:rPr lang="de-DE" dirty="0" smtClean="0">
                <a:sym typeface="Wingdings" pitchFamily="2" charset="2"/>
              </a:rPr>
              <a:t> </a:t>
            </a:r>
            <a:r>
              <a:rPr lang="de-DE" dirty="0" err="1" smtClean="0">
                <a:sym typeface="Wingdings" pitchFamily="2" charset="2"/>
              </a:rPr>
              <a:t>injector</a:t>
            </a:r>
            <a:r>
              <a:rPr lang="de-DE" dirty="0" smtClean="0">
                <a:sym typeface="Wingdings" pitchFamily="2" charset="2"/>
              </a:rPr>
              <a:t> </a:t>
            </a:r>
            <a:r>
              <a:rPr lang="de-DE" dirty="0" smtClean="0"/>
              <a:t> </a:t>
            </a:r>
          </a:p>
          <a:p>
            <a:pPr marL="355600" lvl="1" indent="-206375"/>
            <a:r>
              <a:rPr lang="de-DE" dirty="0" err="1" smtClean="0"/>
              <a:t>connection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beam </a:t>
            </a:r>
            <a:r>
              <a:rPr lang="de-DE" dirty="0" err="1" smtClean="0"/>
              <a:t>transport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scientific</a:t>
            </a:r>
            <a:r>
              <a:rPr lang="de-DE" dirty="0" smtClean="0"/>
              <a:t> </a:t>
            </a:r>
            <a:r>
              <a:rPr lang="de-DE" dirty="0" err="1" smtClean="0"/>
              <a:t>instrument</a:t>
            </a:r>
            <a:r>
              <a:rPr lang="de-DE" dirty="0" smtClean="0"/>
              <a:t> </a:t>
            </a:r>
            <a:r>
              <a:rPr lang="de-DE" dirty="0" err="1" smtClean="0"/>
              <a:t>operation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electron</a:t>
            </a:r>
            <a:r>
              <a:rPr lang="de-DE" dirty="0" smtClean="0"/>
              <a:t> beam </a:t>
            </a:r>
            <a:r>
              <a:rPr lang="de-DE" dirty="0" err="1" smtClean="0"/>
              <a:t>delivery</a:t>
            </a:r>
            <a:endParaRPr lang="de-DE" dirty="0" smtClean="0"/>
          </a:p>
          <a:p>
            <a:pPr marL="355600" lvl="1" indent="-206375"/>
            <a:endParaRPr lang="de-DE" dirty="0"/>
          </a:p>
          <a:p>
            <a:pPr marL="206375" indent="-206375"/>
            <a:endParaRPr lang="de-DE" dirty="0" smtClean="0">
              <a:sym typeface="Wingdings" pitchFamily="2" charset="2"/>
            </a:endParaRPr>
          </a:p>
          <a:p>
            <a:pPr marL="206375" indent="-206375"/>
            <a:endParaRPr lang="de-DE" dirty="0">
              <a:sym typeface="Wingdings" pitchFamily="2" charset="2"/>
            </a:endParaRPr>
          </a:p>
          <a:p>
            <a:pPr marL="206375" indent="-206375"/>
            <a:endParaRPr lang="de-DE" dirty="0" smtClean="0">
              <a:sym typeface="Wingdings" pitchFamily="2" charset="2"/>
            </a:endParaRPr>
          </a:p>
          <a:p>
            <a:pPr marL="206375" indent="-206375"/>
            <a:endParaRPr lang="de-DE" dirty="0">
              <a:sym typeface="Wingdings" pitchFamily="2" charset="2"/>
            </a:endParaRPr>
          </a:p>
          <a:p>
            <a:pPr marL="206375" indent="-206375"/>
            <a:endParaRPr lang="de-DE" dirty="0" smtClean="0">
              <a:sym typeface="Wingdings" pitchFamily="2" charset="2"/>
            </a:endParaRPr>
          </a:p>
          <a:p>
            <a:pPr marL="206375" indent="-206375"/>
            <a:endParaRPr lang="de-DE" dirty="0">
              <a:sym typeface="Wingdings" pitchFamily="2" charset="2"/>
            </a:endParaRPr>
          </a:p>
          <a:p>
            <a:pPr marL="206375" indent="-206375"/>
            <a:r>
              <a:rPr lang="de-DE" dirty="0" smtClean="0">
                <a:sym typeface="Wingdings" pitchFamily="2" charset="2"/>
              </a:rPr>
              <a:t> Workshop : </a:t>
            </a:r>
            <a:r>
              <a:rPr lang="de-DE" dirty="0" err="1" smtClean="0">
                <a:sym typeface="Wingdings" pitchFamily="2" charset="2"/>
              </a:rPr>
              <a:t>Machine</a:t>
            </a:r>
            <a:r>
              <a:rPr lang="de-DE" dirty="0" smtClean="0">
                <a:sym typeface="Wingdings" pitchFamily="2" charset="2"/>
              </a:rPr>
              <a:t> </a:t>
            </a:r>
            <a:r>
              <a:rPr lang="de-DE" dirty="0" err="1" smtClean="0">
                <a:sym typeface="Wingdings" pitchFamily="2" charset="2"/>
              </a:rPr>
              <a:t>protection</a:t>
            </a:r>
            <a:r>
              <a:rPr lang="de-DE" dirty="0" smtClean="0">
                <a:sym typeface="Wingdings" pitchFamily="2" charset="2"/>
              </a:rPr>
              <a:t> </a:t>
            </a:r>
            <a:r>
              <a:rPr lang="de-DE" dirty="0" err="1" smtClean="0">
                <a:sym typeface="Wingdings" pitchFamily="2" charset="2"/>
              </a:rPr>
              <a:t>today</a:t>
            </a:r>
            <a:r>
              <a:rPr lang="de-DE" dirty="0" smtClean="0">
                <a:sym typeface="Wingdings" pitchFamily="2" charset="2"/>
              </a:rPr>
              <a:t> </a:t>
            </a:r>
            <a:r>
              <a:rPr lang="de-DE" dirty="0" err="1" smtClean="0">
                <a:sym typeface="Wingdings" pitchFamily="2" charset="2"/>
              </a:rPr>
              <a:t>at</a:t>
            </a:r>
            <a:r>
              <a:rPr lang="de-DE" dirty="0" smtClean="0">
                <a:sym typeface="Wingdings" pitchFamily="2" charset="2"/>
              </a:rPr>
              <a:t> 11:00 (</a:t>
            </a:r>
            <a:r>
              <a:rPr lang="de-DE" dirty="0" err="1" smtClean="0">
                <a:sym typeface="Wingdings" pitchFamily="2" charset="2"/>
              </a:rPr>
              <a:t>SemRm</a:t>
            </a:r>
            <a:r>
              <a:rPr lang="de-DE" dirty="0" smtClean="0">
                <a:sym typeface="Wingdings" pitchFamily="2" charset="2"/>
              </a:rPr>
              <a:t> )</a:t>
            </a:r>
            <a:endParaRPr lang="de-D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ACC73E8-DF49-415E-9DE1-C5C18C4338E1}" type="slidenum">
              <a:rPr lang="en-GB" smtClean="0"/>
              <a:pPr>
                <a:defRPr/>
              </a:pPr>
              <a:t>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Thomas Tschentscher, European XFEL, </a:t>
            </a:r>
          </a:p>
          <a:p>
            <a:pPr>
              <a:defRPr/>
            </a:pPr>
            <a:r>
              <a:rPr lang="en-GB" smtClean="0"/>
              <a:t>17 Apr 2012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1600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 </a:t>
            </a:r>
            <a:r>
              <a:rPr lang="de-DE" dirty="0" err="1" smtClean="0"/>
              <a:t>prototypical</a:t>
            </a:r>
            <a:r>
              <a:rPr lang="de-DE" dirty="0" smtClean="0"/>
              <a:t> </a:t>
            </a:r>
            <a:r>
              <a:rPr lang="de-DE" dirty="0" err="1" smtClean="0"/>
              <a:t>experiment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3830" y="1347788"/>
            <a:ext cx="6270170" cy="4902200"/>
          </a:xfrm>
        </p:spPr>
        <p:txBody>
          <a:bodyPr/>
          <a:lstStyle/>
          <a:p>
            <a:pPr lvl="1"/>
            <a:r>
              <a:rPr lang="de-DE" sz="1600" dirty="0" err="1" smtClean="0"/>
              <a:t>Detailed</a:t>
            </a:r>
            <a:r>
              <a:rPr lang="de-DE" sz="1600" dirty="0" smtClean="0"/>
              <a:t> </a:t>
            </a:r>
            <a:r>
              <a:rPr lang="de-DE" sz="1600" dirty="0" err="1" smtClean="0"/>
              <a:t>proposal</a:t>
            </a:r>
            <a:r>
              <a:rPr lang="de-DE" sz="1600" dirty="0" smtClean="0"/>
              <a:t> </a:t>
            </a:r>
            <a:r>
              <a:rPr lang="de-DE" sz="1600" dirty="0" smtClean="0">
                <a:sym typeface="Wingdings" pitchFamily="2" charset="2"/>
              </a:rPr>
              <a:t> </a:t>
            </a:r>
            <a:r>
              <a:rPr lang="de-DE" sz="1600" dirty="0" err="1" smtClean="0">
                <a:sym typeface="Wingdings" pitchFamily="2" charset="2"/>
              </a:rPr>
              <a:t>define</a:t>
            </a:r>
            <a:r>
              <a:rPr lang="de-DE" sz="1600" dirty="0" smtClean="0">
                <a:sym typeface="Wingdings" pitchFamily="2" charset="2"/>
              </a:rPr>
              <a:t> </a:t>
            </a:r>
            <a:r>
              <a:rPr lang="de-DE" sz="1600" dirty="0" err="1" smtClean="0">
                <a:sym typeface="Wingdings" pitchFamily="2" charset="2"/>
              </a:rPr>
              <a:t>parameters</a:t>
            </a:r>
            <a:r>
              <a:rPr lang="de-DE" sz="1600" dirty="0" smtClean="0">
                <a:sym typeface="Wingdings" pitchFamily="2" charset="2"/>
              </a:rPr>
              <a:t>, check </a:t>
            </a:r>
            <a:r>
              <a:rPr lang="de-DE" sz="1600" dirty="0" err="1" smtClean="0">
                <a:sym typeface="Wingdings" pitchFamily="2" charset="2"/>
              </a:rPr>
              <a:t>feasibility</a:t>
            </a:r>
            <a:endParaRPr lang="de-DE" sz="1600" dirty="0" smtClean="0">
              <a:sym typeface="Wingdings" pitchFamily="2" charset="2"/>
            </a:endParaRPr>
          </a:p>
          <a:p>
            <a:pPr lvl="1"/>
            <a:r>
              <a:rPr lang="de-DE" sz="1600" dirty="0" err="1" smtClean="0">
                <a:sym typeface="Wingdings" pitchFamily="2" charset="2"/>
              </a:rPr>
              <a:t>Pre</a:t>
            </a:r>
            <a:r>
              <a:rPr lang="de-DE" sz="1600" dirty="0" smtClean="0">
                <a:sym typeface="Wingdings" pitchFamily="2" charset="2"/>
              </a:rPr>
              <a:t>-experiments; </a:t>
            </a:r>
            <a:r>
              <a:rPr lang="de-DE" sz="1600" dirty="0" err="1" smtClean="0">
                <a:sym typeface="Wingdings" pitchFamily="2" charset="2"/>
              </a:rPr>
              <a:t>preparation</a:t>
            </a:r>
            <a:r>
              <a:rPr lang="de-DE" sz="1600" dirty="0" smtClean="0">
                <a:sym typeface="Wingdings" pitchFamily="2" charset="2"/>
              </a:rPr>
              <a:t> </a:t>
            </a:r>
            <a:r>
              <a:rPr lang="de-DE" sz="1600" dirty="0" err="1" smtClean="0">
                <a:sym typeface="Wingdings" pitchFamily="2" charset="2"/>
              </a:rPr>
              <a:t>of</a:t>
            </a:r>
            <a:r>
              <a:rPr lang="de-DE" sz="1600" dirty="0" smtClean="0">
                <a:sym typeface="Wingdings" pitchFamily="2" charset="2"/>
              </a:rPr>
              <a:t> experimental </a:t>
            </a:r>
            <a:r>
              <a:rPr lang="de-DE" sz="1600" dirty="0" err="1" smtClean="0">
                <a:sym typeface="Wingdings" pitchFamily="2" charset="2"/>
              </a:rPr>
              <a:t>setup</a:t>
            </a:r>
            <a:endParaRPr lang="de-DE" sz="1600" dirty="0" smtClean="0">
              <a:sym typeface="Wingdings" pitchFamily="2" charset="2"/>
            </a:endParaRPr>
          </a:p>
          <a:p>
            <a:pPr lvl="1"/>
            <a:r>
              <a:rPr lang="de-DE" sz="1600" dirty="0" smtClean="0">
                <a:sym typeface="Wingdings" pitchFamily="2" charset="2"/>
              </a:rPr>
              <a:t>Setup </a:t>
            </a:r>
            <a:r>
              <a:rPr lang="de-DE" sz="1600" dirty="0" err="1" smtClean="0">
                <a:sym typeface="Wingdings" pitchFamily="2" charset="2"/>
              </a:rPr>
              <a:t>at</a:t>
            </a:r>
            <a:r>
              <a:rPr lang="de-DE" sz="1600" dirty="0" smtClean="0">
                <a:sym typeface="Wingdings" pitchFamily="2" charset="2"/>
              </a:rPr>
              <a:t> European XFEL </a:t>
            </a:r>
            <a:r>
              <a:rPr lang="de-DE" sz="1600" dirty="0" err="1" smtClean="0">
                <a:sym typeface="Wingdings" pitchFamily="2" charset="2"/>
              </a:rPr>
              <a:t>instrument</a:t>
            </a:r>
            <a:r>
              <a:rPr lang="de-DE" sz="1600" dirty="0" smtClean="0">
                <a:sym typeface="Wingdings" pitchFamily="2" charset="2"/>
              </a:rPr>
              <a:t> (</a:t>
            </a:r>
            <a:r>
              <a:rPr lang="de-DE" sz="1600" dirty="0" err="1" smtClean="0">
                <a:sym typeface="Wingdings" pitchFamily="2" charset="2"/>
              </a:rPr>
              <a:t>without</a:t>
            </a:r>
            <a:r>
              <a:rPr lang="de-DE" sz="1600" dirty="0" smtClean="0">
                <a:sym typeface="Wingdings" pitchFamily="2" charset="2"/>
              </a:rPr>
              <a:t> beam)</a:t>
            </a:r>
            <a:endParaRPr lang="de-DE" sz="1600" dirty="0" smtClean="0"/>
          </a:p>
          <a:p>
            <a:pPr lvl="1"/>
            <a:endParaRPr lang="de-DE" sz="1600" dirty="0" smtClean="0"/>
          </a:p>
          <a:p>
            <a:pPr lvl="1"/>
            <a:r>
              <a:rPr lang="de-DE" sz="1600" dirty="0" smtClean="0"/>
              <a:t>Set &amp; </a:t>
            </a:r>
            <a:r>
              <a:rPr lang="de-DE" sz="1600" dirty="0" err="1" smtClean="0"/>
              <a:t>verify</a:t>
            </a:r>
            <a:r>
              <a:rPr lang="de-DE" sz="1600" dirty="0" smtClean="0"/>
              <a:t> x-</a:t>
            </a:r>
            <a:r>
              <a:rPr lang="de-DE" sz="1600" dirty="0" err="1" smtClean="0"/>
              <a:t>ray</a:t>
            </a:r>
            <a:r>
              <a:rPr lang="de-DE" sz="1600" dirty="0" smtClean="0"/>
              <a:t> </a:t>
            </a:r>
            <a:r>
              <a:rPr lang="de-DE" sz="1600" dirty="0" err="1" smtClean="0"/>
              <a:t>parameters</a:t>
            </a:r>
            <a:r>
              <a:rPr lang="de-DE" sz="1600" dirty="0" smtClean="0"/>
              <a:t> </a:t>
            </a:r>
            <a:r>
              <a:rPr lang="de-DE" sz="1600" dirty="0" err="1" smtClean="0"/>
              <a:t>according</a:t>
            </a:r>
            <a:r>
              <a:rPr lang="de-DE" sz="1600" dirty="0" smtClean="0"/>
              <a:t> </a:t>
            </a:r>
            <a:r>
              <a:rPr lang="de-DE" sz="1600" dirty="0" err="1" smtClean="0"/>
              <a:t>to</a:t>
            </a:r>
            <a:r>
              <a:rPr lang="de-DE" sz="1600" dirty="0" smtClean="0"/>
              <a:t> </a:t>
            </a:r>
            <a:r>
              <a:rPr lang="de-DE" sz="1600" dirty="0" err="1" smtClean="0"/>
              <a:t>requirements</a:t>
            </a:r>
            <a:endParaRPr lang="de-DE" sz="1600" dirty="0" smtClean="0"/>
          </a:p>
          <a:p>
            <a:pPr lvl="1"/>
            <a:r>
              <a:rPr lang="de-DE" sz="1600" dirty="0" err="1" smtClean="0"/>
              <a:t>Alignment</a:t>
            </a:r>
            <a:r>
              <a:rPr lang="de-DE" sz="1600" dirty="0" smtClean="0"/>
              <a:t> </a:t>
            </a:r>
            <a:r>
              <a:rPr lang="de-DE" sz="1600" dirty="0" err="1" smtClean="0"/>
              <a:t>of</a:t>
            </a:r>
            <a:r>
              <a:rPr lang="de-DE" sz="1600" dirty="0" smtClean="0"/>
              <a:t> sample </a:t>
            </a:r>
            <a:r>
              <a:rPr lang="de-DE" sz="1600" dirty="0" err="1" smtClean="0"/>
              <a:t>and</a:t>
            </a:r>
            <a:r>
              <a:rPr lang="de-DE" sz="1600" dirty="0" smtClean="0"/>
              <a:t> additional/</a:t>
            </a:r>
            <a:r>
              <a:rPr lang="de-DE" sz="1600" dirty="0" err="1" smtClean="0"/>
              <a:t>secondary</a:t>
            </a:r>
            <a:r>
              <a:rPr lang="de-DE" sz="1600" dirty="0" smtClean="0"/>
              <a:t> </a:t>
            </a:r>
            <a:r>
              <a:rPr lang="de-DE" sz="1600" dirty="0" err="1" smtClean="0"/>
              <a:t>diagnostics</a:t>
            </a:r>
            <a:endParaRPr lang="de-DE" sz="1600" dirty="0" smtClean="0"/>
          </a:p>
          <a:p>
            <a:pPr lvl="1"/>
            <a:r>
              <a:rPr lang="de-DE" sz="1600" dirty="0" err="1" smtClean="0"/>
              <a:t>Verify</a:t>
            </a:r>
            <a:r>
              <a:rPr lang="de-DE" sz="1600" dirty="0" smtClean="0"/>
              <a:t> </a:t>
            </a:r>
            <a:r>
              <a:rPr lang="de-DE" sz="1600" dirty="0" err="1" smtClean="0"/>
              <a:t>optical</a:t>
            </a:r>
            <a:r>
              <a:rPr lang="de-DE" sz="1600" dirty="0" smtClean="0"/>
              <a:t> </a:t>
            </a:r>
            <a:r>
              <a:rPr lang="de-DE" sz="1600" dirty="0" err="1" smtClean="0"/>
              <a:t>laser</a:t>
            </a:r>
            <a:r>
              <a:rPr lang="de-DE" sz="1600" dirty="0" smtClean="0"/>
              <a:t> beam </a:t>
            </a:r>
            <a:r>
              <a:rPr lang="de-DE" sz="1600" dirty="0" err="1" smtClean="0"/>
              <a:t>settings</a:t>
            </a:r>
            <a:r>
              <a:rPr lang="de-DE" sz="1600" dirty="0" smtClean="0"/>
              <a:t> </a:t>
            </a:r>
            <a:r>
              <a:rPr lang="de-DE" sz="1600" dirty="0" err="1" smtClean="0"/>
              <a:t>and</a:t>
            </a:r>
            <a:r>
              <a:rPr lang="de-DE" sz="1600" dirty="0" smtClean="0"/>
              <a:t> </a:t>
            </a:r>
            <a:r>
              <a:rPr lang="de-DE" sz="1600" dirty="0" err="1" smtClean="0"/>
              <a:t>performance</a:t>
            </a:r>
            <a:endParaRPr lang="de-DE" sz="1600" dirty="0" smtClean="0"/>
          </a:p>
          <a:p>
            <a:pPr lvl="1"/>
            <a:r>
              <a:rPr lang="de-DE" sz="1600" dirty="0" err="1" smtClean="0"/>
              <a:t>Verify</a:t>
            </a:r>
            <a:r>
              <a:rPr lang="de-DE" sz="1600" dirty="0" smtClean="0"/>
              <a:t> </a:t>
            </a:r>
            <a:r>
              <a:rPr lang="de-DE" sz="1600" dirty="0" err="1" smtClean="0"/>
              <a:t>detection</a:t>
            </a:r>
            <a:r>
              <a:rPr lang="de-DE" sz="1600" dirty="0" smtClean="0"/>
              <a:t> </a:t>
            </a:r>
            <a:r>
              <a:rPr lang="de-DE" sz="1600" dirty="0" err="1" smtClean="0"/>
              <a:t>systems</a:t>
            </a:r>
            <a:r>
              <a:rPr lang="de-DE" sz="1600" dirty="0" smtClean="0"/>
              <a:t> </a:t>
            </a:r>
            <a:r>
              <a:rPr lang="de-DE" sz="1600" dirty="0" err="1" smtClean="0"/>
              <a:t>settings</a:t>
            </a:r>
            <a:r>
              <a:rPr lang="de-DE" sz="1600" dirty="0" smtClean="0"/>
              <a:t> </a:t>
            </a:r>
            <a:r>
              <a:rPr lang="de-DE" sz="1600" dirty="0" err="1" smtClean="0"/>
              <a:t>and</a:t>
            </a:r>
            <a:r>
              <a:rPr lang="de-DE" sz="1600" dirty="0" smtClean="0"/>
              <a:t> </a:t>
            </a:r>
            <a:r>
              <a:rPr lang="de-DE" sz="1600" dirty="0" err="1" smtClean="0"/>
              <a:t>performance</a:t>
            </a:r>
            <a:endParaRPr lang="de-DE" sz="1600" dirty="0" smtClean="0"/>
          </a:p>
          <a:p>
            <a:pPr lvl="1"/>
            <a:r>
              <a:rPr lang="de-DE" sz="1600" dirty="0" smtClean="0"/>
              <a:t>Search for </a:t>
            </a:r>
            <a:r>
              <a:rPr lang="de-DE" sz="1600" dirty="0" err="1" smtClean="0"/>
              <a:t>signal</a:t>
            </a:r>
            <a:endParaRPr lang="de-DE" sz="1600" dirty="0" smtClean="0"/>
          </a:p>
          <a:p>
            <a:pPr lvl="1"/>
            <a:r>
              <a:rPr lang="de-DE" sz="1600" dirty="0" smtClean="0"/>
              <a:t>Time </a:t>
            </a:r>
            <a:r>
              <a:rPr lang="de-DE" sz="1600" dirty="0" err="1" smtClean="0"/>
              <a:t>fraction</a:t>
            </a:r>
            <a:r>
              <a:rPr lang="de-DE" sz="1600" dirty="0" smtClean="0"/>
              <a:t> : </a:t>
            </a:r>
            <a:r>
              <a:rPr lang="de-DE" sz="1600" dirty="0" err="1" smtClean="0"/>
              <a:t>significant</a:t>
            </a:r>
            <a:r>
              <a:rPr lang="de-DE" sz="1600" dirty="0" smtClean="0"/>
              <a:t> (</a:t>
            </a:r>
            <a:r>
              <a:rPr lang="de-DE" sz="1600" dirty="0" err="1" smtClean="0"/>
              <a:t>days</a:t>
            </a:r>
            <a:r>
              <a:rPr lang="de-DE" sz="1600" dirty="0" smtClean="0"/>
              <a:t>) for non-standard </a:t>
            </a:r>
            <a:r>
              <a:rPr lang="de-DE" sz="1600" dirty="0" err="1" smtClean="0"/>
              <a:t>exps</a:t>
            </a:r>
            <a:r>
              <a:rPr lang="de-DE" sz="1600" dirty="0" smtClean="0"/>
              <a:t>. </a:t>
            </a:r>
          </a:p>
          <a:p>
            <a:pPr lvl="1"/>
            <a:r>
              <a:rPr lang="de-DE" sz="1600" dirty="0" smtClean="0"/>
              <a:t>Time </a:t>
            </a:r>
            <a:r>
              <a:rPr lang="de-DE" sz="1600" dirty="0" err="1" smtClean="0"/>
              <a:t>fraction</a:t>
            </a:r>
            <a:r>
              <a:rPr lang="de-DE" sz="1600" dirty="0" smtClean="0"/>
              <a:t> : moderate (</a:t>
            </a:r>
            <a:r>
              <a:rPr lang="de-DE" sz="1600" dirty="0" err="1" smtClean="0"/>
              <a:t>hrs</a:t>
            </a:r>
            <a:r>
              <a:rPr lang="de-DE" sz="1600" dirty="0" smtClean="0"/>
              <a:t>) for </a:t>
            </a:r>
            <a:r>
              <a:rPr lang="de-DE" sz="1600" dirty="0" err="1" smtClean="0"/>
              <a:t>standard</a:t>
            </a:r>
            <a:r>
              <a:rPr lang="de-DE" sz="1600" dirty="0" smtClean="0"/>
              <a:t> </a:t>
            </a:r>
            <a:r>
              <a:rPr lang="de-DE" sz="1600" dirty="0" err="1" smtClean="0"/>
              <a:t>exps</a:t>
            </a:r>
            <a:r>
              <a:rPr lang="de-DE" sz="1600" dirty="0" smtClean="0"/>
              <a:t>.</a:t>
            </a:r>
          </a:p>
          <a:p>
            <a:pPr lvl="1"/>
            <a:endParaRPr lang="de-DE" sz="1600" dirty="0"/>
          </a:p>
          <a:p>
            <a:pPr lvl="1"/>
            <a:r>
              <a:rPr lang="de-DE" sz="1600" dirty="0" err="1" smtClean="0"/>
              <a:t>Collect</a:t>
            </a:r>
            <a:r>
              <a:rPr lang="de-DE" sz="1600" dirty="0" smtClean="0"/>
              <a:t> </a:t>
            </a:r>
            <a:r>
              <a:rPr lang="de-DE" sz="1600" dirty="0" err="1" smtClean="0"/>
              <a:t>data</a:t>
            </a:r>
            <a:r>
              <a:rPr lang="de-DE" sz="1600" dirty="0" smtClean="0"/>
              <a:t> </a:t>
            </a:r>
            <a:r>
              <a:rPr lang="de-DE" sz="1600" dirty="0" err="1" smtClean="0"/>
              <a:t>according</a:t>
            </a:r>
            <a:r>
              <a:rPr lang="de-DE" sz="1600" dirty="0" smtClean="0"/>
              <a:t> </a:t>
            </a:r>
            <a:r>
              <a:rPr lang="de-DE" sz="1600" dirty="0" err="1" smtClean="0"/>
              <a:t>to</a:t>
            </a:r>
            <a:r>
              <a:rPr lang="de-DE" sz="1600" dirty="0" smtClean="0"/>
              <a:t> </a:t>
            </a:r>
            <a:r>
              <a:rPr lang="de-DE" sz="1600" dirty="0" err="1" smtClean="0"/>
              <a:t>experiment</a:t>
            </a:r>
            <a:r>
              <a:rPr lang="de-DE" sz="1600" dirty="0" smtClean="0"/>
              <a:t> </a:t>
            </a:r>
            <a:r>
              <a:rPr lang="de-DE" sz="1600" dirty="0" err="1" smtClean="0"/>
              <a:t>protocol</a:t>
            </a:r>
            <a:endParaRPr lang="de-DE" sz="1600" dirty="0" smtClean="0"/>
          </a:p>
          <a:p>
            <a:pPr lvl="1"/>
            <a:r>
              <a:rPr lang="de-DE" sz="1600" dirty="0" err="1" smtClean="0"/>
              <a:t>Modification</a:t>
            </a:r>
            <a:r>
              <a:rPr lang="de-DE" sz="1600" dirty="0" smtClean="0"/>
              <a:t> </a:t>
            </a:r>
            <a:r>
              <a:rPr lang="de-DE" sz="1600" dirty="0" err="1" smtClean="0"/>
              <a:t>of</a:t>
            </a:r>
            <a:r>
              <a:rPr lang="de-DE" sz="1600" dirty="0" smtClean="0"/>
              <a:t> variables </a:t>
            </a:r>
            <a:r>
              <a:rPr lang="de-DE" sz="1600" dirty="0" err="1" smtClean="0"/>
              <a:t>and</a:t>
            </a:r>
            <a:r>
              <a:rPr lang="de-DE" sz="1600" dirty="0" smtClean="0"/>
              <a:t> </a:t>
            </a:r>
            <a:r>
              <a:rPr lang="de-DE" sz="1600" dirty="0" err="1" smtClean="0"/>
              <a:t>switching</a:t>
            </a:r>
            <a:r>
              <a:rPr lang="de-DE" sz="1600" dirty="0" smtClean="0"/>
              <a:t> </a:t>
            </a:r>
            <a:r>
              <a:rPr lang="de-DE" sz="1600" dirty="0" err="1" smtClean="0"/>
              <a:t>of</a:t>
            </a:r>
            <a:r>
              <a:rPr lang="de-DE" sz="1600" dirty="0" smtClean="0"/>
              <a:t> </a:t>
            </a:r>
            <a:r>
              <a:rPr lang="de-DE" sz="1600" dirty="0" err="1" smtClean="0"/>
              <a:t>samples</a:t>
            </a:r>
            <a:endParaRPr lang="de-DE" sz="1600" dirty="0" smtClean="0"/>
          </a:p>
          <a:p>
            <a:pPr lvl="1"/>
            <a:endParaRPr lang="de-DE" sz="1600" dirty="0"/>
          </a:p>
          <a:p>
            <a:pPr lvl="1"/>
            <a:r>
              <a:rPr lang="de-DE" sz="1600" dirty="0" smtClean="0"/>
              <a:t>Try </a:t>
            </a:r>
            <a:r>
              <a:rPr lang="de-DE" sz="1600" dirty="0" err="1" smtClean="0"/>
              <a:t>new</a:t>
            </a:r>
            <a:r>
              <a:rPr lang="de-DE" sz="1600" dirty="0" smtClean="0"/>
              <a:t> </a:t>
            </a:r>
            <a:r>
              <a:rPr lang="de-DE" sz="1600" dirty="0" err="1" smtClean="0"/>
              <a:t>ideas</a:t>
            </a:r>
            <a:r>
              <a:rPr lang="de-DE" sz="1600" dirty="0" smtClean="0"/>
              <a:t> (sample </a:t>
            </a:r>
            <a:r>
              <a:rPr lang="de-DE" sz="1600" dirty="0" err="1" smtClean="0"/>
              <a:t>or</a:t>
            </a:r>
            <a:r>
              <a:rPr lang="de-DE" sz="1600" dirty="0" smtClean="0"/>
              <a:t> x-</a:t>
            </a:r>
            <a:r>
              <a:rPr lang="de-DE" sz="1600" dirty="0" err="1" smtClean="0"/>
              <a:t>ray</a:t>
            </a:r>
            <a:r>
              <a:rPr lang="de-DE" sz="1600" dirty="0" smtClean="0"/>
              <a:t> </a:t>
            </a:r>
            <a:r>
              <a:rPr lang="de-DE" sz="1600" dirty="0" err="1" smtClean="0"/>
              <a:t>technique</a:t>
            </a:r>
            <a:r>
              <a:rPr lang="de-DE" sz="1600" dirty="0" smtClean="0"/>
              <a:t>)</a:t>
            </a:r>
            <a:endParaRPr lang="de-DE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ACC73E8-DF49-415E-9DE1-C5C18C4338E1}" type="slidenum">
              <a:rPr lang="en-GB" smtClean="0"/>
              <a:pPr>
                <a:defRPr/>
              </a:pPr>
              <a:t>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Thomas Tschentscher, European XFEL, </a:t>
            </a:r>
          </a:p>
          <a:p>
            <a:pPr>
              <a:defRPr/>
            </a:pPr>
            <a:r>
              <a:rPr lang="en-GB" smtClean="0"/>
              <a:t>17 Apr 2012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 bwMode="auto">
          <a:xfrm>
            <a:off x="581891" y="1448791"/>
            <a:ext cx="1959428" cy="79564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SzTx/>
              <a:buFont typeface="Wingdings" pitchFamily="2" charset="2"/>
              <a:buNone/>
              <a:tabLst/>
            </a:pPr>
            <a:r>
              <a:rPr kumimoji="0" lang="de-DE" sz="16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ＭＳ Ｐゴシック" pitchFamily="116" charset="-128"/>
              </a:rPr>
              <a:t>Preparation</a:t>
            </a:r>
            <a:endParaRPr lang="de-DE" sz="1600" dirty="0">
              <a:solidFill>
                <a:schemeClr val="bg1"/>
              </a:solidFill>
            </a:endParaRPr>
          </a:p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SzTx/>
              <a:buFont typeface="Wingdings" pitchFamily="2" charset="2"/>
              <a:buNone/>
              <a:tabLst/>
            </a:pPr>
            <a:r>
              <a:rPr kumimoji="0" lang="de-DE" sz="16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ＭＳ Ｐゴシック" pitchFamily="116" charset="-128"/>
              </a:rPr>
              <a:t>phase</a:t>
            </a:r>
            <a:endParaRPr kumimoji="0" lang="de-DE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16" charset="-128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591791" y="2669941"/>
            <a:ext cx="1959428" cy="79564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SzTx/>
              <a:buFont typeface="Wingdings" pitchFamily="2" charset="2"/>
              <a:buNone/>
              <a:tabLst/>
            </a:pPr>
            <a:r>
              <a:rPr lang="de-DE" sz="1600" dirty="0" smtClean="0">
                <a:solidFill>
                  <a:schemeClr val="bg1"/>
                </a:solidFill>
              </a:rPr>
              <a:t>Setup</a:t>
            </a:r>
            <a:endParaRPr lang="de-DE" sz="1600" dirty="0">
              <a:solidFill>
                <a:schemeClr val="bg1"/>
              </a:solidFill>
            </a:endParaRPr>
          </a:p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SzTx/>
              <a:buFont typeface="Wingdings" pitchFamily="2" charset="2"/>
              <a:buNone/>
              <a:tabLst/>
            </a:pPr>
            <a:r>
              <a:rPr kumimoji="0" lang="de-DE" sz="16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ＭＳ Ｐゴシック" pitchFamily="116" charset="-128"/>
              </a:rPr>
              <a:t>phase</a:t>
            </a:r>
            <a:endParaRPr kumimoji="0" lang="de-DE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16" charset="-128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601691" y="3902966"/>
            <a:ext cx="1959428" cy="79564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SzTx/>
              <a:buFont typeface="Wingdings" pitchFamily="2" charset="2"/>
              <a:buNone/>
              <a:tabLst/>
            </a:pPr>
            <a:r>
              <a:rPr lang="de-DE" sz="1600" dirty="0" smtClean="0">
                <a:solidFill>
                  <a:schemeClr val="bg1"/>
                </a:solidFill>
              </a:rPr>
              <a:t>Data </a:t>
            </a:r>
            <a:r>
              <a:rPr lang="de-DE" sz="1600" dirty="0" err="1" smtClean="0">
                <a:solidFill>
                  <a:schemeClr val="bg1"/>
                </a:solidFill>
              </a:rPr>
              <a:t>taking</a:t>
            </a:r>
            <a:endParaRPr lang="de-DE" sz="1600" dirty="0">
              <a:solidFill>
                <a:schemeClr val="bg1"/>
              </a:solidFill>
            </a:endParaRPr>
          </a:p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SzTx/>
              <a:buFont typeface="Wingdings" pitchFamily="2" charset="2"/>
              <a:buNone/>
              <a:tabLst/>
            </a:pPr>
            <a:r>
              <a:rPr kumimoji="0" lang="de-DE" sz="16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ＭＳ Ｐゴシック" pitchFamily="116" charset="-128"/>
              </a:rPr>
              <a:t>phase</a:t>
            </a:r>
            <a:endParaRPr kumimoji="0" lang="de-DE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16" charset="-128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599716" y="5135991"/>
            <a:ext cx="1959428" cy="79564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SzTx/>
              <a:buFont typeface="Wingdings" pitchFamily="2" charset="2"/>
              <a:buNone/>
              <a:tabLst/>
            </a:pPr>
            <a:r>
              <a:rPr lang="de-DE" sz="1600" dirty="0" err="1" smtClean="0">
                <a:solidFill>
                  <a:schemeClr val="bg1"/>
                </a:solidFill>
              </a:rPr>
              <a:t>Testing</a:t>
            </a:r>
            <a:endParaRPr lang="de-DE" sz="1600" dirty="0">
              <a:solidFill>
                <a:schemeClr val="bg1"/>
              </a:solidFill>
            </a:endParaRPr>
          </a:p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SzTx/>
              <a:buFont typeface="Wingdings" pitchFamily="2" charset="2"/>
              <a:buNone/>
              <a:tabLst/>
            </a:pPr>
            <a:r>
              <a:rPr kumimoji="0" lang="de-DE" sz="16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ＭＳ Ｐゴシック" pitchFamily="116" charset="-128"/>
              </a:rPr>
              <a:t>phase</a:t>
            </a:r>
            <a:endParaRPr kumimoji="0" lang="de-DE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16" charset="-128"/>
            </a:endParaRPr>
          </a:p>
        </p:txBody>
      </p:sp>
      <p:sp>
        <p:nvSpPr>
          <p:cNvPr id="10" name="Down Arrow 9"/>
          <p:cNvSpPr/>
          <p:nvPr/>
        </p:nvSpPr>
        <p:spPr bwMode="auto">
          <a:xfrm>
            <a:off x="1136080" y="2273121"/>
            <a:ext cx="890649" cy="389879"/>
          </a:xfrm>
          <a:prstGeom prst="downArrow">
            <a:avLst/>
          </a:prstGeom>
          <a:solidFill>
            <a:srgbClr val="FFC000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SzTx/>
              <a:buFont typeface="Wingdings" pitchFamily="2" charset="2"/>
              <a:buNone/>
              <a:tabLst/>
            </a:pPr>
            <a:endParaRPr kumimoji="0" lang="de-DE" sz="9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16" charset="-128"/>
            </a:endParaRPr>
          </a:p>
        </p:txBody>
      </p:sp>
      <p:sp>
        <p:nvSpPr>
          <p:cNvPr id="11" name="Down Arrow 10"/>
          <p:cNvSpPr/>
          <p:nvPr/>
        </p:nvSpPr>
        <p:spPr bwMode="auto">
          <a:xfrm>
            <a:off x="1134105" y="3506146"/>
            <a:ext cx="890649" cy="389879"/>
          </a:xfrm>
          <a:prstGeom prst="downArrow">
            <a:avLst/>
          </a:prstGeom>
          <a:solidFill>
            <a:srgbClr val="FFC000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SzTx/>
              <a:buFont typeface="Wingdings" pitchFamily="2" charset="2"/>
              <a:buNone/>
              <a:tabLst/>
            </a:pPr>
            <a:endParaRPr kumimoji="0" lang="de-DE" sz="9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16" charset="-128"/>
            </a:endParaRPr>
          </a:p>
        </p:txBody>
      </p:sp>
      <p:sp>
        <p:nvSpPr>
          <p:cNvPr id="12" name="Down Arrow 11"/>
          <p:cNvSpPr/>
          <p:nvPr/>
        </p:nvSpPr>
        <p:spPr bwMode="auto">
          <a:xfrm>
            <a:off x="1144005" y="4739171"/>
            <a:ext cx="890649" cy="389879"/>
          </a:xfrm>
          <a:prstGeom prst="downArrow">
            <a:avLst/>
          </a:prstGeom>
          <a:solidFill>
            <a:srgbClr val="FFC000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SzTx/>
              <a:buFont typeface="Wingdings" pitchFamily="2" charset="2"/>
              <a:buNone/>
              <a:tabLst/>
            </a:pPr>
            <a:endParaRPr kumimoji="0" lang="de-DE" sz="9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1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31631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500"/>
                            </p:stCondLst>
                            <p:childTnLst>
                              <p:par>
                                <p:cTn id="4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000"/>
                            </p:stCondLst>
                            <p:childTnLst>
                              <p:par>
                                <p:cTn id="5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Definition </a:t>
            </a:r>
            <a:r>
              <a:rPr lang="de-DE" dirty="0" err="1" smtClean="0"/>
              <a:t>of</a:t>
            </a:r>
            <a:r>
              <a:rPr lang="de-DE" dirty="0" smtClean="0"/>
              <a:t> x-</a:t>
            </a:r>
            <a:r>
              <a:rPr lang="de-DE" dirty="0" err="1" smtClean="0"/>
              <a:t>ray</a:t>
            </a:r>
            <a:r>
              <a:rPr lang="de-DE" dirty="0" smtClean="0"/>
              <a:t> beam </a:t>
            </a:r>
            <a:r>
              <a:rPr lang="de-DE" dirty="0" err="1" smtClean="0"/>
              <a:t>parameters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117213"/>
            <a:ext cx="3776352" cy="1526041"/>
          </a:xfrm>
        </p:spPr>
        <p:txBody>
          <a:bodyPr/>
          <a:lstStyle/>
          <a:p>
            <a:pPr lvl="1"/>
            <a:r>
              <a:rPr lang="de-DE" sz="1600" dirty="0" err="1" smtClean="0"/>
              <a:t>Detailed</a:t>
            </a:r>
            <a:r>
              <a:rPr lang="de-DE" sz="1600" dirty="0" smtClean="0"/>
              <a:t> </a:t>
            </a:r>
            <a:r>
              <a:rPr lang="de-DE" sz="1600" dirty="0" err="1" smtClean="0"/>
              <a:t>proposal</a:t>
            </a:r>
            <a:r>
              <a:rPr lang="de-DE" sz="1600" dirty="0" smtClean="0"/>
              <a:t> </a:t>
            </a:r>
            <a:r>
              <a:rPr lang="de-DE" sz="1600" dirty="0" smtClean="0">
                <a:sym typeface="Wingdings" pitchFamily="2" charset="2"/>
              </a:rPr>
              <a:t> </a:t>
            </a:r>
            <a:r>
              <a:rPr lang="de-DE" sz="1600" dirty="0" err="1" smtClean="0">
                <a:sym typeface="Wingdings" pitchFamily="2" charset="2"/>
              </a:rPr>
              <a:t>define</a:t>
            </a:r>
            <a:r>
              <a:rPr lang="de-DE" sz="1600" dirty="0" smtClean="0">
                <a:sym typeface="Wingdings" pitchFamily="2" charset="2"/>
              </a:rPr>
              <a:t> </a:t>
            </a:r>
            <a:r>
              <a:rPr lang="de-DE" sz="1600" dirty="0" err="1" smtClean="0">
                <a:sym typeface="Wingdings" pitchFamily="2" charset="2"/>
              </a:rPr>
              <a:t>parameters</a:t>
            </a:r>
            <a:r>
              <a:rPr lang="de-DE" sz="1600" dirty="0" smtClean="0">
                <a:sym typeface="Wingdings" pitchFamily="2" charset="2"/>
              </a:rPr>
              <a:t>, check </a:t>
            </a:r>
            <a:r>
              <a:rPr lang="de-DE" sz="1600" dirty="0" err="1" smtClean="0">
                <a:sym typeface="Wingdings" pitchFamily="2" charset="2"/>
              </a:rPr>
              <a:t>feasibility</a:t>
            </a:r>
            <a:endParaRPr lang="de-DE" sz="1600" dirty="0" smtClean="0">
              <a:sym typeface="Wingdings" pitchFamily="2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ACC73E8-DF49-415E-9DE1-C5C18C4338E1}" type="slidenum">
              <a:rPr lang="en-GB" smtClean="0"/>
              <a:pPr>
                <a:defRPr/>
              </a:pPr>
              <a:t>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Thomas Tschentscher, European XFEL, </a:t>
            </a:r>
          </a:p>
          <a:p>
            <a:pPr>
              <a:defRPr/>
            </a:pPr>
            <a:r>
              <a:rPr lang="en-GB" smtClean="0"/>
              <a:t>17 Apr 2012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 bwMode="auto">
          <a:xfrm>
            <a:off x="581891" y="1448791"/>
            <a:ext cx="1959428" cy="79564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SzTx/>
              <a:buFont typeface="Wingdings" pitchFamily="2" charset="2"/>
              <a:buNone/>
              <a:tabLst/>
            </a:pPr>
            <a:r>
              <a:rPr kumimoji="0" lang="de-DE" sz="16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ＭＳ Ｐゴシック" pitchFamily="116" charset="-128"/>
              </a:rPr>
              <a:t>Preparation</a:t>
            </a:r>
            <a:endParaRPr lang="de-DE" sz="1600" dirty="0">
              <a:solidFill>
                <a:schemeClr val="bg1"/>
              </a:solidFill>
            </a:endParaRPr>
          </a:p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SzTx/>
              <a:buFont typeface="Wingdings" pitchFamily="2" charset="2"/>
              <a:buNone/>
              <a:tabLst/>
            </a:pPr>
            <a:r>
              <a:rPr kumimoji="0" lang="de-DE" sz="16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ＭＳ Ｐゴシック" pitchFamily="116" charset="-128"/>
              </a:rPr>
              <a:t>phase</a:t>
            </a:r>
            <a:endParaRPr kumimoji="0" lang="de-DE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16" charset="-128"/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 bwMode="auto">
          <a:xfrm>
            <a:off x="3264276" y="3138988"/>
            <a:ext cx="5725345" cy="226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70000" tIns="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itchFamily="2" charset="2"/>
              <a:defRPr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92125" indent="-2206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itchFamily="2" charset="2"/>
              <a:buChar char="n"/>
              <a:defRPr>
                <a:solidFill>
                  <a:schemeClr val="hlink"/>
                </a:solidFill>
                <a:latin typeface="+mn-lt"/>
                <a:ea typeface="+mn-ea"/>
              </a:defRPr>
            </a:lvl2pPr>
            <a:lvl3pPr marL="727075" indent="-2333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60000"/>
              <a:buFont typeface="Wingdings" pitchFamily="2" charset="2"/>
              <a:buChar char="è"/>
              <a:defRPr sz="1600" b="1">
                <a:solidFill>
                  <a:srgbClr val="FF3300"/>
                </a:solidFill>
                <a:latin typeface="+mn-lt"/>
                <a:ea typeface="+mn-ea"/>
              </a:defRPr>
            </a:lvl3pPr>
            <a:lvl4pPr marL="927100" indent="-1984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1600">
                <a:solidFill>
                  <a:srgbClr val="100F2E"/>
                </a:solidFill>
                <a:latin typeface="+mn-lt"/>
                <a:ea typeface="+mn-ea"/>
              </a:defRPr>
            </a:lvl4pPr>
            <a:lvl5pPr marL="1152525" indent="-223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»"/>
              <a:defRPr sz="1400" b="1">
                <a:solidFill>
                  <a:srgbClr val="100F2E"/>
                </a:solidFill>
                <a:latin typeface="+mn-lt"/>
                <a:ea typeface="+mn-ea"/>
              </a:defRPr>
            </a:lvl5pPr>
            <a:lvl6pPr marL="1609725" indent="-223838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»"/>
              <a:defRPr sz="1400" b="1">
                <a:solidFill>
                  <a:srgbClr val="100F2E"/>
                </a:solidFill>
                <a:latin typeface="+mn-lt"/>
                <a:ea typeface="+mn-ea"/>
              </a:defRPr>
            </a:lvl6pPr>
            <a:lvl7pPr marL="2066925" indent="-223838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»"/>
              <a:defRPr sz="1400" b="1">
                <a:solidFill>
                  <a:srgbClr val="100F2E"/>
                </a:solidFill>
                <a:latin typeface="+mn-lt"/>
                <a:ea typeface="+mn-ea"/>
              </a:defRPr>
            </a:lvl7pPr>
            <a:lvl8pPr marL="2524125" indent="-223838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»"/>
              <a:defRPr sz="1400" b="1">
                <a:solidFill>
                  <a:srgbClr val="100F2E"/>
                </a:solidFill>
                <a:latin typeface="+mn-lt"/>
                <a:ea typeface="+mn-ea"/>
              </a:defRPr>
            </a:lvl8pPr>
            <a:lvl9pPr marL="2981325" indent="-223838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»"/>
              <a:defRPr sz="1400" b="1">
                <a:solidFill>
                  <a:srgbClr val="100F2E"/>
                </a:solidFill>
                <a:latin typeface="+mn-lt"/>
                <a:ea typeface="+mn-ea"/>
              </a:defRPr>
            </a:lvl9pPr>
          </a:lstStyle>
          <a:p>
            <a:pPr lvl="1">
              <a:buFont typeface="Wingdings" pitchFamily="2" charset="2"/>
              <a:buChar char="à"/>
            </a:pPr>
            <a:r>
              <a:rPr lang="de-DE" sz="1600" dirty="0" smtClean="0">
                <a:sym typeface="Wingdings" pitchFamily="2" charset="2"/>
              </a:rPr>
              <a:t>Photon </a:t>
            </a:r>
            <a:r>
              <a:rPr lang="de-DE" sz="1600" dirty="0" err="1" smtClean="0">
                <a:sym typeface="Wingdings" pitchFamily="2" charset="2"/>
              </a:rPr>
              <a:t>energy</a:t>
            </a:r>
            <a:r>
              <a:rPr lang="de-DE" sz="1600" dirty="0" smtClean="0">
                <a:sym typeface="Wingdings" pitchFamily="2" charset="2"/>
              </a:rPr>
              <a:t> </a:t>
            </a:r>
            <a:r>
              <a:rPr lang="de-DE" sz="1600" b="0" dirty="0" smtClean="0">
                <a:sym typeface="Wingdings" pitchFamily="2" charset="2"/>
              </a:rPr>
              <a:t>- </a:t>
            </a:r>
            <a:r>
              <a:rPr lang="de-DE" sz="1600" b="0" dirty="0" err="1" smtClean="0">
                <a:sym typeface="Wingdings" pitchFamily="2" charset="2"/>
              </a:rPr>
              <a:t>Undulator</a:t>
            </a:r>
            <a:r>
              <a:rPr lang="de-DE" sz="1600" b="0" dirty="0" smtClean="0">
                <a:sym typeface="Wingdings" pitchFamily="2" charset="2"/>
              </a:rPr>
              <a:t> </a:t>
            </a:r>
            <a:r>
              <a:rPr lang="de-DE" sz="1600" b="0" dirty="0" err="1" smtClean="0">
                <a:sym typeface="Wingdings" pitchFamily="2" charset="2"/>
              </a:rPr>
              <a:t>gap</a:t>
            </a:r>
            <a:r>
              <a:rPr lang="de-DE" sz="1600" b="0" dirty="0" smtClean="0">
                <a:sym typeface="Wingdings" pitchFamily="2" charset="2"/>
              </a:rPr>
              <a:t> / </a:t>
            </a:r>
            <a:r>
              <a:rPr lang="de-DE" sz="1600" b="0" dirty="0" err="1" smtClean="0">
                <a:sym typeface="Wingdings" pitchFamily="2" charset="2"/>
              </a:rPr>
              <a:t>Accelerator</a:t>
            </a:r>
            <a:r>
              <a:rPr lang="de-DE" sz="1600" b="0" dirty="0" smtClean="0">
                <a:sym typeface="Wingdings" pitchFamily="2" charset="2"/>
              </a:rPr>
              <a:t> WP</a:t>
            </a:r>
          </a:p>
          <a:p>
            <a:pPr lvl="1">
              <a:buFont typeface="Wingdings" pitchFamily="2" charset="2"/>
              <a:buChar char="à"/>
            </a:pPr>
            <a:r>
              <a:rPr lang="de-DE" sz="1600" dirty="0" smtClean="0"/>
              <a:t>Pulse </a:t>
            </a:r>
            <a:r>
              <a:rPr lang="de-DE" sz="1600" dirty="0" err="1" smtClean="0"/>
              <a:t>duration</a:t>
            </a:r>
            <a:r>
              <a:rPr lang="de-DE" sz="1600" dirty="0" smtClean="0"/>
              <a:t> </a:t>
            </a:r>
            <a:r>
              <a:rPr lang="de-DE" sz="1600" b="0" dirty="0" smtClean="0"/>
              <a:t>– </a:t>
            </a:r>
            <a:r>
              <a:rPr lang="de-DE" sz="1600" b="0" dirty="0" err="1" smtClean="0"/>
              <a:t>Accelerator</a:t>
            </a:r>
            <a:r>
              <a:rPr lang="de-DE" sz="1600" b="0" dirty="0" smtClean="0"/>
              <a:t> </a:t>
            </a:r>
            <a:r>
              <a:rPr lang="de-DE" sz="1600" b="0" dirty="0" err="1" smtClean="0"/>
              <a:t>setting</a:t>
            </a:r>
            <a:r>
              <a:rPr lang="de-DE" sz="1600" b="0" dirty="0" smtClean="0"/>
              <a:t> </a:t>
            </a:r>
          </a:p>
          <a:p>
            <a:pPr lvl="1">
              <a:buFont typeface="Wingdings" pitchFamily="2" charset="2"/>
              <a:buChar char="à"/>
            </a:pPr>
            <a:r>
              <a:rPr lang="de-DE" sz="1600" dirty="0" smtClean="0"/>
              <a:t>Photons per pulse </a:t>
            </a:r>
            <a:r>
              <a:rPr lang="de-DE" sz="1600" b="0" dirty="0" smtClean="0"/>
              <a:t>– Absorber / </a:t>
            </a:r>
            <a:r>
              <a:rPr lang="de-DE" sz="1600" b="0" dirty="0" err="1" smtClean="0"/>
              <a:t>Accelerator</a:t>
            </a:r>
            <a:r>
              <a:rPr lang="de-DE" sz="1600" b="0" dirty="0" smtClean="0"/>
              <a:t> </a:t>
            </a:r>
            <a:r>
              <a:rPr lang="de-DE" sz="1600" b="0" dirty="0" err="1" smtClean="0"/>
              <a:t>settings</a:t>
            </a:r>
            <a:endParaRPr lang="de-DE" sz="1600" b="0" dirty="0" smtClean="0"/>
          </a:p>
          <a:p>
            <a:pPr lvl="1">
              <a:buFont typeface="Wingdings" pitchFamily="2" charset="2"/>
              <a:buChar char="à"/>
            </a:pPr>
            <a:r>
              <a:rPr lang="de-DE" sz="1600" dirty="0" smtClean="0"/>
              <a:t>Nominal/red. </a:t>
            </a:r>
            <a:r>
              <a:rPr lang="de-DE" sz="1600" dirty="0"/>
              <a:t>x</a:t>
            </a:r>
            <a:r>
              <a:rPr lang="de-DE" sz="1600" dirty="0" smtClean="0"/>
              <a:t>-</a:t>
            </a:r>
            <a:r>
              <a:rPr lang="de-DE" sz="1600" dirty="0" err="1" smtClean="0"/>
              <a:t>ray</a:t>
            </a:r>
            <a:r>
              <a:rPr lang="de-DE" sz="1600" dirty="0" smtClean="0"/>
              <a:t> </a:t>
            </a:r>
            <a:r>
              <a:rPr lang="de-DE" sz="1600" dirty="0" err="1" smtClean="0"/>
              <a:t>delivery</a:t>
            </a:r>
            <a:r>
              <a:rPr lang="de-DE" sz="1600" dirty="0" smtClean="0"/>
              <a:t> </a:t>
            </a:r>
            <a:r>
              <a:rPr lang="de-DE" sz="1600" b="0" dirty="0" smtClean="0"/>
              <a:t>– </a:t>
            </a:r>
            <a:r>
              <a:rPr lang="de-DE" sz="1600" b="0" dirty="0" err="1" smtClean="0"/>
              <a:t>Accelerator</a:t>
            </a:r>
            <a:r>
              <a:rPr lang="de-DE" sz="1600" b="0" dirty="0" smtClean="0"/>
              <a:t> </a:t>
            </a:r>
            <a:r>
              <a:rPr lang="de-DE" sz="1600" b="0" dirty="0" err="1" smtClean="0"/>
              <a:t>settings</a:t>
            </a:r>
            <a:endParaRPr lang="de-DE" sz="1600" b="0" dirty="0" smtClean="0"/>
          </a:p>
          <a:p>
            <a:pPr lvl="1">
              <a:buFont typeface="Wingdings" pitchFamily="2" charset="2"/>
              <a:buChar char="à"/>
            </a:pPr>
            <a:r>
              <a:rPr lang="de-DE" sz="1600" dirty="0" smtClean="0"/>
              <a:t>X-</a:t>
            </a:r>
            <a:r>
              <a:rPr lang="de-DE" sz="1600" dirty="0" err="1" smtClean="0"/>
              <a:t>ray</a:t>
            </a:r>
            <a:r>
              <a:rPr lang="de-DE" sz="1600" dirty="0" smtClean="0"/>
              <a:t> </a:t>
            </a:r>
            <a:r>
              <a:rPr lang="de-DE" sz="1600" dirty="0" err="1" smtClean="0"/>
              <a:t>bandwidth</a:t>
            </a:r>
            <a:r>
              <a:rPr lang="de-DE" sz="1600" dirty="0" smtClean="0"/>
              <a:t> </a:t>
            </a:r>
            <a:r>
              <a:rPr lang="de-DE" sz="1600" b="0" dirty="0" smtClean="0"/>
              <a:t>– Natural / Mono. / </a:t>
            </a:r>
            <a:r>
              <a:rPr lang="de-DE" sz="1600" b="0" dirty="0" err="1" smtClean="0"/>
              <a:t>Chirp</a:t>
            </a:r>
            <a:r>
              <a:rPr lang="de-DE" sz="1600" b="0" dirty="0" smtClean="0"/>
              <a:t> (</a:t>
            </a:r>
            <a:r>
              <a:rPr lang="de-DE" sz="1600" b="0" dirty="0" err="1"/>
              <a:t>A</a:t>
            </a:r>
            <a:r>
              <a:rPr lang="de-DE" sz="1600" b="0" dirty="0" err="1" smtClean="0"/>
              <a:t>cc</a:t>
            </a:r>
            <a:r>
              <a:rPr lang="de-DE" sz="1600" b="0" dirty="0" smtClean="0"/>
              <a:t>.) </a:t>
            </a:r>
          </a:p>
          <a:p>
            <a:pPr lvl="1">
              <a:buFont typeface="Wingdings" pitchFamily="2" charset="2"/>
              <a:buChar char="à"/>
            </a:pPr>
            <a:r>
              <a:rPr lang="de-DE" sz="1600" dirty="0" smtClean="0"/>
              <a:t>X-</a:t>
            </a:r>
            <a:r>
              <a:rPr lang="de-DE" sz="1600" dirty="0" err="1" smtClean="0"/>
              <a:t>ray</a:t>
            </a:r>
            <a:r>
              <a:rPr lang="de-DE" sz="1600" dirty="0" smtClean="0"/>
              <a:t> </a:t>
            </a:r>
            <a:r>
              <a:rPr lang="de-DE" sz="1600" dirty="0" err="1" smtClean="0"/>
              <a:t>spot</a:t>
            </a:r>
            <a:r>
              <a:rPr lang="de-DE" sz="1600" dirty="0" smtClean="0"/>
              <a:t> </a:t>
            </a:r>
            <a:r>
              <a:rPr lang="de-DE" sz="1600" dirty="0" err="1" smtClean="0"/>
              <a:t>size</a:t>
            </a:r>
            <a:r>
              <a:rPr lang="de-DE" sz="1600" dirty="0" smtClean="0"/>
              <a:t> </a:t>
            </a:r>
            <a:r>
              <a:rPr lang="de-DE" sz="1600" b="0" dirty="0" smtClean="0"/>
              <a:t>– </a:t>
            </a:r>
            <a:r>
              <a:rPr lang="de-DE" sz="1600" b="0" dirty="0" err="1" smtClean="0"/>
              <a:t>Focussing</a:t>
            </a:r>
            <a:r>
              <a:rPr lang="de-DE" sz="1600" b="0" dirty="0" smtClean="0"/>
              <a:t> / </a:t>
            </a:r>
            <a:r>
              <a:rPr lang="de-DE" sz="1600" b="0" dirty="0" err="1" smtClean="0"/>
              <a:t>Slits</a:t>
            </a:r>
            <a:r>
              <a:rPr lang="de-DE" sz="1600" b="0" dirty="0" smtClean="0"/>
              <a:t> </a:t>
            </a:r>
          </a:p>
          <a:p>
            <a:pPr marL="271462" lvl="1" indent="0">
              <a:buNone/>
            </a:pPr>
            <a:r>
              <a:rPr lang="de-DE" sz="1600" dirty="0" smtClean="0">
                <a:solidFill>
                  <a:srgbClr val="FD930A"/>
                </a:solidFill>
              </a:rPr>
              <a:t>+ </a:t>
            </a:r>
            <a:r>
              <a:rPr lang="de-DE" sz="1600" b="0" dirty="0" err="1" smtClean="0"/>
              <a:t>Correlations</a:t>
            </a:r>
            <a:r>
              <a:rPr lang="de-DE" sz="1600" b="0" dirty="0" smtClean="0"/>
              <a:t> </a:t>
            </a:r>
            <a:r>
              <a:rPr lang="de-DE" sz="1600" b="0" dirty="0" err="1" smtClean="0"/>
              <a:t>between</a:t>
            </a:r>
            <a:r>
              <a:rPr lang="de-DE" sz="1600" b="0" dirty="0" smtClean="0"/>
              <a:t> </a:t>
            </a:r>
            <a:r>
              <a:rPr lang="de-DE" sz="1600" b="0" dirty="0" err="1" smtClean="0"/>
              <a:t>these</a:t>
            </a:r>
            <a:r>
              <a:rPr lang="de-DE" sz="1600" b="0" dirty="0" smtClean="0"/>
              <a:t> </a:t>
            </a:r>
            <a:r>
              <a:rPr lang="de-DE" sz="1600" b="0" dirty="0" err="1" smtClean="0"/>
              <a:t>settings</a:t>
            </a:r>
            <a:endParaRPr lang="de-DE" sz="1600" b="0" dirty="0" smtClean="0"/>
          </a:p>
          <a:p>
            <a:pPr marL="271462" lvl="1" indent="0">
              <a:buNone/>
            </a:pPr>
            <a:endParaRPr lang="de-DE" sz="1600" b="0" dirty="0" smtClean="0"/>
          </a:p>
        </p:txBody>
      </p:sp>
    </p:spTree>
    <p:extLst>
      <p:ext uri="{BB962C8B-B14F-4D97-AF65-F5344CB8AC3E}">
        <p14:creationId xmlns:p14="http://schemas.microsoft.com/office/powerpoint/2010/main" val="2451543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dirty="0" smtClean="0"/>
              <a:t>X-</a:t>
            </a:r>
            <a:r>
              <a:rPr lang="de-DE" dirty="0" err="1" smtClean="0"/>
              <a:t>ray</a:t>
            </a:r>
            <a:r>
              <a:rPr lang="de-DE" dirty="0" smtClean="0"/>
              <a:t> </a:t>
            </a:r>
            <a:r>
              <a:rPr lang="de-DE" dirty="0" err="1" smtClean="0"/>
              <a:t>delivery</a:t>
            </a:r>
            <a:r>
              <a:rPr lang="de-DE" dirty="0" smtClean="0"/>
              <a:t> </a:t>
            </a:r>
            <a:r>
              <a:rPr lang="de-DE" dirty="0" err="1" smtClean="0"/>
              <a:t>patterns</a:t>
            </a:r>
            <a:r>
              <a:rPr lang="de-DE" dirty="0" smtClean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4650" y="1347788"/>
            <a:ext cx="4268788" cy="5230812"/>
          </a:xfrm>
        </p:spPr>
        <p:txBody>
          <a:bodyPr/>
          <a:lstStyle/>
          <a:p>
            <a:pPr eaLnBrk="1" hangingPunct="1"/>
            <a:r>
              <a:rPr lang="de-DE" dirty="0" smtClean="0"/>
              <a:t>Single </a:t>
            </a:r>
            <a:r>
              <a:rPr lang="de-DE" dirty="0" err="1" smtClean="0"/>
              <a:t>pulses</a:t>
            </a:r>
            <a:r>
              <a:rPr lang="de-DE" dirty="0" smtClean="0"/>
              <a:t> (0 – 10 </a:t>
            </a:r>
            <a:r>
              <a:rPr lang="de-DE" dirty="0" err="1" smtClean="0"/>
              <a:t>pl</a:t>
            </a:r>
            <a:r>
              <a:rPr lang="de-DE" dirty="0" smtClean="0"/>
              <a:t>/s)</a:t>
            </a:r>
          </a:p>
          <a:p>
            <a:pPr lvl="1" eaLnBrk="1" hangingPunct="1"/>
            <a:r>
              <a:rPr lang="de-DE" dirty="0" smtClean="0"/>
              <a:t>1 x-</a:t>
            </a:r>
            <a:r>
              <a:rPr lang="de-DE" dirty="0" err="1" smtClean="0"/>
              <a:t>ray</a:t>
            </a:r>
            <a:r>
              <a:rPr lang="de-DE" dirty="0" smtClean="0"/>
              <a:t> pulse per </a:t>
            </a:r>
            <a:r>
              <a:rPr lang="de-DE" dirty="0" err="1" smtClean="0"/>
              <a:t>train</a:t>
            </a:r>
            <a:endParaRPr lang="de-DE" dirty="0" smtClean="0"/>
          </a:p>
          <a:p>
            <a:pPr eaLnBrk="1" hangingPunct="1"/>
            <a:r>
              <a:rPr lang="de-DE" dirty="0" err="1" smtClean="0"/>
              <a:t>Few</a:t>
            </a:r>
            <a:r>
              <a:rPr lang="de-DE" dirty="0" smtClean="0"/>
              <a:t> </a:t>
            </a:r>
            <a:r>
              <a:rPr lang="de-DE" dirty="0" err="1" smtClean="0"/>
              <a:t>pulses</a:t>
            </a:r>
            <a:r>
              <a:rPr lang="de-DE" dirty="0" smtClean="0"/>
              <a:t> (60 – 6000 </a:t>
            </a:r>
            <a:r>
              <a:rPr lang="de-DE" dirty="0" err="1" smtClean="0"/>
              <a:t>pl</a:t>
            </a:r>
            <a:r>
              <a:rPr lang="de-DE" dirty="0" smtClean="0"/>
              <a:t>/s)</a:t>
            </a:r>
          </a:p>
          <a:p>
            <a:pPr lvl="1" eaLnBrk="1" hangingPunct="1"/>
            <a:r>
              <a:rPr lang="de-DE" dirty="0" smtClean="0"/>
              <a:t>6/60/600 x-</a:t>
            </a:r>
            <a:r>
              <a:rPr lang="de-DE" dirty="0" err="1" smtClean="0"/>
              <a:t>ray</a:t>
            </a:r>
            <a:r>
              <a:rPr lang="de-DE" dirty="0" smtClean="0"/>
              <a:t> </a:t>
            </a:r>
            <a:r>
              <a:rPr lang="de-DE" dirty="0" err="1" smtClean="0"/>
              <a:t>pulses</a:t>
            </a:r>
            <a:r>
              <a:rPr lang="de-DE" dirty="0" smtClean="0"/>
              <a:t> per </a:t>
            </a:r>
            <a:r>
              <a:rPr lang="de-DE" dirty="0" err="1" smtClean="0"/>
              <a:t>train</a:t>
            </a:r>
            <a:endParaRPr lang="de-DE" dirty="0" smtClean="0"/>
          </a:p>
          <a:p>
            <a:pPr lvl="1" eaLnBrk="1" hangingPunct="1"/>
            <a:endParaRPr lang="de-DE" dirty="0" smtClean="0"/>
          </a:p>
          <a:p>
            <a:pPr lvl="1" eaLnBrk="1" hangingPunct="1"/>
            <a:r>
              <a:rPr lang="de-DE" dirty="0" smtClean="0"/>
              <a:t>Groups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pulses</a:t>
            </a:r>
            <a:endParaRPr lang="de-DE" dirty="0" smtClean="0"/>
          </a:p>
          <a:p>
            <a:pPr lvl="1" eaLnBrk="1" hangingPunct="1"/>
            <a:endParaRPr lang="de-DE" dirty="0" smtClean="0"/>
          </a:p>
          <a:p>
            <a:pPr lvl="1" eaLnBrk="1" hangingPunct="1"/>
            <a:r>
              <a:rPr lang="de-DE" dirty="0" err="1" smtClean="0"/>
              <a:t>Specific</a:t>
            </a:r>
            <a:r>
              <a:rPr lang="de-DE" dirty="0" smtClean="0"/>
              <a:t> time </a:t>
            </a:r>
            <a:r>
              <a:rPr lang="de-DE" dirty="0" err="1" smtClean="0"/>
              <a:t>pattern</a:t>
            </a:r>
            <a:r>
              <a:rPr lang="de-DE" dirty="0" smtClean="0"/>
              <a:t> (e.g. log)</a:t>
            </a:r>
          </a:p>
          <a:p>
            <a:pPr eaLnBrk="1" hangingPunct="1"/>
            <a:endParaRPr lang="de-DE" dirty="0" smtClean="0"/>
          </a:p>
          <a:p>
            <a:pPr eaLnBrk="1" hangingPunct="1"/>
            <a:r>
              <a:rPr lang="de-DE" dirty="0" err="1" smtClean="0"/>
              <a:t>Full</a:t>
            </a:r>
            <a:r>
              <a:rPr lang="de-DE" dirty="0" smtClean="0"/>
              <a:t> pulse </a:t>
            </a:r>
            <a:r>
              <a:rPr lang="de-DE" dirty="0" err="1" smtClean="0"/>
              <a:t>train</a:t>
            </a:r>
            <a:r>
              <a:rPr lang="de-DE" dirty="0" smtClean="0"/>
              <a:t> (27000 </a:t>
            </a:r>
            <a:r>
              <a:rPr lang="de-DE" dirty="0" err="1" smtClean="0"/>
              <a:t>pl</a:t>
            </a:r>
            <a:r>
              <a:rPr lang="de-DE" dirty="0" smtClean="0"/>
              <a:t>/s)</a:t>
            </a:r>
          </a:p>
          <a:p>
            <a:pPr lvl="1" eaLnBrk="1" hangingPunct="1"/>
            <a:r>
              <a:rPr lang="de-DE" dirty="0" smtClean="0"/>
              <a:t>2700 x-</a:t>
            </a:r>
            <a:r>
              <a:rPr lang="de-DE" dirty="0" err="1" smtClean="0"/>
              <a:t>ray</a:t>
            </a:r>
            <a:r>
              <a:rPr lang="de-DE" dirty="0" smtClean="0"/>
              <a:t> </a:t>
            </a:r>
            <a:r>
              <a:rPr lang="de-DE" dirty="0" err="1" smtClean="0"/>
              <a:t>pulses</a:t>
            </a:r>
            <a:r>
              <a:rPr lang="de-DE" dirty="0" smtClean="0"/>
              <a:t> per </a:t>
            </a:r>
            <a:r>
              <a:rPr lang="de-DE" dirty="0" err="1" smtClean="0"/>
              <a:t>train</a:t>
            </a:r>
            <a:endParaRPr lang="de-DE" dirty="0" smtClean="0"/>
          </a:p>
          <a:p>
            <a:pPr eaLnBrk="1" hangingPunct="1"/>
            <a:endParaRPr lang="de-DE" dirty="0" smtClean="0"/>
          </a:p>
          <a:p>
            <a:pPr eaLnBrk="1" hangingPunct="1"/>
            <a:endParaRPr lang="de-DE" dirty="0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900" b="1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1pPr>
            <a:lvl2pPr marL="742950" indent="-285750" eaLnBrk="0" hangingPunct="0">
              <a:defRPr sz="900" b="1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2pPr>
            <a:lvl3pPr marL="1143000" indent="-228600" eaLnBrk="0" hangingPunct="0">
              <a:defRPr sz="900" b="1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3pPr>
            <a:lvl4pPr marL="1600200" indent="-228600" eaLnBrk="0" hangingPunct="0">
              <a:defRPr sz="900" b="1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4pPr>
            <a:lvl5pPr marL="2057400" indent="-228600" eaLnBrk="0" hangingPunct="0">
              <a:defRPr sz="900" b="1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9pPr>
          </a:lstStyle>
          <a:p>
            <a:fld id="{378AFE7A-1CD4-48AE-8324-5582C002F092}" type="slidenum">
              <a:rPr lang="en-GB" sz="1000">
                <a:solidFill>
                  <a:schemeClr val="bg1"/>
                </a:solidFill>
                <a:ea typeface="Geneva" pitchFamily="1" charset="-128"/>
              </a:rPr>
              <a:pPr/>
              <a:t>15</a:t>
            </a:fld>
            <a:endParaRPr lang="en-GB" sz="1000">
              <a:solidFill>
                <a:schemeClr val="bg1"/>
              </a:solidFill>
              <a:ea typeface="Geneva" pitchFamily="1" charset="-128"/>
            </a:endParaRPr>
          </a:p>
        </p:txBody>
      </p:sp>
      <p:grpSp>
        <p:nvGrpSpPr>
          <p:cNvPr id="15365" name="Group 202"/>
          <p:cNvGrpSpPr>
            <a:grpSpLocks/>
          </p:cNvGrpSpPr>
          <p:nvPr/>
        </p:nvGrpSpPr>
        <p:grpSpPr bwMode="auto">
          <a:xfrm>
            <a:off x="4643438" y="1025525"/>
            <a:ext cx="3849687" cy="1028700"/>
            <a:chOff x="4643238" y="1025333"/>
            <a:chExt cx="3849635" cy="1028538"/>
          </a:xfrm>
        </p:grpSpPr>
        <p:cxnSp>
          <p:nvCxnSpPr>
            <p:cNvPr id="15505" name="Straight Arrow Connector 5"/>
            <p:cNvCxnSpPr>
              <a:cxnSpLocks noChangeShapeType="1"/>
            </p:cNvCxnSpPr>
            <p:nvPr/>
          </p:nvCxnSpPr>
          <p:spPr bwMode="auto">
            <a:xfrm>
              <a:off x="4643238" y="1971317"/>
              <a:ext cx="2956956" cy="0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8" name="Rectangle 7"/>
            <p:cNvSpPr/>
            <p:nvPr/>
          </p:nvSpPr>
          <p:spPr bwMode="auto">
            <a:xfrm>
              <a:off x="4821036" y="1555475"/>
              <a:ext cx="2589177" cy="40474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  <a:extLst/>
          </p:spPr>
          <p:txBody>
            <a:bodyPr/>
            <a:lstStyle/>
            <a:p>
              <a:pPr marL="342900" indent="-342900">
                <a:defRPr/>
              </a:pPr>
              <a:endParaRPr lang="de-DE"/>
            </a:p>
          </p:txBody>
        </p:sp>
        <p:cxnSp>
          <p:nvCxnSpPr>
            <p:cNvPr id="15507" name="Straight Connector 9"/>
            <p:cNvCxnSpPr>
              <a:cxnSpLocks noChangeShapeType="1"/>
            </p:cNvCxnSpPr>
            <p:nvPr/>
          </p:nvCxnSpPr>
          <p:spPr bwMode="auto">
            <a:xfrm>
              <a:off x="4849498" y="1555681"/>
              <a:ext cx="0" cy="403761"/>
            </a:xfrm>
            <a:prstGeom prst="line">
              <a:avLst/>
            </a:prstGeom>
            <a:noFill/>
            <a:ln w="38100" algn="ctr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6" name="Rectangle 15"/>
            <p:cNvSpPr/>
            <p:nvPr/>
          </p:nvSpPr>
          <p:spPr bwMode="auto">
            <a:xfrm>
              <a:off x="7803907" y="1549126"/>
              <a:ext cx="665154" cy="40316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  <a:extLst/>
          </p:spPr>
          <p:txBody>
            <a:bodyPr/>
            <a:lstStyle/>
            <a:p>
              <a:pPr marL="342900" indent="-342900">
                <a:defRPr/>
              </a:pPr>
              <a:endParaRPr lang="de-DE"/>
            </a:p>
          </p:txBody>
        </p:sp>
        <p:cxnSp>
          <p:nvCxnSpPr>
            <p:cNvPr id="15509" name="Straight Arrow Connector 10"/>
            <p:cNvCxnSpPr>
              <a:cxnSpLocks noChangeShapeType="1"/>
            </p:cNvCxnSpPr>
            <p:nvPr/>
          </p:nvCxnSpPr>
          <p:spPr bwMode="auto">
            <a:xfrm>
              <a:off x="7649726" y="1969342"/>
              <a:ext cx="843147" cy="0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510" name="Straight Connector 17"/>
            <p:cNvCxnSpPr>
              <a:cxnSpLocks noChangeShapeType="1"/>
            </p:cNvCxnSpPr>
            <p:nvPr/>
          </p:nvCxnSpPr>
          <p:spPr bwMode="auto">
            <a:xfrm flipH="1">
              <a:off x="7581142" y="1882436"/>
              <a:ext cx="59131" cy="166688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511" name="Straight Connector 18"/>
            <p:cNvCxnSpPr>
              <a:cxnSpLocks noChangeShapeType="1"/>
            </p:cNvCxnSpPr>
            <p:nvPr/>
          </p:nvCxnSpPr>
          <p:spPr bwMode="auto">
            <a:xfrm flipH="1">
              <a:off x="7619230" y="1887183"/>
              <a:ext cx="59131" cy="166688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512" name="Straight Arrow Connector 20"/>
            <p:cNvCxnSpPr>
              <a:cxnSpLocks noChangeShapeType="1"/>
            </p:cNvCxnSpPr>
            <p:nvPr/>
          </p:nvCxnSpPr>
          <p:spPr bwMode="auto">
            <a:xfrm>
              <a:off x="4821370" y="1430000"/>
              <a:ext cx="2588821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 type="arrow" w="med" len="med"/>
              <a:tailEnd type="arrow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513" name="Straight Arrow Connector 21"/>
            <p:cNvCxnSpPr>
              <a:cxnSpLocks noChangeShapeType="1"/>
            </p:cNvCxnSpPr>
            <p:nvPr/>
          </p:nvCxnSpPr>
          <p:spPr bwMode="auto">
            <a:xfrm>
              <a:off x="7410191" y="1429984"/>
              <a:ext cx="371498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 type="arrow" w="med" len="med"/>
              <a:tailEnd type="arrow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5514" name="TextBox 23"/>
            <p:cNvSpPr txBox="1">
              <a:spLocks noChangeArrowheads="1"/>
            </p:cNvSpPr>
            <p:nvPr/>
          </p:nvSpPr>
          <p:spPr bwMode="auto">
            <a:xfrm>
              <a:off x="5783229" y="1213390"/>
              <a:ext cx="622286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900" b="1">
                  <a:solidFill>
                    <a:schemeClr val="tx1"/>
                  </a:solidFill>
                  <a:latin typeface="Arial" charset="0"/>
                  <a:ea typeface="ＭＳ Ｐゴシック" pitchFamily="116" charset="-128"/>
                </a:defRPr>
              </a:lvl1pPr>
              <a:lvl2pPr marL="742950" indent="-285750" eaLnBrk="0" hangingPunct="0">
                <a:defRPr sz="900" b="1">
                  <a:solidFill>
                    <a:schemeClr val="tx1"/>
                  </a:solidFill>
                  <a:latin typeface="Arial" charset="0"/>
                  <a:ea typeface="ＭＳ Ｐゴシック" pitchFamily="116" charset="-128"/>
                </a:defRPr>
              </a:lvl2pPr>
              <a:lvl3pPr marL="1143000" indent="-228600" eaLnBrk="0" hangingPunct="0">
                <a:defRPr sz="900" b="1">
                  <a:solidFill>
                    <a:schemeClr val="tx1"/>
                  </a:solidFill>
                  <a:latin typeface="Arial" charset="0"/>
                  <a:ea typeface="ＭＳ Ｐゴシック" pitchFamily="116" charset="-128"/>
                </a:defRPr>
              </a:lvl3pPr>
              <a:lvl4pPr marL="1600200" indent="-228600" eaLnBrk="0" hangingPunct="0">
                <a:defRPr sz="900" b="1">
                  <a:solidFill>
                    <a:schemeClr val="tx1"/>
                  </a:solidFill>
                  <a:latin typeface="Arial" charset="0"/>
                  <a:ea typeface="ＭＳ Ｐゴシック" pitchFamily="116" charset="-128"/>
                </a:defRPr>
              </a:lvl4pPr>
              <a:lvl5pPr marL="2057400" indent="-228600" eaLnBrk="0" hangingPunct="0">
                <a:defRPr sz="900" b="1">
                  <a:solidFill>
                    <a:schemeClr val="tx1"/>
                  </a:solidFill>
                  <a:latin typeface="Arial" charset="0"/>
                  <a:ea typeface="ＭＳ Ｐゴシック" pitchFamily="116" charset="-128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8B323"/>
                </a:buClr>
                <a:buFont typeface="Wingdings" pitchFamily="2" charset="2"/>
                <a:defRPr sz="900" b="1">
                  <a:solidFill>
                    <a:schemeClr val="tx1"/>
                  </a:solidFill>
                  <a:latin typeface="Arial" charset="0"/>
                  <a:ea typeface="ＭＳ Ｐゴシック" pitchFamily="116" charset="-128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8B323"/>
                </a:buClr>
                <a:buFont typeface="Wingdings" pitchFamily="2" charset="2"/>
                <a:defRPr sz="900" b="1">
                  <a:solidFill>
                    <a:schemeClr val="tx1"/>
                  </a:solidFill>
                  <a:latin typeface="Arial" charset="0"/>
                  <a:ea typeface="ＭＳ Ｐゴシック" pitchFamily="116" charset="-128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8B323"/>
                </a:buClr>
                <a:buFont typeface="Wingdings" pitchFamily="2" charset="2"/>
                <a:defRPr sz="900" b="1">
                  <a:solidFill>
                    <a:schemeClr val="tx1"/>
                  </a:solidFill>
                  <a:latin typeface="Arial" charset="0"/>
                  <a:ea typeface="ＭＳ Ｐゴシック" pitchFamily="116" charset="-128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8B323"/>
                </a:buClr>
                <a:buFont typeface="Wingdings" pitchFamily="2" charset="2"/>
                <a:defRPr sz="900" b="1">
                  <a:solidFill>
                    <a:schemeClr val="tx1"/>
                  </a:solidFill>
                  <a:latin typeface="Arial" charset="0"/>
                  <a:ea typeface="ＭＳ Ｐゴシック" pitchFamily="116" charset="-128"/>
                </a:defRPr>
              </a:lvl9pPr>
            </a:lstStyle>
            <a:p>
              <a:pPr eaLnBrk="1" hangingPunct="1"/>
              <a:r>
                <a:rPr lang="de-DE" sz="1100"/>
                <a:t>0.6 ms</a:t>
              </a:r>
            </a:p>
          </p:txBody>
        </p:sp>
        <p:sp>
          <p:nvSpPr>
            <p:cNvPr id="15515" name="TextBox 24"/>
            <p:cNvSpPr txBox="1">
              <a:spLocks noChangeArrowheads="1"/>
            </p:cNvSpPr>
            <p:nvPr/>
          </p:nvSpPr>
          <p:spPr bwMode="auto">
            <a:xfrm>
              <a:off x="7374836" y="1025333"/>
              <a:ext cx="458780" cy="4647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900" b="1">
                  <a:solidFill>
                    <a:schemeClr val="tx1"/>
                  </a:solidFill>
                  <a:latin typeface="Arial" charset="0"/>
                  <a:ea typeface="ＭＳ Ｐゴシック" pitchFamily="116" charset="-128"/>
                </a:defRPr>
              </a:lvl1pPr>
              <a:lvl2pPr marL="742950" indent="-285750" eaLnBrk="0" hangingPunct="0">
                <a:defRPr sz="900" b="1">
                  <a:solidFill>
                    <a:schemeClr val="tx1"/>
                  </a:solidFill>
                  <a:latin typeface="Arial" charset="0"/>
                  <a:ea typeface="ＭＳ Ｐゴシック" pitchFamily="116" charset="-128"/>
                </a:defRPr>
              </a:lvl2pPr>
              <a:lvl3pPr marL="1143000" indent="-228600" eaLnBrk="0" hangingPunct="0">
                <a:defRPr sz="900" b="1">
                  <a:solidFill>
                    <a:schemeClr val="tx1"/>
                  </a:solidFill>
                  <a:latin typeface="Arial" charset="0"/>
                  <a:ea typeface="ＭＳ Ｐゴシック" pitchFamily="116" charset="-128"/>
                </a:defRPr>
              </a:lvl3pPr>
              <a:lvl4pPr marL="1600200" indent="-228600" eaLnBrk="0" hangingPunct="0">
                <a:defRPr sz="900" b="1">
                  <a:solidFill>
                    <a:schemeClr val="tx1"/>
                  </a:solidFill>
                  <a:latin typeface="Arial" charset="0"/>
                  <a:ea typeface="ＭＳ Ｐゴシック" pitchFamily="116" charset="-128"/>
                </a:defRPr>
              </a:lvl4pPr>
              <a:lvl5pPr marL="2057400" indent="-228600" eaLnBrk="0" hangingPunct="0">
                <a:defRPr sz="900" b="1">
                  <a:solidFill>
                    <a:schemeClr val="tx1"/>
                  </a:solidFill>
                  <a:latin typeface="Arial" charset="0"/>
                  <a:ea typeface="ＭＳ Ｐゴシック" pitchFamily="116" charset="-128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8B323"/>
                </a:buClr>
                <a:buFont typeface="Wingdings" pitchFamily="2" charset="2"/>
                <a:defRPr sz="900" b="1">
                  <a:solidFill>
                    <a:schemeClr val="tx1"/>
                  </a:solidFill>
                  <a:latin typeface="Arial" charset="0"/>
                  <a:ea typeface="ＭＳ Ｐゴシック" pitchFamily="116" charset="-128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8B323"/>
                </a:buClr>
                <a:buFont typeface="Wingdings" pitchFamily="2" charset="2"/>
                <a:defRPr sz="900" b="1">
                  <a:solidFill>
                    <a:schemeClr val="tx1"/>
                  </a:solidFill>
                  <a:latin typeface="Arial" charset="0"/>
                  <a:ea typeface="ＭＳ Ｐゴシック" pitchFamily="116" charset="-128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8B323"/>
                </a:buClr>
                <a:buFont typeface="Wingdings" pitchFamily="2" charset="2"/>
                <a:defRPr sz="900" b="1">
                  <a:solidFill>
                    <a:schemeClr val="tx1"/>
                  </a:solidFill>
                  <a:latin typeface="Arial" charset="0"/>
                  <a:ea typeface="ＭＳ Ｐゴシック" pitchFamily="116" charset="-128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8B323"/>
                </a:buClr>
                <a:buFont typeface="Wingdings" pitchFamily="2" charset="2"/>
                <a:defRPr sz="900" b="1">
                  <a:solidFill>
                    <a:schemeClr val="tx1"/>
                  </a:solidFill>
                  <a:latin typeface="Arial" charset="0"/>
                  <a:ea typeface="ＭＳ Ｐゴシック" pitchFamily="116" charset="-128"/>
                </a:defRPr>
              </a:lvl9pPr>
            </a:lstStyle>
            <a:p>
              <a:pPr eaLnBrk="1" hangingPunct="1"/>
              <a:r>
                <a:rPr lang="de-DE" sz="1100"/>
                <a:t>99.4</a:t>
              </a:r>
            </a:p>
            <a:p>
              <a:pPr eaLnBrk="1" hangingPunct="1"/>
              <a:r>
                <a:rPr lang="de-DE" sz="1100"/>
                <a:t>ms</a:t>
              </a:r>
            </a:p>
          </p:txBody>
        </p:sp>
        <p:cxnSp>
          <p:nvCxnSpPr>
            <p:cNvPr id="15516" name="Straight Connector 25"/>
            <p:cNvCxnSpPr>
              <a:cxnSpLocks noChangeShapeType="1"/>
            </p:cNvCxnSpPr>
            <p:nvPr/>
          </p:nvCxnSpPr>
          <p:spPr bwMode="auto">
            <a:xfrm>
              <a:off x="7830859" y="1550917"/>
              <a:ext cx="0" cy="403761"/>
            </a:xfrm>
            <a:prstGeom prst="line">
              <a:avLst/>
            </a:prstGeom>
            <a:noFill/>
            <a:ln w="38100" algn="ctr">
              <a:solidFill>
                <a:srgbClr val="FF3300"/>
              </a:solidFill>
              <a:prstDash val="sysDot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95" name="Group 94"/>
          <p:cNvGrpSpPr>
            <a:grpSpLocks/>
          </p:cNvGrpSpPr>
          <p:nvPr/>
        </p:nvGrpSpPr>
        <p:grpSpPr bwMode="auto">
          <a:xfrm>
            <a:off x="4638675" y="4454525"/>
            <a:ext cx="3849688" cy="504825"/>
            <a:chOff x="4318663" y="5736868"/>
            <a:chExt cx="3849635" cy="504928"/>
          </a:xfrm>
        </p:grpSpPr>
        <p:cxnSp>
          <p:nvCxnSpPr>
            <p:cNvPr id="15454" name="Straight Arrow Connector 42"/>
            <p:cNvCxnSpPr>
              <a:cxnSpLocks noChangeShapeType="1"/>
            </p:cNvCxnSpPr>
            <p:nvPr/>
          </p:nvCxnSpPr>
          <p:spPr bwMode="auto">
            <a:xfrm>
              <a:off x="4318663" y="6159242"/>
              <a:ext cx="2956956" cy="0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4" name="Rectangle 43"/>
            <p:cNvSpPr/>
            <p:nvPr/>
          </p:nvSpPr>
          <p:spPr bwMode="auto">
            <a:xfrm>
              <a:off x="4496461" y="5743219"/>
              <a:ext cx="2589177" cy="4048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  <a:extLst/>
          </p:spPr>
          <p:txBody>
            <a:bodyPr/>
            <a:lstStyle/>
            <a:p>
              <a:pPr marL="342900" indent="-342900">
                <a:defRPr/>
              </a:pPr>
              <a:endParaRPr lang="de-DE"/>
            </a:p>
          </p:txBody>
        </p:sp>
        <p:cxnSp>
          <p:nvCxnSpPr>
            <p:cNvPr id="15456" name="Straight Connector 44"/>
            <p:cNvCxnSpPr>
              <a:cxnSpLocks noChangeShapeType="1"/>
            </p:cNvCxnSpPr>
            <p:nvPr/>
          </p:nvCxnSpPr>
          <p:spPr bwMode="auto">
            <a:xfrm>
              <a:off x="4520550" y="5743606"/>
              <a:ext cx="0" cy="403761"/>
            </a:xfrm>
            <a:prstGeom prst="line">
              <a:avLst/>
            </a:prstGeom>
            <a:noFill/>
            <a:ln w="38100" algn="ctr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6" name="Rectangle 45"/>
            <p:cNvSpPr/>
            <p:nvPr/>
          </p:nvSpPr>
          <p:spPr bwMode="auto">
            <a:xfrm>
              <a:off x="7479332" y="5736868"/>
              <a:ext cx="665153" cy="40330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  <a:extLst/>
          </p:spPr>
          <p:txBody>
            <a:bodyPr/>
            <a:lstStyle/>
            <a:p>
              <a:pPr marL="342900" indent="-342900">
                <a:defRPr/>
              </a:pPr>
              <a:endParaRPr lang="de-DE"/>
            </a:p>
          </p:txBody>
        </p:sp>
        <p:cxnSp>
          <p:nvCxnSpPr>
            <p:cNvPr id="15458" name="Straight Connector 47"/>
            <p:cNvCxnSpPr>
              <a:cxnSpLocks noChangeShapeType="1"/>
            </p:cNvCxnSpPr>
            <p:nvPr/>
          </p:nvCxnSpPr>
          <p:spPr bwMode="auto">
            <a:xfrm flipH="1">
              <a:off x="7256567" y="6070361"/>
              <a:ext cx="59131" cy="166688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459" name="Straight Connector 48"/>
            <p:cNvCxnSpPr>
              <a:cxnSpLocks noChangeShapeType="1"/>
            </p:cNvCxnSpPr>
            <p:nvPr/>
          </p:nvCxnSpPr>
          <p:spPr bwMode="auto">
            <a:xfrm flipH="1">
              <a:off x="7294655" y="6075108"/>
              <a:ext cx="59131" cy="166688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460" name="Straight Connector 50"/>
            <p:cNvCxnSpPr>
              <a:cxnSpLocks noChangeShapeType="1"/>
            </p:cNvCxnSpPr>
            <p:nvPr/>
          </p:nvCxnSpPr>
          <p:spPr bwMode="auto">
            <a:xfrm>
              <a:off x="4591800" y="5743982"/>
              <a:ext cx="0" cy="403761"/>
            </a:xfrm>
            <a:prstGeom prst="line">
              <a:avLst/>
            </a:prstGeom>
            <a:noFill/>
            <a:ln w="38100" algn="ctr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461" name="Straight Connector 51"/>
            <p:cNvCxnSpPr>
              <a:cxnSpLocks noChangeShapeType="1"/>
            </p:cNvCxnSpPr>
            <p:nvPr/>
          </p:nvCxnSpPr>
          <p:spPr bwMode="auto">
            <a:xfrm>
              <a:off x="4663246" y="5743998"/>
              <a:ext cx="0" cy="403761"/>
            </a:xfrm>
            <a:prstGeom prst="line">
              <a:avLst/>
            </a:prstGeom>
            <a:noFill/>
            <a:ln w="38100" algn="ctr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462" name="Straight Connector 52"/>
            <p:cNvCxnSpPr>
              <a:cxnSpLocks noChangeShapeType="1"/>
            </p:cNvCxnSpPr>
            <p:nvPr/>
          </p:nvCxnSpPr>
          <p:spPr bwMode="auto">
            <a:xfrm>
              <a:off x="4737073" y="5744014"/>
              <a:ext cx="0" cy="403761"/>
            </a:xfrm>
            <a:prstGeom prst="line">
              <a:avLst/>
            </a:prstGeom>
            <a:noFill/>
            <a:ln w="38100" algn="ctr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463" name="Straight Connector 53"/>
            <p:cNvCxnSpPr>
              <a:cxnSpLocks noChangeShapeType="1"/>
            </p:cNvCxnSpPr>
            <p:nvPr/>
          </p:nvCxnSpPr>
          <p:spPr bwMode="auto">
            <a:xfrm>
              <a:off x="4810884" y="5746395"/>
              <a:ext cx="0" cy="403761"/>
            </a:xfrm>
            <a:prstGeom prst="line">
              <a:avLst/>
            </a:prstGeom>
            <a:noFill/>
            <a:ln w="38100" algn="ctr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464" name="Straight Connector 54"/>
            <p:cNvCxnSpPr>
              <a:cxnSpLocks noChangeShapeType="1"/>
            </p:cNvCxnSpPr>
            <p:nvPr/>
          </p:nvCxnSpPr>
          <p:spPr bwMode="auto">
            <a:xfrm>
              <a:off x="4880097" y="5743622"/>
              <a:ext cx="0" cy="403761"/>
            </a:xfrm>
            <a:prstGeom prst="line">
              <a:avLst/>
            </a:prstGeom>
            <a:noFill/>
            <a:ln w="38100" algn="ctr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465" name="Straight Connector 55"/>
            <p:cNvCxnSpPr>
              <a:cxnSpLocks noChangeShapeType="1"/>
            </p:cNvCxnSpPr>
            <p:nvPr/>
          </p:nvCxnSpPr>
          <p:spPr bwMode="auto">
            <a:xfrm>
              <a:off x="4951347" y="5743998"/>
              <a:ext cx="0" cy="403761"/>
            </a:xfrm>
            <a:prstGeom prst="line">
              <a:avLst/>
            </a:prstGeom>
            <a:noFill/>
            <a:ln w="38100" algn="ctr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466" name="Straight Connector 56"/>
            <p:cNvCxnSpPr>
              <a:cxnSpLocks noChangeShapeType="1"/>
            </p:cNvCxnSpPr>
            <p:nvPr/>
          </p:nvCxnSpPr>
          <p:spPr bwMode="auto">
            <a:xfrm>
              <a:off x="5022793" y="5744014"/>
              <a:ext cx="0" cy="403761"/>
            </a:xfrm>
            <a:prstGeom prst="line">
              <a:avLst/>
            </a:prstGeom>
            <a:noFill/>
            <a:ln w="38100" algn="ctr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467" name="Straight Connector 57"/>
            <p:cNvCxnSpPr>
              <a:cxnSpLocks noChangeShapeType="1"/>
            </p:cNvCxnSpPr>
            <p:nvPr/>
          </p:nvCxnSpPr>
          <p:spPr bwMode="auto">
            <a:xfrm>
              <a:off x="5096620" y="5744030"/>
              <a:ext cx="0" cy="403761"/>
            </a:xfrm>
            <a:prstGeom prst="line">
              <a:avLst/>
            </a:prstGeom>
            <a:noFill/>
            <a:ln w="38100" algn="ctr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468" name="Straight Connector 58"/>
            <p:cNvCxnSpPr>
              <a:cxnSpLocks noChangeShapeType="1"/>
            </p:cNvCxnSpPr>
            <p:nvPr/>
          </p:nvCxnSpPr>
          <p:spPr bwMode="auto">
            <a:xfrm>
              <a:off x="5170431" y="5746411"/>
              <a:ext cx="0" cy="403761"/>
            </a:xfrm>
            <a:prstGeom prst="line">
              <a:avLst/>
            </a:prstGeom>
            <a:noFill/>
            <a:ln w="38100" algn="ctr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469" name="Straight Connector 59"/>
            <p:cNvCxnSpPr>
              <a:cxnSpLocks noChangeShapeType="1"/>
            </p:cNvCxnSpPr>
            <p:nvPr/>
          </p:nvCxnSpPr>
          <p:spPr bwMode="auto">
            <a:xfrm>
              <a:off x="5237263" y="5743638"/>
              <a:ext cx="0" cy="403761"/>
            </a:xfrm>
            <a:prstGeom prst="line">
              <a:avLst/>
            </a:prstGeom>
            <a:noFill/>
            <a:ln w="38100" algn="ctr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470" name="Straight Connector 60"/>
            <p:cNvCxnSpPr>
              <a:cxnSpLocks noChangeShapeType="1"/>
            </p:cNvCxnSpPr>
            <p:nvPr/>
          </p:nvCxnSpPr>
          <p:spPr bwMode="auto">
            <a:xfrm>
              <a:off x="5308513" y="5744014"/>
              <a:ext cx="0" cy="403761"/>
            </a:xfrm>
            <a:prstGeom prst="line">
              <a:avLst/>
            </a:prstGeom>
            <a:noFill/>
            <a:ln w="38100" algn="ctr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471" name="Straight Connector 61"/>
            <p:cNvCxnSpPr>
              <a:cxnSpLocks noChangeShapeType="1"/>
            </p:cNvCxnSpPr>
            <p:nvPr/>
          </p:nvCxnSpPr>
          <p:spPr bwMode="auto">
            <a:xfrm>
              <a:off x="5379959" y="5744030"/>
              <a:ext cx="0" cy="403761"/>
            </a:xfrm>
            <a:prstGeom prst="line">
              <a:avLst/>
            </a:prstGeom>
            <a:noFill/>
            <a:ln w="38100" algn="ctr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472" name="Straight Connector 62"/>
            <p:cNvCxnSpPr>
              <a:cxnSpLocks noChangeShapeType="1"/>
            </p:cNvCxnSpPr>
            <p:nvPr/>
          </p:nvCxnSpPr>
          <p:spPr bwMode="auto">
            <a:xfrm>
              <a:off x="5453786" y="5744046"/>
              <a:ext cx="0" cy="403761"/>
            </a:xfrm>
            <a:prstGeom prst="line">
              <a:avLst/>
            </a:prstGeom>
            <a:noFill/>
            <a:ln w="38100" algn="ctr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473" name="Straight Connector 63"/>
            <p:cNvCxnSpPr>
              <a:cxnSpLocks noChangeShapeType="1"/>
            </p:cNvCxnSpPr>
            <p:nvPr/>
          </p:nvCxnSpPr>
          <p:spPr bwMode="auto">
            <a:xfrm>
              <a:off x="5527597" y="5746427"/>
              <a:ext cx="0" cy="403761"/>
            </a:xfrm>
            <a:prstGeom prst="line">
              <a:avLst/>
            </a:prstGeom>
            <a:noFill/>
            <a:ln w="38100" algn="ctr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474" name="Straight Connector 64"/>
            <p:cNvCxnSpPr>
              <a:cxnSpLocks noChangeShapeType="1"/>
            </p:cNvCxnSpPr>
            <p:nvPr/>
          </p:nvCxnSpPr>
          <p:spPr bwMode="auto">
            <a:xfrm>
              <a:off x="5596810" y="5743654"/>
              <a:ext cx="0" cy="403761"/>
            </a:xfrm>
            <a:prstGeom prst="line">
              <a:avLst/>
            </a:prstGeom>
            <a:noFill/>
            <a:ln w="38100" algn="ctr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475" name="Straight Connector 65"/>
            <p:cNvCxnSpPr>
              <a:cxnSpLocks noChangeShapeType="1"/>
            </p:cNvCxnSpPr>
            <p:nvPr/>
          </p:nvCxnSpPr>
          <p:spPr bwMode="auto">
            <a:xfrm>
              <a:off x="5668060" y="5744030"/>
              <a:ext cx="0" cy="403761"/>
            </a:xfrm>
            <a:prstGeom prst="line">
              <a:avLst/>
            </a:prstGeom>
            <a:noFill/>
            <a:ln w="38100" algn="ctr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476" name="Straight Connector 66"/>
            <p:cNvCxnSpPr>
              <a:cxnSpLocks noChangeShapeType="1"/>
            </p:cNvCxnSpPr>
            <p:nvPr/>
          </p:nvCxnSpPr>
          <p:spPr bwMode="auto">
            <a:xfrm>
              <a:off x="5739506" y="5744046"/>
              <a:ext cx="0" cy="403761"/>
            </a:xfrm>
            <a:prstGeom prst="line">
              <a:avLst/>
            </a:prstGeom>
            <a:noFill/>
            <a:ln w="38100" algn="ctr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477" name="Straight Connector 67"/>
            <p:cNvCxnSpPr>
              <a:cxnSpLocks noChangeShapeType="1"/>
            </p:cNvCxnSpPr>
            <p:nvPr/>
          </p:nvCxnSpPr>
          <p:spPr bwMode="auto">
            <a:xfrm>
              <a:off x="5813333" y="5744062"/>
              <a:ext cx="0" cy="403761"/>
            </a:xfrm>
            <a:prstGeom prst="line">
              <a:avLst/>
            </a:prstGeom>
            <a:noFill/>
            <a:ln w="38100" algn="ctr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478" name="Straight Connector 68"/>
            <p:cNvCxnSpPr>
              <a:cxnSpLocks noChangeShapeType="1"/>
            </p:cNvCxnSpPr>
            <p:nvPr/>
          </p:nvCxnSpPr>
          <p:spPr bwMode="auto">
            <a:xfrm>
              <a:off x="5887144" y="5746443"/>
              <a:ext cx="0" cy="403761"/>
            </a:xfrm>
            <a:prstGeom prst="line">
              <a:avLst/>
            </a:prstGeom>
            <a:noFill/>
            <a:ln w="38100" algn="ctr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479" name="Straight Connector 69"/>
            <p:cNvCxnSpPr>
              <a:cxnSpLocks noChangeShapeType="1"/>
            </p:cNvCxnSpPr>
            <p:nvPr/>
          </p:nvCxnSpPr>
          <p:spPr bwMode="auto">
            <a:xfrm>
              <a:off x="5953796" y="5744046"/>
              <a:ext cx="0" cy="403761"/>
            </a:xfrm>
            <a:prstGeom prst="line">
              <a:avLst/>
            </a:prstGeom>
            <a:noFill/>
            <a:ln w="38100" algn="ctr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480" name="Straight Connector 70"/>
            <p:cNvCxnSpPr>
              <a:cxnSpLocks noChangeShapeType="1"/>
            </p:cNvCxnSpPr>
            <p:nvPr/>
          </p:nvCxnSpPr>
          <p:spPr bwMode="auto">
            <a:xfrm>
              <a:off x="6027607" y="5746427"/>
              <a:ext cx="0" cy="403761"/>
            </a:xfrm>
            <a:prstGeom prst="line">
              <a:avLst/>
            </a:prstGeom>
            <a:noFill/>
            <a:ln w="38100" algn="ctr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481" name="Straight Connector 71"/>
            <p:cNvCxnSpPr>
              <a:cxnSpLocks noChangeShapeType="1"/>
            </p:cNvCxnSpPr>
            <p:nvPr/>
          </p:nvCxnSpPr>
          <p:spPr bwMode="auto">
            <a:xfrm>
              <a:off x="6094439" y="5743654"/>
              <a:ext cx="0" cy="403761"/>
            </a:xfrm>
            <a:prstGeom prst="line">
              <a:avLst/>
            </a:prstGeom>
            <a:noFill/>
            <a:ln w="38100" algn="ctr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482" name="Straight Connector 72"/>
            <p:cNvCxnSpPr>
              <a:cxnSpLocks noChangeShapeType="1"/>
            </p:cNvCxnSpPr>
            <p:nvPr/>
          </p:nvCxnSpPr>
          <p:spPr bwMode="auto">
            <a:xfrm>
              <a:off x="6165689" y="5744030"/>
              <a:ext cx="0" cy="403761"/>
            </a:xfrm>
            <a:prstGeom prst="line">
              <a:avLst/>
            </a:prstGeom>
            <a:noFill/>
            <a:ln w="38100" algn="ctr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483" name="Straight Connector 73"/>
            <p:cNvCxnSpPr>
              <a:cxnSpLocks noChangeShapeType="1"/>
            </p:cNvCxnSpPr>
            <p:nvPr/>
          </p:nvCxnSpPr>
          <p:spPr bwMode="auto">
            <a:xfrm>
              <a:off x="6237135" y="5744046"/>
              <a:ext cx="0" cy="403761"/>
            </a:xfrm>
            <a:prstGeom prst="line">
              <a:avLst/>
            </a:prstGeom>
            <a:noFill/>
            <a:ln w="38100" algn="ctr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484" name="Straight Connector 74"/>
            <p:cNvCxnSpPr>
              <a:cxnSpLocks noChangeShapeType="1"/>
            </p:cNvCxnSpPr>
            <p:nvPr/>
          </p:nvCxnSpPr>
          <p:spPr bwMode="auto">
            <a:xfrm>
              <a:off x="6310962" y="5744062"/>
              <a:ext cx="0" cy="403761"/>
            </a:xfrm>
            <a:prstGeom prst="line">
              <a:avLst/>
            </a:prstGeom>
            <a:noFill/>
            <a:ln w="38100" algn="ctr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485" name="Straight Connector 75"/>
            <p:cNvCxnSpPr>
              <a:cxnSpLocks noChangeShapeType="1"/>
            </p:cNvCxnSpPr>
            <p:nvPr/>
          </p:nvCxnSpPr>
          <p:spPr bwMode="auto">
            <a:xfrm>
              <a:off x="6384773" y="5746443"/>
              <a:ext cx="0" cy="403761"/>
            </a:xfrm>
            <a:prstGeom prst="line">
              <a:avLst/>
            </a:prstGeom>
            <a:noFill/>
            <a:ln w="38100" algn="ctr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486" name="Straight Connector 76"/>
            <p:cNvCxnSpPr>
              <a:cxnSpLocks noChangeShapeType="1"/>
            </p:cNvCxnSpPr>
            <p:nvPr/>
          </p:nvCxnSpPr>
          <p:spPr bwMode="auto">
            <a:xfrm>
              <a:off x="6453986" y="5743670"/>
              <a:ext cx="0" cy="403761"/>
            </a:xfrm>
            <a:prstGeom prst="line">
              <a:avLst/>
            </a:prstGeom>
            <a:noFill/>
            <a:ln w="38100" algn="ctr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487" name="Straight Connector 77"/>
            <p:cNvCxnSpPr>
              <a:cxnSpLocks noChangeShapeType="1"/>
            </p:cNvCxnSpPr>
            <p:nvPr/>
          </p:nvCxnSpPr>
          <p:spPr bwMode="auto">
            <a:xfrm>
              <a:off x="6525236" y="5744046"/>
              <a:ext cx="0" cy="403761"/>
            </a:xfrm>
            <a:prstGeom prst="line">
              <a:avLst/>
            </a:prstGeom>
            <a:noFill/>
            <a:ln w="38100" algn="ctr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488" name="Straight Connector 78"/>
            <p:cNvCxnSpPr>
              <a:cxnSpLocks noChangeShapeType="1"/>
            </p:cNvCxnSpPr>
            <p:nvPr/>
          </p:nvCxnSpPr>
          <p:spPr bwMode="auto">
            <a:xfrm>
              <a:off x="6596682" y="5744062"/>
              <a:ext cx="0" cy="403761"/>
            </a:xfrm>
            <a:prstGeom prst="line">
              <a:avLst/>
            </a:prstGeom>
            <a:noFill/>
            <a:ln w="38100" algn="ctr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489" name="Straight Connector 79"/>
            <p:cNvCxnSpPr>
              <a:cxnSpLocks noChangeShapeType="1"/>
            </p:cNvCxnSpPr>
            <p:nvPr/>
          </p:nvCxnSpPr>
          <p:spPr bwMode="auto">
            <a:xfrm>
              <a:off x="6670509" y="5744078"/>
              <a:ext cx="0" cy="403761"/>
            </a:xfrm>
            <a:prstGeom prst="line">
              <a:avLst/>
            </a:prstGeom>
            <a:noFill/>
            <a:ln w="38100" algn="ctr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490" name="Straight Connector 80"/>
            <p:cNvCxnSpPr>
              <a:cxnSpLocks noChangeShapeType="1"/>
            </p:cNvCxnSpPr>
            <p:nvPr/>
          </p:nvCxnSpPr>
          <p:spPr bwMode="auto">
            <a:xfrm>
              <a:off x="6744320" y="5746459"/>
              <a:ext cx="0" cy="403761"/>
            </a:xfrm>
            <a:prstGeom prst="line">
              <a:avLst/>
            </a:prstGeom>
            <a:noFill/>
            <a:ln w="38100" algn="ctr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491" name="Straight Connector 81"/>
            <p:cNvCxnSpPr>
              <a:cxnSpLocks noChangeShapeType="1"/>
            </p:cNvCxnSpPr>
            <p:nvPr/>
          </p:nvCxnSpPr>
          <p:spPr bwMode="auto">
            <a:xfrm>
              <a:off x="6810972" y="5744062"/>
              <a:ext cx="0" cy="403761"/>
            </a:xfrm>
            <a:prstGeom prst="line">
              <a:avLst/>
            </a:prstGeom>
            <a:noFill/>
            <a:ln w="38100" algn="ctr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492" name="Straight Connector 82"/>
            <p:cNvCxnSpPr>
              <a:cxnSpLocks noChangeShapeType="1"/>
            </p:cNvCxnSpPr>
            <p:nvPr/>
          </p:nvCxnSpPr>
          <p:spPr bwMode="auto">
            <a:xfrm>
              <a:off x="6882418" y="5744078"/>
              <a:ext cx="0" cy="403761"/>
            </a:xfrm>
            <a:prstGeom prst="line">
              <a:avLst/>
            </a:prstGeom>
            <a:noFill/>
            <a:ln w="38100" algn="ctr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493" name="Straight Connector 83"/>
            <p:cNvCxnSpPr>
              <a:cxnSpLocks noChangeShapeType="1"/>
            </p:cNvCxnSpPr>
            <p:nvPr/>
          </p:nvCxnSpPr>
          <p:spPr bwMode="auto">
            <a:xfrm>
              <a:off x="6956245" y="5744094"/>
              <a:ext cx="0" cy="403761"/>
            </a:xfrm>
            <a:prstGeom prst="line">
              <a:avLst/>
            </a:prstGeom>
            <a:noFill/>
            <a:ln w="38100" algn="ctr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494" name="Straight Connector 84"/>
            <p:cNvCxnSpPr>
              <a:cxnSpLocks noChangeShapeType="1"/>
            </p:cNvCxnSpPr>
            <p:nvPr/>
          </p:nvCxnSpPr>
          <p:spPr bwMode="auto">
            <a:xfrm>
              <a:off x="7030056" y="5746475"/>
              <a:ext cx="0" cy="403761"/>
            </a:xfrm>
            <a:prstGeom prst="line">
              <a:avLst/>
            </a:prstGeom>
            <a:noFill/>
            <a:ln w="38100" algn="ctr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495" name="Straight Connector 85"/>
            <p:cNvCxnSpPr>
              <a:cxnSpLocks noChangeShapeType="1"/>
            </p:cNvCxnSpPr>
            <p:nvPr/>
          </p:nvCxnSpPr>
          <p:spPr bwMode="auto">
            <a:xfrm>
              <a:off x="7503859" y="5739316"/>
              <a:ext cx="0" cy="403761"/>
            </a:xfrm>
            <a:prstGeom prst="line">
              <a:avLst/>
            </a:prstGeom>
            <a:noFill/>
            <a:ln w="38100" algn="ctr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496" name="Straight Connector 86"/>
            <p:cNvCxnSpPr>
              <a:cxnSpLocks noChangeShapeType="1"/>
            </p:cNvCxnSpPr>
            <p:nvPr/>
          </p:nvCxnSpPr>
          <p:spPr bwMode="auto">
            <a:xfrm>
              <a:off x="7577686" y="5739332"/>
              <a:ext cx="0" cy="403761"/>
            </a:xfrm>
            <a:prstGeom prst="line">
              <a:avLst/>
            </a:prstGeom>
            <a:noFill/>
            <a:ln w="38100" algn="ctr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497" name="Straight Connector 87"/>
            <p:cNvCxnSpPr>
              <a:cxnSpLocks noChangeShapeType="1"/>
            </p:cNvCxnSpPr>
            <p:nvPr/>
          </p:nvCxnSpPr>
          <p:spPr bwMode="auto">
            <a:xfrm>
              <a:off x="7651497" y="5741713"/>
              <a:ext cx="0" cy="403761"/>
            </a:xfrm>
            <a:prstGeom prst="line">
              <a:avLst/>
            </a:prstGeom>
            <a:noFill/>
            <a:ln w="38100" algn="ctr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498" name="Straight Connector 88"/>
            <p:cNvCxnSpPr>
              <a:cxnSpLocks noChangeShapeType="1"/>
            </p:cNvCxnSpPr>
            <p:nvPr/>
          </p:nvCxnSpPr>
          <p:spPr bwMode="auto">
            <a:xfrm>
              <a:off x="7718149" y="5739316"/>
              <a:ext cx="0" cy="403761"/>
            </a:xfrm>
            <a:prstGeom prst="line">
              <a:avLst/>
            </a:prstGeom>
            <a:noFill/>
            <a:ln w="38100" algn="ctr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499" name="Straight Connector 89"/>
            <p:cNvCxnSpPr>
              <a:cxnSpLocks noChangeShapeType="1"/>
            </p:cNvCxnSpPr>
            <p:nvPr/>
          </p:nvCxnSpPr>
          <p:spPr bwMode="auto">
            <a:xfrm>
              <a:off x="7789595" y="5739332"/>
              <a:ext cx="0" cy="403761"/>
            </a:xfrm>
            <a:prstGeom prst="line">
              <a:avLst/>
            </a:prstGeom>
            <a:noFill/>
            <a:ln w="38100" algn="ctr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500" name="Straight Connector 90"/>
            <p:cNvCxnSpPr>
              <a:cxnSpLocks noChangeShapeType="1"/>
            </p:cNvCxnSpPr>
            <p:nvPr/>
          </p:nvCxnSpPr>
          <p:spPr bwMode="auto">
            <a:xfrm>
              <a:off x="7863422" y="5739348"/>
              <a:ext cx="0" cy="403761"/>
            </a:xfrm>
            <a:prstGeom prst="line">
              <a:avLst/>
            </a:prstGeom>
            <a:noFill/>
            <a:ln w="38100" algn="ctr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501" name="Straight Connector 91"/>
            <p:cNvCxnSpPr>
              <a:cxnSpLocks noChangeShapeType="1"/>
            </p:cNvCxnSpPr>
            <p:nvPr/>
          </p:nvCxnSpPr>
          <p:spPr bwMode="auto">
            <a:xfrm>
              <a:off x="7937233" y="5741729"/>
              <a:ext cx="0" cy="403761"/>
            </a:xfrm>
            <a:prstGeom prst="line">
              <a:avLst/>
            </a:prstGeom>
            <a:noFill/>
            <a:ln w="38100" algn="ctr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502" name="Straight Connector 92"/>
            <p:cNvCxnSpPr>
              <a:cxnSpLocks noChangeShapeType="1"/>
            </p:cNvCxnSpPr>
            <p:nvPr/>
          </p:nvCxnSpPr>
          <p:spPr bwMode="auto">
            <a:xfrm>
              <a:off x="8006266" y="5739332"/>
              <a:ext cx="0" cy="403761"/>
            </a:xfrm>
            <a:prstGeom prst="line">
              <a:avLst/>
            </a:prstGeom>
            <a:noFill/>
            <a:ln w="38100" algn="ctr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503" name="Straight Connector 93"/>
            <p:cNvCxnSpPr>
              <a:cxnSpLocks noChangeShapeType="1"/>
            </p:cNvCxnSpPr>
            <p:nvPr/>
          </p:nvCxnSpPr>
          <p:spPr bwMode="auto">
            <a:xfrm>
              <a:off x="8077712" y="5739348"/>
              <a:ext cx="0" cy="403761"/>
            </a:xfrm>
            <a:prstGeom prst="line">
              <a:avLst/>
            </a:prstGeom>
            <a:noFill/>
            <a:ln w="38100" algn="ctr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504" name="Straight Arrow Connector 46"/>
            <p:cNvCxnSpPr>
              <a:cxnSpLocks noChangeShapeType="1"/>
            </p:cNvCxnSpPr>
            <p:nvPr/>
          </p:nvCxnSpPr>
          <p:spPr bwMode="auto">
            <a:xfrm>
              <a:off x="7325151" y="6157267"/>
              <a:ext cx="843147" cy="0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06" name="Group 105"/>
          <p:cNvGrpSpPr>
            <a:grpSpLocks/>
          </p:cNvGrpSpPr>
          <p:nvPr/>
        </p:nvGrpSpPr>
        <p:grpSpPr bwMode="auto">
          <a:xfrm>
            <a:off x="4641850" y="2139950"/>
            <a:ext cx="3849688" cy="517525"/>
            <a:chOff x="4320638" y="2139859"/>
            <a:chExt cx="3849635" cy="517662"/>
          </a:xfrm>
        </p:grpSpPr>
        <p:cxnSp>
          <p:nvCxnSpPr>
            <p:cNvPr id="15438" name="Straight Arrow Connector 28"/>
            <p:cNvCxnSpPr>
              <a:cxnSpLocks noChangeShapeType="1"/>
            </p:cNvCxnSpPr>
            <p:nvPr/>
          </p:nvCxnSpPr>
          <p:spPr bwMode="auto">
            <a:xfrm>
              <a:off x="4320638" y="2574967"/>
              <a:ext cx="2956956" cy="0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0" name="Rectangle 29"/>
            <p:cNvSpPr/>
            <p:nvPr/>
          </p:nvSpPr>
          <p:spPr bwMode="auto">
            <a:xfrm>
              <a:off x="4498436" y="2158914"/>
              <a:ext cx="2589177" cy="40492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  <a:extLst/>
          </p:spPr>
          <p:txBody>
            <a:bodyPr/>
            <a:lstStyle/>
            <a:p>
              <a:pPr marL="342900" indent="-342900">
                <a:defRPr/>
              </a:pPr>
              <a:endParaRPr lang="de-DE"/>
            </a:p>
          </p:txBody>
        </p:sp>
        <p:cxnSp>
          <p:nvCxnSpPr>
            <p:cNvPr id="15440" name="Straight Connector 30"/>
            <p:cNvCxnSpPr>
              <a:cxnSpLocks noChangeShapeType="1"/>
            </p:cNvCxnSpPr>
            <p:nvPr/>
          </p:nvCxnSpPr>
          <p:spPr bwMode="auto">
            <a:xfrm>
              <a:off x="4526898" y="2159331"/>
              <a:ext cx="0" cy="403761"/>
            </a:xfrm>
            <a:prstGeom prst="line">
              <a:avLst/>
            </a:prstGeom>
            <a:noFill/>
            <a:ln w="38100" algn="ctr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2" name="Rectangle 31"/>
            <p:cNvSpPr/>
            <p:nvPr/>
          </p:nvSpPr>
          <p:spPr bwMode="auto">
            <a:xfrm>
              <a:off x="7481307" y="2152562"/>
              <a:ext cx="665153" cy="4033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  <a:extLst/>
          </p:spPr>
          <p:txBody>
            <a:bodyPr/>
            <a:lstStyle/>
            <a:p>
              <a:pPr marL="342900" indent="-342900">
                <a:defRPr/>
              </a:pPr>
              <a:endParaRPr lang="de-DE"/>
            </a:p>
          </p:txBody>
        </p:sp>
        <p:cxnSp>
          <p:nvCxnSpPr>
            <p:cNvPr id="15442" name="Straight Connector 33"/>
            <p:cNvCxnSpPr>
              <a:cxnSpLocks noChangeShapeType="1"/>
            </p:cNvCxnSpPr>
            <p:nvPr/>
          </p:nvCxnSpPr>
          <p:spPr bwMode="auto">
            <a:xfrm flipH="1">
              <a:off x="7258542" y="2486086"/>
              <a:ext cx="59131" cy="166688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443" name="Straight Connector 34"/>
            <p:cNvCxnSpPr>
              <a:cxnSpLocks noChangeShapeType="1"/>
            </p:cNvCxnSpPr>
            <p:nvPr/>
          </p:nvCxnSpPr>
          <p:spPr bwMode="auto">
            <a:xfrm flipH="1">
              <a:off x="7296630" y="2490833"/>
              <a:ext cx="59131" cy="166688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444" name="Straight Connector 95"/>
            <p:cNvCxnSpPr>
              <a:cxnSpLocks noChangeShapeType="1"/>
            </p:cNvCxnSpPr>
            <p:nvPr/>
          </p:nvCxnSpPr>
          <p:spPr bwMode="auto">
            <a:xfrm>
              <a:off x="5006281" y="2156917"/>
              <a:ext cx="0" cy="403761"/>
            </a:xfrm>
            <a:prstGeom prst="line">
              <a:avLst/>
            </a:prstGeom>
            <a:noFill/>
            <a:ln w="38100" algn="ctr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445" name="Straight Connector 96"/>
            <p:cNvCxnSpPr>
              <a:cxnSpLocks noChangeShapeType="1"/>
            </p:cNvCxnSpPr>
            <p:nvPr/>
          </p:nvCxnSpPr>
          <p:spPr bwMode="auto">
            <a:xfrm>
              <a:off x="5506195" y="2156143"/>
              <a:ext cx="0" cy="403761"/>
            </a:xfrm>
            <a:prstGeom prst="line">
              <a:avLst/>
            </a:prstGeom>
            <a:noFill/>
            <a:ln w="38100" algn="ctr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446" name="Straight Connector 97"/>
            <p:cNvCxnSpPr>
              <a:cxnSpLocks noChangeShapeType="1"/>
            </p:cNvCxnSpPr>
            <p:nvPr/>
          </p:nvCxnSpPr>
          <p:spPr bwMode="auto">
            <a:xfrm>
              <a:off x="7060766" y="2159283"/>
              <a:ext cx="0" cy="403761"/>
            </a:xfrm>
            <a:prstGeom prst="line">
              <a:avLst/>
            </a:prstGeom>
            <a:noFill/>
            <a:ln w="38100" algn="ctr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447" name="Straight Connector 98"/>
            <p:cNvCxnSpPr>
              <a:cxnSpLocks noChangeShapeType="1"/>
            </p:cNvCxnSpPr>
            <p:nvPr/>
          </p:nvCxnSpPr>
          <p:spPr bwMode="auto">
            <a:xfrm>
              <a:off x="6525253" y="2159282"/>
              <a:ext cx="0" cy="403761"/>
            </a:xfrm>
            <a:prstGeom prst="line">
              <a:avLst/>
            </a:prstGeom>
            <a:noFill/>
            <a:ln w="38100" algn="ctr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448" name="Straight Connector 99"/>
            <p:cNvCxnSpPr>
              <a:cxnSpLocks noChangeShapeType="1"/>
            </p:cNvCxnSpPr>
            <p:nvPr/>
          </p:nvCxnSpPr>
          <p:spPr bwMode="auto">
            <a:xfrm>
              <a:off x="6006189" y="2159282"/>
              <a:ext cx="0" cy="403761"/>
            </a:xfrm>
            <a:prstGeom prst="line">
              <a:avLst/>
            </a:prstGeom>
            <a:noFill/>
            <a:ln w="38100" algn="ctr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449" name="Straight Connector 100"/>
            <p:cNvCxnSpPr>
              <a:cxnSpLocks noChangeShapeType="1"/>
            </p:cNvCxnSpPr>
            <p:nvPr/>
          </p:nvCxnSpPr>
          <p:spPr bwMode="auto">
            <a:xfrm>
              <a:off x="8046691" y="2154504"/>
              <a:ext cx="0" cy="403761"/>
            </a:xfrm>
            <a:prstGeom prst="line">
              <a:avLst/>
            </a:prstGeom>
            <a:noFill/>
            <a:ln w="38100" algn="ctr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450" name="Straight Connector 101"/>
            <p:cNvCxnSpPr>
              <a:cxnSpLocks noChangeShapeType="1"/>
            </p:cNvCxnSpPr>
            <p:nvPr/>
          </p:nvCxnSpPr>
          <p:spPr bwMode="auto">
            <a:xfrm>
              <a:off x="7511178" y="2154503"/>
              <a:ext cx="0" cy="403761"/>
            </a:xfrm>
            <a:prstGeom prst="line">
              <a:avLst/>
            </a:prstGeom>
            <a:noFill/>
            <a:ln w="38100" algn="ctr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451" name="Straight Arrow Connector 32"/>
            <p:cNvCxnSpPr>
              <a:cxnSpLocks noChangeShapeType="1"/>
            </p:cNvCxnSpPr>
            <p:nvPr/>
          </p:nvCxnSpPr>
          <p:spPr bwMode="auto">
            <a:xfrm>
              <a:off x="7327126" y="2572992"/>
              <a:ext cx="843147" cy="0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5452" name="TextBox 102"/>
            <p:cNvSpPr txBox="1">
              <a:spLocks noChangeArrowheads="1"/>
            </p:cNvSpPr>
            <p:nvPr/>
          </p:nvSpPr>
          <p:spPr bwMode="auto">
            <a:xfrm>
              <a:off x="6483457" y="2139859"/>
              <a:ext cx="619080" cy="4647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900" b="1">
                  <a:solidFill>
                    <a:schemeClr val="tx1"/>
                  </a:solidFill>
                  <a:latin typeface="Arial" charset="0"/>
                  <a:ea typeface="ＭＳ Ｐゴシック" pitchFamily="116" charset="-128"/>
                </a:defRPr>
              </a:lvl1pPr>
              <a:lvl2pPr marL="742950" indent="-285750" eaLnBrk="0" hangingPunct="0">
                <a:defRPr sz="900" b="1">
                  <a:solidFill>
                    <a:schemeClr val="tx1"/>
                  </a:solidFill>
                  <a:latin typeface="Arial" charset="0"/>
                  <a:ea typeface="ＭＳ Ｐゴシック" pitchFamily="116" charset="-128"/>
                </a:defRPr>
              </a:lvl2pPr>
              <a:lvl3pPr marL="1143000" indent="-228600" eaLnBrk="0" hangingPunct="0">
                <a:defRPr sz="900" b="1">
                  <a:solidFill>
                    <a:schemeClr val="tx1"/>
                  </a:solidFill>
                  <a:latin typeface="Arial" charset="0"/>
                  <a:ea typeface="ＭＳ Ｐゴシック" pitchFamily="116" charset="-128"/>
                </a:defRPr>
              </a:lvl3pPr>
              <a:lvl4pPr marL="1600200" indent="-228600" eaLnBrk="0" hangingPunct="0">
                <a:defRPr sz="900" b="1">
                  <a:solidFill>
                    <a:schemeClr val="tx1"/>
                  </a:solidFill>
                  <a:latin typeface="Arial" charset="0"/>
                  <a:ea typeface="ＭＳ Ｐゴシック" pitchFamily="116" charset="-128"/>
                </a:defRPr>
              </a:lvl4pPr>
              <a:lvl5pPr marL="2057400" indent="-228600" eaLnBrk="0" hangingPunct="0">
                <a:defRPr sz="900" b="1">
                  <a:solidFill>
                    <a:schemeClr val="tx1"/>
                  </a:solidFill>
                  <a:latin typeface="Arial" charset="0"/>
                  <a:ea typeface="ＭＳ Ｐゴシック" pitchFamily="116" charset="-128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8B323"/>
                </a:buClr>
                <a:buFont typeface="Wingdings" pitchFamily="2" charset="2"/>
                <a:defRPr sz="900" b="1">
                  <a:solidFill>
                    <a:schemeClr val="tx1"/>
                  </a:solidFill>
                  <a:latin typeface="Arial" charset="0"/>
                  <a:ea typeface="ＭＳ Ｐゴシック" pitchFamily="116" charset="-128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8B323"/>
                </a:buClr>
                <a:buFont typeface="Wingdings" pitchFamily="2" charset="2"/>
                <a:defRPr sz="900" b="1">
                  <a:solidFill>
                    <a:schemeClr val="tx1"/>
                  </a:solidFill>
                  <a:latin typeface="Arial" charset="0"/>
                  <a:ea typeface="ＭＳ Ｐゴシック" pitchFamily="116" charset="-128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8B323"/>
                </a:buClr>
                <a:buFont typeface="Wingdings" pitchFamily="2" charset="2"/>
                <a:defRPr sz="900" b="1">
                  <a:solidFill>
                    <a:schemeClr val="tx1"/>
                  </a:solidFill>
                  <a:latin typeface="Arial" charset="0"/>
                  <a:ea typeface="ＭＳ Ｐゴシック" pitchFamily="116" charset="-128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8B323"/>
                </a:buClr>
                <a:buFont typeface="Wingdings" pitchFamily="2" charset="2"/>
                <a:defRPr sz="900" b="1">
                  <a:solidFill>
                    <a:schemeClr val="tx1"/>
                  </a:solidFill>
                  <a:latin typeface="Arial" charset="0"/>
                  <a:ea typeface="ＭＳ Ｐゴシック" pitchFamily="116" charset="-128"/>
                </a:defRPr>
              </a:lvl9pPr>
            </a:lstStyle>
            <a:p>
              <a:pPr eaLnBrk="1" hangingPunct="1"/>
              <a:r>
                <a:rPr lang="de-DE" sz="1100"/>
                <a:t>1/10/</a:t>
              </a:r>
            </a:p>
            <a:p>
              <a:pPr eaLnBrk="1" hangingPunct="1"/>
              <a:r>
                <a:rPr lang="de-DE" sz="1100"/>
                <a:t>100 µs</a:t>
              </a:r>
            </a:p>
          </p:txBody>
        </p:sp>
        <p:cxnSp>
          <p:nvCxnSpPr>
            <p:cNvPr id="15453" name="Straight Arrow Connector 103"/>
            <p:cNvCxnSpPr>
              <a:cxnSpLocks noChangeShapeType="1"/>
            </p:cNvCxnSpPr>
            <p:nvPr/>
          </p:nvCxnSpPr>
          <p:spPr bwMode="auto">
            <a:xfrm>
              <a:off x="6504111" y="2372231"/>
              <a:ext cx="580676" cy="10353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 type="arrow" w="med" len="med"/>
              <a:tailEnd type="arrow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34" name="Group 133"/>
          <p:cNvGrpSpPr>
            <a:grpSpLocks/>
          </p:cNvGrpSpPr>
          <p:nvPr/>
        </p:nvGrpSpPr>
        <p:grpSpPr bwMode="auto">
          <a:xfrm>
            <a:off x="4638675" y="2816225"/>
            <a:ext cx="3849688" cy="504825"/>
            <a:chOff x="4318663" y="2673118"/>
            <a:chExt cx="3849635" cy="504928"/>
          </a:xfrm>
        </p:grpSpPr>
        <p:cxnSp>
          <p:nvCxnSpPr>
            <p:cNvPr id="15416" name="Straight Arrow Connector 107"/>
            <p:cNvCxnSpPr>
              <a:cxnSpLocks noChangeShapeType="1"/>
            </p:cNvCxnSpPr>
            <p:nvPr/>
          </p:nvCxnSpPr>
          <p:spPr bwMode="auto">
            <a:xfrm>
              <a:off x="4318663" y="3095492"/>
              <a:ext cx="2956956" cy="0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09" name="Rectangle 108"/>
            <p:cNvSpPr/>
            <p:nvPr/>
          </p:nvSpPr>
          <p:spPr bwMode="auto">
            <a:xfrm>
              <a:off x="4496461" y="2679469"/>
              <a:ext cx="2589177" cy="4048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  <a:extLst/>
          </p:spPr>
          <p:txBody>
            <a:bodyPr/>
            <a:lstStyle/>
            <a:p>
              <a:pPr marL="342900" indent="-342900">
                <a:defRPr/>
              </a:pPr>
              <a:endParaRPr lang="de-DE"/>
            </a:p>
          </p:txBody>
        </p:sp>
        <p:cxnSp>
          <p:nvCxnSpPr>
            <p:cNvPr id="15418" name="Straight Connector 109"/>
            <p:cNvCxnSpPr>
              <a:cxnSpLocks noChangeShapeType="1"/>
            </p:cNvCxnSpPr>
            <p:nvPr/>
          </p:nvCxnSpPr>
          <p:spPr bwMode="auto">
            <a:xfrm>
              <a:off x="4524923" y="2679856"/>
              <a:ext cx="0" cy="403761"/>
            </a:xfrm>
            <a:prstGeom prst="line">
              <a:avLst/>
            </a:prstGeom>
            <a:noFill/>
            <a:ln w="38100" algn="ctr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11" name="Rectangle 110"/>
            <p:cNvSpPr/>
            <p:nvPr/>
          </p:nvSpPr>
          <p:spPr bwMode="auto">
            <a:xfrm>
              <a:off x="7479332" y="2673118"/>
              <a:ext cx="665153" cy="40330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  <a:extLst/>
          </p:spPr>
          <p:txBody>
            <a:bodyPr/>
            <a:lstStyle/>
            <a:p>
              <a:pPr marL="342900" indent="-342900">
                <a:defRPr/>
              </a:pPr>
              <a:endParaRPr lang="de-DE"/>
            </a:p>
          </p:txBody>
        </p:sp>
        <p:cxnSp>
          <p:nvCxnSpPr>
            <p:cNvPr id="15420" name="Straight Connector 111"/>
            <p:cNvCxnSpPr>
              <a:cxnSpLocks noChangeShapeType="1"/>
            </p:cNvCxnSpPr>
            <p:nvPr/>
          </p:nvCxnSpPr>
          <p:spPr bwMode="auto">
            <a:xfrm flipH="1">
              <a:off x="7256567" y="3006611"/>
              <a:ext cx="59131" cy="166688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421" name="Straight Connector 112"/>
            <p:cNvCxnSpPr>
              <a:cxnSpLocks noChangeShapeType="1"/>
            </p:cNvCxnSpPr>
            <p:nvPr/>
          </p:nvCxnSpPr>
          <p:spPr bwMode="auto">
            <a:xfrm flipH="1">
              <a:off x="7294655" y="3011358"/>
              <a:ext cx="59131" cy="166688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422" name="Straight Connector 113"/>
            <p:cNvCxnSpPr>
              <a:cxnSpLocks noChangeShapeType="1"/>
            </p:cNvCxnSpPr>
            <p:nvPr/>
          </p:nvCxnSpPr>
          <p:spPr bwMode="auto">
            <a:xfrm>
              <a:off x="4604214" y="2677442"/>
              <a:ext cx="0" cy="403761"/>
            </a:xfrm>
            <a:prstGeom prst="line">
              <a:avLst/>
            </a:prstGeom>
            <a:noFill/>
            <a:ln w="38100" algn="ctr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423" name="Straight Connector 114"/>
            <p:cNvCxnSpPr>
              <a:cxnSpLocks noChangeShapeType="1"/>
            </p:cNvCxnSpPr>
            <p:nvPr/>
          </p:nvCxnSpPr>
          <p:spPr bwMode="auto">
            <a:xfrm>
              <a:off x="4684984" y="2676668"/>
              <a:ext cx="0" cy="403761"/>
            </a:xfrm>
            <a:prstGeom prst="line">
              <a:avLst/>
            </a:prstGeom>
            <a:noFill/>
            <a:ln w="38100" algn="ctr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424" name="Straight Connector 117"/>
            <p:cNvCxnSpPr>
              <a:cxnSpLocks noChangeShapeType="1"/>
            </p:cNvCxnSpPr>
            <p:nvPr/>
          </p:nvCxnSpPr>
          <p:spPr bwMode="auto">
            <a:xfrm>
              <a:off x="4770597" y="2679807"/>
              <a:ext cx="0" cy="403761"/>
            </a:xfrm>
            <a:prstGeom prst="line">
              <a:avLst/>
            </a:prstGeom>
            <a:noFill/>
            <a:ln w="38100" algn="ctr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425" name="Straight Connector 118"/>
            <p:cNvCxnSpPr>
              <a:cxnSpLocks noChangeShapeType="1"/>
            </p:cNvCxnSpPr>
            <p:nvPr/>
          </p:nvCxnSpPr>
          <p:spPr bwMode="auto">
            <a:xfrm>
              <a:off x="7592231" y="2675029"/>
              <a:ext cx="0" cy="403761"/>
            </a:xfrm>
            <a:prstGeom prst="line">
              <a:avLst/>
            </a:prstGeom>
            <a:noFill/>
            <a:ln w="38100" algn="ctr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426" name="Straight Connector 119"/>
            <p:cNvCxnSpPr>
              <a:cxnSpLocks noChangeShapeType="1"/>
            </p:cNvCxnSpPr>
            <p:nvPr/>
          </p:nvCxnSpPr>
          <p:spPr bwMode="auto">
            <a:xfrm>
              <a:off x="7509203" y="2675028"/>
              <a:ext cx="0" cy="403761"/>
            </a:xfrm>
            <a:prstGeom prst="line">
              <a:avLst/>
            </a:prstGeom>
            <a:noFill/>
            <a:ln w="38100" algn="ctr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427" name="Straight Arrow Connector 120"/>
            <p:cNvCxnSpPr>
              <a:cxnSpLocks noChangeShapeType="1"/>
            </p:cNvCxnSpPr>
            <p:nvPr/>
          </p:nvCxnSpPr>
          <p:spPr bwMode="auto">
            <a:xfrm>
              <a:off x="7325151" y="3093517"/>
              <a:ext cx="843147" cy="0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428" name="Straight Connector 123"/>
            <p:cNvCxnSpPr>
              <a:cxnSpLocks noChangeShapeType="1"/>
            </p:cNvCxnSpPr>
            <p:nvPr/>
          </p:nvCxnSpPr>
          <p:spPr bwMode="auto">
            <a:xfrm>
              <a:off x="7749394" y="2675013"/>
              <a:ext cx="0" cy="403761"/>
            </a:xfrm>
            <a:prstGeom prst="line">
              <a:avLst/>
            </a:prstGeom>
            <a:noFill/>
            <a:ln w="38100" algn="ctr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429" name="Straight Connector 124"/>
            <p:cNvCxnSpPr>
              <a:cxnSpLocks noChangeShapeType="1"/>
            </p:cNvCxnSpPr>
            <p:nvPr/>
          </p:nvCxnSpPr>
          <p:spPr bwMode="auto">
            <a:xfrm>
              <a:off x="7666366" y="2675012"/>
              <a:ext cx="0" cy="403761"/>
            </a:xfrm>
            <a:prstGeom prst="line">
              <a:avLst/>
            </a:prstGeom>
            <a:noFill/>
            <a:ln w="38100" algn="ctr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430" name="Straight Connector 125"/>
            <p:cNvCxnSpPr>
              <a:cxnSpLocks noChangeShapeType="1"/>
            </p:cNvCxnSpPr>
            <p:nvPr/>
          </p:nvCxnSpPr>
          <p:spPr bwMode="auto">
            <a:xfrm>
              <a:off x="5634686" y="2679840"/>
              <a:ext cx="0" cy="403761"/>
            </a:xfrm>
            <a:prstGeom prst="line">
              <a:avLst/>
            </a:prstGeom>
            <a:noFill/>
            <a:ln w="38100" algn="ctr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431" name="Straight Connector 126"/>
            <p:cNvCxnSpPr>
              <a:cxnSpLocks noChangeShapeType="1"/>
            </p:cNvCxnSpPr>
            <p:nvPr/>
          </p:nvCxnSpPr>
          <p:spPr bwMode="auto">
            <a:xfrm>
              <a:off x="5713977" y="2677426"/>
              <a:ext cx="0" cy="403761"/>
            </a:xfrm>
            <a:prstGeom prst="line">
              <a:avLst/>
            </a:prstGeom>
            <a:noFill/>
            <a:ln w="38100" algn="ctr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432" name="Straight Connector 127"/>
            <p:cNvCxnSpPr>
              <a:cxnSpLocks noChangeShapeType="1"/>
            </p:cNvCxnSpPr>
            <p:nvPr/>
          </p:nvCxnSpPr>
          <p:spPr bwMode="auto">
            <a:xfrm>
              <a:off x="5794747" y="2676652"/>
              <a:ext cx="0" cy="403761"/>
            </a:xfrm>
            <a:prstGeom prst="line">
              <a:avLst/>
            </a:prstGeom>
            <a:noFill/>
            <a:ln w="38100" algn="ctr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433" name="Straight Connector 128"/>
            <p:cNvCxnSpPr>
              <a:cxnSpLocks noChangeShapeType="1"/>
            </p:cNvCxnSpPr>
            <p:nvPr/>
          </p:nvCxnSpPr>
          <p:spPr bwMode="auto">
            <a:xfrm>
              <a:off x="5880360" y="2679791"/>
              <a:ext cx="0" cy="403761"/>
            </a:xfrm>
            <a:prstGeom prst="line">
              <a:avLst/>
            </a:prstGeom>
            <a:noFill/>
            <a:ln w="38100" algn="ctr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434" name="Straight Connector 129"/>
            <p:cNvCxnSpPr>
              <a:cxnSpLocks noChangeShapeType="1"/>
            </p:cNvCxnSpPr>
            <p:nvPr/>
          </p:nvCxnSpPr>
          <p:spPr bwMode="auto">
            <a:xfrm>
              <a:off x="6901580" y="2675013"/>
              <a:ext cx="0" cy="403761"/>
            </a:xfrm>
            <a:prstGeom prst="line">
              <a:avLst/>
            </a:prstGeom>
            <a:noFill/>
            <a:ln w="38100" algn="ctr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435" name="Straight Connector 130"/>
            <p:cNvCxnSpPr>
              <a:cxnSpLocks noChangeShapeType="1"/>
            </p:cNvCxnSpPr>
            <p:nvPr/>
          </p:nvCxnSpPr>
          <p:spPr bwMode="auto">
            <a:xfrm>
              <a:off x="6818552" y="2675012"/>
              <a:ext cx="0" cy="403761"/>
            </a:xfrm>
            <a:prstGeom prst="line">
              <a:avLst/>
            </a:prstGeom>
            <a:noFill/>
            <a:ln w="38100" algn="ctr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436" name="Straight Connector 131"/>
            <p:cNvCxnSpPr>
              <a:cxnSpLocks noChangeShapeType="1"/>
            </p:cNvCxnSpPr>
            <p:nvPr/>
          </p:nvCxnSpPr>
          <p:spPr bwMode="auto">
            <a:xfrm>
              <a:off x="7058743" y="2674997"/>
              <a:ext cx="0" cy="403761"/>
            </a:xfrm>
            <a:prstGeom prst="line">
              <a:avLst/>
            </a:prstGeom>
            <a:noFill/>
            <a:ln w="38100" algn="ctr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437" name="Straight Connector 132"/>
            <p:cNvCxnSpPr>
              <a:cxnSpLocks noChangeShapeType="1"/>
            </p:cNvCxnSpPr>
            <p:nvPr/>
          </p:nvCxnSpPr>
          <p:spPr bwMode="auto">
            <a:xfrm>
              <a:off x="6975715" y="2674996"/>
              <a:ext cx="0" cy="403761"/>
            </a:xfrm>
            <a:prstGeom prst="line">
              <a:avLst/>
            </a:prstGeom>
            <a:noFill/>
            <a:ln w="38100" algn="ctr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62" name="Group 161"/>
          <p:cNvGrpSpPr>
            <a:grpSpLocks/>
          </p:cNvGrpSpPr>
          <p:nvPr/>
        </p:nvGrpSpPr>
        <p:grpSpPr bwMode="auto">
          <a:xfrm>
            <a:off x="4637088" y="3489325"/>
            <a:ext cx="3849687" cy="506413"/>
            <a:chOff x="4316688" y="3490063"/>
            <a:chExt cx="3849635" cy="505383"/>
          </a:xfrm>
        </p:grpSpPr>
        <p:cxnSp>
          <p:nvCxnSpPr>
            <p:cNvPr id="15399" name="Straight Arrow Connector 135"/>
            <p:cNvCxnSpPr>
              <a:cxnSpLocks noChangeShapeType="1"/>
            </p:cNvCxnSpPr>
            <p:nvPr/>
          </p:nvCxnSpPr>
          <p:spPr bwMode="auto">
            <a:xfrm>
              <a:off x="4316688" y="3912892"/>
              <a:ext cx="2956956" cy="0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37" name="Rectangle 136"/>
            <p:cNvSpPr/>
            <p:nvPr/>
          </p:nvSpPr>
          <p:spPr bwMode="auto">
            <a:xfrm>
              <a:off x="4494486" y="3497985"/>
              <a:ext cx="2589177" cy="40240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  <a:extLst/>
          </p:spPr>
          <p:txBody>
            <a:bodyPr/>
            <a:lstStyle/>
            <a:p>
              <a:pPr marL="342900" indent="-342900">
                <a:defRPr/>
              </a:pPr>
              <a:endParaRPr lang="de-DE"/>
            </a:p>
          </p:txBody>
        </p:sp>
        <p:cxnSp>
          <p:nvCxnSpPr>
            <p:cNvPr id="15401" name="Straight Connector 137"/>
            <p:cNvCxnSpPr>
              <a:cxnSpLocks noChangeShapeType="1"/>
            </p:cNvCxnSpPr>
            <p:nvPr/>
          </p:nvCxnSpPr>
          <p:spPr bwMode="auto">
            <a:xfrm>
              <a:off x="4522948" y="3497256"/>
              <a:ext cx="0" cy="403761"/>
            </a:xfrm>
            <a:prstGeom prst="line">
              <a:avLst/>
            </a:prstGeom>
            <a:noFill/>
            <a:ln w="38100" algn="ctr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39" name="Rectangle 138"/>
            <p:cNvSpPr/>
            <p:nvPr/>
          </p:nvSpPr>
          <p:spPr bwMode="auto">
            <a:xfrm>
              <a:off x="7477357" y="3490063"/>
              <a:ext cx="665154" cy="40399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  <a:extLst/>
          </p:spPr>
          <p:txBody>
            <a:bodyPr/>
            <a:lstStyle/>
            <a:p>
              <a:pPr marL="342900" indent="-342900">
                <a:defRPr/>
              </a:pPr>
              <a:endParaRPr lang="de-DE"/>
            </a:p>
          </p:txBody>
        </p:sp>
        <p:cxnSp>
          <p:nvCxnSpPr>
            <p:cNvPr id="15403" name="Straight Connector 139"/>
            <p:cNvCxnSpPr>
              <a:cxnSpLocks noChangeShapeType="1"/>
            </p:cNvCxnSpPr>
            <p:nvPr/>
          </p:nvCxnSpPr>
          <p:spPr bwMode="auto">
            <a:xfrm flipH="1">
              <a:off x="7254592" y="3824011"/>
              <a:ext cx="59131" cy="166688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404" name="Straight Connector 140"/>
            <p:cNvCxnSpPr>
              <a:cxnSpLocks noChangeShapeType="1"/>
            </p:cNvCxnSpPr>
            <p:nvPr/>
          </p:nvCxnSpPr>
          <p:spPr bwMode="auto">
            <a:xfrm flipH="1">
              <a:off x="7292680" y="3828758"/>
              <a:ext cx="59131" cy="166688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405" name="Straight Connector 141"/>
            <p:cNvCxnSpPr>
              <a:cxnSpLocks noChangeShapeType="1"/>
            </p:cNvCxnSpPr>
            <p:nvPr/>
          </p:nvCxnSpPr>
          <p:spPr bwMode="auto">
            <a:xfrm>
              <a:off x="4602239" y="3494842"/>
              <a:ext cx="0" cy="403761"/>
            </a:xfrm>
            <a:prstGeom prst="line">
              <a:avLst/>
            </a:prstGeom>
            <a:noFill/>
            <a:ln w="38100" algn="ctr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406" name="Straight Connector 143"/>
            <p:cNvCxnSpPr>
              <a:cxnSpLocks noChangeShapeType="1"/>
            </p:cNvCxnSpPr>
            <p:nvPr/>
          </p:nvCxnSpPr>
          <p:spPr bwMode="auto">
            <a:xfrm>
              <a:off x="4759096" y="3497207"/>
              <a:ext cx="0" cy="403761"/>
            </a:xfrm>
            <a:prstGeom prst="line">
              <a:avLst/>
            </a:prstGeom>
            <a:noFill/>
            <a:ln w="38100" algn="ctr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407" name="Straight Connector 149"/>
            <p:cNvCxnSpPr>
              <a:cxnSpLocks noChangeShapeType="1"/>
            </p:cNvCxnSpPr>
            <p:nvPr/>
          </p:nvCxnSpPr>
          <p:spPr bwMode="auto">
            <a:xfrm>
              <a:off x="5065914" y="3497240"/>
              <a:ext cx="0" cy="403761"/>
            </a:xfrm>
            <a:prstGeom prst="line">
              <a:avLst/>
            </a:prstGeom>
            <a:noFill/>
            <a:ln w="38100" algn="ctr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408" name="Straight Connector 150"/>
            <p:cNvCxnSpPr>
              <a:cxnSpLocks noChangeShapeType="1"/>
            </p:cNvCxnSpPr>
            <p:nvPr/>
          </p:nvCxnSpPr>
          <p:spPr bwMode="auto">
            <a:xfrm>
              <a:off x="5540534" y="3494826"/>
              <a:ext cx="0" cy="403761"/>
            </a:xfrm>
            <a:prstGeom prst="line">
              <a:avLst/>
            </a:prstGeom>
            <a:noFill/>
            <a:ln w="38100" algn="ctr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409" name="Straight Connector 153"/>
            <p:cNvCxnSpPr>
              <a:cxnSpLocks noChangeShapeType="1"/>
            </p:cNvCxnSpPr>
            <p:nvPr/>
          </p:nvCxnSpPr>
          <p:spPr bwMode="auto">
            <a:xfrm>
              <a:off x="6132762" y="3492413"/>
              <a:ext cx="0" cy="403761"/>
            </a:xfrm>
            <a:prstGeom prst="line">
              <a:avLst/>
            </a:prstGeom>
            <a:noFill/>
            <a:ln w="38100" algn="ctr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410" name="Straight Connector 155"/>
            <p:cNvCxnSpPr>
              <a:cxnSpLocks noChangeShapeType="1"/>
            </p:cNvCxnSpPr>
            <p:nvPr/>
          </p:nvCxnSpPr>
          <p:spPr bwMode="auto">
            <a:xfrm>
              <a:off x="7056768" y="3492397"/>
              <a:ext cx="0" cy="403761"/>
            </a:xfrm>
            <a:prstGeom prst="line">
              <a:avLst/>
            </a:prstGeom>
            <a:noFill/>
            <a:ln w="38100" algn="ctr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411" name="Straight Connector 157"/>
            <p:cNvCxnSpPr>
              <a:cxnSpLocks noChangeShapeType="1"/>
            </p:cNvCxnSpPr>
            <p:nvPr/>
          </p:nvCxnSpPr>
          <p:spPr bwMode="auto">
            <a:xfrm>
              <a:off x="7504570" y="3492477"/>
              <a:ext cx="0" cy="403761"/>
            </a:xfrm>
            <a:prstGeom prst="line">
              <a:avLst/>
            </a:prstGeom>
            <a:noFill/>
            <a:ln w="38100" algn="ctr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412" name="Straight Connector 158"/>
            <p:cNvCxnSpPr>
              <a:cxnSpLocks noChangeShapeType="1"/>
            </p:cNvCxnSpPr>
            <p:nvPr/>
          </p:nvCxnSpPr>
          <p:spPr bwMode="auto">
            <a:xfrm>
              <a:off x="7583861" y="3490063"/>
              <a:ext cx="0" cy="403761"/>
            </a:xfrm>
            <a:prstGeom prst="line">
              <a:avLst/>
            </a:prstGeom>
            <a:noFill/>
            <a:ln w="38100" algn="ctr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413" name="Straight Connector 159"/>
            <p:cNvCxnSpPr>
              <a:cxnSpLocks noChangeShapeType="1"/>
            </p:cNvCxnSpPr>
            <p:nvPr/>
          </p:nvCxnSpPr>
          <p:spPr bwMode="auto">
            <a:xfrm>
              <a:off x="7740718" y="3492428"/>
              <a:ext cx="0" cy="403761"/>
            </a:xfrm>
            <a:prstGeom prst="line">
              <a:avLst/>
            </a:prstGeom>
            <a:noFill/>
            <a:ln w="38100" algn="ctr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414" name="Straight Connector 160"/>
            <p:cNvCxnSpPr>
              <a:cxnSpLocks noChangeShapeType="1"/>
            </p:cNvCxnSpPr>
            <p:nvPr/>
          </p:nvCxnSpPr>
          <p:spPr bwMode="auto">
            <a:xfrm>
              <a:off x="8047536" y="3492461"/>
              <a:ext cx="0" cy="403761"/>
            </a:xfrm>
            <a:prstGeom prst="line">
              <a:avLst/>
            </a:prstGeom>
            <a:noFill/>
            <a:ln w="38100" algn="ctr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415" name="Straight Arrow Connector 146"/>
            <p:cNvCxnSpPr>
              <a:cxnSpLocks noChangeShapeType="1"/>
            </p:cNvCxnSpPr>
            <p:nvPr/>
          </p:nvCxnSpPr>
          <p:spPr bwMode="auto">
            <a:xfrm>
              <a:off x="7323176" y="3910917"/>
              <a:ext cx="843147" cy="0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3151294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dirty="0" err="1" smtClean="0"/>
              <a:t>Specific</a:t>
            </a:r>
            <a:r>
              <a:rPr lang="de-DE" dirty="0" smtClean="0"/>
              <a:t> X-</a:t>
            </a:r>
            <a:r>
              <a:rPr lang="de-DE" dirty="0" err="1" smtClean="0"/>
              <a:t>ray</a:t>
            </a:r>
            <a:r>
              <a:rPr lang="de-DE" dirty="0" smtClean="0"/>
              <a:t> </a:t>
            </a:r>
            <a:r>
              <a:rPr lang="de-DE" dirty="0" err="1" smtClean="0"/>
              <a:t>delivery</a:t>
            </a:r>
            <a:r>
              <a:rPr lang="de-DE" dirty="0" smtClean="0"/>
              <a:t> </a:t>
            </a:r>
            <a:r>
              <a:rPr lang="de-DE" dirty="0" err="1" smtClean="0"/>
              <a:t>requests</a:t>
            </a:r>
            <a:r>
              <a:rPr lang="de-DE" dirty="0" smtClean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4650" y="1347788"/>
            <a:ext cx="4268788" cy="5230812"/>
          </a:xfrm>
        </p:spPr>
        <p:txBody>
          <a:bodyPr/>
          <a:lstStyle/>
          <a:p>
            <a:pPr eaLnBrk="1" hangingPunct="1"/>
            <a:r>
              <a:rPr lang="de-DE" dirty="0" err="1" smtClean="0"/>
              <a:t>Chirped</a:t>
            </a:r>
            <a:r>
              <a:rPr lang="de-DE" dirty="0" smtClean="0"/>
              <a:t> </a:t>
            </a:r>
            <a:r>
              <a:rPr lang="de-DE" dirty="0" err="1" smtClean="0"/>
              <a:t>pulses</a:t>
            </a:r>
            <a:endParaRPr lang="de-DE" dirty="0" smtClean="0"/>
          </a:p>
          <a:p>
            <a:pPr lvl="1" eaLnBrk="1" hangingPunct="1"/>
            <a:r>
              <a:rPr lang="de-DE" dirty="0" smtClean="0"/>
              <a:t>Add. </a:t>
            </a:r>
            <a:r>
              <a:rPr lang="de-DE" dirty="0" err="1"/>
              <a:t>c</a:t>
            </a:r>
            <a:r>
              <a:rPr lang="de-DE" dirty="0" err="1" smtClean="0"/>
              <a:t>orrelated</a:t>
            </a:r>
            <a:r>
              <a:rPr lang="de-DE" dirty="0" smtClean="0"/>
              <a:t> </a:t>
            </a:r>
            <a:r>
              <a:rPr lang="de-DE" dirty="0" err="1" smtClean="0"/>
              <a:t>bw</a:t>
            </a:r>
            <a:r>
              <a:rPr lang="de-DE" dirty="0" smtClean="0"/>
              <a:t> </a:t>
            </a:r>
            <a:r>
              <a:rPr lang="de-DE" dirty="0" err="1" smtClean="0"/>
              <a:t>spread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single</a:t>
            </a:r>
            <a:r>
              <a:rPr lang="de-DE" dirty="0" smtClean="0"/>
              <a:t> </a:t>
            </a:r>
            <a:r>
              <a:rPr lang="de-DE" dirty="0" err="1" smtClean="0"/>
              <a:t>electron</a:t>
            </a:r>
            <a:r>
              <a:rPr lang="de-DE" dirty="0" smtClean="0">
                <a:sym typeface="Wingdings" pitchFamily="2" charset="2"/>
              </a:rPr>
              <a:t> </a:t>
            </a:r>
            <a:r>
              <a:rPr lang="de-DE" dirty="0" err="1" smtClean="0">
                <a:sym typeface="Wingdings" pitchFamily="2" charset="2"/>
              </a:rPr>
              <a:t>bunches</a:t>
            </a:r>
            <a:r>
              <a:rPr lang="de-DE" dirty="0" smtClean="0">
                <a:sym typeface="Wingdings" pitchFamily="2" charset="2"/>
              </a:rPr>
              <a:t> </a:t>
            </a:r>
            <a:r>
              <a:rPr lang="de-DE" dirty="0" smtClean="0"/>
              <a:t>        (</a:t>
            </a:r>
            <a:r>
              <a:rPr lang="de-DE" dirty="0" smtClean="0">
                <a:sym typeface="Wingdings" pitchFamily="2" charset="2"/>
              </a:rPr>
              <a:t>x-</a:t>
            </a:r>
            <a:r>
              <a:rPr lang="de-DE" dirty="0" err="1" smtClean="0">
                <a:sym typeface="Wingdings" pitchFamily="2" charset="2"/>
              </a:rPr>
              <a:t>ray</a:t>
            </a:r>
            <a:r>
              <a:rPr lang="de-DE" dirty="0" smtClean="0">
                <a:sym typeface="Wingdings" pitchFamily="2" charset="2"/>
              </a:rPr>
              <a:t> </a:t>
            </a:r>
            <a:r>
              <a:rPr lang="de-DE" dirty="0" err="1" smtClean="0">
                <a:sym typeface="Wingdings" pitchFamily="2" charset="2"/>
              </a:rPr>
              <a:t>pulses</a:t>
            </a:r>
            <a:r>
              <a:rPr lang="de-DE" dirty="0" smtClean="0">
                <a:sym typeface="Wingdings" pitchFamily="2" charset="2"/>
              </a:rPr>
              <a:t>)</a:t>
            </a:r>
            <a:endParaRPr lang="de-DE" dirty="0"/>
          </a:p>
          <a:p>
            <a:pPr lvl="1" eaLnBrk="1" hangingPunct="1"/>
            <a:r>
              <a:rPr lang="de-DE" dirty="0" err="1" smtClean="0"/>
              <a:t>Maximize</a:t>
            </a:r>
            <a:r>
              <a:rPr lang="de-DE" dirty="0" smtClean="0"/>
              <a:t> slice </a:t>
            </a:r>
            <a:r>
              <a:rPr lang="de-DE" dirty="0" err="1" smtClean="0"/>
              <a:t>bandwidth</a:t>
            </a:r>
            <a:endParaRPr lang="de-DE" dirty="0" smtClean="0"/>
          </a:p>
          <a:p>
            <a:pPr lvl="1" eaLnBrk="1" hangingPunct="1"/>
            <a:r>
              <a:rPr lang="de-DE" dirty="0"/>
              <a:t>e</a:t>
            </a:r>
            <a:r>
              <a:rPr lang="de-DE" dirty="0" smtClean="0"/>
              <a:t>.g. 10</a:t>
            </a:r>
            <a:r>
              <a:rPr lang="de-DE" baseline="30000" dirty="0" smtClean="0"/>
              <a:t>-4</a:t>
            </a:r>
            <a:r>
              <a:rPr lang="de-DE" dirty="0" smtClean="0">
                <a:sym typeface="Symbol"/>
              </a:rPr>
              <a:t></a:t>
            </a:r>
            <a:r>
              <a:rPr lang="de-DE" dirty="0" smtClean="0"/>
              <a:t>100 </a:t>
            </a:r>
            <a:r>
              <a:rPr lang="de-DE" dirty="0" err="1" smtClean="0"/>
              <a:t>slices</a:t>
            </a:r>
            <a:endParaRPr lang="de-DE" dirty="0" smtClean="0"/>
          </a:p>
          <a:p>
            <a:pPr lvl="1" eaLnBrk="1" hangingPunct="1"/>
            <a:endParaRPr lang="de-DE" dirty="0"/>
          </a:p>
          <a:p>
            <a:pPr eaLnBrk="1" hangingPunct="1"/>
            <a:endParaRPr lang="de-DE" dirty="0" smtClean="0"/>
          </a:p>
          <a:p>
            <a:pPr eaLnBrk="1" hangingPunct="1"/>
            <a:r>
              <a:rPr lang="de-DE" dirty="0" err="1" smtClean="0"/>
              <a:t>Chirped</a:t>
            </a:r>
            <a:r>
              <a:rPr lang="de-DE" dirty="0" smtClean="0"/>
              <a:t> pulse </a:t>
            </a:r>
            <a:r>
              <a:rPr lang="de-DE" dirty="0" err="1" smtClean="0"/>
              <a:t>trains</a:t>
            </a:r>
            <a:endParaRPr lang="de-DE" dirty="0" smtClean="0"/>
          </a:p>
          <a:p>
            <a:pPr lvl="1" eaLnBrk="1" hangingPunct="1"/>
            <a:r>
              <a:rPr lang="de-DE" dirty="0" err="1" smtClean="0"/>
              <a:t>Controlled</a:t>
            </a:r>
            <a:r>
              <a:rPr lang="de-DE" dirty="0" smtClean="0"/>
              <a:t> </a:t>
            </a:r>
            <a:r>
              <a:rPr lang="de-DE" dirty="0" err="1" smtClean="0"/>
              <a:t>variation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electron</a:t>
            </a:r>
            <a:r>
              <a:rPr lang="de-DE" dirty="0" smtClean="0"/>
              <a:t> </a:t>
            </a:r>
            <a:r>
              <a:rPr lang="de-DE" dirty="0" err="1" smtClean="0"/>
              <a:t>energy</a:t>
            </a:r>
            <a:r>
              <a:rPr lang="de-DE" dirty="0" smtClean="0"/>
              <a:t> (</a:t>
            </a:r>
            <a:r>
              <a:rPr lang="de-DE" dirty="0" smtClean="0">
                <a:sym typeface="Wingdings" pitchFamily="2" charset="2"/>
              </a:rPr>
              <a:t> </a:t>
            </a:r>
            <a:r>
              <a:rPr lang="de-DE" dirty="0" err="1" smtClean="0">
                <a:sym typeface="Wingdings" pitchFamily="2" charset="2"/>
              </a:rPr>
              <a:t>photon</a:t>
            </a:r>
            <a:r>
              <a:rPr lang="de-DE" dirty="0" smtClean="0">
                <a:sym typeface="Wingdings" pitchFamily="2" charset="2"/>
              </a:rPr>
              <a:t> </a:t>
            </a:r>
            <a:r>
              <a:rPr lang="de-DE" dirty="0" err="1" smtClean="0">
                <a:sym typeface="Wingdings" pitchFamily="2" charset="2"/>
              </a:rPr>
              <a:t>energy</a:t>
            </a:r>
            <a:r>
              <a:rPr lang="de-DE" dirty="0" smtClean="0">
                <a:sym typeface="Wingdings" pitchFamily="2" charset="2"/>
              </a:rPr>
              <a:t>)</a:t>
            </a:r>
            <a:r>
              <a:rPr lang="de-DE" dirty="0" smtClean="0"/>
              <a:t> </a:t>
            </a:r>
            <a:r>
              <a:rPr lang="de-DE" dirty="0" err="1" smtClean="0"/>
              <a:t>over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bunch</a:t>
            </a:r>
            <a:r>
              <a:rPr lang="de-DE" dirty="0" smtClean="0"/>
              <a:t> </a:t>
            </a:r>
            <a:r>
              <a:rPr lang="de-DE" dirty="0" err="1" smtClean="0"/>
              <a:t>train</a:t>
            </a:r>
            <a:endParaRPr lang="de-DE" dirty="0" smtClean="0"/>
          </a:p>
          <a:p>
            <a:pPr lvl="1" eaLnBrk="1" hangingPunct="1"/>
            <a:r>
              <a:rPr lang="de-DE" dirty="0" err="1" smtClean="0"/>
              <a:t>Use</a:t>
            </a:r>
            <a:r>
              <a:rPr lang="de-DE" dirty="0" smtClean="0"/>
              <a:t> </a:t>
            </a:r>
            <a:r>
              <a:rPr lang="de-DE" dirty="0" err="1" smtClean="0"/>
              <a:t>dynamic</a:t>
            </a:r>
            <a:r>
              <a:rPr lang="de-DE" dirty="0" smtClean="0"/>
              <a:t> </a:t>
            </a:r>
            <a:r>
              <a:rPr lang="de-DE" dirty="0" err="1" smtClean="0"/>
              <a:t>aperture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acc</a:t>
            </a:r>
            <a:r>
              <a:rPr lang="de-DE" dirty="0" smtClean="0"/>
              <a:t>.</a:t>
            </a:r>
          </a:p>
          <a:p>
            <a:pPr lvl="1" eaLnBrk="1" hangingPunct="1"/>
            <a:r>
              <a:rPr lang="de-DE" dirty="0" smtClean="0"/>
              <a:t>±1.5% </a:t>
            </a:r>
            <a:r>
              <a:rPr lang="de-DE" dirty="0" err="1" smtClean="0"/>
              <a:t>E</a:t>
            </a:r>
            <a:r>
              <a:rPr lang="de-DE" baseline="-25000" dirty="0" err="1" smtClean="0"/>
              <a:t>e</a:t>
            </a:r>
            <a:r>
              <a:rPr lang="de-DE" dirty="0" smtClean="0"/>
              <a:t> </a:t>
            </a:r>
            <a:r>
              <a:rPr lang="de-DE" smtClean="0">
                <a:sym typeface="Wingdings" pitchFamily="2" charset="2"/>
              </a:rPr>
              <a:t></a:t>
            </a:r>
            <a:r>
              <a:rPr lang="de-DE" smtClean="0"/>
              <a:t> </a:t>
            </a:r>
            <a:r>
              <a:rPr lang="de-DE" smtClean="0"/>
              <a:t>±3% </a:t>
            </a:r>
            <a:r>
              <a:rPr lang="de-DE" dirty="0" smtClean="0"/>
              <a:t>ħ</a:t>
            </a:r>
            <a:r>
              <a:rPr lang="el-GR" dirty="0" smtClean="0"/>
              <a:t>ω</a:t>
            </a:r>
            <a:r>
              <a:rPr lang="de-DE" dirty="0" smtClean="0"/>
              <a:t> </a:t>
            </a:r>
          </a:p>
          <a:p>
            <a:pPr eaLnBrk="1" hangingPunct="1"/>
            <a:endParaRPr lang="de-DE" dirty="0" smtClean="0"/>
          </a:p>
          <a:p>
            <a:pPr eaLnBrk="1" hangingPunct="1"/>
            <a:endParaRPr lang="de-DE" dirty="0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900" b="1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1pPr>
            <a:lvl2pPr marL="742950" indent="-285750" eaLnBrk="0" hangingPunct="0">
              <a:defRPr sz="900" b="1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2pPr>
            <a:lvl3pPr marL="1143000" indent="-228600" eaLnBrk="0" hangingPunct="0">
              <a:defRPr sz="900" b="1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3pPr>
            <a:lvl4pPr marL="1600200" indent="-228600" eaLnBrk="0" hangingPunct="0">
              <a:defRPr sz="900" b="1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4pPr>
            <a:lvl5pPr marL="2057400" indent="-228600" eaLnBrk="0" hangingPunct="0">
              <a:defRPr sz="900" b="1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9pPr>
          </a:lstStyle>
          <a:p>
            <a:fld id="{378AFE7A-1CD4-48AE-8324-5582C002F092}" type="slidenum">
              <a:rPr lang="en-GB" sz="1000">
                <a:solidFill>
                  <a:schemeClr val="bg1"/>
                </a:solidFill>
                <a:ea typeface="Geneva" pitchFamily="1" charset="-128"/>
              </a:rPr>
              <a:pPr/>
              <a:t>16</a:t>
            </a:fld>
            <a:endParaRPr lang="en-GB" sz="1000">
              <a:solidFill>
                <a:schemeClr val="bg1"/>
              </a:solidFill>
              <a:ea typeface="Geneva" pitchFamily="1" charset="-128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4641850" y="4589403"/>
            <a:ext cx="3849688" cy="514322"/>
            <a:chOff x="4641850" y="4589403"/>
            <a:chExt cx="3849688" cy="514322"/>
          </a:xfrm>
        </p:grpSpPr>
        <p:cxnSp>
          <p:nvCxnSpPr>
            <p:cNvPr id="15438" name="Straight Arrow Connector 28"/>
            <p:cNvCxnSpPr>
              <a:cxnSpLocks noChangeShapeType="1"/>
            </p:cNvCxnSpPr>
            <p:nvPr/>
          </p:nvCxnSpPr>
          <p:spPr bwMode="auto">
            <a:xfrm>
              <a:off x="4641850" y="5021193"/>
              <a:ext cx="2956997" cy="0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0" name="Rectangle 29"/>
            <p:cNvSpPr/>
            <p:nvPr/>
          </p:nvSpPr>
          <p:spPr bwMode="auto">
            <a:xfrm>
              <a:off x="4819650" y="4605250"/>
              <a:ext cx="2589213" cy="40481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  <a:extLst/>
          </p:spPr>
          <p:txBody>
            <a:bodyPr/>
            <a:lstStyle/>
            <a:p>
              <a:pPr marL="342900" indent="-342900">
                <a:defRPr/>
              </a:pPr>
              <a:endParaRPr lang="de-DE"/>
            </a:p>
          </p:txBody>
        </p:sp>
        <p:cxnSp>
          <p:nvCxnSpPr>
            <p:cNvPr id="15440" name="Straight Connector 30"/>
            <p:cNvCxnSpPr>
              <a:cxnSpLocks noChangeShapeType="1"/>
            </p:cNvCxnSpPr>
            <p:nvPr/>
          </p:nvCxnSpPr>
          <p:spPr bwMode="auto">
            <a:xfrm>
              <a:off x="4848113" y="4605667"/>
              <a:ext cx="0" cy="403654"/>
            </a:xfrm>
            <a:prstGeom prst="line">
              <a:avLst/>
            </a:prstGeom>
            <a:noFill/>
            <a:ln w="38100" algn="ctr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2" name="Rectangle 31"/>
            <p:cNvSpPr/>
            <p:nvPr/>
          </p:nvSpPr>
          <p:spPr bwMode="auto">
            <a:xfrm>
              <a:off x="7802563" y="4598900"/>
              <a:ext cx="665162" cy="40322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  <a:extLst/>
          </p:spPr>
          <p:txBody>
            <a:bodyPr/>
            <a:lstStyle/>
            <a:p>
              <a:pPr marL="342900" indent="-342900">
                <a:defRPr/>
              </a:pPr>
              <a:endParaRPr lang="de-DE"/>
            </a:p>
          </p:txBody>
        </p:sp>
        <p:cxnSp>
          <p:nvCxnSpPr>
            <p:cNvPr id="15442" name="Straight Connector 33"/>
            <p:cNvCxnSpPr>
              <a:cxnSpLocks noChangeShapeType="1"/>
            </p:cNvCxnSpPr>
            <p:nvPr/>
          </p:nvCxnSpPr>
          <p:spPr bwMode="auto">
            <a:xfrm flipH="1">
              <a:off x="7579794" y="4932335"/>
              <a:ext cx="59132" cy="166644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443" name="Straight Connector 34"/>
            <p:cNvCxnSpPr>
              <a:cxnSpLocks noChangeShapeType="1"/>
            </p:cNvCxnSpPr>
            <p:nvPr/>
          </p:nvCxnSpPr>
          <p:spPr bwMode="auto">
            <a:xfrm flipH="1">
              <a:off x="7617883" y="4937081"/>
              <a:ext cx="59132" cy="166644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444" name="Straight Connector 95"/>
            <p:cNvCxnSpPr>
              <a:cxnSpLocks noChangeShapeType="1"/>
            </p:cNvCxnSpPr>
            <p:nvPr/>
          </p:nvCxnSpPr>
          <p:spPr bwMode="auto">
            <a:xfrm>
              <a:off x="5327502" y="4603253"/>
              <a:ext cx="0" cy="403654"/>
            </a:xfrm>
            <a:prstGeom prst="line">
              <a:avLst/>
            </a:prstGeom>
            <a:noFill/>
            <a:ln w="38100" algn="ctr">
              <a:solidFill>
                <a:srgbClr val="FFCC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445" name="Straight Connector 96"/>
            <p:cNvCxnSpPr>
              <a:cxnSpLocks noChangeShapeType="1"/>
            </p:cNvCxnSpPr>
            <p:nvPr/>
          </p:nvCxnSpPr>
          <p:spPr bwMode="auto">
            <a:xfrm>
              <a:off x="5827423" y="4602480"/>
              <a:ext cx="0" cy="403654"/>
            </a:xfrm>
            <a:prstGeom prst="line">
              <a:avLst/>
            </a:prstGeom>
            <a:noFill/>
            <a:ln w="38100" algn="ctr">
              <a:solidFill>
                <a:srgbClr val="CCFF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446" name="Straight Connector 97"/>
            <p:cNvCxnSpPr>
              <a:cxnSpLocks noChangeShapeType="1"/>
            </p:cNvCxnSpPr>
            <p:nvPr/>
          </p:nvCxnSpPr>
          <p:spPr bwMode="auto">
            <a:xfrm>
              <a:off x="7382016" y="4605619"/>
              <a:ext cx="0" cy="403654"/>
            </a:xfrm>
            <a:prstGeom prst="line">
              <a:avLst/>
            </a:prstGeom>
            <a:noFill/>
            <a:ln w="38100" algn="ctr">
              <a:solidFill>
                <a:srgbClr val="0066C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447" name="Straight Connector 98"/>
            <p:cNvCxnSpPr>
              <a:cxnSpLocks noChangeShapeType="1"/>
            </p:cNvCxnSpPr>
            <p:nvPr/>
          </p:nvCxnSpPr>
          <p:spPr bwMode="auto">
            <a:xfrm>
              <a:off x="6846495" y="4605618"/>
              <a:ext cx="0" cy="403654"/>
            </a:xfrm>
            <a:prstGeom prst="line">
              <a:avLst/>
            </a:prstGeom>
            <a:noFill/>
            <a:ln w="38100" algn="ctr">
              <a:solidFill>
                <a:srgbClr val="00FF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448" name="Straight Connector 99"/>
            <p:cNvCxnSpPr>
              <a:cxnSpLocks noChangeShapeType="1"/>
            </p:cNvCxnSpPr>
            <p:nvPr/>
          </p:nvCxnSpPr>
          <p:spPr bwMode="auto">
            <a:xfrm>
              <a:off x="6327424" y="4605618"/>
              <a:ext cx="0" cy="403654"/>
            </a:xfrm>
            <a:prstGeom prst="line">
              <a:avLst/>
            </a:prstGeom>
            <a:noFill/>
            <a:ln w="38100" algn="ctr">
              <a:solidFill>
                <a:srgbClr val="66FF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451" name="Straight Arrow Connector 32"/>
            <p:cNvCxnSpPr>
              <a:cxnSpLocks noChangeShapeType="1"/>
            </p:cNvCxnSpPr>
            <p:nvPr/>
          </p:nvCxnSpPr>
          <p:spPr bwMode="auto">
            <a:xfrm>
              <a:off x="7648379" y="5019218"/>
              <a:ext cx="843159" cy="0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8" name="Straight Connector 30"/>
            <p:cNvCxnSpPr>
              <a:cxnSpLocks noChangeShapeType="1"/>
            </p:cNvCxnSpPr>
            <p:nvPr/>
          </p:nvCxnSpPr>
          <p:spPr bwMode="auto">
            <a:xfrm>
              <a:off x="5095513" y="4615567"/>
              <a:ext cx="0" cy="403654"/>
            </a:xfrm>
            <a:prstGeom prst="line">
              <a:avLst/>
            </a:prstGeom>
            <a:noFill/>
            <a:ln w="38100" algn="ctr">
              <a:solidFill>
                <a:srgbClr val="FF9933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9" name="Straight Connector 95"/>
            <p:cNvCxnSpPr>
              <a:cxnSpLocks noChangeShapeType="1"/>
            </p:cNvCxnSpPr>
            <p:nvPr/>
          </p:nvCxnSpPr>
          <p:spPr bwMode="auto">
            <a:xfrm>
              <a:off x="5574902" y="4613153"/>
              <a:ext cx="0" cy="403654"/>
            </a:xfrm>
            <a:prstGeom prst="line">
              <a:avLst/>
            </a:prstGeom>
            <a:noFill/>
            <a:ln w="38100" algn="ctr">
              <a:solidFill>
                <a:srgbClr val="FFFF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0" name="Straight Connector 96"/>
            <p:cNvCxnSpPr>
              <a:cxnSpLocks noChangeShapeType="1"/>
            </p:cNvCxnSpPr>
            <p:nvPr/>
          </p:nvCxnSpPr>
          <p:spPr bwMode="auto">
            <a:xfrm>
              <a:off x="6074823" y="4612380"/>
              <a:ext cx="0" cy="403654"/>
            </a:xfrm>
            <a:prstGeom prst="line">
              <a:avLst/>
            </a:prstGeom>
            <a:noFill/>
            <a:ln w="38100" algn="ctr">
              <a:solidFill>
                <a:srgbClr val="99FF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1" name="Straight Connector 98"/>
            <p:cNvCxnSpPr>
              <a:cxnSpLocks noChangeShapeType="1"/>
            </p:cNvCxnSpPr>
            <p:nvPr/>
          </p:nvCxnSpPr>
          <p:spPr bwMode="auto">
            <a:xfrm>
              <a:off x="7093895" y="4615518"/>
              <a:ext cx="0" cy="403654"/>
            </a:xfrm>
            <a:prstGeom prst="line">
              <a:avLst/>
            </a:prstGeom>
            <a:noFill/>
            <a:ln w="38100" algn="ctr">
              <a:solidFill>
                <a:srgbClr val="00CC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2" name="Straight Connector 99"/>
            <p:cNvCxnSpPr>
              <a:cxnSpLocks noChangeShapeType="1"/>
            </p:cNvCxnSpPr>
            <p:nvPr/>
          </p:nvCxnSpPr>
          <p:spPr bwMode="auto">
            <a:xfrm>
              <a:off x="6574824" y="4615518"/>
              <a:ext cx="0" cy="403654"/>
            </a:xfrm>
            <a:prstGeom prst="line">
              <a:avLst/>
            </a:prstGeom>
            <a:noFill/>
            <a:ln w="38100" algn="ctr">
              <a:solidFill>
                <a:srgbClr val="66FFC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5" name="Straight Connector 30"/>
            <p:cNvCxnSpPr>
              <a:cxnSpLocks noChangeShapeType="1"/>
            </p:cNvCxnSpPr>
            <p:nvPr/>
          </p:nvCxnSpPr>
          <p:spPr bwMode="auto">
            <a:xfrm>
              <a:off x="7838638" y="4591817"/>
              <a:ext cx="0" cy="403654"/>
            </a:xfrm>
            <a:prstGeom prst="line">
              <a:avLst/>
            </a:prstGeom>
            <a:noFill/>
            <a:ln w="38100" algn="ctr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6" name="Straight Connector 95"/>
            <p:cNvCxnSpPr>
              <a:cxnSpLocks noChangeShapeType="1"/>
            </p:cNvCxnSpPr>
            <p:nvPr/>
          </p:nvCxnSpPr>
          <p:spPr bwMode="auto">
            <a:xfrm>
              <a:off x="8318027" y="4589403"/>
              <a:ext cx="0" cy="403654"/>
            </a:xfrm>
            <a:prstGeom prst="line">
              <a:avLst/>
            </a:prstGeom>
            <a:noFill/>
            <a:ln w="38100" algn="ctr">
              <a:solidFill>
                <a:srgbClr val="FFCC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8" name="Straight Connector 30"/>
            <p:cNvCxnSpPr>
              <a:cxnSpLocks noChangeShapeType="1"/>
            </p:cNvCxnSpPr>
            <p:nvPr/>
          </p:nvCxnSpPr>
          <p:spPr bwMode="auto">
            <a:xfrm>
              <a:off x="8086038" y="4601717"/>
              <a:ext cx="0" cy="403654"/>
            </a:xfrm>
            <a:prstGeom prst="line">
              <a:avLst/>
            </a:prstGeom>
            <a:noFill/>
            <a:ln w="38100" algn="ctr">
              <a:solidFill>
                <a:srgbClr val="FF9933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7" name="Freeform 6"/>
          <p:cNvSpPr/>
          <p:nvPr/>
        </p:nvSpPr>
        <p:spPr bwMode="auto">
          <a:xfrm>
            <a:off x="5818909" y="1698144"/>
            <a:ext cx="1484416" cy="1246928"/>
          </a:xfrm>
          <a:custGeom>
            <a:avLst/>
            <a:gdLst>
              <a:gd name="connsiteX0" fmla="*/ 0 w 1484416"/>
              <a:gd name="connsiteY0" fmla="*/ 1223178 h 1246928"/>
              <a:gd name="connsiteX1" fmla="*/ 700644 w 1484416"/>
              <a:gd name="connsiteY1" fmla="*/ 19 h 1246928"/>
              <a:gd name="connsiteX2" fmla="*/ 1484416 w 1484416"/>
              <a:gd name="connsiteY2" fmla="*/ 1246928 h 1246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84416" h="1246928">
                <a:moveTo>
                  <a:pt x="0" y="1223178"/>
                </a:moveTo>
                <a:cubicBezTo>
                  <a:pt x="226620" y="609619"/>
                  <a:pt x="453241" y="-3939"/>
                  <a:pt x="700644" y="19"/>
                </a:cubicBezTo>
                <a:cubicBezTo>
                  <a:pt x="948047" y="3977"/>
                  <a:pt x="1216231" y="625452"/>
                  <a:pt x="1484416" y="1246928"/>
                </a:cubicBezTo>
              </a:path>
            </a:pathLst>
          </a:custGeom>
          <a:gradFill flip="none" rotWithShape="1"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0" scaled="1"/>
            <a:tileRect/>
          </a:gra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SzTx/>
              <a:buFont typeface="Wingdings" pitchFamily="2" charset="2"/>
              <a:buNone/>
              <a:tabLst/>
            </a:pPr>
            <a:endParaRPr kumimoji="0" lang="de-DE" sz="9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16" charset="-128"/>
            </a:endParaRPr>
          </a:p>
        </p:txBody>
      </p:sp>
      <p:cxnSp>
        <p:nvCxnSpPr>
          <p:cNvPr id="4" name="Straight Arrow Connector 3"/>
          <p:cNvCxnSpPr/>
          <p:nvPr/>
        </p:nvCxnSpPr>
        <p:spPr bwMode="auto">
          <a:xfrm>
            <a:off x="5462649" y="2933197"/>
            <a:ext cx="2481943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105684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Setup </a:t>
            </a:r>
            <a:r>
              <a:rPr lang="de-DE" dirty="0" err="1" smtClean="0"/>
              <a:t>phase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16" y="3129088"/>
            <a:ext cx="6270170" cy="2262311"/>
          </a:xfrm>
        </p:spPr>
        <p:txBody>
          <a:bodyPr/>
          <a:lstStyle/>
          <a:p>
            <a:pPr lvl="1"/>
            <a:r>
              <a:rPr lang="de-DE" sz="1600" dirty="0" smtClean="0"/>
              <a:t>Set &amp; </a:t>
            </a:r>
            <a:r>
              <a:rPr lang="de-DE" sz="1600" dirty="0" err="1" smtClean="0"/>
              <a:t>verify</a:t>
            </a:r>
            <a:r>
              <a:rPr lang="de-DE" sz="1600" dirty="0" smtClean="0"/>
              <a:t> x-</a:t>
            </a:r>
            <a:r>
              <a:rPr lang="de-DE" sz="1600" dirty="0" err="1" smtClean="0"/>
              <a:t>ray</a:t>
            </a:r>
            <a:r>
              <a:rPr lang="de-DE" sz="1600" dirty="0" smtClean="0"/>
              <a:t> </a:t>
            </a:r>
            <a:r>
              <a:rPr lang="de-DE" sz="1600" dirty="0" err="1" smtClean="0"/>
              <a:t>parameters</a:t>
            </a:r>
            <a:r>
              <a:rPr lang="de-DE" sz="1600" dirty="0" smtClean="0"/>
              <a:t> </a:t>
            </a:r>
            <a:r>
              <a:rPr lang="de-DE" sz="1600" dirty="0" err="1" smtClean="0"/>
              <a:t>according</a:t>
            </a:r>
            <a:r>
              <a:rPr lang="de-DE" sz="1600" dirty="0" smtClean="0"/>
              <a:t> </a:t>
            </a:r>
            <a:r>
              <a:rPr lang="de-DE" sz="1600" dirty="0" err="1" smtClean="0"/>
              <a:t>to</a:t>
            </a:r>
            <a:r>
              <a:rPr lang="de-DE" sz="1600" dirty="0" smtClean="0"/>
              <a:t> </a:t>
            </a:r>
            <a:r>
              <a:rPr lang="de-DE" sz="1600" dirty="0" err="1" smtClean="0"/>
              <a:t>requirements</a:t>
            </a:r>
            <a:endParaRPr lang="de-DE" sz="1600" dirty="0"/>
          </a:p>
          <a:p>
            <a:pPr lvl="1"/>
            <a:r>
              <a:rPr lang="de-DE" sz="1600" dirty="0" err="1" smtClean="0"/>
              <a:t>Alignment</a:t>
            </a:r>
            <a:r>
              <a:rPr lang="de-DE" sz="1600" dirty="0" smtClean="0"/>
              <a:t> </a:t>
            </a:r>
            <a:r>
              <a:rPr lang="de-DE" sz="1600" dirty="0" err="1" smtClean="0"/>
              <a:t>of</a:t>
            </a:r>
            <a:r>
              <a:rPr lang="de-DE" sz="1600" dirty="0" smtClean="0"/>
              <a:t> sample </a:t>
            </a:r>
            <a:r>
              <a:rPr lang="de-DE" sz="1600" dirty="0" err="1" smtClean="0"/>
              <a:t>and</a:t>
            </a:r>
            <a:r>
              <a:rPr lang="de-DE" sz="1600" dirty="0" smtClean="0"/>
              <a:t> additional/</a:t>
            </a:r>
            <a:r>
              <a:rPr lang="de-DE" sz="1600" dirty="0" err="1" smtClean="0"/>
              <a:t>secondary</a:t>
            </a:r>
            <a:r>
              <a:rPr lang="de-DE" sz="1600" dirty="0" smtClean="0"/>
              <a:t> </a:t>
            </a:r>
            <a:r>
              <a:rPr lang="de-DE" sz="1600" dirty="0" err="1" smtClean="0"/>
              <a:t>diagnostics</a:t>
            </a:r>
            <a:endParaRPr lang="de-DE" sz="1600" dirty="0" smtClean="0"/>
          </a:p>
          <a:p>
            <a:pPr lvl="1"/>
            <a:r>
              <a:rPr lang="de-DE" sz="1600" dirty="0" err="1" smtClean="0"/>
              <a:t>Verify</a:t>
            </a:r>
            <a:r>
              <a:rPr lang="de-DE" sz="1600" dirty="0" smtClean="0"/>
              <a:t> </a:t>
            </a:r>
            <a:r>
              <a:rPr lang="de-DE" sz="1600" dirty="0" err="1" smtClean="0"/>
              <a:t>optical</a:t>
            </a:r>
            <a:r>
              <a:rPr lang="de-DE" sz="1600" dirty="0" smtClean="0"/>
              <a:t> </a:t>
            </a:r>
            <a:r>
              <a:rPr lang="de-DE" sz="1600" dirty="0" err="1" smtClean="0"/>
              <a:t>laser</a:t>
            </a:r>
            <a:r>
              <a:rPr lang="de-DE" sz="1600" dirty="0" smtClean="0"/>
              <a:t> beam </a:t>
            </a:r>
            <a:r>
              <a:rPr lang="de-DE" sz="1600" dirty="0" err="1" smtClean="0"/>
              <a:t>settings</a:t>
            </a:r>
            <a:r>
              <a:rPr lang="de-DE" sz="1600" dirty="0" smtClean="0"/>
              <a:t> </a:t>
            </a:r>
            <a:r>
              <a:rPr lang="de-DE" sz="1600" dirty="0" err="1" smtClean="0"/>
              <a:t>and</a:t>
            </a:r>
            <a:r>
              <a:rPr lang="de-DE" sz="1600" dirty="0" smtClean="0"/>
              <a:t> </a:t>
            </a:r>
            <a:r>
              <a:rPr lang="de-DE" sz="1600" dirty="0" err="1" smtClean="0"/>
              <a:t>performance</a:t>
            </a:r>
            <a:endParaRPr lang="de-DE" sz="1600" dirty="0" smtClean="0"/>
          </a:p>
          <a:p>
            <a:pPr lvl="1"/>
            <a:r>
              <a:rPr lang="de-DE" sz="1600" dirty="0" err="1" smtClean="0"/>
              <a:t>Verify</a:t>
            </a:r>
            <a:r>
              <a:rPr lang="de-DE" sz="1600" dirty="0" smtClean="0"/>
              <a:t> </a:t>
            </a:r>
            <a:r>
              <a:rPr lang="de-DE" sz="1600" dirty="0" err="1" smtClean="0"/>
              <a:t>detection</a:t>
            </a:r>
            <a:r>
              <a:rPr lang="de-DE" sz="1600" dirty="0" smtClean="0"/>
              <a:t> </a:t>
            </a:r>
            <a:r>
              <a:rPr lang="de-DE" sz="1600" dirty="0" err="1" smtClean="0"/>
              <a:t>systems</a:t>
            </a:r>
            <a:r>
              <a:rPr lang="de-DE" sz="1600" dirty="0" smtClean="0"/>
              <a:t> </a:t>
            </a:r>
            <a:r>
              <a:rPr lang="de-DE" sz="1600" dirty="0" err="1" smtClean="0"/>
              <a:t>settings</a:t>
            </a:r>
            <a:r>
              <a:rPr lang="de-DE" sz="1600" dirty="0" smtClean="0"/>
              <a:t> </a:t>
            </a:r>
            <a:r>
              <a:rPr lang="de-DE" sz="1600" dirty="0" err="1" smtClean="0"/>
              <a:t>and</a:t>
            </a:r>
            <a:r>
              <a:rPr lang="de-DE" sz="1600" dirty="0" smtClean="0"/>
              <a:t> </a:t>
            </a:r>
            <a:r>
              <a:rPr lang="de-DE" sz="1600" dirty="0" err="1" smtClean="0"/>
              <a:t>performance</a:t>
            </a:r>
            <a:endParaRPr lang="de-DE" sz="1600" dirty="0" smtClean="0"/>
          </a:p>
          <a:p>
            <a:pPr lvl="1"/>
            <a:r>
              <a:rPr lang="de-DE" sz="1600" dirty="0" smtClean="0"/>
              <a:t>Search for </a:t>
            </a:r>
            <a:r>
              <a:rPr lang="de-DE" sz="1600" dirty="0" err="1" smtClean="0"/>
              <a:t>signal</a:t>
            </a:r>
            <a:endParaRPr lang="de-DE" sz="1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ACC73E8-DF49-415E-9DE1-C5C18C4338E1}" type="slidenum">
              <a:rPr lang="en-GB" smtClean="0"/>
              <a:pPr>
                <a:defRPr/>
              </a:pPr>
              <a:t>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Thomas Tschentscher, European XFEL, </a:t>
            </a:r>
          </a:p>
          <a:p>
            <a:pPr>
              <a:defRPr/>
            </a:pPr>
            <a:r>
              <a:rPr lang="en-GB" smtClean="0"/>
              <a:t>17 Apr 2012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 bwMode="auto">
          <a:xfrm>
            <a:off x="591791" y="1399316"/>
            <a:ext cx="1959428" cy="79564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SzTx/>
              <a:buFont typeface="Wingdings" pitchFamily="2" charset="2"/>
              <a:buNone/>
              <a:tabLst/>
            </a:pPr>
            <a:r>
              <a:rPr lang="de-DE" sz="1600" dirty="0" smtClean="0">
                <a:solidFill>
                  <a:schemeClr val="bg1"/>
                </a:solidFill>
              </a:rPr>
              <a:t>Setup</a:t>
            </a:r>
            <a:endParaRPr lang="de-DE" sz="1600" dirty="0">
              <a:solidFill>
                <a:schemeClr val="bg1"/>
              </a:solidFill>
            </a:endParaRPr>
          </a:p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SzTx/>
              <a:buFont typeface="Wingdings" pitchFamily="2" charset="2"/>
              <a:buNone/>
              <a:tabLst/>
            </a:pPr>
            <a:r>
              <a:rPr kumimoji="0" lang="de-DE" sz="16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ＭＳ Ｐゴシック" pitchFamily="116" charset="-128"/>
              </a:rPr>
              <a:t>phase</a:t>
            </a:r>
            <a:endParaRPr kumimoji="0" lang="de-DE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16" charset="-128"/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 bwMode="auto">
          <a:xfrm>
            <a:off x="5674902" y="3138988"/>
            <a:ext cx="3054570" cy="25255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70000" tIns="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itchFamily="2" charset="2"/>
              <a:defRPr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92125" indent="-2206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itchFamily="2" charset="2"/>
              <a:buChar char="n"/>
              <a:defRPr>
                <a:solidFill>
                  <a:schemeClr val="hlink"/>
                </a:solidFill>
                <a:latin typeface="+mn-lt"/>
                <a:ea typeface="+mn-ea"/>
              </a:defRPr>
            </a:lvl2pPr>
            <a:lvl3pPr marL="727075" indent="-2333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60000"/>
              <a:buFont typeface="Wingdings" pitchFamily="2" charset="2"/>
              <a:buChar char="è"/>
              <a:defRPr sz="1600" b="1">
                <a:solidFill>
                  <a:srgbClr val="FF3300"/>
                </a:solidFill>
                <a:latin typeface="+mn-lt"/>
                <a:ea typeface="+mn-ea"/>
              </a:defRPr>
            </a:lvl3pPr>
            <a:lvl4pPr marL="927100" indent="-1984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1600">
                <a:solidFill>
                  <a:srgbClr val="100F2E"/>
                </a:solidFill>
                <a:latin typeface="+mn-lt"/>
                <a:ea typeface="+mn-ea"/>
              </a:defRPr>
            </a:lvl4pPr>
            <a:lvl5pPr marL="1152525" indent="-223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»"/>
              <a:defRPr sz="1400" b="1">
                <a:solidFill>
                  <a:srgbClr val="100F2E"/>
                </a:solidFill>
                <a:latin typeface="+mn-lt"/>
                <a:ea typeface="+mn-ea"/>
              </a:defRPr>
            </a:lvl5pPr>
            <a:lvl6pPr marL="1609725" indent="-223838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»"/>
              <a:defRPr sz="1400" b="1">
                <a:solidFill>
                  <a:srgbClr val="100F2E"/>
                </a:solidFill>
                <a:latin typeface="+mn-lt"/>
                <a:ea typeface="+mn-ea"/>
              </a:defRPr>
            </a:lvl6pPr>
            <a:lvl7pPr marL="2066925" indent="-223838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»"/>
              <a:defRPr sz="1400" b="1">
                <a:solidFill>
                  <a:srgbClr val="100F2E"/>
                </a:solidFill>
                <a:latin typeface="+mn-lt"/>
                <a:ea typeface="+mn-ea"/>
              </a:defRPr>
            </a:lvl7pPr>
            <a:lvl8pPr marL="2524125" indent="-223838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»"/>
              <a:defRPr sz="1400" b="1">
                <a:solidFill>
                  <a:srgbClr val="100F2E"/>
                </a:solidFill>
                <a:latin typeface="+mn-lt"/>
                <a:ea typeface="+mn-ea"/>
              </a:defRPr>
            </a:lvl8pPr>
            <a:lvl9pPr marL="2981325" indent="-223838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»"/>
              <a:defRPr sz="1400" b="1">
                <a:solidFill>
                  <a:srgbClr val="100F2E"/>
                </a:solidFill>
                <a:latin typeface="+mn-lt"/>
                <a:ea typeface="+mn-ea"/>
              </a:defRPr>
            </a:lvl9pPr>
          </a:lstStyle>
          <a:p>
            <a:pPr lvl="1">
              <a:buFont typeface="Wingdings" pitchFamily="2" charset="2"/>
              <a:buChar char="à"/>
            </a:pPr>
            <a:r>
              <a:rPr lang="de-DE" sz="1600" b="0" dirty="0" smtClean="0">
                <a:sym typeface="Wingdings" pitchFamily="2" charset="2"/>
              </a:rPr>
              <a:t>1 – 10 </a:t>
            </a:r>
            <a:r>
              <a:rPr lang="de-DE" sz="1600" b="0" dirty="0" err="1" smtClean="0">
                <a:sym typeface="Wingdings" pitchFamily="2" charset="2"/>
              </a:rPr>
              <a:t>pulses</a:t>
            </a:r>
            <a:r>
              <a:rPr lang="de-DE" sz="1600" b="0" dirty="0" smtClean="0">
                <a:sym typeface="Wingdings" pitchFamily="2" charset="2"/>
              </a:rPr>
              <a:t>/</a:t>
            </a:r>
            <a:r>
              <a:rPr lang="de-DE" sz="1600" b="0" dirty="0" err="1" smtClean="0">
                <a:sym typeface="Wingdings" pitchFamily="2" charset="2"/>
              </a:rPr>
              <a:t>train</a:t>
            </a:r>
            <a:endParaRPr lang="de-DE" sz="1600" b="0" dirty="0" smtClean="0">
              <a:sym typeface="Wingdings" pitchFamily="2" charset="2"/>
            </a:endParaRPr>
          </a:p>
          <a:p>
            <a:pPr lvl="1">
              <a:buFont typeface="Wingdings" pitchFamily="2" charset="2"/>
              <a:buChar char="à"/>
            </a:pPr>
            <a:r>
              <a:rPr lang="de-DE" sz="1600" b="0" dirty="0" smtClean="0"/>
              <a:t>1 – 10 </a:t>
            </a:r>
            <a:r>
              <a:rPr lang="de-DE" sz="1600" b="0" dirty="0" err="1" smtClean="0"/>
              <a:t>pulses</a:t>
            </a:r>
            <a:r>
              <a:rPr lang="de-DE" sz="1600" b="0" dirty="0" smtClean="0"/>
              <a:t>/</a:t>
            </a:r>
            <a:r>
              <a:rPr lang="de-DE" sz="1600" b="0" dirty="0" err="1" smtClean="0"/>
              <a:t>train</a:t>
            </a:r>
            <a:endParaRPr lang="de-DE" sz="1600" b="0" dirty="0" smtClean="0"/>
          </a:p>
          <a:p>
            <a:pPr lvl="1">
              <a:buFont typeface="Wingdings" pitchFamily="2" charset="2"/>
              <a:buChar char="à"/>
            </a:pPr>
            <a:r>
              <a:rPr lang="de-DE" sz="1600" b="0" dirty="0" smtClean="0"/>
              <a:t>1 – 10 </a:t>
            </a:r>
            <a:r>
              <a:rPr lang="de-DE" sz="1600" b="0" dirty="0" err="1" smtClean="0"/>
              <a:t>pulses</a:t>
            </a:r>
            <a:r>
              <a:rPr lang="de-DE" sz="1600" b="0" dirty="0" smtClean="0"/>
              <a:t>/</a:t>
            </a:r>
            <a:r>
              <a:rPr lang="de-DE" sz="1600" b="0" dirty="0" err="1" smtClean="0"/>
              <a:t>train</a:t>
            </a:r>
            <a:endParaRPr lang="de-DE" sz="1600" b="0" dirty="0" smtClean="0"/>
          </a:p>
          <a:p>
            <a:pPr lvl="1">
              <a:buFont typeface="Wingdings" pitchFamily="2" charset="2"/>
              <a:buChar char="à"/>
            </a:pPr>
            <a:r>
              <a:rPr lang="de-DE" sz="1600" b="0" dirty="0" smtClean="0"/>
              <a:t>Nominal </a:t>
            </a:r>
            <a:r>
              <a:rPr lang="de-DE" sz="1600" b="0" dirty="0" err="1" smtClean="0"/>
              <a:t>delivery</a:t>
            </a:r>
            <a:r>
              <a:rPr lang="de-DE" sz="1600" b="0" dirty="0" smtClean="0"/>
              <a:t> </a:t>
            </a:r>
            <a:r>
              <a:rPr lang="de-DE" sz="1600" b="0" dirty="0" err="1" smtClean="0"/>
              <a:t>pattern</a:t>
            </a:r>
            <a:endParaRPr lang="de-DE" sz="1600" b="0" dirty="0" smtClean="0"/>
          </a:p>
          <a:p>
            <a:pPr lvl="1">
              <a:buFont typeface="Wingdings" pitchFamily="2" charset="2"/>
              <a:buChar char="à"/>
            </a:pPr>
            <a:r>
              <a:rPr lang="de-DE" sz="1600" b="0" dirty="0" smtClean="0"/>
              <a:t>1 – 10 – </a:t>
            </a:r>
            <a:r>
              <a:rPr lang="de-DE" sz="1600" b="0" dirty="0" err="1" smtClean="0"/>
              <a:t>nom</a:t>
            </a:r>
            <a:r>
              <a:rPr lang="de-DE" sz="1600" b="0" dirty="0" smtClean="0"/>
              <a:t>. </a:t>
            </a:r>
            <a:r>
              <a:rPr lang="de-DE" sz="1600" b="0" dirty="0" err="1" smtClean="0"/>
              <a:t>delivery</a:t>
            </a:r>
            <a:endParaRPr lang="de-DE" sz="1600" b="0" dirty="0" smtClean="0"/>
          </a:p>
          <a:p>
            <a:pPr marL="271462" lvl="1" indent="0">
              <a:buNone/>
            </a:pPr>
            <a:r>
              <a:rPr lang="de-DE" sz="1600" dirty="0" smtClean="0">
                <a:solidFill>
                  <a:srgbClr val="FD930A"/>
                </a:solidFill>
              </a:rPr>
              <a:t>+ </a:t>
            </a:r>
            <a:r>
              <a:rPr lang="de-DE" sz="1600" b="0" dirty="0" err="1" smtClean="0"/>
              <a:t>small</a:t>
            </a:r>
            <a:r>
              <a:rPr lang="de-DE" sz="1600" b="0" dirty="0" smtClean="0"/>
              <a:t> </a:t>
            </a:r>
            <a:r>
              <a:rPr lang="de-DE" sz="1600" b="0" dirty="0" err="1" smtClean="0"/>
              <a:t>variation</a:t>
            </a:r>
            <a:r>
              <a:rPr lang="de-DE" sz="1600" b="0" dirty="0" smtClean="0"/>
              <a:t> </a:t>
            </a:r>
            <a:r>
              <a:rPr lang="de-DE" sz="1600" b="0" dirty="0" err="1" smtClean="0"/>
              <a:t>of</a:t>
            </a:r>
            <a:r>
              <a:rPr lang="de-DE" sz="1600" b="0" dirty="0" smtClean="0"/>
              <a:t> </a:t>
            </a:r>
            <a:r>
              <a:rPr lang="de-DE" sz="1600" b="0" dirty="0" err="1" smtClean="0"/>
              <a:t>param</a:t>
            </a:r>
            <a:r>
              <a:rPr lang="de-DE" sz="1600" b="0" dirty="0" smtClean="0"/>
              <a:t>.</a:t>
            </a:r>
          </a:p>
          <a:p>
            <a:pPr marL="271462" lvl="1" indent="0">
              <a:buNone/>
            </a:pPr>
            <a:r>
              <a:rPr lang="de-DE" sz="1600" dirty="0" smtClean="0">
                <a:solidFill>
                  <a:srgbClr val="FD930A"/>
                </a:solidFill>
              </a:rPr>
              <a:t>+ </a:t>
            </a:r>
            <a:r>
              <a:rPr lang="de-DE" sz="1600" b="0" dirty="0" err="1" smtClean="0"/>
              <a:t>freq</a:t>
            </a:r>
            <a:r>
              <a:rPr lang="de-DE" sz="1600" b="0" dirty="0" smtClean="0"/>
              <a:t>. </a:t>
            </a:r>
            <a:r>
              <a:rPr lang="de-DE" sz="1600" b="0" dirty="0" err="1" smtClean="0"/>
              <a:t>switch</a:t>
            </a:r>
            <a:r>
              <a:rPr lang="de-DE" sz="1600" b="0" dirty="0" smtClean="0"/>
              <a:t> beam on/off</a:t>
            </a:r>
          </a:p>
          <a:p>
            <a:pPr marL="271462" lvl="1" indent="0">
              <a:buNone/>
            </a:pPr>
            <a:r>
              <a:rPr lang="de-DE" sz="1600" dirty="0" smtClean="0">
                <a:solidFill>
                  <a:srgbClr val="FD930A"/>
                </a:solidFill>
              </a:rPr>
              <a:t>+ </a:t>
            </a:r>
            <a:r>
              <a:rPr lang="de-DE" sz="1600" b="0" dirty="0" err="1" smtClean="0"/>
              <a:t>access</a:t>
            </a:r>
            <a:r>
              <a:rPr lang="de-DE" sz="1600" b="0" dirty="0" smtClean="0"/>
              <a:t> </a:t>
            </a:r>
            <a:r>
              <a:rPr lang="de-DE" sz="1600" b="0" dirty="0" err="1" smtClean="0"/>
              <a:t>to</a:t>
            </a:r>
            <a:r>
              <a:rPr lang="de-DE" sz="1600" b="0" dirty="0" smtClean="0"/>
              <a:t> x-</a:t>
            </a:r>
            <a:r>
              <a:rPr lang="de-DE" sz="1600" b="0" dirty="0" err="1" smtClean="0"/>
              <a:t>ray</a:t>
            </a:r>
            <a:r>
              <a:rPr lang="de-DE" sz="1600" b="0" dirty="0" smtClean="0"/>
              <a:t> </a:t>
            </a:r>
            <a:r>
              <a:rPr lang="de-DE" sz="1600" b="0" dirty="0" err="1" smtClean="0"/>
              <a:t>hutch</a:t>
            </a:r>
            <a:endParaRPr lang="de-DE" sz="1600" b="0" dirty="0" smtClean="0"/>
          </a:p>
          <a:p>
            <a:pPr marL="271462" lvl="1" indent="0">
              <a:buNone/>
            </a:pPr>
            <a:endParaRPr lang="de-DE" sz="1600" b="0" dirty="0" smtClean="0"/>
          </a:p>
        </p:txBody>
      </p:sp>
    </p:spTree>
    <p:extLst>
      <p:ext uri="{BB962C8B-B14F-4D97-AF65-F5344CB8AC3E}">
        <p14:creationId xmlns:p14="http://schemas.microsoft.com/office/powerpoint/2010/main" val="2229799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500"/>
                            </p:stCondLst>
                            <p:childTnLst>
                              <p:par>
                                <p:cTn id="4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0"/>
                            </p:stCondLst>
                            <p:childTnLst>
                              <p:par>
                                <p:cTn id="4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500"/>
                            </p:stCondLst>
                            <p:childTnLst>
                              <p:par>
                                <p:cTn id="5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000"/>
                            </p:stCondLst>
                            <p:childTnLst>
                              <p:par>
                                <p:cTn id="5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Data </a:t>
            </a:r>
            <a:r>
              <a:rPr lang="de-DE" dirty="0" err="1" smtClean="0"/>
              <a:t>taking</a:t>
            </a:r>
            <a:r>
              <a:rPr lang="de-DE" dirty="0" smtClean="0"/>
              <a:t> </a:t>
            </a:r>
            <a:r>
              <a:rPr lang="de-DE" dirty="0" err="1" smtClean="0"/>
              <a:t>phase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16" y="3129088"/>
            <a:ext cx="6270170" cy="2262311"/>
          </a:xfrm>
        </p:spPr>
        <p:txBody>
          <a:bodyPr/>
          <a:lstStyle/>
          <a:p>
            <a:pPr lvl="1"/>
            <a:r>
              <a:rPr lang="de-DE" sz="1600" dirty="0" err="1" smtClean="0"/>
              <a:t>Collect</a:t>
            </a:r>
            <a:r>
              <a:rPr lang="de-DE" sz="1600" dirty="0" smtClean="0"/>
              <a:t> </a:t>
            </a:r>
            <a:r>
              <a:rPr lang="de-DE" sz="1600" dirty="0" err="1" smtClean="0"/>
              <a:t>data</a:t>
            </a:r>
            <a:r>
              <a:rPr lang="de-DE" sz="1600" dirty="0" smtClean="0"/>
              <a:t> </a:t>
            </a:r>
            <a:r>
              <a:rPr lang="de-DE" sz="1600" dirty="0" err="1" smtClean="0"/>
              <a:t>according</a:t>
            </a:r>
            <a:r>
              <a:rPr lang="de-DE" sz="1600" dirty="0" smtClean="0"/>
              <a:t> </a:t>
            </a:r>
            <a:r>
              <a:rPr lang="de-DE" sz="1600" dirty="0" err="1" smtClean="0"/>
              <a:t>to</a:t>
            </a:r>
            <a:r>
              <a:rPr lang="de-DE" sz="1600" dirty="0" smtClean="0"/>
              <a:t> </a:t>
            </a:r>
            <a:r>
              <a:rPr lang="de-DE" sz="1600" dirty="0" err="1" smtClean="0"/>
              <a:t>experiment</a:t>
            </a:r>
            <a:r>
              <a:rPr lang="de-DE" sz="1600" dirty="0" smtClean="0"/>
              <a:t> </a:t>
            </a:r>
            <a:r>
              <a:rPr lang="de-DE" sz="1600" dirty="0" err="1" smtClean="0"/>
              <a:t>protocol</a:t>
            </a:r>
            <a:endParaRPr lang="de-DE" sz="1600" dirty="0" smtClean="0"/>
          </a:p>
          <a:p>
            <a:pPr lvl="1"/>
            <a:endParaRPr lang="de-DE" sz="1600" dirty="0" smtClean="0"/>
          </a:p>
          <a:p>
            <a:pPr lvl="1"/>
            <a:endParaRPr lang="de-DE" sz="1600" dirty="0" smtClean="0"/>
          </a:p>
          <a:p>
            <a:pPr lvl="1"/>
            <a:r>
              <a:rPr lang="de-DE" sz="1600" dirty="0" err="1" smtClean="0"/>
              <a:t>Modification</a:t>
            </a:r>
            <a:r>
              <a:rPr lang="de-DE" sz="1600" dirty="0" smtClean="0"/>
              <a:t> </a:t>
            </a:r>
            <a:r>
              <a:rPr lang="de-DE" sz="1600" dirty="0" err="1" smtClean="0"/>
              <a:t>of</a:t>
            </a:r>
            <a:r>
              <a:rPr lang="de-DE" sz="1600" dirty="0" smtClean="0"/>
              <a:t> variables</a:t>
            </a:r>
          </a:p>
          <a:p>
            <a:pPr lvl="1"/>
            <a:endParaRPr lang="de-DE" sz="1600" dirty="0"/>
          </a:p>
          <a:p>
            <a:pPr lvl="1"/>
            <a:endParaRPr lang="de-DE" sz="1600" dirty="0" smtClean="0"/>
          </a:p>
          <a:p>
            <a:pPr lvl="1"/>
            <a:endParaRPr lang="de-DE" sz="1600" dirty="0" smtClean="0"/>
          </a:p>
          <a:p>
            <a:pPr lvl="1"/>
            <a:r>
              <a:rPr lang="de-DE" sz="1600" dirty="0" err="1" smtClean="0"/>
              <a:t>Modification</a:t>
            </a:r>
            <a:r>
              <a:rPr lang="de-DE" sz="1600" dirty="0" smtClean="0"/>
              <a:t> </a:t>
            </a:r>
            <a:r>
              <a:rPr lang="de-DE" sz="1600" dirty="0" err="1" smtClean="0"/>
              <a:t>to</a:t>
            </a:r>
            <a:r>
              <a:rPr lang="de-DE" sz="1600" dirty="0" smtClean="0"/>
              <a:t> </a:t>
            </a:r>
            <a:r>
              <a:rPr lang="de-DE" sz="1600" dirty="0" err="1" smtClean="0"/>
              <a:t>instrument</a:t>
            </a:r>
            <a:r>
              <a:rPr lang="de-DE" sz="1600" dirty="0" smtClean="0"/>
              <a:t> / sample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ACC73E8-DF49-415E-9DE1-C5C18C4338E1}" type="slidenum">
              <a:rPr lang="en-GB" smtClean="0"/>
              <a:pPr>
                <a:defRPr/>
              </a:pPr>
              <a:t>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Thomas Tschentscher, European XFEL, </a:t>
            </a:r>
          </a:p>
          <a:p>
            <a:pPr>
              <a:defRPr/>
            </a:pPr>
            <a:r>
              <a:rPr lang="en-GB" smtClean="0"/>
              <a:t>17 Apr 2012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 bwMode="auto">
          <a:xfrm>
            <a:off x="591791" y="1399316"/>
            <a:ext cx="1959428" cy="79564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SzTx/>
              <a:buFont typeface="Wingdings" pitchFamily="2" charset="2"/>
              <a:buNone/>
              <a:tabLst/>
            </a:pPr>
            <a:r>
              <a:rPr lang="de-DE" sz="1600" dirty="0" smtClean="0">
                <a:solidFill>
                  <a:schemeClr val="bg1"/>
                </a:solidFill>
              </a:rPr>
              <a:t>Data </a:t>
            </a:r>
            <a:r>
              <a:rPr lang="de-DE" sz="1600" dirty="0" err="1" smtClean="0">
                <a:solidFill>
                  <a:schemeClr val="bg1"/>
                </a:solidFill>
              </a:rPr>
              <a:t>taking</a:t>
            </a:r>
            <a:endParaRPr lang="de-DE" sz="1600" dirty="0">
              <a:solidFill>
                <a:schemeClr val="bg1"/>
              </a:solidFill>
            </a:endParaRPr>
          </a:p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SzTx/>
              <a:buFont typeface="Wingdings" pitchFamily="2" charset="2"/>
              <a:buNone/>
              <a:tabLst/>
            </a:pPr>
            <a:r>
              <a:rPr kumimoji="0" lang="de-DE" sz="16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ＭＳ Ｐゴシック" pitchFamily="116" charset="-128"/>
              </a:rPr>
              <a:t>phase</a:t>
            </a:r>
            <a:endParaRPr kumimoji="0" lang="de-DE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16" charset="-128"/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 bwMode="auto">
          <a:xfrm>
            <a:off x="5674901" y="3138988"/>
            <a:ext cx="3385972" cy="30361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70000" tIns="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itchFamily="2" charset="2"/>
              <a:defRPr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92125" indent="-2206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itchFamily="2" charset="2"/>
              <a:buChar char="n"/>
              <a:defRPr>
                <a:solidFill>
                  <a:schemeClr val="hlink"/>
                </a:solidFill>
                <a:latin typeface="+mn-lt"/>
                <a:ea typeface="+mn-ea"/>
              </a:defRPr>
            </a:lvl2pPr>
            <a:lvl3pPr marL="727075" indent="-2333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60000"/>
              <a:buFont typeface="Wingdings" pitchFamily="2" charset="2"/>
              <a:buChar char="è"/>
              <a:defRPr sz="1600" b="1">
                <a:solidFill>
                  <a:srgbClr val="FF3300"/>
                </a:solidFill>
                <a:latin typeface="+mn-lt"/>
                <a:ea typeface="+mn-ea"/>
              </a:defRPr>
            </a:lvl3pPr>
            <a:lvl4pPr marL="927100" indent="-1984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1600">
                <a:solidFill>
                  <a:srgbClr val="100F2E"/>
                </a:solidFill>
                <a:latin typeface="+mn-lt"/>
                <a:ea typeface="+mn-ea"/>
              </a:defRPr>
            </a:lvl4pPr>
            <a:lvl5pPr marL="1152525" indent="-223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»"/>
              <a:defRPr sz="1400" b="1">
                <a:solidFill>
                  <a:srgbClr val="100F2E"/>
                </a:solidFill>
                <a:latin typeface="+mn-lt"/>
                <a:ea typeface="+mn-ea"/>
              </a:defRPr>
            </a:lvl5pPr>
            <a:lvl6pPr marL="1609725" indent="-223838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»"/>
              <a:defRPr sz="1400" b="1">
                <a:solidFill>
                  <a:srgbClr val="100F2E"/>
                </a:solidFill>
                <a:latin typeface="+mn-lt"/>
                <a:ea typeface="+mn-ea"/>
              </a:defRPr>
            </a:lvl6pPr>
            <a:lvl7pPr marL="2066925" indent="-223838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»"/>
              <a:defRPr sz="1400" b="1">
                <a:solidFill>
                  <a:srgbClr val="100F2E"/>
                </a:solidFill>
                <a:latin typeface="+mn-lt"/>
                <a:ea typeface="+mn-ea"/>
              </a:defRPr>
            </a:lvl7pPr>
            <a:lvl8pPr marL="2524125" indent="-223838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»"/>
              <a:defRPr sz="1400" b="1">
                <a:solidFill>
                  <a:srgbClr val="100F2E"/>
                </a:solidFill>
                <a:latin typeface="+mn-lt"/>
                <a:ea typeface="+mn-ea"/>
              </a:defRPr>
            </a:lvl8pPr>
            <a:lvl9pPr marL="2981325" indent="-223838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»"/>
              <a:defRPr sz="1400" b="1">
                <a:solidFill>
                  <a:srgbClr val="100F2E"/>
                </a:solidFill>
                <a:latin typeface="+mn-lt"/>
                <a:ea typeface="+mn-ea"/>
              </a:defRPr>
            </a:lvl9pPr>
          </a:lstStyle>
          <a:p>
            <a:pPr lvl="1">
              <a:buFont typeface="Wingdings" pitchFamily="2" charset="2"/>
              <a:buChar char="à"/>
            </a:pPr>
            <a:r>
              <a:rPr lang="de-DE" sz="1600" b="0" dirty="0" smtClean="0"/>
              <a:t>Nominal </a:t>
            </a:r>
            <a:r>
              <a:rPr lang="de-DE" sz="1600" b="0" dirty="0" err="1" smtClean="0"/>
              <a:t>delivery</a:t>
            </a:r>
            <a:r>
              <a:rPr lang="de-DE" sz="1600" b="0" dirty="0" smtClean="0"/>
              <a:t> </a:t>
            </a:r>
            <a:r>
              <a:rPr lang="de-DE" sz="1600" b="0" dirty="0" err="1" smtClean="0"/>
              <a:t>pattern</a:t>
            </a:r>
            <a:endParaRPr lang="de-DE" sz="1600" b="0" dirty="0" smtClean="0"/>
          </a:p>
          <a:p>
            <a:pPr lvl="1">
              <a:buFont typeface="Wingdings" pitchFamily="2" charset="2"/>
              <a:buChar char="à"/>
            </a:pPr>
            <a:r>
              <a:rPr lang="de-DE" sz="1600" b="0" dirty="0" err="1" smtClean="0"/>
              <a:t>Switching</a:t>
            </a:r>
            <a:r>
              <a:rPr lang="de-DE" sz="1600" b="0" dirty="0" smtClean="0"/>
              <a:t> </a:t>
            </a:r>
            <a:r>
              <a:rPr lang="de-DE" sz="1600" b="0" dirty="0" err="1" smtClean="0"/>
              <a:t>between</a:t>
            </a:r>
            <a:r>
              <a:rPr lang="de-DE" sz="1600" b="0" dirty="0" smtClean="0"/>
              <a:t> </a:t>
            </a:r>
            <a:r>
              <a:rPr lang="de-DE" sz="1600" b="0" dirty="0" err="1" smtClean="0"/>
              <a:t>modes</a:t>
            </a:r>
            <a:endParaRPr lang="de-DE" sz="1600" b="0" dirty="0" smtClean="0"/>
          </a:p>
          <a:p>
            <a:pPr lvl="1">
              <a:buFont typeface="Wingdings" pitchFamily="2" charset="2"/>
              <a:buChar char="à"/>
            </a:pPr>
            <a:endParaRPr lang="de-DE" sz="1600" b="0" dirty="0" smtClean="0">
              <a:sym typeface="Wingdings" pitchFamily="2" charset="2"/>
            </a:endParaRPr>
          </a:p>
          <a:p>
            <a:pPr lvl="1">
              <a:buFont typeface="Wingdings" pitchFamily="2" charset="2"/>
              <a:buChar char="à"/>
            </a:pPr>
            <a:r>
              <a:rPr lang="de-DE" sz="1600" b="0" dirty="0" smtClean="0"/>
              <a:t>Tune </a:t>
            </a:r>
            <a:r>
              <a:rPr lang="de-DE" sz="1600" b="0" dirty="0" err="1" smtClean="0"/>
              <a:t>photon</a:t>
            </a:r>
            <a:r>
              <a:rPr lang="de-DE" sz="1600" b="0" dirty="0" smtClean="0"/>
              <a:t> </a:t>
            </a:r>
            <a:r>
              <a:rPr lang="de-DE" sz="1600" b="0" dirty="0" err="1" smtClean="0"/>
              <a:t>energy</a:t>
            </a:r>
            <a:endParaRPr lang="de-DE" sz="1600" b="0" dirty="0" smtClean="0"/>
          </a:p>
          <a:p>
            <a:pPr lvl="1">
              <a:buFont typeface="Wingdings" pitchFamily="2" charset="2"/>
              <a:buChar char="à"/>
            </a:pPr>
            <a:r>
              <a:rPr lang="de-DE" sz="1600" b="0" dirty="0" smtClean="0"/>
              <a:t>Switch pulse </a:t>
            </a:r>
            <a:r>
              <a:rPr lang="de-DE" sz="1600" b="0" dirty="0" err="1" smtClean="0"/>
              <a:t>duration</a:t>
            </a:r>
            <a:endParaRPr lang="de-DE" sz="1600" b="0" dirty="0" smtClean="0"/>
          </a:p>
          <a:p>
            <a:pPr lvl="1">
              <a:buFont typeface="Wingdings" pitchFamily="2" charset="2"/>
              <a:buChar char="à"/>
            </a:pPr>
            <a:r>
              <a:rPr lang="de-DE" sz="1600" b="0" dirty="0" smtClean="0"/>
              <a:t>Modify </a:t>
            </a:r>
            <a:r>
              <a:rPr lang="de-DE" sz="1600" b="0" dirty="0" err="1" smtClean="0"/>
              <a:t>photons</a:t>
            </a:r>
            <a:r>
              <a:rPr lang="de-DE" sz="1600" b="0" dirty="0" smtClean="0"/>
              <a:t> per pulse (</a:t>
            </a:r>
            <a:r>
              <a:rPr lang="de-DE" sz="1600" b="0" dirty="0" err="1" smtClean="0"/>
              <a:t>absorber</a:t>
            </a:r>
            <a:r>
              <a:rPr lang="de-DE" sz="1600" b="0" dirty="0" smtClean="0"/>
              <a:t>)</a:t>
            </a:r>
          </a:p>
          <a:p>
            <a:pPr lvl="1">
              <a:buFont typeface="Wingdings" pitchFamily="2" charset="2"/>
              <a:buChar char="à"/>
            </a:pPr>
            <a:r>
              <a:rPr lang="de-DE" sz="1600" b="0" dirty="0" err="1" smtClean="0"/>
              <a:t>access</a:t>
            </a:r>
            <a:r>
              <a:rPr lang="de-DE" sz="1600" b="0" dirty="0" smtClean="0"/>
              <a:t> </a:t>
            </a:r>
            <a:r>
              <a:rPr lang="de-DE" sz="1600" b="0" dirty="0" err="1" smtClean="0"/>
              <a:t>to</a:t>
            </a:r>
            <a:r>
              <a:rPr lang="de-DE" sz="1600" b="0" dirty="0" smtClean="0"/>
              <a:t> x-</a:t>
            </a:r>
            <a:r>
              <a:rPr lang="de-DE" sz="1600" b="0" dirty="0" err="1" smtClean="0"/>
              <a:t>ray</a:t>
            </a:r>
            <a:r>
              <a:rPr lang="de-DE" sz="1600" b="0" dirty="0" smtClean="0"/>
              <a:t> </a:t>
            </a:r>
            <a:r>
              <a:rPr lang="de-DE" sz="1600" b="0" dirty="0" err="1" smtClean="0"/>
              <a:t>hutch</a:t>
            </a:r>
            <a:endParaRPr lang="de-DE" sz="1600" b="0" dirty="0" smtClean="0"/>
          </a:p>
          <a:p>
            <a:pPr lvl="1">
              <a:buFont typeface="Wingdings" pitchFamily="2" charset="2"/>
              <a:buChar char="à"/>
            </a:pPr>
            <a:r>
              <a:rPr lang="de-DE" sz="1600" b="0" dirty="0" smtClean="0"/>
              <a:t>Realignment (red. </a:t>
            </a:r>
            <a:r>
              <a:rPr lang="de-DE" sz="1600" b="0" dirty="0" err="1" smtClean="0"/>
              <a:t>rep</a:t>
            </a:r>
            <a:r>
              <a:rPr lang="de-DE" sz="1600" b="0" dirty="0" smtClean="0"/>
              <a:t>. </a:t>
            </a:r>
            <a:r>
              <a:rPr lang="de-DE" sz="1600" b="0" dirty="0"/>
              <a:t>r</a:t>
            </a:r>
            <a:r>
              <a:rPr lang="de-DE" sz="1600" b="0" dirty="0" smtClean="0"/>
              <a:t>ate)</a:t>
            </a:r>
          </a:p>
          <a:p>
            <a:pPr marL="271462" lvl="1" indent="0">
              <a:buNone/>
            </a:pPr>
            <a:endParaRPr lang="de-DE" sz="1600" b="0" dirty="0" smtClean="0"/>
          </a:p>
        </p:txBody>
      </p:sp>
    </p:spTree>
    <p:extLst>
      <p:ext uri="{BB962C8B-B14F-4D97-AF65-F5344CB8AC3E}">
        <p14:creationId xmlns:p14="http://schemas.microsoft.com/office/powerpoint/2010/main" val="1525424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500"/>
                            </p:stCondLst>
                            <p:childTnLst>
                              <p:par>
                                <p:cTn id="4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Testing</a:t>
            </a:r>
            <a:r>
              <a:rPr lang="de-DE" dirty="0" smtClean="0"/>
              <a:t> </a:t>
            </a:r>
            <a:r>
              <a:rPr lang="de-DE" dirty="0" err="1" smtClean="0"/>
              <a:t>phase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16" y="3129088"/>
            <a:ext cx="6270170" cy="2262311"/>
          </a:xfrm>
        </p:spPr>
        <p:txBody>
          <a:bodyPr/>
          <a:lstStyle/>
          <a:p>
            <a:pPr lvl="1"/>
            <a:r>
              <a:rPr lang="de-DE" sz="1600" dirty="0" smtClean="0"/>
              <a:t>Try </a:t>
            </a:r>
            <a:r>
              <a:rPr lang="de-DE" sz="1600" dirty="0" err="1" smtClean="0"/>
              <a:t>new</a:t>
            </a:r>
            <a:r>
              <a:rPr lang="de-DE" sz="1600" dirty="0" smtClean="0"/>
              <a:t> </a:t>
            </a:r>
            <a:r>
              <a:rPr lang="de-DE" sz="1600" dirty="0" err="1" smtClean="0"/>
              <a:t>ideas</a:t>
            </a:r>
            <a:r>
              <a:rPr lang="de-DE" sz="1600" dirty="0" smtClean="0"/>
              <a:t> (sample </a:t>
            </a:r>
            <a:r>
              <a:rPr lang="de-DE" sz="1600" dirty="0" err="1" smtClean="0"/>
              <a:t>or</a:t>
            </a:r>
            <a:r>
              <a:rPr lang="de-DE" sz="1600" dirty="0" smtClean="0"/>
              <a:t> x-</a:t>
            </a:r>
            <a:r>
              <a:rPr lang="de-DE" sz="1600" dirty="0" err="1" smtClean="0"/>
              <a:t>ray</a:t>
            </a:r>
            <a:r>
              <a:rPr lang="de-DE" sz="1600" dirty="0" smtClean="0"/>
              <a:t> </a:t>
            </a:r>
            <a:r>
              <a:rPr lang="de-DE" sz="1600" dirty="0" err="1" smtClean="0"/>
              <a:t>technique</a:t>
            </a:r>
            <a:r>
              <a:rPr lang="de-DE" sz="1600" dirty="0" smtClean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ACC73E8-DF49-415E-9DE1-C5C18C4338E1}" type="slidenum">
              <a:rPr lang="en-GB" smtClean="0"/>
              <a:pPr>
                <a:defRPr/>
              </a:pPr>
              <a:t>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Thomas Tschentscher, European XFEL, </a:t>
            </a:r>
          </a:p>
          <a:p>
            <a:pPr>
              <a:defRPr/>
            </a:pPr>
            <a:r>
              <a:rPr lang="en-GB" smtClean="0"/>
              <a:t>17 Apr 2012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 bwMode="auto">
          <a:xfrm>
            <a:off x="591791" y="1399316"/>
            <a:ext cx="1959428" cy="79564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SzTx/>
              <a:buFont typeface="Wingdings" pitchFamily="2" charset="2"/>
              <a:buNone/>
              <a:tabLst/>
            </a:pPr>
            <a:r>
              <a:rPr lang="de-DE" sz="1600" dirty="0" err="1" smtClean="0">
                <a:solidFill>
                  <a:schemeClr val="bg1"/>
                </a:solidFill>
              </a:rPr>
              <a:t>Testing</a:t>
            </a:r>
            <a:r>
              <a:rPr lang="de-DE" sz="1600" dirty="0" smtClean="0">
                <a:solidFill>
                  <a:schemeClr val="bg1"/>
                </a:solidFill>
              </a:rPr>
              <a:t> </a:t>
            </a:r>
            <a:r>
              <a:rPr kumimoji="0" lang="de-DE" sz="16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ＭＳ Ｐゴシック" pitchFamily="116" charset="-128"/>
              </a:rPr>
              <a:t>phase</a:t>
            </a:r>
            <a:endParaRPr kumimoji="0" lang="de-DE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16" charset="-128"/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 bwMode="auto">
          <a:xfrm>
            <a:off x="5674901" y="3138988"/>
            <a:ext cx="3385972" cy="30361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70000" tIns="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itchFamily="2" charset="2"/>
              <a:defRPr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92125" indent="-2206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itchFamily="2" charset="2"/>
              <a:buChar char="n"/>
              <a:defRPr>
                <a:solidFill>
                  <a:schemeClr val="hlink"/>
                </a:solidFill>
                <a:latin typeface="+mn-lt"/>
                <a:ea typeface="+mn-ea"/>
              </a:defRPr>
            </a:lvl2pPr>
            <a:lvl3pPr marL="727075" indent="-2333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60000"/>
              <a:buFont typeface="Wingdings" pitchFamily="2" charset="2"/>
              <a:buChar char="è"/>
              <a:defRPr sz="1600" b="1">
                <a:solidFill>
                  <a:srgbClr val="FF3300"/>
                </a:solidFill>
                <a:latin typeface="+mn-lt"/>
                <a:ea typeface="+mn-ea"/>
              </a:defRPr>
            </a:lvl3pPr>
            <a:lvl4pPr marL="927100" indent="-1984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1600">
                <a:solidFill>
                  <a:srgbClr val="100F2E"/>
                </a:solidFill>
                <a:latin typeface="+mn-lt"/>
                <a:ea typeface="+mn-ea"/>
              </a:defRPr>
            </a:lvl4pPr>
            <a:lvl5pPr marL="1152525" indent="-223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»"/>
              <a:defRPr sz="1400" b="1">
                <a:solidFill>
                  <a:srgbClr val="100F2E"/>
                </a:solidFill>
                <a:latin typeface="+mn-lt"/>
                <a:ea typeface="+mn-ea"/>
              </a:defRPr>
            </a:lvl5pPr>
            <a:lvl6pPr marL="1609725" indent="-223838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»"/>
              <a:defRPr sz="1400" b="1">
                <a:solidFill>
                  <a:srgbClr val="100F2E"/>
                </a:solidFill>
                <a:latin typeface="+mn-lt"/>
                <a:ea typeface="+mn-ea"/>
              </a:defRPr>
            </a:lvl6pPr>
            <a:lvl7pPr marL="2066925" indent="-223838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»"/>
              <a:defRPr sz="1400" b="1">
                <a:solidFill>
                  <a:srgbClr val="100F2E"/>
                </a:solidFill>
                <a:latin typeface="+mn-lt"/>
                <a:ea typeface="+mn-ea"/>
              </a:defRPr>
            </a:lvl7pPr>
            <a:lvl8pPr marL="2524125" indent="-223838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»"/>
              <a:defRPr sz="1400" b="1">
                <a:solidFill>
                  <a:srgbClr val="100F2E"/>
                </a:solidFill>
                <a:latin typeface="+mn-lt"/>
                <a:ea typeface="+mn-ea"/>
              </a:defRPr>
            </a:lvl8pPr>
            <a:lvl9pPr marL="2981325" indent="-223838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»"/>
              <a:defRPr sz="1400" b="1">
                <a:solidFill>
                  <a:srgbClr val="100F2E"/>
                </a:solidFill>
                <a:latin typeface="+mn-lt"/>
                <a:ea typeface="+mn-ea"/>
              </a:defRPr>
            </a:lvl9pPr>
          </a:lstStyle>
          <a:p>
            <a:pPr lvl="1">
              <a:buFont typeface="Wingdings" pitchFamily="2" charset="2"/>
              <a:buChar char="à"/>
            </a:pPr>
            <a:r>
              <a:rPr lang="de-DE" sz="1600" b="0" dirty="0" err="1" smtClean="0"/>
              <a:t>Initially</a:t>
            </a:r>
            <a:r>
              <a:rPr lang="de-DE" sz="1600" b="0" dirty="0" smtClean="0"/>
              <a:t> red. </a:t>
            </a:r>
            <a:r>
              <a:rPr lang="de-DE" sz="1600" b="0" dirty="0" err="1" smtClean="0"/>
              <a:t>rep</a:t>
            </a:r>
            <a:r>
              <a:rPr lang="de-DE" sz="1600" b="0" dirty="0" smtClean="0"/>
              <a:t>. </a:t>
            </a:r>
            <a:r>
              <a:rPr lang="de-DE" sz="1600" b="0" dirty="0"/>
              <a:t>r</a:t>
            </a:r>
            <a:r>
              <a:rPr lang="de-DE" sz="1600" b="0" dirty="0" smtClean="0"/>
              <a:t>ate</a:t>
            </a:r>
          </a:p>
          <a:p>
            <a:pPr lvl="1">
              <a:buFont typeface="Wingdings" pitchFamily="2" charset="2"/>
              <a:buChar char="à"/>
            </a:pPr>
            <a:r>
              <a:rPr lang="de-DE" sz="1600" b="0" dirty="0" err="1" smtClean="0"/>
              <a:t>Frequent</a:t>
            </a:r>
            <a:r>
              <a:rPr lang="de-DE" sz="1600" b="0" dirty="0" smtClean="0"/>
              <a:t> </a:t>
            </a:r>
            <a:r>
              <a:rPr lang="de-DE" sz="1600" b="0" dirty="0" err="1" smtClean="0"/>
              <a:t>switching</a:t>
            </a:r>
            <a:r>
              <a:rPr lang="de-DE" sz="1600" b="0" dirty="0" smtClean="0"/>
              <a:t> </a:t>
            </a:r>
            <a:r>
              <a:rPr lang="de-DE" sz="1600" b="0" dirty="0" err="1" smtClean="0"/>
              <a:t>of</a:t>
            </a:r>
            <a:r>
              <a:rPr lang="de-DE" sz="1600" b="0" dirty="0" smtClean="0"/>
              <a:t> x-</a:t>
            </a:r>
            <a:r>
              <a:rPr lang="de-DE" sz="1600" b="0" dirty="0" err="1" smtClean="0"/>
              <a:t>ray</a:t>
            </a:r>
            <a:r>
              <a:rPr lang="de-DE" sz="1600" b="0" dirty="0" smtClean="0"/>
              <a:t> (</a:t>
            </a:r>
            <a:r>
              <a:rPr lang="de-DE" sz="1600" b="0" dirty="0" err="1" smtClean="0"/>
              <a:t>electron</a:t>
            </a:r>
            <a:r>
              <a:rPr lang="de-DE" sz="1600" b="0" dirty="0" smtClean="0"/>
              <a:t> beam) </a:t>
            </a:r>
            <a:r>
              <a:rPr lang="de-DE" sz="1600" b="0" dirty="0" err="1" smtClean="0"/>
              <a:t>parameters</a:t>
            </a:r>
            <a:endParaRPr lang="de-DE" sz="1600" b="0" dirty="0" smtClean="0">
              <a:sym typeface="Wingdings" pitchFamily="2" charset="2"/>
            </a:endParaRPr>
          </a:p>
          <a:p>
            <a:pPr lvl="1">
              <a:buFont typeface="Wingdings" pitchFamily="2" charset="2"/>
              <a:buChar char="à"/>
            </a:pPr>
            <a:endParaRPr lang="de-DE" sz="1600" b="0" dirty="0" smtClean="0"/>
          </a:p>
          <a:p>
            <a:pPr lvl="1">
              <a:buFont typeface="Wingdings" pitchFamily="2" charset="2"/>
              <a:buChar char="à"/>
            </a:pPr>
            <a:r>
              <a:rPr lang="de-DE" sz="1600" b="0" dirty="0" err="1" smtClean="0"/>
              <a:t>access</a:t>
            </a:r>
            <a:r>
              <a:rPr lang="de-DE" sz="1600" b="0" dirty="0" smtClean="0"/>
              <a:t> </a:t>
            </a:r>
            <a:r>
              <a:rPr lang="de-DE" sz="1600" b="0" dirty="0" err="1" smtClean="0"/>
              <a:t>to</a:t>
            </a:r>
            <a:r>
              <a:rPr lang="de-DE" sz="1600" b="0" dirty="0" smtClean="0"/>
              <a:t> x-</a:t>
            </a:r>
            <a:r>
              <a:rPr lang="de-DE" sz="1600" b="0" dirty="0" err="1" smtClean="0"/>
              <a:t>ray</a:t>
            </a:r>
            <a:r>
              <a:rPr lang="de-DE" sz="1600" b="0" dirty="0" smtClean="0"/>
              <a:t> </a:t>
            </a:r>
            <a:r>
              <a:rPr lang="de-DE" sz="1600" b="0" dirty="0" err="1" smtClean="0"/>
              <a:t>hutch</a:t>
            </a:r>
            <a:endParaRPr lang="de-DE" sz="1600" b="0" dirty="0" smtClean="0"/>
          </a:p>
        </p:txBody>
      </p:sp>
    </p:spTree>
    <p:extLst>
      <p:ext uri="{BB962C8B-B14F-4D97-AF65-F5344CB8AC3E}">
        <p14:creationId xmlns:p14="http://schemas.microsoft.com/office/powerpoint/2010/main" val="39753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Outline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5600" lvl="1" indent="-206375"/>
            <a:r>
              <a:rPr lang="de-DE" dirty="0" err="1" smtClean="0"/>
              <a:t>short</a:t>
            </a:r>
            <a:r>
              <a:rPr lang="de-DE" dirty="0" smtClean="0"/>
              <a:t> </a:t>
            </a:r>
            <a:r>
              <a:rPr lang="de-DE" dirty="0" err="1" smtClean="0"/>
              <a:t>description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European XFEL </a:t>
            </a:r>
            <a:r>
              <a:rPr lang="de-DE" dirty="0" err="1" smtClean="0"/>
              <a:t>user</a:t>
            </a:r>
            <a:r>
              <a:rPr lang="de-DE" dirty="0" smtClean="0"/>
              <a:t> </a:t>
            </a:r>
            <a:r>
              <a:rPr lang="de-DE" dirty="0" err="1" smtClean="0"/>
              <a:t>facility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its</a:t>
            </a:r>
            <a:r>
              <a:rPr lang="de-DE" dirty="0" smtClean="0"/>
              <a:t> </a:t>
            </a:r>
            <a:r>
              <a:rPr lang="de-DE" dirty="0" err="1" smtClean="0"/>
              <a:t>operation</a:t>
            </a:r>
            <a:endParaRPr lang="de-DE" dirty="0" smtClean="0"/>
          </a:p>
          <a:p>
            <a:pPr marL="355600" lvl="1" indent="-206375"/>
            <a:endParaRPr lang="de-DE" dirty="0"/>
          </a:p>
          <a:p>
            <a:pPr marL="355600" lvl="1" indent="-206375"/>
            <a:r>
              <a:rPr lang="de-DE" dirty="0" smtClean="0"/>
              <a:t>high </a:t>
            </a:r>
            <a:r>
              <a:rPr lang="de-DE" dirty="0" err="1" smtClean="0"/>
              <a:t>repetition</a:t>
            </a:r>
            <a:r>
              <a:rPr lang="de-DE" dirty="0" smtClean="0"/>
              <a:t> rate </a:t>
            </a:r>
            <a:r>
              <a:rPr lang="de-DE" dirty="0" err="1" smtClean="0"/>
              <a:t>operation</a:t>
            </a:r>
            <a:r>
              <a:rPr lang="de-DE" dirty="0" smtClean="0"/>
              <a:t> </a:t>
            </a:r>
            <a:r>
              <a:rPr lang="de-DE" dirty="0" err="1" smtClean="0"/>
              <a:t>issues</a:t>
            </a:r>
            <a:endParaRPr lang="de-DE" dirty="0" smtClean="0"/>
          </a:p>
          <a:p>
            <a:pPr marL="355600" lvl="1" indent="-206375"/>
            <a:endParaRPr lang="de-DE" dirty="0"/>
          </a:p>
          <a:p>
            <a:pPr marL="355600" lvl="1" indent="-206375"/>
            <a:r>
              <a:rPr lang="de-DE" dirty="0" smtClean="0"/>
              <a:t>a ‚</a:t>
            </a:r>
            <a:r>
              <a:rPr lang="de-DE" dirty="0" err="1" smtClean="0"/>
              <a:t>prototypical</a:t>
            </a:r>
            <a:r>
              <a:rPr lang="de-DE" dirty="0" smtClean="0"/>
              <a:t>‘ </a:t>
            </a:r>
            <a:r>
              <a:rPr lang="de-DE" dirty="0" err="1" smtClean="0"/>
              <a:t>experiment</a:t>
            </a:r>
            <a:endParaRPr lang="de-DE" dirty="0" smtClean="0"/>
          </a:p>
          <a:p>
            <a:pPr marL="355600" lvl="1" indent="-206375"/>
            <a:endParaRPr lang="de-DE" dirty="0"/>
          </a:p>
          <a:p>
            <a:pPr marL="355600" lvl="1" indent="-206375"/>
            <a:r>
              <a:rPr lang="de-DE" dirty="0" err="1" smtClean="0"/>
              <a:t>requirements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quasi-</a:t>
            </a:r>
            <a:r>
              <a:rPr lang="de-DE" dirty="0" err="1" smtClean="0"/>
              <a:t>simultaneous</a:t>
            </a:r>
            <a:r>
              <a:rPr lang="de-DE" dirty="0" smtClean="0"/>
              <a:t> </a:t>
            </a:r>
            <a:r>
              <a:rPr lang="de-DE" dirty="0" err="1" smtClean="0"/>
              <a:t>operation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many</a:t>
            </a:r>
            <a:r>
              <a:rPr lang="de-DE" dirty="0" smtClean="0"/>
              <a:t> </a:t>
            </a:r>
            <a:r>
              <a:rPr lang="de-DE" dirty="0" err="1" smtClean="0"/>
              <a:t>instruments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ACC73E8-DF49-415E-9DE1-C5C18C4338E1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Thomas Tschentscher, European XFEL, </a:t>
            </a:r>
          </a:p>
          <a:p>
            <a:pPr>
              <a:defRPr/>
            </a:pPr>
            <a:r>
              <a:rPr lang="en-GB" smtClean="0"/>
              <a:t>21 Mar 2010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3762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Curved Up Arrow 29"/>
          <p:cNvSpPr/>
          <p:nvPr/>
        </p:nvSpPr>
        <p:spPr bwMode="auto">
          <a:xfrm>
            <a:off x="5617940" y="3570161"/>
            <a:ext cx="2344823" cy="837613"/>
          </a:xfrm>
          <a:prstGeom prst="curvedUpArrow">
            <a:avLst>
              <a:gd name="adj1" fmla="val 33225"/>
              <a:gd name="adj2" fmla="val 54386"/>
              <a:gd name="adj3" fmla="val 36342"/>
            </a:avLst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SzTx/>
              <a:buFont typeface="Wingdings" pitchFamily="2" charset="2"/>
              <a:buNone/>
              <a:tabLst/>
            </a:pPr>
            <a:endParaRPr kumimoji="0" lang="de-DE" sz="9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16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3787" y="541338"/>
            <a:ext cx="7468321" cy="481012"/>
          </a:xfrm>
        </p:spPr>
        <p:txBody>
          <a:bodyPr/>
          <a:lstStyle/>
          <a:p>
            <a:r>
              <a:rPr lang="de-DE" dirty="0"/>
              <a:t>I</a:t>
            </a:r>
            <a:r>
              <a:rPr lang="de-DE" dirty="0" smtClean="0"/>
              <a:t>nteraction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acc</a:t>
            </a:r>
            <a:r>
              <a:rPr lang="de-DE" dirty="0" smtClean="0"/>
              <a:t>. </a:t>
            </a:r>
            <a:r>
              <a:rPr lang="de-DE" dirty="0" err="1"/>
              <a:t>o</a:t>
            </a:r>
            <a:r>
              <a:rPr lang="de-DE" dirty="0" err="1" smtClean="0"/>
              <a:t>perators</a:t>
            </a:r>
            <a:r>
              <a:rPr lang="de-DE" dirty="0" smtClean="0"/>
              <a:t> &amp; </a:t>
            </a:r>
            <a:r>
              <a:rPr lang="de-DE" dirty="0" err="1" smtClean="0"/>
              <a:t>experimenters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ACC73E8-DF49-415E-9DE1-C5C18C4338E1}" type="slidenum">
              <a:rPr lang="en-GB" smtClean="0"/>
              <a:pPr>
                <a:defRPr/>
              </a:pPr>
              <a:t>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Thomas Tschentscher, European XFEL, </a:t>
            </a:r>
          </a:p>
          <a:p>
            <a:pPr>
              <a:defRPr/>
            </a:pPr>
            <a:r>
              <a:rPr lang="en-GB" smtClean="0"/>
              <a:t>17 Apr 2012</a:t>
            </a:r>
            <a:endParaRPr lang="en-GB" dirty="0"/>
          </a:p>
        </p:txBody>
      </p: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1546950" y="1337360"/>
            <a:ext cx="5786438" cy="2708629"/>
            <a:chOff x="2699" y="2176"/>
            <a:chExt cx="2712" cy="1325"/>
          </a:xfrm>
        </p:grpSpPr>
        <p:sp>
          <p:nvSpPr>
            <p:cNvPr id="9" name="Oval 6"/>
            <p:cNvSpPr>
              <a:spLocks noChangeArrowheads="1"/>
            </p:cNvSpPr>
            <p:nvPr/>
          </p:nvSpPr>
          <p:spPr bwMode="auto">
            <a:xfrm>
              <a:off x="5147" y="2608"/>
              <a:ext cx="176" cy="176"/>
            </a:xfrm>
            <a:prstGeom prst="ellipse">
              <a:avLst/>
            </a:prstGeom>
            <a:solidFill>
              <a:srgbClr val="BBCFFD"/>
            </a:solidFill>
            <a:ln w="9525">
              <a:round/>
              <a:headEnd/>
              <a:tailEnd/>
            </a:ln>
            <a:effectLst/>
            <a:scene3d>
              <a:camera prst="legacyPerspectiveTopRight">
                <a:rot lat="0" lon="3000000" rev="0"/>
              </a:camera>
              <a:lightRig rig="legacyFlat3" dir="b"/>
            </a:scene3d>
            <a:sp3d extrusionH="100000" prstMaterial="legacyMatte">
              <a:bevelT w="13500" h="13500" prst="angle"/>
              <a:bevelB w="13500" h="13500" prst="angle"/>
              <a:extrusionClr>
                <a:srgbClr val="BBCFFD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10" name="Line 7"/>
            <p:cNvSpPr>
              <a:spLocks noChangeShapeType="1"/>
            </p:cNvSpPr>
            <p:nvPr/>
          </p:nvSpPr>
          <p:spPr bwMode="auto">
            <a:xfrm flipV="1">
              <a:off x="5003" y="2703"/>
              <a:ext cx="24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1" name="Rectangle 8"/>
            <p:cNvSpPr>
              <a:spLocks noChangeArrowheads="1"/>
            </p:cNvSpPr>
            <p:nvPr/>
          </p:nvSpPr>
          <p:spPr bwMode="auto">
            <a:xfrm>
              <a:off x="3856" y="2296"/>
              <a:ext cx="1555" cy="1060"/>
            </a:xfrm>
            <a:prstGeom prst="rect">
              <a:avLst/>
            </a:prstGeom>
            <a:solidFill>
              <a:srgbClr val="6666FF"/>
            </a:solidFill>
            <a:ln w="9525">
              <a:miter lim="800000"/>
              <a:headEnd/>
              <a:tailEnd/>
            </a:ln>
            <a:effectLst/>
            <a:scene3d>
              <a:camera prst="legacyObliqueTopRight">
                <a:rot lat="0" lon="3000000" rev="0"/>
              </a:camera>
              <a:lightRig rig="legacyFlat3" dir="b"/>
            </a:scene3d>
            <a:sp3d extrusionH="163500" prstMaterial="legacyMetal">
              <a:bevelT w="13500" h="13500" prst="angle"/>
              <a:bevelB w="13500" h="13500" prst="angle"/>
              <a:extrusionClr>
                <a:srgbClr val="6666FF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pic>
          <p:nvPicPr>
            <p:cNvPr id="13" name="Picture 10" descr="noisy-pespective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35" y="2176"/>
              <a:ext cx="557" cy="12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" name="Line 11"/>
            <p:cNvSpPr>
              <a:spLocks noChangeShapeType="1"/>
            </p:cNvSpPr>
            <p:nvPr/>
          </p:nvSpPr>
          <p:spPr bwMode="auto">
            <a:xfrm flipV="1">
              <a:off x="3627" y="2375"/>
              <a:ext cx="999" cy="657"/>
            </a:xfrm>
            <a:prstGeom prst="line">
              <a:avLst/>
            </a:prstGeom>
            <a:noFill/>
            <a:ln w="19050">
              <a:solidFill>
                <a:srgbClr val="800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5" name="Line 12"/>
            <p:cNvSpPr>
              <a:spLocks noChangeShapeType="1"/>
            </p:cNvSpPr>
            <p:nvPr/>
          </p:nvSpPr>
          <p:spPr bwMode="auto">
            <a:xfrm>
              <a:off x="3633" y="3023"/>
              <a:ext cx="907" cy="173"/>
            </a:xfrm>
            <a:prstGeom prst="line">
              <a:avLst/>
            </a:prstGeom>
            <a:noFill/>
            <a:ln w="19050">
              <a:solidFill>
                <a:srgbClr val="800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6" name="Line 13"/>
            <p:cNvSpPr>
              <a:spLocks noChangeShapeType="1"/>
            </p:cNvSpPr>
            <p:nvPr/>
          </p:nvSpPr>
          <p:spPr bwMode="auto">
            <a:xfrm flipV="1">
              <a:off x="3633" y="2762"/>
              <a:ext cx="999" cy="261"/>
            </a:xfrm>
            <a:prstGeom prst="line">
              <a:avLst/>
            </a:prstGeom>
            <a:noFill/>
            <a:ln w="19050">
              <a:solidFill>
                <a:srgbClr val="800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7" name="Line 14"/>
            <p:cNvSpPr>
              <a:spLocks noChangeShapeType="1"/>
            </p:cNvSpPr>
            <p:nvPr/>
          </p:nvSpPr>
          <p:spPr bwMode="auto">
            <a:xfrm flipV="1">
              <a:off x="3633" y="2888"/>
              <a:ext cx="999" cy="135"/>
            </a:xfrm>
            <a:prstGeom prst="line">
              <a:avLst/>
            </a:prstGeom>
            <a:noFill/>
            <a:ln w="19050">
              <a:solidFill>
                <a:srgbClr val="800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8" name="Line 15"/>
            <p:cNvSpPr>
              <a:spLocks noChangeShapeType="1"/>
            </p:cNvSpPr>
            <p:nvPr/>
          </p:nvSpPr>
          <p:spPr bwMode="auto">
            <a:xfrm flipV="1">
              <a:off x="2699" y="2830"/>
              <a:ext cx="1920" cy="38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pic>
          <p:nvPicPr>
            <p:cNvPr id="19" name="Picture 16" descr="lysozyme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72" y="2850"/>
              <a:ext cx="351" cy="2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3" name="Oval 20"/>
            <p:cNvSpPr>
              <a:spLocks noChangeArrowheads="1"/>
            </p:cNvSpPr>
            <p:nvPr/>
          </p:nvSpPr>
          <p:spPr bwMode="auto">
            <a:xfrm>
              <a:off x="4607" y="2780"/>
              <a:ext cx="48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4" name="Line 21"/>
            <p:cNvSpPr>
              <a:spLocks noChangeShapeType="1"/>
            </p:cNvSpPr>
            <p:nvPr/>
          </p:nvSpPr>
          <p:spPr bwMode="auto">
            <a:xfrm flipV="1">
              <a:off x="2971" y="3071"/>
              <a:ext cx="458" cy="84"/>
            </a:xfrm>
            <a:prstGeom prst="line">
              <a:avLst/>
            </a:prstGeom>
            <a:noFill/>
            <a:ln w="41275">
              <a:solidFill>
                <a:srgbClr val="80008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5" name="Text Box 22"/>
            <p:cNvSpPr txBox="1">
              <a:spLocks noChangeArrowheads="1"/>
            </p:cNvSpPr>
            <p:nvPr/>
          </p:nvSpPr>
          <p:spPr bwMode="auto">
            <a:xfrm>
              <a:off x="3727" y="3245"/>
              <a:ext cx="1216" cy="2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900" b="1">
                  <a:solidFill>
                    <a:schemeClr val="tx1"/>
                  </a:solidFill>
                  <a:latin typeface="Arial" charset="0"/>
                  <a:ea typeface="ＭＳ Ｐゴシック" pitchFamily="116" charset="-128"/>
                </a:defRPr>
              </a:lvl1pPr>
              <a:lvl2pPr marL="742950" indent="-285750" eaLnBrk="0" hangingPunct="0">
                <a:defRPr sz="900" b="1">
                  <a:solidFill>
                    <a:schemeClr val="tx1"/>
                  </a:solidFill>
                  <a:latin typeface="Arial" charset="0"/>
                  <a:ea typeface="ＭＳ Ｐゴシック" pitchFamily="116" charset="-128"/>
                </a:defRPr>
              </a:lvl2pPr>
              <a:lvl3pPr marL="1143000" indent="-228600" eaLnBrk="0" hangingPunct="0">
                <a:defRPr sz="900" b="1">
                  <a:solidFill>
                    <a:schemeClr val="tx1"/>
                  </a:solidFill>
                  <a:latin typeface="Arial" charset="0"/>
                  <a:ea typeface="ＭＳ Ｐゴシック" pitchFamily="116" charset="-128"/>
                </a:defRPr>
              </a:lvl3pPr>
              <a:lvl4pPr marL="1600200" indent="-228600" eaLnBrk="0" hangingPunct="0">
                <a:defRPr sz="900" b="1">
                  <a:solidFill>
                    <a:schemeClr val="tx1"/>
                  </a:solidFill>
                  <a:latin typeface="Arial" charset="0"/>
                  <a:ea typeface="ＭＳ Ｐゴシック" pitchFamily="116" charset="-128"/>
                </a:defRPr>
              </a:lvl4pPr>
              <a:lvl5pPr marL="2057400" indent="-228600" eaLnBrk="0" hangingPunct="0">
                <a:defRPr sz="900" b="1">
                  <a:solidFill>
                    <a:schemeClr val="tx1"/>
                  </a:solidFill>
                  <a:latin typeface="Arial" charset="0"/>
                  <a:ea typeface="ＭＳ Ｐゴシック" pitchFamily="116" charset="-128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8B323"/>
                </a:buClr>
                <a:buFont typeface="Wingdings" pitchFamily="2" charset="2"/>
                <a:defRPr sz="900" b="1">
                  <a:solidFill>
                    <a:schemeClr val="tx1"/>
                  </a:solidFill>
                  <a:latin typeface="Arial" charset="0"/>
                  <a:ea typeface="ＭＳ Ｐゴシック" pitchFamily="116" charset="-128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8B323"/>
                </a:buClr>
                <a:buFont typeface="Wingdings" pitchFamily="2" charset="2"/>
                <a:defRPr sz="900" b="1">
                  <a:solidFill>
                    <a:schemeClr val="tx1"/>
                  </a:solidFill>
                  <a:latin typeface="Arial" charset="0"/>
                  <a:ea typeface="ＭＳ Ｐゴシック" pitchFamily="116" charset="-128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8B323"/>
                </a:buClr>
                <a:buFont typeface="Wingdings" pitchFamily="2" charset="2"/>
                <a:defRPr sz="900" b="1">
                  <a:solidFill>
                    <a:schemeClr val="tx1"/>
                  </a:solidFill>
                  <a:latin typeface="Arial" charset="0"/>
                  <a:ea typeface="ＭＳ Ｐゴシック" pitchFamily="116" charset="-128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8B323"/>
                </a:buClr>
                <a:buFont typeface="Wingdings" pitchFamily="2" charset="2"/>
                <a:defRPr sz="900" b="1">
                  <a:solidFill>
                    <a:schemeClr val="tx1"/>
                  </a:solidFill>
                  <a:latin typeface="Arial" charset="0"/>
                  <a:ea typeface="ＭＳ Ｐゴシック" pitchFamily="116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sz="1400" dirty="0" smtClean="0"/>
                <a:t>Diffraction</a:t>
              </a:r>
            </a:p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sz="1400" dirty="0" smtClean="0"/>
                <a:t>pattern</a:t>
              </a:r>
              <a:endParaRPr lang="en-US" sz="1400" dirty="0"/>
            </a:p>
          </p:txBody>
        </p:sp>
        <p:sp>
          <p:nvSpPr>
            <p:cNvPr id="26" name="Text Box 23"/>
            <p:cNvSpPr txBox="1">
              <a:spLocks noChangeArrowheads="1"/>
            </p:cNvSpPr>
            <p:nvPr/>
          </p:nvSpPr>
          <p:spPr bwMode="auto">
            <a:xfrm rot="20990863">
              <a:off x="2889" y="2936"/>
              <a:ext cx="718" cy="1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900" b="1">
                  <a:solidFill>
                    <a:schemeClr val="tx1"/>
                  </a:solidFill>
                  <a:latin typeface="Arial" charset="0"/>
                  <a:ea typeface="ＭＳ Ｐゴシック" pitchFamily="116" charset="-128"/>
                </a:defRPr>
              </a:lvl1pPr>
              <a:lvl2pPr marL="742950" indent="-285750" eaLnBrk="0" hangingPunct="0">
                <a:defRPr sz="900" b="1">
                  <a:solidFill>
                    <a:schemeClr val="tx1"/>
                  </a:solidFill>
                  <a:latin typeface="Arial" charset="0"/>
                  <a:ea typeface="ＭＳ Ｐゴシック" pitchFamily="116" charset="-128"/>
                </a:defRPr>
              </a:lvl2pPr>
              <a:lvl3pPr marL="1143000" indent="-228600" eaLnBrk="0" hangingPunct="0">
                <a:defRPr sz="900" b="1">
                  <a:solidFill>
                    <a:schemeClr val="tx1"/>
                  </a:solidFill>
                  <a:latin typeface="Arial" charset="0"/>
                  <a:ea typeface="ＭＳ Ｐゴシック" pitchFamily="116" charset="-128"/>
                </a:defRPr>
              </a:lvl3pPr>
              <a:lvl4pPr marL="1600200" indent="-228600" eaLnBrk="0" hangingPunct="0">
                <a:defRPr sz="900" b="1">
                  <a:solidFill>
                    <a:schemeClr val="tx1"/>
                  </a:solidFill>
                  <a:latin typeface="Arial" charset="0"/>
                  <a:ea typeface="ＭＳ Ｐゴシック" pitchFamily="116" charset="-128"/>
                </a:defRPr>
              </a:lvl4pPr>
              <a:lvl5pPr marL="2057400" indent="-228600" eaLnBrk="0" hangingPunct="0">
                <a:defRPr sz="900" b="1">
                  <a:solidFill>
                    <a:schemeClr val="tx1"/>
                  </a:solidFill>
                  <a:latin typeface="Arial" charset="0"/>
                  <a:ea typeface="ＭＳ Ｐゴシック" pitchFamily="116" charset="-128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8B323"/>
                </a:buClr>
                <a:buFont typeface="Wingdings" pitchFamily="2" charset="2"/>
                <a:defRPr sz="900" b="1">
                  <a:solidFill>
                    <a:schemeClr val="tx1"/>
                  </a:solidFill>
                  <a:latin typeface="Arial" charset="0"/>
                  <a:ea typeface="ＭＳ Ｐゴシック" pitchFamily="116" charset="-128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8B323"/>
                </a:buClr>
                <a:buFont typeface="Wingdings" pitchFamily="2" charset="2"/>
                <a:defRPr sz="900" b="1">
                  <a:solidFill>
                    <a:schemeClr val="tx1"/>
                  </a:solidFill>
                  <a:latin typeface="Arial" charset="0"/>
                  <a:ea typeface="ＭＳ Ｐゴシック" pitchFamily="116" charset="-128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8B323"/>
                </a:buClr>
                <a:buFont typeface="Wingdings" pitchFamily="2" charset="2"/>
                <a:defRPr sz="900" b="1">
                  <a:solidFill>
                    <a:schemeClr val="tx1"/>
                  </a:solidFill>
                  <a:latin typeface="Arial" charset="0"/>
                  <a:ea typeface="ＭＳ Ｐゴシック" pitchFamily="116" charset="-128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8B323"/>
                </a:buClr>
                <a:buFont typeface="Wingdings" pitchFamily="2" charset="2"/>
                <a:defRPr sz="900" b="1">
                  <a:solidFill>
                    <a:schemeClr val="tx1"/>
                  </a:solidFill>
                  <a:latin typeface="Arial" charset="0"/>
                  <a:ea typeface="ＭＳ Ｐゴシック" pitchFamily="116" charset="-128"/>
                </a:defRPr>
              </a:lvl9pPr>
            </a:lstStyle>
            <a:p>
              <a:pPr algn="l">
                <a:spcBef>
                  <a:spcPct val="0"/>
                </a:spcBef>
                <a:buClrTx/>
                <a:buFontTx/>
                <a:buNone/>
              </a:pPr>
              <a:r>
                <a:rPr lang="en-US" sz="1400" dirty="0"/>
                <a:t>X-ray pulse</a:t>
              </a:r>
            </a:p>
          </p:txBody>
        </p:sp>
      </p:grpSp>
      <p:pic>
        <p:nvPicPr>
          <p:cNvPr id="27" name="Picture 16" descr="lysozyme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5276" y="2537003"/>
            <a:ext cx="1403978" cy="11113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Line 21"/>
          <p:cNvSpPr>
            <a:spLocks noChangeShapeType="1"/>
          </p:cNvSpPr>
          <p:nvPr/>
        </p:nvSpPr>
        <p:spPr bwMode="auto">
          <a:xfrm flipV="1">
            <a:off x="439386" y="3354985"/>
            <a:ext cx="1653773" cy="293399"/>
          </a:xfrm>
          <a:prstGeom prst="line">
            <a:avLst/>
          </a:prstGeom>
          <a:noFill/>
          <a:ln w="412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9" name="Text Box 23"/>
          <p:cNvSpPr txBox="1">
            <a:spLocks noChangeArrowheads="1"/>
          </p:cNvSpPr>
          <p:nvPr/>
        </p:nvSpPr>
        <p:spPr bwMode="auto">
          <a:xfrm rot="20990863">
            <a:off x="442242" y="3172422"/>
            <a:ext cx="153195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900" b="1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1pPr>
            <a:lvl2pPr marL="742950" indent="-285750" eaLnBrk="0" hangingPunct="0">
              <a:defRPr sz="900" b="1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2pPr>
            <a:lvl3pPr marL="1143000" indent="-228600" eaLnBrk="0" hangingPunct="0">
              <a:defRPr sz="900" b="1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3pPr>
            <a:lvl4pPr marL="1600200" indent="-228600" eaLnBrk="0" hangingPunct="0">
              <a:defRPr sz="900" b="1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4pPr>
            <a:lvl5pPr marL="2057400" indent="-228600" eaLnBrk="0" hangingPunct="0">
              <a:defRPr sz="900" b="1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9pPr>
          </a:lstStyle>
          <a:p>
            <a:pPr algn="l">
              <a:spcBef>
                <a:spcPct val="0"/>
              </a:spcBef>
              <a:buClrTx/>
              <a:buFontTx/>
              <a:buNone/>
            </a:pPr>
            <a:r>
              <a:rPr lang="en-US" sz="1400" dirty="0" smtClean="0">
                <a:solidFill>
                  <a:srgbClr val="FF0000"/>
                </a:solidFill>
              </a:rPr>
              <a:t>Electron bunch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31" name="Text Box 22"/>
          <p:cNvSpPr txBox="1">
            <a:spLocks noChangeArrowheads="1"/>
          </p:cNvSpPr>
          <p:nvPr/>
        </p:nvSpPr>
        <p:spPr bwMode="auto">
          <a:xfrm>
            <a:off x="5519609" y="4328186"/>
            <a:ext cx="2594509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900" b="1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1pPr>
            <a:lvl2pPr marL="742950" indent="-285750" eaLnBrk="0" hangingPunct="0">
              <a:defRPr sz="900" b="1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2pPr>
            <a:lvl3pPr marL="1143000" indent="-228600" eaLnBrk="0" hangingPunct="0">
              <a:defRPr sz="900" b="1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3pPr>
            <a:lvl4pPr marL="1600200" indent="-228600" eaLnBrk="0" hangingPunct="0">
              <a:defRPr sz="900" b="1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4pPr>
            <a:lvl5pPr marL="2057400" indent="-228600" eaLnBrk="0" hangingPunct="0">
              <a:defRPr sz="900" b="1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sz="1400" dirty="0" smtClean="0"/>
              <a:t>Reconstruction</a:t>
            </a:r>
          </a:p>
        </p:txBody>
      </p:sp>
      <p:pic>
        <p:nvPicPr>
          <p:cNvPr id="32" name="Picture 3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386" y="4628257"/>
            <a:ext cx="2665123" cy="1776247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7937" y="4635962"/>
            <a:ext cx="2655031" cy="1769521"/>
          </a:xfrm>
          <a:prstGeom prst="rect">
            <a:avLst/>
          </a:prstGeom>
        </p:spPr>
      </p:pic>
      <p:sp>
        <p:nvSpPr>
          <p:cNvPr id="34" name="TextBox 33"/>
          <p:cNvSpPr txBox="1"/>
          <p:nvPr/>
        </p:nvSpPr>
        <p:spPr>
          <a:xfrm>
            <a:off x="754682" y="4645284"/>
            <a:ext cx="20345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err="1" smtClean="0">
                <a:solidFill>
                  <a:schemeClr val="bg1"/>
                </a:solidFill>
              </a:rPr>
              <a:t>Accelerator</a:t>
            </a:r>
            <a:r>
              <a:rPr lang="de-DE" sz="1400" dirty="0" smtClean="0">
                <a:solidFill>
                  <a:schemeClr val="bg1"/>
                </a:solidFill>
              </a:rPr>
              <a:t> </a:t>
            </a:r>
            <a:r>
              <a:rPr lang="de-DE" sz="1400" dirty="0" err="1" smtClean="0">
                <a:solidFill>
                  <a:schemeClr val="bg1"/>
                </a:solidFill>
              </a:rPr>
              <a:t>operation</a:t>
            </a:r>
            <a:endParaRPr lang="de-DE" sz="1400" dirty="0">
              <a:solidFill>
                <a:schemeClr val="bg1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963164" y="4643309"/>
            <a:ext cx="19736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>
                <a:solidFill>
                  <a:schemeClr val="bg1"/>
                </a:solidFill>
              </a:rPr>
              <a:t>Instrument </a:t>
            </a:r>
            <a:r>
              <a:rPr lang="de-DE" sz="1400" dirty="0" err="1" smtClean="0">
                <a:solidFill>
                  <a:schemeClr val="bg1"/>
                </a:solidFill>
              </a:rPr>
              <a:t>operation</a:t>
            </a:r>
            <a:endParaRPr lang="de-DE" sz="1400" dirty="0">
              <a:solidFill>
                <a:schemeClr val="bg1"/>
              </a:solidFill>
            </a:endParaRPr>
          </a:p>
        </p:txBody>
      </p:sp>
      <p:sp>
        <p:nvSpPr>
          <p:cNvPr id="36" name="Left-Right Arrow 35"/>
          <p:cNvSpPr/>
          <p:nvPr/>
        </p:nvSpPr>
        <p:spPr bwMode="auto">
          <a:xfrm>
            <a:off x="3104508" y="4880767"/>
            <a:ext cx="1501018" cy="1321862"/>
          </a:xfrm>
          <a:prstGeom prst="leftRightArrow">
            <a:avLst>
              <a:gd name="adj1" fmla="val 69764"/>
              <a:gd name="adj2" fmla="val 18538"/>
            </a:avLst>
          </a:prstGeom>
          <a:solidFill>
            <a:srgbClr val="FF9933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SzTx/>
              <a:buFont typeface="Wingdings" pitchFamily="2" charset="2"/>
              <a:buNone/>
              <a:tabLst/>
            </a:pPr>
            <a:r>
              <a:rPr kumimoji="0" lang="de-DE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116" charset="-128"/>
              </a:rPr>
              <a:t>As </a:t>
            </a:r>
            <a:r>
              <a:rPr kumimoji="0" lang="de-DE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116" charset="-128"/>
              </a:rPr>
              <a:t>close</a:t>
            </a:r>
            <a:r>
              <a:rPr kumimoji="0" lang="de-DE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116" charset="-128"/>
              </a:rPr>
              <a:t> </a:t>
            </a:r>
            <a:r>
              <a:rPr kumimoji="0" lang="de-DE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116" charset="-128"/>
              </a:rPr>
              <a:t>as</a:t>
            </a:r>
            <a:r>
              <a:rPr kumimoji="0" lang="de-DE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116" charset="-128"/>
              </a:rPr>
              <a:t> </a:t>
            </a:r>
            <a:r>
              <a:rPr kumimoji="0" lang="de-DE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116" charset="-128"/>
              </a:rPr>
              <a:t>possible</a:t>
            </a:r>
            <a:r>
              <a:rPr kumimoji="0" lang="de-DE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116" charset="-128"/>
              </a:rPr>
              <a:t> </a:t>
            </a:r>
            <a:r>
              <a:rPr kumimoji="0" lang="de-DE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116" charset="-128"/>
              </a:rPr>
              <a:t>interaction</a:t>
            </a:r>
            <a:endParaRPr kumimoji="0" lang="de-DE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1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8451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5" grpId="0"/>
      <p:bldP spid="3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Simultanous</a:t>
            </a:r>
            <a:r>
              <a:rPr lang="de-DE" dirty="0" smtClean="0"/>
              <a:t> </a:t>
            </a:r>
            <a:r>
              <a:rPr lang="de-DE" dirty="0" err="1" smtClean="0"/>
              <a:t>operations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many</a:t>
            </a:r>
            <a:r>
              <a:rPr lang="de-DE" dirty="0" smtClean="0"/>
              <a:t> </a:t>
            </a:r>
            <a:r>
              <a:rPr lang="de-DE" dirty="0" err="1" smtClean="0"/>
              <a:t>instruments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The </a:t>
            </a:r>
            <a:r>
              <a:rPr lang="de-DE" dirty="0" err="1" smtClean="0"/>
              <a:t>challenge</a:t>
            </a:r>
            <a:endParaRPr lang="de-DE" dirty="0" smtClean="0"/>
          </a:p>
          <a:p>
            <a:pPr lvl="1"/>
            <a:r>
              <a:rPr lang="de-DE" dirty="0" err="1"/>
              <a:t>O</a:t>
            </a:r>
            <a:r>
              <a:rPr lang="de-DE" dirty="0" err="1" smtClean="0"/>
              <a:t>perate</a:t>
            </a:r>
            <a:r>
              <a:rPr lang="de-DE" dirty="0" smtClean="0"/>
              <a:t> </a:t>
            </a:r>
            <a:r>
              <a:rPr lang="de-DE" dirty="0" err="1" smtClean="0"/>
              <a:t>several</a:t>
            </a:r>
            <a:r>
              <a:rPr lang="de-DE" dirty="0" smtClean="0"/>
              <a:t> </a:t>
            </a:r>
            <a:r>
              <a:rPr lang="de-DE" dirty="0" err="1" smtClean="0"/>
              <a:t>undulators</a:t>
            </a:r>
            <a:r>
              <a:rPr lang="de-DE" dirty="0" smtClean="0"/>
              <a:t> / x-</a:t>
            </a:r>
            <a:r>
              <a:rPr lang="de-DE" dirty="0" err="1" smtClean="0"/>
              <a:t>ray</a:t>
            </a:r>
            <a:r>
              <a:rPr lang="de-DE" dirty="0" smtClean="0"/>
              <a:t> beam </a:t>
            </a:r>
            <a:r>
              <a:rPr lang="de-DE" dirty="0" err="1" smtClean="0"/>
              <a:t>lines</a:t>
            </a:r>
            <a:r>
              <a:rPr lang="de-DE" dirty="0" smtClean="0"/>
              <a:t> / </a:t>
            </a:r>
            <a:r>
              <a:rPr lang="de-DE" dirty="0" err="1" smtClean="0"/>
              <a:t>scientific</a:t>
            </a:r>
            <a:r>
              <a:rPr lang="de-DE" dirty="0" smtClean="0"/>
              <a:t> </a:t>
            </a:r>
            <a:r>
              <a:rPr lang="de-DE" dirty="0" err="1" smtClean="0"/>
              <a:t>instruments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minimal </a:t>
            </a:r>
            <a:r>
              <a:rPr lang="de-DE" dirty="0" err="1" smtClean="0"/>
              <a:t>interference</a:t>
            </a:r>
            <a:r>
              <a:rPr lang="de-DE" dirty="0" smtClean="0"/>
              <a:t>.</a:t>
            </a:r>
          </a:p>
          <a:p>
            <a:pPr lvl="1"/>
            <a:r>
              <a:rPr lang="de-DE" dirty="0" err="1" smtClean="0"/>
              <a:t>Maintain</a:t>
            </a:r>
            <a:r>
              <a:rPr lang="de-DE" dirty="0" smtClean="0"/>
              <a:t> e-beam / x-</a:t>
            </a:r>
            <a:r>
              <a:rPr lang="de-DE" dirty="0" err="1" smtClean="0"/>
              <a:t>ray</a:t>
            </a:r>
            <a:r>
              <a:rPr lang="de-DE" dirty="0" smtClean="0"/>
              <a:t> </a:t>
            </a:r>
            <a:r>
              <a:rPr lang="de-DE" dirty="0" err="1" smtClean="0"/>
              <a:t>performance</a:t>
            </a:r>
            <a:r>
              <a:rPr lang="de-DE" dirty="0" smtClean="0"/>
              <a:t> </a:t>
            </a:r>
            <a:r>
              <a:rPr lang="de-DE" dirty="0" err="1" smtClean="0"/>
              <a:t>while</a:t>
            </a:r>
            <a:r>
              <a:rPr lang="de-DE" dirty="0" smtClean="0"/>
              <a:t> </a:t>
            </a:r>
            <a:r>
              <a:rPr lang="de-DE" dirty="0" err="1" smtClean="0"/>
              <a:t>modifying</a:t>
            </a:r>
            <a:r>
              <a:rPr lang="de-DE" dirty="0" smtClean="0"/>
              <a:t> </a:t>
            </a:r>
            <a:r>
              <a:rPr lang="de-DE" dirty="0" err="1" smtClean="0"/>
              <a:t>parameters</a:t>
            </a:r>
            <a:endParaRPr lang="de-DE" dirty="0" smtClean="0"/>
          </a:p>
          <a:p>
            <a:pPr lvl="1"/>
            <a:endParaRPr lang="de-DE" dirty="0"/>
          </a:p>
          <a:p>
            <a:r>
              <a:rPr lang="de-DE" dirty="0" err="1" smtClean="0"/>
              <a:t>Scheduling</a:t>
            </a:r>
            <a:r>
              <a:rPr lang="de-DE" dirty="0" smtClean="0"/>
              <a:t> </a:t>
            </a:r>
            <a:r>
              <a:rPr lang="de-DE" dirty="0" err="1" smtClean="0"/>
              <a:t>issue</a:t>
            </a:r>
            <a:endParaRPr lang="de-DE" dirty="0" smtClean="0"/>
          </a:p>
          <a:p>
            <a:pPr lvl="1"/>
            <a:r>
              <a:rPr lang="de-DE" dirty="0" smtClean="0"/>
              <a:t>Schedule </a:t>
            </a:r>
            <a:r>
              <a:rPr lang="de-DE" dirty="0" err="1" smtClean="0"/>
              <a:t>experiments</a:t>
            </a:r>
            <a:r>
              <a:rPr lang="de-DE" dirty="0" smtClean="0"/>
              <a:t> </a:t>
            </a:r>
            <a:r>
              <a:rPr lang="de-DE" dirty="0" err="1" smtClean="0"/>
              <a:t>at</a:t>
            </a:r>
            <a:r>
              <a:rPr lang="de-DE" dirty="0" smtClean="0"/>
              <a:t> same time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as</a:t>
            </a:r>
            <a:r>
              <a:rPr lang="de-DE" dirty="0" smtClean="0"/>
              <a:t> </a:t>
            </a:r>
            <a:r>
              <a:rPr lang="de-DE" dirty="0" err="1" smtClean="0"/>
              <a:t>close</a:t>
            </a:r>
            <a:r>
              <a:rPr lang="de-DE" dirty="0" smtClean="0"/>
              <a:t> </a:t>
            </a:r>
            <a:r>
              <a:rPr lang="de-DE" dirty="0" err="1" smtClean="0"/>
              <a:t>as</a:t>
            </a:r>
            <a:r>
              <a:rPr lang="de-DE" dirty="0" smtClean="0"/>
              <a:t> </a:t>
            </a:r>
            <a:r>
              <a:rPr lang="de-DE" dirty="0" err="1" smtClean="0"/>
              <a:t>possible</a:t>
            </a:r>
            <a:r>
              <a:rPr lang="de-DE" dirty="0" smtClean="0"/>
              <a:t> </a:t>
            </a:r>
            <a:r>
              <a:rPr lang="de-DE" dirty="0" err="1" smtClean="0"/>
              <a:t>requirements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e-beam beam </a:t>
            </a:r>
            <a:r>
              <a:rPr lang="de-DE" dirty="0" err="1" smtClean="0"/>
              <a:t>parameters</a:t>
            </a:r>
            <a:r>
              <a:rPr lang="de-DE" dirty="0" smtClean="0"/>
              <a:t> (</a:t>
            </a:r>
            <a:r>
              <a:rPr lang="de-DE" dirty="0" err="1" smtClean="0"/>
              <a:t>energy</a:t>
            </a:r>
            <a:r>
              <a:rPr lang="de-DE" dirty="0" smtClean="0"/>
              <a:t>, </a:t>
            </a:r>
            <a:r>
              <a:rPr lang="de-DE" dirty="0" err="1" smtClean="0"/>
              <a:t>bunch</a:t>
            </a:r>
            <a:r>
              <a:rPr lang="de-DE" dirty="0" smtClean="0"/>
              <a:t> </a:t>
            </a:r>
            <a:r>
              <a:rPr lang="de-DE" dirty="0" err="1" smtClean="0"/>
              <a:t>duration</a:t>
            </a:r>
            <a:r>
              <a:rPr lang="de-DE" dirty="0" smtClean="0"/>
              <a:t>, </a:t>
            </a:r>
            <a:r>
              <a:rPr lang="de-DE" dirty="0" err="1" smtClean="0"/>
              <a:t>delivery</a:t>
            </a:r>
            <a:r>
              <a:rPr lang="de-DE" dirty="0" smtClean="0"/>
              <a:t> </a:t>
            </a:r>
            <a:r>
              <a:rPr lang="de-DE" dirty="0" err="1" smtClean="0"/>
              <a:t>pattern</a:t>
            </a:r>
            <a:r>
              <a:rPr lang="de-DE" dirty="0" smtClean="0"/>
              <a:t>)</a:t>
            </a:r>
          </a:p>
          <a:p>
            <a:pPr lvl="1"/>
            <a:endParaRPr lang="de-DE" dirty="0"/>
          </a:p>
          <a:p>
            <a:r>
              <a:rPr lang="de-DE" dirty="0" err="1" smtClean="0"/>
              <a:t>Various</a:t>
            </a:r>
            <a:r>
              <a:rPr lang="de-DE" dirty="0" smtClean="0"/>
              <a:t> </a:t>
            </a:r>
            <a:r>
              <a:rPr lang="de-DE" dirty="0" err="1" smtClean="0"/>
              <a:t>optimizations</a:t>
            </a:r>
            <a:endParaRPr lang="de-DE" dirty="0" smtClean="0"/>
          </a:p>
          <a:p>
            <a:pPr lvl="1"/>
            <a:r>
              <a:rPr lang="de-DE" dirty="0" err="1" smtClean="0"/>
              <a:t>Dedicate</a:t>
            </a:r>
            <a:r>
              <a:rPr lang="de-DE" dirty="0" smtClean="0"/>
              <a:t> </a:t>
            </a:r>
            <a:r>
              <a:rPr lang="de-DE" dirty="0" err="1" smtClean="0"/>
              <a:t>electron</a:t>
            </a:r>
            <a:r>
              <a:rPr lang="de-DE" dirty="0" smtClean="0"/>
              <a:t> </a:t>
            </a:r>
            <a:r>
              <a:rPr lang="de-DE" dirty="0" err="1" smtClean="0"/>
              <a:t>bunches</a:t>
            </a:r>
            <a:r>
              <a:rPr lang="de-DE" dirty="0" smtClean="0"/>
              <a:t> (x-</a:t>
            </a:r>
            <a:r>
              <a:rPr lang="de-DE" dirty="0" err="1" smtClean="0"/>
              <a:t>ray</a:t>
            </a:r>
            <a:r>
              <a:rPr lang="de-DE" dirty="0" smtClean="0"/>
              <a:t> </a:t>
            </a:r>
            <a:r>
              <a:rPr lang="de-DE" dirty="0" err="1" smtClean="0"/>
              <a:t>pulses</a:t>
            </a:r>
            <a:r>
              <a:rPr lang="de-DE" dirty="0" smtClean="0"/>
              <a:t>)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undulators</a:t>
            </a:r>
            <a:r>
              <a:rPr lang="de-DE" dirty="0" smtClean="0"/>
              <a:t> / </a:t>
            </a:r>
            <a:r>
              <a:rPr lang="de-DE" dirty="0" err="1" smtClean="0"/>
              <a:t>instruments</a:t>
            </a:r>
            <a:r>
              <a:rPr lang="de-DE" dirty="0" smtClean="0"/>
              <a:t> will </a:t>
            </a:r>
            <a:r>
              <a:rPr lang="de-DE" dirty="0" err="1" smtClean="0"/>
              <a:t>provide</a:t>
            </a:r>
            <a:r>
              <a:rPr lang="de-DE" dirty="0" smtClean="0"/>
              <a:t> </a:t>
            </a:r>
            <a:r>
              <a:rPr lang="de-DE" dirty="0" err="1" smtClean="0"/>
              <a:t>largest</a:t>
            </a:r>
            <a:r>
              <a:rPr lang="de-DE" dirty="0" smtClean="0"/>
              <a:t> de-</a:t>
            </a:r>
            <a:r>
              <a:rPr lang="de-DE" dirty="0" err="1" smtClean="0"/>
              <a:t>coupling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instruments</a:t>
            </a:r>
            <a:endParaRPr lang="de-DE" dirty="0" smtClean="0"/>
          </a:p>
          <a:p>
            <a:pPr lvl="1"/>
            <a:r>
              <a:rPr lang="de-DE" dirty="0" err="1" smtClean="0"/>
              <a:t>Use</a:t>
            </a:r>
            <a:r>
              <a:rPr lang="de-DE" dirty="0" smtClean="0"/>
              <a:t> </a:t>
            </a:r>
            <a:r>
              <a:rPr lang="de-DE" dirty="0" err="1" smtClean="0"/>
              <a:t>spent</a:t>
            </a:r>
            <a:r>
              <a:rPr lang="de-DE" dirty="0" smtClean="0"/>
              <a:t> </a:t>
            </a:r>
            <a:r>
              <a:rPr lang="de-DE" dirty="0" err="1" smtClean="0"/>
              <a:t>electron</a:t>
            </a:r>
            <a:r>
              <a:rPr lang="de-DE" dirty="0" smtClean="0"/>
              <a:t> </a:t>
            </a:r>
            <a:r>
              <a:rPr lang="de-DE" dirty="0" err="1" smtClean="0"/>
              <a:t>bunches</a:t>
            </a:r>
            <a:r>
              <a:rPr lang="de-DE" dirty="0" smtClean="0"/>
              <a:t> in subsequent </a:t>
            </a:r>
            <a:r>
              <a:rPr lang="de-DE" dirty="0" err="1" smtClean="0"/>
              <a:t>undulators</a:t>
            </a:r>
            <a:r>
              <a:rPr lang="de-DE" dirty="0" smtClean="0"/>
              <a:t> will </a:t>
            </a:r>
            <a:r>
              <a:rPr lang="de-DE" dirty="0" err="1" smtClean="0"/>
              <a:t>allow</a:t>
            </a:r>
            <a:r>
              <a:rPr lang="de-DE" dirty="0" smtClean="0"/>
              <a:t> </a:t>
            </a:r>
            <a:r>
              <a:rPr lang="de-DE" dirty="0" err="1" smtClean="0"/>
              <a:t>highest</a:t>
            </a:r>
            <a:r>
              <a:rPr lang="de-DE" dirty="0" smtClean="0"/>
              <a:t> </a:t>
            </a:r>
            <a:r>
              <a:rPr lang="de-DE" dirty="0" err="1" smtClean="0"/>
              <a:t>integrated</a:t>
            </a:r>
            <a:r>
              <a:rPr lang="de-DE" dirty="0" smtClean="0"/>
              <a:t> </a:t>
            </a:r>
            <a:r>
              <a:rPr lang="de-DE" dirty="0" err="1" smtClean="0"/>
              <a:t>average</a:t>
            </a:r>
            <a:r>
              <a:rPr lang="de-DE" dirty="0" smtClean="0"/>
              <a:t> </a:t>
            </a:r>
            <a:r>
              <a:rPr lang="de-DE" dirty="0" err="1" smtClean="0"/>
              <a:t>brightness</a:t>
            </a:r>
            <a:r>
              <a:rPr lang="de-DE" dirty="0" smtClean="0"/>
              <a:t> </a:t>
            </a:r>
            <a:r>
              <a:rPr lang="de-DE" dirty="0" err="1" smtClean="0"/>
              <a:t>over</a:t>
            </a:r>
            <a:r>
              <a:rPr lang="de-DE" dirty="0" smtClean="0"/>
              <a:t> all </a:t>
            </a:r>
            <a:r>
              <a:rPr lang="de-DE" dirty="0" err="1" smtClean="0"/>
              <a:t>instruments</a:t>
            </a:r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ACC73E8-DF49-415E-9DE1-C5C18C4338E1}" type="slidenum">
              <a:rPr lang="en-GB" smtClean="0"/>
              <a:pPr>
                <a:defRPr/>
              </a:pPr>
              <a:t>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Thomas Tschentscher, European XFEL, </a:t>
            </a:r>
          </a:p>
          <a:p>
            <a:pPr>
              <a:defRPr/>
            </a:pPr>
            <a:r>
              <a:rPr lang="en-GB" smtClean="0"/>
              <a:t>17 Apr 2012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2756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900" b="1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1pPr>
            <a:lvl2pPr marL="742950" indent="-285750" eaLnBrk="0" hangingPunct="0">
              <a:defRPr sz="900" b="1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2pPr>
            <a:lvl3pPr marL="1143000" indent="-228600" eaLnBrk="0" hangingPunct="0">
              <a:defRPr sz="900" b="1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3pPr>
            <a:lvl4pPr marL="1600200" indent="-228600" eaLnBrk="0" hangingPunct="0">
              <a:defRPr sz="900" b="1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4pPr>
            <a:lvl5pPr marL="2057400" indent="-228600" eaLnBrk="0" hangingPunct="0">
              <a:defRPr sz="900" b="1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9pPr>
          </a:lstStyle>
          <a:p>
            <a:fld id="{282A3C62-00BA-4D5C-A4F1-73000C5A9A7F}" type="slidenum">
              <a:rPr lang="en-GB" sz="1000">
                <a:solidFill>
                  <a:schemeClr val="bg1"/>
                </a:solidFill>
                <a:ea typeface="Geneva" pitchFamily="1" charset="-128"/>
              </a:rPr>
              <a:pPr/>
              <a:t>22</a:t>
            </a:fld>
            <a:endParaRPr lang="en-GB" sz="1000">
              <a:solidFill>
                <a:schemeClr val="bg1"/>
              </a:solidFill>
              <a:ea typeface="Geneva" pitchFamily="1" charset="-128"/>
            </a:endParaRP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High repetition rate electron beam delivery</a:t>
            </a:r>
          </a:p>
        </p:txBody>
      </p:sp>
      <p:sp>
        <p:nvSpPr>
          <p:cNvPr id="1362947" name="Rectangle 3"/>
          <p:cNvSpPr>
            <a:spLocks noGrp="1" noChangeAspec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de-DE" smtClean="0"/>
              <a:t>Time pattern</a:t>
            </a:r>
            <a:endParaRPr lang="en-GB" smtClean="0"/>
          </a:p>
          <a:p>
            <a:pPr lvl="1" eaLnBrk="1" hangingPunct="1"/>
            <a:r>
              <a:rPr lang="de-DE" smtClean="0"/>
              <a:t>due to pulsed RF</a:t>
            </a:r>
            <a:endParaRPr lang="en-GB" smtClean="0"/>
          </a:p>
          <a:p>
            <a:pPr lvl="1" eaLnBrk="1" hangingPunct="1"/>
            <a:r>
              <a:rPr lang="de-DE" smtClean="0"/>
              <a:t>27.000 bunches/sec</a:t>
            </a:r>
            <a:endParaRPr lang="en-GB" smtClean="0"/>
          </a:p>
          <a:p>
            <a:pPr eaLnBrk="1" hangingPunct="1"/>
            <a:endParaRPr lang="en-GB" smtClean="0"/>
          </a:p>
          <a:p>
            <a:pPr eaLnBrk="1" hangingPunct="1"/>
            <a:r>
              <a:rPr lang="en-GB" smtClean="0"/>
              <a:t>Dedication of bunches to undulators</a:t>
            </a:r>
            <a:endParaRPr lang="en-GB" i="1" smtClean="0"/>
          </a:p>
          <a:p>
            <a:pPr lvl="1" eaLnBrk="1" hangingPunct="1"/>
            <a:r>
              <a:rPr lang="en-GB" smtClean="0"/>
              <a:t>distribution to 2 beamlines &amp; dump line</a:t>
            </a:r>
          </a:p>
          <a:p>
            <a:pPr lvl="1" eaLnBrk="1" hangingPunct="1"/>
            <a:endParaRPr lang="en-GB" smtClean="0"/>
          </a:p>
          <a:p>
            <a:pPr lvl="1" eaLnBrk="1" hangingPunct="1"/>
            <a:endParaRPr lang="de-DE" smtClean="0"/>
          </a:p>
          <a:p>
            <a:pPr lvl="1" eaLnBrk="1" hangingPunct="1"/>
            <a:endParaRPr lang="de-DE" smtClean="0"/>
          </a:p>
          <a:p>
            <a:pPr lvl="1" eaLnBrk="1" hangingPunct="1"/>
            <a:endParaRPr lang="de-DE" smtClean="0"/>
          </a:p>
          <a:p>
            <a:pPr lvl="1" eaLnBrk="1" hangingPunct="1"/>
            <a:endParaRPr lang="de-DE" smtClean="0"/>
          </a:p>
          <a:p>
            <a:pPr lvl="1" eaLnBrk="1" hangingPunct="1"/>
            <a:r>
              <a:rPr lang="de-DE" smtClean="0"/>
              <a:t>surpression of FEL process</a:t>
            </a:r>
          </a:p>
        </p:txBody>
      </p:sp>
      <p:grpSp>
        <p:nvGrpSpPr>
          <p:cNvPr id="1362948" name="Group 4"/>
          <p:cNvGrpSpPr>
            <a:grpSpLocks/>
          </p:cNvGrpSpPr>
          <p:nvPr/>
        </p:nvGrpSpPr>
        <p:grpSpPr bwMode="auto">
          <a:xfrm>
            <a:off x="2014538" y="3089275"/>
            <a:ext cx="6945312" cy="1938338"/>
            <a:chOff x="1269" y="1866"/>
            <a:chExt cx="4375" cy="1221"/>
          </a:xfrm>
        </p:grpSpPr>
        <p:pic>
          <p:nvPicPr>
            <p:cNvPr id="14344" name="Picture 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94" y="1866"/>
              <a:ext cx="4050" cy="1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14345" name="Group 6"/>
            <p:cNvGrpSpPr>
              <a:grpSpLocks/>
            </p:cNvGrpSpPr>
            <p:nvPr/>
          </p:nvGrpSpPr>
          <p:grpSpPr bwMode="auto">
            <a:xfrm>
              <a:off x="1269" y="2527"/>
              <a:ext cx="1747" cy="433"/>
              <a:chOff x="394" y="3204"/>
              <a:chExt cx="1919" cy="514"/>
            </a:xfrm>
          </p:grpSpPr>
          <p:sp>
            <p:nvSpPr>
              <p:cNvPr id="14346" name="AutoShape 7"/>
              <p:cNvSpPr>
                <a:spLocks/>
              </p:cNvSpPr>
              <p:nvPr/>
            </p:nvSpPr>
            <p:spPr bwMode="auto">
              <a:xfrm rot="5400000">
                <a:off x="1490" y="3083"/>
                <a:ext cx="125" cy="367"/>
              </a:xfrm>
              <a:prstGeom prst="rightBrace">
                <a:avLst>
                  <a:gd name="adj1" fmla="val 24467"/>
                  <a:gd name="adj2" fmla="val 50000"/>
                </a:avLst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4347" name="AutoShape 8"/>
              <p:cNvSpPr>
                <a:spLocks/>
              </p:cNvSpPr>
              <p:nvPr/>
            </p:nvSpPr>
            <p:spPr bwMode="auto">
              <a:xfrm rot="5400000">
                <a:off x="1770" y="3171"/>
                <a:ext cx="133" cy="200"/>
              </a:xfrm>
              <a:prstGeom prst="rightBrace">
                <a:avLst>
                  <a:gd name="adj1" fmla="val 12531"/>
                  <a:gd name="adj2" fmla="val 50000"/>
                </a:avLst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4348" name="AutoShape 9"/>
              <p:cNvSpPr>
                <a:spLocks/>
              </p:cNvSpPr>
              <p:nvPr/>
            </p:nvSpPr>
            <p:spPr bwMode="auto">
              <a:xfrm rot="5400000">
                <a:off x="951" y="3025"/>
                <a:ext cx="125" cy="500"/>
              </a:xfrm>
              <a:prstGeom prst="rightBrace">
                <a:avLst>
                  <a:gd name="adj1" fmla="val 33333"/>
                  <a:gd name="adj2" fmla="val 50000"/>
                </a:avLst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4349" name="Text Box 10"/>
              <p:cNvSpPr txBox="1">
                <a:spLocks noChangeArrowheads="1"/>
              </p:cNvSpPr>
              <p:nvPr/>
            </p:nvSpPr>
            <p:spPr bwMode="auto">
              <a:xfrm>
                <a:off x="394" y="3514"/>
                <a:ext cx="581" cy="204"/>
              </a:xfrm>
              <a:prstGeom prst="rect">
                <a:avLst/>
              </a:prstGeom>
              <a:noFill/>
              <a:ln w="28575" algn="ctr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900" b="1">
                    <a:solidFill>
                      <a:schemeClr val="tx1"/>
                    </a:solidFill>
                    <a:latin typeface="Arial" charset="0"/>
                    <a:ea typeface="ＭＳ Ｐゴシック" pitchFamily="116" charset="-128"/>
                  </a:defRPr>
                </a:lvl1pPr>
                <a:lvl2pPr marL="742950" indent="-285750" eaLnBrk="0" hangingPunct="0">
                  <a:defRPr sz="900" b="1">
                    <a:solidFill>
                      <a:schemeClr val="tx1"/>
                    </a:solidFill>
                    <a:latin typeface="Arial" charset="0"/>
                    <a:ea typeface="ＭＳ Ｐゴシック" pitchFamily="116" charset="-128"/>
                  </a:defRPr>
                </a:lvl2pPr>
                <a:lvl3pPr marL="1143000" indent="-228600" eaLnBrk="0" hangingPunct="0">
                  <a:defRPr sz="900" b="1">
                    <a:solidFill>
                      <a:schemeClr val="tx1"/>
                    </a:solidFill>
                    <a:latin typeface="Arial" charset="0"/>
                    <a:ea typeface="ＭＳ Ｐゴシック" pitchFamily="116" charset="-128"/>
                  </a:defRPr>
                </a:lvl3pPr>
                <a:lvl4pPr marL="1600200" indent="-228600" eaLnBrk="0" hangingPunct="0">
                  <a:defRPr sz="900" b="1">
                    <a:solidFill>
                      <a:schemeClr val="tx1"/>
                    </a:solidFill>
                    <a:latin typeface="Arial" charset="0"/>
                    <a:ea typeface="ＭＳ Ｐゴシック" pitchFamily="116" charset="-128"/>
                  </a:defRPr>
                </a:lvl4pPr>
                <a:lvl5pPr marL="2057400" indent="-228600" eaLnBrk="0" hangingPunct="0">
                  <a:defRPr sz="900" b="1">
                    <a:solidFill>
                      <a:schemeClr val="tx1"/>
                    </a:solidFill>
                    <a:latin typeface="Arial" charset="0"/>
                    <a:ea typeface="ＭＳ Ｐゴシック" pitchFamily="116" charset="-128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8B323"/>
                  </a:buClr>
                  <a:buFont typeface="Wingdings" pitchFamily="2" charset="2"/>
                  <a:defRPr sz="900" b="1">
                    <a:solidFill>
                      <a:schemeClr val="tx1"/>
                    </a:solidFill>
                    <a:latin typeface="Arial" charset="0"/>
                    <a:ea typeface="ＭＳ Ｐゴシック" pitchFamily="116" charset="-128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8B323"/>
                  </a:buClr>
                  <a:buFont typeface="Wingdings" pitchFamily="2" charset="2"/>
                  <a:defRPr sz="900" b="1">
                    <a:solidFill>
                      <a:schemeClr val="tx1"/>
                    </a:solidFill>
                    <a:latin typeface="Arial" charset="0"/>
                    <a:ea typeface="ＭＳ Ｐゴシック" pitchFamily="116" charset="-128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8B323"/>
                  </a:buClr>
                  <a:buFont typeface="Wingdings" pitchFamily="2" charset="2"/>
                  <a:defRPr sz="900" b="1">
                    <a:solidFill>
                      <a:schemeClr val="tx1"/>
                    </a:solidFill>
                    <a:latin typeface="Arial" charset="0"/>
                    <a:ea typeface="ＭＳ Ｐゴシック" pitchFamily="116" charset="-128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8B323"/>
                  </a:buClr>
                  <a:buFont typeface="Wingdings" pitchFamily="2" charset="2"/>
                  <a:defRPr sz="900" b="1">
                    <a:solidFill>
                      <a:schemeClr val="tx1"/>
                    </a:solidFill>
                    <a:latin typeface="Arial" charset="0"/>
                    <a:ea typeface="ＭＳ Ｐゴシック" pitchFamily="116" charset="-128"/>
                  </a:defRPr>
                </a:lvl9pPr>
              </a:lstStyle>
              <a:p>
                <a:pPr algn="l"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GB" sz="1000"/>
                  <a:t>BL2 &amp; Inst</a:t>
                </a:r>
              </a:p>
            </p:txBody>
          </p:sp>
          <p:sp>
            <p:nvSpPr>
              <p:cNvPr id="14350" name="Text Box 11"/>
              <p:cNvSpPr txBox="1">
                <a:spLocks noChangeArrowheads="1"/>
              </p:cNvSpPr>
              <p:nvPr/>
            </p:nvSpPr>
            <p:spPr bwMode="auto">
              <a:xfrm>
                <a:off x="1090" y="3514"/>
                <a:ext cx="650" cy="204"/>
              </a:xfrm>
              <a:prstGeom prst="rect">
                <a:avLst/>
              </a:prstGeom>
              <a:noFill/>
              <a:ln w="28575" algn="ctr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900" b="1">
                    <a:solidFill>
                      <a:schemeClr val="tx1"/>
                    </a:solidFill>
                    <a:latin typeface="Arial" charset="0"/>
                    <a:ea typeface="ＭＳ Ｐゴシック" pitchFamily="116" charset="-128"/>
                  </a:defRPr>
                </a:lvl1pPr>
                <a:lvl2pPr marL="742950" indent="-285750" eaLnBrk="0" hangingPunct="0">
                  <a:defRPr sz="900" b="1">
                    <a:solidFill>
                      <a:schemeClr val="tx1"/>
                    </a:solidFill>
                    <a:latin typeface="Arial" charset="0"/>
                    <a:ea typeface="ＭＳ Ｐゴシック" pitchFamily="116" charset="-128"/>
                  </a:defRPr>
                </a:lvl2pPr>
                <a:lvl3pPr marL="1143000" indent="-228600" eaLnBrk="0" hangingPunct="0">
                  <a:defRPr sz="900" b="1">
                    <a:solidFill>
                      <a:schemeClr val="tx1"/>
                    </a:solidFill>
                    <a:latin typeface="Arial" charset="0"/>
                    <a:ea typeface="ＭＳ Ｐゴシック" pitchFamily="116" charset="-128"/>
                  </a:defRPr>
                </a:lvl3pPr>
                <a:lvl4pPr marL="1600200" indent="-228600" eaLnBrk="0" hangingPunct="0">
                  <a:defRPr sz="900" b="1">
                    <a:solidFill>
                      <a:schemeClr val="tx1"/>
                    </a:solidFill>
                    <a:latin typeface="Arial" charset="0"/>
                    <a:ea typeface="ＭＳ Ｐゴシック" pitchFamily="116" charset="-128"/>
                  </a:defRPr>
                </a:lvl4pPr>
                <a:lvl5pPr marL="2057400" indent="-228600" eaLnBrk="0" hangingPunct="0">
                  <a:defRPr sz="900" b="1">
                    <a:solidFill>
                      <a:schemeClr val="tx1"/>
                    </a:solidFill>
                    <a:latin typeface="Arial" charset="0"/>
                    <a:ea typeface="ＭＳ Ｐゴシック" pitchFamily="116" charset="-128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8B323"/>
                  </a:buClr>
                  <a:buFont typeface="Wingdings" pitchFamily="2" charset="2"/>
                  <a:defRPr sz="900" b="1">
                    <a:solidFill>
                      <a:schemeClr val="tx1"/>
                    </a:solidFill>
                    <a:latin typeface="Arial" charset="0"/>
                    <a:ea typeface="ＭＳ Ｐゴシック" pitchFamily="116" charset="-128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8B323"/>
                  </a:buClr>
                  <a:buFont typeface="Wingdings" pitchFamily="2" charset="2"/>
                  <a:defRPr sz="900" b="1">
                    <a:solidFill>
                      <a:schemeClr val="tx1"/>
                    </a:solidFill>
                    <a:latin typeface="Arial" charset="0"/>
                    <a:ea typeface="ＭＳ Ｐゴシック" pitchFamily="116" charset="-128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8B323"/>
                  </a:buClr>
                  <a:buFont typeface="Wingdings" pitchFamily="2" charset="2"/>
                  <a:defRPr sz="900" b="1">
                    <a:solidFill>
                      <a:schemeClr val="tx1"/>
                    </a:solidFill>
                    <a:latin typeface="Arial" charset="0"/>
                    <a:ea typeface="ＭＳ Ｐゴシック" pitchFamily="116" charset="-128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8B323"/>
                  </a:buClr>
                  <a:buFont typeface="Wingdings" pitchFamily="2" charset="2"/>
                  <a:defRPr sz="900" b="1">
                    <a:solidFill>
                      <a:schemeClr val="tx1"/>
                    </a:solidFill>
                    <a:latin typeface="Arial" charset="0"/>
                    <a:ea typeface="ＭＳ Ｐゴシック" pitchFamily="116" charset="-128"/>
                  </a:defRPr>
                </a:lvl9pPr>
              </a:lstStyle>
              <a:p>
                <a:pPr algn="l"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GB" sz="1000"/>
                  <a:t>BL1 &amp; Inst</a:t>
                </a:r>
              </a:p>
            </p:txBody>
          </p:sp>
          <p:sp>
            <p:nvSpPr>
              <p:cNvPr id="14351" name="Text Box 12"/>
              <p:cNvSpPr txBox="1">
                <a:spLocks noChangeArrowheads="1"/>
              </p:cNvSpPr>
              <p:nvPr/>
            </p:nvSpPr>
            <p:spPr bwMode="auto">
              <a:xfrm>
                <a:off x="1786" y="3514"/>
                <a:ext cx="527" cy="204"/>
              </a:xfrm>
              <a:prstGeom prst="rect">
                <a:avLst/>
              </a:prstGeom>
              <a:noFill/>
              <a:ln w="28575" algn="ctr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900" b="1">
                    <a:solidFill>
                      <a:schemeClr val="tx1"/>
                    </a:solidFill>
                    <a:latin typeface="Arial" charset="0"/>
                    <a:ea typeface="ＭＳ Ｐゴシック" pitchFamily="116" charset="-128"/>
                  </a:defRPr>
                </a:lvl1pPr>
                <a:lvl2pPr marL="742950" indent="-285750" eaLnBrk="0" hangingPunct="0">
                  <a:defRPr sz="900" b="1">
                    <a:solidFill>
                      <a:schemeClr val="tx1"/>
                    </a:solidFill>
                    <a:latin typeface="Arial" charset="0"/>
                    <a:ea typeface="ＭＳ Ｐゴシック" pitchFamily="116" charset="-128"/>
                  </a:defRPr>
                </a:lvl2pPr>
                <a:lvl3pPr marL="1143000" indent="-228600" eaLnBrk="0" hangingPunct="0">
                  <a:defRPr sz="900" b="1">
                    <a:solidFill>
                      <a:schemeClr val="tx1"/>
                    </a:solidFill>
                    <a:latin typeface="Arial" charset="0"/>
                    <a:ea typeface="ＭＳ Ｐゴシック" pitchFamily="116" charset="-128"/>
                  </a:defRPr>
                </a:lvl3pPr>
                <a:lvl4pPr marL="1600200" indent="-228600" eaLnBrk="0" hangingPunct="0">
                  <a:defRPr sz="900" b="1">
                    <a:solidFill>
                      <a:schemeClr val="tx1"/>
                    </a:solidFill>
                    <a:latin typeface="Arial" charset="0"/>
                    <a:ea typeface="ＭＳ Ｐゴシック" pitchFamily="116" charset="-128"/>
                  </a:defRPr>
                </a:lvl4pPr>
                <a:lvl5pPr marL="2057400" indent="-228600" eaLnBrk="0" hangingPunct="0">
                  <a:defRPr sz="900" b="1">
                    <a:solidFill>
                      <a:schemeClr val="tx1"/>
                    </a:solidFill>
                    <a:latin typeface="Arial" charset="0"/>
                    <a:ea typeface="ＭＳ Ｐゴシック" pitchFamily="116" charset="-128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8B323"/>
                  </a:buClr>
                  <a:buFont typeface="Wingdings" pitchFamily="2" charset="2"/>
                  <a:defRPr sz="900" b="1">
                    <a:solidFill>
                      <a:schemeClr val="tx1"/>
                    </a:solidFill>
                    <a:latin typeface="Arial" charset="0"/>
                    <a:ea typeface="ＭＳ Ｐゴシック" pitchFamily="116" charset="-128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8B323"/>
                  </a:buClr>
                  <a:buFont typeface="Wingdings" pitchFamily="2" charset="2"/>
                  <a:defRPr sz="900" b="1">
                    <a:solidFill>
                      <a:schemeClr val="tx1"/>
                    </a:solidFill>
                    <a:latin typeface="Arial" charset="0"/>
                    <a:ea typeface="ＭＳ Ｐゴシック" pitchFamily="116" charset="-128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8B323"/>
                  </a:buClr>
                  <a:buFont typeface="Wingdings" pitchFamily="2" charset="2"/>
                  <a:defRPr sz="900" b="1">
                    <a:solidFill>
                      <a:schemeClr val="tx1"/>
                    </a:solidFill>
                    <a:latin typeface="Arial" charset="0"/>
                    <a:ea typeface="ＭＳ Ｐゴシック" pitchFamily="116" charset="-128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8B323"/>
                  </a:buClr>
                  <a:buFont typeface="Wingdings" pitchFamily="2" charset="2"/>
                  <a:defRPr sz="900" b="1">
                    <a:solidFill>
                      <a:schemeClr val="tx1"/>
                    </a:solidFill>
                    <a:latin typeface="Arial" charset="0"/>
                    <a:ea typeface="ＭＳ Ｐゴシック" pitchFamily="116" charset="-128"/>
                  </a:defRPr>
                </a:lvl9pPr>
              </a:lstStyle>
              <a:p>
                <a:pPr algn="l"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GB" sz="1000"/>
                  <a:t>feedback</a:t>
                </a:r>
              </a:p>
            </p:txBody>
          </p:sp>
          <p:sp>
            <p:nvSpPr>
              <p:cNvPr id="14352" name="Line 13"/>
              <p:cNvSpPr>
                <a:spLocks noChangeShapeType="1"/>
              </p:cNvSpPr>
              <p:nvPr/>
            </p:nvSpPr>
            <p:spPr bwMode="auto">
              <a:xfrm flipH="1">
                <a:off x="709" y="3355"/>
                <a:ext cx="300" cy="142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4353" name="Line 14"/>
              <p:cNvSpPr>
                <a:spLocks noChangeShapeType="1"/>
              </p:cNvSpPr>
              <p:nvPr/>
            </p:nvSpPr>
            <p:spPr bwMode="auto">
              <a:xfrm flipH="1">
                <a:off x="1389" y="3346"/>
                <a:ext cx="159" cy="159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4354" name="Line 15"/>
              <p:cNvSpPr>
                <a:spLocks noChangeShapeType="1"/>
              </p:cNvSpPr>
              <p:nvPr/>
            </p:nvSpPr>
            <p:spPr bwMode="auto">
              <a:xfrm>
                <a:off x="1836" y="3329"/>
                <a:ext cx="225" cy="168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</p:grpSp>
      </p:grpSp>
      <p:pic>
        <p:nvPicPr>
          <p:cNvPr id="14342" name="Picture 16" descr="Figure_4_xfel_timestructu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7813" y="1231900"/>
            <a:ext cx="493395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62961" name="Picture 1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7963" y="4938713"/>
            <a:ext cx="4829175" cy="1535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11819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9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dirty="0" smtClean="0"/>
              <a:t>X-</a:t>
            </a:r>
            <a:r>
              <a:rPr lang="de-DE" dirty="0" err="1" smtClean="0"/>
              <a:t>ray</a:t>
            </a:r>
            <a:r>
              <a:rPr lang="de-DE" dirty="0" smtClean="0"/>
              <a:t> </a:t>
            </a:r>
            <a:r>
              <a:rPr lang="de-DE" dirty="0" err="1" smtClean="0"/>
              <a:t>delivery</a:t>
            </a:r>
            <a:r>
              <a:rPr lang="de-DE" dirty="0" smtClean="0"/>
              <a:t> </a:t>
            </a:r>
            <a:r>
              <a:rPr lang="de-DE" dirty="0" err="1" smtClean="0"/>
              <a:t>patterns</a:t>
            </a:r>
            <a:r>
              <a:rPr lang="de-DE" dirty="0" smtClean="0"/>
              <a:t> / </a:t>
            </a:r>
            <a:r>
              <a:rPr lang="de-DE" dirty="0" err="1" smtClean="0"/>
              <a:t>electron</a:t>
            </a:r>
            <a:r>
              <a:rPr lang="de-DE" dirty="0" smtClean="0"/>
              <a:t> </a:t>
            </a:r>
            <a:r>
              <a:rPr lang="de-DE" dirty="0" err="1" smtClean="0"/>
              <a:t>bunch</a:t>
            </a:r>
            <a:r>
              <a:rPr lang="de-DE" dirty="0" smtClean="0"/>
              <a:t> </a:t>
            </a:r>
            <a:r>
              <a:rPr lang="de-DE" dirty="0" err="1" smtClean="0"/>
              <a:t>distr</a:t>
            </a:r>
            <a:r>
              <a:rPr lang="de-DE" dirty="0" smtClean="0"/>
              <a:t>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4650" y="1347788"/>
            <a:ext cx="4268788" cy="5230812"/>
          </a:xfrm>
        </p:spPr>
        <p:txBody>
          <a:bodyPr/>
          <a:lstStyle/>
          <a:p>
            <a:pPr eaLnBrk="1" hangingPunct="1"/>
            <a:r>
              <a:rPr lang="de-DE" smtClean="0"/>
              <a:t>Single pulses (0 – 10 pl/s)</a:t>
            </a:r>
          </a:p>
          <a:p>
            <a:pPr lvl="1" eaLnBrk="1" hangingPunct="1"/>
            <a:r>
              <a:rPr lang="de-DE" smtClean="0"/>
              <a:t>1 x-ray pulse per train</a:t>
            </a:r>
          </a:p>
          <a:p>
            <a:pPr eaLnBrk="1" hangingPunct="1"/>
            <a:r>
              <a:rPr lang="de-DE" smtClean="0"/>
              <a:t>Few pulses (60 – 6000 pl/s)</a:t>
            </a:r>
          </a:p>
          <a:p>
            <a:pPr lvl="1" eaLnBrk="1" hangingPunct="1"/>
            <a:r>
              <a:rPr lang="de-DE" smtClean="0"/>
              <a:t>6/60/600 x-ray pulses per train</a:t>
            </a:r>
          </a:p>
          <a:p>
            <a:pPr lvl="1" eaLnBrk="1" hangingPunct="1"/>
            <a:endParaRPr lang="de-DE" smtClean="0"/>
          </a:p>
          <a:p>
            <a:pPr lvl="1" eaLnBrk="1" hangingPunct="1"/>
            <a:r>
              <a:rPr lang="de-DE" smtClean="0"/>
              <a:t>Groups of pulses</a:t>
            </a:r>
          </a:p>
          <a:p>
            <a:pPr lvl="1" eaLnBrk="1" hangingPunct="1"/>
            <a:endParaRPr lang="de-DE" smtClean="0"/>
          </a:p>
          <a:p>
            <a:pPr lvl="1" eaLnBrk="1" hangingPunct="1"/>
            <a:r>
              <a:rPr lang="de-DE" smtClean="0"/>
              <a:t>Specific time pattern (e.g. ln)</a:t>
            </a:r>
          </a:p>
          <a:p>
            <a:pPr eaLnBrk="1" hangingPunct="1"/>
            <a:endParaRPr lang="de-DE" smtClean="0"/>
          </a:p>
          <a:p>
            <a:pPr eaLnBrk="1" hangingPunct="1"/>
            <a:r>
              <a:rPr lang="de-DE" smtClean="0"/>
              <a:t>Full pulse train (27000 pl/s)</a:t>
            </a:r>
          </a:p>
          <a:p>
            <a:pPr lvl="1" eaLnBrk="1" hangingPunct="1"/>
            <a:r>
              <a:rPr lang="de-DE" smtClean="0"/>
              <a:t>2700 x-ray pulses per train</a:t>
            </a:r>
          </a:p>
          <a:p>
            <a:pPr eaLnBrk="1" hangingPunct="1"/>
            <a:endParaRPr lang="de-DE" smtClean="0"/>
          </a:p>
          <a:p>
            <a:pPr eaLnBrk="1" hangingPunct="1"/>
            <a:r>
              <a:rPr lang="de-DE" smtClean="0"/>
              <a:t>e-beam distribution to 2 beamlines</a:t>
            </a:r>
          </a:p>
          <a:p>
            <a:pPr lvl="1" eaLnBrk="1" hangingPunct="1"/>
            <a:r>
              <a:rPr lang="de-DE" smtClean="0"/>
              <a:t>Split train / maintain patterns</a:t>
            </a:r>
          </a:p>
          <a:p>
            <a:pPr lvl="1" eaLnBrk="1" hangingPunct="1"/>
            <a:r>
              <a:rPr lang="de-DE" smtClean="0"/>
              <a:t>Time for feedback &amp; switching </a:t>
            </a:r>
          </a:p>
          <a:p>
            <a:pPr eaLnBrk="1" hangingPunct="1"/>
            <a:endParaRPr lang="de-DE" smtClean="0"/>
          </a:p>
          <a:p>
            <a:pPr eaLnBrk="1" hangingPunct="1"/>
            <a:endParaRPr lang="de-DE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900" b="1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1pPr>
            <a:lvl2pPr marL="742950" indent="-285750" eaLnBrk="0" hangingPunct="0">
              <a:defRPr sz="900" b="1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2pPr>
            <a:lvl3pPr marL="1143000" indent="-228600" eaLnBrk="0" hangingPunct="0">
              <a:defRPr sz="900" b="1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3pPr>
            <a:lvl4pPr marL="1600200" indent="-228600" eaLnBrk="0" hangingPunct="0">
              <a:defRPr sz="900" b="1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4pPr>
            <a:lvl5pPr marL="2057400" indent="-228600" eaLnBrk="0" hangingPunct="0">
              <a:defRPr sz="900" b="1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9pPr>
          </a:lstStyle>
          <a:p>
            <a:fld id="{378AFE7A-1CD4-48AE-8324-5582C002F092}" type="slidenum">
              <a:rPr lang="en-GB" sz="1000">
                <a:solidFill>
                  <a:schemeClr val="bg1"/>
                </a:solidFill>
                <a:ea typeface="Geneva" pitchFamily="1" charset="-128"/>
              </a:rPr>
              <a:pPr/>
              <a:t>23</a:t>
            </a:fld>
            <a:endParaRPr lang="en-GB" sz="1000">
              <a:solidFill>
                <a:schemeClr val="bg1"/>
              </a:solidFill>
              <a:ea typeface="Geneva" pitchFamily="1" charset="-128"/>
            </a:endParaRPr>
          </a:p>
        </p:txBody>
      </p:sp>
      <p:grpSp>
        <p:nvGrpSpPr>
          <p:cNvPr id="15365" name="Group 202"/>
          <p:cNvGrpSpPr>
            <a:grpSpLocks/>
          </p:cNvGrpSpPr>
          <p:nvPr/>
        </p:nvGrpSpPr>
        <p:grpSpPr bwMode="auto">
          <a:xfrm>
            <a:off x="4643438" y="1025525"/>
            <a:ext cx="3849687" cy="1028700"/>
            <a:chOff x="4643238" y="1025333"/>
            <a:chExt cx="3849635" cy="1028538"/>
          </a:xfrm>
        </p:grpSpPr>
        <p:cxnSp>
          <p:nvCxnSpPr>
            <p:cNvPr id="15505" name="Straight Arrow Connector 5"/>
            <p:cNvCxnSpPr>
              <a:cxnSpLocks noChangeShapeType="1"/>
            </p:cNvCxnSpPr>
            <p:nvPr/>
          </p:nvCxnSpPr>
          <p:spPr bwMode="auto">
            <a:xfrm>
              <a:off x="4643238" y="1971317"/>
              <a:ext cx="2956956" cy="0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8" name="Rectangle 7"/>
            <p:cNvSpPr/>
            <p:nvPr/>
          </p:nvSpPr>
          <p:spPr bwMode="auto">
            <a:xfrm>
              <a:off x="4821036" y="1555475"/>
              <a:ext cx="2589177" cy="40474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  <a:extLst/>
          </p:spPr>
          <p:txBody>
            <a:bodyPr/>
            <a:lstStyle/>
            <a:p>
              <a:pPr marL="342900" indent="-342900">
                <a:defRPr/>
              </a:pPr>
              <a:endParaRPr lang="de-DE"/>
            </a:p>
          </p:txBody>
        </p:sp>
        <p:cxnSp>
          <p:nvCxnSpPr>
            <p:cNvPr id="15507" name="Straight Connector 9"/>
            <p:cNvCxnSpPr>
              <a:cxnSpLocks noChangeShapeType="1"/>
            </p:cNvCxnSpPr>
            <p:nvPr/>
          </p:nvCxnSpPr>
          <p:spPr bwMode="auto">
            <a:xfrm>
              <a:off x="4849498" y="1555681"/>
              <a:ext cx="0" cy="403761"/>
            </a:xfrm>
            <a:prstGeom prst="line">
              <a:avLst/>
            </a:prstGeom>
            <a:noFill/>
            <a:ln w="38100" algn="ctr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6" name="Rectangle 15"/>
            <p:cNvSpPr/>
            <p:nvPr/>
          </p:nvSpPr>
          <p:spPr bwMode="auto">
            <a:xfrm>
              <a:off x="7803907" y="1549126"/>
              <a:ext cx="665154" cy="40316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  <a:extLst/>
          </p:spPr>
          <p:txBody>
            <a:bodyPr/>
            <a:lstStyle/>
            <a:p>
              <a:pPr marL="342900" indent="-342900">
                <a:defRPr/>
              </a:pPr>
              <a:endParaRPr lang="de-DE"/>
            </a:p>
          </p:txBody>
        </p:sp>
        <p:cxnSp>
          <p:nvCxnSpPr>
            <p:cNvPr id="15509" name="Straight Arrow Connector 10"/>
            <p:cNvCxnSpPr>
              <a:cxnSpLocks noChangeShapeType="1"/>
            </p:cNvCxnSpPr>
            <p:nvPr/>
          </p:nvCxnSpPr>
          <p:spPr bwMode="auto">
            <a:xfrm>
              <a:off x="7649726" y="1969342"/>
              <a:ext cx="843147" cy="0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510" name="Straight Connector 17"/>
            <p:cNvCxnSpPr>
              <a:cxnSpLocks noChangeShapeType="1"/>
            </p:cNvCxnSpPr>
            <p:nvPr/>
          </p:nvCxnSpPr>
          <p:spPr bwMode="auto">
            <a:xfrm flipH="1">
              <a:off x="7581142" y="1882436"/>
              <a:ext cx="59131" cy="166688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511" name="Straight Connector 18"/>
            <p:cNvCxnSpPr>
              <a:cxnSpLocks noChangeShapeType="1"/>
            </p:cNvCxnSpPr>
            <p:nvPr/>
          </p:nvCxnSpPr>
          <p:spPr bwMode="auto">
            <a:xfrm flipH="1">
              <a:off x="7619230" y="1887183"/>
              <a:ext cx="59131" cy="166688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512" name="Straight Arrow Connector 20"/>
            <p:cNvCxnSpPr>
              <a:cxnSpLocks noChangeShapeType="1"/>
            </p:cNvCxnSpPr>
            <p:nvPr/>
          </p:nvCxnSpPr>
          <p:spPr bwMode="auto">
            <a:xfrm>
              <a:off x="4821370" y="1430000"/>
              <a:ext cx="2588821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 type="arrow" w="med" len="med"/>
              <a:tailEnd type="arrow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513" name="Straight Arrow Connector 21"/>
            <p:cNvCxnSpPr>
              <a:cxnSpLocks noChangeShapeType="1"/>
            </p:cNvCxnSpPr>
            <p:nvPr/>
          </p:nvCxnSpPr>
          <p:spPr bwMode="auto">
            <a:xfrm>
              <a:off x="7410191" y="1429984"/>
              <a:ext cx="371498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 type="arrow" w="med" len="med"/>
              <a:tailEnd type="arrow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5514" name="TextBox 23"/>
            <p:cNvSpPr txBox="1">
              <a:spLocks noChangeArrowheads="1"/>
            </p:cNvSpPr>
            <p:nvPr/>
          </p:nvSpPr>
          <p:spPr bwMode="auto">
            <a:xfrm>
              <a:off x="5783229" y="1213390"/>
              <a:ext cx="622286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900" b="1">
                  <a:solidFill>
                    <a:schemeClr val="tx1"/>
                  </a:solidFill>
                  <a:latin typeface="Arial" charset="0"/>
                  <a:ea typeface="ＭＳ Ｐゴシック" pitchFamily="116" charset="-128"/>
                </a:defRPr>
              </a:lvl1pPr>
              <a:lvl2pPr marL="742950" indent="-285750" eaLnBrk="0" hangingPunct="0">
                <a:defRPr sz="900" b="1">
                  <a:solidFill>
                    <a:schemeClr val="tx1"/>
                  </a:solidFill>
                  <a:latin typeface="Arial" charset="0"/>
                  <a:ea typeface="ＭＳ Ｐゴシック" pitchFamily="116" charset="-128"/>
                </a:defRPr>
              </a:lvl2pPr>
              <a:lvl3pPr marL="1143000" indent="-228600" eaLnBrk="0" hangingPunct="0">
                <a:defRPr sz="900" b="1">
                  <a:solidFill>
                    <a:schemeClr val="tx1"/>
                  </a:solidFill>
                  <a:latin typeface="Arial" charset="0"/>
                  <a:ea typeface="ＭＳ Ｐゴシック" pitchFamily="116" charset="-128"/>
                </a:defRPr>
              </a:lvl3pPr>
              <a:lvl4pPr marL="1600200" indent="-228600" eaLnBrk="0" hangingPunct="0">
                <a:defRPr sz="900" b="1">
                  <a:solidFill>
                    <a:schemeClr val="tx1"/>
                  </a:solidFill>
                  <a:latin typeface="Arial" charset="0"/>
                  <a:ea typeface="ＭＳ Ｐゴシック" pitchFamily="116" charset="-128"/>
                </a:defRPr>
              </a:lvl4pPr>
              <a:lvl5pPr marL="2057400" indent="-228600" eaLnBrk="0" hangingPunct="0">
                <a:defRPr sz="900" b="1">
                  <a:solidFill>
                    <a:schemeClr val="tx1"/>
                  </a:solidFill>
                  <a:latin typeface="Arial" charset="0"/>
                  <a:ea typeface="ＭＳ Ｐゴシック" pitchFamily="116" charset="-128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8B323"/>
                </a:buClr>
                <a:buFont typeface="Wingdings" pitchFamily="2" charset="2"/>
                <a:defRPr sz="900" b="1">
                  <a:solidFill>
                    <a:schemeClr val="tx1"/>
                  </a:solidFill>
                  <a:latin typeface="Arial" charset="0"/>
                  <a:ea typeface="ＭＳ Ｐゴシック" pitchFamily="116" charset="-128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8B323"/>
                </a:buClr>
                <a:buFont typeface="Wingdings" pitchFamily="2" charset="2"/>
                <a:defRPr sz="900" b="1">
                  <a:solidFill>
                    <a:schemeClr val="tx1"/>
                  </a:solidFill>
                  <a:latin typeface="Arial" charset="0"/>
                  <a:ea typeface="ＭＳ Ｐゴシック" pitchFamily="116" charset="-128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8B323"/>
                </a:buClr>
                <a:buFont typeface="Wingdings" pitchFamily="2" charset="2"/>
                <a:defRPr sz="900" b="1">
                  <a:solidFill>
                    <a:schemeClr val="tx1"/>
                  </a:solidFill>
                  <a:latin typeface="Arial" charset="0"/>
                  <a:ea typeface="ＭＳ Ｐゴシック" pitchFamily="116" charset="-128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8B323"/>
                </a:buClr>
                <a:buFont typeface="Wingdings" pitchFamily="2" charset="2"/>
                <a:defRPr sz="900" b="1">
                  <a:solidFill>
                    <a:schemeClr val="tx1"/>
                  </a:solidFill>
                  <a:latin typeface="Arial" charset="0"/>
                  <a:ea typeface="ＭＳ Ｐゴシック" pitchFamily="116" charset="-128"/>
                </a:defRPr>
              </a:lvl9pPr>
            </a:lstStyle>
            <a:p>
              <a:pPr eaLnBrk="1" hangingPunct="1"/>
              <a:r>
                <a:rPr lang="de-DE" sz="1100"/>
                <a:t>0.6 ms</a:t>
              </a:r>
            </a:p>
          </p:txBody>
        </p:sp>
        <p:sp>
          <p:nvSpPr>
            <p:cNvPr id="15515" name="TextBox 24"/>
            <p:cNvSpPr txBox="1">
              <a:spLocks noChangeArrowheads="1"/>
            </p:cNvSpPr>
            <p:nvPr/>
          </p:nvSpPr>
          <p:spPr bwMode="auto">
            <a:xfrm>
              <a:off x="7374836" y="1025333"/>
              <a:ext cx="458780" cy="4647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900" b="1">
                  <a:solidFill>
                    <a:schemeClr val="tx1"/>
                  </a:solidFill>
                  <a:latin typeface="Arial" charset="0"/>
                  <a:ea typeface="ＭＳ Ｐゴシック" pitchFamily="116" charset="-128"/>
                </a:defRPr>
              </a:lvl1pPr>
              <a:lvl2pPr marL="742950" indent="-285750" eaLnBrk="0" hangingPunct="0">
                <a:defRPr sz="900" b="1">
                  <a:solidFill>
                    <a:schemeClr val="tx1"/>
                  </a:solidFill>
                  <a:latin typeface="Arial" charset="0"/>
                  <a:ea typeface="ＭＳ Ｐゴシック" pitchFamily="116" charset="-128"/>
                </a:defRPr>
              </a:lvl2pPr>
              <a:lvl3pPr marL="1143000" indent="-228600" eaLnBrk="0" hangingPunct="0">
                <a:defRPr sz="900" b="1">
                  <a:solidFill>
                    <a:schemeClr val="tx1"/>
                  </a:solidFill>
                  <a:latin typeface="Arial" charset="0"/>
                  <a:ea typeface="ＭＳ Ｐゴシック" pitchFamily="116" charset="-128"/>
                </a:defRPr>
              </a:lvl3pPr>
              <a:lvl4pPr marL="1600200" indent="-228600" eaLnBrk="0" hangingPunct="0">
                <a:defRPr sz="900" b="1">
                  <a:solidFill>
                    <a:schemeClr val="tx1"/>
                  </a:solidFill>
                  <a:latin typeface="Arial" charset="0"/>
                  <a:ea typeface="ＭＳ Ｐゴシック" pitchFamily="116" charset="-128"/>
                </a:defRPr>
              </a:lvl4pPr>
              <a:lvl5pPr marL="2057400" indent="-228600" eaLnBrk="0" hangingPunct="0">
                <a:defRPr sz="900" b="1">
                  <a:solidFill>
                    <a:schemeClr val="tx1"/>
                  </a:solidFill>
                  <a:latin typeface="Arial" charset="0"/>
                  <a:ea typeface="ＭＳ Ｐゴシック" pitchFamily="116" charset="-128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8B323"/>
                </a:buClr>
                <a:buFont typeface="Wingdings" pitchFamily="2" charset="2"/>
                <a:defRPr sz="900" b="1">
                  <a:solidFill>
                    <a:schemeClr val="tx1"/>
                  </a:solidFill>
                  <a:latin typeface="Arial" charset="0"/>
                  <a:ea typeface="ＭＳ Ｐゴシック" pitchFamily="116" charset="-128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8B323"/>
                </a:buClr>
                <a:buFont typeface="Wingdings" pitchFamily="2" charset="2"/>
                <a:defRPr sz="900" b="1">
                  <a:solidFill>
                    <a:schemeClr val="tx1"/>
                  </a:solidFill>
                  <a:latin typeface="Arial" charset="0"/>
                  <a:ea typeface="ＭＳ Ｐゴシック" pitchFamily="116" charset="-128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8B323"/>
                </a:buClr>
                <a:buFont typeface="Wingdings" pitchFamily="2" charset="2"/>
                <a:defRPr sz="900" b="1">
                  <a:solidFill>
                    <a:schemeClr val="tx1"/>
                  </a:solidFill>
                  <a:latin typeface="Arial" charset="0"/>
                  <a:ea typeface="ＭＳ Ｐゴシック" pitchFamily="116" charset="-128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8B323"/>
                </a:buClr>
                <a:buFont typeface="Wingdings" pitchFamily="2" charset="2"/>
                <a:defRPr sz="900" b="1">
                  <a:solidFill>
                    <a:schemeClr val="tx1"/>
                  </a:solidFill>
                  <a:latin typeface="Arial" charset="0"/>
                  <a:ea typeface="ＭＳ Ｐゴシック" pitchFamily="116" charset="-128"/>
                </a:defRPr>
              </a:lvl9pPr>
            </a:lstStyle>
            <a:p>
              <a:pPr eaLnBrk="1" hangingPunct="1"/>
              <a:r>
                <a:rPr lang="de-DE" sz="1100"/>
                <a:t>99.4</a:t>
              </a:r>
            </a:p>
            <a:p>
              <a:pPr eaLnBrk="1" hangingPunct="1"/>
              <a:r>
                <a:rPr lang="de-DE" sz="1100"/>
                <a:t>ms</a:t>
              </a:r>
            </a:p>
          </p:txBody>
        </p:sp>
        <p:cxnSp>
          <p:nvCxnSpPr>
            <p:cNvPr id="15516" name="Straight Connector 25"/>
            <p:cNvCxnSpPr>
              <a:cxnSpLocks noChangeShapeType="1"/>
            </p:cNvCxnSpPr>
            <p:nvPr/>
          </p:nvCxnSpPr>
          <p:spPr bwMode="auto">
            <a:xfrm>
              <a:off x="7830859" y="1550917"/>
              <a:ext cx="0" cy="403761"/>
            </a:xfrm>
            <a:prstGeom prst="line">
              <a:avLst/>
            </a:prstGeom>
            <a:noFill/>
            <a:ln w="38100" algn="ctr">
              <a:solidFill>
                <a:srgbClr val="FF3300"/>
              </a:solidFill>
              <a:prstDash val="sysDot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95" name="Group 94"/>
          <p:cNvGrpSpPr>
            <a:grpSpLocks/>
          </p:cNvGrpSpPr>
          <p:nvPr/>
        </p:nvGrpSpPr>
        <p:grpSpPr bwMode="auto">
          <a:xfrm>
            <a:off x="4638675" y="4454525"/>
            <a:ext cx="3849688" cy="504825"/>
            <a:chOff x="4318663" y="5736868"/>
            <a:chExt cx="3849635" cy="504928"/>
          </a:xfrm>
        </p:grpSpPr>
        <p:cxnSp>
          <p:nvCxnSpPr>
            <p:cNvPr id="15454" name="Straight Arrow Connector 42"/>
            <p:cNvCxnSpPr>
              <a:cxnSpLocks noChangeShapeType="1"/>
            </p:cNvCxnSpPr>
            <p:nvPr/>
          </p:nvCxnSpPr>
          <p:spPr bwMode="auto">
            <a:xfrm>
              <a:off x="4318663" y="6159242"/>
              <a:ext cx="2956956" cy="0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4" name="Rectangle 43"/>
            <p:cNvSpPr/>
            <p:nvPr/>
          </p:nvSpPr>
          <p:spPr bwMode="auto">
            <a:xfrm>
              <a:off x="4496461" y="5743219"/>
              <a:ext cx="2589177" cy="4048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  <a:extLst/>
          </p:spPr>
          <p:txBody>
            <a:bodyPr/>
            <a:lstStyle/>
            <a:p>
              <a:pPr marL="342900" indent="-342900">
                <a:defRPr/>
              </a:pPr>
              <a:endParaRPr lang="de-DE"/>
            </a:p>
          </p:txBody>
        </p:sp>
        <p:cxnSp>
          <p:nvCxnSpPr>
            <p:cNvPr id="15456" name="Straight Connector 44"/>
            <p:cNvCxnSpPr>
              <a:cxnSpLocks noChangeShapeType="1"/>
            </p:cNvCxnSpPr>
            <p:nvPr/>
          </p:nvCxnSpPr>
          <p:spPr bwMode="auto">
            <a:xfrm>
              <a:off x="4520550" y="5743606"/>
              <a:ext cx="0" cy="403761"/>
            </a:xfrm>
            <a:prstGeom prst="line">
              <a:avLst/>
            </a:prstGeom>
            <a:noFill/>
            <a:ln w="38100" algn="ctr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6" name="Rectangle 45"/>
            <p:cNvSpPr/>
            <p:nvPr/>
          </p:nvSpPr>
          <p:spPr bwMode="auto">
            <a:xfrm>
              <a:off x="7479332" y="5736868"/>
              <a:ext cx="665153" cy="40330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  <a:extLst/>
          </p:spPr>
          <p:txBody>
            <a:bodyPr/>
            <a:lstStyle/>
            <a:p>
              <a:pPr marL="342900" indent="-342900">
                <a:defRPr/>
              </a:pPr>
              <a:endParaRPr lang="de-DE"/>
            </a:p>
          </p:txBody>
        </p:sp>
        <p:cxnSp>
          <p:nvCxnSpPr>
            <p:cNvPr id="15458" name="Straight Connector 47"/>
            <p:cNvCxnSpPr>
              <a:cxnSpLocks noChangeShapeType="1"/>
            </p:cNvCxnSpPr>
            <p:nvPr/>
          </p:nvCxnSpPr>
          <p:spPr bwMode="auto">
            <a:xfrm flipH="1">
              <a:off x="7256567" y="6070361"/>
              <a:ext cx="59131" cy="166688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459" name="Straight Connector 48"/>
            <p:cNvCxnSpPr>
              <a:cxnSpLocks noChangeShapeType="1"/>
            </p:cNvCxnSpPr>
            <p:nvPr/>
          </p:nvCxnSpPr>
          <p:spPr bwMode="auto">
            <a:xfrm flipH="1">
              <a:off x="7294655" y="6075108"/>
              <a:ext cx="59131" cy="166688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460" name="Straight Connector 50"/>
            <p:cNvCxnSpPr>
              <a:cxnSpLocks noChangeShapeType="1"/>
            </p:cNvCxnSpPr>
            <p:nvPr/>
          </p:nvCxnSpPr>
          <p:spPr bwMode="auto">
            <a:xfrm>
              <a:off x="4591800" y="5743982"/>
              <a:ext cx="0" cy="403761"/>
            </a:xfrm>
            <a:prstGeom prst="line">
              <a:avLst/>
            </a:prstGeom>
            <a:noFill/>
            <a:ln w="38100" algn="ctr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461" name="Straight Connector 51"/>
            <p:cNvCxnSpPr>
              <a:cxnSpLocks noChangeShapeType="1"/>
            </p:cNvCxnSpPr>
            <p:nvPr/>
          </p:nvCxnSpPr>
          <p:spPr bwMode="auto">
            <a:xfrm>
              <a:off x="4663246" y="5743998"/>
              <a:ext cx="0" cy="403761"/>
            </a:xfrm>
            <a:prstGeom prst="line">
              <a:avLst/>
            </a:prstGeom>
            <a:noFill/>
            <a:ln w="38100" algn="ctr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462" name="Straight Connector 52"/>
            <p:cNvCxnSpPr>
              <a:cxnSpLocks noChangeShapeType="1"/>
            </p:cNvCxnSpPr>
            <p:nvPr/>
          </p:nvCxnSpPr>
          <p:spPr bwMode="auto">
            <a:xfrm>
              <a:off x="4737073" y="5744014"/>
              <a:ext cx="0" cy="403761"/>
            </a:xfrm>
            <a:prstGeom prst="line">
              <a:avLst/>
            </a:prstGeom>
            <a:noFill/>
            <a:ln w="38100" algn="ctr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463" name="Straight Connector 53"/>
            <p:cNvCxnSpPr>
              <a:cxnSpLocks noChangeShapeType="1"/>
            </p:cNvCxnSpPr>
            <p:nvPr/>
          </p:nvCxnSpPr>
          <p:spPr bwMode="auto">
            <a:xfrm>
              <a:off x="4810884" y="5746395"/>
              <a:ext cx="0" cy="403761"/>
            </a:xfrm>
            <a:prstGeom prst="line">
              <a:avLst/>
            </a:prstGeom>
            <a:noFill/>
            <a:ln w="38100" algn="ctr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464" name="Straight Connector 54"/>
            <p:cNvCxnSpPr>
              <a:cxnSpLocks noChangeShapeType="1"/>
            </p:cNvCxnSpPr>
            <p:nvPr/>
          </p:nvCxnSpPr>
          <p:spPr bwMode="auto">
            <a:xfrm>
              <a:off x="4880097" y="5743622"/>
              <a:ext cx="0" cy="403761"/>
            </a:xfrm>
            <a:prstGeom prst="line">
              <a:avLst/>
            </a:prstGeom>
            <a:noFill/>
            <a:ln w="38100" algn="ctr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465" name="Straight Connector 55"/>
            <p:cNvCxnSpPr>
              <a:cxnSpLocks noChangeShapeType="1"/>
            </p:cNvCxnSpPr>
            <p:nvPr/>
          </p:nvCxnSpPr>
          <p:spPr bwMode="auto">
            <a:xfrm>
              <a:off x="4951347" y="5743998"/>
              <a:ext cx="0" cy="403761"/>
            </a:xfrm>
            <a:prstGeom prst="line">
              <a:avLst/>
            </a:prstGeom>
            <a:noFill/>
            <a:ln w="38100" algn="ctr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466" name="Straight Connector 56"/>
            <p:cNvCxnSpPr>
              <a:cxnSpLocks noChangeShapeType="1"/>
            </p:cNvCxnSpPr>
            <p:nvPr/>
          </p:nvCxnSpPr>
          <p:spPr bwMode="auto">
            <a:xfrm>
              <a:off x="5022793" y="5744014"/>
              <a:ext cx="0" cy="403761"/>
            </a:xfrm>
            <a:prstGeom prst="line">
              <a:avLst/>
            </a:prstGeom>
            <a:noFill/>
            <a:ln w="38100" algn="ctr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467" name="Straight Connector 57"/>
            <p:cNvCxnSpPr>
              <a:cxnSpLocks noChangeShapeType="1"/>
            </p:cNvCxnSpPr>
            <p:nvPr/>
          </p:nvCxnSpPr>
          <p:spPr bwMode="auto">
            <a:xfrm>
              <a:off x="5096620" y="5744030"/>
              <a:ext cx="0" cy="403761"/>
            </a:xfrm>
            <a:prstGeom prst="line">
              <a:avLst/>
            </a:prstGeom>
            <a:noFill/>
            <a:ln w="38100" algn="ctr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468" name="Straight Connector 58"/>
            <p:cNvCxnSpPr>
              <a:cxnSpLocks noChangeShapeType="1"/>
            </p:cNvCxnSpPr>
            <p:nvPr/>
          </p:nvCxnSpPr>
          <p:spPr bwMode="auto">
            <a:xfrm>
              <a:off x="5170431" y="5746411"/>
              <a:ext cx="0" cy="403761"/>
            </a:xfrm>
            <a:prstGeom prst="line">
              <a:avLst/>
            </a:prstGeom>
            <a:noFill/>
            <a:ln w="38100" algn="ctr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469" name="Straight Connector 59"/>
            <p:cNvCxnSpPr>
              <a:cxnSpLocks noChangeShapeType="1"/>
            </p:cNvCxnSpPr>
            <p:nvPr/>
          </p:nvCxnSpPr>
          <p:spPr bwMode="auto">
            <a:xfrm>
              <a:off x="5237263" y="5743638"/>
              <a:ext cx="0" cy="403761"/>
            </a:xfrm>
            <a:prstGeom prst="line">
              <a:avLst/>
            </a:prstGeom>
            <a:noFill/>
            <a:ln w="38100" algn="ctr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470" name="Straight Connector 60"/>
            <p:cNvCxnSpPr>
              <a:cxnSpLocks noChangeShapeType="1"/>
            </p:cNvCxnSpPr>
            <p:nvPr/>
          </p:nvCxnSpPr>
          <p:spPr bwMode="auto">
            <a:xfrm>
              <a:off x="5308513" y="5744014"/>
              <a:ext cx="0" cy="403761"/>
            </a:xfrm>
            <a:prstGeom prst="line">
              <a:avLst/>
            </a:prstGeom>
            <a:noFill/>
            <a:ln w="38100" algn="ctr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471" name="Straight Connector 61"/>
            <p:cNvCxnSpPr>
              <a:cxnSpLocks noChangeShapeType="1"/>
            </p:cNvCxnSpPr>
            <p:nvPr/>
          </p:nvCxnSpPr>
          <p:spPr bwMode="auto">
            <a:xfrm>
              <a:off x="5379959" y="5744030"/>
              <a:ext cx="0" cy="403761"/>
            </a:xfrm>
            <a:prstGeom prst="line">
              <a:avLst/>
            </a:prstGeom>
            <a:noFill/>
            <a:ln w="38100" algn="ctr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472" name="Straight Connector 62"/>
            <p:cNvCxnSpPr>
              <a:cxnSpLocks noChangeShapeType="1"/>
            </p:cNvCxnSpPr>
            <p:nvPr/>
          </p:nvCxnSpPr>
          <p:spPr bwMode="auto">
            <a:xfrm>
              <a:off x="5453786" y="5744046"/>
              <a:ext cx="0" cy="403761"/>
            </a:xfrm>
            <a:prstGeom prst="line">
              <a:avLst/>
            </a:prstGeom>
            <a:noFill/>
            <a:ln w="38100" algn="ctr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473" name="Straight Connector 63"/>
            <p:cNvCxnSpPr>
              <a:cxnSpLocks noChangeShapeType="1"/>
            </p:cNvCxnSpPr>
            <p:nvPr/>
          </p:nvCxnSpPr>
          <p:spPr bwMode="auto">
            <a:xfrm>
              <a:off x="5527597" y="5746427"/>
              <a:ext cx="0" cy="403761"/>
            </a:xfrm>
            <a:prstGeom prst="line">
              <a:avLst/>
            </a:prstGeom>
            <a:noFill/>
            <a:ln w="38100" algn="ctr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474" name="Straight Connector 64"/>
            <p:cNvCxnSpPr>
              <a:cxnSpLocks noChangeShapeType="1"/>
            </p:cNvCxnSpPr>
            <p:nvPr/>
          </p:nvCxnSpPr>
          <p:spPr bwMode="auto">
            <a:xfrm>
              <a:off x="5596810" y="5743654"/>
              <a:ext cx="0" cy="403761"/>
            </a:xfrm>
            <a:prstGeom prst="line">
              <a:avLst/>
            </a:prstGeom>
            <a:noFill/>
            <a:ln w="38100" algn="ctr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475" name="Straight Connector 65"/>
            <p:cNvCxnSpPr>
              <a:cxnSpLocks noChangeShapeType="1"/>
            </p:cNvCxnSpPr>
            <p:nvPr/>
          </p:nvCxnSpPr>
          <p:spPr bwMode="auto">
            <a:xfrm>
              <a:off x="5668060" y="5744030"/>
              <a:ext cx="0" cy="403761"/>
            </a:xfrm>
            <a:prstGeom prst="line">
              <a:avLst/>
            </a:prstGeom>
            <a:noFill/>
            <a:ln w="38100" algn="ctr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476" name="Straight Connector 66"/>
            <p:cNvCxnSpPr>
              <a:cxnSpLocks noChangeShapeType="1"/>
            </p:cNvCxnSpPr>
            <p:nvPr/>
          </p:nvCxnSpPr>
          <p:spPr bwMode="auto">
            <a:xfrm>
              <a:off x="5739506" y="5744046"/>
              <a:ext cx="0" cy="403761"/>
            </a:xfrm>
            <a:prstGeom prst="line">
              <a:avLst/>
            </a:prstGeom>
            <a:noFill/>
            <a:ln w="38100" algn="ctr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477" name="Straight Connector 67"/>
            <p:cNvCxnSpPr>
              <a:cxnSpLocks noChangeShapeType="1"/>
            </p:cNvCxnSpPr>
            <p:nvPr/>
          </p:nvCxnSpPr>
          <p:spPr bwMode="auto">
            <a:xfrm>
              <a:off x="5813333" y="5744062"/>
              <a:ext cx="0" cy="403761"/>
            </a:xfrm>
            <a:prstGeom prst="line">
              <a:avLst/>
            </a:prstGeom>
            <a:noFill/>
            <a:ln w="38100" algn="ctr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478" name="Straight Connector 68"/>
            <p:cNvCxnSpPr>
              <a:cxnSpLocks noChangeShapeType="1"/>
            </p:cNvCxnSpPr>
            <p:nvPr/>
          </p:nvCxnSpPr>
          <p:spPr bwMode="auto">
            <a:xfrm>
              <a:off x="5887144" y="5746443"/>
              <a:ext cx="0" cy="403761"/>
            </a:xfrm>
            <a:prstGeom prst="line">
              <a:avLst/>
            </a:prstGeom>
            <a:noFill/>
            <a:ln w="38100" algn="ctr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479" name="Straight Connector 69"/>
            <p:cNvCxnSpPr>
              <a:cxnSpLocks noChangeShapeType="1"/>
            </p:cNvCxnSpPr>
            <p:nvPr/>
          </p:nvCxnSpPr>
          <p:spPr bwMode="auto">
            <a:xfrm>
              <a:off x="5953796" y="5744046"/>
              <a:ext cx="0" cy="403761"/>
            </a:xfrm>
            <a:prstGeom prst="line">
              <a:avLst/>
            </a:prstGeom>
            <a:noFill/>
            <a:ln w="38100" algn="ctr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480" name="Straight Connector 70"/>
            <p:cNvCxnSpPr>
              <a:cxnSpLocks noChangeShapeType="1"/>
            </p:cNvCxnSpPr>
            <p:nvPr/>
          </p:nvCxnSpPr>
          <p:spPr bwMode="auto">
            <a:xfrm>
              <a:off x="6027607" y="5746427"/>
              <a:ext cx="0" cy="403761"/>
            </a:xfrm>
            <a:prstGeom prst="line">
              <a:avLst/>
            </a:prstGeom>
            <a:noFill/>
            <a:ln w="38100" algn="ctr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481" name="Straight Connector 71"/>
            <p:cNvCxnSpPr>
              <a:cxnSpLocks noChangeShapeType="1"/>
            </p:cNvCxnSpPr>
            <p:nvPr/>
          </p:nvCxnSpPr>
          <p:spPr bwMode="auto">
            <a:xfrm>
              <a:off x="6094439" y="5743654"/>
              <a:ext cx="0" cy="403761"/>
            </a:xfrm>
            <a:prstGeom prst="line">
              <a:avLst/>
            </a:prstGeom>
            <a:noFill/>
            <a:ln w="38100" algn="ctr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482" name="Straight Connector 72"/>
            <p:cNvCxnSpPr>
              <a:cxnSpLocks noChangeShapeType="1"/>
            </p:cNvCxnSpPr>
            <p:nvPr/>
          </p:nvCxnSpPr>
          <p:spPr bwMode="auto">
            <a:xfrm>
              <a:off x="6165689" y="5744030"/>
              <a:ext cx="0" cy="403761"/>
            </a:xfrm>
            <a:prstGeom prst="line">
              <a:avLst/>
            </a:prstGeom>
            <a:noFill/>
            <a:ln w="38100" algn="ctr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483" name="Straight Connector 73"/>
            <p:cNvCxnSpPr>
              <a:cxnSpLocks noChangeShapeType="1"/>
            </p:cNvCxnSpPr>
            <p:nvPr/>
          </p:nvCxnSpPr>
          <p:spPr bwMode="auto">
            <a:xfrm>
              <a:off x="6237135" y="5744046"/>
              <a:ext cx="0" cy="403761"/>
            </a:xfrm>
            <a:prstGeom prst="line">
              <a:avLst/>
            </a:prstGeom>
            <a:noFill/>
            <a:ln w="38100" algn="ctr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484" name="Straight Connector 74"/>
            <p:cNvCxnSpPr>
              <a:cxnSpLocks noChangeShapeType="1"/>
            </p:cNvCxnSpPr>
            <p:nvPr/>
          </p:nvCxnSpPr>
          <p:spPr bwMode="auto">
            <a:xfrm>
              <a:off x="6310962" y="5744062"/>
              <a:ext cx="0" cy="403761"/>
            </a:xfrm>
            <a:prstGeom prst="line">
              <a:avLst/>
            </a:prstGeom>
            <a:noFill/>
            <a:ln w="38100" algn="ctr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485" name="Straight Connector 75"/>
            <p:cNvCxnSpPr>
              <a:cxnSpLocks noChangeShapeType="1"/>
            </p:cNvCxnSpPr>
            <p:nvPr/>
          </p:nvCxnSpPr>
          <p:spPr bwMode="auto">
            <a:xfrm>
              <a:off x="6384773" y="5746443"/>
              <a:ext cx="0" cy="403761"/>
            </a:xfrm>
            <a:prstGeom prst="line">
              <a:avLst/>
            </a:prstGeom>
            <a:noFill/>
            <a:ln w="38100" algn="ctr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486" name="Straight Connector 76"/>
            <p:cNvCxnSpPr>
              <a:cxnSpLocks noChangeShapeType="1"/>
            </p:cNvCxnSpPr>
            <p:nvPr/>
          </p:nvCxnSpPr>
          <p:spPr bwMode="auto">
            <a:xfrm>
              <a:off x="6453986" y="5743670"/>
              <a:ext cx="0" cy="403761"/>
            </a:xfrm>
            <a:prstGeom prst="line">
              <a:avLst/>
            </a:prstGeom>
            <a:noFill/>
            <a:ln w="38100" algn="ctr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487" name="Straight Connector 77"/>
            <p:cNvCxnSpPr>
              <a:cxnSpLocks noChangeShapeType="1"/>
            </p:cNvCxnSpPr>
            <p:nvPr/>
          </p:nvCxnSpPr>
          <p:spPr bwMode="auto">
            <a:xfrm>
              <a:off x="6525236" y="5744046"/>
              <a:ext cx="0" cy="403761"/>
            </a:xfrm>
            <a:prstGeom prst="line">
              <a:avLst/>
            </a:prstGeom>
            <a:noFill/>
            <a:ln w="38100" algn="ctr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488" name="Straight Connector 78"/>
            <p:cNvCxnSpPr>
              <a:cxnSpLocks noChangeShapeType="1"/>
            </p:cNvCxnSpPr>
            <p:nvPr/>
          </p:nvCxnSpPr>
          <p:spPr bwMode="auto">
            <a:xfrm>
              <a:off x="6596682" y="5744062"/>
              <a:ext cx="0" cy="403761"/>
            </a:xfrm>
            <a:prstGeom prst="line">
              <a:avLst/>
            </a:prstGeom>
            <a:noFill/>
            <a:ln w="38100" algn="ctr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489" name="Straight Connector 79"/>
            <p:cNvCxnSpPr>
              <a:cxnSpLocks noChangeShapeType="1"/>
            </p:cNvCxnSpPr>
            <p:nvPr/>
          </p:nvCxnSpPr>
          <p:spPr bwMode="auto">
            <a:xfrm>
              <a:off x="6670509" y="5744078"/>
              <a:ext cx="0" cy="403761"/>
            </a:xfrm>
            <a:prstGeom prst="line">
              <a:avLst/>
            </a:prstGeom>
            <a:noFill/>
            <a:ln w="38100" algn="ctr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490" name="Straight Connector 80"/>
            <p:cNvCxnSpPr>
              <a:cxnSpLocks noChangeShapeType="1"/>
            </p:cNvCxnSpPr>
            <p:nvPr/>
          </p:nvCxnSpPr>
          <p:spPr bwMode="auto">
            <a:xfrm>
              <a:off x="6744320" y="5746459"/>
              <a:ext cx="0" cy="403761"/>
            </a:xfrm>
            <a:prstGeom prst="line">
              <a:avLst/>
            </a:prstGeom>
            <a:noFill/>
            <a:ln w="38100" algn="ctr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491" name="Straight Connector 81"/>
            <p:cNvCxnSpPr>
              <a:cxnSpLocks noChangeShapeType="1"/>
            </p:cNvCxnSpPr>
            <p:nvPr/>
          </p:nvCxnSpPr>
          <p:spPr bwMode="auto">
            <a:xfrm>
              <a:off x="6810972" y="5744062"/>
              <a:ext cx="0" cy="403761"/>
            </a:xfrm>
            <a:prstGeom prst="line">
              <a:avLst/>
            </a:prstGeom>
            <a:noFill/>
            <a:ln w="38100" algn="ctr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492" name="Straight Connector 82"/>
            <p:cNvCxnSpPr>
              <a:cxnSpLocks noChangeShapeType="1"/>
            </p:cNvCxnSpPr>
            <p:nvPr/>
          </p:nvCxnSpPr>
          <p:spPr bwMode="auto">
            <a:xfrm>
              <a:off x="6882418" y="5744078"/>
              <a:ext cx="0" cy="403761"/>
            </a:xfrm>
            <a:prstGeom prst="line">
              <a:avLst/>
            </a:prstGeom>
            <a:noFill/>
            <a:ln w="38100" algn="ctr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493" name="Straight Connector 83"/>
            <p:cNvCxnSpPr>
              <a:cxnSpLocks noChangeShapeType="1"/>
            </p:cNvCxnSpPr>
            <p:nvPr/>
          </p:nvCxnSpPr>
          <p:spPr bwMode="auto">
            <a:xfrm>
              <a:off x="6956245" y="5744094"/>
              <a:ext cx="0" cy="403761"/>
            </a:xfrm>
            <a:prstGeom prst="line">
              <a:avLst/>
            </a:prstGeom>
            <a:noFill/>
            <a:ln w="38100" algn="ctr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494" name="Straight Connector 84"/>
            <p:cNvCxnSpPr>
              <a:cxnSpLocks noChangeShapeType="1"/>
            </p:cNvCxnSpPr>
            <p:nvPr/>
          </p:nvCxnSpPr>
          <p:spPr bwMode="auto">
            <a:xfrm>
              <a:off x="7030056" y="5746475"/>
              <a:ext cx="0" cy="403761"/>
            </a:xfrm>
            <a:prstGeom prst="line">
              <a:avLst/>
            </a:prstGeom>
            <a:noFill/>
            <a:ln w="38100" algn="ctr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495" name="Straight Connector 85"/>
            <p:cNvCxnSpPr>
              <a:cxnSpLocks noChangeShapeType="1"/>
            </p:cNvCxnSpPr>
            <p:nvPr/>
          </p:nvCxnSpPr>
          <p:spPr bwMode="auto">
            <a:xfrm>
              <a:off x="7503859" y="5739316"/>
              <a:ext cx="0" cy="403761"/>
            </a:xfrm>
            <a:prstGeom prst="line">
              <a:avLst/>
            </a:prstGeom>
            <a:noFill/>
            <a:ln w="38100" algn="ctr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496" name="Straight Connector 86"/>
            <p:cNvCxnSpPr>
              <a:cxnSpLocks noChangeShapeType="1"/>
            </p:cNvCxnSpPr>
            <p:nvPr/>
          </p:nvCxnSpPr>
          <p:spPr bwMode="auto">
            <a:xfrm>
              <a:off x="7577686" y="5739332"/>
              <a:ext cx="0" cy="403761"/>
            </a:xfrm>
            <a:prstGeom prst="line">
              <a:avLst/>
            </a:prstGeom>
            <a:noFill/>
            <a:ln w="38100" algn="ctr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497" name="Straight Connector 87"/>
            <p:cNvCxnSpPr>
              <a:cxnSpLocks noChangeShapeType="1"/>
            </p:cNvCxnSpPr>
            <p:nvPr/>
          </p:nvCxnSpPr>
          <p:spPr bwMode="auto">
            <a:xfrm>
              <a:off x="7651497" y="5741713"/>
              <a:ext cx="0" cy="403761"/>
            </a:xfrm>
            <a:prstGeom prst="line">
              <a:avLst/>
            </a:prstGeom>
            <a:noFill/>
            <a:ln w="38100" algn="ctr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498" name="Straight Connector 88"/>
            <p:cNvCxnSpPr>
              <a:cxnSpLocks noChangeShapeType="1"/>
            </p:cNvCxnSpPr>
            <p:nvPr/>
          </p:nvCxnSpPr>
          <p:spPr bwMode="auto">
            <a:xfrm>
              <a:off x="7718149" y="5739316"/>
              <a:ext cx="0" cy="403761"/>
            </a:xfrm>
            <a:prstGeom prst="line">
              <a:avLst/>
            </a:prstGeom>
            <a:noFill/>
            <a:ln w="38100" algn="ctr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499" name="Straight Connector 89"/>
            <p:cNvCxnSpPr>
              <a:cxnSpLocks noChangeShapeType="1"/>
            </p:cNvCxnSpPr>
            <p:nvPr/>
          </p:nvCxnSpPr>
          <p:spPr bwMode="auto">
            <a:xfrm>
              <a:off x="7789595" y="5739332"/>
              <a:ext cx="0" cy="403761"/>
            </a:xfrm>
            <a:prstGeom prst="line">
              <a:avLst/>
            </a:prstGeom>
            <a:noFill/>
            <a:ln w="38100" algn="ctr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500" name="Straight Connector 90"/>
            <p:cNvCxnSpPr>
              <a:cxnSpLocks noChangeShapeType="1"/>
            </p:cNvCxnSpPr>
            <p:nvPr/>
          </p:nvCxnSpPr>
          <p:spPr bwMode="auto">
            <a:xfrm>
              <a:off x="7863422" y="5739348"/>
              <a:ext cx="0" cy="403761"/>
            </a:xfrm>
            <a:prstGeom prst="line">
              <a:avLst/>
            </a:prstGeom>
            <a:noFill/>
            <a:ln w="38100" algn="ctr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501" name="Straight Connector 91"/>
            <p:cNvCxnSpPr>
              <a:cxnSpLocks noChangeShapeType="1"/>
            </p:cNvCxnSpPr>
            <p:nvPr/>
          </p:nvCxnSpPr>
          <p:spPr bwMode="auto">
            <a:xfrm>
              <a:off x="7937233" y="5741729"/>
              <a:ext cx="0" cy="403761"/>
            </a:xfrm>
            <a:prstGeom prst="line">
              <a:avLst/>
            </a:prstGeom>
            <a:noFill/>
            <a:ln w="38100" algn="ctr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502" name="Straight Connector 92"/>
            <p:cNvCxnSpPr>
              <a:cxnSpLocks noChangeShapeType="1"/>
            </p:cNvCxnSpPr>
            <p:nvPr/>
          </p:nvCxnSpPr>
          <p:spPr bwMode="auto">
            <a:xfrm>
              <a:off x="8006266" y="5739332"/>
              <a:ext cx="0" cy="403761"/>
            </a:xfrm>
            <a:prstGeom prst="line">
              <a:avLst/>
            </a:prstGeom>
            <a:noFill/>
            <a:ln w="38100" algn="ctr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503" name="Straight Connector 93"/>
            <p:cNvCxnSpPr>
              <a:cxnSpLocks noChangeShapeType="1"/>
            </p:cNvCxnSpPr>
            <p:nvPr/>
          </p:nvCxnSpPr>
          <p:spPr bwMode="auto">
            <a:xfrm>
              <a:off x="8077712" y="5739348"/>
              <a:ext cx="0" cy="403761"/>
            </a:xfrm>
            <a:prstGeom prst="line">
              <a:avLst/>
            </a:prstGeom>
            <a:noFill/>
            <a:ln w="38100" algn="ctr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504" name="Straight Arrow Connector 46"/>
            <p:cNvCxnSpPr>
              <a:cxnSpLocks noChangeShapeType="1"/>
            </p:cNvCxnSpPr>
            <p:nvPr/>
          </p:nvCxnSpPr>
          <p:spPr bwMode="auto">
            <a:xfrm>
              <a:off x="7325151" y="6157267"/>
              <a:ext cx="843147" cy="0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06" name="Group 105"/>
          <p:cNvGrpSpPr>
            <a:grpSpLocks/>
          </p:cNvGrpSpPr>
          <p:nvPr/>
        </p:nvGrpSpPr>
        <p:grpSpPr bwMode="auto">
          <a:xfrm>
            <a:off x="4641850" y="2139950"/>
            <a:ext cx="3849688" cy="517525"/>
            <a:chOff x="4320638" y="2139859"/>
            <a:chExt cx="3849635" cy="517662"/>
          </a:xfrm>
        </p:grpSpPr>
        <p:cxnSp>
          <p:nvCxnSpPr>
            <p:cNvPr id="15438" name="Straight Arrow Connector 28"/>
            <p:cNvCxnSpPr>
              <a:cxnSpLocks noChangeShapeType="1"/>
            </p:cNvCxnSpPr>
            <p:nvPr/>
          </p:nvCxnSpPr>
          <p:spPr bwMode="auto">
            <a:xfrm>
              <a:off x="4320638" y="2574967"/>
              <a:ext cx="2956956" cy="0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0" name="Rectangle 29"/>
            <p:cNvSpPr/>
            <p:nvPr/>
          </p:nvSpPr>
          <p:spPr bwMode="auto">
            <a:xfrm>
              <a:off x="4498436" y="2158914"/>
              <a:ext cx="2589177" cy="40492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  <a:extLst/>
          </p:spPr>
          <p:txBody>
            <a:bodyPr/>
            <a:lstStyle/>
            <a:p>
              <a:pPr marL="342900" indent="-342900">
                <a:defRPr/>
              </a:pPr>
              <a:endParaRPr lang="de-DE"/>
            </a:p>
          </p:txBody>
        </p:sp>
        <p:cxnSp>
          <p:nvCxnSpPr>
            <p:cNvPr id="15440" name="Straight Connector 30"/>
            <p:cNvCxnSpPr>
              <a:cxnSpLocks noChangeShapeType="1"/>
            </p:cNvCxnSpPr>
            <p:nvPr/>
          </p:nvCxnSpPr>
          <p:spPr bwMode="auto">
            <a:xfrm>
              <a:off x="4526898" y="2159331"/>
              <a:ext cx="0" cy="403761"/>
            </a:xfrm>
            <a:prstGeom prst="line">
              <a:avLst/>
            </a:prstGeom>
            <a:noFill/>
            <a:ln w="38100" algn="ctr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2" name="Rectangle 31"/>
            <p:cNvSpPr/>
            <p:nvPr/>
          </p:nvSpPr>
          <p:spPr bwMode="auto">
            <a:xfrm>
              <a:off x="7481307" y="2152562"/>
              <a:ext cx="665153" cy="4033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  <a:extLst/>
          </p:spPr>
          <p:txBody>
            <a:bodyPr/>
            <a:lstStyle/>
            <a:p>
              <a:pPr marL="342900" indent="-342900">
                <a:defRPr/>
              </a:pPr>
              <a:endParaRPr lang="de-DE"/>
            </a:p>
          </p:txBody>
        </p:sp>
        <p:cxnSp>
          <p:nvCxnSpPr>
            <p:cNvPr id="15442" name="Straight Connector 33"/>
            <p:cNvCxnSpPr>
              <a:cxnSpLocks noChangeShapeType="1"/>
            </p:cNvCxnSpPr>
            <p:nvPr/>
          </p:nvCxnSpPr>
          <p:spPr bwMode="auto">
            <a:xfrm flipH="1">
              <a:off x="7258542" y="2486086"/>
              <a:ext cx="59131" cy="166688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443" name="Straight Connector 34"/>
            <p:cNvCxnSpPr>
              <a:cxnSpLocks noChangeShapeType="1"/>
            </p:cNvCxnSpPr>
            <p:nvPr/>
          </p:nvCxnSpPr>
          <p:spPr bwMode="auto">
            <a:xfrm flipH="1">
              <a:off x="7296630" y="2490833"/>
              <a:ext cx="59131" cy="166688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444" name="Straight Connector 95"/>
            <p:cNvCxnSpPr>
              <a:cxnSpLocks noChangeShapeType="1"/>
            </p:cNvCxnSpPr>
            <p:nvPr/>
          </p:nvCxnSpPr>
          <p:spPr bwMode="auto">
            <a:xfrm>
              <a:off x="5006281" y="2156917"/>
              <a:ext cx="0" cy="403761"/>
            </a:xfrm>
            <a:prstGeom prst="line">
              <a:avLst/>
            </a:prstGeom>
            <a:noFill/>
            <a:ln w="38100" algn="ctr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445" name="Straight Connector 96"/>
            <p:cNvCxnSpPr>
              <a:cxnSpLocks noChangeShapeType="1"/>
            </p:cNvCxnSpPr>
            <p:nvPr/>
          </p:nvCxnSpPr>
          <p:spPr bwMode="auto">
            <a:xfrm>
              <a:off x="5506195" y="2156143"/>
              <a:ext cx="0" cy="403761"/>
            </a:xfrm>
            <a:prstGeom prst="line">
              <a:avLst/>
            </a:prstGeom>
            <a:noFill/>
            <a:ln w="38100" algn="ctr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446" name="Straight Connector 97"/>
            <p:cNvCxnSpPr>
              <a:cxnSpLocks noChangeShapeType="1"/>
            </p:cNvCxnSpPr>
            <p:nvPr/>
          </p:nvCxnSpPr>
          <p:spPr bwMode="auto">
            <a:xfrm>
              <a:off x="7060766" y="2159283"/>
              <a:ext cx="0" cy="403761"/>
            </a:xfrm>
            <a:prstGeom prst="line">
              <a:avLst/>
            </a:prstGeom>
            <a:noFill/>
            <a:ln w="38100" algn="ctr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447" name="Straight Connector 98"/>
            <p:cNvCxnSpPr>
              <a:cxnSpLocks noChangeShapeType="1"/>
            </p:cNvCxnSpPr>
            <p:nvPr/>
          </p:nvCxnSpPr>
          <p:spPr bwMode="auto">
            <a:xfrm>
              <a:off x="6525253" y="2159282"/>
              <a:ext cx="0" cy="403761"/>
            </a:xfrm>
            <a:prstGeom prst="line">
              <a:avLst/>
            </a:prstGeom>
            <a:noFill/>
            <a:ln w="38100" algn="ctr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448" name="Straight Connector 99"/>
            <p:cNvCxnSpPr>
              <a:cxnSpLocks noChangeShapeType="1"/>
            </p:cNvCxnSpPr>
            <p:nvPr/>
          </p:nvCxnSpPr>
          <p:spPr bwMode="auto">
            <a:xfrm>
              <a:off x="6006189" y="2159282"/>
              <a:ext cx="0" cy="403761"/>
            </a:xfrm>
            <a:prstGeom prst="line">
              <a:avLst/>
            </a:prstGeom>
            <a:noFill/>
            <a:ln w="38100" algn="ctr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449" name="Straight Connector 100"/>
            <p:cNvCxnSpPr>
              <a:cxnSpLocks noChangeShapeType="1"/>
            </p:cNvCxnSpPr>
            <p:nvPr/>
          </p:nvCxnSpPr>
          <p:spPr bwMode="auto">
            <a:xfrm>
              <a:off x="8046691" y="2154504"/>
              <a:ext cx="0" cy="403761"/>
            </a:xfrm>
            <a:prstGeom prst="line">
              <a:avLst/>
            </a:prstGeom>
            <a:noFill/>
            <a:ln w="38100" algn="ctr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450" name="Straight Connector 101"/>
            <p:cNvCxnSpPr>
              <a:cxnSpLocks noChangeShapeType="1"/>
            </p:cNvCxnSpPr>
            <p:nvPr/>
          </p:nvCxnSpPr>
          <p:spPr bwMode="auto">
            <a:xfrm>
              <a:off x="7511178" y="2154503"/>
              <a:ext cx="0" cy="403761"/>
            </a:xfrm>
            <a:prstGeom prst="line">
              <a:avLst/>
            </a:prstGeom>
            <a:noFill/>
            <a:ln w="38100" algn="ctr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451" name="Straight Arrow Connector 32"/>
            <p:cNvCxnSpPr>
              <a:cxnSpLocks noChangeShapeType="1"/>
            </p:cNvCxnSpPr>
            <p:nvPr/>
          </p:nvCxnSpPr>
          <p:spPr bwMode="auto">
            <a:xfrm>
              <a:off x="7327126" y="2572992"/>
              <a:ext cx="843147" cy="0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5452" name="TextBox 102"/>
            <p:cNvSpPr txBox="1">
              <a:spLocks noChangeArrowheads="1"/>
            </p:cNvSpPr>
            <p:nvPr/>
          </p:nvSpPr>
          <p:spPr bwMode="auto">
            <a:xfrm>
              <a:off x="6483457" y="2139859"/>
              <a:ext cx="619080" cy="4647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900" b="1">
                  <a:solidFill>
                    <a:schemeClr val="tx1"/>
                  </a:solidFill>
                  <a:latin typeface="Arial" charset="0"/>
                  <a:ea typeface="ＭＳ Ｐゴシック" pitchFamily="116" charset="-128"/>
                </a:defRPr>
              </a:lvl1pPr>
              <a:lvl2pPr marL="742950" indent="-285750" eaLnBrk="0" hangingPunct="0">
                <a:defRPr sz="900" b="1">
                  <a:solidFill>
                    <a:schemeClr val="tx1"/>
                  </a:solidFill>
                  <a:latin typeface="Arial" charset="0"/>
                  <a:ea typeface="ＭＳ Ｐゴシック" pitchFamily="116" charset="-128"/>
                </a:defRPr>
              </a:lvl2pPr>
              <a:lvl3pPr marL="1143000" indent="-228600" eaLnBrk="0" hangingPunct="0">
                <a:defRPr sz="900" b="1">
                  <a:solidFill>
                    <a:schemeClr val="tx1"/>
                  </a:solidFill>
                  <a:latin typeface="Arial" charset="0"/>
                  <a:ea typeface="ＭＳ Ｐゴシック" pitchFamily="116" charset="-128"/>
                </a:defRPr>
              </a:lvl3pPr>
              <a:lvl4pPr marL="1600200" indent="-228600" eaLnBrk="0" hangingPunct="0">
                <a:defRPr sz="900" b="1">
                  <a:solidFill>
                    <a:schemeClr val="tx1"/>
                  </a:solidFill>
                  <a:latin typeface="Arial" charset="0"/>
                  <a:ea typeface="ＭＳ Ｐゴシック" pitchFamily="116" charset="-128"/>
                </a:defRPr>
              </a:lvl4pPr>
              <a:lvl5pPr marL="2057400" indent="-228600" eaLnBrk="0" hangingPunct="0">
                <a:defRPr sz="900" b="1">
                  <a:solidFill>
                    <a:schemeClr val="tx1"/>
                  </a:solidFill>
                  <a:latin typeface="Arial" charset="0"/>
                  <a:ea typeface="ＭＳ Ｐゴシック" pitchFamily="116" charset="-128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8B323"/>
                </a:buClr>
                <a:buFont typeface="Wingdings" pitchFamily="2" charset="2"/>
                <a:defRPr sz="900" b="1">
                  <a:solidFill>
                    <a:schemeClr val="tx1"/>
                  </a:solidFill>
                  <a:latin typeface="Arial" charset="0"/>
                  <a:ea typeface="ＭＳ Ｐゴシック" pitchFamily="116" charset="-128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8B323"/>
                </a:buClr>
                <a:buFont typeface="Wingdings" pitchFamily="2" charset="2"/>
                <a:defRPr sz="900" b="1">
                  <a:solidFill>
                    <a:schemeClr val="tx1"/>
                  </a:solidFill>
                  <a:latin typeface="Arial" charset="0"/>
                  <a:ea typeface="ＭＳ Ｐゴシック" pitchFamily="116" charset="-128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8B323"/>
                </a:buClr>
                <a:buFont typeface="Wingdings" pitchFamily="2" charset="2"/>
                <a:defRPr sz="900" b="1">
                  <a:solidFill>
                    <a:schemeClr val="tx1"/>
                  </a:solidFill>
                  <a:latin typeface="Arial" charset="0"/>
                  <a:ea typeface="ＭＳ Ｐゴシック" pitchFamily="116" charset="-128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8B323"/>
                </a:buClr>
                <a:buFont typeface="Wingdings" pitchFamily="2" charset="2"/>
                <a:defRPr sz="900" b="1">
                  <a:solidFill>
                    <a:schemeClr val="tx1"/>
                  </a:solidFill>
                  <a:latin typeface="Arial" charset="0"/>
                  <a:ea typeface="ＭＳ Ｐゴシック" pitchFamily="116" charset="-128"/>
                </a:defRPr>
              </a:lvl9pPr>
            </a:lstStyle>
            <a:p>
              <a:pPr eaLnBrk="1" hangingPunct="1"/>
              <a:r>
                <a:rPr lang="de-DE" sz="1100"/>
                <a:t>1/10/</a:t>
              </a:r>
            </a:p>
            <a:p>
              <a:pPr eaLnBrk="1" hangingPunct="1"/>
              <a:r>
                <a:rPr lang="de-DE" sz="1100"/>
                <a:t>100 µs</a:t>
              </a:r>
            </a:p>
          </p:txBody>
        </p:sp>
        <p:cxnSp>
          <p:nvCxnSpPr>
            <p:cNvPr id="15453" name="Straight Arrow Connector 103"/>
            <p:cNvCxnSpPr>
              <a:cxnSpLocks noChangeShapeType="1"/>
            </p:cNvCxnSpPr>
            <p:nvPr/>
          </p:nvCxnSpPr>
          <p:spPr bwMode="auto">
            <a:xfrm>
              <a:off x="6504111" y="2372231"/>
              <a:ext cx="580676" cy="10353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 type="arrow" w="med" len="med"/>
              <a:tailEnd type="arrow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34" name="Group 133"/>
          <p:cNvGrpSpPr>
            <a:grpSpLocks/>
          </p:cNvGrpSpPr>
          <p:nvPr/>
        </p:nvGrpSpPr>
        <p:grpSpPr bwMode="auto">
          <a:xfrm>
            <a:off x="4638675" y="2816225"/>
            <a:ext cx="3849688" cy="504825"/>
            <a:chOff x="4318663" y="2673118"/>
            <a:chExt cx="3849635" cy="504928"/>
          </a:xfrm>
        </p:grpSpPr>
        <p:cxnSp>
          <p:nvCxnSpPr>
            <p:cNvPr id="15416" name="Straight Arrow Connector 107"/>
            <p:cNvCxnSpPr>
              <a:cxnSpLocks noChangeShapeType="1"/>
            </p:cNvCxnSpPr>
            <p:nvPr/>
          </p:nvCxnSpPr>
          <p:spPr bwMode="auto">
            <a:xfrm>
              <a:off x="4318663" y="3095492"/>
              <a:ext cx="2956956" cy="0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09" name="Rectangle 108"/>
            <p:cNvSpPr/>
            <p:nvPr/>
          </p:nvSpPr>
          <p:spPr bwMode="auto">
            <a:xfrm>
              <a:off x="4496461" y="2679469"/>
              <a:ext cx="2589177" cy="4048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  <a:extLst/>
          </p:spPr>
          <p:txBody>
            <a:bodyPr/>
            <a:lstStyle/>
            <a:p>
              <a:pPr marL="342900" indent="-342900">
                <a:defRPr/>
              </a:pPr>
              <a:endParaRPr lang="de-DE"/>
            </a:p>
          </p:txBody>
        </p:sp>
        <p:cxnSp>
          <p:nvCxnSpPr>
            <p:cNvPr id="15418" name="Straight Connector 109"/>
            <p:cNvCxnSpPr>
              <a:cxnSpLocks noChangeShapeType="1"/>
            </p:cNvCxnSpPr>
            <p:nvPr/>
          </p:nvCxnSpPr>
          <p:spPr bwMode="auto">
            <a:xfrm>
              <a:off x="4524923" y="2679856"/>
              <a:ext cx="0" cy="403761"/>
            </a:xfrm>
            <a:prstGeom prst="line">
              <a:avLst/>
            </a:prstGeom>
            <a:noFill/>
            <a:ln w="38100" algn="ctr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11" name="Rectangle 110"/>
            <p:cNvSpPr/>
            <p:nvPr/>
          </p:nvSpPr>
          <p:spPr bwMode="auto">
            <a:xfrm>
              <a:off x="7479332" y="2673118"/>
              <a:ext cx="665153" cy="40330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  <a:extLst/>
          </p:spPr>
          <p:txBody>
            <a:bodyPr/>
            <a:lstStyle/>
            <a:p>
              <a:pPr marL="342900" indent="-342900">
                <a:defRPr/>
              </a:pPr>
              <a:endParaRPr lang="de-DE"/>
            </a:p>
          </p:txBody>
        </p:sp>
        <p:cxnSp>
          <p:nvCxnSpPr>
            <p:cNvPr id="15420" name="Straight Connector 111"/>
            <p:cNvCxnSpPr>
              <a:cxnSpLocks noChangeShapeType="1"/>
            </p:cNvCxnSpPr>
            <p:nvPr/>
          </p:nvCxnSpPr>
          <p:spPr bwMode="auto">
            <a:xfrm flipH="1">
              <a:off x="7256567" y="3006611"/>
              <a:ext cx="59131" cy="166688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421" name="Straight Connector 112"/>
            <p:cNvCxnSpPr>
              <a:cxnSpLocks noChangeShapeType="1"/>
            </p:cNvCxnSpPr>
            <p:nvPr/>
          </p:nvCxnSpPr>
          <p:spPr bwMode="auto">
            <a:xfrm flipH="1">
              <a:off x="7294655" y="3011358"/>
              <a:ext cx="59131" cy="166688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422" name="Straight Connector 113"/>
            <p:cNvCxnSpPr>
              <a:cxnSpLocks noChangeShapeType="1"/>
            </p:cNvCxnSpPr>
            <p:nvPr/>
          </p:nvCxnSpPr>
          <p:spPr bwMode="auto">
            <a:xfrm>
              <a:off x="4604214" y="2677442"/>
              <a:ext cx="0" cy="403761"/>
            </a:xfrm>
            <a:prstGeom prst="line">
              <a:avLst/>
            </a:prstGeom>
            <a:noFill/>
            <a:ln w="38100" algn="ctr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423" name="Straight Connector 114"/>
            <p:cNvCxnSpPr>
              <a:cxnSpLocks noChangeShapeType="1"/>
            </p:cNvCxnSpPr>
            <p:nvPr/>
          </p:nvCxnSpPr>
          <p:spPr bwMode="auto">
            <a:xfrm>
              <a:off x="4684984" y="2676668"/>
              <a:ext cx="0" cy="403761"/>
            </a:xfrm>
            <a:prstGeom prst="line">
              <a:avLst/>
            </a:prstGeom>
            <a:noFill/>
            <a:ln w="38100" algn="ctr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424" name="Straight Connector 117"/>
            <p:cNvCxnSpPr>
              <a:cxnSpLocks noChangeShapeType="1"/>
            </p:cNvCxnSpPr>
            <p:nvPr/>
          </p:nvCxnSpPr>
          <p:spPr bwMode="auto">
            <a:xfrm>
              <a:off x="4770597" y="2679807"/>
              <a:ext cx="0" cy="403761"/>
            </a:xfrm>
            <a:prstGeom prst="line">
              <a:avLst/>
            </a:prstGeom>
            <a:noFill/>
            <a:ln w="38100" algn="ctr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425" name="Straight Connector 118"/>
            <p:cNvCxnSpPr>
              <a:cxnSpLocks noChangeShapeType="1"/>
            </p:cNvCxnSpPr>
            <p:nvPr/>
          </p:nvCxnSpPr>
          <p:spPr bwMode="auto">
            <a:xfrm>
              <a:off x="7592231" y="2675029"/>
              <a:ext cx="0" cy="403761"/>
            </a:xfrm>
            <a:prstGeom prst="line">
              <a:avLst/>
            </a:prstGeom>
            <a:noFill/>
            <a:ln w="38100" algn="ctr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426" name="Straight Connector 119"/>
            <p:cNvCxnSpPr>
              <a:cxnSpLocks noChangeShapeType="1"/>
            </p:cNvCxnSpPr>
            <p:nvPr/>
          </p:nvCxnSpPr>
          <p:spPr bwMode="auto">
            <a:xfrm>
              <a:off x="7509203" y="2675028"/>
              <a:ext cx="0" cy="403761"/>
            </a:xfrm>
            <a:prstGeom prst="line">
              <a:avLst/>
            </a:prstGeom>
            <a:noFill/>
            <a:ln w="38100" algn="ctr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427" name="Straight Arrow Connector 120"/>
            <p:cNvCxnSpPr>
              <a:cxnSpLocks noChangeShapeType="1"/>
            </p:cNvCxnSpPr>
            <p:nvPr/>
          </p:nvCxnSpPr>
          <p:spPr bwMode="auto">
            <a:xfrm>
              <a:off x="7325151" y="3093517"/>
              <a:ext cx="843147" cy="0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428" name="Straight Connector 123"/>
            <p:cNvCxnSpPr>
              <a:cxnSpLocks noChangeShapeType="1"/>
            </p:cNvCxnSpPr>
            <p:nvPr/>
          </p:nvCxnSpPr>
          <p:spPr bwMode="auto">
            <a:xfrm>
              <a:off x="7749394" y="2675013"/>
              <a:ext cx="0" cy="403761"/>
            </a:xfrm>
            <a:prstGeom prst="line">
              <a:avLst/>
            </a:prstGeom>
            <a:noFill/>
            <a:ln w="38100" algn="ctr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429" name="Straight Connector 124"/>
            <p:cNvCxnSpPr>
              <a:cxnSpLocks noChangeShapeType="1"/>
            </p:cNvCxnSpPr>
            <p:nvPr/>
          </p:nvCxnSpPr>
          <p:spPr bwMode="auto">
            <a:xfrm>
              <a:off x="7666366" y="2675012"/>
              <a:ext cx="0" cy="403761"/>
            </a:xfrm>
            <a:prstGeom prst="line">
              <a:avLst/>
            </a:prstGeom>
            <a:noFill/>
            <a:ln w="38100" algn="ctr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430" name="Straight Connector 125"/>
            <p:cNvCxnSpPr>
              <a:cxnSpLocks noChangeShapeType="1"/>
            </p:cNvCxnSpPr>
            <p:nvPr/>
          </p:nvCxnSpPr>
          <p:spPr bwMode="auto">
            <a:xfrm>
              <a:off x="5634686" y="2679840"/>
              <a:ext cx="0" cy="403761"/>
            </a:xfrm>
            <a:prstGeom prst="line">
              <a:avLst/>
            </a:prstGeom>
            <a:noFill/>
            <a:ln w="38100" algn="ctr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431" name="Straight Connector 126"/>
            <p:cNvCxnSpPr>
              <a:cxnSpLocks noChangeShapeType="1"/>
            </p:cNvCxnSpPr>
            <p:nvPr/>
          </p:nvCxnSpPr>
          <p:spPr bwMode="auto">
            <a:xfrm>
              <a:off x="5713977" y="2677426"/>
              <a:ext cx="0" cy="403761"/>
            </a:xfrm>
            <a:prstGeom prst="line">
              <a:avLst/>
            </a:prstGeom>
            <a:noFill/>
            <a:ln w="38100" algn="ctr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432" name="Straight Connector 127"/>
            <p:cNvCxnSpPr>
              <a:cxnSpLocks noChangeShapeType="1"/>
            </p:cNvCxnSpPr>
            <p:nvPr/>
          </p:nvCxnSpPr>
          <p:spPr bwMode="auto">
            <a:xfrm>
              <a:off x="5794747" y="2676652"/>
              <a:ext cx="0" cy="403761"/>
            </a:xfrm>
            <a:prstGeom prst="line">
              <a:avLst/>
            </a:prstGeom>
            <a:noFill/>
            <a:ln w="38100" algn="ctr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433" name="Straight Connector 128"/>
            <p:cNvCxnSpPr>
              <a:cxnSpLocks noChangeShapeType="1"/>
            </p:cNvCxnSpPr>
            <p:nvPr/>
          </p:nvCxnSpPr>
          <p:spPr bwMode="auto">
            <a:xfrm>
              <a:off x="5880360" y="2679791"/>
              <a:ext cx="0" cy="403761"/>
            </a:xfrm>
            <a:prstGeom prst="line">
              <a:avLst/>
            </a:prstGeom>
            <a:noFill/>
            <a:ln w="38100" algn="ctr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434" name="Straight Connector 129"/>
            <p:cNvCxnSpPr>
              <a:cxnSpLocks noChangeShapeType="1"/>
            </p:cNvCxnSpPr>
            <p:nvPr/>
          </p:nvCxnSpPr>
          <p:spPr bwMode="auto">
            <a:xfrm>
              <a:off x="6901580" y="2675013"/>
              <a:ext cx="0" cy="403761"/>
            </a:xfrm>
            <a:prstGeom prst="line">
              <a:avLst/>
            </a:prstGeom>
            <a:noFill/>
            <a:ln w="38100" algn="ctr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435" name="Straight Connector 130"/>
            <p:cNvCxnSpPr>
              <a:cxnSpLocks noChangeShapeType="1"/>
            </p:cNvCxnSpPr>
            <p:nvPr/>
          </p:nvCxnSpPr>
          <p:spPr bwMode="auto">
            <a:xfrm>
              <a:off x="6818552" y="2675012"/>
              <a:ext cx="0" cy="403761"/>
            </a:xfrm>
            <a:prstGeom prst="line">
              <a:avLst/>
            </a:prstGeom>
            <a:noFill/>
            <a:ln w="38100" algn="ctr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436" name="Straight Connector 131"/>
            <p:cNvCxnSpPr>
              <a:cxnSpLocks noChangeShapeType="1"/>
            </p:cNvCxnSpPr>
            <p:nvPr/>
          </p:nvCxnSpPr>
          <p:spPr bwMode="auto">
            <a:xfrm>
              <a:off x="7058743" y="2674997"/>
              <a:ext cx="0" cy="403761"/>
            </a:xfrm>
            <a:prstGeom prst="line">
              <a:avLst/>
            </a:prstGeom>
            <a:noFill/>
            <a:ln w="38100" algn="ctr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437" name="Straight Connector 132"/>
            <p:cNvCxnSpPr>
              <a:cxnSpLocks noChangeShapeType="1"/>
            </p:cNvCxnSpPr>
            <p:nvPr/>
          </p:nvCxnSpPr>
          <p:spPr bwMode="auto">
            <a:xfrm>
              <a:off x="6975715" y="2674996"/>
              <a:ext cx="0" cy="403761"/>
            </a:xfrm>
            <a:prstGeom prst="line">
              <a:avLst/>
            </a:prstGeom>
            <a:noFill/>
            <a:ln w="38100" algn="ctr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62" name="Group 161"/>
          <p:cNvGrpSpPr>
            <a:grpSpLocks/>
          </p:cNvGrpSpPr>
          <p:nvPr/>
        </p:nvGrpSpPr>
        <p:grpSpPr bwMode="auto">
          <a:xfrm>
            <a:off x="4637088" y="3489325"/>
            <a:ext cx="3849687" cy="506413"/>
            <a:chOff x="4316688" y="3490063"/>
            <a:chExt cx="3849635" cy="505383"/>
          </a:xfrm>
        </p:grpSpPr>
        <p:cxnSp>
          <p:nvCxnSpPr>
            <p:cNvPr id="15399" name="Straight Arrow Connector 135"/>
            <p:cNvCxnSpPr>
              <a:cxnSpLocks noChangeShapeType="1"/>
            </p:cNvCxnSpPr>
            <p:nvPr/>
          </p:nvCxnSpPr>
          <p:spPr bwMode="auto">
            <a:xfrm>
              <a:off x="4316688" y="3912892"/>
              <a:ext cx="2956956" cy="0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37" name="Rectangle 136"/>
            <p:cNvSpPr/>
            <p:nvPr/>
          </p:nvSpPr>
          <p:spPr bwMode="auto">
            <a:xfrm>
              <a:off x="4494486" y="3497985"/>
              <a:ext cx="2589177" cy="40240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  <a:extLst/>
          </p:spPr>
          <p:txBody>
            <a:bodyPr/>
            <a:lstStyle/>
            <a:p>
              <a:pPr marL="342900" indent="-342900">
                <a:defRPr/>
              </a:pPr>
              <a:endParaRPr lang="de-DE"/>
            </a:p>
          </p:txBody>
        </p:sp>
        <p:cxnSp>
          <p:nvCxnSpPr>
            <p:cNvPr id="15401" name="Straight Connector 137"/>
            <p:cNvCxnSpPr>
              <a:cxnSpLocks noChangeShapeType="1"/>
            </p:cNvCxnSpPr>
            <p:nvPr/>
          </p:nvCxnSpPr>
          <p:spPr bwMode="auto">
            <a:xfrm>
              <a:off x="4522948" y="3497256"/>
              <a:ext cx="0" cy="403761"/>
            </a:xfrm>
            <a:prstGeom prst="line">
              <a:avLst/>
            </a:prstGeom>
            <a:noFill/>
            <a:ln w="38100" algn="ctr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39" name="Rectangle 138"/>
            <p:cNvSpPr/>
            <p:nvPr/>
          </p:nvSpPr>
          <p:spPr bwMode="auto">
            <a:xfrm>
              <a:off x="7477357" y="3490063"/>
              <a:ext cx="665154" cy="40399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  <a:extLst/>
          </p:spPr>
          <p:txBody>
            <a:bodyPr/>
            <a:lstStyle/>
            <a:p>
              <a:pPr marL="342900" indent="-342900">
                <a:defRPr/>
              </a:pPr>
              <a:endParaRPr lang="de-DE"/>
            </a:p>
          </p:txBody>
        </p:sp>
        <p:cxnSp>
          <p:nvCxnSpPr>
            <p:cNvPr id="15403" name="Straight Connector 139"/>
            <p:cNvCxnSpPr>
              <a:cxnSpLocks noChangeShapeType="1"/>
            </p:cNvCxnSpPr>
            <p:nvPr/>
          </p:nvCxnSpPr>
          <p:spPr bwMode="auto">
            <a:xfrm flipH="1">
              <a:off x="7254592" y="3824011"/>
              <a:ext cx="59131" cy="166688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404" name="Straight Connector 140"/>
            <p:cNvCxnSpPr>
              <a:cxnSpLocks noChangeShapeType="1"/>
            </p:cNvCxnSpPr>
            <p:nvPr/>
          </p:nvCxnSpPr>
          <p:spPr bwMode="auto">
            <a:xfrm flipH="1">
              <a:off x="7292680" y="3828758"/>
              <a:ext cx="59131" cy="166688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405" name="Straight Connector 141"/>
            <p:cNvCxnSpPr>
              <a:cxnSpLocks noChangeShapeType="1"/>
            </p:cNvCxnSpPr>
            <p:nvPr/>
          </p:nvCxnSpPr>
          <p:spPr bwMode="auto">
            <a:xfrm>
              <a:off x="4602239" y="3494842"/>
              <a:ext cx="0" cy="403761"/>
            </a:xfrm>
            <a:prstGeom prst="line">
              <a:avLst/>
            </a:prstGeom>
            <a:noFill/>
            <a:ln w="38100" algn="ctr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406" name="Straight Connector 143"/>
            <p:cNvCxnSpPr>
              <a:cxnSpLocks noChangeShapeType="1"/>
            </p:cNvCxnSpPr>
            <p:nvPr/>
          </p:nvCxnSpPr>
          <p:spPr bwMode="auto">
            <a:xfrm>
              <a:off x="4759096" y="3497207"/>
              <a:ext cx="0" cy="403761"/>
            </a:xfrm>
            <a:prstGeom prst="line">
              <a:avLst/>
            </a:prstGeom>
            <a:noFill/>
            <a:ln w="38100" algn="ctr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407" name="Straight Connector 149"/>
            <p:cNvCxnSpPr>
              <a:cxnSpLocks noChangeShapeType="1"/>
            </p:cNvCxnSpPr>
            <p:nvPr/>
          </p:nvCxnSpPr>
          <p:spPr bwMode="auto">
            <a:xfrm>
              <a:off x="5065914" y="3497240"/>
              <a:ext cx="0" cy="403761"/>
            </a:xfrm>
            <a:prstGeom prst="line">
              <a:avLst/>
            </a:prstGeom>
            <a:noFill/>
            <a:ln w="38100" algn="ctr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408" name="Straight Connector 150"/>
            <p:cNvCxnSpPr>
              <a:cxnSpLocks noChangeShapeType="1"/>
            </p:cNvCxnSpPr>
            <p:nvPr/>
          </p:nvCxnSpPr>
          <p:spPr bwMode="auto">
            <a:xfrm>
              <a:off x="5540534" y="3494826"/>
              <a:ext cx="0" cy="403761"/>
            </a:xfrm>
            <a:prstGeom prst="line">
              <a:avLst/>
            </a:prstGeom>
            <a:noFill/>
            <a:ln w="38100" algn="ctr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409" name="Straight Connector 153"/>
            <p:cNvCxnSpPr>
              <a:cxnSpLocks noChangeShapeType="1"/>
            </p:cNvCxnSpPr>
            <p:nvPr/>
          </p:nvCxnSpPr>
          <p:spPr bwMode="auto">
            <a:xfrm>
              <a:off x="6132762" y="3492413"/>
              <a:ext cx="0" cy="403761"/>
            </a:xfrm>
            <a:prstGeom prst="line">
              <a:avLst/>
            </a:prstGeom>
            <a:noFill/>
            <a:ln w="38100" algn="ctr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410" name="Straight Connector 155"/>
            <p:cNvCxnSpPr>
              <a:cxnSpLocks noChangeShapeType="1"/>
            </p:cNvCxnSpPr>
            <p:nvPr/>
          </p:nvCxnSpPr>
          <p:spPr bwMode="auto">
            <a:xfrm>
              <a:off x="7056768" y="3492397"/>
              <a:ext cx="0" cy="403761"/>
            </a:xfrm>
            <a:prstGeom prst="line">
              <a:avLst/>
            </a:prstGeom>
            <a:noFill/>
            <a:ln w="38100" algn="ctr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411" name="Straight Connector 157"/>
            <p:cNvCxnSpPr>
              <a:cxnSpLocks noChangeShapeType="1"/>
            </p:cNvCxnSpPr>
            <p:nvPr/>
          </p:nvCxnSpPr>
          <p:spPr bwMode="auto">
            <a:xfrm>
              <a:off x="7504570" y="3492477"/>
              <a:ext cx="0" cy="403761"/>
            </a:xfrm>
            <a:prstGeom prst="line">
              <a:avLst/>
            </a:prstGeom>
            <a:noFill/>
            <a:ln w="38100" algn="ctr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412" name="Straight Connector 158"/>
            <p:cNvCxnSpPr>
              <a:cxnSpLocks noChangeShapeType="1"/>
            </p:cNvCxnSpPr>
            <p:nvPr/>
          </p:nvCxnSpPr>
          <p:spPr bwMode="auto">
            <a:xfrm>
              <a:off x="7583861" y="3490063"/>
              <a:ext cx="0" cy="403761"/>
            </a:xfrm>
            <a:prstGeom prst="line">
              <a:avLst/>
            </a:prstGeom>
            <a:noFill/>
            <a:ln w="38100" algn="ctr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413" name="Straight Connector 159"/>
            <p:cNvCxnSpPr>
              <a:cxnSpLocks noChangeShapeType="1"/>
            </p:cNvCxnSpPr>
            <p:nvPr/>
          </p:nvCxnSpPr>
          <p:spPr bwMode="auto">
            <a:xfrm>
              <a:off x="7740718" y="3492428"/>
              <a:ext cx="0" cy="403761"/>
            </a:xfrm>
            <a:prstGeom prst="line">
              <a:avLst/>
            </a:prstGeom>
            <a:noFill/>
            <a:ln w="38100" algn="ctr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414" name="Straight Connector 160"/>
            <p:cNvCxnSpPr>
              <a:cxnSpLocks noChangeShapeType="1"/>
            </p:cNvCxnSpPr>
            <p:nvPr/>
          </p:nvCxnSpPr>
          <p:spPr bwMode="auto">
            <a:xfrm>
              <a:off x="8047536" y="3492461"/>
              <a:ext cx="0" cy="403761"/>
            </a:xfrm>
            <a:prstGeom prst="line">
              <a:avLst/>
            </a:prstGeom>
            <a:noFill/>
            <a:ln w="38100" algn="ctr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415" name="Straight Arrow Connector 146"/>
            <p:cNvCxnSpPr>
              <a:cxnSpLocks noChangeShapeType="1"/>
            </p:cNvCxnSpPr>
            <p:nvPr/>
          </p:nvCxnSpPr>
          <p:spPr bwMode="auto">
            <a:xfrm>
              <a:off x="7323176" y="3910917"/>
              <a:ext cx="843147" cy="0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202" name="Group 201"/>
          <p:cNvGrpSpPr>
            <a:grpSpLocks/>
          </p:cNvGrpSpPr>
          <p:nvPr/>
        </p:nvGrpSpPr>
        <p:grpSpPr bwMode="auto">
          <a:xfrm>
            <a:off x="4641850" y="5427663"/>
            <a:ext cx="3849688" cy="839787"/>
            <a:chOff x="4641263" y="5427040"/>
            <a:chExt cx="3849635" cy="840481"/>
          </a:xfrm>
        </p:grpSpPr>
        <p:cxnSp>
          <p:nvCxnSpPr>
            <p:cNvPr id="15371" name="Straight Arrow Connector 164"/>
            <p:cNvCxnSpPr>
              <a:cxnSpLocks noChangeShapeType="1"/>
            </p:cNvCxnSpPr>
            <p:nvPr/>
          </p:nvCxnSpPr>
          <p:spPr bwMode="auto">
            <a:xfrm>
              <a:off x="4641263" y="6184967"/>
              <a:ext cx="2956956" cy="0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66" name="Rectangle 165"/>
            <p:cNvSpPr/>
            <p:nvPr/>
          </p:nvSpPr>
          <p:spPr bwMode="auto">
            <a:xfrm>
              <a:off x="4819061" y="5763868"/>
              <a:ext cx="2584414" cy="40514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  <a:extLst/>
          </p:spPr>
          <p:txBody>
            <a:bodyPr/>
            <a:lstStyle/>
            <a:p>
              <a:pPr marL="342900" indent="-342900">
                <a:defRPr/>
              </a:pPr>
              <a:endParaRPr lang="de-DE"/>
            </a:p>
          </p:txBody>
        </p:sp>
        <p:sp>
          <p:nvSpPr>
            <p:cNvPr id="168" name="Rectangle 167"/>
            <p:cNvSpPr/>
            <p:nvPr/>
          </p:nvSpPr>
          <p:spPr bwMode="auto">
            <a:xfrm>
              <a:off x="7801932" y="5767046"/>
              <a:ext cx="665153" cy="40355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  <a:extLst/>
          </p:spPr>
          <p:txBody>
            <a:bodyPr/>
            <a:lstStyle/>
            <a:p>
              <a:pPr marL="342900" indent="-342900">
                <a:defRPr/>
              </a:pPr>
              <a:endParaRPr lang="de-DE"/>
            </a:p>
          </p:txBody>
        </p:sp>
        <p:cxnSp>
          <p:nvCxnSpPr>
            <p:cNvPr id="15374" name="Straight Connector 169"/>
            <p:cNvCxnSpPr>
              <a:cxnSpLocks noChangeShapeType="1"/>
            </p:cNvCxnSpPr>
            <p:nvPr/>
          </p:nvCxnSpPr>
          <p:spPr bwMode="auto">
            <a:xfrm flipH="1">
              <a:off x="7579167" y="6096086"/>
              <a:ext cx="59131" cy="166688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375" name="Straight Connector 170"/>
            <p:cNvCxnSpPr>
              <a:cxnSpLocks noChangeShapeType="1"/>
            </p:cNvCxnSpPr>
            <p:nvPr/>
          </p:nvCxnSpPr>
          <p:spPr bwMode="auto">
            <a:xfrm flipH="1">
              <a:off x="7617255" y="6100833"/>
              <a:ext cx="59131" cy="166688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376" name="Straight Arrow Connector 171"/>
            <p:cNvCxnSpPr>
              <a:cxnSpLocks noChangeShapeType="1"/>
            </p:cNvCxnSpPr>
            <p:nvPr/>
          </p:nvCxnSpPr>
          <p:spPr bwMode="auto">
            <a:xfrm>
              <a:off x="4987625" y="5643650"/>
              <a:ext cx="1036685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 type="arrow" w="med" len="med"/>
              <a:tailEnd type="arrow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5377" name="TextBox 173"/>
            <p:cNvSpPr txBox="1">
              <a:spLocks noChangeArrowheads="1"/>
            </p:cNvSpPr>
            <p:nvPr/>
          </p:nvSpPr>
          <p:spPr bwMode="auto">
            <a:xfrm>
              <a:off x="4965342" y="5427040"/>
              <a:ext cx="1090363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900" b="1">
                  <a:solidFill>
                    <a:schemeClr val="tx1"/>
                  </a:solidFill>
                  <a:latin typeface="Arial" charset="0"/>
                  <a:ea typeface="ＭＳ Ｐゴシック" pitchFamily="116" charset="-128"/>
                </a:defRPr>
              </a:lvl1pPr>
              <a:lvl2pPr marL="742950" indent="-285750" eaLnBrk="0" hangingPunct="0">
                <a:defRPr sz="900" b="1">
                  <a:solidFill>
                    <a:schemeClr val="tx1"/>
                  </a:solidFill>
                  <a:latin typeface="Arial" charset="0"/>
                  <a:ea typeface="ＭＳ Ｐゴシック" pitchFamily="116" charset="-128"/>
                </a:defRPr>
              </a:lvl2pPr>
              <a:lvl3pPr marL="1143000" indent="-228600" eaLnBrk="0" hangingPunct="0">
                <a:defRPr sz="900" b="1">
                  <a:solidFill>
                    <a:schemeClr val="tx1"/>
                  </a:solidFill>
                  <a:latin typeface="Arial" charset="0"/>
                  <a:ea typeface="ＭＳ Ｐゴシック" pitchFamily="116" charset="-128"/>
                </a:defRPr>
              </a:lvl3pPr>
              <a:lvl4pPr marL="1600200" indent="-228600" eaLnBrk="0" hangingPunct="0">
                <a:defRPr sz="900" b="1">
                  <a:solidFill>
                    <a:schemeClr val="tx1"/>
                  </a:solidFill>
                  <a:latin typeface="Arial" charset="0"/>
                  <a:ea typeface="ＭＳ Ｐゴシック" pitchFamily="116" charset="-128"/>
                </a:defRPr>
              </a:lvl4pPr>
              <a:lvl5pPr marL="2057400" indent="-228600" eaLnBrk="0" hangingPunct="0">
                <a:defRPr sz="900" b="1">
                  <a:solidFill>
                    <a:schemeClr val="tx1"/>
                  </a:solidFill>
                  <a:latin typeface="Arial" charset="0"/>
                  <a:ea typeface="ＭＳ Ｐゴシック" pitchFamily="116" charset="-128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8B323"/>
                </a:buClr>
                <a:buFont typeface="Wingdings" pitchFamily="2" charset="2"/>
                <a:defRPr sz="900" b="1">
                  <a:solidFill>
                    <a:schemeClr val="tx1"/>
                  </a:solidFill>
                  <a:latin typeface="Arial" charset="0"/>
                  <a:ea typeface="ＭＳ Ｐゴシック" pitchFamily="116" charset="-128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8B323"/>
                </a:buClr>
                <a:buFont typeface="Wingdings" pitchFamily="2" charset="2"/>
                <a:defRPr sz="900" b="1">
                  <a:solidFill>
                    <a:schemeClr val="tx1"/>
                  </a:solidFill>
                  <a:latin typeface="Arial" charset="0"/>
                  <a:ea typeface="ＭＳ Ｐゴシック" pitchFamily="116" charset="-128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8B323"/>
                </a:buClr>
                <a:buFont typeface="Wingdings" pitchFamily="2" charset="2"/>
                <a:defRPr sz="900" b="1">
                  <a:solidFill>
                    <a:schemeClr val="tx1"/>
                  </a:solidFill>
                  <a:latin typeface="Arial" charset="0"/>
                  <a:ea typeface="ＭＳ Ｐゴシック" pitchFamily="116" charset="-128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8B323"/>
                </a:buClr>
                <a:buFont typeface="Wingdings" pitchFamily="2" charset="2"/>
                <a:defRPr sz="900" b="1">
                  <a:solidFill>
                    <a:schemeClr val="tx1"/>
                  </a:solidFill>
                  <a:latin typeface="Arial" charset="0"/>
                  <a:ea typeface="ＭＳ Ｐゴシック" pitchFamily="116" charset="-128"/>
                </a:defRPr>
              </a:lvl9pPr>
            </a:lstStyle>
            <a:p>
              <a:pPr eaLnBrk="1" hangingPunct="1"/>
              <a:r>
                <a:rPr lang="de-DE" sz="1100"/>
                <a:t>0.01 – 0.3  ms</a:t>
              </a:r>
            </a:p>
          </p:txBody>
        </p:sp>
        <p:sp>
          <p:nvSpPr>
            <p:cNvPr id="15378" name="Rectangle 177"/>
            <p:cNvSpPr>
              <a:spLocks noChangeArrowheads="1"/>
            </p:cNvSpPr>
            <p:nvPr/>
          </p:nvSpPr>
          <p:spPr bwMode="auto">
            <a:xfrm>
              <a:off x="4824144" y="5866442"/>
              <a:ext cx="181466" cy="301871"/>
            </a:xfrm>
            <a:prstGeom prst="rect">
              <a:avLst/>
            </a:prstGeom>
            <a:solidFill>
              <a:srgbClr val="FFFF00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342900" indent="-342900"/>
              <a:endParaRPr lang="de-DE"/>
            </a:p>
          </p:txBody>
        </p:sp>
        <p:sp>
          <p:nvSpPr>
            <p:cNvPr id="15379" name="Rectangle 178"/>
            <p:cNvSpPr>
              <a:spLocks noChangeArrowheads="1"/>
            </p:cNvSpPr>
            <p:nvPr/>
          </p:nvSpPr>
          <p:spPr bwMode="auto">
            <a:xfrm>
              <a:off x="5005121" y="5866426"/>
              <a:ext cx="1024717" cy="301871"/>
            </a:xfrm>
            <a:prstGeom prst="rect">
              <a:avLst/>
            </a:prstGeom>
            <a:solidFill>
              <a:srgbClr val="00B050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342900" indent="-342900"/>
              <a:endParaRPr lang="de-DE"/>
            </a:p>
          </p:txBody>
        </p:sp>
        <p:cxnSp>
          <p:nvCxnSpPr>
            <p:cNvPr id="15380" name="Straight Connector 166"/>
            <p:cNvCxnSpPr>
              <a:cxnSpLocks noChangeShapeType="1"/>
            </p:cNvCxnSpPr>
            <p:nvPr/>
          </p:nvCxnSpPr>
          <p:spPr bwMode="auto">
            <a:xfrm>
              <a:off x="5033280" y="5764568"/>
              <a:ext cx="0" cy="403761"/>
            </a:xfrm>
            <a:prstGeom prst="line">
              <a:avLst/>
            </a:prstGeom>
            <a:noFill/>
            <a:ln w="38100" algn="ctr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5381" name="Rectangle 179"/>
            <p:cNvSpPr>
              <a:spLocks noChangeArrowheads="1"/>
            </p:cNvSpPr>
            <p:nvPr/>
          </p:nvSpPr>
          <p:spPr bwMode="auto">
            <a:xfrm>
              <a:off x="6200985" y="5866410"/>
              <a:ext cx="1200581" cy="301871"/>
            </a:xfrm>
            <a:prstGeom prst="rect">
              <a:avLst/>
            </a:prstGeom>
            <a:solidFill>
              <a:srgbClr val="0070C0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342900" indent="-342900"/>
              <a:endParaRPr lang="de-DE"/>
            </a:p>
          </p:txBody>
        </p:sp>
        <p:sp>
          <p:nvSpPr>
            <p:cNvPr id="15382" name="Rectangle 180"/>
            <p:cNvSpPr>
              <a:spLocks noChangeArrowheads="1"/>
            </p:cNvSpPr>
            <p:nvPr/>
          </p:nvSpPr>
          <p:spPr bwMode="auto">
            <a:xfrm>
              <a:off x="6029167" y="5866426"/>
              <a:ext cx="167055" cy="301871"/>
            </a:xfrm>
            <a:prstGeom prst="rect">
              <a:avLst/>
            </a:prstGeom>
            <a:solidFill>
              <a:srgbClr val="FFFF00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342900" indent="-342900"/>
              <a:endParaRPr lang="de-DE"/>
            </a:p>
          </p:txBody>
        </p:sp>
        <p:cxnSp>
          <p:nvCxnSpPr>
            <p:cNvPr id="15383" name="Straight Connector 181"/>
            <p:cNvCxnSpPr>
              <a:cxnSpLocks noChangeShapeType="1"/>
            </p:cNvCxnSpPr>
            <p:nvPr/>
          </p:nvCxnSpPr>
          <p:spPr bwMode="auto">
            <a:xfrm>
              <a:off x="5185680" y="5764552"/>
              <a:ext cx="0" cy="403761"/>
            </a:xfrm>
            <a:prstGeom prst="line">
              <a:avLst/>
            </a:prstGeom>
            <a:noFill/>
            <a:ln w="38100" algn="ctr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384" name="Straight Connector 182"/>
            <p:cNvCxnSpPr>
              <a:cxnSpLocks noChangeShapeType="1"/>
            </p:cNvCxnSpPr>
            <p:nvPr/>
          </p:nvCxnSpPr>
          <p:spPr bwMode="auto">
            <a:xfrm>
              <a:off x="5109472" y="5764552"/>
              <a:ext cx="0" cy="403761"/>
            </a:xfrm>
            <a:prstGeom prst="line">
              <a:avLst/>
            </a:prstGeom>
            <a:noFill/>
            <a:ln w="38100" algn="ctr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385" name="Straight Connector 183"/>
            <p:cNvCxnSpPr>
              <a:cxnSpLocks noChangeShapeType="1"/>
            </p:cNvCxnSpPr>
            <p:nvPr/>
          </p:nvCxnSpPr>
          <p:spPr bwMode="auto">
            <a:xfrm>
              <a:off x="5261872" y="5764536"/>
              <a:ext cx="0" cy="403761"/>
            </a:xfrm>
            <a:prstGeom prst="line">
              <a:avLst/>
            </a:prstGeom>
            <a:noFill/>
            <a:ln w="38100" algn="ctr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386" name="Straight Connector 184"/>
            <p:cNvCxnSpPr>
              <a:cxnSpLocks noChangeShapeType="1"/>
            </p:cNvCxnSpPr>
            <p:nvPr/>
          </p:nvCxnSpPr>
          <p:spPr bwMode="auto">
            <a:xfrm>
              <a:off x="5342859" y="5764552"/>
              <a:ext cx="0" cy="403761"/>
            </a:xfrm>
            <a:prstGeom prst="line">
              <a:avLst/>
            </a:prstGeom>
            <a:noFill/>
            <a:ln w="38100" algn="ctr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387" name="Straight Connector 185"/>
            <p:cNvCxnSpPr>
              <a:cxnSpLocks noChangeShapeType="1"/>
            </p:cNvCxnSpPr>
            <p:nvPr/>
          </p:nvCxnSpPr>
          <p:spPr bwMode="auto">
            <a:xfrm>
              <a:off x="5495259" y="5764536"/>
              <a:ext cx="0" cy="403761"/>
            </a:xfrm>
            <a:prstGeom prst="line">
              <a:avLst/>
            </a:prstGeom>
            <a:noFill/>
            <a:ln w="38100" algn="ctr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388" name="Straight Connector 186"/>
            <p:cNvCxnSpPr>
              <a:cxnSpLocks noChangeShapeType="1"/>
            </p:cNvCxnSpPr>
            <p:nvPr/>
          </p:nvCxnSpPr>
          <p:spPr bwMode="auto">
            <a:xfrm>
              <a:off x="5419051" y="5764536"/>
              <a:ext cx="0" cy="403761"/>
            </a:xfrm>
            <a:prstGeom prst="line">
              <a:avLst/>
            </a:prstGeom>
            <a:noFill/>
            <a:ln w="38100" algn="ctr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389" name="Straight Connector 187"/>
            <p:cNvCxnSpPr>
              <a:cxnSpLocks noChangeShapeType="1"/>
            </p:cNvCxnSpPr>
            <p:nvPr/>
          </p:nvCxnSpPr>
          <p:spPr bwMode="auto">
            <a:xfrm>
              <a:off x="5571451" y="5764520"/>
              <a:ext cx="0" cy="403761"/>
            </a:xfrm>
            <a:prstGeom prst="line">
              <a:avLst/>
            </a:prstGeom>
            <a:noFill/>
            <a:ln w="38100" algn="ctr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5390" name="Rectangle 188"/>
            <p:cNvSpPr>
              <a:spLocks noChangeArrowheads="1"/>
            </p:cNvSpPr>
            <p:nvPr/>
          </p:nvSpPr>
          <p:spPr bwMode="auto">
            <a:xfrm>
              <a:off x="7805766" y="5866426"/>
              <a:ext cx="181466" cy="301871"/>
            </a:xfrm>
            <a:prstGeom prst="rect">
              <a:avLst/>
            </a:prstGeom>
            <a:solidFill>
              <a:srgbClr val="FFFF00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342900" indent="-342900"/>
              <a:endParaRPr lang="de-DE"/>
            </a:p>
          </p:txBody>
        </p:sp>
        <p:sp>
          <p:nvSpPr>
            <p:cNvPr id="15391" name="Rectangle 189"/>
            <p:cNvSpPr>
              <a:spLocks noChangeArrowheads="1"/>
            </p:cNvSpPr>
            <p:nvPr/>
          </p:nvSpPr>
          <p:spPr bwMode="auto">
            <a:xfrm>
              <a:off x="7987232" y="5866410"/>
              <a:ext cx="479851" cy="301871"/>
            </a:xfrm>
            <a:prstGeom prst="rect">
              <a:avLst/>
            </a:prstGeom>
            <a:solidFill>
              <a:srgbClr val="00B050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342900" indent="-342900"/>
              <a:endParaRPr lang="de-DE"/>
            </a:p>
          </p:txBody>
        </p:sp>
        <p:cxnSp>
          <p:nvCxnSpPr>
            <p:cNvPr id="15392" name="Straight Connector 190"/>
            <p:cNvCxnSpPr>
              <a:cxnSpLocks noChangeShapeType="1"/>
            </p:cNvCxnSpPr>
            <p:nvPr/>
          </p:nvCxnSpPr>
          <p:spPr bwMode="auto">
            <a:xfrm>
              <a:off x="8014902" y="5764552"/>
              <a:ext cx="0" cy="403761"/>
            </a:xfrm>
            <a:prstGeom prst="line">
              <a:avLst/>
            </a:prstGeom>
            <a:noFill/>
            <a:ln w="38100" algn="ctr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393" name="Straight Connector 191"/>
            <p:cNvCxnSpPr>
              <a:cxnSpLocks noChangeShapeType="1"/>
            </p:cNvCxnSpPr>
            <p:nvPr/>
          </p:nvCxnSpPr>
          <p:spPr bwMode="auto">
            <a:xfrm>
              <a:off x="8167302" y="5764536"/>
              <a:ext cx="0" cy="403761"/>
            </a:xfrm>
            <a:prstGeom prst="line">
              <a:avLst/>
            </a:prstGeom>
            <a:noFill/>
            <a:ln w="38100" algn="ctr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394" name="Straight Connector 192"/>
            <p:cNvCxnSpPr>
              <a:cxnSpLocks noChangeShapeType="1"/>
            </p:cNvCxnSpPr>
            <p:nvPr/>
          </p:nvCxnSpPr>
          <p:spPr bwMode="auto">
            <a:xfrm>
              <a:off x="8091094" y="5764536"/>
              <a:ext cx="0" cy="403761"/>
            </a:xfrm>
            <a:prstGeom prst="line">
              <a:avLst/>
            </a:prstGeom>
            <a:noFill/>
            <a:ln w="38100" algn="ctr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395" name="Straight Connector 193"/>
            <p:cNvCxnSpPr>
              <a:cxnSpLocks noChangeShapeType="1"/>
            </p:cNvCxnSpPr>
            <p:nvPr/>
          </p:nvCxnSpPr>
          <p:spPr bwMode="auto">
            <a:xfrm>
              <a:off x="8243494" y="5764520"/>
              <a:ext cx="0" cy="403761"/>
            </a:xfrm>
            <a:prstGeom prst="line">
              <a:avLst/>
            </a:prstGeom>
            <a:noFill/>
            <a:ln w="38100" algn="ctr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396" name="Straight Connector 194"/>
            <p:cNvCxnSpPr>
              <a:cxnSpLocks noChangeShapeType="1"/>
            </p:cNvCxnSpPr>
            <p:nvPr/>
          </p:nvCxnSpPr>
          <p:spPr bwMode="auto">
            <a:xfrm>
              <a:off x="8324481" y="5764536"/>
              <a:ext cx="0" cy="403761"/>
            </a:xfrm>
            <a:prstGeom prst="line">
              <a:avLst/>
            </a:prstGeom>
            <a:noFill/>
            <a:ln w="38100" algn="ctr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397" name="Straight Connector 196"/>
            <p:cNvCxnSpPr>
              <a:cxnSpLocks noChangeShapeType="1"/>
            </p:cNvCxnSpPr>
            <p:nvPr/>
          </p:nvCxnSpPr>
          <p:spPr bwMode="auto">
            <a:xfrm>
              <a:off x="8400673" y="5764520"/>
              <a:ext cx="0" cy="403761"/>
            </a:xfrm>
            <a:prstGeom prst="line">
              <a:avLst/>
            </a:prstGeom>
            <a:noFill/>
            <a:ln w="38100" algn="ctr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398" name="Straight Arrow Connector 168"/>
            <p:cNvCxnSpPr>
              <a:cxnSpLocks noChangeShapeType="1"/>
            </p:cNvCxnSpPr>
            <p:nvPr/>
          </p:nvCxnSpPr>
          <p:spPr bwMode="auto">
            <a:xfrm>
              <a:off x="7647751" y="6182992"/>
              <a:ext cx="843147" cy="0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2322124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1093787" y="541338"/>
            <a:ext cx="7399337" cy="481012"/>
          </a:xfrm>
        </p:spPr>
        <p:txBody>
          <a:bodyPr/>
          <a:lstStyle/>
          <a:p>
            <a:pPr eaLnBrk="1" hangingPunct="1"/>
            <a:r>
              <a:rPr lang="de-DE" dirty="0" err="1"/>
              <a:t>E</a:t>
            </a:r>
            <a:r>
              <a:rPr lang="de-DE" dirty="0" err="1" smtClean="0"/>
              <a:t>lectron</a:t>
            </a:r>
            <a:r>
              <a:rPr lang="de-DE" dirty="0" smtClean="0"/>
              <a:t> </a:t>
            </a:r>
            <a:r>
              <a:rPr lang="de-DE" dirty="0" err="1" smtClean="0"/>
              <a:t>bunch</a:t>
            </a:r>
            <a:r>
              <a:rPr lang="de-DE" dirty="0" smtClean="0"/>
              <a:t> </a:t>
            </a:r>
            <a:r>
              <a:rPr lang="de-DE" dirty="0" err="1" smtClean="0"/>
              <a:t>distribution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2 BL / 5 </a:t>
            </a:r>
            <a:r>
              <a:rPr lang="de-DE" dirty="0" err="1" smtClean="0"/>
              <a:t>undulators</a:t>
            </a:r>
            <a:r>
              <a:rPr lang="de-DE" dirty="0" smtClean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062" y="1414984"/>
            <a:ext cx="4447722" cy="5230812"/>
          </a:xfrm>
        </p:spPr>
        <p:txBody>
          <a:bodyPr/>
          <a:lstStyle/>
          <a:p>
            <a:pPr eaLnBrk="1" hangingPunct="1"/>
            <a:r>
              <a:rPr lang="de-DE" dirty="0" smtClean="0"/>
              <a:t>e-beam </a:t>
            </a:r>
            <a:r>
              <a:rPr lang="de-DE" dirty="0" err="1" smtClean="0"/>
              <a:t>distribution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2 </a:t>
            </a:r>
            <a:r>
              <a:rPr lang="de-DE" dirty="0" err="1" smtClean="0"/>
              <a:t>beamlines</a:t>
            </a:r>
            <a:endParaRPr lang="de-DE" dirty="0" smtClean="0"/>
          </a:p>
          <a:p>
            <a:pPr lvl="1" eaLnBrk="1" hangingPunct="1"/>
            <a:r>
              <a:rPr lang="de-DE" dirty="0" smtClean="0"/>
              <a:t>Slots for </a:t>
            </a:r>
            <a:r>
              <a:rPr lang="de-DE" dirty="0" err="1" smtClean="0"/>
              <a:t>feedback</a:t>
            </a:r>
            <a:r>
              <a:rPr lang="de-DE" dirty="0" smtClean="0"/>
              <a:t> &amp; </a:t>
            </a:r>
            <a:r>
              <a:rPr lang="de-DE" dirty="0" err="1" smtClean="0"/>
              <a:t>switching</a:t>
            </a:r>
            <a:endParaRPr lang="de-DE" dirty="0" smtClean="0"/>
          </a:p>
          <a:p>
            <a:pPr lvl="1" eaLnBrk="1" hangingPunct="1"/>
            <a:r>
              <a:rPr lang="de-DE" dirty="0" err="1" smtClean="0"/>
              <a:t>Equal</a:t>
            </a:r>
            <a:r>
              <a:rPr lang="de-DE" dirty="0" smtClean="0"/>
              <a:t> </a:t>
            </a:r>
            <a:r>
              <a:rPr lang="de-DE" dirty="0" err="1" smtClean="0"/>
              <a:t>splitting</a:t>
            </a:r>
            <a:r>
              <a:rPr lang="de-DE" dirty="0" smtClean="0"/>
              <a:t> on </a:t>
            </a:r>
            <a:r>
              <a:rPr lang="de-DE" dirty="0" err="1" smtClean="0"/>
              <a:t>both</a:t>
            </a:r>
            <a:r>
              <a:rPr lang="de-DE" dirty="0" smtClean="0"/>
              <a:t> e</a:t>
            </a:r>
            <a:r>
              <a:rPr lang="de-DE" baseline="30000" dirty="0" smtClean="0"/>
              <a:t>-</a:t>
            </a:r>
            <a:r>
              <a:rPr lang="de-DE" dirty="0" smtClean="0"/>
              <a:t>-BL </a:t>
            </a:r>
          </a:p>
          <a:p>
            <a:pPr lvl="1" eaLnBrk="1" hangingPunct="1"/>
            <a:endParaRPr lang="de-DE" dirty="0" smtClean="0"/>
          </a:p>
          <a:p>
            <a:pPr lvl="1" eaLnBrk="1" hangingPunct="1"/>
            <a:endParaRPr lang="de-DE" dirty="0" smtClean="0"/>
          </a:p>
          <a:p>
            <a:pPr lvl="1" eaLnBrk="1" hangingPunct="1"/>
            <a:r>
              <a:rPr lang="de-DE" dirty="0" err="1" smtClean="0"/>
              <a:t>Equal</a:t>
            </a:r>
            <a:r>
              <a:rPr lang="de-DE" dirty="0" smtClean="0"/>
              <a:t> </a:t>
            </a:r>
            <a:r>
              <a:rPr lang="de-DE" dirty="0" err="1" smtClean="0"/>
              <a:t>splitting</a:t>
            </a:r>
            <a:r>
              <a:rPr lang="de-DE" dirty="0" smtClean="0"/>
              <a:t> on 3 </a:t>
            </a:r>
            <a:r>
              <a:rPr lang="de-DE" dirty="0" err="1" smtClean="0"/>
              <a:t>undulators</a:t>
            </a:r>
            <a:endParaRPr lang="de-DE" dirty="0" smtClean="0"/>
          </a:p>
          <a:p>
            <a:pPr lvl="1" eaLnBrk="1" hangingPunct="1"/>
            <a:endParaRPr lang="de-DE" dirty="0"/>
          </a:p>
          <a:p>
            <a:pPr lvl="1" eaLnBrk="1" hangingPunct="1"/>
            <a:endParaRPr lang="de-DE" dirty="0" smtClean="0"/>
          </a:p>
          <a:p>
            <a:pPr lvl="1" eaLnBrk="1" hangingPunct="1"/>
            <a:r>
              <a:rPr lang="de-DE" dirty="0" err="1" smtClean="0"/>
              <a:t>Equal</a:t>
            </a:r>
            <a:r>
              <a:rPr lang="de-DE" dirty="0" smtClean="0"/>
              <a:t> </a:t>
            </a:r>
            <a:r>
              <a:rPr lang="de-DE" dirty="0" err="1" smtClean="0"/>
              <a:t>splitting</a:t>
            </a:r>
            <a:r>
              <a:rPr lang="de-DE" dirty="0" smtClean="0"/>
              <a:t> on 5 und. (</a:t>
            </a:r>
            <a:r>
              <a:rPr lang="de-DE" dirty="0" err="1" smtClean="0"/>
              <a:t>future</a:t>
            </a:r>
            <a:r>
              <a:rPr lang="de-DE" dirty="0" smtClean="0"/>
              <a:t>)</a:t>
            </a:r>
          </a:p>
          <a:p>
            <a:pPr lvl="1" eaLnBrk="1" hangingPunct="1"/>
            <a:endParaRPr lang="de-DE" dirty="0"/>
          </a:p>
          <a:p>
            <a:pPr lvl="1" eaLnBrk="1" hangingPunct="1"/>
            <a:endParaRPr lang="de-DE" dirty="0" smtClean="0"/>
          </a:p>
          <a:p>
            <a:pPr lvl="1" eaLnBrk="1" hangingPunct="1"/>
            <a:r>
              <a:rPr lang="de-DE" dirty="0" err="1" smtClean="0"/>
              <a:t>Assymetric</a:t>
            </a:r>
            <a:r>
              <a:rPr lang="de-DE" dirty="0" smtClean="0"/>
              <a:t> </a:t>
            </a:r>
            <a:r>
              <a:rPr lang="de-DE" dirty="0" err="1" smtClean="0"/>
              <a:t>splitting</a:t>
            </a:r>
            <a:endParaRPr lang="de-DE" dirty="0"/>
          </a:p>
          <a:p>
            <a:pPr lvl="1" eaLnBrk="1" hangingPunct="1"/>
            <a:endParaRPr lang="de-DE" dirty="0" smtClean="0"/>
          </a:p>
          <a:p>
            <a:pPr lvl="1" eaLnBrk="1" hangingPunct="1"/>
            <a:endParaRPr lang="de-DE" dirty="0"/>
          </a:p>
          <a:p>
            <a:pPr lvl="1" eaLnBrk="1" hangingPunct="1"/>
            <a:r>
              <a:rPr lang="de-DE" dirty="0" err="1" smtClean="0"/>
              <a:t>Specific</a:t>
            </a:r>
            <a:r>
              <a:rPr lang="de-DE" dirty="0" smtClean="0"/>
              <a:t> </a:t>
            </a:r>
            <a:r>
              <a:rPr lang="de-DE" dirty="0" err="1" smtClean="0"/>
              <a:t>electron</a:t>
            </a:r>
            <a:r>
              <a:rPr lang="de-DE" dirty="0" smtClean="0"/>
              <a:t> </a:t>
            </a:r>
            <a:r>
              <a:rPr lang="de-DE" dirty="0" err="1" smtClean="0"/>
              <a:t>bunch</a:t>
            </a:r>
            <a:r>
              <a:rPr lang="de-DE" dirty="0" smtClean="0"/>
              <a:t> </a:t>
            </a:r>
            <a:r>
              <a:rPr lang="de-DE" dirty="0" err="1" smtClean="0"/>
              <a:t>properties</a:t>
            </a:r>
            <a:endParaRPr lang="de-DE" dirty="0" smtClean="0"/>
          </a:p>
          <a:p>
            <a:pPr eaLnBrk="1" hangingPunct="1"/>
            <a:endParaRPr lang="de-DE" dirty="0" smtClean="0"/>
          </a:p>
          <a:p>
            <a:pPr eaLnBrk="1" hangingPunct="1"/>
            <a:endParaRPr lang="de-DE" dirty="0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900" b="1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1pPr>
            <a:lvl2pPr marL="742950" indent="-285750" eaLnBrk="0" hangingPunct="0">
              <a:defRPr sz="900" b="1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2pPr>
            <a:lvl3pPr marL="1143000" indent="-228600" eaLnBrk="0" hangingPunct="0">
              <a:defRPr sz="900" b="1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3pPr>
            <a:lvl4pPr marL="1600200" indent="-228600" eaLnBrk="0" hangingPunct="0">
              <a:defRPr sz="900" b="1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4pPr>
            <a:lvl5pPr marL="2057400" indent="-228600" eaLnBrk="0" hangingPunct="0">
              <a:defRPr sz="900" b="1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9pPr>
          </a:lstStyle>
          <a:p>
            <a:fld id="{378AFE7A-1CD4-48AE-8324-5582C002F092}" type="slidenum">
              <a:rPr lang="en-GB" sz="1000">
                <a:solidFill>
                  <a:schemeClr val="bg1"/>
                </a:solidFill>
                <a:ea typeface="Geneva" pitchFamily="1" charset="-128"/>
              </a:rPr>
              <a:pPr/>
              <a:t>24</a:t>
            </a:fld>
            <a:endParaRPr lang="en-GB" sz="1000">
              <a:solidFill>
                <a:schemeClr val="bg1"/>
              </a:solidFill>
              <a:ea typeface="Geneva" pitchFamily="1" charset="-128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4639875" y="2805363"/>
            <a:ext cx="3849688" cy="677598"/>
            <a:chOff x="4639875" y="2805363"/>
            <a:chExt cx="3849688" cy="677598"/>
          </a:xfrm>
        </p:grpSpPr>
        <p:cxnSp>
          <p:nvCxnSpPr>
            <p:cNvPr id="158" name="Straight Arrow Connector 164"/>
            <p:cNvCxnSpPr>
              <a:cxnSpLocks noChangeShapeType="1"/>
            </p:cNvCxnSpPr>
            <p:nvPr/>
          </p:nvCxnSpPr>
          <p:spPr bwMode="auto">
            <a:xfrm>
              <a:off x="4639875" y="3226114"/>
              <a:ext cx="2956997" cy="0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59" name="Rectangle 158"/>
            <p:cNvSpPr/>
            <p:nvPr/>
          </p:nvSpPr>
          <p:spPr bwMode="auto">
            <a:xfrm>
              <a:off x="4817675" y="2805363"/>
              <a:ext cx="2584450" cy="40481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  <a:extLst/>
          </p:spPr>
          <p:txBody>
            <a:bodyPr/>
            <a:lstStyle/>
            <a:p>
              <a:pPr marL="342900" indent="-342900">
                <a:defRPr/>
              </a:pPr>
              <a:endParaRPr lang="de-DE"/>
            </a:p>
          </p:txBody>
        </p:sp>
        <p:sp>
          <p:nvSpPr>
            <p:cNvPr id="160" name="Rectangle 159"/>
            <p:cNvSpPr/>
            <p:nvPr/>
          </p:nvSpPr>
          <p:spPr bwMode="auto">
            <a:xfrm>
              <a:off x="7800588" y="2808538"/>
              <a:ext cx="665162" cy="40322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  <a:extLst/>
          </p:spPr>
          <p:txBody>
            <a:bodyPr/>
            <a:lstStyle/>
            <a:p>
              <a:pPr marL="342900" indent="-342900">
                <a:defRPr/>
              </a:pPr>
              <a:endParaRPr lang="de-DE"/>
            </a:p>
          </p:txBody>
        </p:sp>
        <p:cxnSp>
          <p:nvCxnSpPr>
            <p:cNvPr id="161" name="Straight Connector 169"/>
            <p:cNvCxnSpPr>
              <a:cxnSpLocks noChangeShapeType="1"/>
            </p:cNvCxnSpPr>
            <p:nvPr/>
          </p:nvCxnSpPr>
          <p:spPr bwMode="auto">
            <a:xfrm flipH="1">
              <a:off x="7577819" y="3137307"/>
              <a:ext cx="59132" cy="166550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3" name="Straight Connector 170"/>
            <p:cNvCxnSpPr>
              <a:cxnSpLocks noChangeShapeType="1"/>
            </p:cNvCxnSpPr>
            <p:nvPr/>
          </p:nvCxnSpPr>
          <p:spPr bwMode="auto">
            <a:xfrm flipH="1">
              <a:off x="7615908" y="3142050"/>
              <a:ext cx="59132" cy="166550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67" name="Rectangle 177"/>
            <p:cNvSpPr>
              <a:spLocks noChangeArrowheads="1"/>
            </p:cNvSpPr>
            <p:nvPr/>
          </p:nvSpPr>
          <p:spPr bwMode="auto">
            <a:xfrm>
              <a:off x="4822759" y="2907852"/>
              <a:ext cx="181468" cy="301622"/>
            </a:xfrm>
            <a:prstGeom prst="rect">
              <a:avLst/>
            </a:prstGeom>
            <a:solidFill>
              <a:srgbClr val="FFFF00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342900" indent="-342900"/>
              <a:endParaRPr lang="de-DE"/>
            </a:p>
          </p:txBody>
        </p:sp>
        <p:sp>
          <p:nvSpPr>
            <p:cNvPr id="169" name="Rectangle 178"/>
            <p:cNvSpPr>
              <a:spLocks noChangeArrowheads="1"/>
            </p:cNvSpPr>
            <p:nvPr/>
          </p:nvSpPr>
          <p:spPr bwMode="auto">
            <a:xfrm>
              <a:off x="5003738" y="2907836"/>
              <a:ext cx="758887" cy="301622"/>
            </a:xfrm>
            <a:prstGeom prst="rect">
              <a:avLst/>
            </a:prstGeom>
            <a:solidFill>
              <a:srgbClr val="00B050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342900" indent="-342900"/>
              <a:endParaRPr lang="de-DE"/>
            </a:p>
          </p:txBody>
        </p:sp>
        <p:cxnSp>
          <p:nvCxnSpPr>
            <p:cNvPr id="170" name="Straight Connector 166"/>
            <p:cNvCxnSpPr>
              <a:cxnSpLocks noChangeShapeType="1"/>
            </p:cNvCxnSpPr>
            <p:nvPr/>
          </p:nvCxnSpPr>
          <p:spPr bwMode="auto">
            <a:xfrm>
              <a:off x="5031897" y="2806062"/>
              <a:ext cx="0" cy="403428"/>
            </a:xfrm>
            <a:prstGeom prst="line">
              <a:avLst/>
            </a:prstGeom>
            <a:noFill/>
            <a:ln w="38100" algn="ctr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71" name="Rectangle 179"/>
            <p:cNvSpPr>
              <a:spLocks noChangeArrowheads="1"/>
            </p:cNvSpPr>
            <p:nvPr/>
          </p:nvSpPr>
          <p:spPr bwMode="auto">
            <a:xfrm>
              <a:off x="5932890" y="2907820"/>
              <a:ext cx="733663" cy="301622"/>
            </a:xfrm>
            <a:prstGeom prst="rect">
              <a:avLst/>
            </a:prstGeom>
            <a:solidFill>
              <a:srgbClr val="0070C0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342900" indent="-342900"/>
              <a:endParaRPr lang="de-DE"/>
            </a:p>
          </p:txBody>
        </p:sp>
        <p:sp>
          <p:nvSpPr>
            <p:cNvPr id="172" name="Rectangle 180"/>
            <p:cNvSpPr>
              <a:spLocks noChangeArrowheads="1"/>
            </p:cNvSpPr>
            <p:nvPr/>
          </p:nvSpPr>
          <p:spPr bwMode="auto">
            <a:xfrm>
              <a:off x="5765833" y="2907836"/>
              <a:ext cx="167057" cy="301622"/>
            </a:xfrm>
            <a:prstGeom prst="rect">
              <a:avLst/>
            </a:prstGeom>
            <a:solidFill>
              <a:srgbClr val="FFFF00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342900" indent="-342900"/>
              <a:endParaRPr lang="de-DE"/>
            </a:p>
          </p:txBody>
        </p:sp>
        <p:cxnSp>
          <p:nvCxnSpPr>
            <p:cNvPr id="173" name="Straight Connector 181"/>
            <p:cNvCxnSpPr>
              <a:cxnSpLocks noChangeShapeType="1"/>
            </p:cNvCxnSpPr>
            <p:nvPr/>
          </p:nvCxnSpPr>
          <p:spPr bwMode="auto">
            <a:xfrm>
              <a:off x="5184299" y="2806046"/>
              <a:ext cx="0" cy="403428"/>
            </a:xfrm>
            <a:prstGeom prst="line">
              <a:avLst/>
            </a:prstGeom>
            <a:noFill/>
            <a:ln w="38100" algn="ctr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4" name="Straight Connector 182"/>
            <p:cNvCxnSpPr>
              <a:cxnSpLocks noChangeShapeType="1"/>
            </p:cNvCxnSpPr>
            <p:nvPr/>
          </p:nvCxnSpPr>
          <p:spPr bwMode="auto">
            <a:xfrm>
              <a:off x="5108090" y="2806046"/>
              <a:ext cx="0" cy="403428"/>
            </a:xfrm>
            <a:prstGeom prst="line">
              <a:avLst/>
            </a:prstGeom>
            <a:noFill/>
            <a:ln w="38100" algn="ctr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5" name="Straight Connector 183"/>
            <p:cNvCxnSpPr>
              <a:cxnSpLocks noChangeShapeType="1"/>
            </p:cNvCxnSpPr>
            <p:nvPr/>
          </p:nvCxnSpPr>
          <p:spPr bwMode="auto">
            <a:xfrm>
              <a:off x="5260493" y="2806030"/>
              <a:ext cx="0" cy="403428"/>
            </a:xfrm>
            <a:prstGeom prst="line">
              <a:avLst/>
            </a:prstGeom>
            <a:noFill/>
            <a:ln w="38100" algn="ctr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6" name="Straight Connector 184"/>
            <p:cNvCxnSpPr>
              <a:cxnSpLocks noChangeShapeType="1"/>
            </p:cNvCxnSpPr>
            <p:nvPr/>
          </p:nvCxnSpPr>
          <p:spPr bwMode="auto">
            <a:xfrm>
              <a:off x="5341481" y="2806046"/>
              <a:ext cx="0" cy="403428"/>
            </a:xfrm>
            <a:prstGeom prst="line">
              <a:avLst/>
            </a:prstGeom>
            <a:noFill/>
            <a:ln w="38100" algn="ctr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7" name="Straight Connector 185"/>
            <p:cNvCxnSpPr>
              <a:cxnSpLocks noChangeShapeType="1"/>
            </p:cNvCxnSpPr>
            <p:nvPr/>
          </p:nvCxnSpPr>
          <p:spPr bwMode="auto">
            <a:xfrm>
              <a:off x="5493883" y="2806030"/>
              <a:ext cx="0" cy="403428"/>
            </a:xfrm>
            <a:prstGeom prst="line">
              <a:avLst/>
            </a:prstGeom>
            <a:noFill/>
            <a:ln w="38100" algn="ctr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8" name="Straight Connector 186"/>
            <p:cNvCxnSpPr>
              <a:cxnSpLocks noChangeShapeType="1"/>
            </p:cNvCxnSpPr>
            <p:nvPr/>
          </p:nvCxnSpPr>
          <p:spPr bwMode="auto">
            <a:xfrm>
              <a:off x="5417674" y="2806030"/>
              <a:ext cx="0" cy="403428"/>
            </a:xfrm>
            <a:prstGeom prst="line">
              <a:avLst/>
            </a:prstGeom>
            <a:noFill/>
            <a:ln w="38100" algn="ctr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9" name="Straight Connector 187"/>
            <p:cNvCxnSpPr>
              <a:cxnSpLocks noChangeShapeType="1"/>
            </p:cNvCxnSpPr>
            <p:nvPr/>
          </p:nvCxnSpPr>
          <p:spPr bwMode="auto">
            <a:xfrm>
              <a:off x="5570076" y="2806014"/>
              <a:ext cx="0" cy="403428"/>
            </a:xfrm>
            <a:prstGeom prst="line">
              <a:avLst/>
            </a:prstGeom>
            <a:noFill/>
            <a:ln w="38100" algn="ctr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80" name="Rectangle 188"/>
            <p:cNvSpPr>
              <a:spLocks noChangeArrowheads="1"/>
            </p:cNvSpPr>
            <p:nvPr/>
          </p:nvSpPr>
          <p:spPr bwMode="auto">
            <a:xfrm>
              <a:off x="7804422" y="2907836"/>
              <a:ext cx="181468" cy="301622"/>
            </a:xfrm>
            <a:prstGeom prst="rect">
              <a:avLst/>
            </a:prstGeom>
            <a:solidFill>
              <a:srgbClr val="FFFF00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342900" indent="-342900"/>
              <a:endParaRPr lang="de-DE"/>
            </a:p>
          </p:txBody>
        </p:sp>
        <p:sp>
          <p:nvSpPr>
            <p:cNvPr id="181" name="Rectangle 189"/>
            <p:cNvSpPr>
              <a:spLocks noChangeArrowheads="1"/>
            </p:cNvSpPr>
            <p:nvPr/>
          </p:nvSpPr>
          <p:spPr bwMode="auto">
            <a:xfrm>
              <a:off x="7985890" y="2907820"/>
              <a:ext cx="479858" cy="301622"/>
            </a:xfrm>
            <a:prstGeom prst="rect">
              <a:avLst/>
            </a:prstGeom>
            <a:solidFill>
              <a:srgbClr val="00B050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342900" indent="-342900"/>
              <a:endParaRPr lang="de-DE"/>
            </a:p>
          </p:txBody>
        </p:sp>
        <p:cxnSp>
          <p:nvCxnSpPr>
            <p:cNvPr id="182" name="Straight Connector 190"/>
            <p:cNvCxnSpPr>
              <a:cxnSpLocks noChangeShapeType="1"/>
            </p:cNvCxnSpPr>
            <p:nvPr/>
          </p:nvCxnSpPr>
          <p:spPr bwMode="auto">
            <a:xfrm>
              <a:off x="8013560" y="2806046"/>
              <a:ext cx="0" cy="403428"/>
            </a:xfrm>
            <a:prstGeom prst="line">
              <a:avLst/>
            </a:prstGeom>
            <a:noFill/>
            <a:ln w="38100" algn="ctr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83" name="Straight Connector 191"/>
            <p:cNvCxnSpPr>
              <a:cxnSpLocks noChangeShapeType="1"/>
            </p:cNvCxnSpPr>
            <p:nvPr/>
          </p:nvCxnSpPr>
          <p:spPr bwMode="auto">
            <a:xfrm>
              <a:off x="8165963" y="2806030"/>
              <a:ext cx="0" cy="403428"/>
            </a:xfrm>
            <a:prstGeom prst="line">
              <a:avLst/>
            </a:prstGeom>
            <a:noFill/>
            <a:ln w="38100" algn="ctr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84" name="Straight Connector 192"/>
            <p:cNvCxnSpPr>
              <a:cxnSpLocks noChangeShapeType="1"/>
            </p:cNvCxnSpPr>
            <p:nvPr/>
          </p:nvCxnSpPr>
          <p:spPr bwMode="auto">
            <a:xfrm>
              <a:off x="8089753" y="2806030"/>
              <a:ext cx="0" cy="403428"/>
            </a:xfrm>
            <a:prstGeom prst="line">
              <a:avLst/>
            </a:prstGeom>
            <a:noFill/>
            <a:ln w="38100" algn="ctr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85" name="Straight Connector 193"/>
            <p:cNvCxnSpPr>
              <a:cxnSpLocks noChangeShapeType="1"/>
            </p:cNvCxnSpPr>
            <p:nvPr/>
          </p:nvCxnSpPr>
          <p:spPr bwMode="auto">
            <a:xfrm>
              <a:off x="8242156" y="2806014"/>
              <a:ext cx="0" cy="403428"/>
            </a:xfrm>
            <a:prstGeom prst="line">
              <a:avLst/>
            </a:prstGeom>
            <a:noFill/>
            <a:ln w="38100" algn="ctr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86" name="Straight Connector 194"/>
            <p:cNvCxnSpPr>
              <a:cxnSpLocks noChangeShapeType="1"/>
            </p:cNvCxnSpPr>
            <p:nvPr/>
          </p:nvCxnSpPr>
          <p:spPr bwMode="auto">
            <a:xfrm>
              <a:off x="8323144" y="2806030"/>
              <a:ext cx="0" cy="403428"/>
            </a:xfrm>
            <a:prstGeom prst="line">
              <a:avLst/>
            </a:prstGeom>
            <a:noFill/>
            <a:ln w="38100" algn="ctr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87" name="Straight Connector 196"/>
            <p:cNvCxnSpPr>
              <a:cxnSpLocks noChangeShapeType="1"/>
            </p:cNvCxnSpPr>
            <p:nvPr/>
          </p:nvCxnSpPr>
          <p:spPr bwMode="auto">
            <a:xfrm>
              <a:off x="8399337" y="2806014"/>
              <a:ext cx="0" cy="403428"/>
            </a:xfrm>
            <a:prstGeom prst="line">
              <a:avLst/>
            </a:prstGeom>
            <a:noFill/>
            <a:ln w="38100" algn="ctr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88" name="Straight Arrow Connector 168"/>
            <p:cNvCxnSpPr>
              <a:cxnSpLocks noChangeShapeType="1"/>
            </p:cNvCxnSpPr>
            <p:nvPr/>
          </p:nvCxnSpPr>
          <p:spPr bwMode="auto">
            <a:xfrm>
              <a:off x="7646404" y="3224141"/>
              <a:ext cx="843159" cy="0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89" name="Rectangle 179"/>
            <p:cNvSpPr>
              <a:spLocks noChangeArrowheads="1"/>
            </p:cNvSpPr>
            <p:nvPr/>
          </p:nvSpPr>
          <p:spPr bwMode="auto">
            <a:xfrm>
              <a:off x="6661613" y="2907804"/>
              <a:ext cx="733663" cy="301622"/>
            </a:xfrm>
            <a:prstGeom prst="rect">
              <a:avLst/>
            </a:prstGeom>
            <a:solidFill>
              <a:srgbClr val="2FA6FF">
                <a:alpha val="49804"/>
              </a:srgbClr>
            </a:solidFill>
            <a:ln>
              <a:noFill/>
            </a:ln>
          </p:spPr>
          <p:txBody>
            <a:bodyPr/>
            <a:lstStyle/>
            <a:p>
              <a:pPr marL="342900" indent="-342900"/>
              <a:endParaRPr lang="de-DE"/>
            </a:p>
          </p:txBody>
        </p:sp>
        <p:sp>
          <p:nvSpPr>
            <p:cNvPr id="190" name="TextBox 173"/>
            <p:cNvSpPr txBox="1">
              <a:spLocks noChangeArrowheads="1"/>
            </p:cNvSpPr>
            <p:nvPr/>
          </p:nvSpPr>
          <p:spPr bwMode="auto">
            <a:xfrm>
              <a:off x="5046047" y="3221351"/>
              <a:ext cx="688010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900" b="1">
                  <a:solidFill>
                    <a:schemeClr val="tx1"/>
                  </a:solidFill>
                  <a:latin typeface="Arial" charset="0"/>
                  <a:ea typeface="ＭＳ Ｐゴシック" pitchFamily="116" charset="-128"/>
                </a:defRPr>
              </a:lvl1pPr>
              <a:lvl2pPr marL="742950" indent="-285750" eaLnBrk="0" hangingPunct="0">
                <a:defRPr sz="900" b="1">
                  <a:solidFill>
                    <a:schemeClr val="tx1"/>
                  </a:solidFill>
                  <a:latin typeface="Arial" charset="0"/>
                  <a:ea typeface="ＭＳ Ｐゴシック" pitchFamily="116" charset="-128"/>
                </a:defRPr>
              </a:lvl2pPr>
              <a:lvl3pPr marL="1143000" indent="-228600" eaLnBrk="0" hangingPunct="0">
                <a:defRPr sz="900" b="1">
                  <a:solidFill>
                    <a:schemeClr val="tx1"/>
                  </a:solidFill>
                  <a:latin typeface="Arial" charset="0"/>
                  <a:ea typeface="ＭＳ Ｐゴシック" pitchFamily="116" charset="-128"/>
                </a:defRPr>
              </a:lvl3pPr>
              <a:lvl4pPr marL="1600200" indent="-228600" eaLnBrk="0" hangingPunct="0">
                <a:defRPr sz="900" b="1">
                  <a:solidFill>
                    <a:schemeClr val="tx1"/>
                  </a:solidFill>
                  <a:latin typeface="Arial" charset="0"/>
                  <a:ea typeface="ＭＳ Ｐゴシック" pitchFamily="116" charset="-128"/>
                </a:defRPr>
              </a:lvl4pPr>
              <a:lvl5pPr marL="2057400" indent="-228600" eaLnBrk="0" hangingPunct="0">
                <a:defRPr sz="900" b="1">
                  <a:solidFill>
                    <a:schemeClr val="tx1"/>
                  </a:solidFill>
                  <a:latin typeface="Arial" charset="0"/>
                  <a:ea typeface="ＭＳ Ｐゴシック" pitchFamily="116" charset="-128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8B323"/>
                </a:buClr>
                <a:buFont typeface="Wingdings" pitchFamily="2" charset="2"/>
                <a:defRPr sz="900" b="1">
                  <a:solidFill>
                    <a:schemeClr val="tx1"/>
                  </a:solidFill>
                  <a:latin typeface="Arial" charset="0"/>
                  <a:ea typeface="ＭＳ Ｐゴシック" pitchFamily="116" charset="-128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8B323"/>
                </a:buClr>
                <a:buFont typeface="Wingdings" pitchFamily="2" charset="2"/>
                <a:defRPr sz="900" b="1">
                  <a:solidFill>
                    <a:schemeClr val="tx1"/>
                  </a:solidFill>
                  <a:latin typeface="Arial" charset="0"/>
                  <a:ea typeface="ＭＳ Ｐゴシック" pitchFamily="116" charset="-128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8B323"/>
                </a:buClr>
                <a:buFont typeface="Wingdings" pitchFamily="2" charset="2"/>
                <a:defRPr sz="900" b="1">
                  <a:solidFill>
                    <a:schemeClr val="tx1"/>
                  </a:solidFill>
                  <a:latin typeface="Arial" charset="0"/>
                  <a:ea typeface="ＭＳ Ｐゴシック" pitchFamily="116" charset="-128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8B323"/>
                </a:buClr>
                <a:buFont typeface="Wingdings" pitchFamily="2" charset="2"/>
                <a:defRPr sz="900" b="1">
                  <a:solidFill>
                    <a:schemeClr val="tx1"/>
                  </a:solidFill>
                  <a:latin typeface="Arial" charset="0"/>
                  <a:ea typeface="ＭＳ Ｐゴシック" pitchFamily="116" charset="-128"/>
                </a:defRPr>
              </a:lvl9pPr>
            </a:lstStyle>
            <a:p>
              <a:pPr eaLnBrk="1" hangingPunct="1"/>
              <a:r>
                <a:rPr lang="de-DE" sz="1100" dirty="0" smtClean="0"/>
                <a:t>SASE 2</a:t>
              </a:r>
              <a:endParaRPr lang="de-DE" sz="1100" dirty="0"/>
            </a:p>
          </p:txBody>
        </p:sp>
        <p:sp>
          <p:nvSpPr>
            <p:cNvPr id="191" name="TextBox 173"/>
            <p:cNvSpPr txBox="1">
              <a:spLocks noChangeArrowheads="1"/>
            </p:cNvSpPr>
            <p:nvPr/>
          </p:nvSpPr>
          <p:spPr bwMode="auto">
            <a:xfrm>
              <a:off x="5960527" y="3221335"/>
              <a:ext cx="688010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900" b="1">
                  <a:solidFill>
                    <a:schemeClr val="tx1"/>
                  </a:solidFill>
                  <a:latin typeface="Arial" charset="0"/>
                  <a:ea typeface="ＭＳ Ｐゴシック" pitchFamily="116" charset="-128"/>
                </a:defRPr>
              </a:lvl1pPr>
              <a:lvl2pPr marL="742950" indent="-285750" eaLnBrk="0" hangingPunct="0">
                <a:defRPr sz="900" b="1">
                  <a:solidFill>
                    <a:schemeClr val="tx1"/>
                  </a:solidFill>
                  <a:latin typeface="Arial" charset="0"/>
                  <a:ea typeface="ＭＳ Ｐゴシック" pitchFamily="116" charset="-128"/>
                </a:defRPr>
              </a:lvl2pPr>
              <a:lvl3pPr marL="1143000" indent="-228600" eaLnBrk="0" hangingPunct="0">
                <a:defRPr sz="900" b="1">
                  <a:solidFill>
                    <a:schemeClr val="tx1"/>
                  </a:solidFill>
                  <a:latin typeface="Arial" charset="0"/>
                  <a:ea typeface="ＭＳ Ｐゴシック" pitchFamily="116" charset="-128"/>
                </a:defRPr>
              </a:lvl3pPr>
              <a:lvl4pPr marL="1600200" indent="-228600" eaLnBrk="0" hangingPunct="0">
                <a:defRPr sz="900" b="1">
                  <a:solidFill>
                    <a:schemeClr val="tx1"/>
                  </a:solidFill>
                  <a:latin typeface="Arial" charset="0"/>
                  <a:ea typeface="ＭＳ Ｐゴシック" pitchFamily="116" charset="-128"/>
                </a:defRPr>
              </a:lvl4pPr>
              <a:lvl5pPr marL="2057400" indent="-228600" eaLnBrk="0" hangingPunct="0">
                <a:defRPr sz="900" b="1">
                  <a:solidFill>
                    <a:schemeClr val="tx1"/>
                  </a:solidFill>
                  <a:latin typeface="Arial" charset="0"/>
                  <a:ea typeface="ＭＳ Ｐゴシック" pitchFamily="116" charset="-128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8B323"/>
                </a:buClr>
                <a:buFont typeface="Wingdings" pitchFamily="2" charset="2"/>
                <a:defRPr sz="900" b="1">
                  <a:solidFill>
                    <a:schemeClr val="tx1"/>
                  </a:solidFill>
                  <a:latin typeface="Arial" charset="0"/>
                  <a:ea typeface="ＭＳ Ｐゴシック" pitchFamily="116" charset="-128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8B323"/>
                </a:buClr>
                <a:buFont typeface="Wingdings" pitchFamily="2" charset="2"/>
                <a:defRPr sz="900" b="1">
                  <a:solidFill>
                    <a:schemeClr val="tx1"/>
                  </a:solidFill>
                  <a:latin typeface="Arial" charset="0"/>
                  <a:ea typeface="ＭＳ Ｐゴシック" pitchFamily="116" charset="-128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8B323"/>
                </a:buClr>
                <a:buFont typeface="Wingdings" pitchFamily="2" charset="2"/>
                <a:defRPr sz="900" b="1">
                  <a:solidFill>
                    <a:schemeClr val="tx1"/>
                  </a:solidFill>
                  <a:latin typeface="Arial" charset="0"/>
                  <a:ea typeface="ＭＳ Ｐゴシック" pitchFamily="116" charset="-128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8B323"/>
                </a:buClr>
                <a:buFont typeface="Wingdings" pitchFamily="2" charset="2"/>
                <a:defRPr sz="900" b="1">
                  <a:solidFill>
                    <a:schemeClr val="tx1"/>
                  </a:solidFill>
                  <a:latin typeface="Arial" charset="0"/>
                  <a:ea typeface="ＭＳ Ｐゴシック" pitchFamily="116" charset="-128"/>
                </a:defRPr>
              </a:lvl9pPr>
            </a:lstStyle>
            <a:p>
              <a:pPr eaLnBrk="1" hangingPunct="1"/>
              <a:r>
                <a:rPr lang="de-DE" sz="1100" dirty="0" smtClean="0"/>
                <a:t>SASE 1</a:t>
              </a:r>
              <a:endParaRPr lang="de-DE" sz="1100" dirty="0"/>
            </a:p>
          </p:txBody>
        </p:sp>
        <p:sp>
          <p:nvSpPr>
            <p:cNvPr id="192" name="TextBox 173"/>
            <p:cNvSpPr txBox="1">
              <a:spLocks noChangeArrowheads="1"/>
            </p:cNvSpPr>
            <p:nvPr/>
          </p:nvSpPr>
          <p:spPr bwMode="auto">
            <a:xfrm>
              <a:off x="6698776" y="3221319"/>
              <a:ext cx="688010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900" b="1">
                  <a:solidFill>
                    <a:schemeClr val="tx1"/>
                  </a:solidFill>
                  <a:latin typeface="Arial" charset="0"/>
                  <a:ea typeface="ＭＳ Ｐゴシック" pitchFamily="116" charset="-128"/>
                </a:defRPr>
              </a:lvl1pPr>
              <a:lvl2pPr marL="742950" indent="-285750" eaLnBrk="0" hangingPunct="0">
                <a:defRPr sz="900" b="1">
                  <a:solidFill>
                    <a:schemeClr val="tx1"/>
                  </a:solidFill>
                  <a:latin typeface="Arial" charset="0"/>
                  <a:ea typeface="ＭＳ Ｐゴシック" pitchFamily="116" charset="-128"/>
                </a:defRPr>
              </a:lvl2pPr>
              <a:lvl3pPr marL="1143000" indent="-228600" eaLnBrk="0" hangingPunct="0">
                <a:defRPr sz="900" b="1">
                  <a:solidFill>
                    <a:schemeClr val="tx1"/>
                  </a:solidFill>
                  <a:latin typeface="Arial" charset="0"/>
                  <a:ea typeface="ＭＳ Ｐゴシック" pitchFamily="116" charset="-128"/>
                </a:defRPr>
              </a:lvl3pPr>
              <a:lvl4pPr marL="1600200" indent="-228600" eaLnBrk="0" hangingPunct="0">
                <a:defRPr sz="900" b="1">
                  <a:solidFill>
                    <a:schemeClr val="tx1"/>
                  </a:solidFill>
                  <a:latin typeface="Arial" charset="0"/>
                  <a:ea typeface="ＭＳ Ｐゴシック" pitchFamily="116" charset="-128"/>
                </a:defRPr>
              </a:lvl4pPr>
              <a:lvl5pPr marL="2057400" indent="-228600" eaLnBrk="0" hangingPunct="0">
                <a:defRPr sz="900" b="1">
                  <a:solidFill>
                    <a:schemeClr val="tx1"/>
                  </a:solidFill>
                  <a:latin typeface="Arial" charset="0"/>
                  <a:ea typeface="ＭＳ Ｐゴシック" pitchFamily="116" charset="-128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8B323"/>
                </a:buClr>
                <a:buFont typeface="Wingdings" pitchFamily="2" charset="2"/>
                <a:defRPr sz="900" b="1">
                  <a:solidFill>
                    <a:schemeClr val="tx1"/>
                  </a:solidFill>
                  <a:latin typeface="Arial" charset="0"/>
                  <a:ea typeface="ＭＳ Ｐゴシック" pitchFamily="116" charset="-128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8B323"/>
                </a:buClr>
                <a:buFont typeface="Wingdings" pitchFamily="2" charset="2"/>
                <a:defRPr sz="900" b="1">
                  <a:solidFill>
                    <a:schemeClr val="tx1"/>
                  </a:solidFill>
                  <a:latin typeface="Arial" charset="0"/>
                  <a:ea typeface="ＭＳ Ｐゴシック" pitchFamily="116" charset="-128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8B323"/>
                </a:buClr>
                <a:buFont typeface="Wingdings" pitchFamily="2" charset="2"/>
                <a:defRPr sz="900" b="1">
                  <a:solidFill>
                    <a:schemeClr val="tx1"/>
                  </a:solidFill>
                  <a:latin typeface="Arial" charset="0"/>
                  <a:ea typeface="ＭＳ Ｐゴシック" pitchFamily="116" charset="-128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8B323"/>
                </a:buClr>
                <a:buFont typeface="Wingdings" pitchFamily="2" charset="2"/>
                <a:defRPr sz="900" b="1">
                  <a:solidFill>
                    <a:schemeClr val="tx1"/>
                  </a:solidFill>
                  <a:latin typeface="Arial" charset="0"/>
                  <a:ea typeface="ＭＳ Ｐゴシック" pitchFamily="116" charset="-128"/>
                </a:defRPr>
              </a:lvl9pPr>
            </a:lstStyle>
            <a:p>
              <a:pPr eaLnBrk="1" hangingPunct="1"/>
              <a:r>
                <a:rPr lang="de-DE" sz="1100" dirty="0" smtClean="0"/>
                <a:t>SASE 3</a:t>
              </a:r>
              <a:endParaRPr lang="de-DE" sz="1100" dirty="0"/>
            </a:p>
          </p:txBody>
        </p:sp>
        <p:cxnSp>
          <p:nvCxnSpPr>
            <p:cNvPr id="193" name="Straight Connector 166"/>
            <p:cNvCxnSpPr>
              <a:cxnSpLocks noChangeShapeType="1"/>
            </p:cNvCxnSpPr>
            <p:nvPr/>
          </p:nvCxnSpPr>
          <p:spPr bwMode="auto">
            <a:xfrm>
              <a:off x="5960665" y="2806046"/>
              <a:ext cx="0" cy="403428"/>
            </a:xfrm>
            <a:prstGeom prst="line">
              <a:avLst/>
            </a:prstGeom>
            <a:noFill/>
            <a:ln w="38100" algn="ctr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4" name="Straight Connector 181"/>
            <p:cNvCxnSpPr>
              <a:cxnSpLocks noChangeShapeType="1"/>
            </p:cNvCxnSpPr>
            <p:nvPr/>
          </p:nvCxnSpPr>
          <p:spPr bwMode="auto">
            <a:xfrm>
              <a:off x="6187583" y="2806030"/>
              <a:ext cx="0" cy="403428"/>
            </a:xfrm>
            <a:prstGeom prst="line">
              <a:avLst/>
            </a:prstGeom>
            <a:noFill/>
            <a:ln w="38100" algn="ctr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7" name="Straight Connector 184"/>
            <p:cNvCxnSpPr>
              <a:cxnSpLocks noChangeShapeType="1"/>
            </p:cNvCxnSpPr>
            <p:nvPr/>
          </p:nvCxnSpPr>
          <p:spPr bwMode="auto">
            <a:xfrm>
              <a:off x="6421618" y="2806030"/>
              <a:ext cx="0" cy="403428"/>
            </a:xfrm>
            <a:prstGeom prst="line">
              <a:avLst/>
            </a:prstGeom>
            <a:noFill/>
            <a:ln w="38100" algn="ctr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8" name="Straight Connector 185"/>
            <p:cNvCxnSpPr>
              <a:cxnSpLocks noChangeShapeType="1"/>
            </p:cNvCxnSpPr>
            <p:nvPr/>
          </p:nvCxnSpPr>
          <p:spPr bwMode="auto">
            <a:xfrm>
              <a:off x="6643773" y="2806014"/>
              <a:ext cx="0" cy="403428"/>
            </a:xfrm>
            <a:prstGeom prst="line">
              <a:avLst/>
            </a:prstGeom>
            <a:noFill/>
            <a:ln w="38100" algn="ctr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1" name="Straight Connector 166"/>
            <p:cNvCxnSpPr>
              <a:cxnSpLocks noChangeShapeType="1"/>
            </p:cNvCxnSpPr>
            <p:nvPr/>
          </p:nvCxnSpPr>
          <p:spPr bwMode="auto">
            <a:xfrm>
              <a:off x="6689389" y="2806030"/>
              <a:ext cx="0" cy="403428"/>
            </a:xfrm>
            <a:prstGeom prst="line">
              <a:avLst/>
            </a:prstGeom>
            <a:noFill/>
            <a:ln w="38100" algn="ctr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3" name="Straight Connector 181"/>
            <p:cNvCxnSpPr>
              <a:cxnSpLocks noChangeShapeType="1"/>
            </p:cNvCxnSpPr>
            <p:nvPr/>
          </p:nvCxnSpPr>
          <p:spPr bwMode="auto">
            <a:xfrm>
              <a:off x="6832265" y="2806014"/>
              <a:ext cx="0" cy="403428"/>
            </a:xfrm>
            <a:prstGeom prst="line">
              <a:avLst/>
            </a:prstGeom>
            <a:noFill/>
            <a:ln w="38100" algn="ctr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4" name="Straight Connector 182"/>
            <p:cNvCxnSpPr>
              <a:cxnSpLocks noChangeShapeType="1"/>
            </p:cNvCxnSpPr>
            <p:nvPr/>
          </p:nvCxnSpPr>
          <p:spPr bwMode="auto">
            <a:xfrm>
              <a:off x="6746530" y="2806014"/>
              <a:ext cx="0" cy="403428"/>
            </a:xfrm>
            <a:prstGeom prst="line">
              <a:avLst/>
            </a:prstGeom>
            <a:noFill/>
            <a:ln w="38100" algn="ctr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5" name="Straight Connector 183"/>
            <p:cNvCxnSpPr>
              <a:cxnSpLocks noChangeShapeType="1"/>
            </p:cNvCxnSpPr>
            <p:nvPr/>
          </p:nvCxnSpPr>
          <p:spPr bwMode="auto">
            <a:xfrm>
              <a:off x="6927511" y="2805998"/>
              <a:ext cx="0" cy="403428"/>
            </a:xfrm>
            <a:prstGeom prst="line">
              <a:avLst/>
            </a:prstGeom>
            <a:noFill/>
            <a:ln w="38100" algn="ctr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6" name="Straight Connector 184"/>
            <p:cNvCxnSpPr>
              <a:cxnSpLocks noChangeShapeType="1"/>
            </p:cNvCxnSpPr>
            <p:nvPr/>
          </p:nvCxnSpPr>
          <p:spPr bwMode="auto">
            <a:xfrm>
              <a:off x="7037077" y="2806014"/>
              <a:ext cx="0" cy="403428"/>
            </a:xfrm>
            <a:prstGeom prst="line">
              <a:avLst/>
            </a:prstGeom>
            <a:noFill/>
            <a:ln w="38100" algn="ctr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7" name="Straight Connector 185"/>
            <p:cNvCxnSpPr>
              <a:cxnSpLocks noChangeShapeType="1"/>
            </p:cNvCxnSpPr>
            <p:nvPr/>
          </p:nvCxnSpPr>
          <p:spPr bwMode="auto">
            <a:xfrm>
              <a:off x="7179953" y="2805998"/>
              <a:ext cx="0" cy="403428"/>
            </a:xfrm>
            <a:prstGeom prst="line">
              <a:avLst/>
            </a:prstGeom>
            <a:noFill/>
            <a:ln w="38100" algn="ctr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9" name="Straight Connector 187"/>
            <p:cNvCxnSpPr>
              <a:cxnSpLocks noChangeShapeType="1"/>
            </p:cNvCxnSpPr>
            <p:nvPr/>
          </p:nvCxnSpPr>
          <p:spPr bwMode="auto">
            <a:xfrm>
              <a:off x="7375221" y="2805982"/>
              <a:ext cx="0" cy="403428"/>
            </a:xfrm>
            <a:prstGeom prst="line">
              <a:avLst/>
            </a:prstGeom>
            <a:noFill/>
            <a:ln w="38100" algn="ctr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7" name="Group 6"/>
          <p:cNvGrpSpPr/>
          <p:nvPr/>
        </p:nvGrpSpPr>
        <p:grpSpPr>
          <a:xfrm>
            <a:off x="4641850" y="1797961"/>
            <a:ext cx="3849688" cy="688854"/>
            <a:chOff x="4641850" y="1797961"/>
            <a:chExt cx="3849688" cy="688854"/>
          </a:xfrm>
        </p:grpSpPr>
        <p:cxnSp>
          <p:nvCxnSpPr>
            <p:cNvPr id="15371" name="Straight Arrow Connector 164"/>
            <p:cNvCxnSpPr>
              <a:cxnSpLocks noChangeShapeType="1"/>
            </p:cNvCxnSpPr>
            <p:nvPr/>
          </p:nvCxnSpPr>
          <p:spPr bwMode="auto">
            <a:xfrm>
              <a:off x="4641850" y="2218712"/>
              <a:ext cx="2956997" cy="0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66" name="Rectangle 165"/>
            <p:cNvSpPr/>
            <p:nvPr/>
          </p:nvSpPr>
          <p:spPr bwMode="auto">
            <a:xfrm>
              <a:off x="4819650" y="1797961"/>
              <a:ext cx="2584450" cy="40481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  <a:extLst/>
          </p:spPr>
          <p:txBody>
            <a:bodyPr/>
            <a:lstStyle/>
            <a:p>
              <a:pPr marL="342900" indent="-342900">
                <a:defRPr/>
              </a:pPr>
              <a:endParaRPr lang="de-DE"/>
            </a:p>
          </p:txBody>
        </p:sp>
        <p:sp>
          <p:nvSpPr>
            <p:cNvPr id="168" name="Rectangle 167"/>
            <p:cNvSpPr/>
            <p:nvPr/>
          </p:nvSpPr>
          <p:spPr bwMode="auto">
            <a:xfrm>
              <a:off x="7802563" y="1801136"/>
              <a:ext cx="665162" cy="40322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  <a:extLst/>
          </p:spPr>
          <p:txBody>
            <a:bodyPr/>
            <a:lstStyle/>
            <a:p>
              <a:pPr marL="342900" indent="-342900">
                <a:defRPr/>
              </a:pPr>
              <a:endParaRPr lang="de-DE"/>
            </a:p>
          </p:txBody>
        </p:sp>
        <p:cxnSp>
          <p:nvCxnSpPr>
            <p:cNvPr id="15374" name="Straight Connector 169"/>
            <p:cNvCxnSpPr>
              <a:cxnSpLocks noChangeShapeType="1"/>
            </p:cNvCxnSpPr>
            <p:nvPr/>
          </p:nvCxnSpPr>
          <p:spPr bwMode="auto">
            <a:xfrm flipH="1">
              <a:off x="7579794" y="2129905"/>
              <a:ext cx="59132" cy="166550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375" name="Straight Connector 170"/>
            <p:cNvCxnSpPr>
              <a:cxnSpLocks noChangeShapeType="1"/>
            </p:cNvCxnSpPr>
            <p:nvPr/>
          </p:nvCxnSpPr>
          <p:spPr bwMode="auto">
            <a:xfrm flipH="1">
              <a:off x="7617883" y="2134648"/>
              <a:ext cx="59132" cy="166550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5378" name="Rectangle 177"/>
            <p:cNvSpPr>
              <a:spLocks noChangeArrowheads="1"/>
            </p:cNvSpPr>
            <p:nvPr/>
          </p:nvSpPr>
          <p:spPr bwMode="auto">
            <a:xfrm>
              <a:off x="4824734" y="1900450"/>
              <a:ext cx="181468" cy="301622"/>
            </a:xfrm>
            <a:prstGeom prst="rect">
              <a:avLst/>
            </a:prstGeom>
            <a:solidFill>
              <a:srgbClr val="FFFF00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342900" indent="-342900"/>
              <a:endParaRPr lang="de-DE"/>
            </a:p>
          </p:txBody>
        </p:sp>
        <p:sp>
          <p:nvSpPr>
            <p:cNvPr id="15379" name="Rectangle 178"/>
            <p:cNvSpPr>
              <a:spLocks noChangeArrowheads="1"/>
            </p:cNvSpPr>
            <p:nvPr/>
          </p:nvSpPr>
          <p:spPr bwMode="auto">
            <a:xfrm>
              <a:off x="5005713" y="1900434"/>
              <a:ext cx="1024731" cy="301622"/>
            </a:xfrm>
            <a:prstGeom prst="rect">
              <a:avLst/>
            </a:prstGeom>
            <a:solidFill>
              <a:srgbClr val="00B050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342900" indent="-342900"/>
              <a:endParaRPr lang="de-DE"/>
            </a:p>
          </p:txBody>
        </p:sp>
        <p:cxnSp>
          <p:nvCxnSpPr>
            <p:cNvPr id="15380" name="Straight Connector 166"/>
            <p:cNvCxnSpPr>
              <a:cxnSpLocks noChangeShapeType="1"/>
            </p:cNvCxnSpPr>
            <p:nvPr/>
          </p:nvCxnSpPr>
          <p:spPr bwMode="auto">
            <a:xfrm>
              <a:off x="5033872" y="1798660"/>
              <a:ext cx="0" cy="403428"/>
            </a:xfrm>
            <a:prstGeom prst="line">
              <a:avLst/>
            </a:prstGeom>
            <a:noFill/>
            <a:ln w="38100" algn="ctr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5381" name="Rectangle 179"/>
            <p:cNvSpPr>
              <a:spLocks noChangeArrowheads="1"/>
            </p:cNvSpPr>
            <p:nvPr/>
          </p:nvSpPr>
          <p:spPr bwMode="auto">
            <a:xfrm>
              <a:off x="6201593" y="1900418"/>
              <a:ext cx="1200598" cy="301622"/>
            </a:xfrm>
            <a:prstGeom prst="rect">
              <a:avLst/>
            </a:prstGeom>
            <a:solidFill>
              <a:srgbClr val="0070C0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342900" indent="-342900"/>
              <a:endParaRPr lang="de-DE"/>
            </a:p>
          </p:txBody>
        </p:sp>
        <p:sp>
          <p:nvSpPr>
            <p:cNvPr id="15382" name="Rectangle 180"/>
            <p:cNvSpPr>
              <a:spLocks noChangeArrowheads="1"/>
            </p:cNvSpPr>
            <p:nvPr/>
          </p:nvSpPr>
          <p:spPr bwMode="auto">
            <a:xfrm>
              <a:off x="6029773" y="1900434"/>
              <a:ext cx="167057" cy="301622"/>
            </a:xfrm>
            <a:prstGeom prst="rect">
              <a:avLst/>
            </a:prstGeom>
            <a:solidFill>
              <a:srgbClr val="FFFF00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342900" indent="-342900"/>
              <a:endParaRPr lang="de-DE"/>
            </a:p>
          </p:txBody>
        </p:sp>
        <p:cxnSp>
          <p:nvCxnSpPr>
            <p:cNvPr id="15383" name="Straight Connector 181"/>
            <p:cNvCxnSpPr>
              <a:cxnSpLocks noChangeShapeType="1"/>
            </p:cNvCxnSpPr>
            <p:nvPr/>
          </p:nvCxnSpPr>
          <p:spPr bwMode="auto">
            <a:xfrm>
              <a:off x="5186274" y="1798644"/>
              <a:ext cx="0" cy="403428"/>
            </a:xfrm>
            <a:prstGeom prst="line">
              <a:avLst/>
            </a:prstGeom>
            <a:noFill/>
            <a:ln w="38100" algn="ctr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384" name="Straight Connector 182"/>
            <p:cNvCxnSpPr>
              <a:cxnSpLocks noChangeShapeType="1"/>
            </p:cNvCxnSpPr>
            <p:nvPr/>
          </p:nvCxnSpPr>
          <p:spPr bwMode="auto">
            <a:xfrm>
              <a:off x="5110065" y="1798644"/>
              <a:ext cx="0" cy="403428"/>
            </a:xfrm>
            <a:prstGeom prst="line">
              <a:avLst/>
            </a:prstGeom>
            <a:noFill/>
            <a:ln w="38100" algn="ctr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385" name="Straight Connector 183"/>
            <p:cNvCxnSpPr>
              <a:cxnSpLocks noChangeShapeType="1"/>
            </p:cNvCxnSpPr>
            <p:nvPr/>
          </p:nvCxnSpPr>
          <p:spPr bwMode="auto">
            <a:xfrm>
              <a:off x="5262468" y="1798628"/>
              <a:ext cx="0" cy="403428"/>
            </a:xfrm>
            <a:prstGeom prst="line">
              <a:avLst/>
            </a:prstGeom>
            <a:noFill/>
            <a:ln w="38100" algn="ctr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386" name="Straight Connector 184"/>
            <p:cNvCxnSpPr>
              <a:cxnSpLocks noChangeShapeType="1"/>
            </p:cNvCxnSpPr>
            <p:nvPr/>
          </p:nvCxnSpPr>
          <p:spPr bwMode="auto">
            <a:xfrm>
              <a:off x="5343456" y="1798644"/>
              <a:ext cx="0" cy="403428"/>
            </a:xfrm>
            <a:prstGeom prst="line">
              <a:avLst/>
            </a:prstGeom>
            <a:noFill/>
            <a:ln w="38100" algn="ctr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387" name="Straight Connector 185"/>
            <p:cNvCxnSpPr>
              <a:cxnSpLocks noChangeShapeType="1"/>
            </p:cNvCxnSpPr>
            <p:nvPr/>
          </p:nvCxnSpPr>
          <p:spPr bwMode="auto">
            <a:xfrm>
              <a:off x="5495858" y="1798628"/>
              <a:ext cx="0" cy="403428"/>
            </a:xfrm>
            <a:prstGeom prst="line">
              <a:avLst/>
            </a:prstGeom>
            <a:noFill/>
            <a:ln w="38100" algn="ctr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388" name="Straight Connector 186"/>
            <p:cNvCxnSpPr>
              <a:cxnSpLocks noChangeShapeType="1"/>
            </p:cNvCxnSpPr>
            <p:nvPr/>
          </p:nvCxnSpPr>
          <p:spPr bwMode="auto">
            <a:xfrm>
              <a:off x="5419649" y="1798628"/>
              <a:ext cx="0" cy="403428"/>
            </a:xfrm>
            <a:prstGeom prst="line">
              <a:avLst/>
            </a:prstGeom>
            <a:noFill/>
            <a:ln w="38100" algn="ctr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389" name="Straight Connector 187"/>
            <p:cNvCxnSpPr>
              <a:cxnSpLocks noChangeShapeType="1"/>
            </p:cNvCxnSpPr>
            <p:nvPr/>
          </p:nvCxnSpPr>
          <p:spPr bwMode="auto">
            <a:xfrm>
              <a:off x="5572051" y="1798612"/>
              <a:ext cx="0" cy="403428"/>
            </a:xfrm>
            <a:prstGeom prst="line">
              <a:avLst/>
            </a:prstGeom>
            <a:noFill/>
            <a:ln w="38100" algn="ctr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5390" name="Rectangle 188"/>
            <p:cNvSpPr>
              <a:spLocks noChangeArrowheads="1"/>
            </p:cNvSpPr>
            <p:nvPr/>
          </p:nvSpPr>
          <p:spPr bwMode="auto">
            <a:xfrm>
              <a:off x="7806397" y="1900434"/>
              <a:ext cx="181468" cy="301622"/>
            </a:xfrm>
            <a:prstGeom prst="rect">
              <a:avLst/>
            </a:prstGeom>
            <a:solidFill>
              <a:srgbClr val="FFFF00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342900" indent="-342900"/>
              <a:endParaRPr lang="de-DE"/>
            </a:p>
          </p:txBody>
        </p:sp>
        <p:sp>
          <p:nvSpPr>
            <p:cNvPr id="15391" name="Rectangle 189"/>
            <p:cNvSpPr>
              <a:spLocks noChangeArrowheads="1"/>
            </p:cNvSpPr>
            <p:nvPr/>
          </p:nvSpPr>
          <p:spPr bwMode="auto">
            <a:xfrm>
              <a:off x="7987865" y="1900418"/>
              <a:ext cx="479858" cy="301622"/>
            </a:xfrm>
            <a:prstGeom prst="rect">
              <a:avLst/>
            </a:prstGeom>
            <a:solidFill>
              <a:srgbClr val="00B050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342900" indent="-342900"/>
              <a:endParaRPr lang="de-DE"/>
            </a:p>
          </p:txBody>
        </p:sp>
        <p:cxnSp>
          <p:nvCxnSpPr>
            <p:cNvPr id="15392" name="Straight Connector 190"/>
            <p:cNvCxnSpPr>
              <a:cxnSpLocks noChangeShapeType="1"/>
            </p:cNvCxnSpPr>
            <p:nvPr/>
          </p:nvCxnSpPr>
          <p:spPr bwMode="auto">
            <a:xfrm>
              <a:off x="8015535" y="1798644"/>
              <a:ext cx="0" cy="403428"/>
            </a:xfrm>
            <a:prstGeom prst="line">
              <a:avLst/>
            </a:prstGeom>
            <a:noFill/>
            <a:ln w="38100" algn="ctr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393" name="Straight Connector 191"/>
            <p:cNvCxnSpPr>
              <a:cxnSpLocks noChangeShapeType="1"/>
            </p:cNvCxnSpPr>
            <p:nvPr/>
          </p:nvCxnSpPr>
          <p:spPr bwMode="auto">
            <a:xfrm>
              <a:off x="8167938" y="1798628"/>
              <a:ext cx="0" cy="403428"/>
            </a:xfrm>
            <a:prstGeom prst="line">
              <a:avLst/>
            </a:prstGeom>
            <a:noFill/>
            <a:ln w="38100" algn="ctr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394" name="Straight Connector 192"/>
            <p:cNvCxnSpPr>
              <a:cxnSpLocks noChangeShapeType="1"/>
            </p:cNvCxnSpPr>
            <p:nvPr/>
          </p:nvCxnSpPr>
          <p:spPr bwMode="auto">
            <a:xfrm>
              <a:off x="8091728" y="1798628"/>
              <a:ext cx="0" cy="403428"/>
            </a:xfrm>
            <a:prstGeom prst="line">
              <a:avLst/>
            </a:prstGeom>
            <a:noFill/>
            <a:ln w="38100" algn="ctr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395" name="Straight Connector 193"/>
            <p:cNvCxnSpPr>
              <a:cxnSpLocks noChangeShapeType="1"/>
            </p:cNvCxnSpPr>
            <p:nvPr/>
          </p:nvCxnSpPr>
          <p:spPr bwMode="auto">
            <a:xfrm>
              <a:off x="8244131" y="1798612"/>
              <a:ext cx="0" cy="403428"/>
            </a:xfrm>
            <a:prstGeom prst="line">
              <a:avLst/>
            </a:prstGeom>
            <a:noFill/>
            <a:ln w="38100" algn="ctr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396" name="Straight Connector 194"/>
            <p:cNvCxnSpPr>
              <a:cxnSpLocks noChangeShapeType="1"/>
            </p:cNvCxnSpPr>
            <p:nvPr/>
          </p:nvCxnSpPr>
          <p:spPr bwMode="auto">
            <a:xfrm>
              <a:off x="8325119" y="1798628"/>
              <a:ext cx="0" cy="403428"/>
            </a:xfrm>
            <a:prstGeom prst="line">
              <a:avLst/>
            </a:prstGeom>
            <a:noFill/>
            <a:ln w="38100" algn="ctr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397" name="Straight Connector 196"/>
            <p:cNvCxnSpPr>
              <a:cxnSpLocks noChangeShapeType="1"/>
            </p:cNvCxnSpPr>
            <p:nvPr/>
          </p:nvCxnSpPr>
          <p:spPr bwMode="auto">
            <a:xfrm>
              <a:off x="8401312" y="1798612"/>
              <a:ext cx="0" cy="403428"/>
            </a:xfrm>
            <a:prstGeom prst="line">
              <a:avLst/>
            </a:prstGeom>
            <a:noFill/>
            <a:ln w="38100" algn="ctr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398" name="Straight Arrow Connector 168"/>
            <p:cNvCxnSpPr>
              <a:cxnSpLocks noChangeShapeType="1"/>
            </p:cNvCxnSpPr>
            <p:nvPr/>
          </p:nvCxnSpPr>
          <p:spPr bwMode="auto">
            <a:xfrm>
              <a:off x="7648379" y="2216739"/>
              <a:ext cx="843159" cy="0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" name="Rectangle 4"/>
            <p:cNvSpPr/>
            <p:nvPr/>
          </p:nvSpPr>
          <p:spPr>
            <a:xfrm>
              <a:off x="5218191" y="2225205"/>
              <a:ext cx="688009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de-DE" sz="1100" dirty="0">
                  <a:solidFill>
                    <a:srgbClr val="261748"/>
                  </a:solidFill>
                </a:rPr>
                <a:t>SASE 2</a:t>
              </a:r>
            </a:p>
          </p:txBody>
        </p:sp>
        <p:sp>
          <p:nvSpPr>
            <p:cNvPr id="210" name="Rectangle 209"/>
            <p:cNvSpPr/>
            <p:nvPr/>
          </p:nvSpPr>
          <p:spPr>
            <a:xfrm>
              <a:off x="6322174" y="2223230"/>
              <a:ext cx="946093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de-DE" sz="1100" dirty="0">
                  <a:solidFill>
                    <a:srgbClr val="261748"/>
                  </a:solidFill>
                </a:rPr>
                <a:t>SASE </a:t>
              </a:r>
              <a:r>
                <a:rPr lang="de-DE" sz="1100" dirty="0" smtClean="0">
                  <a:solidFill>
                    <a:srgbClr val="261748"/>
                  </a:solidFill>
                </a:rPr>
                <a:t>1 &amp; 3</a:t>
              </a:r>
              <a:endParaRPr lang="de-DE" sz="1100" dirty="0">
                <a:solidFill>
                  <a:srgbClr val="261748"/>
                </a:solidFill>
              </a:endParaRPr>
            </a:p>
          </p:txBody>
        </p:sp>
        <p:grpSp>
          <p:nvGrpSpPr>
            <p:cNvPr id="6" name="Group 5"/>
            <p:cNvGrpSpPr/>
            <p:nvPr/>
          </p:nvGrpSpPr>
          <p:grpSpPr>
            <a:xfrm>
              <a:off x="6229369" y="1803359"/>
              <a:ext cx="1145852" cy="403476"/>
              <a:chOff x="6229369" y="1803359"/>
              <a:chExt cx="538179" cy="403476"/>
            </a:xfrm>
          </p:grpSpPr>
          <p:cxnSp>
            <p:nvCxnSpPr>
              <p:cNvPr id="211" name="Straight Connector 166"/>
              <p:cNvCxnSpPr>
                <a:cxnSpLocks noChangeShapeType="1"/>
              </p:cNvCxnSpPr>
              <p:nvPr/>
            </p:nvCxnSpPr>
            <p:spPr bwMode="auto">
              <a:xfrm>
                <a:off x="6229369" y="1803407"/>
                <a:ext cx="0" cy="403428"/>
              </a:xfrm>
              <a:prstGeom prst="line">
                <a:avLst/>
              </a:prstGeom>
              <a:noFill/>
              <a:ln w="38100" algn="ctr">
                <a:solidFill>
                  <a:srgbClr val="FF33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12" name="Straight Connector 181"/>
              <p:cNvCxnSpPr>
                <a:cxnSpLocks noChangeShapeType="1"/>
              </p:cNvCxnSpPr>
              <p:nvPr/>
            </p:nvCxnSpPr>
            <p:spPr bwMode="auto">
              <a:xfrm>
                <a:off x="6381771" y="1803391"/>
                <a:ext cx="0" cy="403428"/>
              </a:xfrm>
              <a:prstGeom prst="line">
                <a:avLst/>
              </a:prstGeom>
              <a:noFill/>
              <a:ln w="38100" algn="ctr">
                <a:solidFill>
                  <a:srgbClr val="FF33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13" name="Straight Connector 182"/>
              <p:cNvCxnSpPr>
                <a:cxnSpLocks noChangeShapeType="1"/>
              </p:cNvCxnSpPr>
              <p:nvPr/>
            </p:nvCxnSpPr>
            <p:spPr bwMode="auto">
              <a:xfrm>
                <a:off x="6305562" y="1803391"/>
                <a:ext cx="0" cy="403428"/>
              </a:xfrm>
              <a:prstGeom prst="line">
                <a:avLst/>
              </a:prstGeom>
              <a:noFill/>
              <a:ln w="38100" algn="ctr">
                <a:solidFill>
                  <a:srgbClr val="FF33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14" name="Straight Connector 183"/>
              <p:cNvCxnSpPr>
                <a:cxnSpLocks noChangeShapeType="1"/>
              </p:cNvCxnSpPr>
              <p:nvPr/>
            </p:nvCxnSpPr>
            <p:spPr bwMode="auto">
              <a:xfrm>
                <a:off x="6457965" y="1803375"/>
                <a:ext cx="0" cy="403428"/>
              </a:xfrm>
              <a:prstGeom prst="line">
                <a:avLst/>
              </a:prstGeom>
              <a:noFill/>
              <a:ln w="38100" algn="ctr">
                <a:solidFill>
                  <a:srgbClr val="FF33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15" name="Straight Connector 184"/>
              <p:cNvCxnSpPr>
                <a:cxnSpLocks noChangeShapeType="1"/>
              </p:cNvCxnSpPr>
              <p:nvPr/>
            </p:nvCxnSpPr>
            <p:spPr bwMode="auto">
              <a:xfrm>
                <a:off x="6538953" y="1803391"/>
                <a:ext cx="0" cy="403428"/>
              </a:xfrm>
              <a:prstGeom prst="line">
                <a:avLst/>
              </a:prstGeom>
              <a:noFill/>
              <a:ln w="38100" algn="ctr">
                <a:solidFill>
                  <a:srgbClr val="FF33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16" name="Straight Connector 185"/>
              <p:cNvCxnSpPr>
                <a:cxnSpLocks noChangeShapeType="1"/>
              </p:cNvCxnSpPr>
              <p:nvPr/>
            </p:nvCxnSpPr>
            <p:spPr bwMode="auto">
              <a:xfrm>
                <a:off x="6691355" y="1803375"/>
                <a:ext cx="0" cy="403428"/>
              </a:xfrm>
              <a:prstGeom prst="line">
                <a:avLst/>
              </a:prstGeom>
              <a:noFill/>
              <a:ln w="38100" algn="ctr">
                <a:solidFill>
                  <a:srgbClr val="FF33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17" name="Straight Connector 186"/>
              <p:cNvCxnSpPr>
                <a:cxnSpLocks noChangeShapeType="1"/>
              </p:cNvCxnSpPr>
              <p:nvPr/>
            </p:nvCxnSpPr>
            <p:spPr bwMode="auto">
              <a:xfrm>
                <a:off x="6615146" y="1803375"/>
                <a:ext cx="0" cy="403428"/>
              </a:xfrm>
              <a:prstGeom prst="line">
                <a:avLst/>
              </a:prstGeom>
              <a:noFill/>
              <a:ln w="38100" algn="ctr">
                <a:solidFill>
                  <a:srgbClr val="FF33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18" name="Straight Connector 187"/>
              <p:cNvCxnSpPr>
                <a:cxnSpLocks noChangeShapeType="1"/>
              </p:cNvCxnSpPr>
              <p:nvPr/>
            </p:nvCxnSpPr>
            <p:spPr bwMode="auto">
              <a:xfrm>
                <a:off x="6767548" y="1803359"/>
                <a:ext cx="0" cy="403428"/>
              </a:xfrm>
              <a:prstGeom prst="line">
                <a:avLst/>
              </a:prstGeom>
              <a:noFill/>
              <a:ln w="38100" algn="ctr">
                <a:solidFill>
                  <a:srgbClr val="FF33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</p:grpSp>
      <p:grpSp>
        <p:nvGrpSpPr>
          <p:cNvPr id="10" name="Group 9"/>
          <p:cNvGrpSpPr/>
          <p:nvPr/>
        </p:nvGrpSpPr>
        <p:grpSpPr>
          <a:xfrm>
            <a:off x="4637900" y="3777138"/>
            <a:ext cx="3849688" cy="646820"/>
            <a:chOff x="4637900" y="3777138"/>
            <a:chExt cx="3849688" cy="646820"/>
          </a:xfrm>
        </p:grpSpPr>
        <p:cxnSp>
          <p:nvCxnSpPr>
            <p:cNvPr id="222" name="Straight Arrow Connector 164"/>
            <p:cNvCxnSpPr>
              <a:cxnSpLocks noChangeShapeType="1"/>
            </p:cNvCxnSpPr>
            <p:nvPr/>
          </p:nvCxnSpPr>
          <p:spPr bwMode="auto">
            <a:xfrm>
              <a:off x="4637900" y="4197889"/>
              <a:ext cx="2956997" cy="0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23" name="Rectangle 222"/>
            <p:cNvSpPr/>
            <p:nvPr/>
          </p:nvSpPr>
          <p:spPr bwMode="auto">
            <a:xfrm>
              <a:off x="4815700" y="3777138"/>
              <a:ext cx="2584450" cy="40481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  <a:extLst/>
          </p:spPr>
          <p:txBody>
            <a:bodyPr/>
            <a:lstStyle/>
            <a:p>
              <a:pPr marL="342900" indent="-342900">
                <a:defRPr/>
              </a:pPr>
              <a:endParaRPr lang="de-DE"/>
            </a:p>
          </p:txBody>
        </p:sp>
        <p:sp>
          <p:nvSpPr>
            <p:cNvPr id="224" name="Rectangle 223"/>
            <p:cNvSpPr/>
            <p:nvPr/>
          </p:nvSpPr>
          <p:spPr bwMode="auto">
            <a:xfrm>
              <a:off x="7798613" y="3780313"/>
              <a:ext cx="665162" cy="40322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  <a:extLst/>
          </p:spPr>
          <p:txBody>
            <a:bodyPr/>
            <a:lstStyle/>
            <a:p>
              <a:pPr marL="342900" indent="-342900">
                <a:defRPr/>
              </a:pPr>
              <a:endParaRPr lang="de-DE"/>
            </a:p>
          </p:txBody>
        </p:sp>
        <p:cxnSp>
          <p:nvCxnSpPr>
            <p:cNvPr id="225" name="Straight Connector 169"/>
            <p:cNvCxnSpPr>
              <a:cxnSpLocks noChangeShapeType="1"/>
            </p:cNvCxnSpPr>
            <p:nvPr/>
          </p:nvCxnSpPr>
          <p:spPr bwMode="auto">
            <a:xfrm flipH="1">
              <a:off x="7575844" y="4109082"/>
              <a:ext cx="59132" cy="166550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6" name="Straight Connector 170"/>
            <p:cNvCxnSpPr>
              <a:cxnSpLocks noChangeShapeType="1"/>
            </p:cNvCxnSpPr>
            <p:nvPr/>
          </p:nvCxnSpPr>
          <p:spPr bwMode="auto">
            <a:xfrm flipH="1">
              <a:off x="7613933" y="4113825"/>
              <a:ext cx="59132" cy="166550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27" name="Rectangle 177"/>
            <p:cNvSpPr>
              <a:spLocks noChangeArrowheads="1"/>
            </p:cNvSpPr>
            <p:nvPr/>
          </p:nvSpPr>
          <p:spPr bwMode="auto">
            <a:xfrm>
              <a:off x="4820784" y="3879627"/>
              <a:ext cx="181468" cy="301622"/>
            </a:xfrm>
            <a:prstGeom prst="rect">
              <a:avLst/>
            </a:prstGeom>
            <a:solidFill>
              <a:srgbClr val="FFFF00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342900" indent="-342900"/>
              <a:endParaRPr lang="de-DE"/>
            </a:p>
          </p:txBody>
        </p:sp>
        <p:sp>
          <p:nvSpPr>
            <p:cNvPr id="228" name="Rectangle 178"/>
            <p:cNvSpPr>
              <a:spLocks noChangeArrowheads="1"/>
            </p:cNvSpPr>
            <p:nvPr/>
          </p:nvSpPr>
          <p:spPr bwMode="auto">
            <a:xfrm>
              <a:off x="5001764" y="3879611"/>
              <a:ext cx="417885" cy="301622"/>
            </a:xfrm>
            <a:prstGeom prst="rect">
              <a:avLst/>
            </a:prstGeom>
            <a:solidFill>
              <a:srgbClr val="00B050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342900" indent="-342900"/>
              <a:endParaRPr lang="de-DE"/>
            </a:p>
          </p:txBody>
        </p:sp>
        <p:sp>
          <p:nvSpPr>
            <p:cNvPr id="230" name="Rectangle 179"/>
            <p:cNvSpPr>
              <a:spLocks noChangeArrowheads="1"/>
            </p:cNvSpPr>
            <p:nvPr/>
          </p:nvSpPr>
          <p:spPr bwMode="auto">
            <a:xfrm>
              <a:off x="6496051" y="3879595"/>
              <a:ext cx="435078" cy="301622"/>
            </a:xfrm>
            <a:prstGeom prst="rect">
              <a:avLst/>
            </a:prstGeom>
            <a:solidFill>
              <a:srgbClr val="0070C0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342900" indent="-342900"/>
              <a:endParaRPr lang="de-DE"/>
            </a:p>
          </p:txBody>
        </p:sp>
        <p:sp>
          <p:nvSpPr>
            <p:cNvPr id="231" name="Rectangle 180"/>
            <p:cNvSpPr>
              <a:spLocks noChangeArrowheads="1"/>
            </p:cNvSpPr>
            <p:nvPr/>
          </p:nvSpPr>
          <p:spPr bwMode="auto">
            <a:xfrm>
              <a:off x="6325892" y="3879611"/>
              <a:ext cx="167057" cy="301622"/>
            </a:xfrm>
            <a:prstGeom prst="rect">
              <a:avLst/>
            </a:prstGeom>
            <a:solidFill>
              <a:srgbClr val="FFFF00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342900" indent="-342900"/>
              <a:endParaRPr lang="de-DE"/>
            </a:p>
          </p:txBody>
        </p:sp>
        <p:sp>
          <p:nvSpPr>
            <p:cNvPr id="239" name="Rectangle 188"/>
            <p:cNvSpPr>
              <a:spLocks noChangeArrowheads="1"/>
            </p:cNvSpPr>
            <p:nvPr/>
          </p:nvSpPr>
          <p:spPr bwMode="auto">
            <a:xfrm>
              <a:off x="7802447" y="3879611"/>
              <a:ext cx="181468" cy="301622"/>
            </a:xfrm>
            <a:prstGeom prst="rect">
              <a:avLst/>
            </a:prstGeom>
            <a:solidFill>
              <a:srgbClr val="FFFF00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342900" indent="-342900"/>
              <a:endParaRPr lang="de-DE"/>
            </a:p>
          </p:txBody>
        </p:sp>
        <p:sp>
          <p:nvSpPr>
            <p:cNvPr id="240" name="Rectangle 189"/>
            <p:cNvSpPr>
              <a:spLocks noChangeArrowheads="1"/>
            </p:cNvSpPr>
            <p:nvPr/>
          </p:nvSpPr>
          <p:spPr bwMode="auto">
            <a:xfrm>
              <a:off x="7983915" y="3879595"/>
              <a:ext cx="479858" cy="301622"/>
            </a:xfrm>
            <a:prstGeom prst="rect">
              <a:avLst/>
            </a:prstGeom>
            <a:solidFill>
              <a:srgbClr val="00B050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342900" indent="-342900"/>
              <a:endParaRPr lang="de-DE"/>
            </a:p>
          </p:txBody>
        </p:sp>
        <p:cxnSp>
          <p:nvCxnSpPr>
            <p:cNvPr id="247" name="Straight Arrow Connector 168"/>
            <p:cNvCxnSpPr>
              <a:cxnSpLocks noChangeShapeType="1"/>
            </p:cNvCxnSpPr>
            <p:nvPr/>
          </p:nvCxnSpPr>
          <p:spPr bwMode="auto">
            <a:xfrm>
              <a:off x="7644429" y="4195916"/>
              <a:ext cx="843159" cy="0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48" name="Rectangle 179"/>
            <p:cNvSpPr>
              <a:spLocks noChangeArrowheads="1"/>
            </p:cNvSpPr>
            <p:nvPr/>
          </p:nvSpPr>
          <p:spPr bwMode="auto">
            <a:xfrm>
              <a:off x="6927511" y="3879579"/>
              <a:ext cx="463915" cy="301622"/>
            </a:xfrm>
            <a:prstGeom prst="rect">
              <a:avLst/>
            </a:prstGeom>
            <a:solidFill>
              <a:srgbClr val="2FA6FF">
                <a:alpha val="49804"/>
              </a:srgbClr>
            </a:solidFill>
            <a:ln>
              <a:noFill/>
            </a:ln>
          </p:spPr>
          <p:txBody>
            <a:bodyPr/>
            <a:lstStyle/>
            <a:p>
              <a:pPr marL="342900" indent="-342900"/>
              <a:endParaRPr lang="de-DE"/>
            </a:p>
          </p:txBody>
        </p:sp>
        <p:sp>
          <p:nvSpPr>
            <p:cNvPr id="249" name="TextBox 173"/>
            <p:cNvSpPr txBox="1">
              <a:spLocks noChangeArrowheads="1"/>
            </p:cNvSpPr>
            <p:nvPr/>
          </p:nvSpPr>
          <p:spPr bwMode="auto">
            <a:xfrm>
              <a:off x="4895276" y="4193126"/>
              <a:ext cx="595035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900" b="1">
                  <a:solidFill>
                    <a:schemeClr val="tx1"/>
                  </a:solidFill>
                  <a:latin typeface="Arial" charset="0"/>
                  <a:ea typeface="ＭＳ Ｐゴシック" pitchFamily="116" charset="-128"/>
                </a:defRPr>
              </a:lvl1pPr>
              <a:lvl2pPr marL="742950" indent="-285750" eaLnBrk="0" hangingPunct="0">
                <a:defRPr sz="900" b="1">
                  <a:solidFill>
                    <a:schemeClr val="tx1"/>
                  </a:solidFill>
                  <a:latin typeface="Arial" charset="0"/>
                  <a:ea typeface="ＭＳ Ｐゴシック" pitchFamily="116" charset="-128"/>
                </a:defRPr>
              </a:lvl2pPr>
              <a:lvl3pPr marL="1143000" indent="-228600" eaLnBrk="0" hangingPunct="0">
                <a:defRPr sz="900" b="1">
                  <a:solidFill>
                    <a:schemeClr val="tx1"/>
                  </a:solidFill>
                  <a:latin typeface="Arial" charset="0"/>
                  <a:ea typeface="ＭＳ Ｐゴシック" pitchFamily="116" charset="-128"/>
                </a:defRPr>
              </a:lvl3pPr>
              <a:lvl4pPr marL="1600200" indent="-228600" eaLnBrk="0" hangingPunct="0">
                <a:defRPr sz="900" b="1">
                  <a:solidFill>
                    <a:schemeClr val="tx1"/>
                  </a:solidFill>
                  <a:latin typeface="Arial" charset="0"/>
                  <a:ea typeface="ＭＳ Ｐゴシック" pitchFamily="116" charset="-128"/>
                </a:defRPr>
              </a:lvl4pPr>
              <a:lvl5pPr marL="2057400" indent="-228600" eaLnBrk="0" hangingPunct="0">
                <a:defRPr sz="900" b="1">
                  <a:solidFill>
                    <a:schemeClr val="tx1"/>
                  </a:solidFill>
                  <a:latin typeface="Arial" charset="0"/>
                  <a:ea typeface="ＭＳ Ｐゴシック" pitchFamily="116" charset="-128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8B323"/>
                </a:buClr>
                <a:buFont typeface="Wingdings" pitchFamily="2" charset="2"/>
                <a:defRPr sz="900" b="1">
                  <a:solidFill>
                    <a:schemeClr val="tx1"/>
                  </a:solidFill>
                  <a:latin typeface="Arial" charset="0"/>
                  <a:ea typeface="ＭＳ Ｐゴシック" pitchFamily="116" charset="-128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8B323"/>
                </a:buClr>
                <a:buFont typeface="Wingdings" pitchFamily="2" charset="2"/>
                <a:defRPr sz="900" b="1">
                  <a:solidFill>
                    <a:schemeClr val="tx1"/>
                  </a:solidFill>
                  <a:latin typeface="Arial" charset="0"/>
                  <a:ea typeface="ＭＳ Ｐゴシック" pitchFamily="116" charset="-128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8B323"/>
                </a:buClr>
                <a:buFont typeface="Wingdings" pitchFamily="2" charset="2"/>
                <a:defRPr sz="900" b="1">
                  <a:solidFill>
                    <a:schemeClr val="tx1"/>
                  </a:solidFill>
                  <a:latin typeface="Arial" charset="0"/>
                  <a:ea typeface="ＭＳ Ｐゴシック" pitchFamily="116" charset="-128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8B323"/>
                </a:buClr>
                <a:buFont typeface="Wingdings" pitchFamily="2" charset="2"/>
                <a:defRPr sz="900" b="1">
                  <a:solidFill>
                    <a:schemeClr val="tx1"/>
                  </a:solidFill>
                  <a:latin typeface="Arial" charset="0"/>
                  <a:ea typeface="ＭＳ Ｐゴシック" pitchFamily="116" charset="-128"/>
                </a:defRPr>
              </a:lvl9pPr>
            </a:lstStyle>
            <a:p>
              <a:pPr eaLnBrk="1" hangingPunct="1"/>
              <a:r>
                <a:rPr lang="de-DE" dirty="0" smtClean="0"/>
                <a:t>SASE 2</a:t>
              </a:r>
              <a:endParaRPr lang="de-DE" dirty="0"/>
            </a:p>
          </p:txBody>
        </p:sp>
        <p:sp>
          <p:nvSpPr>
            <p:cNvPr id="250" name="TextBox 173"/>
            <p:cNvSpPr txBox="1">
              <a:spLocks noChangeArrowheads="1"/>
            </p:cNvSpPr>
            <p:nvPr/>
          </p:nvSpPr>
          <p:spPr bwMode="auto">
            <a:xfrm>
              <a:off x="6419420" y="4193110"/>
              <a:ext cx="595035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900" b="1">
                  <a:solidFill>
                    <a:schemeClr val="tx1"/>
                  </a:solidFill>
                  <a:latin typeface="Arial" charset="0"/>
                  <a:ea typeface="ＭＳ Ｐゴシック" pitchFamily="116" charset="-128"/>
                </a:defRPr>
              </a:lvl1pPr>
              <a:lvl2pPr marL="742950" indent="-285750" eaLnBrk="0" hangingPunct="0">
                <a:defRPr sz="900" b="1">
                  <a:solidFill>
                    <a:schemeClr val="tx1"/>
                  </a:solidFill>
                  <a:latin typeface="Arial" charset="0"/>
                  <a:ea typeface="ＭＳ Ｐゴシック" pitchFamily="116" charset="-128"/>
                </a:defRPr>
              </a:lvl2pPr>
              <a:lvl3pPr marL="1143000" indent="-228600" eaLnBrk="0" hangingPunct="0">
                <a:defRPr sz="900" b="1">
                  <a:solidFill>
                    <a:schemeClr val="tx1"/>
                  </a:solidFill>
                  <a:latin typeface="Arial" charset="0"/>
                  <a:ea typeface="ＭＳ Ｐゴシック" pitchFamily="116" charset="-128"/>
                </a:defRPr>
              </a:lvl3pPr>
              <a:lvl4pPr marL="1600200" indent="-228600" eaLnBrk="0" hangingPunct="0">
                <a:defRPr sz="900" b="1">
                  <a:solidFill>
                    <a:schemeClr val="tx1"/>
                  </a:solidFill>
                  <a:latin typeface="Arial" charset="0"/>
                  <a:ea typeface="ＭＳ Ｐゴシック" pitchFamily="116" charset="-128"/>
                </a:defRPr>
              </a:lvl4pPr>
              <a:lvl5pPr marL="2057400" indent="-228600" eaLnBrk="0" hangingPunct="0">
                <a:defRPr sz="900" b="1">
                  <a:solidFill>
                    <a:schemeClr val="tx1"/>
                  </a:solidFill>
                  <a:latin typeface="Arial" charset="0"/>
                  <a:ea typeface="ＭＳ Ｐゴシック" pitchFamily="116" charset="-128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8B323"/>
                </a:buClr>
                <a:buFont typeface="Wingdings" pitchFamily="2" charset="2"/>
                <a:defRPr sz="900" b="1">
                  <a:solidFill>
                    <a:schemeClr val="tx1"/>
                  </a:solidFill>
                  <a:latin typeface="Arial" charset="0"/>
                  <a:ea typeface="ＭＳ Ｐゴシック" pitchFamily="116" charset="-128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8B323"/>
                </a:buClr>
                <a:buFont typeface="Wingdings" pitchFamily="2" charset="2"/>
                <a:defRPr sz="900" b="1">
                  <a:solidFill>
                    <a:schemeClr val="tx1"/>
                  </a:solidFill>
                  <a:latin typeface="Arial" charset="0"/>
                  <a:ea typeface="ＭＳ Ｐゴシック" pitchFamily="116" charset="-128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8B323"/>
                </a:buClr>
                <a:buFont typeface="Wingdings" pitchFamily="2" charset="2"/>
                <a:defRPr sz="900" b="1">
                  <a:solidFill>
                    <a:schemeClr val="tx1"/>
                  </a:solidFill>
                  <a:latin typeface="Arial" charset="0"/>
                  <a:ea typeface="ＭＳ Ｐゴシック" pitchFamily="116" charset="-128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8B323"/>
                </a:buClr>
                <a:buFont typeface="Wingdings" pitchFamily="2" charset="2"/>
                <a:defRPr sz="900" b="1">
                  <a:solidFill>
                    <a:schemeClr val="tx1"/>
                  </a:solidFill>
                  <a:latin typeface="Arial" charset="0"/>
                  <a:ea typeface="ＭＳ Ｐゴシック" pitchFamily="116" charset="-128"/>
                </a:defRPr>
              </a:lvl9pPr>
            </a:lstStyle>
            <a:p>
              <a:pPr eaLnBrk="1" hangingPunct="1"/>
              <a:r>
                <a:rPr lang="de-DE" dirty="0" smtClean="0"/>
                <a:t>SASE 1</a:t>
              </a:r>
              <a:endParaRPr lang="de-DE" dirty="0"/>
            </a:p>
          </p:txBody>
        </p:sp>
        <p:sp>
          <p:nvSpPr>
            <p:cNvPr id="251" name="TextBox 173"/>
            <p:cNvSpPr txBox="1">
              <a:spLocks noChangeArrowheads="1"/>
            </p:cNvSpPr>
            <p:nvPr/>
          </p:nvSpPr>
          <p:spPr bwMode="auto">
            <a:xfrm>
              <a:off x="6881415" y="4193094"/>
              <a:ext cx="595035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900" b="1">
                  <a:solidFill>
                    <a:schemeClr val="tx1"/>
                  </a:solidFill>
                  <a:latin typeface="Arial" charset="0"/>
                  <a:ea typeface="ＭＳ Ｐゴシック" pitchFamily="116" charset="-128"/>
                </a:defRPr>
              </a:lvl1pPr>
              <a:lvl2pPr marL="742950" indent="-285750" eaLnBrk="0" hangingPunct="0">
                <a:defRPr sz="900" b="1">
                  <a:solidFill>
                    <a:schemeClr val="tx1"/>
                  </a:solidFill>
                  <a:latin typeface="Arial" charset="0"/>
                  <a:ea typeface="ＭＳ Ｐゴシック" pitchFamily="116" charset="-128"/>
                </a:defRPr>
              </a:lvl2pPr>
              <a:lvl3pPr marL="1143000" indent="-228600" eaLnBrk="0" hangingPunct="0">
                <a:defRPr sz="900" b="1">
                  <a:solidFill>
                    <a:schemeClr val="tx1"/>
                  </a:solidFill>
                  <a:latin typeface="Arial" charset="0"/>
                  <a:ea typeface="ＭＳ Ｐゴシック" pitchFamily="116" charset="-128"/>
                </a:defRPr>
              </a:lvl3pPr>
              <a:lvl4pPr marL="1600200" indent="-228600" eaLnBrk="0" hangingPunct="0">
                <a:defRPr sz="900" b="1">
                  <a:solidFill>
                    <a:schemeClr val="tx1"/>
                  </a:solidFill>
                  <a:latin typeface="Arial" charset="0"/>
                  <a:ea typeface="ＭＳ Ｐゴシック" pitchFamily="116" charset="-128"/>
                </a:defRPr>
              </a:lvl4pPr>
              <a:lvl5pPr marL="2057400" indent="-228600" eaLnBrk="0" hangingPunct="0">
                <a:defRPr sz="900" b="1">
                  <a:solidFill>
                    <a:schemeClr val="tx1"/>
                  </a:solidFill>
                  <a:latin typeface="Arial" charset="0"/>
                  <a:ea typeface="ＭＳ Ｐゴシック" pitchFamily="116" charset="-128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8B323"/>
                </a:buClr>
                <a:buFont typeface="Wingdings" pitchFamily="2" charset="2"/>
                <a:defRPr sz="900" b="1">
                  <a:solidFill>
                    <a:schemeClr val="tx1"/>
                  </a:solidFill>
                  <a:latin typeface="Arial" charset="0"/>
                  <a:ea typeface="ＭＳ Ｐゴシック" pitchFamily="116" charset="-128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8B323"/>
                </a:buClr>
                <a:buFont typeface="Wingdings" pitchFamily="2" charset="2"/>
                <a:defRPr sz="900" b="1">
                  <a:solidFill>
                    <a:schemeClr val="tx1"/>
                  </a:solidFill>
                  <a:latin typeface="Arial" charset="0"/>
                  <a:ea typeface="ＭＳ Ｐゴシック" pitchFamily="116" charset="-128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8B323"/>
                </a:buClr>
                <a:buFont typeface="Wingdings" pitchFamily="2" charset="2"/>
                <a:defRPr sz="900" b="1">
                  <a:solidFill>
                    <a:schemeClr val="tx1"/>
                  </a:solidFill>
                  <a:latin typeface="Arial" charset="0"/>
                  <a:ea typeface="ＭＳ Ｐゴシック" pitchFamily="116" charset="-128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8B323"/>
                </a:buClr>
                <a:buFont typeface="Wingdings" pitchFamily="2" charset="2"/>
                <a:defRPr sz="900" b="1">
                  <a:solidFill>
                    <a:schemeClr val="tx1"/>
                  </a:solidFill>
                  <a:latin typeface="Arial" charset="0"/>
                  <a:ea typeface="ＭＳ Ｐゴシック" pitchFamily="116" charset="-128"/>
                </a:defRPr>
              </a:lvl9pPr>
            </a:lstStyle>
            <a:p>
              <a:pPr eaLnBrk="1" hangingPunct="1"/>
              <a:r>
                <a:rPr lang="de-DE" dirty="0" smtClean="0"/>
                <a:t>SASE 3</a:t>
              </a:r>
              <a:endParaRPr lang="de-DE" dirty="0"/>
            </a:p>
          </p:txBody>
        </p:sp>
        <p:sp>
          <p:nvSpPr>
            <p:cNvPr id="263" name="Rectangle 178"/>
            <p:cNvSpPr>
              <a:spLocks noChangeArrowheads="1"/>
            </p:cNvSpPr>
            <p:nvPr/>
          </p:nvSpPr>
          <p:spPr bwMode="auto">
            <a:xfrm>
              <a:off x="5420892" y="3884358"/>
              <a:ext cx="447706" cy="301622"/>
            </a:xfrm>
            <a:prstGeom prst="rect">
              <a:avLst/>
            </a:prstGeom>
            <a:solidFill>
              <a:srgbClr val="33FF8F">
                <a:alpha val="49804"/>
              </a:srgbClr>
            </a:solidFill>
            <a:ln>
              <a:noFill/>
            </a:ln>
          </p:spPr>
          <p:txBody>
            <a:bodyPr/>
            <a:lstStyle/>
            <a:p>
              <a:pPr marL="342900" indent="-342900"/>
              <a:endParaRPr lang="de-DE"/>
            </a:p>
          </p:txBody>
        </p:sp>
        <p:sp>
          <p:nvSpPr>
            <p:cNvPr id="264" name="Rectangle 178"/>
            <p:cNvSpPr>
              <a:spLocks noChangeArrowheads="1"/>
            </p:cNvSpPr>
            <p:nvPr/>
          </p:nvSpPr>
          <p:spPr bwMode="auto">
            <a:xfrm>
              <a:off x="5868598" y="3884342"/>
              <a:ext cx="454938" cy="301622"/>
            </a:xfrm>
            <a:prstGeom prst="rect">
              <a:avLst/>
            </a:prstGeom>
            <a:solidFill>
              <a:srgbClr val="9FFFCA">
                <a:alpha val="49804"/>
              </a:srgbClr>
            </a:solidFill>
            <a:ln>
              <a:noFill/>
            </a:ln>
          </p:spPr>
          <p:txBody>
            <a:bodyPr/>
            <a:lstStyle/>
            <a:p>
              <a:pPr marL="342900" indent="-342900"/>
              <a:endParaRPr lang="de-DE"/>
            </a:p>
          </p:txBody>
        </p:sp>
        <p:sp>
          <p:nvSpPr>
            <p:cNvPr id="265" name="TextBox 173"/>
            <p:cNvSpPr txBox="1">
              <a:spLocks noChangeArrowheads="1"/>
            </p:cNvSpPr>
            <p:nvPr/>
          </p:nvSpPr>
          <p:spPr bwMode="auto">
            <a:xfrm>
              <a:off x="5357271" y="4193110"/>
              <a:ext cx="595035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900" b="1">
                  <a:solidFill>
                    <a:schemeClr val="tx1"/>
                  </a:solidFill>
                  <a:latin typeface="Arial" charset="0"/>
                  <a:ea typeface="ＭＳ Ｐゴシック" pitchFamily="116" charset="-128"/>
                </a:defRPr>
              </a:lvl1pPr>
              <a:lvl2pPr marL="742950" indent="-285750" eaLnBrk="0" hangingPunct="0">
                <a:defRPr sz="900" b="1">
                  <a:solidFill>
                    <a:schemeClr val="tx1"/>
                  </a:solidFill>
                  <a:latin typeface="Arial" charset="0"/>
                  <a:ea typeface="ＭＳ Ｐゴシック" pitchFamily="116" charset="-128"/>
                </a:defRPr>
              </a:lvl2pPr>
              <a:lvl3pPr marL="1143000" indent="-228600" eaLnBrk="0" hangingPunct="0">
                <a:defRPr sz="900" b="1">
                  <a:solidFill>
                    <a:schemeClr val="tx1"/>
                  </a:solidFill>
                  <a:latin typeface="Arial" charset="0"/>
                  <a:ea typeface="ＭＳ Ｐゴシック" pitchFamily="116" charset="-128"/>
                </a:defRPr>
              </a:lvl3pPr>
              <a:lvl4pPr marL="1600200" indent="-228600" eaLnBrk="0" hangingPunct="0">
                <a:defRPr sz="900" b="1">
                  <a:solidFill>
                    <a:schemeClr val="tx1"/>
                  </a:solidFill>
                  <a:latin typeface="Arial" charset="0"/>
                  <a:ea typeface="ＭＳ Ｐゴシック" pitchFamily="116" charset="-128"/>
                </a:defRPr>
              </a:lvl4pPr>
              <a:lvl5pPr marL="2057400" indent="-228600" eaLnBrk="0" hangingPunct="0">
                <a:defRPr sz="900" b="1">
                  <a:solidFill>
                    <a:schemeClr val="tx1"/>
                  </a:solidFill>
                  <a:latin typeface="Arial" charset="0"/>
                  <a:ea typeface="ＭＳ Ｐゴシック" pitchFamily="116" charset="-128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8B323"/>
                </a:buClr>
                <a:buFont typeface="Wingdings" pitchFamily="2" charset="2"/>
                <a:defRPr sz="900" b="1">
                  <a:solidFill>
                    <a:schemeClr val="tx1"/>
                  </a:solidFill>
                  <a:latin typeface="Arial" charset="0"/>
                  <a:ea typeface="ＭＳ Ｐゴシック" pitchFamily="116" charset="-128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8B323"/>
                </a:buClr>
                <a:buFont typeface="Wingdings" pitchFamily="2" charset="2"/>
                <a:defRPr sz="900" b="1">
                  <a:solidFill>
                    <a:schemeClr val="tx1"/>
                  </a:solidFill>
                  <a:latin typeface="Arial" charset="0"/>
                  <a:ea typeface="ＭＳ Ｐゴシック" pitchFamily="116" charset="-128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8B323"/>
                </a:buClr>
                <a:buFont typeface="Wingdings" pitchFamily="2" charset="2"/>
                <a:defRPr sz="900" b="1">
                  <a:solidFill>
                    <a:schemeClr val="tx1"/>
                  </a:solidFill>
                  <a:latin typeface="Arial" charset="0"/>
                  <a:ea typeface="ＭＳ Ｐゴシック" pitchFamily="116" charset="-128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8B323"/>
                </a:buClr>
                <a:buFont typeface="Wingdings" pitchFamily="2" charset="2"/>
                <a:defRPr sz="900" b="1">
                  <a:solidFill>
                    <a:schemeClr val="tx1"/>
                  </a:solidFill>
                  <a:latin typeface="Arial" charset="0"/>
                  <a:ea typeface="ＭＳ Ｐゴシック" pitchFamily="116" charset="-128"/>
                </a:defRPr>
              </a:lvl9pPr>
            </a:lstStyle>
            <a:p>
              <a:pPr eaLnBrk="1" hangingPunct="1"/>
              <a:r>
                <a:rPr lang="de-DE" dirty="0" smtClean="0"/>
                <a:t>SASE 4</a:t>
              </a:r>
              <a:endParaRPr lang="de-DE" dirty="0"/>
            </a:p>
          </p:txBody>
        </p:sp>
        <p:sp>
          <p:nvSpPr>
            <p:cNvPr id="266" name="TextBox 173"/>
            <p:cNvSpPr txBox="1">
              <a:spLocks noChangeArrowheads="1"/>
            </p:cNvSpPr>
            <p:nvPr/>
          </p:nvSpPr>
          <p:spPr bwMode="auto">
            <a:xfrm>
              <a:off x="5819266" y="4193094"/>
              <a:ext cx="595035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900" b="1">
                  <a:solidFill>
                    <a:schemeClr val="tx1"/>
                  </a:solidFill>
                  <a:latin typeface="Arial" charset="0"/>
                  <a:ea typeface="ＭＳ Ｐゴシック" pitchFamily="116" charset="-128"/>
                </a:defRPr>
              </a:lvl1pPr>
              <a:lvl2pPr marL="742950" indent="-285750" eaLnBrk="0" hangingPunct="0">
                <a:defRPr sz="900" b="1">
                  <a:solidFill>
                    <a:schemeClr val="tx1"/>
                  </a:solidFill>
                  <a:latin typeface="Arial" charset="0"/>
                  <a:ea typeface="ＭＳ Ｐゴシック" pitchFamily="116" charset="-128"/>
                </a:defRPr>
              </a:lvl2pPr>
              <a:lvl3pPr marL="1143000" indent="-228600" eaLnBrk="0" hangingPunct="0">
                <a:defRPr sz="900" b="1">
                  <a:solidFill>
                    <a:schemeClr val="tx1"/>
                  </a:solidFill>
                  <a:latin typeface="Arial" charset="0"/>
                  <a:ea typeface="ＭＳ Ｐゴシック" pitchFamily="116" charset="-128"/>
                </a:defRPr>
              </a:lvl3pPr>
              <a:lvl4pPr marL="1600200" indent="-228600" eaLnBrk="0" hangingPunct="0">
                <a:defRPr sz="900" b="1">
                  <a:solidFill>
                    <a:schemeClr val="tx1"/>
                  </a:solidFill>
                  <a:latin typeface="Arial" charset="0"/>
                  <a:ea typeface="ＭＳ Ｐゴシック" pitchFamily="116" charset="-128"/>
                </a:defRPr>
              </a:lvl4pPr>
              <a:lvl5pPr marL="2057400" indent="-228600" eaLnBrk="0" hangingPunct="0">
                <a:defRPr sz="900" b="1">
                  <a:solidFill>
                    <a:schemeClr val="tx1"/>
                  </a:solidFill>
                  <a:latin typeface="Arial" charset="0"/>
                  <a:ea typeface="ＭＳ Ｐゴシック" pitchFamily="116" charset="-128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8B323"/>
                </a:buClr>
                <a:buFont typeface="Wingdings" pitchFamily="2" charset="2"/>
                <a:defRPr sz="900" b="1">
                  <a:solidFill>
                    <a:schemeClr val="tx1"/>
                  </a:solidFill>
                  <a:latin typeface="Arial" charset="0"/>
                  <a:ea typeface="ＭＳ Ｐゴシック" pitchFamily="116" charset="-128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8B323"/>
                </a:buClr>
                <a:buFont typeface="Wingdings" pitchFamily="2" charset="2"/>
                <a:defRPr sz="900" b="1">
                  <a:solidFill>
                    <a:schemeClr val="tx1"/>
                  </a:solidFill>
                  <a:latin typeface="Arial" charset="0"/>
                  <a:ea typeface="ＭＳ Ｐゴシック" pitchFamily="116" charset="-128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8B323"/>
                </a:buClr>
                <a:buFont typeface="Wingdings" pitchFamily="2" charset="2"/>
                <a:defRPr sz="900" b="1">
                  <a:solidFill>
                    <a:schemeClr val="tx1"/>
                  </a:solidFill>
                  <a:latin typeface="Arial" charset="0"/>
                  <a:ea typeface="ＭＳ Ｐゴシック" pitchFamily="116" charset="-128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8B323"/>
                </a:buClr>
                <a:buFont typeface="Wingdings" pitchFamily="2" charset="2"/>
                <a:defRPr sz="900" b="1">
                  <a:solidFill>
                    <a:schemeClr val="tx1"/>
                  </a:solidFill>
                  <a:latin typeface="Arial" charset="0"/>
                  <a:ea typeface="ＭＳ Ｐゴシック" pitchFamily="116" charset="-128"/>
                </a:defRPr>
              </a:lvl9pPr>
            </a:lstStyle>
            <a:p>
              <a:pPr eaLnBrk="1" hangingPunct="1"/>
              <a:r>
                <a:rPr lang="de-DE" dirty="0" smtClean="0"/>
                <a:t>SASE 5</a:t>
              </a:r>
              <a:endParaRPr lang="de-DE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4637900" y="4834013"/>
            <a:ext cx="3849688" cy="677598"/>
            <a:chOff x="4637900" y="4834013"/>
            <a:chExt cx="3849688" cy="677598"/>
          </a:xfrm>
        </p:grpSpPr>
        <p:cxnSp>
          <p:nvCxnSpPr>
            <p:cNvPr id="269" name="Straight Arrow Connector 164"/>
            <p:cNvCxnSpPr>
              <a:cxnSpLocks noChangeShapeType="1"/>
            </p:cNvCxnSpPr>
            <p:nvPr/>
          </p:nvCxnSpPr>
          <p:spPr bwMode="auto">
            <a:xfrm>
              <a:off x="4637900" y="5254764"/>
              <a:ext cx="2956997" cy="0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70" name="Rectangle 269"/>
            <p:cNvSpPr/>
            <p:nvPr/>
          </p:nvSpPr>
          <p:spPr bwMode="auto">
            <a:xfrm>
              <a:off x="4815700" y="4834013"/>
              <a:ext cx="2584450" cy="40481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  <a:extLst/>
          </p:spPr>
          <p:txBody>
            <a:bodyPr/>
            <a:lstStyle/>
            <a:p>
              <a:pPr marL="342900" indent="-342900">
                <a:defRPr/>
              </a:pPr>
              <a:endParaRPr lang="de-DE"/>
            </a:p>
          </p:txBody>
        </p:sp>
        <p:sp>
          <p:nvSpPr>
            <p:cNvPr id="271" name="Rectangle 270"/>
            <p:cNvSpPr/>
            <p:nvPr/>
          </p:nvSpPr>
          <p:spPr bwMode="auto">
            <a:xfrm>
              <a:off x="7798613" y="4837188"/>
              <a:ext cx="665162" cy="40322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  <a:extLst/>
          </p:spPr>
          <p:txBody>
            <a:bodyPr/>
            <a:lstStyle/>
            <a:p>
              <a:pPr marL="342900" indent="-342900">
                <a:defRPr/>
              </a:pPr>
              <a:endParaRPr lang="de-DE"/>
            </a:p>
          </p:txBody>
        </p:sp>
        <p:cxnSp>
          <p:nvCxnSpPr>
            <p:cNvPr id="272" name="Straight Connector 169"/>
            <p:cNvCxnSpPr>
              <a:cxnSpLocks noChangeShapeType="1"/>
            </p:cNvCxnSpPr>
            <p:nvPr/>
          </p:nvCxnSpPr>
          <p:spPr bwMode="auto">
            <a:xfrm flipH="1">
              <a:off x="7575844" y="5165957"/>
              <a:ext cx="59132" cy="166550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73" name="Straight Connector 170"/>
            <p:cNvCxnSpPr>
              <a:cxnSpLocks noChangeShapeType="1"/>
            </p:cNvCxnSpPr>
            <p:nvPr/>
          </p:nvCxnSpPr>
          <p:spPr bwMode="auto">
            <a:xfrm flipH="1">
              <a:off x="7613933" y="5170700"/>
              <a:ext cx="59132" cy="166550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74" name="Rectangle 177"/>
            <p:cNvSpPr>
              <a:spLocks noChangeArrowheads="1"/>
            </p:cNvSpPr>
            <p:nvPr/>
          </p:nvSpPr>
          <p:spPr bwMode="auto">
            <a:xfrm>
              <a:off x="4820784" y="4936502"/>
              <a:ext cx="181468" cy="301622"/>
            </a:xfrm>
            <a:prstGeom prst="rect">
              <a:avLst/>
            </a:prstGeom>
            <a:solidFill>
              <a:srgbClr val="FFFF00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342900" indent="-342900"/>
              <a:endParaRPr lang="de-DE"/>
            </a:p>
          </p:txBody>
        </p:sp>
        <p:sp>
          <p:nvSpPr>
            <p:cNvPr id="275" name="Rectangle 178"/>
            <p:cNvSpPr>
              <a:spLocks noChangeArrowheads="1"/>
            </p:cNvSpPr>
            <p:nvPr/>
          </p:nvSpPr>
          <p:spPr bwMode="auto">
            <a:xfrm>
              <a:off x="5001763" y="4936486"/>
              <a:ext cx="106327" cy="301622"/>
            </a:xfrm>
            <a:prstGeom prst="rect">
              <a:avLst/>
            </a:prstGeom>
            <a:solidFill>
              <a:srgbClr val="00B050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342900" indent="-342900"/>
              <a:endParaRPr lang="de-DE"/>
            </a:p>
          </p:txBody>
        </p:sp>
        <p:cxnSp>
          <p:nvCxnSpPr>
            <p:cNvPr id="276" name="Straight Connector 166"/>
            <p:cNvCxnSpPr>
              <a:cxnSpLocks noChangeShapeType="1"/>
            </p:cNvCxnSpPr>
            <p:nvPr/>
          </p:nvCxnSpPr>
          <p:spPr bwMode="auto">
            <a:xfrm>
              <a:off x="5063263" y="4834712"/>
              <a:ext cx="0" cy="403428"/>
            </a:xfrm>
            <a:prstGeom prst="line">
              <a:avLst/>
            </a:prstGeom>
            <a:noFill/>
            <a:ln w="38100" algn="ctr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77" name="Rectangle 179"/>
            <p:cNvSpPr>
              <a:spLocks noChangeArrowheads="1"/>
            </p:cNvSpPr>
            <p:nvPr/>
          </p:nvSpPr>
          <p:spPr bwMode="auto">
            <a:xfrm>
              <a:off x="5283147" y="4936470"/>
              <a:ext cx="1689153" cy="301622"/>
            </a:xfrm>
            <a:prstGeom prst="rect">
              <a:avLst/>
            </a:prstGeom>
            <a:solidFill>
              <a:srgbClr val="0070C0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342900" indent="-342900"/>
              <a:endParaRPr lang="de-DE"/>
            </a:p>
          </p:txBody>
        </p:sp>
        <p:sp>
          <p:nvSpPr>
            <p:cNvPr id="278" name="Rectangle 180"/>
            <p:cNvSpPr>
              <a:spLocks noChangeArrowheads="1"/>
            </p:cNvSpPr>
            <p:nvPr/>
          </p:nvSpPr>
          <p:spPr bwMode="auto">
            <a:xfrm>
              <a:off x="5116090" y="4936486"/>
              <a:ext cx="167057" cy="301622"/>
            </a:xfrm>
            <a:prstGeom prst="rect">
              <a:avLst/>
            </a:prstGeom>
            <a:solidFill>
              <a:srgbClr val="FFFF00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342900" indent="-342900"/>
              <a:endParaRPr lang="de-DE"/>
            </a:p>
          </p:txBody>
        </p:sp>
        <p:sp>
          <p:nvSpPr>
            <p:cNvPr id="286" name="Rectangle 188"/>
            <p:cNvSpPr>
              <a:spLocks noChangeArrowheads="1"/>
            </p:cNvSpPr>
            <p:nvPr/>
          </p:nvSpPr>
          <p:spPr bwMode="auto">
            <a:xfrm>
              <a:off x="7802447" y="4936486"/>
              <a:ext cx="181468" cy="301622"/>
            </a:xfrm>
            <a:prstGeom prst="rect">
              <a:avLst/>
            </a:prstGeom>
            <a:solidFill>
              <a:srgbClr val="FFFF00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342900" indent="-342900"/>
              <a:endParaRPr lang="de-DE"/>
            </a:p>
          </p:txBody>
        </p:sp>
        <p:sp>
          <p:nvSpPr>
            <p:cNvPr id="295" name="Rectangle 179"/>
            <p:cNvSpPr>
              <a:spLocks noChangeArrowheads="1"/>
            </p:cNvSpPr>
            <p:nvPr/>
          </p:nvSpPr>
          <p:spPr bwMode="auto">
            <a:xfrm>
              <a:off x="6972300" y="4936454"/>
              <a:ext cx="421001" cy="301622"/>
            </a:xfrm>
            <a:prstGeom prst="rect">
              <a:avLst/>
            </a:prstGeom>
            <a:solidFill>
              <a:srgbClr val="2FA6FF">
                <a:alpha val="49804"/>
              </a:srgbClr>
            </a:solidFill>
            <a:ln>
              <a:noFill/>
            </a:ln>
          </p:spPr>
          <p:txBody>
            <a:bodyPr/>
            <a:lstStyle/>
            <a:p>
              <a:pPr marL="342900" indent="-342900"/>
              <a:endParaRPr lang="de-DE"/>
            </a:p>
          </p:txBody>
        </p:sp>
        <p:sp>
          <p:nvSpPr>
            <p:cNvPr id="296" name="TextBox 173"/>
            <p:cNvSpPr txBox="1">
              <a:spLocks noChangeArrowheads="1"/>
            </p:cNvSpPr>
            <p:nvPr/>
          </p:nvSpPr>
          <p:spPr bwMode="auto">
            <a:xfrm>
              <a:off x="4686847" y="5250001"/>
              <a:ext cx="688010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900" b="1">
                  <a:solidFill>
                    <a:schemeClr val="tx1"/>
                  </a:solidFill>
                  <a:latin typeface="Arial" charset="0"/>
                  <a:ea typeface="ＭＳ Ｐゴシック" pitchFamily="116" charset="-128"/>
                </a:defRPr>
              </a:lvl1pPr>
              <a:lvl2pPr marL="742950" indent="-285750" eaLnBrk="0" hangingPunct="0">
                <a:defRPr sz="900" b="1">
                  <a:solidFill>
                    <a:schemeClr val="tx1"/>
                  </a:solidFill>
                  <a:latin typeface="Arial" charset="0"/>
                  <a:ea typeface="ＭＳ Ｐゴシック" pitchFamily="116" charset="-128"/>
                </a:defRPr>
              </a:lvl2pPr>
              <a:lvl3pPr marL="1143000" indent="-228600" eaLnBrk="0" hangingPunct="0">
                <a:defRPr sz="900" b="1">
                  <a:solidFill>
                    <a:schemeClr val="tx1"/>
                  </a:solidFill>
                  <a:latin typeface="Arial" charset="0"/>
                  <a:ea typeface="ＭＳ Ｐゴシック" pitchFamily="116" charset="-128"/>
                </a:defRPr>
              </a:lvl3pPr>
              <a:lvl4pPr marL="1600200" indent="-228600" eaLnBrk="0" hangingPunct="0">
                <a:defRPr sz="900" b="1">
                  <a:solidFill>
                    <a:schemeClr val="tx1"/>
                  </a:solidFill>
                  <a:latin typeface="Arial" charset="0"/>
                  <a:ea typeface="ＭＳ Ｐゴシック" pitchFamily="116" charset="-128"/>
                </a:defRPr>
              </a:lvl4pPr>
              <a:lvl5pPr marL="2057400" indent="-228600" eaLnBrk="0" hangingPunct="0">
                <a:defRPr sz="900" b="1">
                  <a:solidFill>
                    <a:schemeClr val="tx1"/>
                  </a:solidFill>
                  <a:latin typeface="Arial" charset="0"/>
                  <a:ea typeface="ＭＳ Ｐゴシック" pitchFamily="116" charset="-128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8B323"/>
                </a:buClr>
                <a:buFont typeface="Wingdings" pitchFamily="2" charset="2"/>
                <a:defRPr sz="900" b="1">
                  <a:solidFill>
                    <a:schemeClr val="tx1"/>
                  </a:solidFill>
                  <a:latin typeface="Arial" charset="0"/>
                  <a:ea typeface="ＭＳ Ｐゴシック" pitchFamily="116" charset="-128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8B323"/>
                </a:buClr>
                <a:buFont typeface="Wingdings" pitchFamily="2" charset="2"/>
                <a:defRPr sz="900" b="1">
                  <a:solidFill>
                    <a:schemeClr val="tx1"/>
                  </a:solidFill>
                  <a:latin typeface="Arial" charset="0"/>
                  <a:ea typeface="ＭＳ Ｐゴシック" pitchFamily="116" charset="-128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8B323"/>
                </a:buClr>
                <a:buFont typeface="Wingdings" pitchFamily="2" charset="2"/>
                <a:defRPr sz="900" b="1">
                  <a:solidFill>
                    <a:schemeClr val="tx1"/>
                  </a:solidFill>
                  <a:latin typeface="Arial" charset="0"/>
                  <a:ea typeface="ＭＳ Ｐゴシック" pitchFamily="116" charset="-128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8B323"/>
                </a:buClr>
                <a:buFont typeface="Wingdings" pitchFamily="2" charset="2"/>
                <a:defRPr sz="900" b="1">
                  <a:solidFill>
                    <a:schemeClr val="tx1"/>
                  </a:solidFill>
                  <a:latin typeface="Arial" charset="0"/>
                  <a:ea typeface="ＭＳ Ｐゴシック" pitchFamily="116" charset="-128"/>
                </a:defRPr>
              </a:lvl9pPr>
            </a:lstStyle>
            <a:p>
              <a:pPr eaLnBrk="1" hangingPunct="1"/>
              <a:r>
                <a:rPr lang="de-DE" sz="1100" dirty="0" smtClean="0"/>
                <a:t>SASE 2</a:t>
              </a:r>
              <a:endParaRPr lang="de-DE" sz="1100" dirty="0"/>
            </a:p>
          </p:txBody>
        </p:sp>
        <p:sp>
          <p:nvSpPr>
            <p:cNvPr id="297" name="TextBox 173"/>
            <p:cNvSpPr txBox="1">
              <a:spLocks noChangeArrowheads="1"/>
            </p:cNvSpPr>
            <p:nvPr/>
          </p:nvSpPr>
          <p:spPr bwMode="auto">
            <a:xfrm>
              <a:off x="5820425" y="5249985"/>
              <a:ext cx="688010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900" b="1">
                  <a:solidFill>
                    <a:schemeClr val="tx1"/>
                  </a:solidFill>
                  <a:latin typeface="Arial" charset="0"/>
                  <a:ea typeface="ＭＳ Ｐゴシック" pitchFamily="116" charset="-128"/>
                </a:defRPr>
              </a:lvl1pPr>
              <a:lvl2pPr marL="742950" indent="-285750" eaLnBrk="0" hangingPunct="0">
                <a:defRPr sz="900" b="1">
                  <a:solidFill>
                    <a:schemeClr val="tx1"/>
                  </a:solidFill>
                  <a:latin typeface="Arial" charset="0"/>
                  <a:ea typeface="ＭＳ Ｐゴシック" pitchFamily="116" charset="-128"/>
                </a:defRPr>
              </a:lvl2pPr>
              <a:lvl3pPr marL="1143000" indent="-228600" eaLnBrk="0" hangingPunct="0">
                <a:defRPr sz="900" b="1">
                  <a:solidFill>
                    <a:schemeClr val="tx1"/>
                  </a:solidFill>
                  <a:latin typeface="Arial" charset="0"/>
                  <a:ea typeface="ＭＳ Ｐゴシック" pitchFamily="116" charset="-128"/>
                </a:defRPr>
              </a:lvl3pPr>
              <a:lvl4pPr marL="1600200" indent="-228600" eaLnBrk="0" hangingPunct="0">
                <a:defRPr sz="900" b="1">
                  <a:solidFill>
                    <a:schemeClr val="tx1"/>
                  </a:solidFill>
                  <a:latin typeface="Arial" charset="0"/>
                  <a:ea typeface="ＭＳ Ｐゴシック" pitchFamily="116" charset="-128"/>
                </a:defRPr>
              </a:lvl4pPr>
              <a:lvl5pPr marL="2057400" indent="-228600" eaLnBrk="0" hangingPunct="0">
                <a:defRPr sz="900" b="1">
                  <a:solidFill>
                    <a:schemeClr val="tx1"/>
                  </a:solidFill>
                  <a:latin typeface="Arial" charset="0"/>
                  <a:ea typeface="ＭＳ Ｐゴシック" pitchFamily="116" charset="-128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8B323"/>
                </a:buClr>
                <a:buFont typeface="Wingdings" pitchFamily="2" charset="2"/>
                <a:defRPr sz="900" b="1">
                  <a:solidFill>
                    <a:schemeClr val="tx1"/>
                  </a:solidFill>
                  <a:latin typeface="Arial" charset="0"/>
                  <a:ea typeface="ＭＳ Ｐゴシック" pitchFamily="116" charset="-128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8B323"/>
                </a:buClr>
                <a:buFont typeface="Wingdings" pitchFamily="2" charset="2"/>
                <a:defRPr sz="900" b="1">
                  <a:solidFill>
                    <a:schemeClr val="tx1"/>
                  </a:solidFill>
                  <a:latin typeface="Arial" charset="0"/>
                  <a:ea typeface="ＭＳ Ｐゴシック" pitchFamily="116" charset="-128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8B323"/>
                </a:buClr>
                <a:buFont typeface="Wingdings" pitchFamily="2" charset="2"/>
                <a:defRPr sz="900" b="1">
                  <a:solidFill>
                    <a:schemeClr val="tx1"/>
                  </a:solidFill>
                  <a:latin typeface="Arial" charset="0"/>
                  <a:ea typeface="ＭＳ Ｐゴシック" pitchFamily="116" charset="-128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8B323"/>
                </a:buClr>
                <a:buFont typeface="Wingdings" pitchFamily="2" charset="2"/>
                <a:defRPr sz="900" b="1">
                  <a:solidFill>
                    <a:schemeClr val="tx1"/>
                  </a:solidFill>
                  <a:latin typeface="Arial" charset="0"/>
                  <a:ea typeface="ＭＳ Ｐゴシック" pitchFamily="116" charset="-128"/>
                </a:defRPr>
              </a:lvl9pPr>
            </a:lstStyle>
            <a:p>
              <a:pPr eaLnBrk="1" hangingPunct="1"/>
              <a:r>
                <a:rPr lang="de-DE" sz="1100" dirty="0" smtClean="0"/>
                <a:t>SASE 1</a:t>
              </a:r>
              <a:endParaRPr lang="de-DE" sz="1100" dirty="0"/>
            </a:p>
          </p:txBody>
        </p:sp>
        <p:sp>
          <p:nvSpPr>
            <p:cNvPr id="298" name="TextBox 173"/>
            <p:cNvSpPr txBox="1">
              <a:spLocks noChangeArrowheads="1"/>
            </p:cNvSpPr>
            <p:nvPr/>
          </p:nvSpPr>
          <p:spPr bwMode="auto">
            <a:xfrm>
              <a:off x="6834928" y="5249969"/>
              <a:ext cx="688010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900" b="1">
                  <a:solidFill>
                    <a:schemeClr val="tx1"/>
                  </a:solidFill>
                  <a:latin typeface="Arial" charset="0"/>
                  <a:ea typeface="ＭＳ Ｐゴシック" pitchFamily="116" charset="-128"/>
                </a:defRPr>
              </a:lvl1pPr>
              <a:lvl2pPr marL="742950" indent="-285750" eaLnBrk="0" hangingPunct="0">
                <a:defRPr sz="900" b="1">
                  <a:solidFill>
                    <a:schemeClr val="tx1"/>
                  </a:solidFill>
                  <a:latin typeface="Arial" charset="0"/>
                  <a:ea typeface="ＭＳ Ｐゴシック" pitchFamily="116" charset="-128"/>
                </a:defRPr>
              </a:lvl2pPr>
              <a:lvl3pPr marL="1143000" indent="-228600" eaLnBrk="0" hangingPunct="0">
                <a:defRPr sz="900" b="1">
                  <a:solidFill>
                    <a:schemeClr val="tx1"/>
                  </a:solidFill>
                  <a:latin typeface="Arial" charset="0"/>
                  <a:ea typeface="ＭＳ Ｐゴシック" pitchFamily="116" charset="-128"/>
                </a:defRPr>
              </a:lvl3pPr>
              <a:lvl4pPr marL="1600200" indent="-228600" eaLnBrk="0" hangingPunct="0">
                <a:defRPr sz="900" b="1">
                  <a:solidFill>
                    <a:schemeClr val="tx1"/>
                  </a:solidFill>
                  <a:latin typeface="Arial" charset="0"/>
                  <a:ea typeface="ＭＳ Ｐゴシック" pitchFamily="116" charset="-128"/>
                </a:defRPr>
              </a:lvl4pPr>
              <a:lvl5pPr marL="2057400" indent="-228600" eaLnBrk="0" hangingPunct="0">
                <a:defRPr sz="900" b="1">
                  <a:solidFill>
                    <a:schemeClr val="tx1"/>
                  </a:solidFill>
                  <a:latin typeface="Arial" charset="0"/>
                  <a:ea typeface="ＭＳ Ｐゴシック" pitchFamily="116" charset="-128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8B323"/>
                </a:buClr>
                <a:buFont typeface="Wingdings" pitchFamily="2" charset="2"/>
                <a:defRPr sz="900" b="1">
                  <a:solidFill>
                    <a:schemeClr val="tx1"/>
                  </a:solidFill>
                  <a:latin typeface="Arial" charset="0"/>
                  <a:ea typeface="ＭＳ Ｐゴシック" pitchFamily="116" charset="-128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8B323"/>
                </a:buClr>
                <a:buFont typeface="Wingdings" pitchFamily="2" charset="2"/>
                <a:defRPr sz="900" b="1">
                  <a:solidFill>
                    <a:schemeClr val="tx1"/>
                  </a:solidFill>
                  <a:latin typeface="Arial" charset="0"/>
                  <a:ea typeface="ＭＳ Ｐゴシック" pitchFamily="116" charset="-128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8B323"/>
                </a:buClr>
                <a:buFont typeface="Wingdings" pitchFamily="2" charset="2"/>
                <a:defRPr sz="900" b="1">
                  <a:solidFill>
                    <a:schemeClr val="tx1"/>
                  </a:solidFill>
                  <a:latin typeface="Arial" charset="0"/>
                  <a:ea typeface="ＭＳ Ｐゴシック" pitchFamily="116" charset="-128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8B323"/>
                </a:buClr>
                <a:buFont typeface="Wingdings" pitchFamily="2" charset="2"/>
                <a:defRPr sz="900" b="1">
                  <a:solidFill>
                    <a:schemeClr val="tx1"/>
                  </a:solidFill>
                  <a:latin typeface="Arial" charset="0"/>
                  <a:ea typeface="ＭＳ Ｐゴシック" pitchFamily="116" charset="-128"/>
                </a:defRPr>
              </a:lvl9pPr>
            </a:lstStyle>
            <a:p>
              <a:pPr eaLnBrk="1" hangingPunct="1"/>
              <a:r>
                <a:rPr lang="de-DE" sz="1100" dirty="0" smtClean="0"/>
                <a:t>SASE 3</a:t>
              </a:r>
              <a:endParaRPr lang="de-DE" sz="1100" dirty="0"/>
            </a:p>
          </p:txBody>
        </p:sp>
        <p:cxnSp>
          <p:nvCxnSpPr>
            <p:cNvPr id="311" name="Straight Connector 191"/>
            <p:cNvCxnSpPr>
              <a:cxnSpLocks noChangeShapeType="1"/>
            </p:cNvCxnSpPr>
            <p:nvPr/>
          </p:nvCxnSpPr>
          <p:spPr bwMode="auto">
            <a:xfrm>
              <a:off x="7082901" y="4834664"/>
              <a:ext cx="0" cy="403428"/>
            </a:xfrm>
            <a:prstGeom prst="line">
              <a:avLst/>
            </a:prstGeom>
            <a:noFill/>
            <a:ln w="38100" algn="ctr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14" name="Straight Connector 194"/>
            <p:cNvCxnSpPr>
              <a:cxnSpLocks noChangeShapeType="1"/>
            </p:cNvCxnSpPr>
            <p:nvPr/>
          </p:nvCxnSpPr>
          <p:spPr bwMode="auto">
            <a:xfrm>
              <a:off x="7228142" y="4834664"/>
              <a:ext cx="0" cy="403428"/>
            </a:xfrm>
            <a:prstGeom prst="line">
              <a:avLst/>
            </a:prstGeom>
            <a:noFill/>
            <a:ln w="38100" algn="ctr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15" name="Straight Connector 196"/>
            <p:cNvCxnSpPr>
              <a:cxnSpLocks noChangeShapeType="1"/>
            </p:cNvCxnSpPr>
            <p:nvPr/>
          </p:nvCxnSpPr>
          <p:spPr bwMode="auto">
            <a:xfrm>
              <a:off x="7378064" y="4834648"/>
              <a:ext cx="0" cy="403428"/>
            </a:xfrm>
            <a:prstGeom prst="line">
              <a:avLst/>
            </a:prstGeom>
            <a:noFill/>
            <a:ln w="38100" algn="ctr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16" name="Rectangle 179"/>
            <p:cNvSpPr>
              <a:spLocks noChangeArrowheads="1"/>
            </p:cNvSpPr>
            <p:nvPr/>
          </p:nvSpPr>
          <p:spPr bwMode="auto">
            <a:xfrm>
              <a:off x="5290945" y="4936438"/>
              <a:ext cx="421001" cy="301622"/>
            </a:xfrm>
            <a:prstGeom prst="rect">
              <a:avLst/>
            </a:prstGeom>
            <a:solidFill>
              <a:srgbClr val="2FA6FF">
                <a:alpha val="49804"/>
              </a:srgbClr>
            </a:solidFill>
            <a:ln>
              <a:noFill/>
            </a:ln>
          </p:spPr>
          <p:txBody>
            <a:bodyPr/>
            <a:lstStyle/>
            <a:p>
              <a:pPr marL="342900" indent="-342900"/>
              <a:endParaRPr lang="de-DE"/>
            </a:p>
          </p:txBody>
        </p:sp>
        <p:cxnSp>
          <p:nvCxnSpPr>
            <p:cNvPr id="317" name="Straight Connector 190"/>
            <p:cNvCxnSpPr>
              <a:cxnSpLocks noChangeShapeType="1"/>
            </p:cNvCxnSpPr>
            <p:nvPr/>
          </p:nvCxnSpPr>
          <p:spPr bwMode="auto">
            <a:xfrm>
              <a:off x="5310932" y="4834664"/>
              <a:ext cx="0" cy="403428"/>
            </a:xfrm>
            <a:prstGeom prst="line">
              <a:avLst/>
            </a:prstGeom>
            <a:noFill/>
            <a:ln w="38100" algn="ctr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18" name="Straight Connector 191"/>
            <p:cNvCxnSpPr>
              <a:cxnSpLocks noChangeShapeType="1"/>
            </p:cNvCxnSpPr>
            <p:nvPr/>
          </p:nvCxnSpPr>
          <p:spPr bwMode="auto">
            <a:xfrm>
              <a:off x="5463335" y="4834648"/>
              <a:ext cx="0" cy="403428"/>
            </a:xfrm>
            <a:prstGeom prst="line">
              <a:avLst/>
            </a:prstGeom>
            <a:noFill/>
            <a:ln w="38100" algn="ctr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19" name="Straight Connector 192"/>
            <p:cNvCxnSpPr>
              <a:cxnSpLocks noChangeShapeType="1"/>
            </p:cNvCxnSpPr>
            <p:nvPr/>
          </p:nvCxnSpPr>
          <p:spPr bwMode="auto">
            <a:xfrm>
              <a:off x="5387125" y="4834648"/>
              <a:ext cx="0" cy="403428"/>
            </a:xfrm>
            <a:prstGeom prst="line">
              <a:avLst/>
            </a:prstGeom>
            <a:noFill/>
            <a:ln w="38100" algn="ctr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20" name="Straight Connector 193"/>
            <p:cNvCxnSpPr>
              <a:cxnSpLocks noChangeShapeType="1"/>
            </p:cNvCxnSpPr>
            <p:nvPr/>
          </p:nvCxnSpPr>
          <p:spPr bwMode="auto">
            <a:xfrm>
              <a:off x="5539528" y="4834632"/>
              <a:ext cx="0" cy="403428"/>
            </a:xfrm>
            <a:prstGeom prst="line">
              <a:avLst/>
            </a:prstGeom>
            <a:noFill/>
            <a:ln w="38100" algn="ctr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21" name="Straight Connector 194"/>
            <p:cNvCxnSpPr>
              <a:cxnSpLocks noChangeShapeType="1"/>
            </p:cNvCxnSpPr>
            <p:nvPr/>
          </p:nvCxnSpPr>
          <p:spPr bwMode="auto">
            <a:xfrm>
              <a:off x="5620516" y="4834648"/>
              <a:ext cx="0" cy="403428"/>
            </a:xfrm>
            <a:prstGeom prst="line">
              <a:avLst/>
            </a:prstGeom>
            <a:noFill/>
            <a:ln w="38100" algn="ctr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22" name="Straight Connector 196"/>
            <p:cNvCxnSpPr>
              <a:cxnSpLocks noChangeShapeType="1"/>
            </p:cNvCxnSpPr>
            <p:nvPr/>
          </p:nvCxnSpPr>
          <p:spPr bwMode="auto">
            <a:xfrm>
              <a:off x="5696709" y="4834632"/>
              <a:ext cx="0" cy="403428"/>
            </a:xfrm>
            <a:prstGeom prst="line">
              <a:avLst/>
            </a:prstGeom>
            <a:noFill/>
            <a:ln w="38100" algn="ctr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23" name="Rectangle 179"/>
            <p:cNvSpPr>
              <a:spLocks noChangeArrowheads="1"/>
            </p:cNvSpPr>
            <p:nvPr/>
          </p:nvSpPr>
          <p:spPr bwMode="auto">
            <a:xfrm>
              <a:off x="5752940" y="4936422"/>
              <a:ext cx="421001" cy="301622"/>
            </a:xfrm>
            <a:prstGeom prst="rect">
              <a:avLst/>
            </a:prstGeom>
            <a:solidFill>
              <a:srgbClr val="2FA6FF">
                <a:alpha val="49804"/>
              </a:srgbClr>
            </a:solidFill>
            <a:ln>
              <a:noFill/>
            </a:ln>
          </p:spPr>
          <p:txBody>
            <a:bodyPr/>
            <a:lstStyle/>
            <a:p>
              <a:pPr marL="342900" indent="-342900"/>
              <a:endParaRPr lang="de-DE"/>
            </a:p>
          </p:txBody>
        </p:sp>
        <p:cxnSp>
          <p:nvCxnSpPr>
            <p:cNvPr id="324" name="Straight Connector 190"/>
            <p:cNvCxnSpPr>
              <a:cxnSpLocks noChangeShapeType="1"/>
            </p:cNvCxnSpPr>
            <p:nvPr/>
          </p:nvCxnSpPr>
          <p:spPr bwMode="auto">
            <a:xfrm>
              <a:off x="5772927" y="4834648"/>
              <a:ext cx="0" cy="403428"/>
            </a:xfrm>
            <a:prstGeom prst="line">
              <a:avLst/>
            </a:prstGeom>
            <a:noFill/>
            <a:ln w="38100" algn="ctr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25" name="Straight Connector 191"/>
            <p:cNvCxnSpPr>
              <a:cxnSpLocks noChangeShapeType="1"/>
            </p:cNvCxnSpPr>
            <p:nvPr/>
          </p:nvCxnSpPr>
          <p:spPr bwMode="auto">
            <a:xfrm>
              <a:off x="5925330" y="4834632"/>
              <a:ext cx="0" cy="403428"/>
            </a:xfrm>
            <a:prstGeom prst="line">
              <a:avLst/>
            </a:prstGeom>
            <a:noFill/>
            <a:ln w="38100" algn="ctr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26" name="Straight Connector 192"/>
            <p:cNvCxnSpPr>
              <a:cxnSpLocks noChangeShapeType="1"/>
            </p:cNvCxnSpPr>
            <p:nvPr/>
          </p:nvCxnSpPr>
          <p:spPr bwMode="auto">
            <a:xfrm>
              <a:off x="5849120" y="4834632"/>
              <a:ext cx="0" cy="403428"/>
            </a:xfrm>
            <a:prstGeom prst="line">
              <a:avLst/>
            </a:prstGeom>
            <a:noFill/>
            <a:ln w="38100" algn="ctr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27" name="Straight Connector 193"/>
            <p:cNvCxnSpPr>
              <a:cxnSpLocks noChangeShapeType="1"/>
            </p:cNvCxnSpPr>
            <p:nvPr/>
          </p:nvCxnSpPr>
          <p:spPr bwMode="auto">
            <a:xfrm>
              <a:off x="6001523" y="4834616"/>
              <a:ext cx="0" cy="403428"/>
            </a:xfrm>
            <a:prstGeom prst="line">
              <a:avLst/>
            </a:prstGeom>
            <a:noFill/>
            <a:ln w="38100" algn="ctr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28" name="Straight Connector 194"/>
            <p:cNvCxnSpPr>
              <a:cxnSpLocks noChangeShapeType="1"/>
            </p:cNvCxnSpPr>
            <p:nvPr/>
          </p:nvCxnSpPr>
          <p:spPr bwMode="auto">
            <a:xfrm>
              <a:off x="6082511" y="4834632"/>
              <a:ext cx="0" cy="403428"/>
            </a:xfrm>
            <a:prstGeom prst="line">
              <a:avLst/>
            </a:prstGeom>
            <a:noFill/>
            <a:ln w="38100" algn="ctr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29" name="Straight Connector 196"/>
            <p:cNvCxnSpPr>
              <a:cxnSpLocks noChangeShapeType="1"/>
            </p:cNvCxnSpPr>
            <p:nvPr/>
          </p:nvCxnSpPr>
          <p:spPr bwMode="auto">
            <a:xfrm>
              <a:off x="6158704" y="4834616"/>
              <a:ext cx="0" cy="403428"/>
            </a:xfrm>
            <a:prstGeom prst="line">
              <a:avLst/>
            </a:prstGeom>
            <a:noFill/>
            <a:ln w="38100" algn="ctr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30" name="Straight Connector 191"/>
            <p:cNvCxnSpPr>
              <a:cxnSpLocks noChangeShapeType="1"/>
            </p:cNvCxnSpPr>
            <p:nvPr/>
          </p:nvCxnSpPr>
          <p:spPr bwMode="auto">
            <a:xfrm>
              <a:off x="6230162" y="4834632"/>
              <a:ext cx="0" cy="403428"/>
            </a:xfrm>
            <a:prstGeom prst="line">
              <a:avLst/>
            </a:prstGeom>
            <a:noFill/>
            <a:ln w="38100" algn="ctr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31" name="Straight Connector 193"/>
            <p:cNvCxnSpPr>
              <a:cxnSpLocks noChangeShapeType="1"/>
            </p:cNvCxnSpPr>
            <p:nvPr/>
          </p:nvCxnSpPr>
          <p:spPr bwMode="auto">
            <a:xfrm>
              <a:off x="6306355" y="4834616"/>
              <a:ext cx="0" cy="403428"/>
            </a:xfrm>
            <a:prstGeom prst="line">
              <a:avLst/>
            </a:prstGeom>
            <a:noFill/>
            <a:ln w="38100" algn="ctr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32" name="Straight Connector 194"/>
            <p:cNvCxnSpPr>
              <a:cxnSpLocks noChangeShapeType="1"/>
            </p:cNvCxnSpPr>
            <p:nvPr/>
          </p:nvCxnSpPr>
          <p:spPr bwMode="auto">
            <a:xfrm>
              <a:off x="6387343" y="4834632"/>
              <a:ext cx="0" cy="403428"/>
            </a:xfrm>
            <a:prstGeom prst="line">
              <a:avLst/>
            </a:prstGeom>
            <a:noFill/>
            <a:ln w="38100" algn="ctr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33" name="Straight Connector 196"/>
            <p:cNvCxnSpPr>
              <a:cxnSpLocks noChangeShapeType="1"/>
            </p:cNvCxnSpPr>
            <p:nvPr/>
          </p:nvCxnSpPr>
          <p:spPr bwMode="auto">
            <a:xfrm>
              <a:off x="6463536" y="4834616"/>
              <a:ext cx="0" cy="403428"/>
            </a:xfrm>
            <a:prstGeom prst="line">
              <a:avLst/>
            </a:prstGeom>
            <a:noFill/>
            <a:ln w="38100" algn="ctr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34" name="Rectangle 179"/>
            <p:cNvSpPr>
              <a:spLocks noChangeArrowheads="1"/>
            </p:cNvSpPr>
            <p:nvPr/>
          </p:nvSpPr>
          <p:spPr bwMode="auto">
            <a:xfrm>
              <a:off x="6519767" y="4936406"/>
              <a:ext cx="421001" cy="301622"/>
            </a:xfrm>
            <a:prstGeom prst="rect">
              <a:avLst/>
            </a:prstGeom>
            <a:solidFill>
              <a:srgbClr val="2FA6FF">
                <a:alpha val="49804"/>
              </a:srgbClr>
            </a:solidFill>
            <a:ln>
              <a:noFill/>
            </a:ln>
          </p:spPr>
          <p:txBody>
            <a:bodyPr/>
            <a:lstStyle/>
            <a:p>
              <a:pPr marL="342900" indent="-342900"/>
              <a:endParaRPr lang="de-DE"/>
            </a:p>
          </p:txBody>
        </p:sp>
        <p:cxnSp>
          <p:nvCxnSpPr>
            <p:cNvPr id="335" name="Straight Connector 190"/>
            <p:cNvCxnSpPr>
              <a:cxnSpLocks noChangeShapeType="1"/>
            </p:cNvCxnSpPr>
            <p:nvPr/>
          </p:nvCxnSpPr>
          <p:spPr bwMode="auto">
            <a:xfrm>
              <a:off x="6539754" y="4834632"/>
              <a:ext cx="0" cy="403428"/>
            </a:xfrm>
            <a:prstGeom prst="line">
              <a:avLst/>
            </a:prstGeom>
            <a:noFill/>
            <a:ln w="38100" algn="ctr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36" name="Straight Connector 191"/>
            <p:cNvCxnSpPr>
              <a:cxnSpLocks noChangeShapeType="1"/>
            </p:cNvCxnSpPr>
            <p:nvPr/>
          </p:nvCxnSpPr>
          <p:spPr bwMode="auto">
            <a:xfrm>
              <a:off x="6692157" y="4834616"/>
              <a:ext cx="0" cy="403428"/>
            </a:xfrm>
            <a:prstGeom prst="line">
              <a:avLst/>
            </a:prstGeom>
            <a:noFill/>
            <a:ln w="38100" algn="ctr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37" name="Straight Connector 192"/>
            <p:cNvCxnSpPr>
              <a:cxnSpLocks noChangeShapeType="1"/>
            </p:cNvCxnSpPr>
            <p:nvPr/>
          </p:nvCxnSpPr>
          <p:spPr bwMode="auto">
            <a:xfrm>
              <a:off x="6615947" y="4834616"/>
              <a:ext cx="0" cy="403428"/>
            </a:xfrm>
            <a:prstGeom prst="line">
              <a:avLst/>
            </a:prstGeom>
            <a:noFill/>
            <a:ln w="38100" algn="ctr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38" name="Straight Connector 193"/>
            <p:cNvCxnSpPr>
              <a:cxnSpLocks noChangeShapeType="1"/>
            </p:cNvCxnSpPr>
            <p:nvPr/>
          </p:nvCxnSpPr>
          <p:spPr bwMode="auto">
            <a:xfrm>
              <a:off x="6768350" y="4834600"/>
              <a:ext cx="0" cy="403428"/>
            </a:xfrm>
            <a:prstGeom prst="line">
              <a:avLst/>
            </a:prstGeom>
            <a:noFill/>
            <a:ln w="38100" algn="ctr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39" name="Straight Connector 194"/>
            <p:cNvCxnSpPr>
              <a:cxnSpLocks noChangeShapeType="1"/>
            </p:cNvCxnSpPr>
            <p:nvPr/>
          </p:nvCxnSpPr>
          <p:spPr bwMode="auto">
            <a:xfrm>
              <a:off x="6849338" y="4834616"/>
              <a:ext cx="0" cy="403428"/>
            </a:xfrm>
            <a:prstGeom prst="line">
              <a:avLst/>
            </a:prstGeom>
            <a:noFill/>
            <a:ln w="38100" algn="ctr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40" name="Straight Connector 196"/>
            <p:cNvCxnSpPr>
              <a:cxnSpLocks noChangeShapeType="1"/>
            </p:cNvCxnSpPr>
            <p:nvPr/>
          </p:nvCxnSpPr>
          <p:spPr bwMode="auto">
            <a:xfrm>
              <a:off x="6925531" y="4834600"/>
              <a:ext cx="0" cy="403428"/>
            </a:xfrm>
            <a:prstGeom prst="line">
              <a:avLst/>
            </a:prstGeom>
            <a:noFill/>
            <a:ln w="38100" algn="ctr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41" name="Rectangle 178"/>
            <p:cNvSpPr>
              <a:spLocks noChangeArrowheads="1"/>
            </p:cNvSpPr>
            <p:nvPr/>
          </p:nvSpPr>
          <p:spPr bwMode="auto">
            <a:xfrm>
              <a:off x="7988148" y="4936470"/>
              <a:ext cx="106327" cy="301622"/>
            </a:xfrm>
            <a:prstGeom prst="rect">
              <a:avLst/>
            </a:prstGeom>
            <a:solidFill>
              <a:srgbClr val="00B050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342900" indent="-342900"/>
              <a:endParaRPr lang="de-DE"/>
            </a:p>
          </p:txBody>
        </p:sp>
        <p:cxnSp>
          <p:nvCxnSpPr>
            <p:cNvPr id="342" name="Straight Connector 166"/>
            <p:cNvCxnSpPr>
              <a:cxnSpLocks noChangeShapeType="1"/>
            </p:cNvCxnSpPr>
            <p:nvPr/>
          </p:nvCxnSpPr>
          <p:spPr bwMode="auto">
            <a:xfrm>
              <a:off x="8049648" y="4834696"/>
              <a:ext cx="0" cy="403428"/>
            </a:xfrm>
            <a:prstGeom prst="line">
              <a:avLst/>
            </a:prstGeom>
            <a:noFill/>
            <a:ln w="38100" algn="ctr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43" name="Rectangle 180"/>
            <p:cNvSpPr>
              <a:spLocks noChangeArrowheads="1"/>
            </p:cNvSpPr>
            <p:nvPr/>
          </p:nvSpPr>
          <p:spPr bwMode="auto">
            <a:xfrm>
              <a:off x="8102475" y="4936470"/>
              <a:ext cx="167057" cy="301622"/>
            </a:xfrm>
            <a:prstGeom prst="rect">
              <a:avLst/>
            </a:prstGeom>
            <a:solidFill>
              <a:srgbClr val="FFFF00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342900" indent="-342900"/>
              <a:endParaRPr lang="de-DE"/>
            </a:p>
          </p:txBody>
        </p:sp>
        <p:sp>
          <p:nvSpPr>
            <p:cNvPr id="347" name="Rectangle 179"/>
            <p:cNvSpPr>
              <a:spLocks noChangeArrowheads="1"/>
            </p:cNvSpPr>
            <p:nvPr/>
          </p:nvSpPr>
          <p:spPr bwMode="auto">
            <a:xfrm>
              <a:off x="8269532" y="4938791"/>
              <a:ext cx="194241" cy="301622"/>
            </a:xfrm>
            <a:prstGeom prst="rect">
              <a:avLst/>
            </a:prstGeom>
            <a:solidFill>
              <a:srgbClr val="0070C0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342900" indent="-342900"/>
              <a:endParaRPr lang="de-DE"/>
            </a:p>
          </p:txBody>
        </p:sp>
        <p:cxnSp>
          <p:nvCxnSpPr>
            <p:cNvPr id="344" name="Straight Connector 190"/>
            <p:cNvCxnSpPr>
              <a:cxnSpLocks noChangeShapeType="1"/>
            </p:cNvCxnSpPr>
            <p:nvPr/>
          </p:nvCxnSpPr>
          <p:spPr bwMode="auto">
            <a:xfrm>
              <a:off x="8297317" y="4834648"/>
              <a:ext cx="0" cy="403428"/>
            </a:xfrm>
            <a:prstGeom prst="line">
              <a:avLst/>
            </a:prstGeom>
            <a:noFill/>
            <a:ln w="38100" algn="ctr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45" name="Straight Connector 191"/>
            <p:cNvCxnSpPr>
              <a:cxnSpLocks noChangeShapeType="1"/>
            </p:cNvCxnSpPr>
            <p:nvPr/>
          </p:nvCxnSpPr>
          <p:spPr bwMode="auto">
            <a:xfrm>
              <a:off x="8449720" y="4834632"/>
              <a:ext cx="0" cy="403428"/>
            </a:xfrm>
            <a:prstGeom prst="line">
              <a:avLst/>
            </a:prstGeom>
            <a:noFill/>
            <a:ln w="38100" algn="ctr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46" name="Straight Connector 192"/>
            <p:cNvCxnSpPr>
              <a:cxnSpLocks noChangeShapeType="1"/>
            </p:cNvCxnSpPr>
            <p:nvPr/>
          </p:nvCxnSpPr>
          <p:spPr bwMode="auto">
            <a:xfrm>
              <a:off x="8373510" y="4834632"/>
              <a:ext cx="0" cy="403428"/>
            </a:xfrm>
            <a:prstGeom prst="line">
              <a:avLst/>
            </a:prstGeom>
            <a:noFill/>
            <a:ln w="38100" algn="ctr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94" name="Straight Arrow Connector 168"/>
            <p:cNvCxnSpPr>
              <a:cxnSpLocks noChangeShapeType="1"/>
            </p:cNvCxnSpPr>
            <p:nvPr/>
          </p:nvCxnSpPr>
          <p:spPr bwMode="auto">
            <a:xfrm>
              <a:off x="7644429" y="5252791"/>
              <a:ext cx="843159" cy="0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3" name="Group 12"/>
          <p:cNvGrpSpPr/>
          <p:nvPr/>
        </p:nvGrpSpPr>
        <p:grpSpPr>
          <a:xfrm>
            <a:off x="4647800" y="5817663"/>
            <a:ext cx="3849688" cy="677598"/>
            <a:chOff x="4647800" y="5817663"/>
            <a:chExt cx="3849688" cy="677598"/>
          </a:xfrm>
        </p:grpSpPr>
        <p:cxnSp>
          <p:nvCxnSpPr>
            <p:cNvPr id="392" name="Straight Arrow Connector 164"/>
            <p:cNvCxnSpPr>
              <a:cxnSpLocks noChangeShapeType="1"/>
            </p:cNvCxnSpPr>
            <p:nvPr/>
          </p:nvCxnSpPr>
          <p:spPr bwMode="auto">
            <a:xfrm>
              <a:off x="4647800" y="6238414"/>
              <a:ext cx="2956997" cy="0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93" name="Rectangle 392"/>
            <p:cNvSpPr/>
            <p:nvPr/>
          </p:nvSpPr>
          <p:spPr bwMode="auto">
            <a:xfrm>
              <a:off x="4825600" y="5817663"/>
              <a:ext cx="2584450" cy="40481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  <a:extLst/>
          </p:spPr>
          <p:txBody>
            <a:bodyPr/>
            <a:lstStyle/>
            <a:p>
              <a:pPr marL="342900" indent="-342900">
                <a:defRPr/>
              </a:pPr>
              <a:endParaRPr lang="de-DE"/>
            </a:p>
          </p:txBody>
        </p:sp>
        <p:sp>
          <p:nvSpPr>
            <p:cNvPr id="394" name="Rectangle 393"/>
            <p:cNvSpPr/>
            <p:nvPr/>
          </p:nvSpPr>
          <p:spPr bwMode="auto">
            <a:xfrm>
              <a:off x="7808513" y="5820838"/>
              <a:ext cx="665162" cy="40322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  <a:extLst/>
          </p:spPr>
          <p:txBody>
            <a:bodyPr/>
            <a:lstStyle/>
            <a:p>
              <a:pPr marL="342900" indent="-342900">
                <a:defRPr/>
              </a:pPr>
              <a:endParaRPr lang="de-DE"/>
            </a:p>
          </p:txBody>
        </p:sp>
        <p:cxnSp>
          <p:nvCxnSpPr>
            <p:cNvPr id="395" name="Straight Connector 169"/>
            <p:cNvCxnSpPr>
              <a:cxnSpLocks noChangeShapeType="1"/>
            </p:cNvCxnSpPr>
            <p:nvPr/>
          </p:nvCxnSpPr>
          <p:spPr bwMode="auto">
            <a:xfrm flipH="1">
              <a:off x="7585744" y="6149607"/>
              <a:ext cx="59132" cy="166550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96" name="Straight Connector 170"/>
            <p:cNvCxnSpPr>
              <a:cxnSpLocks noChangeShapeType="1"/>
            </p:cNvCxnSpPr>
            <p:nvPr/>
          </p:nvCxnSpPr>
          <p:spPr bwMode="auto">
            <a:xfrm flipH="1">
              <a:off x="7623833" y="6154350"/>
              <a:ext cx="59132" cy="166550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97" name="Rectangle 177"/>
            <p:cNvSpPr>
              <a:spLocks noChangeArrowheads="1"/>
            </p:cNvSpPr>
            <p:nvPr/>
          </p:nvSpPr>
          <p:spPr bwMode="auto">
            <a:xfrm>
              <a:off x="4830684" y="5920152"/>
              <a:ext cx="181468" cy="301622"/>
            </a:xfrm>
            <a:prstGeom prst="rect">
              <a:avLst/>
            </a:prstGeom>
            <a:solidFill>
              <a:srgbClr val="FFFF00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342900" indent="-342900"/>
              <a:endParaRPr lang="de-DE"/>
            </a:p>
          </p:txBody>
        </p:sp>
        <p:sp>
          <p:nvSpPr>
            <p:cNvPr id="398" name="Rectangle 178"/>
            <p:cNvSpPr>
              <a:spLocks noChangeArrowheads="1"/>
            </p:cNvSpPr>
            <p:nvPr/>
          </p:nvSpPr>
          <p:spPr bwMode="auto">
            <a:xfrm>
              <a:off x="5011663" y="5920136"/>
              <a:ext cx="106327" cy="301622"/>
            </a:xfrm>
            <a:prstGeom prst="rect">
              <a:avLst/>
            </a:prstGeom>
            <a:solidFill>
              <a:srgbClr val="00B050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342900" indent="-342900"/>
              <a:endParaRPr lang="de-DE"/>
            </a:p>
          </p:txBody>
        </p:sp>
        <p:cxnSp>
          <p:nvCxnSpPr>
            <p:cNvPr id="399" name="Straight Connector 166"/>
            <p:cNvCxnSpPr>
              <a:cxnSpLocks noChangeShapeType="1"/>
            </p:cNvCxnSpPr>
            <p:nvPr/>
          </p:nvCxnSpPr>
          <p:spPr bwMode="auto">
            <a:xfrm>
              <a:off x="5068400" y="5818362"/>
              <a:ext cx="0" cy="403428"/>
            </a:xfrm>
            <a:prstGeom prst="line">
              <a:avLst/>
            </a:prstGeom>
            <a:noFill/>
            <a:ln w="76200" algn="ctr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00" name="Rectangle 179"/>
            <p:cNvSpPr>
              <a:spLocks noChangeArrowheads="1"/>
            </p:cNvSpPr>
            <p:nvPr/>
          </p:nvSpPr>
          <p:spPr bwMode="auto">
            <a:xfrm>
              <a:off x="5293047" y="5920120"/>
              <a:ext cx="1689153" cy="301622"/>
            </a:xfrm>
            <a:prstGeom prst="rect">
              <a:avLst/>
            </a:prstGeom>
            <a:solidFill>
              <a:srgbClr val="0070C0">
                <a:alpha val="50195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/>
              <a:endParaRPr lang="de-DE"/>
            </a:p>
          </p:txBody>
        </p:sp>
        <p:sp>
          <p:nvSpPr>
            <p:cNvPr id="401" name="Rectangle 180"/>
            <p:cNvSpPr>
              <a:spLocks noChangeArrowheads="1"/>
            </p:cNvSpPr>
            <p:nvPr/>
          </p:nvSpPr>
          <p:spPr bwMode="auto">
            <a:xfrm>
              <a:off x="5125990" y="5920136"/>
              <a:ext cx="167057" cy="301622"/>
            </a:xfrm>
            <a:prstGeom prst="rect">
              <a:avLst/>
            </a:prstGeom>
            <a:solidFill>
              <a:srgbClr val="FFFF00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342900" indent="-342900"/>
              <a:endParaRPr lang="de-DE"/>
            </a:p>
          </p:txBody>
        </p:sp>
        <p:sp>
          <p:nvSpPr>
            <p:cNvPr id="402" name="Rectangle 188"/>
            <p:cNvSpPr>
              <a:spLocks noChangeArrowheads="1"/>
            </p:cNvSpPr>
            <p:nvPr/>
          </p:nvSpPr>
          <p:spPr bwMode="auto">
            <a:xfrm>
              <a:off x="7812347" y="5920136"/>
              <a:ext cx="181468" cy="301622"/>
            </a:xfrm>
            <a:prstGeom prst="rect">
              <a:avLst/>
            </a:prstGeom>
            <a:solidFill>
              <a:srgbClr val="FFFF00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342900" indent="-342900"/>
              <a:endParaRPr lang="de-DE"/>
            </a:p>
          </p:txBody>
        </p:sp>
        <p:sp>
          <p:nvSpPr>
            <p:cNvPr id="403" name="Rectangle 179"/>
            <p:cNvSpPr>
              <a:spLocks noChangeArrowheads="1"/>
            </p:cNvSpPr>
            <p:nvPr/>
          </p:nvSpPr>
          <p:spPr bwMode="auto">
            <a:xfrm>
              <a:off x="6982200" y="5920104"/>
              <a:ext cx="421001" cy="301622"/>
            </a:xfrm>
            <a:prstGeom prst="rect">
              <a:avLst/>
            </a:prstGeom>
            <a:solidFill>
              <a:srgbClr val="2FA6FF">
                <a:alpha val="49804"/>
              </a:srgbClr>
            </a:solidFill>
            <a:ln>
              <a:noFill/>
            </a:ln>
          </p:spPr>
          <p:txBody>
            <a:bodyPr/>
            <a:lstStyle/>
            <a:p>
              <a:pPr marL="342900" indent="-342900"/>
              <a:endParaRPr lang="de-DE"/>
            </a:p>
          </p:txBody>
        </p:sp>
        <p:sp>
          <p:nvSpPr>
            <p:cNvPr id="404" name="TextBox 173"/>
            <p:cNvSpPr txBox="1">
              <a:spLocks noChangeArrowheads="1"/>
            </p:cNvSpPr>
            <p:nvPr/>
          </p:nvSpPr>
          <p:spPr bwMode="auto">
            <a:xfrm>
              <a:off x="4696747" y="6233651"/>
              <a:ext cx="688010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900" b="1">
                  <a:solidFill>
                    <a:schemeClr val="tx1"/>
                  </a:solidFill>
                  <a:latin typeface="Arial" charset="0"/>
                  <a:ea typeface="ＭＳ Ｐゴシック" pitchFamily="116" charset="-128"/>
                </a:defRPr>
              </a:lvl1pPr>
              <a:lvl2pPr marL="742950" indent="-285750" eaLnBrk="0" hangingPunct="0">
                <a:defRPr sz="900" b="1">
                  <a:solidFill>
                    <a:schemeClr val="tx1"/>
                  </a:solidFill>
                  <a:latin typeface="Arial" charset="0"/>
                  <a:ea typeface="ＭＳ Ｐゴシック" pitchFamily="116" charset="-128"/>
                </a:defRPr>
              </a:lvl2pPr>
              <a:lvl3pPr marL="1143000" indent="-228600" eaLnBrk="0" hangingPunct="0">
                <a:defRPr sz="900" b="1">
                  <a:solidFill>
                    <a:schemeClr val="tx1"/>
                  </a:solidFill>
                  <a:latin typeface="Arial" charset="0"/>
                  <a:ea typeface="ＭＳ Ｐゴシック" pitchFamily="116" charset="-128"/>
                </a:defRPr>
              </a:lvl3pPr>
              <a:lvl4pPr marL="1600200" indent="-228600" eaLnBrk="0" hangingPunct="0">
                <a:defRPr sz="900" b="1">
                  <a:solidFill>
                    <a:schemeClr val="tx1"/>
                  </a:solidFill>
                  <a:latin typeface="Arial" charset="0"/>
                  <a:ea typeface="ＭＳ Ｐゴシック" pitchFamily="116" charset="-128"/>
                </a:defRPr>
              </a:lvl4pPr>
              <a:lvl5pPr marL="2057400" indent="-228600" eaLnBrk="0" hangingPunct="0">
                <a:defRPr sz="900" b="1">
                  <a:solidFill>
                    <a:schemeClr val="tx1"/>
                  </a:solidFill>
                  <a:latin typeface="Arial" charset="0"/>
                  <a:ea typeface="ＭＳ Ｐゴシック" pitchFamily="116" charset="-128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8B323"/>
                </a:buClr>
                <a:buFont typeface="Wingdings" pitchFamily="2" charset="2"/>
                <a:defRPr sz="900" b="1">
                  <a:solidFill>
                    <a:schemeClr val="tx1"/>
                  </a:solidFill>
                  <a:latin typeface="Arial" charset="0"/>
                  <a:ea typeface="ＭＳ Ｐゴシック" pitchFamily="116" charset="-128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8B323"/>
                </a:buClr>
                <a:buFont typeface="Wingdings" pitchFamily="2" charset="2"/>
                <a:defRPr sz="900" b="1">
                  <a:solidFill>
                    <a:schemeClr val="tx1"/>
                  </a:solidFill>
                  <a:latin typeface="Arial" charset="0"/>
                  <a:ea typeface="ＭＳ Ｐゴシック" pitchFamily="116" charset="-128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8B323"/>
                </a:buClr>
                <a:buFont typeface="Wingdings" pitchFamily="2" charset="2"/>
                <a:defRPr sz="900" b="1">
                  <a:solidFill>
                    <a:schemeClr val="tx1"/>
                  </a:solidFill>
                  <a:latin typeface="Arial" charset="0"/>
                  <a:ea typeface="ＭＳ Ｐゴシック" pitchFamily="116" charset="-128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8B323"/>
                </a:buClr>
                <a:buFont typeface="Wingdings" pitchFamily="2" charset="2"/>
                <a:defRPr sz="900" b="1">
                  <a:solidFill>
                    <a:schemeClr val="tx1"/>
                  </a:solidFill>
                  <a:latin typeface="Arial" charset="0"/>
                  <a:ea typeface="ＭＳ Ｐゴシック" pitchFamily="116" charset="-128"/>
                </a:defRPr>
              </a:lvl9pPr>
            </a:lstStyle>
            <a:p>
              <a:pPr eaLnBrk="1" hangingPunct="1"/>
              <a:r>
                <a:rPr lang="de-DE" sz="1100" dirty="0" smtClean="0"/>
                <a:t>SASE 2</a:t>
              </a:r>
              <a:endParaRPr lang="de-DE" sz="1100" dirty="0"/>
            </a:p>
          </p:txBody>
        </p:sp>
        <p:sp>
          <p:nvSpPr>
            <p:cNvPr id="405" name="TextBox 173"/>
            <p:cNvSpPr txBox="1">
              <a:spLocks noChangeArrowheads="1"/>
            </p:cNvSpPr>
            <p:nvPr/>
          </p:nvSpPr>
          <p:spPr bwMode="auto">
            <a:xfrm>
              <a:off x="5830325" y="6233635"/>
              <a:ext cx="688010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900" b="1">
                  <a:solidFill>
                    <a:schemeClr val="tx1"/>
                  </a:solidFill>
                  <a:latin typeface="Arial" charset="0"/>
                  <a:ea typeface="ＭＳ Ｐゴシック" pitchFamily="116" charset="-128"/>
                </a:defRPr>
              </a:lvl1pPr>
              <a:lvl2pPr marL="742950" indent="-285750" eaLnBrk="0" hangingPunct="0">
                <a:defRPr sz="900" b="1">
                  <a:solidFill>
                    <a:schemeClr val="tx1"/>
                  </a:solidFill>
                  <a:latin typeface="Arial" charset="0"/>
                  <a:ea typeface="ＭＳ Ｐゴシック" pitchFamily="116" charset="-128"/>
                </a:defRPr>
              </a:lvl2pPr>
              <a:lvl3pPr marL="1143000" indent="-228600" eaLnBrk="0" hangingPunct="0">
                <a:defRPr sz="900" b="1">
                  <a:solidFill>
                    <a:schemeClr val="tx1"/>
                  </a:solidFill>
                  <a:latin typeface="Arial" charset="0"/>
                  <a:ea typeface="ＭＳ Ｐゴシック" pitchFamily="116" charset="-128"/>
                </a:defRPr>
              </a:lvl3pPr>
              <a:lvl4pPr marL="1600200" indent="-228600" eaLnBrk="0" hangingPunct="0">
                <a:defRPr sz="900" b="1">
                  <a:solidFill>
                    <a:schemeClr val="tx1"/>
                  </a:solidFill>
                  <a:latin typeface="Arial" charset="0"/>
                  <a:ea typeface="ＭＳ Ｐゴシック" pitchFamily="116" charset="-128"/>
                </a:defRPr>
              </a:lvl4pPr>
              <a:lvl5pPr marL="2057400" indent="-228600" eaLnBrk="0" hangingPunct="0">
                <a:defRPr sz="900" b="1">
                  <a:solidFill>
                    <a:schemeClr val="tx1"/>
                  </a:solidFill>
                  <a:latin typeface="Arial" charset="0"/>
                  <a:ea typeface="ＭＳ Ｐゴシック" pitchFamily="116" charset="-128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8B323"/>
                </a:buClr>
                <a:buFont typeface="Wingdings" pitchFamily="2" charset="2"/>
                <a:defRPr sz="900" b="1">
                  <a:solidFill>
                    <a:schemeClr val="tx1"/>
                  </a:solidFill>
                  <a:latin typeface="Arial" charset="0"/>
                  <a:ea typeface="ＭＳ Ｐゴシック" pitchFamily="116" charset="-128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8B323"/>
                </a:buClr>
                <a:buFont typeface="Wingdings" pitchFamily="2" charset="2"/>
                <a:defRPr sz="900" b="1">
                  <a:solidFill>
                    <a:schemeClr val="tx1"/>
                  </a:solidFill>
                  <a:latin typeface="Arial" charset="0"/>
                  <a:ea typeface="ＭＳ Ｐゴシック" pitchFamily="116" charset="-128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8B323"/>
                </a:buClr>
                <a:buFont typeface="Wingdings" pitchFamily="2" charset="2"/>
                <a:defRPr sz="900" b="1">
                  <a:solidFill>
                    <a:schemeClr val="tx1"/>
                  </a:solidFill>
                  <a:latin typeface="Arial" charset="0"/>
                  <a:ea typeface="ＭＳ Ｐゴシック" pitchFamily="116" charset="-128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8B323"/>
                </a:buClr>
                <a:buFont typeface="Wingdings" pitchFamily="2" charset="2"/>
                <a:defRPr sz="900" b="1">
                  <a:solidFill>
                    <a:schemeClr val="tx1"/>
                  </a:solidFill>
                  <a:latin typeface="Arial" charset="0"/>
                  <a:ea typeface="ＭＳ Ｐゴシック" pitchFamily="116" charset="-128"/>
                </a:defRPr>
              </a:lvl9pPr>
            </a:lstStyle>
            <a:p>
              <a:pPr eaLnBrk="1" hangingPunct="1"/>
              <a:r>
                <a:rPr lang="de-DE" sz="1100" dirty="0" smtClean="0"/>
                <a:t>SASE 1</a:t>
              </a:r>
              <a:endParaRPr lang="de-DE" sz="1100" dirty="0"/>
            </a:p>
          </p:txBody>
        </p:sp>
        <p:sp>
          <p:nvSpPr>
            <p:cNvPr id="406" name="TextBox 173"/>
            <p:cNvSpPr txBox="1">
              <a:spLocks noChangeArrowheads="1"/>
            </p:cNvSpPr>
            <p:nvPr/>
          </p:nvSpPr>
          <p:spPr bwMode="auto">
            <a:xfrm>
              <a:off x="6844828" y="6233619"/>
              <a:ext cx="688010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900" b="1">
                  <a:solidFill>
                    <a:schemeClr val="tx1"/>
                  </a:solidFill>
                  <a:latin typeface="Arial" charset="0"/>
                  <a:ea typeface="ＭＳ Ｐゴシック" pitchFamily="116" charset="-128"/>
                </a:defRPr>
              </a:lvl1pPr>
              <a:lvl2pPr marL="742950" indent="-285750" eaLnBrk="0" hangingPunct="0">
                <a:defRPr sz="900" b="1">
                  <a:solidFill>
                    <a:schemeClr val="tx1"/>
                  </a:solidFill>
                  <a:latin typeface="Arial" charset="0"/>
                  <a:ea typeface="ＭＳ Ｐゴシック" pitchFamily="116" charset="-128"/>
                </a:defRPr>
              </a:lvl2pPr>
              <a:lvl3pPr marL="1143000" indent="-228600" eaLnBrk="0" hangingPunct="0">
                <a:defRPr sz="900" b="1">
                  <a:solidFill>
                    <a:schemeClr val="tx1"/>
                  </a:solidFill>
                  <a:latin typeface="Arial" charset="0"/>
                  <a:ea typeface="ＭＳ Ｐゴシック" pitchFamily="116" charset="-128"/>
                </a:defRPr>
              </a:lvl3pPr>
              <a:lvl4pPr marL="1600200" indent="-228600" eaLnBrk="0" hangingPunct="0">
                <a:defRPr sz="900" b="1">
                  <a:solidFill>
                    <a:schemeClr val="tx1"/>
                  </a:solidFill>
                  <a:latin typeface="Arial" charset="0"/>
                  <a:ea typeface="ＭＳ Ｐゴシック" pitchFamily="116" charset="-128"/>
                </a:defRPr>
              </a:lvl4pPr>
              <a:lvl5pPr marL="2057400" indent="-228600" eaLnBrk="0" hangingPunct="0">
                <a:defRPr sz="900" b="1">
                  <a:solidFill>
                    <a:schemeClr val="tx1"/>
                  </a:solidFill>
                  <a:latin typeface="Arial" charset="0"/>
                  <a:ea typeface="ＭＳ Ｐゴシック" pitchFamily="116" charset="-128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8B323"/>
                </a:buClr>
                <a:buFont typeface="Wingdings" pitchFamily="2" charset="2"/>
                <a:defRPr sz="900" b="1">
                  <a:solidFill>
                    <a:schemeClr val="tx1"/>
                  </a:solidFill>
                  <a:latin typeface="Arial" charset="0"/>
                  <a:ea typeface="ＭＳ Ｐゴシック" pitchFamily="116" charset="-128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8B323"/>
                </a:buClr>
                <a:buFont typeface="Wingdings" pitchFamily="2" charset="2"/>
                <a:defRPr sz="900" b="1">
                  <a:solidFill>
                    <a:schemeClr val="tx1"/>
                  </a:solidFill>
                  <a:latin typeface="Arial" charset="0"/>
                  <a:ea typeface="ＭＳ Ｐゴシック" pitchFamily="116" charset="-128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8B323"/>
                </a:buClr>
                <a:buFont typeface="Wingdings" pitchFamily="2" charset="2"/>
                <a:defRPr sz="900" b="1">
                  <a:solidFill>
                    <a:schemeClr val="tx1"/>
                  </a:solidFill>
                  <a:latin typeface="Arial" charset="0"/>
                  <a:ea typeface="ＭＳ Ｐゴシック" pitchFamily="116" charset="-128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8B323"/>
                </a:buClr>
                <a:buFont typeface="Wingdings" pitchFamily="2" charset="2"/>
                <a:defRPr sz="900" b="1">
                  <a:solidFill>
                    <a:schemeClr val="tx1"/>
                  </a:solidFill>
                  <a:latin typeface="Arial" charset="0"/>
                  <a:ea typeface="ＭＳ Ｐゴシック" pitchFamily="116" charset="-128"/>
                </a:defRPr>
              </a:lvl9pPr>
            </a:lstStyle>
            <a:p>
              <a:pPr eaLnBrk="1" hangingPunct="1"/>
              <a:r>
                <a:rPr lang="de-DE" sz="1100" dirty="0" smtClean="0"/>
                <a:t>SASE 3</a:t>
              </a:r>
              <a:endParaRPr lang="de-DE" sz="1100" dirty="0"/>
            </a:p>
          </p:txBody>
        </p:sp>
        <p:cxnSp>
          <p:nvCxnSpPr>
            <p:cNvPr id="407" name="Straight Connector 191"/>
            <p:cNvCxnSpPr>
              <a:cxnSpLocks noChangeShapeType="1"/>
            </p:cNvCxnSpPr>
            <p:nvPr/>
          </p:nvCxnSpPr>
          <p:spPr bwMode="auto">
            <a:xfrm>
              <a:off x="7092801" y="5818314"/>
              <a:ext cx="0" cy="403428"/>
            </a:xfrm>
            <a:prstGeom prst="line">
              <a:avLst/>
            </a:prstGeom>
            <a:noFill/>
            <a:ln w="38100" algn="ctr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08" name="Straight Connector 194"/>
            <p:cNvCxnSpPr>
              <a:cxnSpLocks noChangeShapeType="1"/>
            </p:cNvCxnSpPr>
            <p:nvPr/>
          </p:nvCxnSpPr>
          <p:spPr bwMode="auto">
            <a:xfrm>
              <a:off x="7238042" y="5818314"/>
              <a:ext cx="0" cy="403428"/>
            </a:xfrm>
            <a:prstGeom prst="line">
              <a:avLst/>
            </a:prstGeom>
            <a:noFill/>
            <a:ln w="38100" algn="ctr">
              <a:solidFill>
                <a:srgbClr val="FFC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09" name="Straight Connector 196"/>
            <p:cNvCxnSpPr>
              <a:cxnSpLocks noChangeShapeType="1"/>
            </p:cNvCxnSpPr>
            <p:nvPr/>
          </p:nvCxnSpPr>
          <p:spPr bwMode="auto">
            <a:xfrm>
              <a:off x="7387964" y="5818298"/>
              <a:ext cx="0" cy="403428"/>
            </a:xfrm>
            <a:prstGeom prst="line">
              <a:avLst/>
            </a:prstGeom>
            <a:noFill/>
            <a:ln w="38100" algn="ctr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10" name="Rectangle 179"/>
            <p:cNvSpPr>
              <a:spLocks noChangeArrowheads="1"/>
            </p:cNvSpPr>
            <p:nvPr/>
          </p:nvSpPr>
          <p:spPr bwMode="auto">
            <a:xfrm>
              <a:off x="5300845" y="5920088"/>
              <a:ext cx="421001" cy="301622"/>
            </a:xfrm>
            <a:prstGeom prst="rect">
              <a:avLst/>
            </a:prstGeom>
            <a:solidFill>
              <a:srgbClr val="2FA6FF">
                <a:alpha val="49804"/>
              </a:srgbClr>
            </a:solidFill>
            <a:ln w="19050">
              <a:noFill/>
            </a:ln>
          </p:spPr>
          <p:txBody>
            <a:bodyPr/>
            <a:lstStyle/>
            <a:p>
              <a:pPr marL="342900" indent="-342900"/>
              <a:endParaRPr lang="de-DE"/>
            </a:p>
          </p:txBody>
        </p:sp>
        <p:cxnSp>
          <p:nvCxnSpPr>
            <p:cNvPr id="411" name="Straight Connector 190"/>
            <p:cNvCxnSpPr>
              <a:cxnSpLocks noChangeShapeType="1"/>
            </p:cNvCxnSpPr>
            <p:nvPr/>
          </p:nvCxnSpPr>
          <p:spPr bwMode="auto">
            <a:xfrm>
              <a:off x="5320832" y="5818314"/>
              <a:ext cx="0" cy="403428"/>
            </a:xfrm>
            <a:prstGeom prst="line">
              <a:avLst/>
            </a:prstGeom>
            <a:noFill/>
            <a:ln w="19050" algn="ctr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12" name="Straight Connector 191"/>
            <p:cNvCxnSpPr>
              <a:cxnSpLocks noChangeShapeType="1"/>
            </p:cNvCxnSpPr>
            <p:nvPr/>
          </p:nvCxnSpPr>
          <p:spPr bwMode="auto">
            <a:xfrm>
              <a:off x="5473235" y="5818298"/>
              <a:ext cx="0" cy="403428"/>
            </a:xfrm>
            <a:prstGeom prst="line">
              <a:avLst/>
            </a:prstGeom>
            <a:noFill/>
            <a:ln w="19050" algn="ctr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13" name="Straight Connector 192"/>
            <p:cNvCxnSpPr>
              <a:cxnSpLocks noChangeShapeType="1"/>
            </p:cNvCxnSpPr>
            <p:nvPr/>
          </p:nvCxnSpPr>
          <p:spPr bwMode="auto">
            <a:xfrm>
              <a:off x="5397025" y="5818298"/>
              <a:ext cx="0" cy="403428"/>
            </a:xfrm>
            <a:prstGeom prst="line">
              <a:avLst/>
            </a:prstGeom>
            <a:noFill/>
            <a:ln w="19050" algn="ctr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14" name="Straight Connector 193"/>
            <p:cNvCxnSpPr>
              <a:cxnSpLocks noChangeShapeType="1"/>
            </p:cNvCxnSpPr>
            <p:nvPr/>
          </p:nvCxnSpPr>
          <p:spPr bwMode="auto">
            <a:xfrm>
              <a:off x="5549428" y="5818282"/>
              <a:ext cx="0" cy="403428"/>
            </a:xfrm>
            <a:prstGeom prst="line">
              <a:avLst/>
            </a:prstGeom>
            <a:noFill/>
            <a:ln w="19050" algn="ctr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15" name="Straight Connector 194"/>
            <p:cNvCxnSpPr>
              <a:cxnSpLocks noChangeShapeType="1"/>
            </p:cNvCxnSpPr>
            <p:nvPr/>
          </p:nvCxnSpPr>
          <p:spPr bwMode="auto">
            <a:xfrm>
              <a:off x="5630416" y="5818298"/>
              <a:ext cx="0" cy="403428"/>
            </a:xfrm>
            <a:prstGeom prst="line">
              <a:avLst/>
            </a:prstGeom>
            <a:noFill/>
            <a:ln w="19050" algn="ctr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16" name="Straight Connector 196"/>
            <p:cNvCxnSpPr>
              <a:cxnSpLocks noChangeShapeType="1"/>
            </p:cNvCxnSpPr>
            <p:nvPr/>
          </p:nvCxnSpPr>
          <p:spPr bwMode="auto">
            <a:xfrm>
              <a:off x="5706609" y="5818282"/>
              <a:ext cx="0" cy="403428"/>
            </a:xfrm>
            <a:prstGeom prst="line">
              <a:avLst/>
            </a:prstGeom>
            <a:noFill/>
            <a:ln w="19050" algn="ctr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17" name="Rectangle 179"/>
            <p:cNvSpPr>
              <a:spLocks noChangeArrowheads="1"/>
            </p:cNvSpPr>
            <p:nvPr/>
          </p:nvSpPr>
          <p:spPr bwMode="auto">
            <a:xfrm>
              <a:off x="5762840" y="5920072"/>
              <a:ext cx="421001" cy="301622"/>
            </a:xfrm>
            <a:prstGeom prst="rect">
              <a:avLst/>
            </a:prstGeom>
            <a:solidFill>
              <a:srgbClr val="2FA6FF">
                <a:alpha val="49804"/>
              </a:srgbClr>
            </a:solidFill>
            <a:ln w="19050">
              <a:noFill/>
            </a:ln>
          </p:spPr>
          <p:txBody>
            <a:bodyPr/>
            <a:lstStyle/>
            <a:p>
              <a:pPr marL="342900" indent="-342900"/>
              <a:endParaRPr lang="de-DE"/>
            </a:p>
          </p:txBody>
        </p:sp>
        <p:cxnSp>
          <p:nvCxnSpPr>
            <p:cNvPr id="418" name="Straight Connector 190"/>
            <p:cNvCxnSpPr>
              <a:cxnSpLocks noChangeShapeType="1"/>
            </p:cNvCxnSpPr>
            <p:nvPr/>
          </p:nvCxnSpPr>
          <p:spPr bwMode="auto">
            <a:xfrm>
              <a:off x="5782827" y="5818298"/>
              <a:ext cx="0" cy="403428"/>
            </a:xfrm>
            <a:prstGeom prst="line">
              <a:avLst/>
            </a:prstGeom>
            <a:noFill/>
            <a:ln w="19050" algn="ctr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19" name="Straight Connector 191"/>
            <p:cNvCxnSpPr>
              <a:cxnSpLocks noChangeShapeType="1"/>
            </p:cNvCxnSpPr>
            <p:nvPr/>
          </p:nvCxnSpPr>
          <p:spPr bwMode="auto">
            <a:xfrm>
              <a:off x="5935230" y="5818282"/>
              <a:ext cx="0" cy="403428"/>
            </a:xfrm>
            <a:prstGeom prst="line">
              <a:avLst/>
            </a:prstGeom>
            <a:noFill/>
            <a:ln w="19050" algn="ctr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20" name="Straight Connector 192"/>
            <p:cNvCxnSpPr>
              <a:cxnSpLocks noChangeShapeType="1"/>
            </p:cNvCxnSpPr>
            <p:nvPr/>
          </p:nvCxnSpPr>
          <p:spPr bwMode="auto">
            <a:xfrm>
              <a:off x="5859020" y="5818282"/>
              <a:ext cx="0" cy="403428"/>
            </a:xfrm>
            <a:prstGeom prst="line">
              <a:avLst/>
            </a:prstGeom>
            <a:noFill/>
            <a:ln w="19050" algn="ctr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21" name="Straight Connector 193"/>
            <p:cNvCxnSpPr>
              <a:cxnSpLocks noChangeShapeType="1"/>
            </p:cNvCxnSpPr>
            <p:nvPr/>
          </p:nvCxnSpPr>
          <p:spPr bwMode="auto">
            <a:xfrm>
              <a:off x="6011423" y="5818266"/>
              <a:ext cx="0" cy="403428"/>
            </a:xfrm>
            <a:prstGeom prst="line">
              <a:avLst/>
            </a:prstGeom>
            <a:noFill/>
            <a:ln w="19050" algn="ctr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22" name="Straight Connector 194"/>
            <p:cNvCxnSpPr>
              <a:cxnSpLocks noChangeShapeType="1"/>
            </p:cNvCxnSpPr>
            <p:nvPr/>
          </p:nvCxnSpPr>
          <p:spPr bwMode="auto">
            <a:xfrm>
              <a:off x="6092411" y="5818282"/>
              <a:ext cx="0" cy="403428"/>
            </a:xfrm>
            <a:prstGeom prst="line">
              <a:avLst/>
            </a:prstGeom>
            <a:noFill/>
            <a:ln w="19050" algn="ctr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23" name="Straight Connector 196"/>
            <p:cNvCxnSpPr>
              <a:cxnSpLocks noChangeShapeType="1"/>
            </p:cNvCxnSpPr>
            <p:nvPr/>
          </p:nvCxnSpPr>
          <p:spPr bwMode="auto">
            <a:xfrm>
              <a:off x="6168604" y="5818266"/>
              <a:ext cx="0" cy="403428"/>
            </a:xfrm>
            <a:prstGeom prst="line">
              <a:avLst/>
            </a:prstGeom>
            <a:noFill/>
            <a:ln w="19050" algn="ctr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24" name="Straight Connector 191"/>
            <p:cNvCxnSpPr>
              <a:cxnSpLocks noChangeShapeType="1"/>
            </p:cNvCxnSpPr>
            <p:nvPr/>
          </p:nvCxnSpPr>
          <p:spPr bwMode="auto">
            <a:xfrm>
              <a:off x="6240062" y="5818282"/>
              <a:ext cx="0" cy="403428"/>
            </a:xfrm>
            <a:prstGeom prst="line">
              <a:avLst/>
            </a:prstGeom>
            <a:noFill/>
            <a:ln w="19050" algn="ctr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25" name="Straight Connector 193"/>
            <p:cNvCxnSpPr>
              <a:cxnSpLocks noChangeShapeType="1"/>
            </p:cNvCxnSpPr>
            <p:nvPr/>
          </p:nvCxnSpPr>
          <p:spPr bwMode="auto">
            <a:xfrm>
              <a:off x="6316255" y="5818266"/>
              <a:ext cx="0" cy="403428"/>
            </a:xfrm>
            <a:prstGeom prst="line">
              <a:avLst/>
            </a:prstGeom>
            <a:noFill/>
            <a:ln w="19050" algn="ctr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26" name="Straight Connector 194"/>
            <p:cNvCxnSpPr>
              <a:cxnSpLocks noChangeShapeType="1"/>
            </p:cNvCxnSpPr>
            <p:nvPr/>
          </p:nvCxnSpPr>
          <p:spPr bwMode="auto">
            <a:xfrm>
              <a:off x="6397243" y="5818282"/>
              <a:ext cx="0" cy="403428"/>
            </a:xfrm>
            <a:prstGeom prst="line">
              <a:avLst/>
            </a:prstGeom>
            <a:noFill/>
            <a:ln w="19050" algn="ctr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27" name="Straight Connector 196"/>
            <p:cNvCxnSpPr>
              <a:cxnSpLocks noChangeShapeType="1"/>
            </p:cNvCxnSpPr>
            <p:nvPr/>
          </p:nvCxnSpPr>
          <p:spPr bwMode="auto">
            <a:xfrm>
              <a:off x="6473436" y="5818266"/>
              <a:ext cx="0" cy="403428"/>
            </a:xfrm>
            <a:prstGeom prst="line">
              <a:avLst/>
            </a:prstGeom>
            <a:noFill/>
            <a:ln w="19050" algn="ctr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28" name="Rectangle 179"/>
            <p:cNvSpPr>
              <a:spLocks noChangeArrowheads="1"/>
            </p:cNvSpPr>
            <p:nvPr/>
          </p:nvSpPr>
          <p:spPr bwMode="auto">
            <a:xfrm>
              <a:off x="6529667" y="5920056"/>
              <a:ext cx="421001" cy="301622"/>
            </a:xfrm>
            <a:prstGeom prst="rect">
              <a:avLst/>
            </a:prstGeom>
            <a:solidFill>
              <a:srgbClr val="2FA6FF">
                <a:alpha val="49804"/>
              </a:srgbClr>
            </a:solidFill>
            <a:ln w="19050">
              <a:noFill/>
            </a:ln>
          </p:spPr>
          <p:txBody>
            <a:bodyPr/>
            <a:lstStyle/>
            <a:p>
              <a:pPr marL="342900" indent="-342900"/>
              <a:endParaRPr lang="de-DE"/>
            </a:p>
          </p:txBody>
        </p:sp>
        <p:cxnSp>
          <p:nvCxnSpPr>
            <p:cNvPr id="429" name="Straight Connector 190"/>
            <p:cNvCxnSpPr>
              <a:cxnSpLocks noChangeShapeType="1"/>
            </p:cNvCxnSpPr>
            <p:nvPr/>
          </p:nvCxnSpPr>
          <p:spPr bwMode="auto">
            <a:xfrm>
              <a:off x="6549654" y="5818282"/>
              <a:ext cx="0" cy="403428"/>
            </a:xfrm>
            <a:prstGeom prst="line">
              <a:avLst/>
            </a:prstGeom>
            <a:noFill/>
            <a:ln w="19050" algn="ctr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30" name="Straight Connector 191"/>
            <p:cNvCxnSpPr>
              <a:cxnSpLocks noChangeShapeType="1"/>
            </p:cNvCxnSpPr>
            <p:nvPr/>
          </p:nvCxnSpPr>
          <p:spPr bwMode="auto">
            <a:xfrm>
              <a:off x="6702057" y="5818266"/>
              <a:ext cx="0" cy="403428"/>
            </a:xfrm>
            <a:prstGeom prst="line">
              <a:avLst/>
            </a:prstGeom>
            <a:noFill/>
            <a:ln w="19050" algn="ctr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31" name="Straight Connector 192"/>
            <p:cNvCxnSpPr>
              <a:cxnSpLocks noChangeShapeType="1"/>
            </p:cNvCxnSpPr>
            <p:nvPr/>
          </p:nvCxnSpPr>
          <p:spPr bwMode="auto">
            <a:xfrm>
              <a:off x="6625847" y="5818266"/>
              <a:ext cx="0" cy="403428"/>
            </a:xfrm>
            <a:prstGeom prst="line">
              <a:avLst/>
            </a:prstGeom>
            <a:noFill/>
            <a:ln w="19050" algn="ctr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32" name="Straight Connector 193"/>
            <p:cNvCxnSpPr>
              <a:cxnSpLocks noChangeShapeType="1"/>
            </p:cNvCxnSpPr>
            <p:nvPr/>
          </p:nvCxnSpPr>
          <p:spPr bwMode="auto">
            <a:xfrm>
              <a:off x="6778250" y="5818250"/>
              <a:ext cx="0" cy="403428"/>
            </a:xfrm>
            <a:prstGeom prst="line">
              <a:avLst/>
            </a:prstGeom>
            <a:noFill/>
            <a:ln w="19050" algn="ctr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33" name="Straight Connector 194"/>
            <p:cNvCxnSpPr>
              <a:cxnSpLocks noChangeShapeType="1"/>
            </p:cNvCxnSpPr>
            <p:nvPr/>
          </p:nvCxnSpPr>
          <p:spPr bwMode="auto">
            <a:xfrm>
              <a:off x="6859238" y="5818266"/>
              <a:ext cx="0" cy="403428"/>
            </a:xfrm>
            <a:prstGeom prst="line">
              <a:avLst/>
            </a:prstGeom>
            <a:noFill/>
            <a:ln w="19050" algn="ctr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34" name="Straight Connector 196"/>
            <p:cNvCxnSpPr>
              <a:cxnSpLocks noChangeShapeType="1"/>
            </p:cNvCxnSpPr>
            <p:nvPr/>
          </p:nvCxnSpPr>
          <p:spPr bwMode="auto">
            <a:xfrm>
              <a:off x="6935431" y="5818250"/>
              <a:ext cx="0" cy="403428"/>
            </a:xfrm>
            <a:prstGeom prst="line">
              <a:avLst/>
            </a:prstGeom>
            <a:noFill/>
            <a:ln w="19050" algn="ctr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35" name="Rectangle 178"/>
            <p:cNvSpPr>
              <a:spLocks noChangeArrowheads="1"/>
            </p:cNvSpPr>
            <p:nvPr/>
          </p:nvSpPr>
          <p:spPr bwMode="auto">
            <a:xfrm>
              <a:off x="7998048" y="5920120"/>
              <a:ext cx="106327" cy="301622"/>
            </a:xfrm>
            <a:prstGeom prst="rect">
              <a:avLst/>
            </a:prstGeom>
            <a:solidFill>
              <a:srgbClr val="00B050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342900" indent="-342900"/>
              <a:endParaRPr lang="de-DE"/>
            </a:p>
          </p:txBody>
        </p:sp>
        <p:cxnSp>
          <p:nvCxnSpPr>
            <p:cNvPr id="436" name="Straight Connector 166"/>
            <p:cNvCxnSpPr>
              <a:cxnSpLocks noChangeShapeType="1"/>
            </p:cNvCxnSpPr>
            <p:nvPr/>
          </p:nvCxnSpPr>
          <p:spPr bwMode="auto">
            <a:xfrm>
              <a:off x="8054785" y="5818346"/>
              <a:ext cx="0" cy="403428"/>
            </a:xfrm>
            <a:prstGeom prst="line">
              <a:avLst/>
            </a:prstGeom>
            <a:noFill/>
            <a:ln w="76200" algn="ctr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37" name="Rectangle 180"/>
            <p:cNvSpPr>
              <a:spLocks noChangeArrowheads="1"/>
            </p:cNvSpPr>
            <p:nvPr/>
          </p:nvSpPr>
          <p:spPr bwMode="auto">
            <a:xfrm>
              <a:off x="8112375" y="5920120"/>
              <a:ext cx="167057" cy="301622"/>
            </a:xfrm>
            <a:prstGeom prst="rect">
              <a:avLst/>
            </a:prstGeom>
            <a:solidFill>
              <a:srgbClr val="FFFF00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342900" indent="-342900"/>
              <a:endParaRPr lang="de-DE"/>
            </a:p>
          </p:txBody>
        </p:sp>
        <p:sp>
          <p:nvSpPr>
            <p:cNvPr id="438" name="Rectangle 179"/>
            <p:cNvSpPr>
              <a:spLocks noChangeArrowheads="1"/>
            </p:cNvSpPr>
            <p:nvPr/>
          </p:nvSpPr>
          <p:spPr bwMode="auto">
            <a:xfrm>
              <a:off x="8279432" y="5922441"/>
              <a:ext cx="194241" cy="301622"/>
            </a:xfrm>
            <a:prstGeom prst="rect">
              <a:avLst/>
            </a:prstGeom>
            <a:solidFill>
              <a:srgbClr val="0070C0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342900" indent="-342900"/>
              <a:endParaRPr lang="de-DE"/>
            </a:p>
          </p:txBody>
        </p:sp>
        <p:cxnSp>
          <p:nvCxnSpPr>
            <p:cNvPr id="439" name="Straight Connector 190"/>
            <p:cNvCxnSpPr>
              <a:cxnSpLocks noChangeShapeType="1"/>
            </p:cNvCxnSpPr>
            <p:nvPr/>
          </p:nvCxnSpPr>
          <p:spPr bwMode="auto">
            <a:xfrm>
              <a:off x="8307217" y="5818298"/>
              <a:ext cx="0" cy="403428"/>
            </a:xfrm>
            <a:prstGeom prst="line">
              <a:avLst/>
            </a:prstGeom>
            <a:noFill/>
            <a:ln w="19050" algn="ctr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40" name="Straight Connector 191"/>
            <p:cNvCxnSpPr>
              <a:cxnSpLocks noChangeShapeType="1"/>
            </p:cNvCxnSpPr>
            <p:nvPr/>
          </p:nvCxnSpPr>
          <p:spPr bwMode="auto">
            <a:xfrm>
              <a:off x="8459620" y="5818282"/>
              <a:ext cx="0" cy="403428"/>
            </a:xfrm>
            <a:prstGeom prst="line">
              <a:avLst/>
            </a:prstGeom>
            <a:noFill/>
            <a:ln w="19050" algn="ctr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41" name="Straight Connector 192"/>
            <p:cNvCxnSpPr>
              <a:cxnSpLocks noChangeShapeType="1"/>
            </p:cNvCxnSpPr>
            <p:nvPr/>
          </p:nvCxnSpPr>
          <p:spPr bwMode="auto">
            <a:xfrm>
              <a:off x="8383410" y="5818282"/>
              <a:ext cx="0" cy="403428"/>
            </a:xfrm>
            <a:prstGeom prst="line">
              <a:avLst/>
            </a:prstGeom>
            <a:noFill/>
            <a:ln w="19050" algn="ctr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42" name="Straight Arrow Connector 168"/>
            <p:cNvCxnSpPr>
              <a:cxnSpLocks noChangeShapeType="1"/>
            </p:cNvCxnSpPr>
            <p:nvPr/>
          </p:nvCxnSpPr>
          <p:spPr bwMode="auto">
            <a:xfrm>
              <a:off x="7654329" y="6236441"/>
              <a:ext cx="843159" cy="0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1097984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Conclusions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de-DE" sz="2000" dirty="0" err="1"/>
              <a:t>C</a:t>
            </a:r>
            <a:r>
              <a:rPr lang="de-DE" sz="2000" dirty="0" err="1" smtClean="0"/>
              <a:t>hallenges</a:t>
            </a:r>
            <a:r>
              <a:rPr lang="de-DE" sz="2000" dirty="0" smtClean="0"/>
              <a:t> </a:t>
            </a:r>
            <a:r>
              <a:rPr lang="de-DE" sz="2000" dirty="0" err="1" smtClean="0"/>
              <a:t>related</a:t>
            </a:r>
            <a:r>
              <a:rPr lang="de-DE" sz="2000" dirty="0" smtClean="0"/>
              <a:t> </a:t>
            </a:r>
            <a:r>
              <a:rPr lang="de-DE" sz="2000" dirty="0" err="1" smtClean="0"/>
              <a:t>to</a:t>
            </a:r>
            <a:r>
              <a:rPr lang="de-DE" sz="2000" dirty="0" smtClean="0"/>
              <a:t> high </a:t>
            </a:r>
            <a:r>
              <a:rPr lang="de-DE" sz="2000" dirty="0" err="1" smtClean="0"/>
              <a:t>repetition</a:t>
            </a:r>
            <a:r>
              <a:rPr lang="de-DE" sz="2000" dirty="0" smtClean="0"/>
              <a:t> </a:t>
            </a:r>
            <a:r>
              <a:rPr lang="de-DE" sz="2000" dirty="0" err="1" smtClean="0"/>
              <a:t>rates</a:t>
            </a:r>
            <a:r>
              <a:rPr lang="de-DE" sz="2000" dirty="0" smtClean="0"/>
              <a:t> </a:t>
            </a:r>
            <a:r>
              <a:rPr lang="de-DE" sz="2000" dirty="0" err="1" smtClean="0"/>
              <a:t>have</a:t>
            </a:r>
            <a:r>
              <a:rPr lang="de-DE" sz="2000" dirty="0" smtClean="0"/>
              <a:t> </a:t>
            </a:r>
            <a:r>
              <a:rPr lang="de-DE" sz="2000" dirty="0" err="1" smtClean="0"/>
              <a:t>to</a:t>
            </a:r>
            <a:r>
              <a:rPr lang="de-DE" sz="2000" dirty="0" smtClean="0"/>
              <a:t> </a:t>
            </a:r>
            <a:r>
              <a:rPr lang="de-DE" sz="2000" dirty="0" err="1" smtClean="0"/>
              <a:t>be</a:t>
            </a:r>
            <a:r>
              <a:rPr lang="de-DE" sz="2000" dirty="0" smtClean="0"/>
              <a:t> </a:t>
            </a:r>
            <a:r>
              <a:rPr lang="de-DE" sz="2000" dirty="0" err="1" smtClean="0"/>
              <a:t>overcome</a:t>
            </a:r>
            <a:r>
              <a:rPr lang="de-DE" sz="2000" dirty="0" smtClean="0"/>
              <a:t> in </a:t>
            </a:r>
            <a:r>
              <a:rPr lang="de-DE" sz="2000" dirty="0" err="1" smtClean="0"/>
              <a:t>order</a:t>
            </a:r>
            <a:r>
              <a:rPr lang="de-DE" sz="2000" dirty="0" smtClean="0"/>
              <a:t> </a:t>
            </a:r>
            <a:r>
              <a:rPr lang="de-DE" sz="2000" dirty="0" err="1" smtClean="0"/>
              <a:t>to</a:t>
            </a:r>
            <a:r>
              <a:rPr lang="de-DE" sz="2000" dirty="0" smtClean="0"/>
              <a:t> </a:t>
            </a:r>
            <a:r>
              <a:rPr lang="de-DE" sz="2000" dirty="0" err="1" smtClean="0"/>
              <a:t>make</a:t>
            </a:r>
            <a:r>
              <a:rPr lang="de-DE" sz="2000" dirty="0" smtClean="0"/>
              <a:t> </a:t>
            </a:r>
            <a:r>
              <a:rPr lang="de-DE" sz="2000" dirty="0" err="1" smtClean="0"/>
              <a:t>its</a:t>
            </a:r>
            <a:r>
              <a:rPr lang="de-DE" sz="2000" dirty="0" smtClean="0"/>
              <a:t> </a:t>
            </a:r>
            <a:r>
              <a:rPr lang="de-DE" sz="2000" dirty="0" err="1" smtClean="0"/>
              <a:t>advantages</a:t>
            </a:r>
            <a:r>
              <a:rPr lang="de-DE" sz="2000" dirty="0" smtClean="0"/>
              <a:t> </a:t>
            </a:r>
            <a:r>
              <a:rPr lang="de-DE" sz="2000" dirty="0" err="1" smtClean="0"/>
              <a:t>fully</a:t>
            </a:r>
            <a:r>
              <a:rPr lang="de-DE" sz="2000" dirty="0" smtClean="0"/>
              <a:t> </a:t>
            </a:r>
            <a:r>
              <a:rPr lang="de-DE" sz="2000" dirty="0" err="1" smtClean="0"/>
              <a:t>available</a:t>
            </a:r>
            <a:r>
              <a:rPr lang="de-DE" sz="2000" dirty="0" smtClean="0"/>
              <a:t> for </a:t>
            </a:r>
            <a:r>
              <a:rPr lang="de-DE" sz="2000" dirty="0" err="1" smtClean="0"/>
              <a:t>users</a:t>
            </a:r>
            <a:r>
              <a:rPr lang="de-DE" sz="2000" dirty="0" smtClean="0"/>
              <a:t> </a:t>
            </a:r>
            <a:r>
              <a:rPr lang="de-DE" sz="2000" dirty="0" err="1" smtClean="0"/>
              <a:t>of</a:t>
            </a:r>
            <a:r>
              <a:rPr lang="de-DE" sz="2000" dirty="0" smtClean="0"/>
              <a:t> European XFEL. This will </a:t>
            </a:r>
            <a:r>
              <a:rPr lang="de-DE" sz="2000" dirty="0" err="1" smtClean="0"/>
              <a:t>be</a:t>
            </a:r>
            <a:r>
              <a:rPr lang="de-DE" sz="2000" dirty="0" smtClean="0"/>
              <a:t> a real </a:t>
            </a:r>
            <a:r>
              <a:rPr lang="de-DE" sz="2000" dirty="0" err="1" smtClean="0"/>
              <a:t>first</a:t>
            </a:r>
            <a:r>
              <a:rPr lang="de-DE" sz="2000" dirty="0" smtClean="0"/>
              <a:t> !</a:t>
            </a:r>
          </a:p>
          <a:p>
            <a:pPr lvl="1"/>
            <a:r>
              <a:rPr lang="de-DE" sz="2000" dirty="0" err="1" smtClean="0"/>
              <a:t>Operate</a:t>
            </a:r>
            <a:r>
              <a:rPr lang="de-DE" sz="2000" dirty="0" smtClean="0"/>
              <a:t> </a:t>
            </a:r>
            <a:r>
              <a:rPr lang="de-DE" sz="2000" dirty="0" err="1" smtClean="0"/>
              <a:t>several</a:t>
            </a:r>
            <a:r>
              <a:rPr lang="de-DE" sz="2000" dirty="0" smtClean="0"/>
              <a:t> </a:t>
            </a:r>
            <a:r>
              <a:rPr lang="de-DE" sz="2000" dirty="0" err="1" smtClean="0"/>
              <a:t>undulators</a:t>
            </a:r>
            <a:r>
              <a:rPr lang="de-DE" sz="2000" dirty="0" smtClean="0"/>
              <a:t> / x-</a:t>
            </a:r>
            <a:r>
              <a:rPr lang="de-DE" sz="2000" dirty="0" err="1" smtClean="0"/>
              <a:t>ray</a:t>
            </a:r>
            <a:r>
              <a:rPr lang="de-DE" sz="2000" dirty="0" smtClean="0"/>
              <a:t> beam </a:t>
            </a:r>
            <a:r>
              <a:rPr lang="de-DE" sz="2000" dirty="0" err="1" smtClean="0"/>
              <a:t>lines</a:t>
            </a:r>
            <a:r>
              <a:rPr lang="de-DE" sz="2000" dirty="0" smtClean="0"/>
              <a:t> / </a:t>
            </a:r>
            <a:r>
              <a:rPr lang="de-DE" sz="2000" dirty="0" err="1" smtClean="0"/>
              <a:t>scientific</a:t>
            </a:r>
            <a:r>
              <a:rPr lang="de-DE" sz="2000" dirty="0" smtClean="0"/>
              <a:t> </a:t>
            </a:r>
            <a:r>
              <a:rPr lang="de-DE" sz="2000" dirty="0" err="1" smtClean="0"/>
              <a:t>instruments</a:t>
            </a:r>
            <a:r>
              <a:rPr lang="de-DE" sz="2000" dirty="0" smtClean="0"/>
              <a:t> </a:t>
            </a:r>
            <a:r>
              <a:rPr lang="de-DE" sz="2000" dirty="0" err="1" smtClean="0"/>
              <a:t>with</a:t>
            </a:r>
            <a:r>
              <a:rPr lang="de-DE" sz="2000" dirty="0" smtClean="0"/>
              <a:t> minimal </a:t>
            </a:r>
            <a:r>
              <a:rPr lang="de-DE" sz="2000" dirty="0" err="1" smtClean="0"/>
              <a:t>interference</a:t>
            </a:r>
            <a:endParaRPr lang="de-DE" sz="2000" dirty="0" smtClean="0"/>
          </a:p>
          <a:p>
            <a:pPr lvl="1"/>
            <a:r>
              <a:rPr lang="de-DE" sz="2000" dirty="0" err="1" smtClean="0"/>
              <a:t>Maintain</a:t>
            </a:r>
            <a:r>
              <a:rPr lang="de-DE" sz="2000" dirty="0" smtClean="0"/>
              <a:t> e-beam / x-</a:t>
            </a:r>
            <a:r>
              <a:rPr lang="de-DE" sz="2000" dirty="0" err="1" smtClean="0"/>
              <a:t>ray</a:t>
            </a:r>
            <a:r>
              <a:rPr lang="de-DE" sz="2000" dirty="0" smtClean="0"/>
              <a:t> </a:t>
            </a:r>
            <a:r>
              <a:rPr lang="de-DE" sz="2000" dirty="0" err="1" smtClean="0"/>
              <a:t>performance</a:t>
            </a:r>
            <a:r>
              <a:rPr lang="de-DE" sz="2000" dirty="0" smtClean="0"/>
              <a:t> </a:t>
            </a:r>
            <a:r>
              <a:rPr lang="de-DE" sz="2000" dirty="0" err="1" smtClean="0"/>
              <a:t>while</a:t>
            </a:r>
            <a:r>
              <a:rPr lang="de-DE" sz="2000" dirty="0" smtClean="0"/>
              <a:t> </a:t>
            </a:r>
            <a:r>
              <a:rPr lang="de-DE" sz="2000" dirty="0" err="1" smtClean="0"/>
              <a:t>modifying</a:t>
            </a:r>
            <a:r>
              <a:rPr lang="de-DE" sz="2000" dirty="0" smtClean="0"/>
              <a:t> </a:t>
            </a:r>
            <a:r>
              <a:rPr lang="de-DE" sz="2000" dirty="0" err="1" smtClean="0"/>
              <a:t>parameters</a:t>
            </a:r>
            <a:r>
              <a:rPr lang="de-DE" sz="2000" dirty="0" smtClean="0"/>
              <a:t> </a:t>
            </a:r>
            <a:r>
              <a:rPr lang="de-DE" sz="2000" dirty="0" err="1" smtClean="0"/>
              <a:t>and</a:t>
            </a:r>
            <a:r>
              <a:rPr lang="de-DE" sz="2000" dirty="0" smtClean="0"/>
              <a:t> </a:t>
            </a:r>
            <a:r>
              <a:rPr lang="de-DE" sz="2000" dirty="0" err="1" smtClean="0"/>
              <a:t>switching</a:t>
            </a:r>
            <a:r>
              <a:rPr lang="de-DE" sz="2000" dirty="0" smtClean="0"/>
              <a:t> on/off </a:t>
            </a:r>
            <a:r>
              <a:rPr lang="de-DE" sz="2000" dirty="0" err="1" smtClean="0"/>
              <a:t>bunches</a:t>
            </a:r>
            <a:endParaRPr lang="de-DE" sz="2000" dirty="0" smtClean="0"/>
          </a:p>
          <a:p>
            <a:pPr lvl="1"/>
            <a:r>
              <a:rPr lang="de-DE" sz="2000" dirty="0" err="1" smtClean="0"/>
              <a:t>Allow</a:t>
            </a:r>
            <a:r>
              <a:rPr lang="de-DE" sz="2000" dirty="0" smtClean="0"/>
              <a:t> </a:t>
            </a:r>
            <a:r>
              <a:rPr lang="de-DE" sz="2000" dirty="0" err="1" smtClean="0"/>
              <a:t>specific</a:t>
            </a:r>
            <a:r>
              <a:rPr lang="de-DE" sz="2000" dirty="0" smtClean="0"/>
              <a:t> </a:t>
            </a:r>
            <a:r>
              <a:rPr lang="de-DE" sz="2000" dirty="0" err="1" smtClean="0"/>
              <a:t>electron</a:t>
            </a:r>
            <a:r>
              <a:rPr lang="de-DE" sz="2000" dirty="0" smtClean="0"/>
              <a:t> </a:t>
            </a:r>
            <a:r>
              <a:rPr lang="de-DE" sz="2000" dirty="0" err="1" smtClean="0"/>
              <a:t>bunch</a:t>
            </a:r>
            <a:r>
              <a:rPr lang="de-DE" sz="2000" dirty="0" smtClean="0"/>
              <a:t> </a:t>
            </a:r>
            <a:r>
              <a:rPr lang="de-DE" sz="2000" dirty="0" err="1" smtClean="0"/>
              <a:t>properties</a:t>
            </a:r>
            <a:r>
              <a:rPr lang="de-DE" sz="2000" dirty="0" smtClean="0"/>
              <a:t>. In </a:t>
            </a:r>
            <a:r>
              <a:rPr lang="de-DE" sz="2000" dirty="0" err="1" smtClean="0"/>
              <a:t>general</a:t>
            </a:r>
            <a:r>
              <a:rPr lang="de-DE" sz="2000" dirty="0" smtClean="0"/>
              <a:t> </a:t>
            </a:r>
            <a:r>
              <a:rPr lang="de-DE" sz="2000" dirty="0" err="1" smtClean="0"/>
              <a:t>only</a:t>
            </a:r>
            <a:r>
              <a:rPr lang="de-DE" sz="2000" dirty="0" smtClean="0"/>
              <a:t> for </a:t>
            </a:r>
            <a:r>
              <a:rPr lang="de-DE" sz="2000" dirty="0" err="1" smtClean="0"/>
              <a:t>part</a:t>
            </a:r>
            <a:r>
              <a:rPr lang="de-DE" sz="2000" dirty="0" smtClean="0"/>
              <a:t> </a:t>
            </a:r>
            <a:r>
              <a:rPr lang="de-DE" sz="2000" dirty="0" err="1" smtClean="0"/>
              <a:t>of</a:t>
            </a:r>
            <a:r>
              <a:rPr lang="de-DE" sz="2000" dirty="0" smtClean="0"/>
              <a:t> </a:t>
            </a:r>
            <a:r>
              <a:rPr lang="de-DE" sz="2000" dirty="0" err="1" smtClean="0"/>
              <a:t>bunch</a:t>
            </a:r>
            <a:r>
              <a:rPr lang="de-DE" sz="2000" dirty="0" smtClean="0"/>
              <a:t> </a:t>
            </a:r>
            <a:r>
              <a:rPr lang="de-DE" sz="2000" dirty="0" err="1" smtClean="0"/>
              <a:t>train</a:t>
            </a:r>
            <a:endParaRPr lang="de-DE" sz="2000" dirty="0" smtClean="0"/>
          </a:p>
          <a:p>
            <a:pPr lvl="1"/>
            <a:r>
              <a:rPr lang="de-DE" sz="2000" dirty="0" smtClean="0"/>
              <a:t>…</a:t>
            </a:r>
          </a:p>
          <a:p>
            <a:pPr lvl="1"/>
            <a:endParaRPr lang="de-DE" sz="2000" dirty="0" smtClean="0"/>
          </a:p>
          <a:p>
            <a:pPr lvl="1"/>
            <a:endParaRPr lang="de-DE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ACC73E8-DF49-415E-9DE1-C5C18C4338E1}" type="slidenum">
              <a:rPr lang="en-GB" smtClean="0"/>
              <a:pPr>
                <a:defRPr/>
              </a:pPr>
              <a:t>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Thomas Tschentscher, European XFEL, </a:t>
            </a:r>
          </a:p>
          <a:p>
            <a:pPr>
              <a:defRPr/>
            </a:pPr>
            <a:r>
              <a:rPr lang="en-GB" smtClean="0"/>
              <a:t>17 Apr 2012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3527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900" b="1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1pPr>
            <a:lvl2pPr marL="742950" indent="-285750" eaLnBrk="0" hangingPunct="0">
              <a:defRPr sz="900" b="1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2pPr>
            <a:lvl3pPr marL="1143000" indent="-228600" eaLnBrk="0" hangingPunct="0">
              <a:defRPr sz="900" b="1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3pPr>
            <a:lvl4pPr marL="1600200" indent="-228600" eaLnBrk="0" hangingPunct="0">
              <a:defRPr sz="900" b="1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4pPr>
            <a:lvl5pPr marL="2057400" indent="-228600" eaLnBrk="0" hangingPunct="0">
              <a:defRPr sz="900" b="1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9pPr>
          </a:lstStyle>
          <a:p>
            <a:fld id="{FCCD160C-D4D6-43B6-AAAD-CFD6C36BDC26}" type="slidenum">
              <a:rPr lang="en-GB" sz="1000">
                <a:solidFill>
                  <a:schemeClr val="bg1"/>
                </a:solidFill>
                <a:ea typeface="Geneva" pitchFamily="1" charset="-128"/>
              </a:rPr>
              <a:pPr/>
              <a:t>26</a:t>
            </a:fld>
            <a:endParaRPr lang="en-GB" sz="1000">
              <a:solidFill>
                <a:schemeClr val="bg1"/>
              </a:solidFill>
              <a:ea typeface="Geneva" pitchFamily="1" charset="-128"/>
            </a:endParaRPr>
          </a:p>
        </p:txBody>
      </p:sp>
      <p:sp>
        <p:nvSpPr>
          <p:cNvPr id="2355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900" b="1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1pPr>
            <a:lvl2pPr marL="742950" indent="-285750" eaLnBrk="0" hangingPunct="0">
              <a:defRPr sz="900" b="1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2pPr>
            <a:lvl3pPr marL="1143000" indent="-228600" eaLnBrk="0" hangingPunct="0">
              <a:defRPr sz="900" b="1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3pPr>
            <a:lvl4pPr marL="1600200" indent="-228600" eaLnBrk="0" hangingPunct="0">
              <a:defRPr sz="900" b="1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4pPr>
            <a:lvl5pPr marL="2057400" indent="-228600" eaLnBrk="0" hangingPunct="0">
              <a:defRPr sz="900" b="1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9pPr>
          </a:lstStyle>
          <a:p>
            <a:r>
              <a:rPr lang="en-GB" sz="800" b="0">
                <a:solidFill>
                  <a:srgbClr val="000000"/>
                </a:solidFill>
              </a:rPr>
              <a:t>Thomas Tschentscher, European XFEL, </a:t>
            </a:r>
          </a:p>
          <a:p>
            <a:r>
              <a:rPr lang="en-GB" sz="800" b="0">
                <a:solidFill>
                  <a:srgbClr val="000000"/>
                </a:solidFill>
              </a:rPr>
              <a:t>21 Mar 2010</a:t>
            </a:r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mtClean="0"/>
              <a:t>Simultaneous operation of many instruments</a:t>
            </a:r>
            <a:endParaRPr lang="en-GB" smtClean="0"/>
          </a:p>
        </p:txBody>
      </p:sp>
      <p:sp>
        <p:nvSpPr>
          <p:cNvPr id="23557" name="Rectangle 3"/>
          <p:cNvSpPr>
            <a:spLocks noGrp="1" noChangeAspec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de-DE" dirty="0" err="1" smtClean="0"/>
              <a:t>Within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bunchtrain</a:t>
            </a:r>
            <a:endParaRPr lang="de-DE" dirty="0" smtClean="0"/>
          </a:p>
          <a:p>
            <a:pPr lvl="1" eaLnBrk="1" hangingPunct="1"/>
            <a:r>
              <a:rPr lang="de-DE" dirty="0" smtClean="0"/>
              <a:t>2 e</a:t>
            </a:r>
            <a:r>
              <a:rPr lang="de-DE" baseline="30000" dirty="0" smtClean="0"/>
              <a:t>-</a:t>
            </a:r>
            <a:r>
              <a:rPr lang="de-DE" dirty="0" smtClean="0"/>
              <a:t>-</a:t>
            </a:r>
            <a:r>
              <a:rPr lang="de-DE" dirty="0" err="1" smtClean="0"/>
              <a:t>beamlines</a:t>
            </a:r>
            <a:endParaRPr lang="de-DE" dirty="0" smtClean="0"/>
          </a:p>
          <a:p>
            <a:pPr lvl="1" eaLnBrk="1" hangingPunct="1"/>
            <a:r>
              <a:rPr lang="de-DE" dirty="0" smtClean="0"/>
              <a:t>5(+) </a:t>
            </a:r>
            <a:r>
              <a:rPr lang="de-DE" dirty="0" err="1" smtClean="0"/>
              <a:t>undulators</a:t>
            </a:r>
            <a:endParaRPr lang="de-DE" dirty="0" smtClean="0"/>
          </a:p>
          <a:p>
            <a:pPr lvl="1" eaLnBrk="1" hangingPunct="1"/>
            <a:r>
              <a:rPr lang="de-DE" dirty="0" smtClean="0"/>
              <a:t>15(+) </a:t>
            </a:r>
            <a:r>
              <a:rPr lang="de-DE" dirty="0" err="1" smtClean="0"/>
              <a:t>instruments</a:t>
            </a:r>
            <a:endParaRPr lang="en-GB" dirty="0" smtClean="0"/>
          </a:p>
        </p:txBody>
      </p:sp>
      <p:graphicFrame>
        <p:nvGraphicFramePr>
          <p:cNvPr id="23558" name="Object 4"/>
          <p:cNvGraphicFramePr>
            <a:graphicFrameLocks noChangeAspect="1"/>
          </p:cNvGraphicFramePr>
          <p:nvPr/>
        </p:nvGraphicFramePr>
        <p:xfrm>
          <a:off x="620713" y="1547813"/>
          <a:ext cx="5861050" cy="3359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70" name="Picture" r:id="rId3" imgW="4747260" imgH="1665732" progId="Word.Picture.8">
                  <p:embed/>
                </p:oleObj>
              </mc:Choice>
              <mc:Fallback>
                <p:oleObj name="Picture" r:id="rId3" imgW="4747260" imgH="1665732" progId="Word.Picture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0713" y="1547813"/>
                        <a:ext cx="5861050" cy="3359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59" name="Rectangle 5"/>
          <p:cNvSpPr>
            <a:spLocks noChangeArrowheads="1"/>
          </p:cNvSpPr>
          <p:nvPr/>
        </p:nvSpPr>
        <p:spPr bwMode="auto">
          <a:xfrm>
            <a:off x="6775450" y="1120775"/>
            <a:ext cx="2141538" cy="41592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762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3560" name="Rectangle 6" descr="20%"/>
          <p:cNvSpPr>
            <a:spLocks noChangeArrowheads="1"/>
          </p:cNvSpPr>
          <p:nvPr/>
        </p:nvSpPr>
        <p:spPr bwMode="auto">
          <a:xfrm>
            <a:off x="6972300" y="1312863"/>
            <a:ext cx="1743075" cy="668337"/>
          </a:xfrm>
          <a:prstGeom prst="rect">
            <a:avLst/>
          </a:prstGeom>
          <a:pattFill prst="pct20">
            <a:fgClr>
              <a:schemeClr val="accent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endParaRPr lang="en-GB" sz="2000" b="0">
              <a:latin typeface="Times New Roman" pitchFamily="18" charset="0"/>
            </a:endParaRPr>
          </a:p>
        </p:txBody>
      </p:sp>
      <p:sp>
        <p:nvSpPr>
          <p:cNvPr id="23561" name="Rectangle 7"/>
          <p:cNvSpPr>
            <a:spLocks noChangeArrowheads="1"/>
          </p:cNvSpPr>
          <p:nvPr/>
        </p:nvSpPr>
        <p:spPr bwMode="auto">
          <a:xfrm>
            <a:off x="6772275" y="1125538"/>
            <a:ext cx="2141538" cy="4159250"/>
          </a:xfrm>
          <a:prstGeom prst="rect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grpSp>
        <p:nvGrpSpPr>
          <p:cNvPr id="23562" name="Group 8"/>
          <p:cNvGrpSpPr>
            <a:grpSpLocks/>
          </p:cNvGrpSpPr>
          <p:nvPr/>
        </p:nvGrpSpPr>
        <p:grpSpPr bwMode="auto">
          <a:xfrm flipV="1">
            <a:off x="6402388" y="4525963"/>
            <a:ext cx="544512" cy="574675"/>
            <a:chOff x="1094" y="3158"/>
            <a:chExt cx="499" cy="496"/>
          </a:xfrm>
        </p:grpSpPr>
        <p:sp>
          <p:nvSpPr>
            <p:cNvPr id="23648" name="Line 9"/>
            <p:cNvSpPr>
              <a:spLocks noChangeShapeType="1"/>
            </p:cNvSpPr>
            <p:nvPr/>
          </p:nvSpPr>
          <p:spPr bwMode="auto">
            <a:xfrm>
              <a:off x="1095" y="3501"/>
              <a:ext cx="31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3649" name="Line 10"/>
            <p:cNvSpPr>
              <a:spLocks noChangeShapeType="1"/>
            </p:cNvSpPr>
            <p:nvPr/>
          </p:nvSpPr>
          <p:spPr bwMode="auto">
            <a:xfrm>
              <a:off x="1094" y="3405"/>
              <a:ext cx="31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3650" name="Line 11"/>
            <p:cNvSpPr>
              <a:spLocks noChangeShapeType="1"/>
            </p:cNvSpPr>
            <p:nvPr/>
          </p:nvSpPr>
          <p:spPr bwMode="auto">
            <a:xfrm>
              <a:off x="1457" y="3339"/>
              <a:ext cx="74" cy="0"/>
            </a:xfrm>
            <a:prstGeom prst="line">
              <a:avLst/>
            </a:prstGeom>
            <a:noFill/>
            <a:ln w="762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3651" name="Line 12"/>
            <p:cNvSpPr>
              <a:spLocks noChangeShapeType="1"/>
            </p:cNvSpPr>
            <p:nvPr/>
          </p:nvSpPr>
          <p:spPr bwMode="auto">
            <a:xfrm>
              <a:off x="1457" y="3158"/>
              <a:ext cx="74" cy="0"/>
            </a:xfrm>
            <a:prstGeom prst="line">
              <a:avLst/>
            </a:prstGeom>
            <a:noFill/>
            <a:ln w="762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3652" name="Line 13"/>
            <p:cNvSpPr>
              <a:spLocks noChangeShapeType="1"/>
            </p:cNvSpPr>
            <p:nvPr/>
          </p:nvSpPr>
          <p:spPr bwMode="auto">
            <a:xfrm>
              <a:off x="1473" y="3563"/>
              <a:ext cx="74" cy="91"/>
            </a:xfrm>
            <a:prstGeom prst="line">
              <a:avLst/>
            </a:prstGeom>
            <a:noFill/>
            <a:ln w="76200">
              <a:pattFill prst="pct60">
                <a:fgClr>
                  <a:schemeClr val="bg2"/>
                </a:fgClr>
                <a:bgClr>
                  <a:srgbClr val="FFFFFF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3653" name="Freeform 14"/>
            <p:cNvSpPr>
              <a:spLocks/>
            </p:cNvSpPr>
            <p:nvPr/>
          </p:nvSpPr>
          <p:spPr bwMode="auto">
            <a:xfrm>
              <a:off x="1457" y="3249"/>
              <a:ext cx="136" cy="303"/>
            </a:xfrm>
            <a:custGeom>
              <a:avLst/>
              <a:gdLst>
                <a:gd name="T0" fmla="*/ 0 w 136"/>
                <a:gd name="T1" fmla="*/ 303 h 227"/>
                <a:gd name="T2" fmla="*/ 136 w 136"/>
                <a:gd name="T3" fmla="*/ 303 h 227"/>
                <a:gd name="T4" fmla="*/ 136 w 136"/>
                <a:gd name="T5" fmla="*/ 0 h 227"/>
                <a:gd name="T6" fmla="*/ 34 w 136"/>
                <a:gd name="T7" fmla="*/ 0 h 22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36" h="227">
                  <a:moveTo>
                    <a:pt x="0" y="227"/>
                  </a:moveTo>
                  <a:lnTo>
                    <a:pt x="136" y="227"/>
                  </a:lnTo>
                  <a:lnTo>
                    <a:pt x="136" y="0"/>
                  </a:lnTo>
                  <a:lnTo>
                    <a:pt x="34" y="0"/>
                  </a:lnTo>
                </a:path>
              </a:pathLst>
            </a:custGeom>
            <a:noFill/>
            <a:ln w="76200" cmpd="sng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23563" name="Rectangle 15"/>
          <p:cNvSpPr>
            <a:spLocks noChangeArrowheads="1"/>
          </p:cNvSpPr>
          <p:nvPr/>
        </p:nvSpPr>
        <p:spPr bwMode="auto">
          <a:xfrm>
            <a:off x="8683625" y="2206625"/>
            <a:ext cx="206375" cy="61595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3564" name="Rectangle 16" descr="20%"/>
          <p:cNvSpPr>
            <a:spLocks noChangeArrowheads="1"/>
          </p:cNvSpPr>
          <p:nvPr/>
        </p:nvSpPr>
        <p:spPr bwMode="auto">
          <a:xfrm>
            <a:off x="6972300" y="2098675"/>
            <a:ext cx="1527175" cy="666750"/>
          </a:xfrm>
          <a:prstGeom prst="rect">
            <a:avLst/>
          </a:prstGeom>
          <a:pattFill prst="pct20">
            <a:fgClr>
              <a:schemeClr val="accent1"/>
            </a:fgClr>
            <a:bgClr>
              <a:schemeClr val="bg1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3565" name="Rectangle 17"/>
          <p:cNvSpPr>
            <a:spLocks noChangeArrowheads="1"/>
          </p:cNvSpPr>
          <p:nvPr/>
        </p:nvSpPr>
        <p:spPr bwMode="auto">
          <a:xfrm>
            <a:off x="8683625" y="2822575"/>
            <a:ext cx="206375" cy="61595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3566" name="Rectangle 18" descr="20%"/>
          <p:cNvSpPr>
            <a:spLocks noChangeArrowheads="1"/>
          </p:cNvSpPr>
          <p:nvPr/>
        </p:nvSpPr>
        <p:spPr bwMode="auto">
          <a:xfrm>
            <a:off x="6972300" y="2871788"/>
            <a:ext cx="1527175" cy="668337"/>
          </a:xfrm>
          <a:prstGeom prst="rect">
            <a:avLst/>
          </a:prstGeom>
          <a:pattFill prst="pct20">
            <a:fgClr>
              <a:schemeClr val="accent1"/>
            </a:fgClr>
            <a:bgClr>
              <a:schemeClr val="bg1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3567" name="Rectangle 19"/>
          <p:cNvSpPr>
            <a:spLocks noChangeArrowheads="1"/>
          </p:cNvSpPr>
          <p:nvPr/>
        </p:nvSpPr>
        <p:spPr bwMode="auto">
          <a:xfrm>
            <a:off x="8683625" y="4640263"/>
            <a:ext cx="206375" cy="61595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3568" name="Rectangle 20" descr="20%"/>
          <p:cNvSpPr>
            <a:spLocks noChangeArrowheads="1"/>
          </p:cNvSpPr>
          <p:nvPr/>
        </p:nvSpPr>
        <p:spPr bwMode="auto">
          <a:xfrm>
            <a:off x="6972300" y="3641725"/>
            <a:ext cx="1735138" cy="666750"/>
          </a:xfrm>
          <a:prstGeom prst="rect">
            <a:avLst/>
          </a:prstGeom>
          <a:pattFill prst="pct20">
            <a:fgClr>
              <a:schemeClr val="accent1"/>
            </a:fgClr>
            <a:bgClr>
              <a:schemeClr val="bg1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3569" name="Rectangle 21" descr="20%"/>
          <p:cNvSpPr>
            <a:spLocks noChangeArrowheads="1"/>
          </p:cNvSpPr>
          <p:nvPr/>
        </p:nvSpPr>
        <p:spPr bwMode="auto">
          <a:xfrm>
            <a:off x="6972300" y="4421188"/>
            <a:ext cx="1527175" cy="668337"/>
          </a:xfrm>
          <a:prstGeom prst="rect">
            <a:avLst/>
          </a:prstGeom>
          <a:pattFill prst="pct20">
            <a:fgClr>
              <a:schemeClr val="accent1"/>
            </a:fgClr>
            <a:bgClr>
              <a:schemeClr val="bg1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grpSp>
        <p:nvGrpSpPr>
          <p:cNvPr id="23570" name="Group 22"/>
          <p:cNvGrpSpPr>
            <a:grpSpLocks/>
          </p:cNvGrpSpPr>
          <p:nvPr/>
        </p:nvGrpSpPr>
        <p:grpSpPr bwMode="auto">
          <a:xfrm>
            <a:off x="6399213" y="3640138"/>
            <a:ext cx="546100" cy="574675"/>
            <a:chOff x="1094" y="3158"/>
            <a:chExt cx="499" cy="496"/>
          </a:xfrm>
        </p:grpSpPr>
        <p:sp>
          <p:nvSpPr>
            <p:cNvPr id="23642" name="Line 23"/>
            <p:cNvSpPr>
              <a:spLocks noChangeShapeType="1"/>
            </p:cNvSpPr>
            <p:nvPr/>
          </p:nvSpPr>
          <p:spPr bwMode="auto">
            <a:xfrm>
              <a:off x="1095" y="3501"/>
              <a:ext cx="31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3643" name="Line 24"/>
            <p:cNvSpPr>
              <a:spLocks noChangeShapeType="1"/>
            </p:cNvSpPr>
            <p:nvPr/>
          </p:nvSpPr>
          <p:spPr bwMode="auto">
            <a:xfrm>
              <a:off x="1094" y="3405"/>
              <a:ext cx="31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3644" name="Line 25"/>
            <p:cNvSpPr>
              <a:spLocks noChangeShapeType="1"/>
            </p:cNvSpPr>
            <p:nvPr/>
          </p:nvSpPr>
          <p:spPr bwMode="auto">
            <a:xfrm>
              <a:off x="1457" y="3339"/>
              <a:ext cx="74" cy="0"/>
            </a:xfrm>
            <a:prstGeom prst="line">
              <a:avLst/>
            </a:prstGeom>
            <a:noFill/>
            <a:ln w="762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3645" name="Line 26"/>
            <p:cNvSpPr>
              <a:spLocks noChangeShapeType="1"/>
            </p:cNvSpPr>
            <p:nvPr/>
          </p:nvSpPr>
          <p:spPr bwMode="auto">
            <a:xfrm>
              <a:off x="1457" y="3158"/>
              <a:ext cx="74" cy="0"/>
            </a:xfrm>
            <a:prstGeom prst="line">
              <a:avLst/>
            </a:prstGeom>
            <a:noFill/>
            <a:ln w="762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3646" name="Line 27"/>
            <p:cNvSpPr>
              <a:spLocks noChangeShapeType="1"/>
            </p:cNvSpPr>
            <p:nvPr/>
          </p:nvSpPr>
          <p:spPr bwMode="auto">
            <a:xfrm>
              <a:off x="1473" y="3563"/>
              <a:ext cx="74" cy="91"/>
            </a:xfrm>
            <a:prstGeom prst="line">
              <a:avLst/>
            </a:prstGeom>
            <a:noFill/>
            <a:ln w="76200">
              <a:pattFill prst="pct60">
                <a:fgClr>
                  <a:schemeClr val="bg2"/>
                </a:fgClr>
                <a:bgClr>
                  <a:srgbClr val="FFFFFF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3647" name="Freeform 28"/>
            <p:cNvSpPr>
              <a:spLocks/>
            </p:cNvSpPr>
            <p:nvPr/>
          </p:nvSpPr>
          <p:spPr bwMode="auto">
            <a:xfrm>
              <a:off x="1457" y="3249"/>
              <a:ext cx="136" cy="303"/>
            </a:xfrm>
            <a:custGeom>
              <a:avLst/>
              <a:gdLst>
                <a:gd name="T0" fmla="*/ 0 w 136"/>
                <a:gd name="T1" fmla="*/ 303 h 227"/>
                <a:gd name="T2" fmla="*/ 136 w 136"/>
                <a:gd name="T3" fmla="*/ 303 h 227"/>
                <a:gd name="T4" fmla="*/ 136 w 136"/>
                <a:gd name="T5" fmla="*/ 0 h 227"/>
                <a:gd name="T6" fmla="*/ 34 w 136"/>
                <a:gd name="T7" fmla="*/ 0 h 22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36" h="227">
                  <a:moveTo>
                    <a:pt x="0" y="227"/>
                  </a:moveTo>
                  <a:lnTo>
                    <a:pt x="136" y="227"/>
                  </a:lnTo>
                  <a:lnTo>
                    <a:pt x="136" y="0"/>
                  </a:lnTo>
                  <a:lnTo>
                    <a:pt x="34" y="0"/>
                  </a:lnTo>
                </a:path>
              </a:pathLst>
            </a:custGeom>
            <a:noFill/>
            <a:ln w="76200" cmpd="sng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grpSp>
        <p:nvGrpSpPr>
          <p:cNvPr id="23571" name="Group 29"/>
          <p:cNvGrpSpPr>
            <a:grpSpLocks/>
          </p:cNvGrpSpPr>
          <p:nvPr/>
        </p:nvGrpSpPr>
        <p:grpSpPr bwMode="auto">
          <a:xfrm flipV="1">
            <a:off x="6399213" y="2974975"/>
            <a:ext cx="546100" cy="573088"/>
            <a:chOff x="1094" y="3158"/>
            <a:chExt cx="499" cy="496"/>
          </a:xfrm>
        </p:grpSpPr>
        <p:sp>
          <p:nvSpPr>
            <p:cNvPr id="23636" name="Line 30"/>
            <p:cNvSpPr>
              <a:spLocks noChangeShapeType="1"/>
            </p:cNvSpPr>
            <p:nvPr/>
          </p:nvSpPr>
          <p:spPr bwMode="auto">
            <a:xfrm>
              <a:off x="1095" y="3501"/>
              <a:ext cx="31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3637" name="Line 31"/>
            <p:cNvSpPr>
              <a:spLocks noChangeShapeType="1"/>
            </p:cNvSpPr>
            <p:nvPr/>
          </p:nvSpPr>
          <p:spPr bwMode="auto">
            <a:xfrm>
              <a:off x="1094" y="3405"/>
              <a:ext cx="31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3638" name="Line 32"/>
            <p:cNvSpPr>
              <a:spLocks noChangeShapeType="1"/>
            </p:cNvSpPr>
            <p:nvPr/>
          </p:nvSpPr>
          <p:spPr bwMode="auto">
            <a:xfrm>
              <a:off x="1457" y="3339"/>
              <a:ext cx="74" cy="0"/>
            </a:xfrm>
            <a:prstGeom prst="line">
              <a:avLst/>
            </a:prstGeom>
            <a:noFill/>
            <a:ln w="762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3639" name="Line 33"/>
            <p:cNvSpPr>
              <a:spLocks noChangeShapeType="1"/>
            </p:cNvSpPr>
            <p:nvPr/>
          </p:nvSpPr>
          <p:spPr bwMode="auto">
            <a:xfrm>
              <a:off x="1457" y="3158"/>
              <a:ext cx="74" cy="0"/>
            </a:xfrm>
            <a:prstGeom prst="line">
              <a:avLst/>
            </a:prstGeom>
            <a:noFill/>
            <a:ln w="762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3640" name="Line 34"/>
            <p:cNvSpPr>
              <a:spLocks noChangeShapeType="1"/>
            </p:cNvSpPr>
            <p:nvPr/>
          </p:nvSpPr>
          <p:spPr bwMode="auto">
            <a:xfrm>
              <a:off x="1473" y="3563"/>
              <a:ext cx="74" cy="91"/>
            </a:xfrm>
            <a:prstGeom prst="line">
              <a:avLst/>
            </a:prstGeom>
            <a:noFill/>
            <a:ln w="76200">
              <a:pattFill prst="pct60">
                <a:fgClr>
                  <a:schemeClr val="bg2"/>
                </a:fgClr>
                <a:bgClr>
                  <a:srgbClr val="FFFFFF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3641" name="Freeform 35"/>
            <p:cNvSpPr>
              <a:spLocks/>
            </p:cNvSpPr>
            <p:nvPr/>
          </p:nvSpPr>
          <p:spPr bwMode="auto">
            <a:xfrm>
              <a:off x="1457" y="3249"/>
              <a:ext cx="136" cy="303"/>
            </a:xfrm>
            <a:custGeom>
              <a:avLst/>
              <a:gdLst>
                <a:gd name="T0" fmla="*/ 0 w 136"/>
                <a:gd name="T1" fmla="*/ 303 h 227"/>
                <a:gd name="T2" fmla="*/ 136 w 136"/>
                <a:gd name="T3" fmla="*/ 303 h 227"/>
                <a:gd name="T4" fmla="*/ 136 w 136"/>
                <a:gd name="T5" fmla="*/ 0 h 227"/>
                <a:gd name="T6" fmla="*/ 34 w 136"/>
                <a:gd name="T7" fmla="*/ 0 h 22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36" h="227">
                  <a:moveTo>
                    <a:pt x="0" y="227"/>
                  </a:moveTo>
                  <a:lnTo>
                    <a:pt x="136" y="227"/>
                  </a:lnTo>
                  <a:lnTo>
                    <a:pt x="136" y="0"/>
                  </a:lnTo>
                  <a:lnTo>
                    <a:pt x="34" y="0"/>
                  </a:lnTo>
                </a:path>
              </a:pathLst>
            </a:custGeom>
            <a:noFill/>
            <a:ln w="76200" cmpd="sng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grpSp>
        <p:nvGrpSpPr>
          <p:cNvPr id="23572" name="Group 36"/>
          <p:cNvGrpSpPr>
            <a:grpSpLocks/>
          </p:cNvGrpSpPr>
          <p:nvPr/>
        </p:nvGrpSpPr>
        <p:grpSpPr bwMode="auto">
          <a:xfrm>
            <a:off x="6403975" y="2082800"/>
            <a:ext cx="544513" cy="576263"/>
            <a:chOff x="1094" y="3158"/>
            <a:chExt cx="499" cy="496"/>
          </a:xfrm>
        </p:grpSpPr>
        <p:sp>
          <p:nvSpPr>
            <p:cNvPr id="23630" name="Line 37"/>
            <p:cNvSpPr>
              <a:spLocks noChangeShapeType="1"/>
            </p:cNvSpPr>
            <p:nvPr/>
          </p:nvSpPr>
          <p:spPr bwMode="auto">
            <a:xfrm>
              <a:off x="1095" y="3501"/>
              <a:ext cx="31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3631" name="Line 38"/>
            <p:cNvSpPr>
              <a:spLocks noChangeShapeType="1"/>
            </p:cNvSpPr>
            <p:nvPr/>
          </p:nvSpPr>
          <p:spPr bwMode="auto">
            <a:xfrm>
              <a:off x="1094" y="3405"/>
              <a:ext cx="31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3632" name="Line 39"/>
            <p:cNvSpPr>
              <a:spLocks noChangeShapeType="1"/>
            </p:cNvSpPr>
            <p:nvPr/>
          </p:nvSpPr>
          <p:spPr bwMode="auto">
            <a:xfrm>
              <a:off x="1457" y="3339"/>
              <a:ext cx="74" cy="0"/>
            </a:xfrm>
            <a:prstGeom prst="line">
              <a:avLst/>
            </a:prstGeom>
            <a:noFill/>
            <a:ln w="762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3633" name="Line 40"/>
            <p:cNvSpPr>
              <a:spLocks noChangeShapeType="1"/>
            </p:cNvSpPr>
            <p:nvPr/>
          </p:nvSpPr>
          <p:spPr bwMode="auto">
            <a:xfrm>
              <a:off x="1457" y="3158"/>
              <a:ext cx="74" cy="0"/>
            </a:xfrm>
            <a:prstGeom prst="line">
              <a:avLst/>
            </a:prstGeom>
            <a:noFill/>
            <a:ln w="762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3634" name="Line 41"/>
            <p:cNvSpPr>
              <a:spLocks noChangeShapeType="1"/>
            </p:cNvSpPr>
            <p:nvPr/>
          </p:nvSpPr>
          <p:spPr bwMode="auto">
            <a:xfrm>
              <a:off x="1473" y="3563"/>
              <a:ext cx="74" cy="91"/>
            </a:xfrm>
            <a:prstGeom prst="line">
              <a:avLst/>
            </a:prstGeom>
            <a:noFill/>
            <a:ln w="76200">
              <a:pattFill prst="pct60">
                <a:fgClr>
                  <a:schemeClr val="bg2"/>
                </a:fgClr>
                <a:bgClr>
                  <a:srgbClr val="FFFFFF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3635" name="Freeform 42"/>
            <p:cNvSpPr>
              <a:spLocks/>
            </p:cNvSpPr>
            <p:nvPr/>
          </p:nvSpPr>
          <p:spPr bwMode="auto">
            <a:xfrm>
              <a:off x="1457" y="3249"/>
              <a:ext cx="136" cy="303"/>
            </a:xfrm>
            <a:custGeom>
              <a:avLst/>
              <a:gdLst>
                <a:gd name="T0" fmla="*/ 0 w 136"/>
                <a:gd name="T1" fmla="*/ 303 h 227"/>
                <a:gd name="T2" fmla="*/ 136 w 136"/>
                <a:gd name="T3" fmla="*/ 303 h 227"/>
                <a:gd name="T4" fmla="*/ 136 w 136"/>
                <a:gd name="T5" fmla="*/ 0 h 227"/>
                <a:gd name="T6" fmla="*/ 34 w 136"/>
                <a:gd name="T7" fmla="*/ 0 h 22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36" h="227">
                  <a:moveTo>
                    <a:pt x="0" y="227"/>
                  </a:moveTo>
                  <a:lnTo>
                    <a:pt x="136" y="227"/>
                  </a:lnTo>
                  <a:lnTo>
                    <a:pt x="136" y="0"/>
                  </a:lnTo>
                  <a:lnTo>
                    <a:pt x="34" y="0"/>
                  </a:lnTo>
                </a:path>
              </a:pathLst>
            </a:custGeom>
            <a:noFill/>
            <a:ln w="76200" cmpd="sng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grpSp>
        <p:nvGrpSpPr>
          <p:cNvPr id="23573" name="Group 43"/>
          <p:cNvGrpSpPr>
            <a:grpSpLocks/>
          </p:cNvGrpSpPr>
          <p:nvPr/>
        </p:nvGrpSpPr>
        <p:grpSpPr bwMode="auto">
          <a:xfrm>
            <a:off x="6399213" y="1306513"/>
            <a:ext cx="546100" cy="574675"/>
            <a:chOff x="1094" y="3158"/>
            <a:chExt cx="499" cy="496"/>
          </a:xfrm>
        </p:grpSpPr>
        <p:sp>
          <p:nvSpPr>
            <p:cNvPr id="23624" name="Line 44"/>
            <p:cNvSpPr>
              <a:spLocks noChangeShapeType="1"/>
            </p:cNvSpPr>
            <p:nvPr/>
          </p:nvSpPr>
          <p:spPr bwMode="auto">
            <a:xfrm>
              <a:off x="1095" y="3501"/>
              <a:ext cx="31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3625" name="Line 45"/>
            <p:cNvSpPr>
              <a:spLocks noChangeShapeType="1"/>
            </p:cNvSpPr>
            <p:nvPr/>
          </p:nvSpPr>
          <p:spPr bwMode="auto">
            <a:xfrm>
              <a:off x="1094" y="3405"/>
              <a:ext cx="31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3626" name="Line 46"/>
            <p:cNvSpPr>
              <a:spLocks noChangeShapeType="1"/>
            </p:cNvSpPr>
            <p:nvPr/>
          </p:nvSpPr>
          <p:spPr bwMode="auto">
            <a:xfrm>
              <a:off x="1457" y="3339"/>
              <a:ext cx="74" cy="0"/>
            </a:xfrm>
            <a:prstGeom prst="line">
              <a:avLst/>
            </a:prstGeom>
            <a:noFill/>
            <a:ln w="762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3627" name="Line 47"/>
            <p:cNvSpPr>
              <a:spLocks noChangeShapeType="1"/>
            </p:cNvSpPr>
            <p:nvPr/>
          </p:nvSpPr>
          <p:spPr bwMode="auto">
            <a:xfrm>
              <a:off x="1457" y="3158"/>
              <a:ext cx="74" cy="0"/>
            </a:xfrm>
            <a:prstGeom prst="line">
              <a:avLst/>
            </a:prstGeom>
            <a:noFill/>
            <a:ln w="762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3628" name="Line 48"/>
            <p:cNvSpPr>
              <a:spLocks noChangeShapeType="1"/>
            </p:cNvSpPr>
            <p:nvPr/>
          </p:nvSpPr>
          <p:spPr bwMode="auto">
            <a:xfrm>
              <a:off x="1473" y="3563"/>
              <a:ext cx="74" cy="91"/>
            </a:xfrm>
            <a:prstGeom prst="line">
              <a:avLst/>
            </a:prstGeom>
            <a:noFill/>
            <a:ln w="76200">
              <a:pattFill prst="pct60">
                <a:fgClr>
                  <a:schemeClr val="bg2"/>
                </a:fgClr>
                <a:bgClr>
                  <a:srgbClr val="FFFFFF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3629" name="Freeform 49"/>
            <p:cNvSpPr>
              <a:spLocks/>
            </p:cNvSpPr>
            <p:nvPr/>
          </p:nvSpPr>
          <p:spPr bwMode="auto">
            <a:xfrm>
              <a:off x="1457" y="3249"/>
              <a:ext cx="136" cy="303"/>
            </a:xfrm>
            <a:custGeom>
              <a:avLst/>
              <a:gdLst>
                <a:gd name="T0" fmla="*/ 0 w 136"/>
                <a:gd name="T1" fmla="*/ 303 h 227"/>
                <a:gd name="T2" fmla="*/ 136 w 136"/>
                <a:gd name="T3" fmla="*/ 303 h 227"/>
                <a:gd name="T4" fmla="*/ 136 w 136"/>
                <a:gd name="T5" fmla="*/ 0 h 227"/>
                <a:gd name="T6" fmla="*/ 34 w 136"/>
                <a:gd name="T7" fmla="*/ 0 h 22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36" h="227">
                  <a:moveTo>
                    <a:pt x="0" y="227"/>
                  </a:moveTo>
                  <a:lnTo>
                    <a:pt x="136" y="227"/>
                  </a:lnTo>
                  <a:lnTo>
                    <a:pt x="136" y="0"/>
                  </a:lnTo>
                  <a:lnTo>
                    <a:pt x="34" y="0"/>
                  </a:lnTo>
                </a:path>
              </a:pathLst>
            </a:custGeom>
            <a:noFill/>
            <a:ln w="76200" cmpd="sng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grpSp>
        <p:nvGrpSpPr>
          <p:cNvPr id="23574" name="Group 52"/>
          <p:cNvGrpSpPr>
            <a:grpSpLocks/>
          </p:cNvGrpSpPr>
          <p:nvPr/>
        </p:nvGrpSpPr>
        <p:grpSpPr bwMode="auto">
          <a:xfrm>
            <a:off x="7038975" y="1381125"/>
            <a:ext cx="1168400" cy="3625850"/>
            <a:chOff x="1340" y="1220"/>
            <a:chExt cx="736" cy="2284"/>
          </a:xfrm>
        </p:grpSpPr>
        <p:sp>
          <p:nvSpPr>
            <p:cNvPr id="1208373" name="Rectangle 53"/>
            <p:cNvSpPr>
              <a:spLocks noChangeArrowheads="1"/>
            </p:cNvSpPr>
            <p:nvPr/>
          </p:nvSpPr>
          <p:spPr bwMode="auto">
            <a:xfrm>
              <a:off x="1340" y="3178"/>
              <a:ext cx="284" cy="325"/>
            </a:xfrm>
            <a:prstGeom prst="rect">
              <a:avLst/>
            </a:prstGeom>
            <a:solidFill>
              <a:schemeClr val="accent2"/>
            </a:solidFill>
            <a:ln w="2857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342900" indent="-342900">
                <a:defRPr/>
              </a:pPr>
              <a:r>
                <a:rPr lang="en-GB" sz="1600"/>
                <a:t>SQS</a:t>
              </a:r>
            </a:p>
          </p:txBody>
        </p:sp>
        <p:sp>
          <p:nvSpPr>
            <p:cNvPr id="1208374" name="Rectangle 54"/>
            <p:cNvSpPr>
              <a:spLocks noChangeArrowheads="1"/>
            </p:cNvSpPr>
            <p:nvPr/>
          </p:nvSpPr>
          <p:spPr bwMode="auto">
            <a:xfrm>
              <a:off x="1661" y="3179"/>
              <a:ext cx="284" cy="325"/>
            </a:xfrm>
            <a:prstGeom prst="rect">
              <a:avLst/>
            </a:prstGeom>
            <a:solidFill>
              <a:schemeClr val="accent2"/>
            </a:solidFill>
            <a:ln w="2857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342900" indent="-342900">
                <a:defRPr/>
              </a:pPr>
              <a:r>
                <a:rPr lang="en-GB" sz="1600"/>
                <a:t>SCS</a:t>
              </a:r>
            </a:p>
          </p:txBody>
        </p:sp>
        <p:sp>
          <p:nvSpPr>
            <p:cNvPr id="1208375" name="Rectangle 55"/>
            <p:cNvSpPr>
              <a:spLocks noChangeArrowheads="1"/>
            </p:cNvSpPr>
            <p:nvPr/>
          </p:nvSpPr>
          <p:spPr bwMode="auto">
            <a:xfrm>
              <a:off x="1341" y="2699"/>
              <a:ext cx="349" cy="325"/>
            </a:xfrm>
            <a:prstGeom prst="rect">
              <a:avLst/>
            </a:prstGeom>
            <a:solidFill>
              <a:schemeClr val="accent2"/>
            </a:solidFill>
            <a:ln w="2857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342900" indent="-342900">
                <a:defRPr/>
              </a:pPr>
              <a:r>
                <a:rPr lang="en-GB" sz="1600"/>
                <a:t>SPB</a:t>
              </a:r>
            </a:p>
          </p:txBody>
        </p:sp>
        <p:sp>
          <p:nvSpPr>
            <p:cNvPr id="1208376" name="Rectangle 56"/>
            <p:cNvSpPr>
              <a:spLocks noChangeArrowheads="1"/>
            </p:cNvSpPr>
            <p:nvPr/>
          </p:nvSpPr>
          <p:spPr bwMode="auto">
            <a:xfrm>
              <a:off x="1734" y="2700"/>
              <a:ext cx="341" cy="325"/>
            </a:xfrm>
            <a:prstGeom prst="rect">
              <a:avLst/>
            </a:prstGeom>
            <a:solidFill>
              <a:schemeClr val="accent2"/>
            </a:solidFill>
            <a:ln w="2857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342900" indent="-342900">
                <a:defRPr/>
              </a:pPr>
              <a:r>
                <a:rPr lang="en-GB" sz="1600" dirty="0" smtClean="0"/>
                <a:t>FXE</a:t>
              </a:r>
              <a:endParaRPr lang="en-GB" sz="1600" dirty="0"/>
            </a:p>
          </p:txBody>
        </p:sp>
        <p:sp>
          <p:nvSpPr>
            <p:cNvPr id="1208377" name="Rectangle 57"/>
            <p:cNvSpPr>
              <a:spLocks noChangeArrowheads="1"/>
            </p:cNvSpPr>
            <p:nvPr/>
          </p:nvSpPr>
          <p:spPr bwMode="auto">
            <a:xfrm>
              <a:off x="1342" y="1220"/>
              <a:ext cx="349" cy="325"/>
            </a:xfrm>
            <a:prstGeom prst="rect">
              <a:avLst/>
            </a:prstGeom>
            <a:solidFill>
              <a:schemeClr val="accent2"/>
            </a:solidFill>
            <a:ln w="2857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342900" indent="-342900">
                <a:defRPr/>
              </a:pPr>
              <a:r>
                <a:rPr lang="en-GB" sz="1600" dirty="0" smtClean="0"/>
                <a:t>MID</a:t>
              </a:r>
              <a:endParaRPr lang="en-GB" sz="1600" dirty="0"/>
            </a:p>
          </p:txBody>
        </p:sp>
        <p:sp>
          <p:nvSpPr>
            <p:cNvPr id="1208378" name="Rectangle 58"/>
            <p:cNvSpPr>
              <a:spLocks noChangeArrowheads="1"/>
            </p:cNvSpPr>
            <p:nvPr/>
          </p:nvSpPr>
          <p:spPr bwMode="auto">
            <a:xfrm>
              <a:off x="1735" y="1221"/>
              <a:ext cx="341" cy="325"/>
            </a:xfrm>
            <a:prstGeom prst="rect">
              <a:avLst/>
            </a:prstGeom>
            <a:solidFill>
              <a:schemeClr val="accent2"/>
            </a:solidFill>
            <a:ln w="2857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342900" indent="-342900">
                <a:defRPr/>
              </a:pPr>
              <a:r>
                <a:rPr lang="en-GB" sz="1600"/>
                <a:t>HED</a:t>
              </a:r>
            </a:p>
          </p:txBody>
        </p:sp>
      </p:grpSp>
      <p:grpSp>
        <p:nvGrpSpPr>
          <p:cNvPr id="23575" name="Group 59"/>
          <p:cNvGrpSpPr>
            <a:grpSpLocks/>
          </p:cNvGrpSpPr>
          <p:nvPr/>
        </p:nvGrpSpPr>
        <p:grpSpPr bwMode="auto">
          <a:xfrm>
            <a:off x="7023100" y="1384300"/>
            <a:ext cx="1633538" cy="3624263"/>
            <a:chOff x="1330" y="1222"/>
            <a:chExt cx="1029" cy="2283"/>
          </a:xfrm>
        </p:grpSpPr>
        <p:sp>
          <p:nvSpPr>
            <p:cNvPr id="1208380" name="Rectangle 60" descr="Wide upward diagonal"/>
            <p:cNvSpPr>
              <a:spLocks noChangeArrowheads="1"/>
            </p:cNvSpPr>
            <p:nvPr/>
          </p:nvSpPr>
          <p:spPr bwMode="auto">
            <a:xfrm>
              <a:off x="1982" y="3180"/>
              <a:ext cx="217" cy="325"/>
            </a:xfrm>
            <a:prstGeom prst="rect">
              <a:avLst/>
            </a:prstGeom>
            <a:pattFill prst="wdUpDiag">
              <a:fgClr>
                <a:schemeClr val="accent2"/>
              </a:fgClr>
              <a:bgClr>
                <a:srgbClr val="FFFFFF"/>
              </a:bgClr>
            </a:pattFill>
            <a:ln w="2857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342900" indent="-342900">
                <a:defRPr/>
              </a:pPr>
              <a:endParaRPr lang="en-GB" sz="1600"/>
            </a:p>
          </p:txBody>
        </p:sp>
        <p:sp>
          <p:nvSpPr>
            <p:cNvPr id="1208381" name="Rectangle 61" descr="Wide upward diagonal"/>
            <p:cNvSpPr>
              <a:spLocks noChangeArrowheads="1"/>
            </p:cNvSpPr>
            <p:nvPr/>
          </p:nvSpPr>
          <p:spPr bwMode="auto">
            <a:xfrm>
              <a:off x="2125" y="2701"/>
              <a:ext cx="233" cy="325"/>
            </a:xfrm>
            <a:prstGeom prst="rect">
              <a:avLst/>
            </a:prstGeom>
            <a:pattFill prst="wdUpDiag">
              <a:fgClr>
                <a:schemeClr val="accent2"/>
              </a:fgClr>
              <a:bgClr>
                <a:srgbClr val="FFFFFF"/>
              </a:bgClr>
            </a:pattFill>
            <a:ln w="2857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342900" indent="-342900">
                <a:defRPr/>
              </a:pPr>
              <a:endParaRPr lang="en-GB" sz="1600"/>
            </a:p>
          </p:txBody>
        </p:sp>
        <p:sp>
          <p:nvSpPr>
            <p:cNvPr id="1208382" name="Rectangle 62" descr="Wide upward diagonal"/>
            <p:cNvSpPr>
              <a:spLocks noChangeArrowheads="1"/>
            </p:cNvSpPr>
            <p:nvPr/>
          </p:nvSpPr>
          <p:spPr bwMode="auto">
            <a:xfrm>
              <a:off x="2126" y="1222"/>
              <a:ext cx="233" cy="325"/>
            </a:xfrm>
            <a:prstGeom prst="rect">
              <a:avLst/>
            </a:prstGeom>
            <a:pattFill prst="wdUpDiag">
              <a:fgClr>
                <a:schemeClr val="accent2"/>
              </a:fgClr>
              <a:bgClr>
                <a:srgbClr val="FFFFFF"/>
              </a:bgClr>
            </a:pattFill>
            <a:ln w="2857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342900" indent="-342900">
                <a:defRPr/>
              </a:pPr>
              <a:endParaRPr lang="en-GB" sz="1600"/>
            </a:p>
          </p:txBody>
        </p:sp>
        <p:sp>
          <p:nvSpPr>
            <p:cNvPr id="1208383" name="Rectangle 63" descr="Wide upward diagonal"/>
            <p:cNvSpPr>
              <a:spLocks noChangeArrowheads="1"/>
            </p:cNvSpPr>
            <p:nvPr/>
          </p:nvSpPr>
          <p:spPr bwMode="auto">
            <a:xfrm>
              <a:off x="1337" y="1720"/>
              <a:ext cx="233" cy="325"/>
            </a:xfrm>
            <a:prstGeom prst="rect">
              <a:avLst/>
            </a:prstGeom>
            <a:pattFill prst="wdUpDiag">
              <a:fgClr>
                <a:schemeClr val="accent2"/>
              </a:fgClr>
              <a:bgClr>
                <a:srgbClr val="FFFFFF"/>
              </a:bgClr>
            </a:pattFill>
            <a:ln w="2857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342900" indent="-342900">
                <a:defRPr/>
              </a:pPr>
              <a:endParaRPr lang="en-GB" sz="1600"/>
            </a:p>
          </p:txBody>
        </p:sp>
        <p:sp>
          <p:nvSpPr>
            <p:cNvPr id="1208384" name="Rectangle 64" descr="Wide upward diagonal"/>
            <p:cNvSpPr>
              <a:spLocks noChangeArrowheads="1"/>
            </p:cNvSpPr>
            <p:nvPr/>
          </p:nvSpPr>
          <p:spPr bwMode="auto">
            <a:xfrm>
              <a:off x="1618" y="1721"/>
              <a:ext cx="233" cy="325"/>
            </a:xfrm>
            <a:prstGeom prst="rect">
              <a:avLst/>
            </a:prstGeom>
            <a:pattFill prst="wdUpDiag">
              <a:fgClr>
                <a:schemeClr val="accent2"/>
              </a:fgClr>
              <a:bgClr>
                <a:srgbClr val="FFFFFF"/>
              </a:bgClr>
            </a:pattFill>
            <a:ln w="2857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342900" indent="-342900">
                <a:defRPr/>
              </a:pPr>
              <a:endParaRPr lang="en-GB" sz="1600"/>
            </a:p>
          </p:txBody>
        </p:sp>
        <p:sp>
          <p:nvSpPr>
            <p:cNvPr id="1208385" name="Rectangle 65" descr="Wide upward diagonal"/>
            <p:cNvSpPr>
              <a:spLocks noChangeArrowheads="1"/>
            </p:cNvSpPr>
            <p:nvPr/>
          </p:nvSpPr>
          <p:spPr bwMode="auto">
            <a:xfrm>
              <a:off x="1891" y="1722"/>
              <a:ext cx="233" cy="325"/>
            </a:xfrm>
            <a:prstGeom prst="rect">
              <a:avLst/>
            </a:prstGeom>
            <a:pattFill prst="wdUpDiag">
              <a:fgClr>
                <a:schemeClr val="accent2"/>
              </a:fgClr>
              <a:bgClr>
                <a:srgbClr val="FFFFFF"/>
              </a:bgClr>
            </a:pattFill>
            <a:ln w="2857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342900" indent="-342900">
                <a:defRPr/>
              </a:pPr>
              <a:endParaRPr lang="en-GB" sz="1600"/>
            </a:p>
          </p:txBody>
        </p:sp>
        <p:sp>
          <p:nvSpPr>
            <p:cNvPr id="1208386" name="Rectangle 66" descr="Wide upward diagonal"/>
            <p:cNvSpPr>
              <a:spLocks noChangeArrowheads="1"/>
            </p:cNvSpPr>
            <p:nvPr/>
          </p:nvSpPr>
          <p:spPr bwMode="auto">
            <a:xfrm>
              <a:off x="1330" y="2193"/>
              <a:ext cx="233" cy="325"/>
            </a:xfrm>
            <a:prstGeom prst="rect">
              <a:avLst/>
            </a:prstGeom>
            <a:pattFill prst="wdUpDiag">
              <a:fgClr>
                <a:schemeClr val="accent2"/>
              </a:fgClr>
              <a:bgClr>
                <a:srgbClr val="FFFFFF"/>
              </a:bgClr>
            </a:pattFill>
            <a:ln w="2857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342900" indent="-342900">
                <a:defRPr/>
              </a:pPr>
              <a:endParaRPr lang="en-GB" sz="1600"/>
            </a:p>
          </p:txBody>
        </p:sp>
        <p:sp>
          <p:nvSpPr>
            <p:cNvPr id="1208387" name="Rectangle 67" descr="Wide upward diagonal"/>
            <p:cNvSpPr>
              <a:spLocks noChangeArrowheads="1"/>
            </p:cNvSpPr>
            <p:nvPr/>
          </p:nvSpPr>
          <p:spPr bwMode="auto">
            <a:xfrm>
              <a:off x="1611" y="2194"/>
              <a:ext cx="233" cy="325"/>
            </a:xfrm>
            <a:prstGeom prst="rect">
              <a:avLst/>
            </a:prstGeom>
            <a:pattFill prst="wdUpDiag">
              <a:fgClr>
                <a:schemeClr val="accent2"/>
              </a:fgClr>
              <a:bgClr>
                <a:srgbClr val="FFFFFF"/>
              </a:bgClr>
            </a:pattFill>
            <a:ln w="2857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342900" indent="-342900">
                <a:defRPr/>
              </a:pPr>
              <a:endParaRPr lang="en-GB" sz="1600"/>
            </a:p>
          </p:txBody>
        </p:sp>
        <p:sp>
          <p:nvSpPr>
            <p:cNvPr id="1208388" name="Rectangle 68" descr="Wide upward diagonal"/>
            <p:cNvSpPr>
              <a:spLocks noChangeArrowheads="1"/>
            </p:cNvSpPr>
            <p:nvPr/>
          </p:nvSpPr>
          <p:spPr bwMode="auto">
            <a:xfrm>
              <a:off x="1884" y="2195"/>
              <a:ext cx="233" cy="325"/>
            </a:xfrm>
            <a:prstGeom prst="rect">
              <a:avLst/>
            </a:prstGeom>
            <a:pattFill prst="wdUpDiag">
              <a:fgClr>
                <a:schemeClr val="accent2"/>
              </a:fgClr>
              <a:bgClr>
                <a:srgbClr val="FFFFFF"/>
              </a:bgClr>
            </a:pattFill>
            <a:ln w="2857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342900" indent="-342900">
                <a:defRPr/>
              </a:pPr>
              <a:endParaRPr lang="en-GB" sz="1600"/>
            </a:p>
          </p:txBody>
        </p:sp>
      </p:grpSp>
      <p:sp>
        <p:nvSpPr>
          <p:cNvPr id="23576" name="Text Box 72"/>
          <p:cNvSpPr txBox="1">
            <a:spLocks noChangeArrowheads="1"/>
          </p:cNvSpPr>
          <p:nvPr/>
        </p:nvSpPr>
        <p:spPr bwMode="auto">
          <a:xfrm>
            <a:off x="7067550" y="5308600"/>
            <a:ext cx="16002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sz="900" b="1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1pPr>
            <a:lvl2pPr marL="742950" indent="-285750" eaLnBrk="0" hangingPunct="0">
              <a:defRPr sz="900" b="1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2pPr>
            <a:lvl3pPr marL="1143000" indent="-228600" eaLnBrk="0" hangingPunct="0">
              <a:defRPr sz="900" b="1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3pPr>
            <a:lvl4pPr marL="1600200" indent="-228600" eaLnBrk="0" hangingPunct="0">
              <a:defRPr sz="900" b="1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4pPr>
            <a:lvl5pPr marL="2057400" indent="-228600" eaLnBrk="0" hangingPunct="0">
              <a:defRPr sz="900" b="1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9pPr>
          </a:lstStyle>
          <a:p>
            <a:pPr eaLnBrk="1" hangingPunct="1"/>
            <a:r>
              <a:rPr lang="de-DE"/>
              <a:t>Boxes only placeholders !</a:t>
            </a:r>
            <a:endParaRPr lang="en-GB"/>
          </a:p>
        </p:txBody>
      </p:sp>
      <p:sp>
        <p:nvSpPr>
          <p:cNvPr id="23577" name="Line 74"/>
          <p:cNvSpPr>
            <a:spLocks noChangeShapeType="1"/>
          </p:cNvSpPr>
          <p:nvPr/>
        </p:nvSpPr>
        <p:spPr bwMode="auto">
          <a:xfrm>
            <a:off x="388938" y="4262438"/>
            <a:ext cx="1077912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3578" name="Rectangle 75"/>
          <p:cNvSpPr>
            <a:spLocks noChangeArrowheads="1"/>
          </p:cNvSpPr>
          <p:nvPr/>
        </p:nvSpPr>
        <p:spPr bwMode="auto">
          <a:xfrm>
            <a:off x="493713" y="4062413"/>
            <a:ext cx="796925" cy="200025"/>
          </a:xfrm>
          <a:prstGeom prst="rect">
            <a:avLst/>
          </a:prstGeom>
          <a:solidFill>
            <a:srgbClr val="FF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3579" name="Line 86"/>
          <p:cNvSpPr>
            <a:spLocks noChangeShapeType="1"/>
          </p:cNvSpPr>
          <p:nvPr/>
        </p:nvSpPr>
        <p:spPr bwMode="auto">
          <a:xfrm>
            <a:off x="1935163" y="4352925"/>
            <a:ext cx="1077912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3580" name="Rectangle 87"/>
          <p:cNvSpPr>
            <a:spLocks noChangeArrowheads="1"/>
          </p:cNvSpPr>
          <p:nvPr/>
        </p:nvSpPr>
        <p:spPr bwMode="auto">
          <a:xfrm>
            <a:off x="2039938" y="4152900"/>
            <a:ext cx="796925" cy="200025"/>
          </a:xfrm>
          <a:prstGeom prst="rect">
            <a:avLst/>
          </a:prstGeom>
          <a:solidFill>
            <a:srgbClr val="FF3300">
              <a:alpha val="2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3581" name="Rectangle 88"/>
          <p:cNvSpPr>
            <a:spLocks noChangeArrowheads="1"/>
          </p:cNvSpPr>
          <p:nvPr/>
        </p:nvSpPr>
        <p:spPr bwMode="auto">
          <a:xfrm>
            <a:off x="2630488" y="4148138"/>
            <a:ext cx="179387" cy="200025"/>
          </a:xfrm>
          <a:prstGeom prst="rect">
            <a:avLst/>
          </a:prstGeom>
          <a:solidFill>
            <a:srgbClr val="FF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3582" name="Rectangle 89"/>
          <p:cNvSpPr>
            <a:spLocks noChangeArrowheads="1"/>
          </p:cNvSpPr>
          <p:nvPr/>
        </p:nvSpPr>
        <p:spPr bwMode="auto">
          <a:xfrm>
            <a:off x="2454275" y="4149725"/>
            <a:ext cx="179388" cy="200025"/>
          </a:xfrm>
          <a:prstGeom prst="rect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grpSp>
        <p:nvGrpSpPr>
          <p:cNvPr id="23583" name="Group 100"/>
          <p:cNvGrpSpPr>
            <a:grpSpLocks/>
          </p:cNvGrpSpPr>
          <p:nvPr/>
        </p:nvGrpSpPr>
        <p:grpSpPr bwMode="auto">
          <a:xfrm>
            <a:off x="1835150" y="3046413"/>
            <a:ext cx="1077913" cy="311150"/>
            <a:chOff x="988" y="2311"/>
            <a:chExt cx="679" cy="196"/>
          </a:xfrm>
        </p:grpSpPr>
        <p:sp>
          <p:nvSpPr>
            <p:cNvPr id="23605" name="Line 90"/>
            <p:cNvSpPr>
              <a:spLocks noChangeShapeType="1"/>
            </p:cNvSpPr>
            <p:nvPr/>
          </p:nvSpPr>
          <p:spPr bwMode="auto">
            <a:xfrm rot="-1448930">
              <a:off x="988" y="2422"/>
              <a:ext cx="679" cy="0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3606" name="Rectangle 91"/>
            <p:cNvSpPr>
              <a:spLocks noChangeArrowheads="1"/>
            </p:cNvSpPr>
            <p:nvPr/>
          </p:nvSpPr>
          <p:spPr bwMode="auto">
            <a:xfrm rot="-1448930">
              <a:off x="1030" y="2311"/>
              <a:ext cx="502" cy="126"/>
            </a:xfrm>
            <a:prstGeom prst="rect">
              <a:avLst/>
            </a:prstGeom>
            <a:solidFill>
              <a:srgbClr val="FF3300">
                <a:alpha val="2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3607" name="Rectangle 92"/>
            <p:cNvSpPr>
              <a:spLocks noChangeArrowheads="1"/>
            </p:cNvSpPr>
            <p:nvPr/>
          </p:nvSpPr>
          <p:spPr bwMode="auto">
            <a:xfrm rot="-1448930">
              <a:off x="1160" y="2337"/>
              <a:ext cx="113" cy="126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3608" name="Rectangle 93"/>
            <p:cNvSpPr>
              <a:spLocks noChangeArrowheads="1"/>
            </p:cNvSpPr>
            <p:nvPr/>
          </p:nvSpPr>
          <p:spPr bwMode="auto">
            <a:xfrm rot="-1448930">
              <a:off x="1059" y="2381"/>
              <a:ext cx="113" cy="126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23584" name="Group 99"/>
          <p:cNvGrpSpPr>
            <a:grpSpLocks/>
          </p:cNvGrpSpPr>
          <p:nvPr/>
        </p:nvGrpSpPr>
        <p:grpSpPr bwMode="auto">
          <a:xfrm rot="1186750">
            <a:off x="4125913" y="4416425"/>
            <a:ext cx="1077912" cy="204788"/>
            <a:chOff x="1948" y="3118"/>
            <a:chExt cx="679" cy="129"/>
          </a:xfrm>
        </p:grpSpPr>
        <p:sp>
          <p:nvSpPr>
            <p:cNvPr id="23601" name="Line 95"/>
            <p:cNvSpPr>
              <a:spLocks noChangeShapeType="1"/>
            </p:cNvSpPr>
            <p:nvPr/>
          </p:nvSpPr>
          <p:spPr bwMode="auto">
            <a:xfrm>
              <a:off x="1948" y="3247"/>
              <a:ext cx="679" cy="0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3602" name="Rectangle 96"/>
            <p:cNvSpPr>
              <a:spLocks noChangeArrowheads="1"/>
            </p:cNvSpPr>
            <p:nvPr/>
          </p:nvSpPr>
          <p:spPr bwMode="auto">
            <a:xfrm>
              <a:off x="2014" y="3121"/>
              <a:ext cx="502" cy="126"/>
            </a:xfrm>
            <a:prstGeom prst="rect">
              <a:avLst/>
            </a:prstGeom>
            <a:solidFill>
              <a:srgbClr val="FF3300">
                <a:alpha val="2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3603" name="Rectangle 97"/>
            <p:cNvSpPr>
              <a:spLocks noChangeArrowheads="1"/>
            </p:cNvSpPr>
            <p:nvPr/>
          </p:nvSpPr>
          <p:spPr bwMode="auto">
            <a:xfrm>
              <a:off x="2386" y="3118"/>
              <a:ext cx="113" cy="126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3604" name="Rectangle 98"/>
            <p:cNvSpPr>
              <a:spLocks noChangeArrowheads="1"/>
            </p:cNvSpPr>
            <p:nvPr/>
          </p:nvSpPr>
          <p:spPr bwMode="auto">
            <a:xfrm>
              <a:off x="2275" y="3119"/>
              <a:ext cx="113" cy="126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23585" name="Group 107"/>
          <p:cNvGrpSpPr>
            <a:grpSpLocks/>
          </p:cNvGrpSpPr>
          <p:nvPr/>
        </p:nvGrpSpPr>
        <p:grpSpPr bwMode="auto">
          <a:xfrm>
            <a:off x="3238500" y="3232150"/>
            <a:ext cx="1077913" cy="211138"/>
            <a:chOff x="1872" y="2428"/>
            <a:chExt cx="679" cy="133"/>
          </a:xfrm>
        </p:grpSpPr>
        <p:sp>
          <p:nvSpPr>
            <p:cNvPr id="23596" name="Line 102"/>
            <p:cNvSpPr>
              <a:spLocks noChangeShapeType="1"/>
            </p:cNvSpPr>
            <p:nvPr/>
          </p:nvSpPr>
          <p:spPr bwMode="auto">
            <a:xfrm rot="51070">
              <a:off x="1872" y="2561"/>
              <a:ext cx="679" cy="0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3597" name="Rectangle 103"/>
            <p:cNvSpPr>
              <a:spLocks noChangeArrowheads="1"/>
            </p:cNvSpPr>
            <p:nvPr/>
          </p:nvSpPr>
          <p:spPr bwMode="auto">
            <a:xfrm rot="51070">
              <a:off x="1939" y="2435"/>
              <a:ext cx="502" cy="126"/>
            </a:xfrm>
            <a:prstGeom prst="rect">
              <a:avLst/>
            </a:prstGeom>
            <a:solidFill>
              <a:srgbClr val="FF3300">
                <a:alpha val="2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3598" name="Rectangle 104"/>
            <p:cNvSpPr>
              <a:spLocks noChangeArrowheads="1"/>
            </p:cNvSpPr>
            <p:nvPr/>
          </p:nvSpPr>
          <p:spPr bwMode="auto">
            <a:xfrm rot="51070">
              <a:off x="2064" y="2431"/>
              <a:ext cx="113" cy="126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3599" name="Rectangle 105"/>
            <p:cNvSpPr>
              <a:spLocks noChangeArrowheads="1"/>
            </p:cNvSpPr>
            <p:nvPr/>
          </p:nvSpPr>
          <p:spPr bwMode="auto">
            <a:xfrm rot="51070">
              <a:off x="1954" y="2428"/>
              <a:ext cx="56" cy="126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3600" name="Rectangle 106"/>
            <p:cNvSpPr>
              <a:spLocks noChangeArrowheads="1"/>
            </p:cNvSpPr>
            <p:nvPr/>
          </p:nvSpPr>
          <p:spPr bwMode="auto">
            <a:xfrm rot="51070">
              <a:off x="2010" y="2430"/>
              <a:ext cx="56" cy="126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23586" name="Line 109"/>
          <p:cNvSpPr>
            <a:spLocks noChangeShapeType="1"/>
          </p:cNvSpPr>
          <p:nvPr/>
        </p:nvSpPr>
        <p:spPr bwMode="auto">
          <a:xfrm rot="-1148930">
            <a:off x="4295775" y="2754313"/>
            <a:ext cx="1077913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3587" name="Rectangle 110"/>
          <p:cNvSpPr>
            <a:spLocks noChangeArrowheads="1"/>
          </p:cNvSpPr>
          <p:nvPr/>
        </p:nvSpPr>
        <p:spPr bwMode="auto">
          <a:xfrm rot="-1148930">
            <a:off x="4370388" y="2571750"/>
            <a:ext cx="796925" cy="200025"/>
          </a:xfrm>
          <a:prstGeom prst="rect">
            <a:avLst/>
          </a:prstGeom>
          <a:solidFill>
            <a:srgbClr val="FF3300">
              <a:alpha val="2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3588" name="Rectangle 111"/>
          <p:cNvSpPr>
            <a:spLocks noChangeArrowheads="1"/>
          </p:cNvSpPr>
          <p:nvPr/>
        </p:nvSpPr>
        <p:spPr bwMode="auto">
          <a:xfrm rot="-1148930">
            <a:off x="4573588" y="2603500"/>
            <a:ext cx="179387" cy="200025"/>
          </a:xfrm>
          <a:prstGeom prst="rect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3589" name="Rectangle 112"/>
          <p:cNvSpPr>
            <a:spLocks noChangeArrowheads="1"/>
          </p:cNvSpPr>
          <p:nvPr/>
        </p:nvSpPr>
        <p:spPr bwMode="auto">
          <a:xfrm rot="-1148930">
            <a:off x="4410075" y="2673350"/>
            <a:ext cx="88900" cy="200025"/>
          </a:xfrm>
          <a:prstGeom prst="rect">
            <a:avLst/>
          </a:prstGeom>
          <a:solidFill>
            <a:srgbClr val="FF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3590" name="Rectangle 113"/>
          <p:cNvSpPr>
            <a:spLocks noChangeArrowheads="1"/>
          </p:cNvSpPr>
          <p:nvPr/>
        </p:nvSpPr>
        <p:spPr bwMode="auto">
          <a:xfrm rot="-1148930">
            <a:off x="4494213" y="2646363"/>
            <a:ext cx="88900" cy="200025"/>
          </a:xfrm>
          <a:prstGeom prst="rect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3591" name="Text Box 114"/>
          <p:cNvSpPr txBox="1">
            <a:spLocks noChangeArrowheads="1"/>
          </p:cNvSpPr>
          <p:nvPr/>
        </p:nvSpPr>
        <p:spPr bwMode="auto">
          <a:xfrm>
            <a:off x="484188" y="5245100"/>
            <a:ext cx="5888037" cy="962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166688" eaLnBrk="0" hangingPunct="0">
              <a:defRPr sz="900" b="1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1pPr>
            <a:lvl2pPr marL="742950" indent="-285750" eaLnBrk="0" hangingPunct="0">
              <a:defRPr sz="900" b="1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2pPr>
            <a:lvl3pPr marL="1143000" indent="-228600" eaLnBrk="0" hangingPunct="0">
              <a:defRPr sz="900" b="1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3pPr>
            <a:lvl4pPr marL="1600200" indent="-228600" eaLnBrk="0" hangingPunct="0">
              <a:defRPr sz="900" b="1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4pPr>
            <a:lvl5pPr marL="2057400" indent="-228600" eaLnBrk="0" hangingPunct="0">
              <a:defRPr sz="900" b="1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9pPr>
          </a:lstStyle>
          <a:p>
            <a:pPr algn="l" eaLnBrk="1" hangingPunct="1"/>
            <a:r>
              <a:rPr lang="de-DE" sz="1400"/>
              <a:t>Sophisticated electron bunch distribution</a:t>
            </a:r>
          </a:p>
          <a:p>
            <a:pPr algn="l" eaLnBrk="1" hangingPunct="1">
              <a:buFont typeface="Wingdings" pitchFamily="2" charset="2"/>
              <a:buChar char="n"/>
            </a:pPr>
            <a:r>
              <a:rPr lang="de-DE" sz="1200"/>
              <a:t>27.000 bunches/sec to 5 beamlines</a:t>
            </a:r>
          </a:p>
          <a:p>
            <a:pPr algn="l" eaLnBrk="1" hangingPunct="1">
              <a:buFont typeface="Wingdings" pitchFamily="2" charset="2"/>
              <a:buChar char="n"/>
            </a:pPr>
            <a:r>
              <a:rPr lang="de-DE" sz="1200"/>
              <a:t>in average 10-20 Hz and ~500 pulses/train</a:t>
            </a:r>
          </a:p>
          <a:p>
            <a:pPr algn="l" eaLnBrk="1" hangingPunct="1">
              <a:buFont typeface="Wingdings" pitchFamily="2" charset="2"/>
              <a:buChar char="n"/>
            </a:pPr>
            <a:r>
              <a:rPr lang="de-DE" sz="1200"/>
              <a:t>using kicking methods to make bunches lase only in dedicated undulator </a:t>
            </a:r>
            <a:endParaRPr lang="en-GB" sz="1200"/>
          </a:p>
        </p:txBody>
      </p:sp>
      <p:grpSp>
        <p:nvGrpSpPr>
          <p:cNvPr id="23592" name="Group 118"/>
          <p:cNvGrpSpPr>
            <a:grpSpLocks/>
          </p:cNvGrpSpPr>
          <p:nvPr/>
        </p:nvGrpSpPr>
        <p:grpSpPr bwMode="auto">
          <a:xfrm>
            <a:off x="519113" y="4524375"/>
            <a:ext cx="2103437" cy="493713"/>
            <a:chOff x="2746" y="919"/>
            <a:chExt cx="1325" cy="311"/>
          </a:xfrm>
        </p:grpSpPr>
        <p:sp>
          <p:nvSpPr>
            <p:cNvPr id="23593" name="Rectangle 115"/>
            <p:cNvSpPr>
              <a:spLocks noChangeArrowheads="1"/>
            </p:cNvSpPr>
            <p:nvPr/>
          </p:nvSpPr>
          <p:spPr bwMode="auto">
            <a:xfrm>
              <a:off x="2746" y="940"/>
              <a:ext cx="113" cy="126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3594" name="Text Box 116"/>
            <p:cNvSpPr txBox="1">
              <a:spLocks noChangeArrowheads="1"/>
            </p:cNvSpPr>
            <p:nvPr/>
          </p:nvSpPr>
          <p:spPr bwMode="auto">
            <a:xfrm>
              <a:off x="2820" y="919"/>
              <a:ext cx="1251" cy="3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166688" indent="-166688" eaLnBrk="0" hangingPunct="0">
                <a:defRPr sz="900" b="1">
                  <a:solidFill>
                    <a:schemeClr val="tx1"/>
                  </a:solidFill>
                  <a:latin typeface="Arial" charset="0"/>
                  <a:ea typeface="ＭＳ Ｐゴシック" pitchFamily="116" charset="-128"/>
                </a:defRPr>
              </a:lvl1pPr>
              <a:lvl2pPr marL="742950" indent="-285750" eaLnBrk="0" hangingPunct="0">
                <a:defRPr sz="900" b="1">
                  <a:solidFill>
                    <a:schemeClr val="tx1"/>
                  </a:solidFill>
                  <a:latin typeface="Arial" charset="0"/>
                  <a:ea typeface="ＭＳ Ｐゴシック" pitchFamily="116" charset="-128"/>
                </a:defRPr>
              </a:lvl2pPr>
              <a:lvl3pPr marL="1143000" indent="-228600" eaLnBrk="0" hangingPunct="0">
                <a:defRPr sz="900" b="1">
                  <a:solidFill>
                    <a:schemeClr val="tx1"/>
                  </a:solidFill>
                  <a:latin typeface="Arial" charset="0"/>
                  <a:ea typeface="ＭＳ Ｐゴシック" pitchFamily="116" charset="-128"/>
                </a:defRPr>
              </a:lvl3pPr>
              <a:lvl4pPr marL="1600200" indent="-228600" eaLnBrk="0" hangingPunct="0">
                <a:defRPr sz="900" b="1">
                  <a:solidFill>
                    <a:schemeClr val="tx1"/>
                  </a:solidFill>
                  <a:latin typeface="Arial" charset="0"/>
                  <a:ea typeface="ＭＳ Ｐゴシック" pitchFamily="116" charset="-128"/>
                </a:defRPr>
              </a:lvl4pPr>
              <a:lvl5pPr marL="2057400" indent="-228600" eaLnBrk="0" hangingPunct="0">
                <a:defRPr sz="900" b="1">
                  <a:solidFill>
                    <a:schemeClr val="tx1"/>
                  </a:solidFill>
                  <a:latin typeface="Arial" charset="0"/>
                  <a:ea typeface="ＭＳ Ｐゴシック" pitchFamily="116" charset="-128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8B323"/>
                </a:buClr>
                <a:buFont typeface="Wingdings" pitchFamily="2" charset="2"/>
                <a:defRPr sz="900" b="1">
                  <a:solidFill>
                    <a:schemeClr val="tx1"/>
                  </a:solidFill>
                  <a:latin typeface="Arial" charset="0"/>
                  <a:ea typeface="ＭＳ Ｐゴシック" pitchFamily="116" charset="-128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8B323"/>
                </a:buClr>
                <a:buFont typeface="Wingdings" pitchFamily="2" charset="2"/>
                <a:defRPr sz="900" b="1">
                  <a:solidFill>
                    <a:schemeClr val="tx1"/>
                  </a:solidFill>
                  <a:latin typeface="Arial" charset="0"/>
                  <a:ea typeface="ＭＳ Ｐゴシック" pitchFamily="116" charset="-128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8B323"/>
                </a:buClr>
                <a:buFont typeface="Wingdings" pitchFamily="2" charset="2"/>
                <a:defRPr sz="900" b="1">
                  <a:solidFill>
                    <a:schemeClr val="tx1"/>
                  </a:solidFill>
                  <a:latin typeface="Arial" charset="0"/>
                  <a:ea typeface="ＭＳ Ｐゴシック" pitchFamily="116" charset="-128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8B323"/>
                </a:buClr>
                <a:buFont typeface="Wingdings" pitchFamily="2" charset="2"/>
                <a:defRPr sz="900" b="1">
                  <a:solidFill>
                    <a:schemeClr val="tx1"/>
                  </a:solidFill>
                  <a:latin typeface="Arial" charset="0"/>
                  <a:ea typeface="ＭＳ Ｐゴシック" pitchFamily="116" charset="-128"/>
                </a:defRPr>
              </a:lvl9pPr>
            </a:lstStyle>
            <a:p>
              <a:pPr algn="l" eaLnBrk="1" hangingPunct="1"/>
              <a:r>
                <a:rPr lang="de-DE" sz="1200"/>
                <a:t>On trajectory </a:t>
              </a:r>
              <a:r>
                <a:rPr lang="de-DE" sz="1200">
                  <a:sym typeface="Wingdings" pitchFamily="2" charset="2"/>
                </a:rPr>
                <a:t> lases</a:t>
              </a:r>
            </a:p>
            <a:p>
              <a:pPr algn="l" eaLnBrk="1" hangingPunct="1"/>
              <a:r>
                <a:rPr lang="de-DE" sz="1200">
                  <a:sym typeface="Wingdings" pitchFamily="2" charset="2"/>
                </a:rPr>
                <a:t>Off trajectory  only SR</a:t>
              </a:r>
              <a:r>
                <a:rPr lang="de-DE" sz="1200"/>
                <a:t> </a:t>
              </a:r>
              <a:endParaRPr lang="en-GB" sz="1200"/>
            </a:p>
          </p:txBody>
        </p:sp>
        <p:sp>
          <p:nvSpPr>
            <p:cNvPr id="23595" name="Rectangle 117"/>
            <p:cNvSpPr>
              <a:spLocks noChangeArrowheads="1"/>
            </p:cNvSpPr>
            <p:nvPr/>
          </p:nvSpPr>
          <p:spPr bwMode="auto">
            <a:xfrm>
              <a:off x="2747" y="1074"/>
              <a:ext cx="113" cy="126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User </a:t>
            </a:r>
            <a:r>
              <a:rPr lang="de-DE" dirty="0" err="1" smtClean="0"/>
              <a:t>facility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its</a:t>
            </a:r>
            <a:r>
              <a:rPr lang="de-DE" dirty="0" smtClean="0"/>
              <a:t> </a:t>
            </a:r>
            <a:r>
              <a:rPr lang="de-DE" dirty="0" err="1" smtClean="0"/>
              <a:t>operation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Mission</a:t>
            </a:r>
          </a:p>
          <a:p>
            <a:pPr lvl="1"/>
            <a:r>
              <a:rPr lang="de-DE" dirty="0" smtClean="0"/>
              <a:t>Provision </a:t>
            </a:r>
            <a:r>
              <a:rPr lang="de-DE" dirty="0" err="1" smtClean="0"/>
              <a:t>of</a:t>
            </a:r>
            <a:r>
              <a:rPr lang="de-DE" dirty="0" smtClean="0"/>
              <a:t> x-</a:t>
            </a:r>
            <a:r>
              <a:rPr lang="de-DE" dirty="0" err="1" smtClean="0"/>
              <a:t>ray</a:t>
            </a:r>
            <a:r>
              <a:rPr lang="de-DE" dirty="0" smtClean="0"/>
              <a:t> FEL </a:t>
            </a:r>
            <a:r>
              <a:rPr lang="de-DE" dirty="0" err="1" smtClean="0"/>
              <a:t>radiation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instrumentation</a:t>
            </a:r>
            <a:r>
              <a:rPr lang="de-DE" dirty="0" smtClean="0"/>
              <a:t> for experimental </a:t>
            </a:r>
            <a:r>
              <a:rPr lang="de-DE" dirty="0" err="1" smtClean="0"/>
              <a:t>investigations</a:t>
            </a:r>
            <a:r>
              <a:rPr lang="de-DE" dirty="0" smtClean="0"/>
              <a:t> in </a:t>
            </a:r>
            <a:r>
              <a:rPr lang="de-DE" dirty="0" err="1" smtClean="0"/>
              <a:t>variety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scientific</a:t>
            </a:r>
            <a:r>
              <a:rPr lang="de-DE" dirty="0" smtClean="0"/>
              <a:t> </a:t>
            </a:r>
            <a:r>
              <a:rPr lang="de-DE" dirty="0" err="1" smtClean="0"/>
              <a:t>domains</a:t>
            </a:r>
            <a:r>
              <a:rPr lang="de-DE" dirty="0" smtClean="0"/>
              <a:t> </a:t>
            </a:r>
          </a:p>
          <a:p>
            <a:pPr lvl="1"/>
            <a:r>
              <a:rPr lang="de-DE" dirty="0" smtClean="0"/>
              <a:t>Users </a:t>
            </a:r>
            <a:r>
              <a:rPr lang="de-DE" dirty="0" err="1" smtClean="0"/>
              <a:t>receive</a:t>
            </a:r>
            <a:r>
              <a:rPr lang="de-DE" dirty="0" smtClean="0"/>
              <a:t> experimental time </a:t>
            </a:r>
            <a:r>
              <a:rPr lang="de-DE" dirty="0" err="1" smtClean="0"/>
              <a:t>following</a:t>
            </a:r>
            <a:r>
              <a:rPr lang="de-DE" dirty="0" smtClean="0"/>
              <a:t> </a:t>
            </a:r>
            <a:r>
              <a:rPr lang="de-DE" dirty="0" err="1" smtClean="0"/>
              <a:t>successful</a:t>
            </a:r>
            <a:r>
              <a:rPr lang="de-DE" dirty="0" smtClean="0"/>
              <a:t> peer-review</a:t>
            </a:r>
          </a:p>
          <a:p>
            <a:pPr lvl="1"/>
            <a:r>
              <a:rPr lang="de-DE" dirty="0" smtClean="0"/>
              <a:t>Experiments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complex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therefore</a:t>
            </a:r>
            <a:r>
              <a:rPr lang="de-DE" dirty="0" smtClean="0"/>
              <a:t> </a:t>
            </a:r>
            <a:r>
              <a:rPr lang="de-DE" dirty="0" err="1" smtClean="0"/>
              <a:t>require</a:t>
            </a:r>
            <a:r>
              <a:rPr lang="de-DE" dirty="0" smtClean="0"/>
              <a:t> substantial </a:t>
            </a:r>
            <a:r>
              <a:rPr lang="de-DE" dirty="0" err="1" smtClean="0"/>
              <a:t>support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err="1" smtClean="0"/>
              <a:t>facility</a:t>
            </a:r>
            <a:r>
              <a:rPr lang="de-DE" dirty="0" smtClean="0"/>
              <a:t> </a:t>
            </a:r>
            <a:r>
              <a:rPr lang="de-DE" dirty="0" err="1" smtClean="0"/>
              <a:t>staff</a:t>
            </a:r>
            <a:endParaRPr lang="de-DE" dirty="0" smtClean="0"/>
          </a:p>
          <a:p>
            <a:pPr lvl="1"/>
            <a:r>
              <a:rPr lang="de-DE" dirty="0" err="1" smtClean="0"/>
              <a:t>Enable</a:t>
            </a:r>
            <a:r>
              <a:rPr lang="de-DE" dirty="0" smtClean="0"/>
              <a:t> </a:t>
            </a:r>
            <a:r>
              <a:rPr lang="de-DE" dirty="0" err="1" smtClean="0"/>
              <a:t>efficient</a:t>
            </a:r>
            <a:r>
              <a:rPr lang="de-DE" dirty="0" smtClean="0"/>
              <a:t> </a:t>
            </a:r>
            <a:r>
              <a:rPr lang="de-DE" dirty="0" err="1" smtClean="0"/>
              <a:t>conduct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experiments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maximum</a:t>
            </a:r>
            <a:r>
              <a:rPr lang="de-DE" dirty="0" smtClean="0"/>
              <a:t> </a:t>
            </a:r>
            <a:r>
              <a:rPr lang="de-DE" dirty="0" err="1" smtClean="0"/>
              <a:t>availibility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x-</a:t>
            </a:r>
            <a:r>
              <a:rPr lang="de-DE" dirty="0" err="1" smtClean="0"/>
              <a:t>ray</a:t>
            </a:r>
            <a:r>
              <a:rPr lang="de-DE" dirty="0" smtClean="0"/>
              <a:t> beam (</a:t>
            </a:r>
            <a:r>
              <a:rPr lang="de-DE" dirty="0" smtClean="0">
                <a:sym typeface="Wingdings" pitchFamily="2" charset="2"/>
              </a:rPr>
              <a:t> </a:t>
            </a:r>
            <a:r>
              <a:rPr lang="de-DE" dirty="0" err="1" smtClean="0">
                <a:sym typeface="Wingdings" pitchFamily="2" charset="2"/>
              </a:rPr>
              <a:t>accelerator</a:t>
            </a:r>
            <a:r>
              <a:rPr lang="de-DE" dirty="0" smtClean="0">
                <a:sym typeface="Wingdings" pitchFamily="2" charset="2"/>
              </a:rPr>
              <a:t>; </a:t>
            </a:r>
            <a:r>
              <a:rPr lang="de-DE" dirty="0" smtClean="0"/>
              <a:t>minimal </a:t>
            </a:r>
            <a:r>
              <a:rPr lang="de-DE" dirty="0" err="1" smtClean="0"/>
              <a:t>interference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err="1" smtClean="0"/>
              <a:t>other</a:t>
            </a:r>
            <a:r>
              <a:rPr lang="de-DE" dirty="0" smtClean="0"/>
              <a:t> </a:t>
            </a:r>
            <a:r>
              <a:rPr lang="de-DE" dirty="0" err="1" smtClean="0"/>
              <a:t>instruments</a:t>
            </a:r>
            <a:r>
              <a:rPr lang="de-DE" dirty="0" smtClean="0"/>
              <a:t>)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ancillary</a:t>
            </a:r>
            <a:r>
              <a:rPr lang="de-DE" dirty="0" smtClean="0"/>
              <a:t> </a:t>
            </a:r>
            <a:r>
              <a:rPr lang="de-DE" dirty="0" err="1" smtClean="0"/>
              <a:t>instrumentation</a:t>
            </a:r>
            <a:r>
              <a:rPr lang="de-DE" dirty="0" smtClean="0"/>
              <a:t> (</a:t>
            </a:r>
            <a:r>
              <a:rPr lang="de-DE" dirty="0" smtClean="0">
                <a:sym typeface="Wingdings" pitchFamily="2" charset="2"/>
              </a:rPr>
              <a:t> </a:t>
            </a:r>
            <a:r>
              <a:rPr lang="de-DE" dirty="0" err="1" smtClean="0">
                <a:sym typeface="Wingdings" pitchFamily="2" charset="2"/>
              </a:rPr>
              <a:t>samples</a:t>
            </a:r>
            <a:r>
              <a:rPr lang="de-DE" dirty="0" smtClean="0">
                <a:sym typeface="Wingdings" pitchFamily="2" charset="2"/>
              </a:rPr>
              <a:t>, </a:t>
            </a:r>
            <a:r>
              <a:rPr lang="de-DE" dirty="0" err="1" smtClean="0">
                <a:sym typeface="Wingdings" pitchFamily="2" charset="2"/>
              </a:rPr>
              <a:t>opt</a:t>
            </a:r>
            <a:r>
              <a:rPr lang="de-DE" dirty="0" smtClean="0">
                <a:sym typeface="Wingdings" pitchFamily="2" charset="2"/>
              </a:rPr>
              <a:t>. Lasers, </a:t>
            </a:r>
            <a:r>
              <a:rPr lang="de-DE" dirty="0" err="1" smtClean="0">
                <a:sym typeface="Wingdings" pitchFamily="2" charset="2"/>
              </a:rPr>
              <a:t>detectors</a:t>
            </a:r>
            <a:r>
              <a:rPr lang="de-DE" dirty="0" smtClean="0">
                <a:sym typeface="Wingdings" pitchFamily="2" charset="2"/>
              </a:rPr>
              <a:t>, DAQ &amp; </a:t>
            </a:r>
            <a:r>
              <a:rPr lang="de-DE" dirty="0" err="1" smtClean="0">
                <a:sym typeface="Wingdings" pitchFamily="2" charset="2"/>
              </a:rPr>
              <a:t>data</a:t>
            </a:r>
            <a:r>
              <a:rPr lang="de-DE" dirty="0" smtClean="0">
                <a:sym typeface="Wingdings" pitchFamily="2" charset="2"/>
              </a:rPr>
              <a:t> </a:t>
            </a:r>
            <a:r>
              <a:rPr lang="de-DE" dirty="0" err="1" smtClean="0">
                <a:sym typeface="Wingdings" pitchFamily="2" charset="2"/>
              </a:rPr>
              <a:t>analysis</a:t>
            </a:r>
            <a:r>
              <a:rPr lang="de-DE" dirty="0" smtClean="0">
                <a:sym typeface="Wingdings" pitchFamily="2" charset="2"/>
              </a:rPr>
              <a:t>)</a:t>
            </a:r>
            <a:endParaRPr lang="de-DE" dirty="0"/>
          </a:p>
          <a:p>
            <a:r>
              <a:rPr lang="de-DE" dirty="0" err="1" smtClean="0"/>
              <a:t>Some</a:t>
            </a:r>
            <a:r>
              <a:rPr lang="de-DE" dirty="0" smtClean="0"/>
              <a:t> </a:t>
            </a:r>
            <a:r>
              <a:rPr lang="de-DE" dirty="0" err="1" smtClean="0"/>
              <a:t>numbers</a:t>
            </a:r>
            <a:endParaRPr lang="de-DE" dirty="0" smtClean="0"/>
          </a:p>
          <a:p>
            <a:pPr lvl="1"/>
            <a:r>
              <a:rPr lang="de-DE" dirty="0" smtClean="0"/>
              <a:t>~4000 </a:t>
            </a:r>
            <a:r>
              <a:rPr lang="de-DE" dirty="0" err="1" smtClean="0"/>
              <a:t>hrs</a:t>
            </a:r>
            <a:r>
              <a:rPr lang="de-DE" dirty="0" smtClean="0"/>
              <a:t> </a:t>
            </a:r>
            <a:r>
              <a:rPr lang="de-DE" dirty="0" err="1" smtClean="0"/>
              <a:t>accelerator</a:t>
            </a:r>
            <a:r>
              <a:rPr lang="de-DE" dirty="0" smtClean="0"/>
              <a:t> </a:t>
            </a:r>
            <a:r>
              <a:rPr lang="de-DE" dirty="0" err="1" smtClean="0"/>
              <a:t>operation</a:t>
            </a:r>
            <a:r>
              <a:rPr lang="de-DE" dirty="0" smtClean="0"/>
              <a:t> in </a:t>
            </a:r>
            <a:r>
              <a:rPr lang="de-DE" dirty="0" err="1" smtClean="0"/>
              <a:t>user</a:t>
            </a:r>
            <a:r>
              <a:rPr lang="de-DE" dirty="0" smtClean="0"/>
              <a:t> </a:t>
            </a:r>
            <a:r>
              <a:rPr lang="de-DE" dirty="0" err="1" smtClean="0"/>
              <a:t>mode</a:t>
            </a:r>
            <a:endParaRPr lang="de-DE" dirty="0" smtClean="0"/>
          </a:p>
          <a:p>
            <a:pPr lvl="1"/>
            <a:r>
              <a:rPr lang="de-DE" dirty="0" err="1"/>
              <a:t>t</a:t>
            </a:r>
            <a:r>
              <a:rPr lang="de-DE" dirty="0" err="1" smtClean="0"/>
              <a:t>ypically</a:t>
            </a:r>
            <a:r>
              <a:rPr lang="de-DE" dirty="0" smtClean="0"/>
              <a:t> 3 </a:t>
            </a:r>
            <a:r>
              <a:rPr lang="de-DE" dirty="0" err="1" smtClean="0"/>
              <a:t>instruments</a:t>
            </a:r>
            <a:r>
              <a:rPr lang="de-DE" dirty="0" smtClean="0"/>
              <a:t> </a:t>
            </a:r>
            <a:r>
              <a:rPr lang="de-DE" dirty="0" err="1" smtClean="0"/>
              <a:t>take</a:t>
            </a:r>
            <a:r>
              <a:rPr lang="de-DE" dirty="0" smtClean="0"/>
              <a:t> beam (</a:t>
            </a:r>
            <a:r>
              <a:rPr lang="de-DE" dirty="0" err="1" smtClean="0"/>
              <a:t>simultaneous</a:t>
            </a:r>
            <a:r>
              <a:rPr lang="de-DE" dirty="0" smtClean="0"/>
              <a:t>/quasi-</a:t>
            </a:r>
            <a:r>
              <a:rPr lang="de-DE" dirty="0" err="1" smtClean="0"/>
              <a:t>simultanous</a:t>
            </a:r>
            <a:r>
              <a:rPr lang="de-DE" dirty="0" smtClean="0"/>
              <a:t>)</a:t>
            </a:r>
          </a:p>
          <a:p>
            <a:pPr lvl="1"/>
            <a:r>
              <a:rPr lang="de-DE" dirty="0" err="1"/>
              <a:t>o</a:t>
            </a:r>
            <a:r>
              <a:rPr lang="de-DE" dirty="0" err="1" smtClean="0"/>
              <a:t>ther</a:t>
            </a:r>
            <a:r>
              <a:rPr lang="de-DE" dirty="0" smtClean="0"/>
              <a:t> 3 </a:t>
            </a:r>
            <a:r>
              <a:rPr lang="de-DE" dirty="0" err="1" smtClean="0"/>
              <a:t>instruments</a:t>
            </a:r>
            <a:r>
              <a:rPr lang="de-DE" dirty="0" smtClean="0"/>
              <a:t> </a:t>
            </a:r>
            <a:r>
              <a:rPr lang="de-DE" dirty="0" err="1" smtClean="0"/>
              <a:t>prepare</a:t>
            </a:r>
            <a:r>
              <a:rPr lang="de-DE" dirty="0" smtClean="0"/>
              <a:t>/</a:t>
            </a:r>
            <a:r>
              <a:rPr lang="de-DE" dirty="0" err="1" smtClean="0"/>
              <a:t>set-up</a:t>
            </a:r>
            <a:r>
              <a:rPr lang="de-DE" dirty="0" smtClean="0"/>
              <a:t> </a:t>
            </a:r>
          </a:p>
          <a:p>
            <a:pPr lvl="1"/>
            <a:r>
              <a:rPr lang="de-DE" dirty="0" smtClean="0"/>
              <a:t>~1000 </a:t>
            </a:r>
            <a:r>
              <a:rPr lang="de-DE" dirty="0" err="1" smtClean="0"/>
              <a:t>user</a:t>
            </a:r>
            <a:r>
              <a:rPr lang="de-DE" dirty="0" smtClean="0"/>
              <a:t> </a:t>
            </a:r>
            <a:r>
              <a:rPr lang="de-DE" dirty="0" err="1" smtClean="0"/>
              <a:t>visits</a:t>
            </a:r>
            <a:r>
              <a:rPr lang="de-DE" dirty="0" smtClean="0"/>
              <a:t> per </a:t>
            </a:r>
            <a:r>
              <a:rPr lang="de-DE" dirty="0" err="1" smtClean="0"/>
              <a:t>year</a:t>
            </a:r>
            <a:endParaRPr lang="de-DE" dirty="0" smtClean="0"/>
          </a:p>
          <a:p>
            <a:pPr lvl="1"/>
            <a:r>
              <a:rPr lang="de-DE" dirty="0" err="1" smtClean="0"/>
              <a:t>Extend</a:t>
            </a:r>
            <a:r>
              <a:rPr lang="de-DE" dirty="0" smtClean="0"/>
              <a:t> in </a:t>
            </a:r>
            <a:r>
              <a:rPr lang="de-DE" dirty="0" err="1" smtClean="0"/>
              <a:t>future</a:t>
            </a:r>
            <a:r>
              <a:rPr lang="de-DE" dirty="0" smtClean="0"/>
              <a:t> (5 </a:t>
            </a:r>
            <a:r>
              <a:rPr lang="de-DE" dirty="0" err="1" smtClean="0"/>
              <a:t>beamlines</a:t>
            </a:r>
            <a:r>
              <a:rPr lang="de-DE" dirty="0" smtClean="0"/>
              <a:t>, 10 </a:t>
            </a:r>
            <a:r>
              <a:rPr lang="de-DE" dirty="0" err="1" smtClean="0"/>
              <a:t>instruments</a:t>
            </a:r>
            <a:r>
              <a:rPr lang="de-DE" dirty="0" smtClean="0"/>
              <a:t>, </a:t>
            </a:r>
            <a:r>
              <a:rPr lang="de-DE" dirty="0" err="1" smtClean="0"/>
              <a:t>higher</a:t>
            </a:r>
            <a:r>
              <a:rPr lang="de-DE" dirty="0" smtClean="0"/>
              <a:t> rate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sim</a:t>
            </a:r>
            <a:r>
              <a:rPr lang="de-DE" dirty="0" smtClean="0"/>
              <a:t>. </a:t>
            </a:r>
            <a:r>
              <a:rPr lang="de-DE" dirty="0" err="1"/>
              <a:t>o</a:t>
            </a:r>
            <a:r>
              <a:rPr lang="de-DE" dirty="0" err="1" smtClean="0"/>
              <a:t>peration</a:t>
            </a:r>
            <a:r>
              <a:rPr lang="de-DE" dirty="0" smtClean="0"/>
              <a:t>)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ACC73E8-DF49-415E-9DE1-C5C18C4338E1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Thomas Tschentscher, European XFEL, </a:t>
            </a:r>
          </a:p>
          <a:p>
            <a:pPr>
              <a:defRPr/>
            </a:pPr>
            <a:r>
              <a:rPr lang="en-GB" smtClean="0"/>
              <a:t>21 Mar 2010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6190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900" b="1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1pPr>
            <a:lvl2pPr marL="742950" indent="-285750" eaLnBrk="0" hangingPunct="0">
              <a:defRPr sz="900" b="1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2pPr>
            <a:lvl3pPr marL="1143000" indent="-228600" eaLnBrk="0" hangingPunct="0">
              <a:defRPr sz="900" b="1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3pPr>
            <a:lvl4pPr marL="1600200" indent="-228600" eaLnBrk="0" hangingPunct="0">
              <a:defRPr sz="900" b="1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4pPr>
            <a:lvl5pPr marL="2057400" indent="-228600" eaLnBrk="0" hangingPunct="0">
              <a:defRPr sz="900" b="1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9pPr>
          </a:lstStyle>
          <a:p>
            <a:fld id="{FCCD160C-D4D6-43B6-AAAD-CFD6C36BDC26}" type="slidenum">
              <a:rPr lang="en-GB" sz="1000">
                <a:solidFill>
                  <a:schemeClr val="bg1"/>
                </a:solidFill>
                <a:ea typeface="Geneva" pitchFamily="1" charset="-128"/>
              </a:rPr>
              <a:pPr/>
              <a:t>4</a:t>
            </a:fld>
            <a:endParaRPr lang="en-GB" sz="1000">
              <a:solidFill>
                <a:schemeClr val="bg1"/>
              </a:solidFill>
              <a:ea typeface="Geneva" pitchFamily="1" charset="-128"/>
            </a:endParaRPr>
          </a:p>
        </p:txBody>
      </p:sp>
      <p:sp>
        <p:nvSpPr>
          <p:cNvPr id="2355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900" b="1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1pPr>
            <a:lvl2pPr marL="742950" indent="-285750" eaLnBrk="0" hangingPunct="0">
              <a:defRPr sz="900" b="1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2pPr>
            <a:lvl3pPr marL="1143000" indent="-228600" eaLnBrk="0" hangingPunct="0">
              <a:defRPr sz="900" b="1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3pPr>
            <a:lvl4pPr marL="1600200" indent="-228600" eaLnBrk="0" hangingPunct="0">
              <a:defRPr sz="900" b="1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4pPr>
            <a:lvl5pPr marL="2057400" indent="-228600" eaLnBrk="0" hangingPunct="0">
              <a:defRPr sz="900" b="1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9pPr>
          </a:lstStyle>
          <a:p>
            <a:r>
              <a:rPr lang="en-GB" sz="800" b="0">
                <a:solidFill>
                  <a:srgbClr val="000000"/>
                </a:solidFill>
              </a:rPr>
              <a:t>Thomas Tschentscher, European XFEL, </a:t>
            </a:r>
          </a:p>
          <a:p>
            <a:r>
              <a:rPr lang="en-GB" sz="800" b="0">
                <a:solidFill>
                  <a:srgbClr val="000000"/>
                </a:solidFill>
              </a:rPr>
              <a:t>21 Mar 2010</a:t>
            </a:r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dirty="0"/>
              <a:t>L</a:t>
            </a:r>
            <a:r>
              <a:rPr lang="de-DE" dirty="0" smtClean="0"/>
              <a:t>ayout x-</a:t>
            </a:r>
            <a:r>
              <a:rPr lang="de-DE" dirty="0" err="1" smtClean="0"/>
              <a:t>ray</a:t>
            </a:r>
            <a:r>
              <a:rPr lang="de-DE" dirty="0" smtClean="0"/>
              <a:t> </a:t>
            </a:r>
            <a:r>
              <a:rPr lang="de-DE" dirty="0" err="1" smtClean="0"/>
              <a:t>facility</a:t>
            </a:r>
            <a:endParaRPr lang="en-GB" dirty="0" smtClean="0"/>
          </a:p>
        </p:txBody>
      </p:sp>
      <p:sp>
        <p:nvSpPr>
          <p:cNvPr id="23557" name="Rectangle 3"/>
          <p:cNvSpPr>
            <a:spLocks noGrp="1" noChangeAspect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/>
            <a:r>
              <a:rPr lang="de-DE" dirty="0" smtClean="0"/>
              <a:t>2 e</a:t>
            </a:r>
            <a:r>
              <a:rPr lang="de-DE" baseline="30000" dirty="0" smtClean="0"/>
              <a:t>-</a:t>
            </a:r>
            <a:r>
              <a:rPr lang="de-DE" dirty="0" smtClean="0"/>
              <a:t>-</a:t>
            </a:r>
            <a:r>
              <a:rPr lang="de-DE" dirty="0" err="1" smtClean="0"/>
              <a:t>beamlines</a:t>
            </a:r>
            <a:endParaRPr lang="de-DE" dirty="0" smtClean="0"/>
          </a:p>
          <a:p>
            <a:pPr lvl="1" eaLnBrk="1" hangingPunct="1"/>
            <a:r>
              <a:rPr lang="de-DE" dirty="0" smtClean="0"/>
              <a:t>3 (5) </a:t>
            </a:r>
            <a:r>
              <a:rPr lang="de-DE" dirty="0" err="1" smtClean="0"/>
              <a:t>undulators</a:t>
            </a:r>
            <a:endParaRPr lang="de-DE" dirty="0" smtClean="0"/>
          </a:p>
          <a:p>
            <a:pPr lvl="1" eaLnBrk="1" hangingPunct="1"/>
            <a:r>
              <a:rPr lang="de-DE" dirty="0" smtClean="0"/>
              <a:t>6 (10-15) </a:t>
            </a:r>
            <a:r>
              <a:rPr lang="de-DE" dirty="0" err="1" smtClean="0"/>
              <a:t>instruments</a:t>
            </a:r>
            <a:endParaRPr lang="en-GB" dirty="0" smtClean="0"/>
          </a:p>
        </p:txBody>
      </p:sp>
      <p:graphicFrame>
        <p:nvGraphicFramePr>
          <p:cNvPr id="2355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3115382"/>
              </p:ext>
            </p:extLst>
          </p:nvPr>
        </p:nvGraphicFramePr>
        <p:xfrm>
          <a:off x="349250" y="2163763"/>
          <a:ext cx="5856288" cy="336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11" name="Picture" r:id="rId3" imgW="4743360" imgH="1666800" progId="Word.Picture.8">
                  <p:embed/>
                </p:oleObj>
              </mc:Choice>
              <mc:Fallback>
                <p:oleObj name="Picture" r:id="rId3" imgW="4743360" imgH="1666800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250" y="2163763"/>
                        <a:ext cx="5856288" cy="3362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59" name="Rectangle 5"/>
          <p:cNvSpPr>
            <a:spLocks noChangeArrowheads="1"/>
          </p:cNvSpPr>
          <p:nvPr/>
        </p:nvSpPr>
        <p:spPr bwMode="auto">
          <a:xfrm>
            <a:off x="6502325" y="1738275"/>
            <a:ext cx="2141538" cy="41592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762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3560" name="Rectangle 6" descr="20%"/>
          <p:cNvSpPr>
            <a:spLocks noChangeArrowheads="1"/>
          </p:cNvSpPr>
          <p:nvPr/>
        </p:nvSpPr>
        <p:spPr bwMode="auto">
          <a:xfrm>
            <a:off x="6699175" y="1930363"/>
            <a:ext cx="1743075" cy="668337"/>
          </a:xfrm>
          <a:prstGeom prst="rect">
            <a:avLst/>
          </a:prstGeom>
          <a:pattFill prst="pct20">
            <a:fgClr>
              <a:schemeClr val="accent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endParaRPr lang="en-GB" sz="2000" b="0">
              <a:latin typeface="Times New Roman" pitchFamily="18" charset="0"/>
            </a:endParaRPr>
          </a:p>
        </p:txBody>
      </p:sp>
      <p:sp>
        <p:nvSpPr>
          <p:cNvPr id="23561" name="Rectangle 7"/>
          <p:cNvSpPr>
            <a:spLocks noChangeArrowheads="1"/>
          </p:cNvSpPr>
          <p:nvPr/>
        </p:nvSpPr>
        <p:spPr bwMode="auto">
          <a:xfrm>
            <a:off x="6499150" y="1743038"/>
            <a:ext cx="2141538" cy="4159250"/>
          </a:xfrm>
          <a:prstGeom prst="rect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grpSp>
        <p:nvGrpSpPr>
          <p:cNvPr id="23562" name="Group 8"/>
          <p:cNvGrpSpPr>
            <a:grpSpLocks/>
          </p:cNvGrpSpPr>
          <p:nvPr/>
        </p:nvGrpSpPr>
        <p:grpSpPr bwMode="auto">
          <a:xfrm flipV="1">
            <a:off x="6129263" y="5143463"/>
            <a:ext cx="544512" cy="574675"/>
            <a:chOff x="1094" y="3158"/>
            <a:chExt cx="499" cy="496"/>
          </a:xfrm>
        </p:grpSpPr>
        <p:sp>
          <p:nvSpPr>
            <p:cNvPr id="23648" name="Line 9"/>
            <p:cNvSpPr>
              <a:spLocks noChangeShapeType="1"/>
            </p:cNvSpPr>
            <p:nvPr/>
          </p:nvSpPr>
          <p:spPr bwMode="auto">
            <a:xfrm>
              <a:off x="1095" y="3501"/>
              <a:ext cx="31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3649" name="Line 10"/>
            <p:cNvSpPr>
              <a:spLocks noChangeShapeType="1"/>
            </p:cNvSpPr>
            <p:nvPr/>
          </p:nvSpPr>
          <p:spPr bwMode="auto">
            <a:xfrm>
              <a:off x="1094" y="3405"/>
              <a:ext cx="31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3650" name="Line 11"/>
            <p:cNvSpPr>
              <a:spLocks noChangeShapeType="1"/>
            </p:cNvSpPr>
            <p:nvPr/>
          </p:nvSpPr>
          <p:spPr bwMode="auto">
            <a:xfrm>
              <a:off x="1457" y="3339"/>
              <a:ext cx="74" cy="0"/>
            </a:xfrm>
            <a:prstGeom prst="line">
              <a:avLst/>
            </a:prstGeom>
            <a:noFill/>
            <a:ln w="762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3651" name="Line 12"/>
            <p:cNvSpPr>
              <a:spLocks noChangeShapeType="1"/>
            </p:cNvSpPr>
            <p:nvPr/>
          </p:nvSpPr>
          <p:spPr bwMode="auto">
            <a:xfrm>
              <a:off x="1457" y="3158"/>
              <a:ext cx="74" cy="0"/>
            </a:xfrm>
            <a:prstGeom prst="line">
              <a:avLst/>
            </a:prstGeom>
            <a:noFill/>
            <a:ln w="762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3652" name="Line 13"/>
            <p:cNvSpPr>
              <a:spLocks noChangeShapeType="1"/>
            </p:cNvSpPr>
            <p:nvPr/>
          </p:nvSpPr>
          <p:spPr bwMode="auto">
            <a:xfrm>
              <a:off x="1473" y="3563"/>
              <a:ext cx="74" cy="91"/>
            </a:xfrm>
            <a:prstGeom prst="line">
              <a:avLst/>
            </a:prstGeom>
            <a:noFill/>
            <a:ln w="76200">
              <a:pattFill prst="pct60">
                <a:fgClr>
                  <a:schemeClr val="bg2"/>
                </a:fgClr>
                <a:bgClr>
                  <a:srgbClr val="FFFFFF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3653" name="Freeform 14"/>
            <p:cNvSpPr>
              <a:spLocks/>
            </p:cNvSpPr>
            <p:nvPr/>
          </p:nvSpPr>
          <p:spPr bwMode="auto">
            <a:xfrm>
              <a:off x="1457" y="3249"/>
              <a:ext cx="136" cy="303"/>
            </a:xfrm>
            <a:custGeom>
              <a:avLst/>
              <a:gdLst>
                <a:gd name="T0" fmla="*/ 0 w 136"/>
                <a:gd name="T1" fmla="*/ 303 h 227"/>
                <a:gd name="T2" fmla="*/ 136 w 136"/>
                <a:gd name="T3" fmla="*/ 303 h 227"/>
                <a:gd name="T4" fmla="*/ 136 w 136"/>
                <a:gd name="T5" fmla="*/ 0 h 227"/>
                <a:gd name="T6" fmla="*/ 34 w 136"/>
                <a:gd name="T7" fmla="*/ 0 h 22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36" h="227">
                  <a:moveTo>
                    <a:pt x="0" y="227"/>
                  </a:moveTo>
                  <a:lnTo>
                    <a:pt x="136" y="227"/>
                  </a:lnTo>
                  <a:lnTo>
                    <a:pt x="136" y="0"/>
                  </a:lnTo>
                  <a:lnTo>
                    <a:pt x="34" y="0"/>
                  </a:lnTo>
                </a:path>
              </a:pathLst>
            </a:custGeom>
            <a:noFill/>
            <a:ln w="76200" cmpd="sng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23563" name="Rectangle 15"/>
          <p:cNvSpPr>
            <a:spLocks noChangeArrowheads="1"/>
          </p:cNvSpPr>
          <p:nvPr/>
        </p:nvSpPr>
        <p:spPr bwMode="auto">
          <a:xfrm>
            <a:off x="8410500" y="2824125"/>
            <a:ext cx="206375" cy="61595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3564" name="Rectangle 16" descr="20%"/>
          <p:cNvSpPr>
            <a:spLocks noChangeArrowheads="1"/>
          </p:cNvSpPr>
          <p:nvPr/>
        </p:nvSpPr>
        <p:spPr bwMode="auto">
          <a:xfrm>
            <a:off x="6699175" y="2716175"/>
            <a:ext cx="1527175" cy="666750"/>
          </a:xfrm>
          <a:prstGeom prst="rect">
            <a:avLst/>
          </a:prstGeom>
          <a:pattFill prst="pct20">
            <a:fgClr>
              <a:schemeClr val="accent1"/>
            </a:fgClr>
            <a:bgClr>
              <a:schemeClr val="bg1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3565" name="Rectangle 17"/>
          <p:cNvSpPr>
            <a:spLocks noChangeArrowheads="1"/>
          </p:cNvSpPr>
          <p:nvPr/>
        </p:nvSpPr>
        <p:spPr bwMode="auto">
          <a:xfrm>
            <a:off x="8410500" y="3440075"/>
            <a:ext cx="206375" cy="61595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3566" name="Rectangle 18" descr="20%"/>
          <p:cNvSpPr>
            <a:spLocks noChangeArrowheads="1"/>
          </p:cNvSpPr>
          <p:nvPr/>
        </p:nvSpPr>
        <p:spPr bwMode="auto">
          <a:xfrm>
            <a:off x="6699175" y="3489288"/>
            <a:ext cx="1527175" cy="668337"/>
          </a:xfrm>
          <a:prstGeom prst="rect">
            <a:avLst/>
          </a:prstGeom>
          <a:pattFill prst="pct20">
            <a:fgClr>
              <a:schemeClr val="accent1"/>
            </a:fgClr>
            <a:bgClr>
              <a:schemeClr val="bg1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3567" name="Rectangle 19"/>
          <p:cNvSpPr>
            <a:spLocks noChangeArrowheads="1"/>
          </p:cNvSpPr>
          <p:nvPr/>
        </p:nvSpPr>
        <p:spPr bwMode="auto">
          <a:xfrm>
            <a:off x="8410500" y="5257763"/>
            <a:ext cx="206375" cy="61595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3568" name="Rectangle 20" descr="20%"/>
          <p:cNvSpPr>
            <a:spLocks noChangeArrowheads="1"/>
          </p:cNvSpPr>
          <p:nvPr/>
        </p:nvSpPr>
        <p:spPr bwMode="auto">
          <a:xfrm>
            <a:off x="6699175" y="4259225"/>
            <a:ext cx="1735138" cy="666750"/>
          </a:xfrm>
          <a:prstGeom prst="rect">
            <a:avLst/>
          </a:prstGeom>
          <a:pattFill prst="pct20">
            <a:fgClr>
              <a:schemeClr val="accent1"/>
            </a:fgClr>
            <a:bgClr>
              <a:schemeClr val="bg1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3569" name="Rectangle 21" descr="20%"/>
          <p:cNvSpPr>
            <a:spLocks noChangeArrowheads="1"/>
          </p:cNvSpPr>
          <p:nvPr/>
        </p:nvSpPr>
        <p:spPr bwMode="auto">
          <a:xfrm>
            <a:off x="6699175" y="5038688"/>
            <a:ext cx="1527175" cy="668337"/>
          </a:xfrm>
          <a:prstGeom prst="rect">
            <a:avLst/>
          </a:prstGeom>
          <a:pattFill prst="pct20">
            <a:fgClr>
              <a:schemeClr val="accent1"/>
            </a:fgClr>
            <a:bgClr>
              <a:schemeClr val="bg1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grpSp>
        <p:nvGrpSpPr>
          <p:cNvPr id="23570" name="Group 22"/>
          <p:cNvGrpSpPr>
            <a:grpSpLocks/>
          </p:cNvGrpSpPr>
          <p:nvPr/>
        </p:nvGrpSpPr>
        <p:grpSpPr bwMode="auto">
          <a:xfrm>
            <a:off x="6126088" y="4257638"/>
            <a:ext cx="546100" cy="574675"/>
            <a:chOff x="1094" y="3158"/>
            <a:chExt cx="499" cy="496"/>
          </a:xfrm>
        </p:grpSpPr>
        <p:sp>
          <p:nvSpPr>
            <p:cNvPr id="23642" name="Line 23"/>
            <p:cNvSpPr>
              <a:spLocks noChangeShapeType="1"/>
            </p:cNvSpPr>
            <p:nvPr/>
          </p:nvSpPr>
          <p:spPr bwMode="auto">
            <a:xfrm>
              <a:off x="1095" y="3501"/>
              <a:ext cx="31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3643" name="Line 24"/>
            <p:cNvSpPr>
              <a:spLocks noChangeShapeType="1"/>
            </p:cNvSpPr>
            <p:nvPr/>
          </p:nvSpPr>
          <p:spPr bwMode="auto">
            <a:xfrm>
              <a:off x="1094" y="3405"/>
              <a:ext cx="31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3644" name="Line 25"/>
            <p:cNvSpPr>
              <a:spLocks noChangeShapeType="1"/>
            </p:cNvSpPr>
            <p:nvPr/>
          </p:nvSpPr>
          <p:spPr bwMode="auto">
            <a:xfrm>
              <a:off x="1457" y="3339"/>
              <a:ext cx="74" cy="0"/>
            </a:xfrm>
            <a:prstGeom prst="line">
              <a:avLst/>
            </a:prstGeom>
            <a:noFill/>
            <a:ln w="762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3645" name="Line 26"/>
            <p:cNvSpPr>
              <a:spLocks noChangeShapeType="1"/>
            </p:cNvSpPr>
            <p:nvPr/>
          </p:nvSpPr>
          <p:spPr bwMode="auto">
            <a:xfrm>
              <a:off x="1457" y="3158"/>
              <a:ext cx="74" cy="0"/>
            </a:xfrm>
            <a:prstGeom prst="line">
              <a:avLst/>
            </a:prstGeom>
            <a:noFill/>
            <a:ln w="762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3646" name="Line 27"/>
            <p:cNvSpPr>
              <a:spLocks noChangeShapeType="1"/>
            </p:cNvSpPr>
            <p:nvPr/>
          </p:nvSpPr>
          <p:spPr bwMode="auto">
            <a:xfrm>
              <a:off x="1473" y="3563"/>
              <a:ext cx="74" cy="91"/>
            </a:xfrm>
            <a:prstGeom prst="line">
              <a:avLst/>
            </a:prstGeom>
            <a:noFill/>
            <a:ln w="76200">
              <a:pattFill prst="pct60">
                <a:fgClr>
                  <a:schemeClr val="bg2"/>
                </a:fgClr>
                <a:bgClr>
                  <a:srgbClr val="FFFFFF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3647" name="Freeform 28"/>
            <p:cNvSpPr>
              <a:spLocks/>
            </p:cNvSpPr>
            <p:nvPr/>
          </p:nvSpPr>
          <p:spPr bwMode="auto">
            <a:xfrm>
              <a:off x="1457" y="3249"/>
              <a:ext cx="136" cy="303"/>
            </a:xfrm>
            <a:custGeom>
              <a:avLst/>
              <a:gdLst>
                <a:gd name="T0" fmla="*/ 0 w 136"/>
                <a:gd name="T1" fmla="*/ 303 h 227"/>
                <a:gd name="T2" fmla="*/ 136 w 136"/>
                <a:gd name="T3" fmla="*/ 303 h 227"/>
                <a:gd name="T4" fmla="*/ 136 w 136"/>
                <a:gd name="T5" fmla="*/ 0 h 227"/>
                <a:gd name="T6" fmla="*/ 34 w 136"/>
                <a:gd name="T7" fmla="*/ 0 h 22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36" h="227">
                  <a:moveTo>
                    <a:pt x="0" y="227"/>
                  </a:moveTo>
                  <a:lnTo>
                    <a:pt x="136" y="227"/>
                  </a:lnTo>
                  <a:lnTo>
                    <a:pt x="136" y="0"/>
                  </a:lnTo>
                  <a:lnTo>
                    <a:pt x="34" y="0"/>
                  </a:lnTo>
                </a:path>
              </a:pathLst>
            </a:custGeom>
            <a:noFill/>
            <a:ln w="76200" cmpd="sng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grpSp>
        <p:nvGrpSpPr>
          <p:cNvPr id="23571" name="Group 29"/>
          <p:cNvGrpSpPr>
            <a:grpSpLocks/>
          </p:cNvGrpSpPr>
          <p:nvPr/>
        </p:nvGrpSpPr>
        <p:grpSpPr bwMode="auto">
          <a:xfrm flipV="1">
            <a:off x="6126088" y="3592475"/>
            <a:ext cx="546100" cy="573088"/>
            <a:chOff x="1094" y="3158"/>
            <a:chExt cx="499" cy="496"/>
          </a:xfrm>
        </p:grpSpPr>
        <p:sp>
          <p:nvSpPr>
            <p:cNvPr id="23636" name="Line 30"/>
            <p:cNvSpPr>
              <a:spLocks noChangeShapeType="1"/>
            </p:cNvSpPr>
            <p:nvPr/>
          </p:nvSpPr>
          <p:spPr bwMode="auto">
            <a:xfrm>
              <a:off x="1095" y="3501"/>
              <a:ext cx="31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3637" name="Line 31"/>
            <p:cNvSpPr>
              <a:spLocks noChangeShapeType="1"/>
            </p:cNvSpPr>
            <p:nvPr/>
          </p:nvSpPr>
          <p:spPr bwMode="auto">
            <a:xfrm>
              <a:off x="1094" y="3405"/>
              <a:ext cx="31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3638" name="Line 32"/>
            <p:cNvSpPr>
              <a:spLocks noChangeShapeType="1"/>
            </p:cNvSpPr>
            <p:nvPr/>
          </p:nvSpPr>
          <p:spPr bwMode="auto">
            <a:xfrm>
              <a:off x="1457" y="3339"/>
              <a:ext cx="74" cy="0"/>
            </a:xfrm>
            <a:prstGeom prst="line">
              <a:avLst/>
            </a:prstGeom>
            <a:noFill/>
            <a:ln w="762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3639" name="Line 33"/>
            <p:cNvSpPr>
              <a:spLocks noChangeShapeType="1"/>
            </p:cNvSpPr>
            <p:nvPr/>
          </p:nvSpPr>
          <p:spPr bwMode="auto">
            <a:xfrm>
              <a:off x="1457" y="3158"/>
              <a:ext cx="74" cy="0"/>
            </a:xfrm>
            <a:prstGeom prst="line">
              <a:avLst/>
            </a:prstGeom>
            <a:noFill/>
            <a:ln w="762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3640" name="Line 34"/>
            <p:cNvSpPr>
              <a:spLocks noChangeShapeType="1"/>
            </p:cNvSpPr>
            <p:nvPr/>
          </p:nvSpPr>
          <p:spPr bwMode="auto">
            <a:xfrm>
              <a:off x="1473" y="3563"/>
              <a:ext cx="74" cy="91"/>
            </a:xfrm>
            <a:prstGeom prst="line">
              <a:avLst/>
            </a:prstGeom>
            <a:noFill/>
            <a:ln w="76200">
              <a:pattFill prst="pct60">
                <a:fgClr>
                  <a:schemeClr val="bg2"/>
                </a:fgClr>
                <a:bgClr>
                  <a:srgbClr val="FFFFFF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3641" name="Freeform 35"/>
            <p:cNvSpPr>
              <a:spLocks/>
            </p:cNvSpPr>
            <p:nvPr/>
          </p:nvSpPr>
          <p:spPr bwMode="auto">
            <a:xfrm>
              <a:off x="1457" y="3249"/>
              <a:ext cx="136" cy="303"/>
            </a:xfrm>
            <a:custGeom>
              <a:avLst/>
              <a:gdLst>
                <a:gd name="T0" fmla="*/ 0 w 136"/>
                <a:gd name="T1" fmla="*/ 303 h 227"/>
                <a:gd name="T2" fmla="*/ 136 w 136"/>
                <a:gd name="T3" fmla="*/ 303 h 227"/>
                <a:gd name="T4" fmla="*/ 136 w 136"/>
                <a:gd name="T5" fmla="*/ 0 h 227"/>
                <a:gd name="T6" fmla="*/ 34 w 136"/>
                <a:gd name="T7" fmla="*/ 0 h 22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36" h="227">
                  <a:moveTo>
                    <a:pt x="0" y="227"/>
                  </a:moveTo>
                  <a:lnTo>
                    <a:pt x="136" y="227"/>
                  </a:lnTo>
                  <a:lnTo>
                    <a:pt x="136" y="0"/>
                  </a:lnTo>
                  <a:lnTo>
                    <a:pt x="34" y="0"/>
                  </a:lnTo>
                </a:path>
              </a:pathLst>
            </a:custGeom>
            <a:noFill/>
            <a:ln w="76200" cmpd="sng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grpSp>
        <p:nvGrpSpPr>
          <p:cNvPr id="23572" name="Group 36"/>
          <p:cNvGrpSpPr>
            <a:grpSpLocks/>
          </p:cNvGrpSpPr>
          <p:nvPr/>
        </p:nvGrpSpPr>
        <p:grpSpPr bwMode="auto">
          <a:xfrm>
            <a:off x="6130850" y="2700300"/>
            <a:ext cx="544513" cy="576263"/>
            <a:chOff x="1094" y="3158"/>
            <a:chExt cx="499" cy="496"/>
          </a:xfrm>
        </p:grpSpPr>
        <p:sp>
          <p:nvSpPr>
            <p:cNvPr id="23630" name="Line 37"/>
            <p:cNvSpPr>
              <a:spLocks noChangeShapeType="1"/>
            </p:cNvSpPr>
            <p:nvPr/>
          </p:nvSpPr>
          <p:spPr bwMode="auto">
            <a:xfrm>
              <a:off x="1095" y="3501"/>
              <a:ext cx="31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3631" name="Line 38"/>
            <p:cNvSpPr>
              <a:spLocks noChangeShapeType="1"/>
            </p:cNvSpPr>
            <p:nvPr/>
          </p:nvSpPr>
          <p:spPr bwMode="auto">
            <a:xfrm>
              <a:off x="1094" y="3405"/>
              <a:ext cx="31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3632" name="Line 39"/>
            <p:cNvSpPr>
              <a:spLocks noChangeShapeType="1"/>
            </p:cNvSpPr>
            <p:nvPr/>
          </p:nvSpPr>
          <p:spPr bwMode="auto">
            <a:xfrm>
              <a:off x="1457" y="3339"/>
              <a:ext cx="74" cy="0"/>
            </a:xfrm>
            <a:prstGeom prst="line">
              <a:avLst/>
            </a:prstGeom>
            <a:noFill/>
            <a:ln w="762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3633" name="Line 40"/>
            <p:cNvSpPr>
              <a:spLocks noChangeShapeType="1"/>
            </p:cNvSpPr>
            <p:nvPr/>
          </p:nvSpPr>
          <p:spPr bwMode="auto">
            <a:xfrm>
              <a:off x="1457" y="3158"/>
              <a:ext cx="74" cy="0"/>
            </a:xfrm>
            <a:prstGeom prst="line">
              <a:avLst/>
            </a:prstGeom>
            <a:noFill/>
            <a:ln w="762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3634" name="Line 41"/>
            <p:cNvSpPr>
              <a:spLocks noChangeShapeType="1"/>
            </p:cNvSpPr>
            <p:nvPr/>
          </p:nvSpPr>
          <p:spPr bwMode="auto">
            <a:xfrm>
              <a:off x="1473" y="3563"/>
              <a:ext cx="74" cy="91"/>
            </a:xfrm>
            <a:prstGeom prst="line">
              <a:avLst/>
            </a:prstGeom>
            <a:noFill/>
            <a:ln w="76200">
              <a:pattFill prst="pct60">
                <a:fgClr>
                  <a:schemeClr val="bg2"/>
                </a:fgClr>
                <a:bgClr>
                  <a:srgbClr val="FFFFFF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3635" name="Freeform 42"/>
            <p:cNvSpPr>
              <a:spLocks/>
            </p:cNvSpPr>
            <p:nvPr/>
          </p:nvSpPr>
          <p:spPr bwMode="auto">
            <a:xfrm>
              <a:off x="1457" y="3249"/>
              <a:ext cx="136" cy="303"/>
            </a:xfrm>
            <a:custGeom>
              <a:avLst/>
              <a:gdLst>
                <a:gd name="T0" fmla="*/ 0 w 136"/>
                <a:gd name="T1" fmla="*/ 303 h 227"/>
                <a:gd name="T2" fmla="*/ 136 w 136"/>
                <a:gd name="T3" fmla="*/ 303 h 227"/>
                <a:gd name="T4" fmla="*/ 136 w 136"/>
                <a:gd name="T5" fmla="*/ 0 h 227"/>
                <a:gd name="T6" fmla="*/ 34 w 136"/>
                <a:gd name="T7" fmla="*/ 0 h 22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36" h="227">
                  <a:moveTo>
                    <a:pt x="0" y="227"/>
                  </a:moveTo>
                  <a:lnTo>
                    <a:pt x="136" y="227"/>
                  </a:lnTo>
                  <a:lnTo>
                    <a:pt x="136" y="0"/>
                  </a:lnTo>
                  <a:lnTo>
                    <a:pt x="34" y="0"/>
                  </a:lnTo>
                </a:path>
              </a:pathLst>
            </a:custGeom>
            <a:noFill/>
            <a:ln w="76200" cmpd="sng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grpSp>
        <p:nvGrpSpPr>
          <p:cNvPr id="23573" name="Group 43"/>
          <p:cNvGrpSpPr>
            <a:grpSpLocks/>
          </p:cNvGrpSpPr>
          <p:nvPr/>
        </p:nvGrpSpPr>
        <p:grpSpPr bwMode="auto">
          <a:xfrm>
            <a:off x="6126088" y="1924013"/>
            <a:ext cx="546100" cy="574675"/>
            <a:chOff x="1094" y="3158"/>
            <a:chExt cx="499" cy="496"/>
          </a:xfrm>
        </p:grpSpPr>
        <p:sp>
          <p:nvSpPr>
            <p:cNvPr id="23624" name="Line 44"/>
            <p:cNvSpPr>
              <a:spLocks noChangeShapeType="1"/>
            </p:cNvSpPr>
            <p:nvPr/>
          </p:nvSpPr>
          <p:spPr bwMode="auto">
            <a:xfrm>
              <a:off x="1095" y="3501"/>
              <a:ext cx="31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3625" name="Line 45"/>
            <p:cNvSpPr>
              <a:spLocks noChangeShapeType="1"/>
            </p:cNvSpPr>
            <p:nvPr/>
          </p:nvSpPr>
          <p:spPr bwMode="auto">
            <a:xfrm>
              <a:off x="1094" y="3405"/>
              <a:ext cx="31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3626" name="Line 46"/>
            <p:cNvSpPr>
              <a:spLocks noChangeShapeType="1"/>
            </p:cNvSpPr>
            <p:nvPr/>
          </p:nvSpPr>
          <p:spPr bwMode="auto">
            <a:xfrm>
              <a:off x="1457" y="3339"/>
              <a:ext cx="74" cy="0"/>
            </a:xfrm>
            <a:prstGeom prst="line">
              <a:avLst/>
            </a:prstGeom>
            <a:noFill/>
            <a:ln w="762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3627" name="Line 47"/>
            <p:cNvSpPr>
              <a:spLocks noChangeShapeType="1"/>
            </p:cNvSpPr>
            <p:nvPr/>
          </p:nvSpPr>
          <p:spPr bwMode="auto">
            <a:xfrm>
              <a:off x="1457" y="3158"/>
              <a:ext cx="74" cy="0"/>
            </a:xfrm>
            <a:prstGeom prst="line">
              <a:avLst/>
            </a:prstGeom>
            <a:noFill/>
            <a:ln w="762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3628" name="Line 48"/>
            <p:cNvSpPr>
              <a:spLocks noChangeShapeType="1"/>
            </p:cNvSpPr>
            <p:nvPr/>
          </p:nvSpPr>
          <p:spPr bwMode="auto">
            <a:xfrm>
              <a:off x="1473" y="3563"/>
              <a:ext cx="74" cy="91"/>
            </a:xfrm>
            <a:prstGeom prst="line">
              <a:avLst/>
            </a:prstGeom>
            <a:noFill/>
            <a:ln w="76200">
              <a:pattFill prst="pct60">
                <a:fgClr>
                  <a:schemeClr val="bg2"/>
                </a:fgClr>
                <a:bgClr>
                  <a:srgbClr val="FFFFFF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3629" name="Freeform 49"/>
            <p:cNvSpPr>
              <a:spLocks/>
            </p:cNvSpPr>
            <p:nvPr/>
          </p:nvSpPr>
          <p:spPr bwMode="auto">
            <a:xfrm>
              <a:off x="1457" y="3249"/>
              <a:ext cx="136" cy="303"/>
            </a:xfrm>
            <a:custGeom>
              <a:avLst/>
              <a:gdLst>
                <a:gd name="T0" fmla="*/ 0 w 136"/>
                <a:gd name="T1" fmla="*/ 303 h 227"/>
                <a:gd name="T2" fmla="*/ 136 w 136"/>
                <a:gd name="T3" fmla="*/ 303 h 227"/>
                <a:gd name="T4" fmla="*/ 136 w 136"/>
                <a:gd name="T5" fmla="*/ 0 h 227"/>
                <a:gd name="T6" fmla="*/ 34 w 136"/>
                <a:gd name="T7" fmla="*/ 0 h 22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36" h="227">
                  <a:moveTo>
                    <a:pt x="0" y="227"/>
                  </a:moveTo>
                  <a:lnTo>
                    <a:pt x="136" y="227"/>
                  </a:lnTo>
                  <a:lnTo>
                    <a:pt x="136" y="0"/>
                  </a:lnTo>
                  <a:lnTo>
                    <a:pt x="34" y="0"/>
                  </a:lnTo>
                </a:path>
              </a:pathLst>
            </a:custGeom>
            <a:noFill/>
            <a:ln w="76200" cmpd="sng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grpSp>
        <p:nvGrpSpPr>
          <p:cNvPr id="23574" name="Group 52"/>
          <p:cNvGrpSpPr>
            <a:grpSpLocks/>
          </p:cNvGrpSpPr>
          <p:nvPr/>
        </p:nvGrpSpPr>
        <p:grpSpPr bwMode="auto">
          <a:xfrm>
            <a:off x="6765850" y="1998625"/>
            <a:ext cx="1168400" cy="3625850"/>
            <a:chOff x="1340" y="1220"/>
            <a:chExt cx="736" cy="2284"/>
          </a:xfrm>
        </p:grpSpPr>
        <p:sp>
          <p:nvSpPr>
            <p:cNvPr id="1208373" name="Rectangle 53"/>
            <p:cNvSpPr>
              <a:spLocks noChangeArrowheads="1"/>
            </p:cNvSpPr>
            <p:nvPr/>
          </p:nvSpPr>
          <p:spPr bwMode="auto">
            <a:xfrm>
              <a:off x="1340" y="3178"/>
              <a:ext cx="284" cy="325"/>
            </a:xfrm>
            <a:prstGeom prst="rect">
              <a:avLst/>
            </a:prstGeom>
            <a:solidFill>
              <a:schemeClr val="accent2"/>
            </a:solidFill>
            <a:ln w="2857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342900" indent="-342900">
                <a:defRPr/>
              </a:pPr>
              <a:r>
                <a:rPr lang="en-GB" sz="1600"/>
                <a:t>SQS</a:t>
              </a:r>
            </a:p>
          </p:txBody>
        </p:sp>
        <p:sp>
          <p:nvSpPr>
            <p:cNvPr id="1208374" name="Rectangle 54"/>
            <p:cNvSpPr>
              <a:spLocks noChangeArrowheads="1"/>
            </p:cNvSpPr>
            <p:nvPr/>
          </p:nvSpPr>
          <p:spPr bwMode="auto">
            <a:xfrm>
              <a:off x="1661" y="3179"/>
              <a:ext cx="284" cy="325"/>
            </a:xfrm>
            <a:prstGeom prst="rect">
              <a:avLst/>
            </a:prstGeom>
            <a:solidFill>
              <a:schemeClr val="accent2"/>
            </a:solidFill>
            <a:ln w="2857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342900" indent="-342900">
                <a:defRPr/>
              </a:pPr>
              <a:r>
                <a:rPr lang="en-GB" sz="1600"/>
                <a:t>SCS</a:t>
              </a:r>
            </a:p>
          </p:txBody>
        </p:sp>
        <p:sp>
          <p:nvSpPr>
            <p:cNvPr id="1208375" name="Rectangle 55"/>
            <p:cNvSpPr>
              <a:spLocks noChangeArrowheads="1"/>
            </p:cNvSpPr>
            <p:nvPr/>
          </p:nvSpPr>
          <p:spPr bwMode="auto">
            <a:xfrm>
              <a:off x="1341" y="2699"/>
              <a:ext cx="349" cy="325"/>
            </a:xfrm>
            <a:prstGeom prst="rect">
              <a:avLst/>
            </a:prstGeom>
            <a:solidFill>
              <a:schemeClr val="accent2"/>
            </a:solidFill>
            <a:ln w="2857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342900" indent="-342900">
                <a:defRPr/>
              </a:pPr>
              <a:r>
                <a:rPr lang="en-GB" sz="1600"/>
                <a:t>SPB</a:t>
              </a:r>
            </a:p>
          </p:txBody>
        </p:sp>
        <p:sp>
          <p:nvSpPr>
            <p:cNvPr id="1208376" name="Rectangle 56"/>
            <p:cNvSpPr>
              <a:spLocks noChangeArrowheads="1"/>
            </p:cNvSpPr>
            <p:nvPr/>
          </p:nvSpPr>
          <p:spPr bwMode="auto">
            <a:xfrm>
              <a:off x="1734" y="2700"/>
              <a:ext cx="341" cy="325"/>
            </a:xfrm>
            <a:prstGeom prst="rect">
              <a:avLst/>
            </a:prstGeom>
            <a:solidFill>
              <a:schemeClr val="accent2"/>
            </a:solidFill>
            <a:ln w="2857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342900" indent="-342900">
                <a:defRPr/>
              </a:pPr>
              <a:r>
                <a:rPr lang="en-GB" sz="1600" dirty="0" smtClean="0"/>
                <a:t>FXE</a:t>
              </a:r>
              <a:endParaRPr lang="en-GB" sz="1600" dirty="0"/>
            </a:p>
          </p:txBody>
        </p:sp>
        <p:sp>
          <p:nvSpPr>
            <p:cNvPr id="1208377" name="Rectangle 57"/>
            <p:cNvSpPr>
              <a:spLocks noChangeArrowheads="1"/>
            </p:cNvSpPr>
            <p:nvPr/>
          </p:nvSpPr>
          <p:spPr bwMode="auto">
            <a:xfrm>
              <a:off x="1342" y="1220"/>
              <a:ext cx="349" cy="325"/>
            </a:xfrm>
            <a:prstGeom prst="rect">
              <a:avLst/>
            </a:prstGeom>
            <a:solidFill>
              <a:schemeClr val="accent2"/>
            </a:solidFill>
            <a:ln w="2857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342900" indent="-342900">
                <a:defRPr/>
              </a:pPr>
              <a:r>
                <a:rPr lang="en-GB" sz="1600" dirty="0" smtClean="0"/>
                <a:t>MID</a:t>
              </a:r>
              <a:endParaRPr lang="en-GB" sz="1600" dirty="0"/>
            </a:p>
          </p:txBody>
        </p:sp>
        <p:sp>
          <p:nvSpPr>
            <p:cNvPr id="1208378" name="Rectangle 58"/>
            <p:cNvSpPr>
              <a:spLocks noChangeArrowheads="1"/>
            </p:cNvSpPr>
            <p:nvPr/>
          </p:nvSpPr>
          <p:spPr bwMode="auto">
            <a:xfrm>
              <a:off x="1735" y="1221"/>
              <a:ext cx="341" cy="325"/>
            </a:xfrm>
            <a:prstGeom prst="rect">
              <a:avLst/>
            </a:prstGeom>
            <a:solidFill>
              <a:schemeClr val="accent2"/>
            </a:solidFill>
            <a:ln w="2857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342900" indent="-342900">
                <a:defRPr/>
              </a:pPr>
              <a:r>
                <a:rPr lang="en-GB" sz="1600"/>
                <a:t>HED</a:t>
              </a:r>
            </a:p>
          </p:txBody>
        </p:sp>
      </p:grpSp>
      <p:grpSp>
        <p:nvGrpSpPr>
          <p:cNvPr id="23575" name="Group 59"/>
          <p:cNvGrpSpPr>
            <a:grpSpLocks/>
          </p:cNvGrpSpPr>
          <p:nvPr/>
        </p:nvGrpSpPr>
        <p:grpSpPr bwMode="auto">
          <a:xfrm>
            <a:off x="6749975" y="2001800"/>
            <a:ext cx="1633538" cy="3624263"/>
            <a:chOff x="1330" y="1222"/>
            <a:chExt cx="1029" cy="2283"/>
          </a:xfrm>
        </p:grpSpPr>
        <p:sp>
          <p:nvSpPr>
            <p:cNvPr id="1208380" name="Rectangle 60" descr="Wide upward diagonal"/>
            <p:cNvSpPr>
              <a:spLocks noChangeArrowheads="1"/>
            </p:cNvSpPr>
            <p:nvPr/>
          </p:nvSpPr>
          <p:spPr bwMode="auto">
            <a:xfrm>
              <a:off x="1982" y="3180"/>
              <a:ext cx="217" cy="325"/>
            </a:xfrm>
            <a:prstGeom prst="rect">
              <a:avLst/>
            </a:prstGeom>
            <a:pattFill prst="wdUpDiag">
              <a:fgClr>
                <a:schemeClr val="accent2"/>
              </a:fgClr>
              <a:bgClr>
                <a:srgbClr val="FFFFFF"/>
              </a:bgClr>
            </a:pattFill>
            <a:ln w="2857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342900" indent="-342900">
                <a:defRPr/>
              </a:pPr>
              <a:endParaRPr lang="en-GB" sz="1600"/>
            </a:p>
          </p:txBody>
        </p:sp>
        <p:sp>
          <p:nvSpPr>
            <p:cNvPr id="1208381" name="Rectangle 61" descr="Wide upward diagonal"/>
            <p:cNvSpPr>
              <a:spLocks noChangeArrowheads="1"/>
            </p:cNvSpPr>
            <p:nvPr/>
          </p:nvSpPr>
          <p:spPr bwMode="auto">
            <a:xfrm>
              <a:off x="2125" y="2701"/>
              <a:ext cx="233" cy="325"/>
            </a:xfrm>
            <a:prstGeom prst="rect">
              <a:avLst/>
            </a:prstGeom>
            <a:pattFill prst="wdUpDiag">
              <a:fgClr>
                <a:schemeClr val="accent2"/>
              </a:fgClr>
              <a:bgClr>
                <a:srgbClr val="FFFFFF"/>
              </a:bgClr>
            </a:pattFill>
            <a:ln w="2857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342900" indent="-342900">
                <a:defRPr/>
              </a:pPr>
              <a:endParaRPr lang="en-GB" sz="1600"/>
            </a:p>
          </p:txBody>
        </p:sp>
        <p:sp>
          <p:nvSpPr>
            <p:cNvPr id="1208382" name="Rectangle 62" descr="Wide upward diagonal"/>
            <p:cNvSpPr>
              <a:spLocks noChangeArrowheads="1"/>
            </p:cNvSpPr>
            <p:nvPr/>
          </p:nvSpPr>
          <p:spPr bwMode="auto">
            <a:xfrm>
              <a:off x="2126" y="1222"/>
              <a:ext cx="233" cy="325"/>
            </a:xfrm>
            <a:prstGeom prst="rect">
              <a:avLst/>
            </a:prstGeom>
            <a:pattFill prst="wdUpDiag">
              <a:fgClr>
                <a:schemeClr val="accent2"/>
              </a:fgClr>
              <a:bgClr>
                <a:srgbClr val="FFFFFF"/>
              </a:bgClr>
            </a:pattFill>
            <a:ln w="2857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342900" indent="-342900">
                <a:defRPr/>
              </a:pPr>
              <a:endParaRPr lang="en-GB" sz="1600"/>
            </a:p>
          </p:txBody>
        </p:sp>
        <p:sp>
          <p:nvSpPr>
            <p:cNvPr id="1208383" name="Rectangle 63" descr="Wide upward diagonal"/>
            <p:cNvSpPr>
              <a:spLocks noChangeArrowheads="1"/>
            </p:cNvSpPr>
            <p:nvPr/>
          </p:nvSpPr>
          <p:spPr bwMode="auto">
            <a:xfrm>
              <a:off x="1337" y="1720"/>
              <a:ext cx="233" cy="325"/>
            </a:xfrm>
            <a:prstGeom prst="rect">
              <a:avLst/>
            </a:prstGeom>
            <a:pattFill prst="wdUpDiag">
              <a:fgClr>
                <a:schemeClr val="accent2"/>
              </a:fgClr>
              <a:bgClr>
                <a:srgbClr val="FFFFFF"/>
              </a:bgClr>
            </a:pattFill>
            <a:ln w="2857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342900" indent="-342900">
                <a:defRPr/>
              </a:pPr>
              <a:endParaRPr lang="en-GB" sz="1600"/>
            </a:p>
          </p:txBody>
        </p:sp>
        <p:sp>
          <p:nvSpPr>
            <p:cNvPr id="1208384" name="Rectangle 64" descr="Wide upward diagonal"/>
            <p:cNvSpPr>
              <a:spLocks noChangeArrowheads="1"/>
            </p:cNvSpPr>
            <p:nvPr/>
          </p:nvSpPr>
          <p:spPr bwMode="auto">
            <a:xfrm>
              <a:off x="1618" y="1721"/>
              <a:ext cx="233" cy="325"/>
            </a:xfrm>
            <a:prstGeom prst="rect">
              <a:avLst/>
            </a:prstGeom>
            <a:pattFill prst="wdUpDiag">
              <a:fgClr>
                <a:schemeClr val="accent2"/>
              </a:fgClr>
              <a:bgClr>
                <a:srgbClr val="FFFFFF"/>
              </a:bgClr>
            </a:pattFill>
            <a:ln w="2857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342900" indent="-342900">
                <a:defRPr/>
              </a:pPr>
              <a:endParaRPr lang="en-GB" sz="1600"/>
            </a:p>
          </p:txBody>
        </p:sp>
        <p:sp>
          <p:nvSpPr>
            <p:cNvPr id="1208385" name="Rectangle 65" descr="Wide upward diagonal"/>
            <p:cNvSpPr>
              <a:spLocks noChangeArrowheads="1"/>
            </p:cNvSpPr>
            <p:nvPr/>
          </p:nvSpPr>
          <p:spPr bwMode="auto">
            <a:xfrm>
              <a:off x="1891" y="1722"/>
              <a:ext cx="233" cy="325"/>
            </a:xfrm>
            <a:prstGeom prst="rect">
              <a:avLst/>
            </a:prstGeom>
            <a:pattFill prst="wdUpDiag">
              <a:fgClr>
                <a:schemeClr val="accent2"/>
              </a:fgClr>
              <a:bgClr>
                <a:srgbClr val="FFFFFF"/>
              </a:bgClr>
            </a:pattFill>
            <a:ln w="2857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342900" indent="-342900">
                <a:defRPr/>
              </a:pPr>
              <a:endParaRPr lang="en-GB" sz="1600"/>
            </a:p>
          </p:txBody>
        </p:sp>
        <p:sp>
          <p:nvSpPr>
            <p:cNvPr id="1208386" name="Rectangle 66" descr="Wide upward diagonal"/>
            <p:cNvSpPr>
              <a:spLocks noChangeArrowheads="1"/>
            </p:cNvSpPr>
            <p:nvPr/>
          </p:nvSpPr>
          <p:spPr bwMode="auto">
            <a:xfrm>
              <a:off x="1330" y="2193"/>
              <a:ext cx="233" cy="325"/>
            </a:xfrm>
            <a:prstGeom prst="rect">
              <a:avLst/>
            </a:prstGeom>
            <a:pattFill prst="wdUpDiag">
              <a:fgClr>
                <a:schemeClr val="accent2"/>
              </a:fgClr>
              <a:bgClr>
                <a:srgbClr val="FFFFFF"/>
              </a:bgClr>
            </a:pattFill>
            <a:ln w="2857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342900" indent="-342900">
                <a:defRPr/>
              </a:pPr>
              <a:endParaRPr lang="en-GB" sz="1600"/>
            </a:p>
          </p:txBody>
        </p:sp>
        <p:sp>
          <p:nvSpPr>
            <p:cNvPr id="1208387" name="Rectangle 67" descr="Wide upward diagonal"/>
            <p:cNvSpPr>
              <a:spLocks noChangeArrowheads="1"/>
            </p:cNvSpPr>
            <p:nvPr/>
          </p:nvSpPr>
          <p:spPr bwMode="auto">
            <a:xfrm>
              <a:off x="1611" y="2194"/>
              <a:ext cx="233" cy="325"/>
            </a:xfrm>
            <a:prstGeom prst="rect">
              <a:avLst/>
            </a:prstGeom>
            <a:pattFill prst="wdUpDiag">
              <a:fgClr>
                <a:schemeClr val="accent2"/>
              </a:fgClr>
              <a:bgClr>
                <a:srgbClr val="FFFFFF"/>
              </a:bgClr>
            </a:pattFill>
            <a:ln w="2857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342900" indent="-342900">
                <a:defRPr/>
              </a:pPr>
              <a:endParaRPr lang="en-GB" sz="1600"/>
            </a:p>
          </p:txBody>
        </p:sp>
        <p:sp>
          <p:nvSpPr>
            <p:cNvPr id="1208388" name="Rectangle 68" descr="Wide upward diagonal"/>
            <p:cNvSpPr>
              <a:spLocks noChangeArrowheads="1"/>
            </p:cNvSpPr>
            <p:nvPr/>
          </p:nvSpPr>
          <p:spPr bwMode="auto">
            <a:xfrm>
              <a:off x="1884" y="2195"/>
              <a:ext cx="233" cy="325"/>
            </a:xfrm>
            <a:prstGeom prst="rect">
              <a:avLst/>
            </a:prstGeom>
            <a:pattFill prst="wdUpDiag">
              <a:fgClr>
                <a:schemeClr val="accent2"/>
              </a:fgClr>
              <a:bgClr>
                <a:srgbClr val="FFFFFF"/>
              </a:bgClr>
            </a:pattFill>
            <a:ln w="2857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342900" indent="-342900">
                <a:defRPr/>
              </a:pPr>
              <a:endParaRPr lang="en-GB" sz="1600"/>
            </a:p>
          </p:txBody>
        </p:sp>
      </p:grpSp>
      <p:sp>
        <p:nvSpPr>
          <p:cNvPr id="23576" name="Text Box 72"/>
          <p:cNvSpPr txBox="1">
            <a:spLocks noChangeArrowheads="1"/>
          </p:cNvSpPr>
          <p:nvPr/>
        </p:nvSpPr>
        <p:spPr bwMode="auto">
          <a:xfrm>
            <a:off x="6794425" y="5926100"/>
            <a:ext cx="16002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sz="900" b="1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1pPr>
            <a:lvl2pPr marL="742950" indent="-285750" eaLnBrk="0" hangingPunct="0">
              <a:defRPr sz="900" b="1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2pPr>
            <a:lvl3pPr marL="1143000" indent="-228600" eaLnBrk="0" hangingPunct="0">
              <a:defRPr sz="900" b="1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3pPr>
            <a:lvl4pPr marL="1600200" indent="-228600" eaLnBrk="0" hangingPunct="0">
              <a:defRPr sz="900" b="1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4pPr>
            <a:lvl5pPr marL="2057400" indent="-228600" eaLnBrk="0" hangingPunct="0">
              <a:defRPr sz="900" b="1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9pPr>
          </a:lstStyle>
          <a:p>
            <a:pPr eaLnBrk="1" hangingPunct="1"/>
            <a:r>
              <a:rPr lang="de-DE"/>
              <a:t>Boxes only placeholders !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2151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Layout XTDs - X-</a:t>
            </a:r>
            <a:r>
              <a:rPr lang="de-DE" dirty="0" err="1" smtClean="0"/>
              <a:t>ray</a:t>
            </a:r>
            <a:r>
              <a:rPr lang="de-DE" dirty="0" smtClean="0"/>
              <a:t> </a:t>
            </a:r>
            <a:r>
              <a:rPr lang="de-DE" dirty="0" err="1" smtClean="0"/>
              <a:t>optics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transport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ACC73E8-DF49-415E-9DE1-C5C18C4338E1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Thomas Tschentscher, European XFEL, </a:t>
            </a:r>
          </a:p>
          <a:p>
            <a:pPr>
              <a:defRPr/>
            </a:pPr>
            <a:r>
              <a:rPr lang="en-GB" smtClean="0"/>
              <a:t>17 Apr 2012</a:t>
            </a:r>
            <a:endParaRPr lang="en-GB" dirty="0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2" y="2541336"/>
            <a:ext cx="9165111" cy="34011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74650" y="1347788"/>
            <a:ext cx="8501063" cy="4902200"/>
          </a:xfrm>
        </p:spPr>
        <p:txBody>
          <a:bodyPr/>
          <a:lstStyle/>
          <a:p>
            <a:pPr lvl="1"/>
            <a:r>
              <a:rPr lang="de-DE" dirty="0" err="1" smtClean="0"/>
              <a:t>offset</a:t>
            </a:r>
            <a:r>
              <a:rPr lang="de-DE" dirty="0" smtClean="0"/>
              <a:t> </a:t>
            </a:r>
            <a:r>
              <a:rPr lang="de-DE" dirty="0" err="1" smtClean="0"/>
              <a:t>mirrors</a:t>
            </a:r>
            <a:r>
              <a:rPr lang="de-DE" dirty="0" smtClean="0"/>
              <a:t> </a:t>
            </a:r>
            <a:r>
              <a:rPr lang="de-DE" dirty="0" smtClean="0">
                <a:sym typeface="Wingdings" pitchFamily="2" charset="2"/>
              </a:rPr>
              <a:t> </a:t>
            </a:r>
            <a:r>
              <a:rPr lang="de-DE" dirty="0" err="1" smtClean="0">
                <a:sym typeface="Wingdings" pitchFamily="2" charset="2"/>
              </a:rPr>
              <a:t>surpression</a:t>
            </a:r>
            <a:r>
              <a:rPr lang="de-DE" dirty="0" smtClean="0">
                <a:sym typeface="Wingdings" pitchFamily="2" charset="2"/>
              </a:rPr>
              <a:t> </a:t>
            </a:r>
            <a:r>
              <a:rPr lang="de-DE" dirty="0" err="1" smtClean="0">
                <a:sym typeface="Wingdings" pitchFamily="2" charset="2"/>
              </a:rPr>
              <a:t>of</a:t>
            </a:r>
            <a:r>
              <a:rPr lang="de-DE" dirty="0" smtClean="0">
                <a:sym typeface="Wingdings" pitchFamily="2" charset="2"/>
              </a:rPr>
              <a:t> </a:t>
            </a:r>
            <a:r>
              <a:rPr lang="de-DE" dirty="0" err="1" smtClean="0">
                <a:sym typeface="Wingdings" pitchFamily="2" charset="2"/>
              </a:rPr>
              <a:t>bremsstrahlung</a:t>
            </a:r>
            <a:r>
              <a:rPr lang="de-DE" dirty="0" smtClean="0">
                <a:sym typeface="Wingdings" pitchFamily="2" charset="2"/>
              </a:rPr>
              <a:t> &amp; </a:t>
            </a:r>
            <a:r>
              <a:rPr lang="de-DE" dirty="0" err="1" smtClean="0">
                <a:sym typeface="Wingdings" pitchFamily="2" charset="2"/>
              </a:rPr>
              <a:t>higher</a:t>
            </a:r>
            <a:r>
              <a:rPr lang="de-DE" dirty="0" smtClean="0">
                <a:sym typeface="Wingdings" pitchFamily="2" charset="2"/>
              </a:rPr>
              <a:t> </a:t>
            </a:r>
            <a:r>
              <a:rPr lang="de-DE" dirty="0" err="1" smtClean="0">
                <a:sym typeface="Wingdings" pitchFamily="2" charset="2"/>
              </a:rPr>
              <a:t>harmonics</a:t>
            </a:r>
            <a:endParaRPr lang="de-DE" dirty="0" smtClean="0">
              <a:sym typeface="Wingdings" pitchFamily="2" charset="2"/>
            </a:endParaRPr>
          </a:p>
          <a:p>
            <a:pPr lvl="1"/>
            <a:r>
              <a:rPr lang="de-DE" dirty="0" err="1"/>
              <a:t>d</a:t>
            </a:r>
            <a:r>
              <a:rPr lang="de-DE" dirty="0" err="1" smtClean="0"/>
              <a:t>eflection</a:t>
            </a:r>
            <a:r>
              <a:rPr lang="de-DE" dirty="0" smtClean="0"/>
              <a:t> </a:t>
            </a:r>
            <a:r>
              <a:rPr lang="de-DE" dirty="0" err="1" smtClean="0"/>
              <a:t>mirrors</a:t>
            </a:r>
            <a:r>
              <a:rPr lang="de-DE" dirty="0" smtClean="0"/>
              <a:t> </a:t>
            </a:r>
            <a:r>
              <a:rPr lang="de-DE" dirty="0" smtClean="0">
                <a:sym typeface="Wingdings" pitchFamily="2" charset="2"/>
              </a:rPr>
              <a:t> </a:t>
            </a:r>
            <a:r>
              <a:rPr lang="de-DE" dirty="0" err="1" smtClean="0">
                <a:sym typeface="Wingdings" pitchFamily="2" charset="2"/>
              </a:rPr>
              <a:t>distribution</a:t>
            </a:r>
            <a:r>
              <a:rPr lang="de-DE" dirty="0" smtClean="0">
                <a:sym typeface="Wingdings" pitchFamily="2" charset="2"/>
              </a:rPr>
              <a:t> </a:t>
            </a:r>
            <a:r>
              <a:rPr lang="de-DE" dirty="0" err="1" smtClean="0">
                <a:sym typeface="Wingdings" pitchFamily="2" charset="2"/>
              </a:rPr>
              <a:t>to</a:t>
            </a:r>
            <a:r>
              <a:rPr lang="de-DE" dirty="0" smtClean="0">
                <a:sym typeface="Wingdings" pitchFamily="2" charset="2"/>
              </a:rPr>
              <a:t> 3 </a:t>
            </a:r>
            <a:r>
              <a:rPr lang="de-DE" dirty="0" err="1" smtClean="0">
                <a:sym typeface="Wingdings" pitchFamily="2" charset="2"/>
              </a:rPr>
              <a:t>instruments</a:t>
            </a:r>
            <a:r>
              <a:rPr lang="de-DE" dirty="0" smtClean="0">
                <a:sym typeface="Wingdings" pitchFamily="2" charset="2"/>
              </a:rPr>
              <a:t> in XHEXP</a:t>
            </a:r>
          </a:p>
          <a:p>
            <a:pPr lvl="1"/>
            <a:r>
              <a:rPr lang="de-DE" dirty="0">
                <a:sym typeface="Wingdings" pitchFamily="2" charset="2"/>
              </a:rPr>
              <a:t>a</a:t>
            </a:r>
            <a:r>
              <a:rPr lang="de-DE" dirty="0" smtClean="0">
                <a:sym typeface="Wingdings" pitchFamily="2" charset="2"/>
              </a:rPr>
              <a:t>ll </a:t>
            </a:r>
            <a:r>
              <a:rPr lang="de-DE" dirty="0" err="1" smtClean="0">
                <a:sym typeface="Wingdings" pitchFamily="2" charset="2"/>
              </a:rPr>
              <a:t>reflections</a:t>
            </a:r>
            <a:r>
              <a:rPr lang="de-DE" dirty="0" smtClean="0">
                <a:sym typeface="Wingdings" pitchFamily="2" charset="2"/>
              </a:rPr>
              <a:t> in horizontal plane</a:t>
            </a:r>
          </a:p>
          <a:p>
            <a:pPr lvl="1"/>
            <a:r>
              <a:rPr lang="de-DE" dirty="0" smtClean="0">
                <a:sym typeface="Wingdings" pitchFamily="2" charset="2"/>
              </a:rPr>
              <a:t>Extreme </a:t>
            </a:r>
            <a:r>
              <a:rPr lang="de-DE" dirty="0" err="1" smtClean="0">
                <a:sym typeface="Wingdings" pitchFamily="2" charset="2"/>
              </a:rPr>
              <a:t>grazing</a:t>
            </a:r>
            <a:r>
              <a:rPr lang="de-DE" dirty="0" smtClean="0">
                <a:sym typeface="Wingdings" pitchFamily="2" charset="2"/>
              </a:rPr>
              <a:t> </a:t>
            </a:r>
            <a:r>
              <a:rPr lang="de-DE" dirty="0" err="1" smtClean="0">
                <a:sym typeface="Wingdings" pitchFamily="2" charset="2"/>
              </a:rPr>
              <a:t>angles</a:t>
            </a:r>
            <a:r>
              <a:rPr lang="de-DE" dirty="0" smtClean="0">
                <a:sym typeface="Wingdings" pitchFamily="2" charset="2"/>
              </a:rPr>
              <a:t>  </a:t>
            </a:r>
            <a:r>
              <a:rPr lang="de-DE" dirty="0" err="1" smtClean="0">
                <a:sym typeface="Wingdings" pitchFamily="2" charset="2"/>
              </a:rPr>
              <a:t>acceptance</a:t>
            </a:r>
            <a:r>
              <a:rPr lang="de-DE" dirty="0" smtClean="0">
                <a:sym typeface="Wingdings" pitchFamily="2" charset="2"/>
              </a:rPr>
              <a:t> </a:t>
            </a:r>
            <a:r>
              <a:rPr lang="de-DE" dirty="0" smtClean="0">
                <a:sym typeface="Wingdings" pitchFamily="2" charset="2"/>
              </a:rPr>
              <a:t>4</a:t>
            </a:r>
            <a:r>
              <a:rPr lang="de-DE" dirty="0" smtClean="0">
                <a:sym typeface="Symbol"/>
              </a:rPr>
              <a:t></a:t>
            </a:r>
            <a:r>
              <a:rPr lang="de-DE" dirty="0" smtClean="0">
                <a:sym typeface="Wingdings" pitchFamily="2" charset="2"/>
              </a:rPr>
              <a:t> </a:t>
            </a:r>
            <a:r>
              <a:rPr lang="de-DE" dirty="0" err="1" smtClean="0">
                <a:sym typeface="Wingdings" pitchFamily="2" charset="2"/>
              </a:rPr>
              <a:t>of</a:t>
            </a:r>
            <a:r>
              <a:rPr lang="de-DE" dirty="0" smtClean="0">
                <a:sym typeface="Wingdings" pitchFamily="2" charset="2"/>
              </a:rPr>
              <a:t> beam </a:t>
            </a:r>
            <a:r>
              <a:rPr lang="de-DE" dirty="0" err="1" smtClean="0">
                <a:sym typeface="Wingdings" pitchFamily="2" charset="2"/>
              </a:rPr>
              <a:t>divergence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04725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Layout XHEXP - SASE 1 </a:t>
            </a:r>
            <a:r>
              <a:rPr lang="de-DE" dirty="0" err="1" smtClean="0"/>
              <a:t>instruments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ACC73E8-DF49-415E-9DE1-C5C18C4338E1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Thomas Tschentscher, European XFEL, </a:t>
            </a:r>
          </a:p>
          <a:p>
            <a:pPr>
              <a:defRPr/>
            </a:pPr>
            <a:r>
              <a:rPr lang="en-GB" smtClean="0"/>
              <a:t>17 Apr 2012</a:t>
            </a:r>
            <a:endParaRPr lang="en-GB" dirty="0"/>
          </a:p>
        </p:txBody>
      </p:sp>
      <p:pic>
        <p:nvPicPr>
          <p:cNvPr id="6" name="Picture 8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746" b="20143"/>
          <a:stretch>
            <a:fillRect/>
          </a:stretch>
        </p:blipFill>
        <p:spPr bwMode="auto">
          <a:xfrm>
            <a:off x="-64125" y="1725613"/>
            <a:ext cx="9432925" cy="396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" name="Group 834"/>
          <p:cNvGrpSpPr>
            <a:grpSpLocks/>
          </p:cNvGrpSpPr>
          <p:nvPr/>
        </p:nvGrpSpPr>
        <p:grpSpPr bwMode="auto">
          <a:xfrm>
            <a:off x="1074875" y="2214563"/>
            <a:ext cx="7615238" cy="2871787"/>
            <a:chOff x="0" y="0"/>
            <a:chExt cx="4796" cy="1809"/>
          </a:xfrm>
        </p:grpSpPr>
        <p:grpSp>
          <p:nvGrpSpPr>
            <p:cNvPr id="8" name="Group 104"/>
            <p:cNvGrpSpPr>
              <a:grpSpLocks/>
            </p:cNvGrpSpPr>
            <p:nvPr/>
          </p:nvGrpSpPr>
          <p:grpSpPr bwMode="auto">
            <a:xfrm>
              <a:off x="0" y="0"/>
              <a:ext cx="562" cy="1804"/>
              <a:chOff x="0" y="0"/>
              <a:chExt cx="562" cy="1804"/>
            </a:xfrm>
          </p:grpSpPr>
          <p:grpSp>
            <p:nvGrpSpPr>
              <p:cNvPr id="738" name="Group 27"/>
              <p:cNvGrpSpPr>
                <a:grpSpLocks/>
              </p:cNvGrpSpPr>
              <p:nvPr/>
            </p:nvGrpSpPr>
            <p:grpSpPr bwMode="auto">
              <a:xfrm>
                <a:off x="0" y="3"/>
                <a:ext cx="112" cy="1801"/>
                <a:chOff x="0" y="0"/>
                <a:chExt cx="112" cy="1801"/>
              </a:xfrm>
            </p:grpSpPr>
            <p:grpSp>
              <p:nvGrpSpPr>
                <p:cNvPr id="815" name="Group 14"/>
                <p:cNvGrpSpPr>
                  <a:grpSpLocks/>
                </p:cNvGrpSpPr>
                <p:nvPr/>
              </p:nvGrpSpPr>
              <p:grpSpPr bwMode="auto">
                <a:xfrm>
                  <a:off x="0" y="599"/>
                  <a:ext cx="112" cy="600"/>
                  <a:chOff x="0" y="0"/>
                  <a:chExt cx="112" cy="600"/>
                </a:xfrm>
              </p:grpSpPr>
              <p:sp>
                <p:nvSpPr>
                  <p:cNvPr id="828" name="Rectangle 9"/>
                  <p:cNvSpPr>
                    <a:spLocks/>
                  </p:cNvSpPr>
                  <p:nvPr/>
                </p:nvSpPr>
                <p:spPr bwMode="auto">
                  <a:xfrm>
                    <a:off x="0" y="0"/>
                    <a:ext cx="112" cy="121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829" name="Rectangle 10"/>
                  <p:cNvSpPr>
                    <a:spLocks/>
                  </p:cNvSpPr>
                  <p:nvPr/>
                </p:nvSpPr>
                <p:spPr bwMode="auto">
                  <a:xfrm>
                    <a:off x="0" y="120"/>
                    <a:ext cx="112" cy="121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830" name="Rectangle 11"/>
                  <p:cNvSpPr>
                    <a:spLocks/>
                  </p:cNvSpPr>
                  <p:nvPr/>
                </p:nvSpPr>
                <p:spPr bwMode="auto">
                  <a:xfrm>
                    <a:off x="0" y="239"/>
                    <a:ext cx="112" cy="121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831" name="Rectangle 12"/>
                  <p:cNvSpPr>
                    <a:spLocks/>
                  </p:cNvSpPr>
                  <p:nvPr/>
                </p:nvSpPr>
                <p:spPr bwMode="auto">
                  <a:xfrm>
                    <a:off x="0" y="360"/>
                    <a:ext cx="112" cy="121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832" name="Rectangle 13"/>
                  <p:cNvSpPr>
                    <a:spLocks/>
                  </p:cNvSpPr>
                  <p:nvPr/>
                </p:nvSpPr>
                <p:spPr bwMode="auto">
                  <a:xfrm>
                    <a:off x="0" y="479"/>
                    <a:ext cx="112" cy="121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</p:grpSp>
            <p:grpSp>
              <p:nvGrpSpPr>
                <p:cNvPr id="816" name="Group 20"/>
                <p:cNvGrpSpPr>
                  <a:grpSpLocks/>
                </p:cNvGrpSpPr>
                <p:nvPr/>
              </p:nvGrpSpPr>
              <p:grpSpPr bwMode="auto">
                <a:xfrm>
                  <a:off x="0" y="1200"/>
                  <a:ext cx="112" cy="601"/>
                  <a:chOff x="0" y="0"/>
                  <a:chExt cx="112" cy="601"/>
                </a:xfrm>
              </p:grpSpPr>
              <p:sp>
                <p:nvSpPr>
                  <p:cNvPr id="823" name="Rectangle 15"/>
                  <p:cNvSpPr>
                    <a:spLocks/>
                  </p:cNvSpPr>
                  <p:nvPr/>
                </p:nvSpPr>
                <p:spPr bwMode="auto">
                  <a:xfrm>
                    <a:off x="0" y="0"/>
                    <a:ext cx="112" cy="121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824" name="Rectangle 16"/>
                  <p:cNvSpPr>
                    <a:spLocks/>
                  </p:cNvSpPr>
                  <p:nvPr/>
                </p:nvSpPr>
                <p:spPr bwMode="auto">
                  <a:xfrm>
                    <a:off x="0" y="119"/>
                    <a:ext cx="112" cy="122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825" name="Rectangle 17"/>
                  <p:cNvSpPr>
                    <a:spLocks/>
                  </p:cNvSpPr>
                  <p:nvPr/>
                </p:nvSpPr>
                <p:spPr bwMode="auto">
                  <a:xfrm>
                    <a:off x="0" y="239"/>
                    <a:ext cx="112" cy="122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826" name="Rectangle 18"/>
                  <p:cNvSpPr>
                    <a:spLocks/>
                  </p:cNvSpPr>
                  <p:nvPr/>
                </p:nvSpPr>
                <p:spPr bwMode="auto">
                  <a:xfrm>
                    <a:off x="0" y="361"/>
                    <a:ext cx="112" cy="120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827" name="Rectangle 19"/>
                  <p:cNvSpPr>
                    <a:spLocks/>
                  </p:cNvSpPr>
                  <p:nvPr/>
                </p:nvSpPr>
                <p:spPr bwMode="auto">
                  <a:xfrm>
                    <a:off x="0" y="479"/>
                    <a:ext cx="112" cy="122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</p:grpSp>
            <p:grpSp>
              <p:nvGrpSpPr>
                <p:cNvPr id="817" name="Group 26"/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112" cy="601"/>
                  <a:chOff x="0" y="0"/>
                  <a:chExt cx="112" cy="601"/>
                </a:xfrm>
              </p:grpSpPr>
              <p:sp>
                <p:nvSpPr>
                  <p:cNvPr id="818" name="Rectangle 21"/>
                  <p:cNvSpPr>
                    <a:spLocks/>
                  </p:cNvSpPr>
                  <p:nvPr/>
                </p:nvSpPr>
                <p:spPr bwMode="auto">
                  <a:xfrm>
                    <a:off x="0" y="0"/>
                    <a:ext cx="112" cy="121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819" name="Rectangle 22"/>
                  <p:cNvSpPr>
                    <a:spLocks/>
                  </p:cNvSpPr>
                  <p:nvPr/>
                </p:nvSpPr>
                <p:spPr bwMode="auto">
                  <a:xfrm>
                    <a:off x="0" y="119"/>
                    <a:ext cx="112" cy="122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820" name="Rectangle 23"/>
                  <p:cNvSpPr>
                    <a:spLocks/>
                  </p:cNvSpPr>
                  <p:nvPr/>
                </p:nvSpPr>
                <p:spPr bwMode="auto">
                  <a:xfrm>
                    <a:off x="0" y="239"/>
                    <a:ext cx="112" cy="122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821" name="Rectangle 24"/>
                  <p:cNvSpPr>
                    <a:spLocks/>
                  </p:cNvSpPr>
                  <p:nvPr/>
                </p:nvSpPr>
                <p:spPr bwMode="auto">
                  <a:xfrm>
                    <a:off x="0" y="361"/>
                    <a:ext cx="112" cy="121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822" name="Rectangle 25"/>
                  <p:cNvSpPr>
                    <a:spLocks/>
                  </p:cNvSpPr>
                  <p:nvPr/>
                </p:nvSpPr>
                <p:spPr bwMode="auto">
                  <a:xfrm>
                    <a:off x="0" y="479"/>
                    <a:ext cx="112" cy="122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</p:grpSp>
          </p:grpSp>
          <p:grpSp>
            <p:nvGrpSpPr>
              <p:cNvPr id="739" name="Group 46"/>
              <p:cNvGrpSpPr>
                <a:grpSpLocks/>
              </p:cNvGrpSpPr>
              <p:nvPr/>
            </p:nvGrpSpPr>
            <p:grpSpPr bwMode="auto">
              <a:xfrm>
                <a:off x="109" y="3"/>
                <a:ext cx="114" cy="1801"/>
                <a:chOff x="0" y="0"/>
                <a:chExt cx="113" cy="1801"/>
              </a:xfrm>
            </p:grpSpPr>
            <p:grpSp>
              <p:nvGrpSpPr>
                <p:cNvPr id="797" name="Group 33"/>
                <p:cNvGrpSpPr>
                  <a:grpSpLocks/>
                </p:cNvGrpSpPr>
                <p:nvPr/>
              </p:nvGrpSpPr>
              <p:grpSpPr bwMode="auto">
                <a:xfrm>
                  <a:off x="0" y="599"/>
                  <a:ext cx="112" cy="600"/>
                  <a:chOff x="0" y="0"/>
                  <a:chExt cx="112" cy="600"/>
                </a:xfrm>
              </p:grpSpPr>
              <p:sp>
                <p:nvSpPr>
                  <p:cNvPr id="810" name="Rectangle 28"/>
                  <p:cNvSpPr>
                    <a:spLocks/>
                  </p:cNvSpPr>
                  <p:nvPr/>
                </p:nvSpPr>
                <p:spPr bwMode="auto">
                  <a:xfrm>
                    <a:off x="0" y="0"/>
                    <a:ext cx="112" cy="121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811" name="Rectangle 29"/>
                  <p:cNvSpPr>
                    <a:spLocks/>
                  </p:cNvSpPr>
                  <p:nvPr/>
                </p:nvSpPr>
                <p:spPr bwMode="auto">
                  <a:xfrm>
                    <a:off x="0" y="120"/>
                    <a:ext cx="112" cy="121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812" name="Rectangle 30"/>
                  <p:cNvSpPr>
                    <a:spLocks/>
                  </p:cNvSpPr>
                  <p:nvPr/>
                </p:nvSpPr>
                <p:spPr bwMode="auto">
                  <a:xfrm>
                    <a:off x="0" y="239"/>
                    <a:ext cx="112" cy="121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813" name="Rectangle 31"/>
                  <p:cNvSpPr>
                    <a:spLocks/>
                  </p:cNvSpPr>
                  <p:nvPr/>
                </p:nvSpPr>
                <p:spPr bwMode="auto">
                  <a:xfrm>
                    <a:off x="0" y="360"/>
                    <a:ext cx="112" cy="121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814" name="Rectangle 32"/>
                  <p:cNvSpPr>
                    <a:spLocks/>
                  </p:cNvSpPr>
                  <p:nvPr/>
                </p:nvSpPr>
                <p:spPr bwMode="auto">
                  <a:xfrm>
                    <a:off x="0" y="479"/>
                    <a:ext cx="112" cy="121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</p:grpSp>
            <p:grpSp>
              <p:nvGrpSpPr>
                <p:cNvPr id="798" name="Group 39"/>
                <p:cNvGrpSpPr>
                  <a:grpSpLocks/>
                </p:cNvGrpSpPr>
                <p:nvPr/>
              </p:nvGrpSpPr>
              <p:grpSpPr bwMode="auto">
                <a:xfrm>
                  <a:off x="0" y="1200"/>
                  <a:ext cx="113" cy="601"/>
                  <a:chOff x="0" y="0"/>
                  <a:chExt cx="113" cy="601"/>
                </a:xfrm>
              </p:grpSpPr>
              <p:sp>
                <p:nvSpPr>
                  <p:cNvPr id="805" name="Rectangle 34"/>
                  <p:cNvSpPr>
                    <a:spLocks/>
                  </p:cNvSpPr>
                  <p:nvPr/>
                </p:nvSpPr>
                <p:spPr bwMode="auto">
                  <a:xfrm>
                    <a:off x="1" y="0"/>
                    <a:ext cx="112" cy="121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806" name="Rectangle 35"/>
                  <p:cNvSpPr>
                    <a:spLocks/>
                  </p:cNvSpPr>
                  <p:nvPr/>
                </p:nvSpPr>
                <p:spPr bwMode="auto">
                  <a:xfrm>
                    <a:off x="1" y="119"/>
                    <a:ext cx="112" cy="122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807" name="Rectangle 36"/>
                  <p:cNvSpPr>
                    <a:spLocks/>
                  </p:cNvSpPr>
                  <p:nvPr/>
                </p:nvSpPr>
                <p:spPr bwMode="auto">
                  <a:xfrm>
                    <a:off x="0" y="239"/>
                    <a:ext cx="112" cy="122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808" name="Rectangle 37"/>
                  <p:cNvSpPr>
                    <a:spLocks/>
                  </p:cNvSpPr>
                  <p:nvPr/>
                </p:nvSpPr>
                <p:spPr bwMode="auto">
                  <a:xfrm>
                    <a:off x="0" y="361"/>
                    <a:ext cx="112" cy="120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809" name="Rectangle 38"/>
                  <p:cNvSpPr>
                    <a:spLocks/>
                  </p:cNvSpPr>
                  <p:nvPr/>
                </p:nvSpPr>
                <p:spPr bwMode="auto">
                  <a:xfrm>
                    <a:off x="0" y="479"/>
                    <a:ext cx="112" cy="122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</p:grpSp>
            <p:grpSp>
              <p:nvGrpSpPr>
                <p:cNvPr id="799" name="Group 45"/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112" cy="601"/>
                  <a:chOff x="0" y="0"/>
                  <a:chExt cx="112" cy="601"/>
                </a:xfrm>
              </p:grpSpPr>
              <p:sp>
                <p:nvSpPr>
                  <p:cNvPr id="800" name="Rectangle 40"/>
                  <p:cNvSpPr>
                    <a:spLocks/>
                  </p:cNvSpPr>
                  <p:nvPr/>
                </p:nvSpPr>
                <p:spPr bwMode="auto">
                  <a:xfrm>
                    <a:off x="0" y="0"/>
                    <a:ext cx="112" cy="121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801" name="Rectangle 41"/>
                  <p:cNvSpPr>
                    <a:spLocks/>
                  </p:cNvSpPr>
                  <p:nvPr/>
                </p:nvSpPr>
                <p:spPr bwMode="auto">
                  <a:xfrm>
                    <a:off x="0" y="119"/>
                    <a:ext cx="112" cy="122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802" name="Rectangle 42"/>
                  <p:cNvSpPr>
                    <a:spLocks/>
                  </p:cNvSpPr>
                  <p:nvPr/>
                </p:nvSpPr>
                <p:spPr bwMode="auto">
                  <a:xfrm>
                    <a:off x="0" y="239"/>
                    <a:ext cx="112" cy="122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803" name="Rectangle 43"/>
                  <p:cNvSpPr>
                    <a:spLocks/>
                  </p:cNvSpPr>
                  <p:nvPr/>
                </p:nvSpPr>
                <p:spPr bwMode="auto">
                  <a:xfrm>
                    <a:off x="0" y="361"/>
                    <a:ext cx="112" cy="121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804" name="Rectangle 44"/>
                  <p:cNvSpPr>
                    <a:spLocks/>
                  </p:cNvSpPr>
                  <p:nvPr/>
                </p:nvSpPr>
                <p:spPr bwMode="auto">
                  <a:xfrm>
                    <a:off x="0" y="479"/>
                    <a:ext cx="112" cy="122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</p:grpSp>
          </p:grpSp>
          <p:grpSp>
            <p:nvGrpSpPr>
              <p:cNvPr id="740" name="Group 65"/>
              <p:cNvGrpSpPr>
                <a:grpSpLocks/>
              </p:cNvGrpSpPr>
              <p:nvPr/>
            </p:nvGrpSpPr>
            <p:grpSpPr bwMode="auto">
              <a:xfrm>
                <a:off x="222" y="2"/>
                <a:ext cx="114" cy="1802"/>
                <a:chOff x="0" y="0"/>
                <a:chExt cx="113" cy="1801"/>
              </a:xfrm>
            </p:grpSpPr>
            <p:grpSp>
              <p:nvGrpSpPr>
                <p:cNvPr id="779" name="Group 52"/>
                <p:cNvGrpSpPr>
                  <a:grpSpLocks/>
                </p:cNvGrpSpPr>
                <p:nvPr/>
              </p:nvGrpSpPr>
              <p:grpSpPr bwMode="auto">
                <a:xfrm>
                  <a:off x="0" y="600"/>
                  <a:ext cx="113" cy="600"/>
                  <a:chOff x="0" y="0"/>
                  <a:chExt cx="113" cy="600"/>
                </a:xfrm>
              </p:grpSpPr>
              <p:sp>
                <p:nvSpPr>
                  <p:cNvPr id="792" name="Rectangle 47"/>
                  <p:cNvSpPr>
                    <a:spLocks/>
                  </p:cNvSpPr>
                  <p:nvPr/>
                </p:nvSpPr>
                <p:spPr bwMode="auto">
                  <a:xfrm>
                    <a:off x="1" y="0"/>
                    <a:ext cx="112" cy="121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793" name="Rectangle 48"/>
                  <p:cNvSpPr>
                    <a:spLocks/>
                  </p:cNvSpPr>
                  <p:nvPr/>
                </p:nvSpPr>
                <p:spPr bwMode="auto">
                  <a:xfrm>
                    <a:off x="1" y="120"/>
                    <a:ext cx="112" cy="121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794" name="Rectangle 49"/>
                  <p:cNvSpPr>
                    <a:spLocks/>
                  </p:cNvSpPr>
                  <p:nvPr/>
                </p:nvSpPr>
                <p:spPr bwMode="auto">
                  <a:xfrm>
                    <a:off x="0" y="239"/>
                    <a:ext cx="112" cy="121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795" name="Rectangle 50"/>
                  <p:cNvSpPr>
                    <a:spLocks/>
                  </p:cNvSpPr>
                  <p:nvPr/>
                </p:nvSpPr>
                <p:spPr bwMode="auto">
                  <a:xfrm>
                    <a:off x="0" y="360"/>
                    <a:ext cx="112" cy="121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796" name="Rectangle 51"/>
                  <p:cNvSpPr>
                    <a:spLocks/>
                  </p:cNvSpPr>
                  <p:nvPr/>
                </p:nvSpPr>
                <p:spPr bwMode="auto">
                  <a:xfrm>
                    <a:off x="0" y="479"/>
                    <a:ext cx="112" cy="121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</p:grpSp>
            <p:grpSp>
              <p:nvGrpSpPr>
                <p:cNvPr id="780" name="Group 58"/>
                <p:cNvGrpSpPr>
                  <a:grpSpLocks/>
                </p:cNvGrpSpPr>
                <p:nvPr/>
              </p:nvGrpSpPr>
              <p:grpSpPr bwMode="auto">
                <a:xfrm>
                  <a:off x="0" y="1200"/>
                  <a:ext cx="113" cy="601"/>
                  <a:chOff x="0" y="0"/>
                  <a:chExt cx="113" cy="601"/>
                </a:xfrm>
              </p:grpSpPr>
              <p:sp>
                <p:nvSpPr>
                  <p:cNvPr id="787" name="Rectangle 53"/>
                  <p:cNvSpPr>
                    <a:spLocks/>
                  </p:cNvSpPr>
                  <p:nvPr/>
                </p:nvSpPr>
                <p:spPr bwMode="auto">
                  <a:xfrm>
                    <a:off x="1" y="0"/>
                    <a:ext cx="112" cy="121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788" name="Rectangle 54"/>
                  <p:cNvSpPr>
                    <a:spLocks/>
                  </p:cNvSpPr>
                  <p:nvPr/>
                </p:nvSpPr>
                <p:spPr bwMode="auto">
                  <a:xfrm>
                    <a:off x="1" y="120"/>
                    <a:ext cx="112" cy="121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789" name="Rectangle 55"/>
                  <p:cNvSpPr>
                    <a:spLocks/>
                  </p:cNvSpPr>
                  <p:nvPr/>
                </p:nvSpPr>
                <p:spPr bwMode="auto">
                  <a:xfrm>
                    <a:off x="0" y="239"/>
                    <a:ext cx="112" cy="122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790" name="Rectangle 56"/>
                  <p:cNvSpPr>
                    <a:spLocks/>
                  </p:cNvSpPr>
                  <p:nvPr/>
                </p:nvSpPr>
                <p:spPr bwMode="auto">
                  <a:xfrm>
                    <a:off x="0" y="361"/>
                    <a:ext cx="112" cy="121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791" name="Rectangle 57"/>
                  <p:cNvSpPr>
                    <a:spLocks/>
                  </p:cNvSpPr>
                  <p:nvPr/>
                </p:nvSpPr>
                <p:spPr bwMode="auto">
                  <a:xfrm>
                    <a:off x="0" y="480"/>
                    <a:ext cx="112" cy="121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</p:grpSp>
            <p:grpSp>
              <p:nvGrpSpPr>
                <p:cNvPr id="781" name="Group 64"/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113" cy="601"/>
                  <a:chOff x="0" y="0"/>
                  <a:chExt cx="113" cy="601"/>
                </a:xfrm>
              </p:grpSpPr>
              <p:sp>
                <p:nvSpPr>
                  <p:cNvPr id="782" name="Rectangle 59"/>
                  <p:cNvSpPr>
                    <a:spLocks/>
                  </p:cNvSpPr>
                  <p:nvPr/>
                </p:nvSpPr>
                <p:spPr bwMode="auto">
                  <a:xfrm>
                    <a:off x="1" y="0"/>
                    <a:ext cx="112" cy="121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783" name="Rectangle 60"/>
                  <p:cNvSpPr>
                    <a:spLocks/>
                  </p:cNvSpPr>
                  <p:nvPr/>
                </p:nvSpPr>
                <p:spPr bwMode="auto">
                  <a:xfrm>
                    <a:off x="1" y="120"/>
                    <a:ext cx="112" cy="121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784" name="Rectangle 61"/>
                  <p:cNvSpPr>
                    <a:spLocks/>
                  </p:cNvSpPr>
                  <p:nvPr/>
                </p:nvSpPr>
                <p:spPr bwMode="auto">
                  <a:xfrm>
                    <a:off x="0" y="239"/>
                    <a:ext cx="112" cy="122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785" name="Rectangle 62"/>
                  <p:cNvSpPr>
                    <a:spLocks/>
                  </p:cNvSpPr>
                  <p:nvPr/>
                </p:nvSpPr>
                <p:spPr bwMode="auto">
                  <a:xfrm>
                    <a:off x="0" y="361"/>
                    <a:ext cx="112" cy="121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786" name="Rectangle 63"/>
                  <p:cNvSpPr>
                    <a:spLocks/>
                  </p:cNvSpPr>
                  <p:nvPr/>
                </p:nvSpPr>
                <p:spPr bwMode="auto">
                  <a:xfrm>
                    <a:off x="0" y="480"/>
                    <a:ext cx="112" cy="121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</p:grpSp>
          </p:grpSp>
          <p:grpSp>
            <p:nvGrpSpPr>
              <p:cNvPr id="741" name="Group 84"/>
              <p:cNvGrpSpPr>
                <a:grpSpLocks/>
              </p:cNvGrpSpPr>
              <p:nvPr/>
            </p:nvGrpSpPr>
            <p:grpSpPr bwMode="auto">
              <a:xfrm>
                <a:off x="334" y="0"/>
                <a:ext cx="114" cy="1804"/>
                <a:chOff x="0" y="0"/>
                <a:chExt cx="113" cy="1804"/>
              </a:xfrm>
            </p:grpSpPr>
            <p:grpSp>
              <p:nvGrpSpPr>
                <p:cNvPr id="761" name="Group 71"/>
                <p:cNvGrpSpPr>
                  <a:grpSpLocks/>
                </p:cNvGrpSpPr>
                <p:nvPr/>
              </p:nvGrpSpPr>
              <p:grpSpPr bwMode="auto">
                <a:xfrm>
                  <a:off x="0" y="603"/>
                  <a:ext cx="113" cy="597"/>
                  <a:chOff x="0" y="0"/>
                  <a:chExt cx="113" cy="597"/>
                </a:xfrm>
              </p:grpSpPr>
              <p:sp>
                <p:nvSpPr>
                  <p:cNvPr id="774" name="Rectangle 66"/>
                  <p:cNvSpPr>
                    <a:spLocks/>
                  </p:cNvSpPr>
                  <p:nvPr/>
                </p:nvSpPr>
                <p:spPr bwMode="auto">
                  <a:xfrm>
                    <a:off x="1" y="0"/>
                    <a:ext cx="112" cy="121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775" name="Rectangle 67"/>
                  <p:cNvSpPr>
                    <a:spLocks/>
                  </p:cNvSpPr>
                  <p:nvPr/>
                </p:nvSpPr>
                <p:spPr bwMode="auto">
                  <a:xfrm>
                    <a:off x="1" y="120"/>
                    <a:ext cx="112" cy="121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776" name="Rectangle 68"/>
                  <p:cNvSpPr>
                    <a:spLocks/>
                  </p:cNvSpPr>
                  <p:nvPr/>
                </p:nvSpPr>
                <p:spPr bwMode="auto">
                  <a:xfrm>
                    <a:off x="0" y="239"/>
                    <a:ext cx="112" cy="121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777" name="Rectangle 69"/>
                  <p:cNvSpPr>
                    <a:spLocks/>
                  </p:cNvSpPr>
                  <p:nvPr/>
                </p:nvSpPr>
                <p:spPr bwMode="auto">
                  <a:xfrm>
                    <a:off x="0" y="360"/>
                    <a:ext cx="112" cy="121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778" name="Rectangle 70"/>
                  <p:cNvSpPr>
                    <a:spLocks/>
                  </p:cNvSpPr>
                  <p:nvPr/>
                </p:nvSpPr>
                <p:spPr bwMode="auto">
                  <a:xfrm>
                    <a:off x="0" y="479"/>
                    <a:ext cx="112" cy="118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</p:grpSp>
            <p:grpSp>
              <p:nvGrpSpPr>
                <p:cNvPr id="762" name="Group 77"/>
                <p:cNvGrpSpPr>
                  <a:grpSpLocks/>
                </p:cNvGrpSpPr>
                <p:nvPr/>
              </p:nvGrpSpPr>
              <p:grpSpPr bwMode="auto">
                <a:xfrm>
                  <a:off x="0" y="1199"/>
                  <a:ext cx="113" cy="605"/>
                  <a:chOff x="0" y="0"/>
                  <a:chExt cx="113" cy="604"/>
                </a:xfrm>
              </p:grpSpPr>
              <p:sp>
                <p:nvSpPr>
                  <p:cNvPr id="769" name="Rectangle 72"/>
                  <p:cNvSpPr>
                    <a:spLocks/>
                  </p:cNvSpPr>
                  <p:nvPr/>
                </p:nvSpPr>
                <p:spPr bwMode="auto">
                  <a:xfrm>
                    <a:off x="1" y="0"/>
                    <a:ext cx="112" cy="120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770" name="Rectangle 73"/>
                  <p:cNvSpPr>
                    <a:spLocks/>
                  </p:cNvSpPr>
                  <p:nvPr/>
                </p:nvSpPr>
                <p:spPr bwMode="auto">
                  <a:xfrm>
                    <a:off x="1" y="120"/>
                    <a:ext cx="112" cy="121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771" name="Rectangle 74"/>
                  <p:cNvSpPr>
                    <a:spLocks/>
                  </p:cNvSpPr>
                  <p:nvPr/>
                </p:nvSpPr>
                <p:spPr bwMode="auto">
                  <a:xfrm>
                    <a:off x="0" y="239"/>
                    <a:ext cx="112" cy="122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772" name="Rectangle 75"/>
                  <p:cNvSpPr>
                    <a:spLocks/>
                  </p:cNvSpPr>
                  <p:nvPr/>
                </p:nvSpPr>
                <p:spPr bwMode="auto">
                  <a:xfrm>
                    <a:off x="0" y="361"/>
                    <a:ext cx="112" cy="124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773" name="Rectangle 76"/>
                  <p:cNvSpPr>
                    <a:spLocks/>
                  </p:cNvSpPr>
                  <p:nvPr/>
                </p:nvSpPr>
                <p:spPr bwMode="auto">
                  <a:xfrm>
                    <a:off x="0" y="483"/>
                    <a:ext cx="112" cy="121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</p:grpSp>
            <p:grpSp>
              <p:nvGrpSpPr>
                <p:cNvPr id="763" name="Group 83"/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113" cy="604"/>
                  <a:chOff x="0" y="0"/>
                  <a:chExt cx="113" cy="604"/>
                </a:xfrm>
              </p:grpSpPr>
              <p:sp>
                <p:nvSpPr>
                  <p:cNvPr id="764" name="Rectangle 78"/>
                  <p:cNvSpPr>
                    <a:spLocks/>
                  </p:cNvSpPr>
                  <p:nvPr/>
                </p:nvSpPr>
                <p:spPr bwMode="auto">
                  <a:xfrm>
                    <a:off x="1" y="0"/>
                    <a:ext cx="112" cy="124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765" name="Rectangle 79"/>
                  <p:cNvSpPr>
                    <a:spLocks/>
                  </p:cNvSpPr>
                  <p:nvPr/>
                </p:nvSpPr>
                <p:spPr bwMode="auto">
                  <a:xfrm>
                    <a:off x="1" y="123"/>
                    <a:ext cx="112" cy="121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766" name="Rectangle 80"/>
                  <p:cNvSpPr>
                    <a:spLocks/>
                  </p:cNvSpPr>
                  <p:nvPr/>
                </p:nvSpPr>
                <p:spPr bwMode="auto">
                  <a:xfrm>
                    <a:off x="0" y="242"/>
                    <a:ext cx="112" cy="122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767" name="Rectangle 81"/>
                  <p:cNvSpPr>
                    <a:spLocks/>
                  </p:cNvSpPr>
                  <p:nvPr/>
                </p:nvSpPr>
                <p:spPr bwMode="auto">
                  <a:xfrm>
                    <a:off x="0" y="364"/>
                    <a:ext cx="112" cy="121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768" name="Rectangle 82"/>
                  <p:cNvSpPr>
                    <a:spLocks/>
                  </p:cNvSpPr>
                  <p:nvPr/>
                </p:nvSpPr>
                <p:spPr bwMode="auto">
                  <a:xfrm>
                    <a:off x="0" y="483"/>
                    <a:ext cx="112" cy="121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</p:grpSp>
          </p:grpSp>
          <p:grpSp>
            <p:nvGrpSpPr>
              <p:cNvPr id="742" name="Group 103"/>
              <p:cNvGrpSpPr>
                <a:grpSpLocks/>
              </p:cNvGrpSpPr>
              <p:nvPr/>
            </p:nvGrpSpPr>
            <p:grpSpPr bwMode="auto">
              <a:xfrm>
                <a:off x="448" y="0"/>
                <a:ext cx="114" cy="1804"/>
                <a:chOff x="0" y="0"/>
                <a:chExt cx="113" cy="1804"/>
              </a:xfrm>
            </p:grpSpPr>
            <p:grpSp>
              <p:nvGrpSpPr>
                <p:cNvPr id="743" name="Group 90"/>
                <p:cNvGrpSpPr>
                  <a:grpSpLocks/>
                </p:cNvGrpSpPr>
                <p:nvPr/>
              </p:nvGrpSpPr>
              <p:grpSpPr bwMode="auto">
                <a:xfrm>
                  <a:off x="0" y="603"/>
                  <a:ext cx="113" cy="597"/>
                  <a:chOff x="0" y="0"/>
                  <a:chExt cx="113" cy="597"/>
                </a:xfrm>
              </p:grpSpPr>
              <p:sp>
                <p:nvSpPr>
                  <p:cNvPr id="756" name="Rectangle 85"/>
                  <p:cNvSpPr>
                    <a:spLocks/>
                  </p:cNvSpPr>
                  <p:nvPr/>
                </p:nvSpPr>
                <p:spPr bwMode="auto">
                  <a:xfrm>
                    <a:off x="1" y="0"/>
                    <a:ext cx="112" cy="121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757" name="Rectangle 86"/>
                  <p:cNvSpPr>
                    <a:spLocks/>
                  </p:cNvSpPr>
                  <p:nvPr/>
                </p:nvSpPr>
                <p:spPr bwMode="auto">
                  <a:xfrm>
                    <a:off x="1" y="120"/>
                    <a:ext cx="112" cy="121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758" name="Rectangle 87"/>
                  <p:cNvSpPr>
                    <a:spLocks/>
                  </p:cNvSpPr>
                  <p:nvPr/>
                </p:nvSpPr>
                <p:spPr bwMode="auto">
                  <a:xfrm>
                    <a:off x="0" y="239"/>
                    <a:ext cx="112" cy="121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759" name="Rectangle 88"/>
                  <p:cNvSpPr>
                    <a:spLocks/>
                  </p:cNvSpPr>
                  <p:nvPr/>
                </p:nvSpPr>
                <p:spPr bwMode="auto">
                  <a:xfrm>
                    <a:off x="0" y="360"/>
                    <a:ext cx="112" cy="121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760" name="Rectangle 89"/>
                  <p:cNvSpPr>
                    <a:spLocks/>
                  </p:cNvSpPr>
                  <p:nvPr/>
                </p:nvSpPr>
                <p:spPr bwMode="auto">
                  <a:xfrm>
                    <a:off x="0" y="479"/>
                    <a:ext cx="112" cy="118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</p:grpSp>
            <p:grpSp>
              <p:nvGrpSpPr>
                <p:cNvPr id="744" name="Group 96"/>
                <p:cNvGrpSpPr>
                  <a:grpSpLocks/>
                </p:cNvGrpSpPr>
                <p:nvPr/>
              </p:nvGrpSpPr>
              <p:grpSpPr bwMode="auto">
                <a:xfrm>
                  <a:off x="0" y="1199"/>
                  <a:ext cx="110" cy="605"/>
                  <a:chOff x="0" y="0"/>
                  <a:chExt cx="109" cy="604"/>
                </a:xfrm>
              </p:grpSpPr>
              <p:sp>
                <p:nvSpPr>
                  <p:cNvPr id="751" name="Rectangle 91"/>
                  <p:cNvSpPr>
                    <a:spLocks/>
                  </p:cNvSpPr>
                  <p:nvPr/>
                </p:nvSpPr>
                <p:spPr bwMode="auto">
                  <a:xfrm>
                    <a:off x="1" y="0"/>
                    <a:ext cx="108" cy="120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752" name="Rectangle 92"/>
                  <p:cNvSpPr>
                    <a:spLocks/>
                  </p:cNvSpPr>
                  <p:nvPr/>
                </p:nvSpPr>
                <p:spPr bwMode="auto">
                  <a:xfrm>
                    <a:off x="1" y="120"/>
                    <a:ext cx="108" cy="121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753" name="Rectangle 93"/>
                  <p:cNvSpPr>
                    <a:spLocks/>
                  </p:cNvSpPr>
                  <p:nvPr/>
                </p:nvSpPr>
                <p:spPr bwMode="auto">
                  <a:xfrm>
                    <a:off x="0" y="239"/>
                    <a:ext cx="109" cy="122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754" name="Rectangle 94"/>
                  <p:cNvSpPr>
                    <a:spLocks/>
                  </p:cNvSpPr>
                  <p:nvPr/>
                </p:nvSpPr>
                <p:spPr bwMode="auto">
                  <a:xfrm>
                    <a:off x="0" y="361"/>
                    <a:ext cx="109" cy="124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755" name="Rectangle 95"/>
                  <p:cNvSpPr>
                    <a:spLocks/>
                  </p:cNvSpPr>
                  <p:nvPr/>
                </p:nvSpPr>
                <p:spPr bwMode="auto">
                  <a:xfrm>
                    <a:off x="0" y="483"/>
                    <a:ext cx="109" cy="121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</p:grpSp>
            <p:grpSp>
              <p:nvGrpSpPr>
                <p:cNvPr id="745" name="Group 102"/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113" cy="604"/>
                  <a:chOff x="0" y="0"/>
                  <a:chExt cx="113" cy="604"/>
                </a:xfrm>
              </p:grpSpPr>
              <p:sp>
                <p:nvSpPr>
                  <p:cNvPr id="746" name="Rectangle 97"/>
                  <p:cNvSpPr>
                    <a:spLocks/>
                  </p:cNvSpPr>
                  <p:nvPr/>
                </p:nvSpPr>
                <p:spPr bwMode="auto">
                  <a:xfrm>
                    <a:off x="1" y="0"/>
                    <a:ext cx="112" cy="124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747" name="Rectangle 98"/>
                  <p:cNvSpPr>
                    <a:spLocks/>
                  </p:cNvSpPr>
                  <p:nvPr/>
                </p:nvSpPr>
                <p:spPr bwMode="auto">
                  <a:xfrm>
                    <a:off x="1" y="123"/>
                    <a:ext cx="112" cy="121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748" name="Rectangle 99"/>
                  <p:cNvSpPr>
                    <a:spLocks/>
                  </p:cNvSpPr>
                  <p:nvPr/>
                </p:nvSpPr>
                <p:spPr bwMode="auto">
                  <a:xfrm>
                    <a:off x="0" y="242"/>
                    <a:ext cx="112" cy="122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749" name="Rectangle 100"/>
                  <p:cNvSpPr>
                    <a:spLocks/>
                  </p:cNvSpPr>
                  <p:nvPr/>
                </p:nvSpPr>
                <p:spPr bwMode="auto">
                  <a:xfrm>
                    <a:off x="0" y="364"/>
                    <a:ext cx="112" cy="121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750" name="Rectangle 101"/>
                  <p:cNvSpPr>
                    <a:spLocks/>
                  </p:cNvSpPr>
                  <p:nvPr/>
                </p:nvSpPr>
                <p:spPr bwMode="auto">
                  <a:xfrm>
                    <a:off x="0" y="483"/>
                    <a:ext cx="112" cy="121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</p:grpSp>
          </p:grpSp>
        </p:grpSp>
        <p:grpSp>
          <p:nvGrpSpPr>
            <p:cNvPr id="9" name="Group 200"/>
            <p:cNvGrpSpPr>
              <a:grpSpLocks/>
            </p:cNvGrpSpPr>
            <p:nvPr/>
          </p:nvGrpSpPr>
          <p:grpSpPr bwMode="auto">
            <a:xfrm>
              <a:off x="558" y="3"/>
              <a:ext cx="560" cy="1804"/>
              <a:chOff x="0" y="0"/>
              <a:chExt cx="559" cy="1803"/>
            </a:xfrm>
          </p:grpSpPr>
          <p:grpSp>
            <p:nvGrpSpPr>
              <p:cNvPr id="643" name="Group 123"/>
              <p:cNvGrpSpPr>
                <a:grpSpLocks/>
              </p:cNvGrpSpPr>
              <p:nvPr/>
            </p:nvGrpSpPr>
            <p:grpSpPr bwMode="auto">
              <a:xfrm>
                <a:off x="0" y="0"/>
                <a:ext cx="111" cy="1802"/>
                <a:chOff x="0" y="0"/>
                <a:chExt cx="111" cy="1802"/>
              </a:xfrm>
            </p:grpSpPr>
            <p:grpSp>
              <p:nvGrpSpPr>
                <p:cNvPr id="720" name="Group 110"/>
                <p:cNvGrpSpPr>
                  <a:grpSpLocks/>
                </p:cNvGrpSpPr>
                <p:nvPr/>
              </p:nvGrpSpPr>
              <p:grpSpPr bwMode="auto">
                <a:xfrm>
                  <a:off x="0" y="602"/>
                  <a:ext cx="111" cy="598"/>
                  <a:chOff x="0" y="0"/>
                  <a:chExt cx="111" cy="597"/>
                </a:xfrm>
              </p:grpSpPr>
              <p:sp>
                <p:nvSpPr>
                  <p:cNvPr id="733" name="Rectangle 105"/>
                  <p:cNvSpPr>
                    <a:spLocks/>
                  </p:cNvSpPr>
                  <p:nvPr/>
                </p:nvSpPr>
                <p:spPr bwMode="auto">
                  <a:xfrm>
                    <a:off x="1" y="0"/>
                    <a:ext cx="110" cy="120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734" name="Rectangle 106"/>
                  <p:cNvSpPr>
                    <a:spLocks/>
                  </p:cNvSpPr>
                  <p:nvPr/>
                </p:nvSpPr>
                <p:spPr bwMode="auto">
                  <a:xfrm>
                    <a:off x="1" y="119"/>
                    <a:ext cx="110" cy="121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735" name="Rectangle 107"/>
                  <p:cNvSpPr>
                    <a:spLocks/>
                  </p:cNvSpPr>
                  <p:nvPr/>
                </p:nvSpPr>
                <p:spPr bwMode="auto">
                  <a:xfrm>
                    <a:off x="0" y="238"/>
                    <a:ext cx="110" cy="122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736" name="Rectangle 108"/>
                  <p:cNvSpPr>
                    <a:spLocks/>
                  </p:cNvSpPr>
                  <p:nvPr/>
                </p:nvSpPr>
                <p:spPr bwMode="auto">
                  <a:xfrm>
                    <a:off x="0" y="359"/>
                    <a:ext cx="110" cy="120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737" name="Rectangle 109"/>
                  <p:cNvSpPr>
                    <a:spLocks/>
                  </p:cNvSpPr>
                  <p:nvPr/>
                </p:nvSpPr>
                <p:spPr bwMode="auto">
                  <a:xfrm>
                    <a:off x="0" y="478"/>
                    <a:ext cx="110" cy="119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</p:grpSp>
            <p:grpSp>
              <p:nvGrpSpPr>
                <p:cNvPr id="721" name="Group 116"/>
                <p:cNvGrpSpPr>
                  <a:grpSpLocks/>
                </p:cNvGrpSpPr>
                <p:nvPr/>
              </p:nvGrpSpPr>
              <p:grpSpPr bwMode="auto">
                <a:xfrm>
                  <a:off x="0" y="1199"/>
                  <a:ext cx="111" cy="603"/>
                  <a:chOff x="0" y="0"/>
                  <a:chExt cx="111" cy="602"/>
                </a:xfrm>
              </p:grpSpPr>
              <p:sp>
                <p:nvSpPr>
                  <p:cNvPr id="728" name="Rectangle 111"/>
                  <p:cNvSpPr>
                    <a:spLocks/>
                  </p:cNvSpPr>
                  <p:nvPr/>
                </p:nvSpPr>
                <p:spPr bwMode="auto">
                  <a:xfrm>
                    <a:off x="1" y="0"/>
                    <a:ext cx="110" cy="120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729" name="Rectangle 112"/>
                  <p:cNvSpPr>
                    <a:spLocks/>
                  </p:cNvSpPr>
                  <p:nvPr/>
                </p:nvSpPr>
                <p:spPr bwMode="auto">
                  <a:xfrm>
                    <a:off x="1" y="119"/>
                    <a:ext cx="110" cy="121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730" name="Rectangle 113"/>
                  <p:cNvSpPr>
                    <a:spLocks/>
                  </p:cNvSpPr>
                  <p:nvPr/>
                </p:nvSpPr>
                <p:spPr bwMode="auto">
                  <a:xfrm>
                    <a:off x="0" y="238"/>
                    <a:ext cx="110" cy="122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731" name="Rectangle 114"/>
                  <p:cNvSpPr>
                    <a:spLocks/>
                  </p:cNvSpPr>
                  <p:nvPr/>
                </p:nvSpPr>
                <p:spPr bwMode="auto">
                  <a:xfrm>
                    <a:off x="0" y="361"/>
                    <a:ext cx="110" cy="123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732" name="Rectangle 115"/>
                  <p:cNvSpPr>
                    <a:spLocks/>
                  </p:cNvSpPr>
                  <p:nvPr/>
                </p:nvSpPr>
                <p:spPr bwMode="auto">
                  <a:xfrm>
                    <a:off x="0" y="482"/>
                    <a:ext cx="110" cy="120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</p:grpSp>
            <p:grpSp>
              <p:nvGrpSpPr>
                <p:cNvPr id="722" name="Group 122"/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111" cy="603"/>
                  <a:chOff x="0" y="0"/>
                  <a:chExt cx="111" cy="603"/>
                </a:xfrm>
              </p:grpSpPr>
              <p:sp>
                <p:nvSpPr>
                  <p:cNvPr id="723" name="Rectangle 117"/>
                  <p:cNvSpPr>
                    <a:spLocks/>
                  </p:cNvSpPr>
                  <p:nvPr/>
                </p:nvSpPr>
                <p:spPr bwMode="auto">
                  <a:xfrm>
                    <a:off x="1" y="0"/>
                    <a:ext cx="110" cy="120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724" name="Rectangle 118"/>
                  <p:cNvSpPr>
                    <a:spLocks/>
                  </p:cNvSpPr>
                  <p:nvPr/>
                </p:nvSpPr>
                <p:spPr bwMode="auto">
                  <a:xfrm>
                    <a:off x="1" y="119"/>
                    <a:ext cx="110" cy="123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725" name="Rectangle 119"/>
                  <p:cNvSpPr>
                    <a:spLocks/>
                  </p:cNvSpPr>
                  <p:nvPr/>
                </p:nvSpPr>
                <p:spPr bwMode="auto">
                  <a:xfrm>
                    <a:off x="0" y="240"/>
                    <a:ext cx="110" cy="122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726" name="Rectangle 120"/>
                  <p:cNvSpPr>
                    <a:spLocks/>
                  </p:cNvSpPr>
                  <p:nvPr/>
                </p:nvSpPr>
                <p:spPr bwMode="auto">
                  <a:xfrm>
                    <a:off x="0" y="362"/>
                    <a:ext cx="110" cy="122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727" name="Rectangle 121"/>
                  <p:cNvSpPr>
                    <a:spLocks/>
                  </p:cNvSpPr>
                  <p:nvPr/>
                </p:nvSpPr>
                <p:spPr bwMode="auto">
                  <a:xfrm>
                    <a:off x="0" y="482"/>
                    <a:ext cx="110" cy="121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</p:grpSp>
          </p:grpSp>
          <p:grpSp>
            <p:nvGrpSpPr>
              <p:cNvPr id="644" name="Group 142"/>
              <p:cNvGrpSpPr>
                <a:grpSpLocks/>
              </p:cNvGrpSpPr>
              <p:nvPr/>
            </p:nvGrpSpPr>
            <p:grpSpPr bwMode="auto">
              <a:xfrm>
                <a:off x="110" y="0"/>
                <a:ext cx="113" cy="1803"/>
                <a:chOff x="0" y="0"/>
                <a:chExt cx="113" cy="1803"/>
              </a:xfrm>
            </p:grpSpPr>
            <p:grpSp>
              <p:nvGrpSpPr>
                <p:cNvPr id="702" name="Group 129"/>
                <p:cNvGrpSpPr>
                  <a:grpSpLocks/>
                </p:cNvGrpSpPr>
                <p:nvPr/>
              </p:nvGrpSpPr>
              <p:grpSpPr bwMode="auto">
                <a:xfrm>
                  <a:off x="0" y="602"/>
                  <a:ext cx="113" cy="597"/>
                  <a:chOff x="0" y="0"/>
                  <a:chExt cx="113" cy="597"/>
                </a:xfrm>
              </p:grpSpPr>
              <p:sp>
                <p:nvSpPr>
                  <p:cNvPr id="715" name="Rectangle 124"/>
                  <p:cNvSpPr>
                    <a:spLocks/>
                  </p:cNvSpPr>
                  <p:nvPr/>
                </p:nvSpPr>
                <p:spPr bwMode="auto">
                  <a:xfrm>
                    <a:off x="1" y="0"/>
                    <a:ext cx="112" cy="120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716" name="Rectangle 125"/>
                  <p:cNvSpPr>
                    <a:spLocks/>
                  </p:cNvSpPr>
                  <p:nvPr/>
                </p:nvSpPr>
                <p:spPr bwMode="auto">
                  <a:xfrm>
                    <a:off x="1" y="119"/>
                    <a:ext cx="112" cy="121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717" name="Rectangle 126"/>
                  <p:cNvSpPr>
                    <a:spLocks/>
                  </p:cNvSpPr>
                  <p:nvPr/>
                </p:nvSpPr>
                <p:spPr bwMode="auto">
                  <a:xfrm>
                    <a:off x="0" y="238"/>
                    <a:ext cx="112" cy="122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718" name="Rectangle 127"/>
                  <p:cNvSpPr>
                    <a:spLocks/>
                  </p:cNvSpPr>
                  <p:nvPr/>
                </p:nvSpPr>
                <p:spPr bwMode="auto">
                  <a:xfrm>
                    <a:off x="0" y="360"/>
                    <a:ext cx="112" cy="118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719" name="Rectangle 128"/>
                  <p:cNvSpPr>
                    <a:spLocks/>
                  </p:cNvSpPr>
                  <p:nvPr/>
                </p:nvSpPr>
                <p:spPr bwMode="auto">
                  <a:xfrm>
                    <a:off x="0" y="478"/>
                    <a:ext cx="112" cy="119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</p:grpSp>
            <p:grpSp>
              <p:nvGrpSpPr>
                <p:cNvPr id="703" name="Group 135"/>
                <p:cNvGrpSpPr>
                  <a:grpSpLocks/>
                </p:cNvGrpSpPr>
                <p:nvPr/>
              </p:nvGrpSpPr>
              <p:grpSpPr bwMode="auto">
                <a:xfrm>
                  <a:off x="0" y="1200"/>
                  <a:ext cx="113" cy="602"/>
                  <a:chOff x="0" y="0"/>
                  <a:chExt cx="113" cy="602"/>
                </a:xfrm>
              </p:grpSpPr>
              <p:sp>
                <p:nvSpPr>
                  <p:cNvPr id="710" name="Rectangle 130"/>
                  <p:cNvSpPr>
                    <a:spLocks/>
                  </p:cNvSpPr>
                  <p:nvPr/>
                </p:nvSpPr>
                <p:spPr bwMode="auto">
                  <a:xfrm>
                    <a:off x="1" y="0"/>
                    <a:ext cx="112" cy="120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711" name="Rectangle 131"/>
                  <p:cNvSpPr>
                    <a:spLocks/>
                  </p:cNvSpPr>
                  <p:nvPr/>
                </p:nvSpPr>
                <p:spPr bwMode="auto">
                  <a:xfrm>
                    <a:off x="1" y="119"/>
                    <a:ext cx="112" cy="121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712" name="Rectangle 132"/>
                  <p:cNvSpPr>
                    <a:spLocks/>
                  </p:cNvSpPr>
                  <p:nvPr/>
                </p:nvSpPr>
                <p:spPr bwMode="auto">
                  <a:xfrm>
                    <a:off x="0" y="238"/>
                    <a:ext cx="112" cy="122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713" name="Rectangle 133"/>
                  <p:cNvSpPr>
                    <a:spLocks/>
                  </p:cNvSpPr>
                  <p:nvPr/>
                </p:nvSpPr>
                <p:spPr bwMode="auto">
                  <a:xfrm>
                    <a:off x="0" y="361"/>
                    <a:ext cx="112" cy="123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714" name="Rectangle 134"/>
                  <p:cNvSpPr>
                    <a:spLocks/>
                  </p:cNvSpPr>
                  <p:nvPr/>
                </p:nvSpPr>
                <p:spPr bwMode="auto">
                  <a:xfrm>
                    <a:off x="0" y="482"/>
                    <a:ext cx="112" cy="120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</p:grpSp>
            <p:grpSp>
              <p:nvGrpSpPr>
                <p:cNvPr id="704" name="Group 141"/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113" cy="602"/>
                  <a:chOff x="0" y="0"/>
                  <a:chExt cx="113" cy="602"/>
                </a:xfrm>
              </p:grpSpPr>
              <p:sp>
                <p:nvSpPr>
                  <p:cNvPr id="705" name="Rectangle 136"/>
                  <p:cNvSpPr>
                    <a:spLocks/>
                  </p:cNvSpPr>
                  <p:nvPr/>
                </p:nvSpPr>
                <p:spPr bwMode="auto">
                  <a:xfrm>
                    <a:off x="1" y="0"/>
                    <a:ext cx="112" cy="120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706" name="Rectangle 137"/>
                  <p:cNvSpPr>
                    <a:spLocks/>
                  </p:cNvSpPr>
                  <p:nvPr/>
                </p:nvSpPr>
                <p:spPr bwMode="auto">
                  <a:xfrm>
                    <a:off x="1" y="119"/>
                    <a:ext cx="112" cy="123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707" name="Rectangle 138"/>
                  <p:cNvSpPr>
                    <a:spLocks/>
                  </p:cNvSpPr>
                  <p:nvPr/>
                </p:nvSpPr>
                <p:spPr bwMode="auto">
                  <a:xfrm>
                    <a:off x="0" y="240"/>
                    <a:ext cx="112" cy="122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708" name="Rectangle 139"/>
                  <p:cNvSpPr>
                    <a:spLocks/>
                  </p:cNvSpPr>
                  <p:nvPr/>
                </p:nvSpPr>
                <p:spPr bwMode="auto">
                  <a:xfrm>
                    <a:off x="0" y="362"/>
                    <a:ext cx="112" cy="122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709" name="Rectangle 140"/>
                  <p:cNvSpPr>
                    <a:spLocks/>
                  </p:cNvSpPr>
                  <p:nvPr/>
                </p:nvSpPr>
                <p:spPr bwMode="auto">
                  <a:xfrm>
                    <a:off x="0" y="482"/>
                    <a:ext cx="112" cy="120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</p:grpSp>
          </p:grpSp>
          <p:grpSp>
            <p:nvGrpSpPr>
              <p:cNvPr id="645" name="Group 161"/>
              <p:cNvGrpSpPr>
                <a:grpSpLocks/>
              </p:cNvGrpSpPr>
              <p:nvPr/>
            </p:nvGrpSpPr>
            <p:grpSpPr bwMode="auto">
              <a:xfrm>
                <a:off x="223" y="0"/>
                <a:ext cx="113" cy="1803"/>
                <a:chOff x="0" y="0"/>
                <a:chExt cx="113" cy="1803"/>
              </a:xfrm>
            </p:grpSpPr>
            <p:grpSp>
              <p:nvGrpSpPr>
                <p:cNvPr id="684" name="Group 148"/>
                <p:cNvGrpSpPr>
                  <a:grpSpLocks/>
                </p:cNvGrpSpPr>
                <p:nvPr/>
              </p:nvGrpSpPr>
              <p:grpSpPr bwMode="auto">
                <a:xfrm>
                  <a:off x="0" y="601"/>
                  <a:ext cx="112" cy="597"/>
                  <a:chOff x="0" y="0"/>
                  <a:chExt cx="112" cy="597"/>
                </a:xfrm>
              </p:grpSpPr>
              <p:sp>
                <p:nvSpPr>
                  <p:cNvPr id="697" name="Rectangle 143"/>
                  <p:cNvSpPr>
                    <a:spLocks/>
                  </p:cNvSpPr>
                  <p:nvPr/>
                </p:nvSpPr>
                <p:spPr bwMode="auto">
                  <a:xfrm>
                    <a:off x="0" y="0"/>
                    <a:ext cx="112" cy="120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698" name="Rectangle 144"/>
                  <p:cNvSpPr>
                    <a:spLocks/>
                  </p:cNvSpPr>
                  <p:nvPr/>
                </p:nvSpPr>
                <p:spPr bwMode="auto">
                  <a:xfrm>
                    <a:off x="0" y="120"/>
                    <a:ext cx="112" cy="121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699" name="Rectangle 145"/>
                  <p:cNvSpPr>
                    <a:spLocks/>
                  </p:cNvSpPr>
                  <p:nvPr/>
                </p:nvSpPr>
                <p:spPr bwMode="auto">
                  <a:xfrm>
                    <a:off x="0" y="239"/>
                    <a:ext cx="112" cy="121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700" name="Rectangle 146"/>
                  <p:cNvSpPr>
                    <a:spLocks/>
                  </p:cNvSpPr>
                  <p:nvPr/>
                </p:nvSpPr>
                <p:spPr bwMode="auto">
                  <a:xfrm>
                    <a:off x="0" y="360"/>
                    <a:ext cx="112" cy="120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701" name="Rectangle 147"/>
                  <p:cNvSpPr>
                    <a:spLocks/>
                  </p:cNvSpPr>
                  <p:nvPr/>
                </p:nvSpPr>
                <p:spPr bwMode="auto">
                  <a:xfrm>
                    <a:off x="0" y="478"/>
                    <a:ext cx="112" cy="119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</p:grpSp>
            <p:grpSp>
              <p:nvGrpSpPr>
                <p:cNvPr id="685" name="Group 154"/>
                <p:cNvGrpSpPr>
                  <a:grpSpLocks/>
                </p:cNvGrpSpPr>
                <p:nvPr/>
              </p:nvGrpSpPr>
              <p:grpSpPr bwMode="auto">
                <a:xfrm>
                  <a:off x="0" y="1200"/>
                  <a:ext cx="113" cy="603"/>
                  <a:chOff x="0" y="0"/>
                  <a:chExt cx="113" cy="603"/>
                </a:xfrm>
              </p:grpSpPr>
              <p:sp>
                <p:nvSpPr>
                  <p:cNvPr id="692" name="Rectangle 149"/>
                  <p:cNvSpPr>
                    <a:spLocks/>
                  </p:cNvSpPr>
                  <p:nvPr/>
                </p:nvSpPr>
                <p:spPr bwMode="auto">
                  <a:xfrm>
                    <a:off x="1" y="0"/>
                    <a:ext cx="112" cy="120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693" name="Rectangle 150"/>
                  <p:cNvSpPr>
                    <a:spLocks/>
                  </p:cNvSpPr>
                  <p:nvPr/>
                </p:nvSpPr>
                <p:spPr bwMode="auto">
                  <a:xfrm>
                    <a:off x="1" y="119"/>
                    <a:ext cx="112" cy="121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694" name="Rectangle 151"/>
                  <p:cNvSpPr>
                    <a:spLocks/>
                  </p:cNvSpPr>
                  <p:nvPr/>
                </p:nvSpPr>
                <p:spPr bwMode="auto">
                  <a:xfrm>
                    <a:off x="0" y="238"/>
                    <a:ext cx="112" cy="122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695" name="Rectangle 152"/>
                  <p:cNvSpPr>
                    <a:spLocks/>
                  </p:cNvSpPr>
                  <p:nvPr/>
                </p:nvSpPr>
                <p:spPr bwMode="auto">
                  <a:xfrm>
                    <a:off x="0" y="360"/>
                    <a:ext cx="112" cy="123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696" name="Rectangle 153"/>
                  <p:cNvSpPr>
                    <a:spLocks/>
                  </p:cNvSpPr>
                  <p:nvPr/>
                </p:nvSpPr>
                <p:spPr bwMode="auto">
                  <a:xfrm>
                    <a:off x="0" y="482"/>
                    <a:ext cx="112" cy="121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</p:grpSp>
            <p:grpSp>
              <p:nvGrpSpPr>
                <p:cNvPr id="686" name="Group 160"/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112" cy="602"/>
                  <a:chOff x="0" y="0"/>
                  <a:chExt cx="112" cy="602"/>
                </a:xfrm>
              </p:grpSpPr>
              <p:sp>
                <p:nvSpPr>
                  <p:cNvPr id="687" name="Rectangle 155"/>
                  <p:cNvSpPr>
                    <a:spLocks/>
                  </p:cNvSpPr>
                  <p:nvPr/>
                </p:nvSpPr>
                <p:spPr bwMode="auto">
                  <a:xfrm>
                    <a:off x="0" y="0"/>
                    <a:ext cx="112" cy="122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688" name="Rectangle 156"/>
                  <p:cNvSpPr>
                    <a:spLocks/>
                  </p:cNvSpPr>
                  <p:nvPr/>
                </p:nvSpPr>
                <p:spPr bwMode="auto">
                  <a:xfrm>
                    <a:off x="0" y="122"/>
                    <a:ext cx="112" cy="120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689" name="Rectangle 157"/>
                  <p:cNvSpPr>
                    <a:spLocks/>
                  </p:cNvSpPr>
                  <p:nvPr/>
                </p:nvSpPr>
                <p:spPr bwMode="auto">
                  <a:xfrm>
                    <a:off x="0" y="240"/>
                    <a:ext cx="112" cy="122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690" name="Rectangle 158"/>
                  <p:cNvSpPr>
                    <a:spLocks/>
                  </p:cNvSpPr>
                  <p:nvPr/>
                </p:nvSpPr>
                <p:spPr bwMode="auto">
                  <a:xfrm>
                    <a:off x="0" y="362"/>
                    <a:ext cx="112" cy="122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691" name="Rectangle 159"/>
                  <p:cNvSpPr>
                    <a:spLocks/>
                  </p:cNvSpPr>
                  <p:nvPr/>
                </p:nvSpPr>
                <p:spPr bwMode="auto">
                  <a:xfrm>
                    <a:off x="0" y="482"/>
                    <a:ext cx="112" cy="120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</p:grpSp>
          </p:grpSp>
          <p:grpSp>
            <p:nvGrpSpPr>
              <p:cNvPr id="646" name="Group 180"/>
              <p:cNvGrpSpPr>
                <a:grpSpLocks/>
              </p:cNvGrpSpPr>
              <p:nvPr/>
            </p:nvGrpSpPr>
            <p:grpSpPr bwMode="auto">
              <a:xfrm>
                <a:off x="335" y="0"/>
                <a:ext cx="114" cy="1801"/>
                <a:chOff x="0" y="0"/>
                <a:chExt cx="114" cy="1800"/>
              </a:xfrm>
            </p:grpSpPr>
            <p:grpSp>
              <p:nvGrpSpPr>
                <p:cNvPr id="666" name="Group 167"/>
                <p:cNvGrpSpPr>
                  <a:grpSpLocks/>
                </p:cNvGrpSpPr>
                <p:nvPr/>
              </p:nvGrpSpPr>
              <p:grpSpPr bwMode="auto">
                <a:xfrm>
                  <a:off x="0" y="600"/>
                  <a:ext cx="114" cy="600"/>
                  <a:chOff x="0" y="0"/>
                  <a:chExt cx="114" cy="600"/>
                </a:xfrm>
              </p:grpSpPr>
              <p:sp>
                <p:nvSpPr>
                  <p:cNvPr id="679" name="Rectangle 162"/>
                  <p:cNvSpPr>
                    <a:spLocks/>
                  </p:cNvSpPr>
                  <p:nvPr/>
                </p:nvSpPr>
                <p:spPr bwMode="auto">
                  <a:xfrm>
                    <a:off x="1" y="0"/>
                    <a:ext cx="113" cy="120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680" name="Rectangle 163"/>
                  <p:cNvSpPr>
                    <a:spLocks/>
                  </p:cNvSpPr>
                  <p:nvPr/>
                </p:nvSpPr>
                <p:spPr bwMode="auto">
                  <a:xfrm>
                    <a:off x="1" y="120"/>
                    <a:ext cx="113" cy="120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681" name="Rectangle 164"/>
                  <p:cNvSpPr>
                    <a:spLocks/>
                  </p:cNvSpPr>
                  <p:nvPr/>
                </p:nvSpPr>
                <p:spPr bwMode="auto">
                  <a:xfrm>
                    <a:off x="0" y="238"/>
                    <a:ext cx="112" cy="122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682" name="Rectangle 165"/>
                  <p:cNvSpPr>
                    <a:spLocks/>
                  </p:cNvSpPr>
                  <p:nvPr/>
                </p:nvSpPr>
                <p:spPr bwMode="auto">
                  <a:xfrm>
                    <a:off x="0" y="360"/>
                    <a:ext cx="112" cy="121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683" name="Rectangle 166"/>
                  <p:cNvSpPr>
                    <a:spLocks/>
                  </p:cNvSpPr>
                  <p:nvPr/>
                </p:nvSpPr>
                <p:spPr bwMode="auto">
                  <a:xfrm>
                    <a:off x="0" y="479"/>
                    <a:ext cx="112" cy="121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</p:grpSp>
            <p:grpSp>
              <p:nvGrpSpPr>
                <p:cNvPr id="667" name="Group 173"/>
                <p:cNvGrpSpPr>
                  <a:grpSpLocks/>
                </p:cNvGrpSpPr>
                <p:nvPr/>
              </p:nvGrpSpPr>
              <p:grpSpPr bwMode="auto">
                <a:xfrm>
                  <a:off x="0" y="1199"/>
                  <a:ext cx="114" cy="601"/>
                  <a:chOff x="0" y="0"/>
                  <a:chExt cx="113" cy="600"/>
                </a:xfrm>
              </p:grpSpPr>
              <p:sp>
                <p:nvSpPr>
                  <p:cNvPr id="674" name="Rectangle 168"/>
                  <p:cNvSpPr>
                    <a:spLocks/>
                  </p:cNvSpPr>
                  <p:nvPr/>
                </p:nvSpPr>
                <p:spPr bwMode="auto">
                  <a:xfrm>
                    <a:off x="0" y="0"/>
                    <a:ext cx="113" cy="120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675" name="Rectangle 169"/>
                  <p:cNvSpPr>
                    <a:spLocks/>
                  </p:cNvSpPr>
                  <p:nvPr/>
                </p:nvSpPr>
                <p:spPr bwMode="auto">
                  <a:xfrm>
                    <a:off x="0" y="120"/>
                    <a:ext cx="113" cy="120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676" name="Rectangle 170"/>
                  <p:cNvSpPr>
                    <a:spLocks/>
                  </p:cNvSpPr>
                  <p:nvPr/>
                </p:nvSpPr>
                <p:spPr bwMode="auto">
                  <a:xfrm>
                    <a:off x="0" y="238"/>
                    <a:ext cx="112" cy="122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677" name="Rectangle 171"/>
                  <p:cNvSpPr>
                    <a:spLocks/>
                  </p:cNvSpPr>
                  <p:nvPr/>
                </p:nvSpPr>
                <p:spPr bwMode="auto">
                  <a:xfrm>
                    <a:off x="0" y="360"/>
                    <a:ext cx="112" cy="122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678" name="Rectangle 172"/>
                  <p:cNvSpPr>
                    <a:spLocks/>
                  </p:cNvSpPr>
                  <p:nvPr/>
                </p:nvSpPr>
                <p:spPr bwMode="auto">
                  <a:xfrm>
                    <a:off x="0" y="480"/>
                    <a:ext cx="112" cy="120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</p:grpSp>
            <p:grpSp>
              <p:nvGrpSpPr>
                <p:cNvPr id="668" name="Group 179"/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114" cy="604"/>
                  <a:chOff x="0" y="0"/>
                  <a:chExt cx="114" cy="604"/>
                </a:xfrm>
              </p:grpSpPr>
              <p:sp>
                <p:nvSpPr>
                  <p:cNvPr id="669" name="Rectangle 174"/>
                  <p:cNvSpPr>
                    <a:spLocks/>
                  </p:cNvSpPr>
                  <p:nvPr/>
                </p:nvSpPr>
                <p:spPr bwMode="auto">
                  <a:xfrm>
                    <a:off x="1" y="0"/>
                    <a:ext cx="113" cy="120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670" name="Rectangle 175"/>
                  <p:cNvSpPr>
                    <a:spLocks/>
                  </p:cNvSpPr>
                  <p:nvPr/>
                </p:nvSpPr>
                <p:spPr bwMode="auto">
                  <a:xfrm>
                    <a:off x="1" y="119"/>
                    <a:ext cx="113" cy="121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671" name="Rectangle 176"/>
                  <p:cNvSpPr>
                    <a:spLocks/>
                  </p:cNvSpPr>
                  <p:nvPr/>
                </p:nvSpPr>
                <p:spPr bwMode="auto">
                  <a:xfrm>
                    <a:off x="0" y="238"/>
                    <a:ext cx="112" cy="122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672" name="Rectangle 177"/>
                  <p:cNvSpPr>
                    <a:spLocks/>
                  </p:cNvSpPr>
                  <p:nvPr/>
                </p:nvSpPr>
                <p:spPr bwMode="auto">
                  <a:xfrm>
                    <a:off x="0" y="360"/>
                    <a:ext cx="112" cy="122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673" name="Rectangle 178"/>
                  <p:cNvSpPr>
                    <a:spLocks/>
                  </p:cNvSpPr>
                  <p:nvPr/>
                </p:nvSpPr>
                <p:spPr bwMode="auto">
                  <a:xfrm>
                    <a:off x="0" y="479"/>
                    <a:ext cx="112" cy="125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</p:grpSp>
          </p:grpSp>
          <p:grpSp>
            <p:nvGrpSpPr>
              <p:cNvPr id="647" name="Group 199"/>
              <p:cNvGrpSpPr>
                <a:grpSpLocks/>
              </p:cNvGrpSpPr>
              <p:nvPr/>
            </p:nvGrpSpPr>
            <p:grpSpPr bwMode="auto">
              <a:xfrm>
                <a:off x="446" y="0"/>
                <a:ext cx="113" cy="1801"/>
                <a:chOff x="0" y="0"/>
                <a:chExt cx="113" cy="1800"/>
              </a:xfrm>
            </p:grpSpPr>
            <p:grpSp>
              <p:nvGrpSpPr>
                <p:cNvPr id="648" name="Group 186"/>
                <p:cNvGrpSpPr>
                  <a:grpSpLocks/>
                </p:cNvGrpSpPr>
                <p:nvPr/>
              </p:nvGrpSpPr>
              <p:grpSpPr bwMode="auto">
                <a:xfrm>
                  <a:off x="0" y="600"/>
                  <a:ext cx="113" cy="600"/>
                  <a:chOff x="0" y="0"/>
                  <a:chExt cx="113" cy="600"/>
                </a:xfrm>
              </p:grpSpPr>
              <p:sp>
                <p:nvSpPr>
                  <p:cNvPr id="661" name="Rectangle 181"/>
                  <p:cNvSpPr>
                    <a:spLocks/>
                  </p:cNvSpPr>
                  <p:nvPr/>
                </p:nvSpPr>
                <p:spPr bwMode="auto">
                  <a:xfrm>
                    <a:off x="1" y="0"/>
                    <a:ext cx="112" cy="120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662" name="Rectangle 182"/>
                  <p:cNvSpPr>
                    <a:spLocks/>
                  </p:cNvSpPr>
                  <p:nvPr/>
                </p:nvSpPr>
                <p:spPr bwMode="auto">
                  <a:xfrm>
                    <a:off x="1" y="120"/>
                    <a:ext cx="112" cy="120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663" name="Rectangle 183"/>
                  <p:cNvSpPr>
                    <a:spLocks/>
                  </p:cNvSpPr>
                  <p:nvPr/>
                </p:nvSpPr>
                <p:spPr bwMode="auto">
                  <a:xfrm>
                    <a:off x="0" y="238"/>
                    <a:ext cx="112" cy="122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664" name="Rectangle 184"/>
                  <p:cNvSpPr>
                    <a:spLocks/>
                  </p:cNvSpPr>
                  <p:nvPr/>
                </p:nvSpPr>
                <p:spPr bwMode="auto">
                  <a:xfrm>
                    <a:off x="0" y="360"/>
                    <a:ext cx="112" cy="121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665" name="Rectangle 185"/>
                  <p:cNvSpPr>
                    <a:spLocks/>
                  </p:cNvSpPr>
                  <p:nvPr/>
                </p:nvSpPr>
                <p:spPr bwMode="auto">
                  <a:xfrm>
                    <a:off x="0" y="479"/>
                    <a:ext cx="112" cy="121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</p:grpSp>
            <p:grpSp>
              <p:nvGrpSpPr>
                <p:cNvPr id="649" name="Group 192"/>
                <p:cNvGrpSpPr>
                  <a:grpSpLocks/>
                </p:cNvGrpSpPr>
                <p:nvPr/>
              </p:nvGrpSpPr>
              <p:grpSpPr bwMode="auto">
                <a:xfrm>
                  <a:off x="0" y="1199"/>
                  <a:ext cx="113" cy="601"/>
                  <a:chOff x="0" y="0"/>
                  <a:chExt cx="113" cy="600"/>
                </a:xfrm>
              </p:grpSpPr>
              <p:sp>
                <p:nvSpPr>
                  <p:cNvPr id="656" name="Rectangle 187"/>
                  <p:cNvSpPr>
                    <a:spLocks/>
                  </p:cNvSpPr>
                  <p:nvPr/>
                </p:nvSpPr>
                <p:spPr bwMode="auto">
                  <a:xfrm>
                    <a:off x="1" y="0"/>
                    <a:ext cx="112" cy="120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657" name="Rectangle 188"/>
                  <p:cNvSpPr>
                    <a:spLocks/>
                  </p:cNvSpPr>
                  <p:nvPr/>
                </p:nvSpPr>
                <p:spPr bwMode="auto">
                  <a:xfrm>
                    <a:off x="1" y="120"/>
                    <a:ext cx="112" cy="120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658" name="Rectangle 189"/>
                  <p:cNvSpPr>
                    <a:spLocks/>
                  </p:cNvSpPr>
                  <p:nvPr/>
                </p:nvSpPr>
                <p:spPr bwMode="auto">
                  <a:xfrm>
                    <a:off x="0" y="238"/>
                    <a:ext cx="112" cy="122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659" name="Rectangle 190"/>
                  <p:cNvSpPr>
                    <a:spLocks/>
                  </p:cNvSpPr>
                  <p:nvPr/>
                </p:nvSpPr>
                <p:spPr bwMode="auto">
                  <a:xfrm>
                    <a:off x="0" y="360"/>
                    <a:ext cx="112" cy="122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660" name="Rectangle 191"/>
                  <p:cNvSpPr>
                    <a:spLocks/>
                  </p:cNvSpPr>
                  <p:nvPr/>
                </p:nvSpPr>
                <p:spPr bwMode="auto">
                  <a:xfrm>
                    <a:off x="0" y="480"/>
                    <a:ext cx="112" cy="120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</p:grpSp>
            <p:grpSp>
              <p:nvGrpSpPr>
                <p:cNvPr id="650" name="Group 198"/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113" cy="604"/>
                  <a:chOff x="0" y="0"/>
                  <a:chExt cx="113" cy="604"/>
                </a:xfrm>
              </p:grpSpPr>
              <p:sp>
                <p:nvSpPr>
                  <p:cNvPr id="651" name="Rectangle 193"/>
                  <p:cNvSpPr>
                    <a:spLocks/>
                  </p:cNvSpPr>
                  <p:nvPr/>
                </p:nvSpPr>
                <p:spPr bwMode="auto">
                  <a:xfrm>
                    <a:off x="1" y="0"/>
                    <a:ext cx="112" cy="120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652" name="Rectangle 194"/>
                  <p:cNvSpPr>
                    <a:spLocks/>
                  </p:cNvSpPr>
                  <p:nvPr/>
                </p:nvSpPr>
                <p:spPr bwMode="auto">
                  <a:xfrm>
                    <a:off x="1" y="119"/>
                    <a:ext cx="112" cy="121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653" name="Rectangle 195"/>
                  <p:cNvSpPr>
                    <a:spLocks/>
                  </p:cNvSpPr>
                  <p:nvPr/>
                </p:nvSpPr>
                <p:spPr bwMode="auto">
                  <a:xfrm>
                    <a:off x="0" y="238"/>
                    <a:ext cx="112" cy="122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654" name="Rectangle 196"/>
                  <p:cNvSpPr>
                    <a:spLocks/>
                  </p:cNvSpPr>
                  <p:nvPr/>
                </p:nvSpPr>
                <p:spPr bwMode="auto">
                  <a:xfrm>
                    <a:off x="0" y="360"/>
                    <a:ext cx="112" cy="122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655" name="Rectangle 197"/>
                  <p:cNvSpPr>
                    <a:spLocks/>
                  </p:cNvSpPr>
                  <p:nvPr/>
                </p:nvSpPr>
                <p:spPr bwMode="auto">
                  <a:xfrm>
                    <a:off x="0" y="479"/>
                    <a:ext cx="112" cy="125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</p:grpSp>
          </p:grpSp>
        </p:grpSp>
        <p:grpSp>
          <p:nvGrpSpPr>
            <p:cNvPr id="10" name="Group 296"/>
            <p:cNvGrpSpPr>
              <a:grpSpLocks/>
            </p:cNvGrpSpPr>
            <p:nvPr/>
          </p:nvGrpSpPr>
          <p:grpSpPr bwMode="auto">
            <a:xfrm>
              <a:off x="1115" y="3"/>
              <a:ext cx="559" cy="1805"/>
              <a:chOff x="0" y="0"/>
              <a:chExt cx="558" cy="1804"/>
            </a:xfrm>
          </p:grpSpPr>
          <p:grpSp>
            <p:nvGrpSpPr>
              <p:cNvPr id="548" name="Group 219"/>
              <p:cNvGrpSpPr>
                <a:grpSpLocks/>
              </p:cNvGrpSpPr>
              <p:nvPr/>
            </p:nvGrpSpPr>
            <p:grpSpPr bwMode="auto">
              <a:xfrm>
                <a:off x="0" y="0"/>
                <a:ext cx="113" cy="1804"/>
                <a:chOff x="0" y="0"/>
                <a:chExt cx="113" cy="1804"/>
              </a:xfrm>
            </p:grpSpPr>
            <p:grpSp>
              <p:nvGrpSpPr>
                <p:cNvPr id="625" name="Group 206"/>
                <p:cNvGrpSpPr>
                  <a:grpSpLocks/>
                </p:cNvGrpSpPr>
                <p:nvPr/>
              </p:nvGrpSpPr>
              <p:grpSpPr bwMode="auto">
                <a:xfrm>
                  <a:off x="0" y="603"/>
                  <a:ext cx="113" cy="597"/>
                  <a:chOff x="0" y="0"/>
                  <a:chExt cx="113" cy="597"/>
                </a:xfrm>
              </p:grpSpPr>
              <p:sp>
                <p:nvSpPr>
                  <p:cNvPr id="638" name="Rectangle 201"/>
                  <p:cNvSpPr>
                    <a:spLocks/>
                  </p:cNvSpPr>
                  <p:nvPr/>
                </p:nvSpPr>
                <p:spPr bwMode="auto">
                  <a:xfrm>
                    <a:off x="1" y="0"/>
                    <a:ext cx="112" cy="121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639" name="Rectangle 202"/>
                  <p:cNvSpPr>
                    <a:spLocks/>
                  </p:cNvSpPr>
                  <p:nvPr/>
                </p:nvSpPr>
                <p:spPr bwMode="auto">
                  <a:xfrm>
                    <a:off x="1" y="119"/>
                    <a:ext cx="112" cy="122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640" name="Rectangle 203"/>
                  <p:cNvSpPr>
                    <a:spLocks/>
                  </p:cNvSpPr>
                  <p:nvPr/>
                </p:nvSpPr>
                <p:spPr bwMode="auto">
                  <a:xfrm>
                    <a:off x="0" y="238"/>
                    <a:ext cx="112" cy="121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641" name="Rectangle 204"/>
                  <p:cNvSpPr>
                    <a:spLocks/>
                  </p:cNvSpPr>
                  <p:nvPr/>
                </p:nvSpPr>
                <p:spPr bwMode="auto">
                  <a:xfrm>
                    <a:off x="0" y="360"/>
                    <a:ext cx="112" cy="119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642" name="Rectangle 205"/>
                  <p:cNvSpPr>
                    <a:spLocks/>
                  </p:cNvSpPr>
                  <p:nvPr/>
                </p:nvSpPr>
                <p:spPr bwMode="auto">
                  <a:xfrm>
                    <a:off x="0" y="479"/>
                    <a:ext cx="112" cy="118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</p:grpSp>
            <p:grpSp>
              <p:nvGrpSpPr>
                <p:cNvPr id="626" name="Group 212"/>
                <p:cNvGrpSpPr>
                  <a:grpSpLocks/>
                </p:cNvGrpSpPr>
                <p:nvPr/>
              </p:nvGrpSpPr>
              <p:grpSpPr bwMode="auto">
                <a:xfrm>
                  <a:off x="0" y="1200"/>
                  <a:ext cx="113" cy="604"/>
                  <a:chOff x="0" y="0"/>
                  <a:chExt cx="112" cy="604"/>
                </a:xfrm>
              </p:grpSpPr>
              <p:sp>
                <p:nvSpPr>
                  <p:cNvPr id="633" name="Rectangle 207"/>
                  <p:cNvSpPr>
                    <a:spLocks/>
                  </p:cNvSpPr>
                  <p:nvPr/>
                </p:nvSpPr>
                <p:spPr bwMode="auto">
                  <a:xfrm>
                    <a:off x="0" y="0"/>
                    <a:ext cx="112" cy="120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634" name="Rectangle 208"/>
                  <p:cNvSpPr>
                    <a:spLocks/>
                  </p:cNvSpPr>
                  <p:nvPr/>
                </p:nvSpPr>
                <p:spPr bwMode="auto">
                  <a:xfrm>
                    <a:off x="0" y="119"/>
                    <a:ext cx="112" cy="121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635" name="Rectangle 209"/>
                  <p:cNvSpPr>
                    <a:spLocks/>
                  </p:cNvSpPr>
                  <p:nvPr/>
                </p:nvSpPr>
                <p:spPr bwMode="auto">
                  <a:xfrm>
                    <a:off x="0" y="238"/>
                    <a:ext cx="112" cy="122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636" name="Rectangle 210"/>
                  <p:cNvSpPr>
                    <a:spLocks/>
                  </p:cNvSpPr>
                  <p:nvPr/>
                </p:nvSpPr>
                <p:spPr bwMode="auto">
                  <a:xfrm>
                    <a:off x="0" y="361"/>
                    <a:ext cx="112" cy="124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637" name="Rectangle 211"/>
                  <p:cNvSpPr>
                    <a:spLocks/>
                  </p:cNvSpPr>
                  <p:nvPr/>
                </p:nvSpPr>
                <p:spPr bwMode="auto">
                  <a:xfrm>
                    <a:off x="0" y="483"/>
                    <a:ext cx="112" cy="121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</p:grpSp>
            <p:grpSp>
              <p:nvGrpSpPr>
                <p:cNvPr id="627" name="Group 218"/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113" cy="604"/>
                  <a:chOff x="0" y="0"/>
                  <a:chExt cx="112" cy="604"/>
                </a:xfrm>
              </p:grpSpPr>
              <p:sp>
                <p:nvSpPr>
                  <p:cNvPr id="628" name="Rectangle 213"/>
                  <p:cNvSpPr>
                    <a:spLocks/>
                  </p:cNvSpPr>
                  <p:nvPr/>
                </p:nvSpPr>
                <p:spPr bwMode="auto">
                  <a:xfrm>
                    <a:off x="0" y="0"/>
                    <a:ext cx="112" cy="120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629" name="Rectangle 214"/>
                  <p:cNvSpPr>
                    <a:spLocks/>
                  </p:cNvSpPr>
                  <p:nvPr/>
                </p:nvSpPr>
                <p:spPr bwMode="auto">
                  <a:xfrm>
                    <a:off x="0" y="119"/>
                    <a:ext cx="112" cy="125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630" name="Rectangle 215"/>
                  <p:cNvSpPr>
                    <a:spLocks/>
                  </p:cNvSpPr>
                  <p:nvPr/>
                </p:nvSpPr>
                <p:spPr bwMode="auto">
                  <a:xfrm>
                    <a:off x="0" y="241"/>
                    <a:ext cx="112" cy="122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631" name="Rectangle 216"/>
                  <p:cNvSpPr>
                    <a:spLocks/>
                  </p:cNvSpPr>
                  <p:nvPr/>
                </p:nvSpPr>
                <p:spPr bwMode="auto">
                  <a:xfrm>
                    <a:off x="0" y="363"/>
                    <a:ext cx="112" cy="121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632" name="Rectangle 217"/>
                  <p:cNvSpPr>
                    <a:spLocks/>
                  </p:cNvSpPr>
                  <p:nvPr/>
                </p:nvSpPr>
                <p:spPr bwMode="auto">
                  <a:xfrm>
                    <a:off x="0" y="482"/>
                    <a:ext cx="112" cy="122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</p:grpSp>
          </p:grpSp>
          <p:grpSp>
            <p:nvGrpSpPr>
              <p:cNvPr id="549" name="Group 238"/>
              <p:cNvGrpSpPr>
                <a:grpSpLocks/>
              </p:cNvGrpSpPr>
              <p:nvPr/>
            </p:nvGrpSpPr>
            <p:grpSpPr bwMode="auto">
              <a:xfrm>
                <a:off x="110" y="0"/>
                <a:ext cx="112" cy="1804"/>
                <a:chOff x="0" y="0"/>
                <a:chExt cx="112" cy="1804"/>
              </a:xfrm>
            </p:grpSpPr>
            <p:grpSp>
              <p:nvGrpSpPr>
                <p:cNvPr id="607" name="Group 225"/>
                <p:cNvGrpSpPr>
                  <a:grpSpLocks/>
                </p:cNvGrpSpPr>
                <p:nvPr/>
              </p:nvGrpSpPr>
              <p:grpSpPr bwMode="auto">
                <a:xfrm>
                  <a:off x="0" y="603"/>
                  <a:ext cx="112" cy="597"/>
                  <a:chOff x="0" y="0"/>
                  <a:chExt cx="112" cy="597"/>
                </a:xfrm>
              </p:grpSpPr>
              <p:sp>
                <p:nvSpPr>
                  <p:cNvPr id="620" name="Rectangle 220"/>
                  <p:cNvSpPr>
                    <a:spLocks/>
                  </p:cNvSpPr>
                  <p:nvPr/>
                </p:nvSpPr>
                <p:spPr bwMode="auto">
                  <a:xfrm>
                    <a:off x="0" y="0"/>
                    <a:ext cx="112" cy="121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621" name="Rectangle 221"/>
                  <p:cNvSpPr>
                    <a:spLocks/>
                  </p:cNvSpPr>
                  <p:nvPr/>
                </p:nvSpPr>
                <p:spPr bwMode="auto">
                  <a:xfrm>
                    <a:off x="0" y="119"/>
                    <a:ext cx="112" cy="122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622" name="Rectangle 222"/>
                  <p:cNvSpPr>
                    <a:spLocks/>
                  </p:cNvSpPr>
                  <p:nvPr/>
                </p:nvSpPr>
                <p:spPr bwMode="auto">
                  <a:xfrm>
                    <a:off x="0" y="238"/>
                    <a:ext cx="112" cy="121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623" name="Rectangle 223"/>
                  <p:cNvSpPr>
                    <a:spLocks/>
                  </p:cNvSpPr>
                  <p:nvPr/>
                </p:nvSpPr>
                <p:spPr bwMode="auto">
                  <a:xfrm>
                    <a:off x="0" y="360"/>
                    <a:ext cx="112" cy="119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624" name="Rectangle 224"/>
                  <p:cNvSpPr>
                    <a:spLocks/>
                  </p:cNvSpPr>
                  <p:nvPr/>
                </p:nvSpPr>
                <p:spPr bwMode="auto">
                  <a:xfrm>
                    <a:off x="0" y="479"/>
                    <a:ext cx="112" cy="118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</p:grpSp>
            <p:grpSp>
              <p:nvGrpSpPr>
                <p:cNvPr id="608" name="Group 231"/>
                <p:cNvGrpSpPr>
                  <a:grpSpLocks/>
                </p:cNvGrpSpPr>
                <p:nvPr/>
              </p:nvGrpSpPr>
              <p:grpSpPr bwMode="auto">
                <a:xfrm>
                  <a:off x="0" y="1200"/>
                  <a:ext cx="112" cy="604"/>
                  <a:chOff x="0" y="0"/>
                  <a:chExt cx="112" cy="604"/>
                </a:xfrm>
              </p:grpSpPr>
              <p:sp>
                <p:nvSpPr>
                  <p:cNvPr id="615" name="Rectangle 226"/>
                  <p:cNvSpPr>
                    <a:spLocks/>
                  </p:cNvSpPr>
                  <p:nvPr/>
                </p:nvSpPr>
                <p:spPr bwMode="auto">
                  <a:xfrm>
                    <a:off x="0" y="0"/>
                    <a:ext cx="112" cy="120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616" name="Rectangle 227"/>
                  <p:cNvSpPr>
                    <a:spLocks/>
                  </p:cNvSpPr>
                  <p:nvPr/>
                </p:nvSpPr>
                <p:spPr bwMode="auto">
                  <a:xfrm>
                    <a:off x="0" y="119"/>
                    <a:ext cx="112" cy="121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617" name="Rectangle 228"/>
                  <p:cNvSpPr>
                    <a:spLocks/>
                  </p:cNvSpPr>
                  <p:nvPr/>
                </p:nvSpPr>
                <p:spPr bwMode="auto">
                  <a:xfrm>
                    <a:off x="0" y="238"/>
                    <a:ext cx="112" cy="122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618" name="Rectangle 229"/>
                  <p:cNvSpPr>
                    <a:spLocks/>
                  </p:cNvSpPr>
                  <p:nvPr/>
                </p:nvSpPr>
                <p:spPr bwMode="auto">
                  <a:xfrm>
                    <a:off x="0" y="361"/>
                    <a:ext cx="112" cy="124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619" name="Rectangle 230"/>
                  <p:cNvSpPr>
                    <a:spLocks/>
                  </p:cNvSpPr>
                  <p:nvPr/>
                </p:nvSpPr>
                <p:spPr bwMode="auto">
                  <a:xfrm>
                    <a:off x="0" y="483"/>
                    <a:ext cx="112" cy="121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</p:grpSp>
            <p:grpSp>
              <p:nvGrpSpPr>
                <p:cNvPr id="609" name="Group 237"/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112" cy="604"/>
                  <a:chOff x="0" y="0"/>
                  <a:chExt cx="112" cy="604"/>
                </a:xfrm>
              </p:grpSpPr>
              <p:sp>
                <p:nvSpPr>
                  <p:cNvPr id="610" name="Rectangle 232"/>
                  <p:cNvSpPr>
                    <a:spLocks/>
                  </p:cNvSpPr>
                  <p:nvPr/>
                </p:nvSpPr>
                <p:spPr bwMode="auto">
                  <a:xfrm>
                    <a:off x="0" y="0"/>
                    <a:ext cx="112" cy="120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611" name="Rectangle 233"/>
                  <p:cNvSpPr>
                    <a:spLocks/>
                  </p:cNvSpPr>
                  <p:nvPr/>
                </p:nvSpPr>
                <p:spPr bwMode="auto">
                  <a:xfrm>
                    <a:off x="0" y="119"/>
                    <a:ext cx="112" cy="125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612" name="Rectangle 234"/>
                  <p:cNvSpPr>
                    <a:spLocks/>
                  </p:cNvSpPr>
                  <p:nvPr/>
                </p:nvSpPr>
                <p:spPr bwMode="auto">
                  <a:xfrm>
                    <a:off x="0" y="241"/>
                    <a:ext cx="112" cy="122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613" name="Rectangle 235"/>
                  <p:cNvSpPr>
                    <a:spLocks/>
                  </p:cNvSpPr>
                  <p:nvPr/>
                </p:nvSpPr>
                <p:spPr bwMode="auto">
                  <a:xfrm>
                    <a:off x="0" y="363"/>
                    <a:ext cx="112" cy="121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614" name="Rectangle 236"/>
                  <p:cNvSpPr>
                    <a:spLocks/>
                  </p:cNvSpPr>
                  <p:nvPr/>
                </p:nvSpPr>
                <p:spPr bwMode="auto">
                  <a:xfrm>
                    <a:off x="0" y="482"/>
                    <a:ext cx="112" cy="122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</p:grpSp>
          </p:grpSp>
          <p:grpSp>
            <p:nvGrpSpPr>
              <p:cNvPr id="550" name="Group 257"/>
              <p:cNvGrpSpPr>
                <a:grpSpLocks/>
              </p:cNvGrpSpPr>
              <p:nvPr/>
            </p:nvGrpSpPr>
            <p:grpSpPr bwMode="auto">
              <a:xfrm>
                <a:off x="221" y="0"/>
                <a:ext cx="114" cy="1804"/>
                <a:chOff x="0" y="0"/>
                <a:chExt cx="113" cy="1804"/>
              </a:xfrm>
            </p:grpSpPr>
            <p:grpSp>
              <p:nvGrpSpPr>
                <p:cNvPr id="589" name="Group 244"/>
                <p:cNvGrpSpPr>
                  <a:grpSpLocks/>
                </p:cNvGrpSpPr>
                <p:nvPr/>
              </p:nvGrpSpPr>
              <p:grpSpPr bwMode="auto">
                <a:xfrm>
                  <a:off x="0" y="603"/>
                  <a:ext cx="111" cy="597"/>
                  <a:chOff x="0" y="0"/>
                  <a:chExt cx="111" cy="597"/>
                </a:xfrm>
              </p:grpSpPr>
              <p:sp>
                <p:nvSpPr>
                  <p:cNvPr id="602" name="Rectangle 239"/>
                  <p:cNvSpPr>
                    <a:spLocks/>
                  </p:cNvSpPr>
                  <p:nvPr/>
                </p:nvSpPr>
                <p:spPr bwMode="auto">
                  <a:xfrm>
                    <a:off x="1" y="0"/>
                    <a:ext cx="110" cy="121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603" name="Rectangle 240"/>
                  <p:cNvSpPr>
                    <a:spLocks/>
                  </p:cNvSpPr>
                  <p:nvPr/>
                </p:nvSpPr>
                <p:spPr bwMode="auto">
                  <a:xfrm>
                    <a:off x="1" y="119"/>
                    <a:ext cx="110" cy="122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604" name="Rectangle 241"/>
                  <p:cNvSpPr>
                    <a:spLocks/>
                  </p:cNvSpPr>
                  <p:nvPr/>
                </p:nvSpPr>
                <p:spPr bwMode="auto">
                  <a:xfrm>
                    <a:off x="0" y="238"/>
                    <a:ext cx="109" cy="121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605" name="Rectangle 242"/>
                  <p:cNvSpPr>
                    <a:spLocks/>
                  </p:cNvSpPr>
                  <p:nvPr/>
                </p:nvSpPr>
                <p:spPr bwMode="auto">
                  <a:xfrm>
                    <a:off x="0" y="360"/>
                    <a:ext cx="109" cy="121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606" name="Rectangle 243"/>
                  <p:cNvSpPr>
                    <a:spLocks/>
                  </p:cNvSpPr>
                  <p:nvPr/>
                </p:nvSpPr>
                <p:spPr bwMode="auto">
                  <a:xfrm>
                    <a:off x="0" y="479"/>
                    <a:ext cx="109" cy="118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</p:grpSp>
            <p:grpSp>
              <p:nvGrpSpPr>
                <p:cNvPr id="590" name="Group 250"/>
                <p:cNvGrpSpPr>
                  <a:grpSpLocks/>
                </p:cNvGrpSpPr>
                <p:nvPr/>
              </p:nvGrpSpPr>
              <p:grpSpPr bwMode="auto">
                <a:xfrm>
                  <a:off x="0" y="1199"/>
                  <a:ext cx="110" cy="605"/>
                  <a:chOff x="0" y="0"/>
                  <a:chExt cx="109" cy="604"/>
                </a:xfrm>
              </p:grpSpPr>
              <p:sp>
                <p:nvSpPr>
                  <p:cNvPr id="597" name="Rectangle 245"/>
                  <p:cNvSpPr>
                    <a:spLocks/>
                  </p:cNvSpPr>
                  <p:nvPr/>
                </p:nvSpPr>
                <p:spPr bwMode="auto">
                  <a:xfrm>
                    <a:off x="0" y="0"/>
                    <a:ext cx="109" cy="120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598" name="Rectangle 246"/>
                  <p:cNvSpPr>
                    <a:spLocks/>
                  </p:cNvSpPr>
                  <p:nvPr/>
                </p:nvSpPr>
                <p:spPr bwMode="auto">
                  <a:xfrm>
                    <a:off x="0" y="119"/>
                    <a:ext cx="109" cy="121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599" name="Rectangle 247"/>
                  <p:cNvSpPr>
                    <a:spLocks/>
                  </p:cNvSpPr>
                  <p:nvPr/>
                </p:nvSpPr>
                <p:spPr bwMode="auto">
                  <a:xfrm>
                    <a:off x="0" y="238"/>
                    <a:ext cx="108" cy="122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600" name="Rectangle 248"/>
                  <p:cNvSpPr>
                    <a:spLocks/>
                  </p:cNvSpPr>
                  <p:nvPr/>
                </p:nvSpPr>
                <p:spPr bwMode="auto">
                  <a:xfrm>
                    <a:off x="0" y="360"/>
                    <a:ext cx="108" cy="124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601" name="Rectangle 249"/>
                  <p:cNvSpPr>
                    <a:spLocks/>
                  </p:cNvSpPr>
                  <p:nvPr/>
                </p:nvSpPr>
                <p:spPr bwMode="auto">
                  <a:xfrm>
                    <a:off x="0" y="482"/>
                    <a:ext cx="108" cy="122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</p:grpSp>
            <p:grpSp>
              <p:nvGrpSpPr>
                <p:cNvPr id="591" name="Group 256"/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113" cy="604"/>
                  <a:chOff x="0" y="0"/>
                  <a:chExt cx="112" cy="604"/>
                </a:xfrm>
              </p:grpSpPr>
              <p:sp>
                <p:nvSpPr>
                  <p:cNvPr id="592" name="Rectangle 251"/>
                  <p:cNvSpPr>
                    <a:spLocks/>
                  </p:cNvSpPr>
                  <p:nvPr/>
                </p:nvSpPr>
                <p:spPr bwMode="auto">
                  <a:xfrm>
                    <a:off x="0" y="0"/>
                    <a:ext cx="112" cy="124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593" name="Rectangle 252"/>
                  <p:cNvSpPr>
                    <a:spLocks/>
                  </p:cNvSpPr>
                  <p:nvPr/>
                </p:nvSpPr>
                <p:spPr bwMode="auto">
                  <a:xfrm>
                    <a:off x="0" y="122"/>
                    <a:ext cx="112" cy="122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594" name="Rectangle 253"/>
                  <p:cNvSpPr>
                    <a:spLocks/>
                  </p:cNvSpPr>
                  <p:nvPr/>
                </p:nvSpPr>
                <p:spPr bwMode="auto">
                  <a:xfrm>
                    <a:off x="0" y="241"/>
                    <a:ext cx="112" cy="122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595" name="Rectangle 254"/>
                  <p:cNvSpPr>
                    <a:spLocks/>
                  </p:cNvSpPr>
                  <p:nvPr/>
                </p:nvSpPr>
                <p:spPr bwMode="auto">
                  <a:xfrm>
                    <a:off x="0" y="363"/>
                    <a:ext cx="112" cy="121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596" name="Rectangle 255"/>
                  <p:cNvSpPr>
                    <a:spLocks/>
                  </p:cNvSpPr>
                  <p:nvPr/>
                </p:nvSpPr>
                <p:spPr bwMode="auto">
                  <a:xfrm>
                    <a:off x="0" y="482"/>
                    <a:ext cx="112" cy="122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</p:grpSp>
          </p:grpSp>
          <p:grpSp>
            <p:nvGrpSpPr>
              <p:cNvPr id="551" name="Group 276"/>
              <p:cNvGrpSpPr>
                <a:grpSpLocks/>
              </p:cNvGrpSpPr>
              <p:nvPr/>
            </p:nvGrpSpPr>
            <p:grpSpPr bwMode="auto">
              <a:xfrm>
                <a:off x="331" y="0"/>
                <a:ext cx="117" cy="1801"/>
                <a:chOff x="0" y="0"/>
                <a:chExt cx="117" cy="1800"/>
              </a:xfrm>
            </p:grpSpPr>
            <p:grpSp>
              <p:nvGrpSpPr>
                <p:cNvPr id="571" name="Group 263"/>
                <p:cNvGrpSpPr>
                  <a:grpSpLocks/>
                </p:cNvGrpSpPr>
                <p:nvPr/>
              </p:nvGrpSpPr>
              <p:grpSpPr bwMode="auto">
                <a:xfrm>
                  <a:off x="0" y="600"/>
                  <a:ext cx="117" cy="600"/>
                  <a:chOff x="0" y="0"/>
                  <a:chExt cx="117" cy="600"/>
                </a:xfrm>
              </p:grpSpPr>
              <p:sp>
                <p:nvSpPr>
                  <p:cNvPr id="584" name="Rectangle 258"/>
                  <p:cNvSpPr>
                    <a:spLocks/>
                  </p:cNvSpPr>
                  <p:nvPr/>
                </p:nvSpPr>
                <p:spPr bwMode="auto">
                  <a:xfrm>
                    <a:off x="1" y="0"/>
                    <a:ext cx="116" cy="120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585" name="Rectangle 259"/>
                  <p:cNvSpPr>
                    <a:spLocks/>
                  </p:cNvSpPr>
                  <p:nvPr/>
                </p:nvSpPr>
                <p:spPr bwMode="auto">
                  <a:xfrm>
                    <a:off x="1" y="120"/>
                    <a:ext cx="116" cy="120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586" name="Rectangle 260"/>
                  <p:cNvSpPr>
                    <a:spLocks/>
                  </p:cNvSpPr>
                  <p:nvPr/>
                </p:nvSpPr>
                <p:spPr bwMode="auto">
                  <a:xfrm>
                    <a:off x="0" y="238"/>
                    <a:ext cx="116" cy="122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587" name="Rectangle 261"/>
                  <p:cNvSpPr>
                    <a:spLocks/>
                  </p:cNvSpPr>
                  <p:nvPr/>
                </p:nvSpPr>
                <p:spPr bwMode="auto">
                  <a:xfrm>
                    <a:off x="0" y="360"/>
                    <a:ext cx="116" cy="121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588" name="Rectangle 262"/>
                  <p:cNvSpPr>
                    <a:spLocks/>
                  </p:cNvSpPr>
                  <p:nvPr/>
                </p:nvSpPr>
                <p:spPr bwMode="auto">
                  <a:xfrm>
                    <a:off x="0" y="479"/>
                    <a:ext cx="116" cy="121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</p:grpSp>
            <p:grpSp>
              <p:nvGrpSpPr>
                <p:cNvPr id="572" name="Group 269"/>
                <p:cNvGrpSpPr>
                  <a:grpSpLocks/>
                </p:cNvGrpSpPr>
                <p:nvPr/>
              </p:nvGrpSpPr>
              <p:grpSpPr bwMode="auto">
                <a:xfrm>
                  <a:off x="0" y="1199"/>
                  <a:ext cx="117" cy="601"/>
                  <a:chOff x="0" y="0"/>
                  <a:chExt cx="117" cy="600"/>
                </a:xfrm>
              </p:grpSpPr>
              <p:sp>
                <p:nvSpPr>
                  <p:cNvPr id="579" name="Rectangle 264"/>
                  <p:cNvSpPr>
                    <a:spLocks/>
                  </p:cNvSpPr>
                  <p:nvPr/>
                </p:nvSpPr>
                <p:spPr bwMode="auto">
                  <a:xfrm>
                    <a:off x="1" y="0"/>
                    <a:ext cx="116" cy="120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580" name="Rectangle 265"/>
                  <p:cNvSpPr>
                    <a:spLocks/>
                  </p:cNvSpPr>
                  <p:nvPr/>
                </p:nvSpPr>
                <p:spPr bwMode="auto">
                  <a:xfrm>
                    <a:off x="1" y="120"/>
                    <a:ext cx="116" cy="120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581" name="Rectangle 266"/>
                  <p:cNvSpPr>
                    <a:spLocks/>
                  </p:cNvSpPr>
                  <p:nvPr/>
                </p:nvSpPr>
                <p:spPr bwMode="auto">
                  <a:xfrm>
                    <a:off x="0" y="238"/>
                    <a:ext cx="116" cy="122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582" name="Rectangle 267"/>
                  <p:cNvSpPr>
                    <a:spLocks/>
                  </p:cNvSpPr>
                  <p:nvPr/>
                </p:nvSpPr>
                <p:spPr bwMode="auto">
                  <a:xfrm>
                    <a:off x="0" y="360"/>
                    <a:ext cx="116" cy="122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583" name="Rectangle 268"/>
                  <p:cNvSpPr>
                    <a:spLocks/>
                  </p:cNvSpPr>
                  <p:nvPr/>
                </p:nvSpPr>
                <p:spPr bwMode="auto">
                  <a:xfrm>
                    <a:off x="0" y="480"/>
                    <a:ext cx="116" cy="120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</p:grpSp>
            <p:grpSp>
              <p:nvGrpSpPr>
                <p:cNvPr id="573" name="Group 275"/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117" cy="604"/>
                  <a:chOff x="0" y="0"/>
                  <a:chExt cx="117" cy="604"/>
                </a:xfrm>
              </p:grpSpPr>
              <p:sp>
                <p:nvSpPr>
                  <p:cNvPr id="574" name="Rectangle 270"/>
                  <p:cNvSpPr>
                    <a:spLocks/>
                  </p:cNvSpPr>
                  <p:nvPr/>
                </p:nvSpPr>
                <p:spPr bwMode="auto">
                  <a:xfrm>
                    <a:off x="1" y="0"/>
                    <a:ext cx="116" cy="120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575" name="Rectangle 271"/>
                  <p:cNvSpPr>
                    <a:spLocks/>
                  </p:cNvSpPr>
                  <p:nvPr/>
                </p:nvSpPr>
                <p:spPr bwMode="auto">
                  <a:xfrm>
                    <a:off x="1" y="119"/>
                    <a:ext cx="116" cy="121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576" name="Rectangle 272"/>
                  <p:cNvSpPr>
                    <a:spLocks/>
                  </p:cNvSpPr>
                  <p:nvPr/>
                </p:nvSpPr>
                <p:spPr bwMode="auto">
                  <a:xfrm>
                    <a:off x="0" y="238"/>
                    <a:ext cx="116" cy="122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577" name="Rectangle 273"/>
                  <p:cNvSpPr>
                    <a:spLocks/>
                  </p:cNvSpPr>
                  <p:nvPr/>
                </p:nvSpPr>
                <p:spPr bwMode="auto">
                  <a:xfrm>
                    <a:off x="0" y="360"/>
                    <a:ext cx="116" cy="122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578" name="Rectangle 274"/>
                  <p:cNvSpPr>
                    <a:spLocks/>
                  </p:cNvSpPr>
                  <p:nvPr/>
                </p:nvSpPr>
                <p:spPr bwMode="auto">
                  <a:xfrm>
                    <a:off x="0" y="479"/>
                    <a:ext cx="116" cy="125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</p:grpSp>
          </p:grpSp>
          <p:grpSp>
            <p:nvGrpSpPr>
              <p:cNvPr id="552" name="Group 295"/>
              <p:cNvGrpSpPr>
                <a:grpSpLocks/>
              </p:cNvGrpSpPr>
              <p:nvPr/>
            </p:nvGrpSpPr>
            <p:grpSpPr bwMode="auto">
              <a:xfrm>
                <a:off x="444" y="0"/>
                <a:ext cx="114" cy="1801"/>
                <a:chOff x="0" y="0"/>
                <a:chExt cx="113" cy="1800"/>
              </a:xfrm>
            </p:grpSpPr>
            <p:grpSp>
              <p:nvGrpSpPr>
                <p:cNvPr id="553" name="Group 282"/>
                <p:cNvGrpSpPr>
                  <a:grpSpLocks/>
                </p:cNvGrpSpPr>
                <p:nvPr/>
              </p:nvGrpSpPr>
              <p:grpSpPr bwMode="auto">
                <a:xfrm>
                  <a:off x="0" y="600"/>
                  <a:ext cx="113" cy="600"/>
                  <a:chOff x="0" y="0"/>
                  <a:chExt cx="113" cy="600"/>
                </a:xfrm>
              </p:grpSpPr>
              <p:sp>
                <p:nvSpPr>
                  <p:cNvPr id="566" name="Rectangle 277"/>
                  <p:cNvSpPr>
                    <a:spLocks/>
                  </p:cNvSpPr>
                  <p:nvPr/>
                </p:nvSpPr>
                <p:spPr bwMode="auto">
                  <a:xfrm>
                    <a:off x="1" y="0"/>
                    <a:ext cx="112" cy="120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567" name="Rectangle 278"/>
                  <p:cNvSpPr>
                    <a:spLocks/>
                  </p:cNvSpPr>
                  <p:nvPr/>
                </p:nvSpPr>
                <p:spPr bwMode="auto">
                  <a:xfrm>
                    <a:off x="1" y="120"/>
                    <a:ext cx="112" cy="120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568" name="Rectangle 279"/>
                  <p:cNvSpPr>
                    <a:spLocks/>
                  </p:cNvSpPr>
                  <p:nvPr/>
                </p:nvSpPr>
                <p:spPr bwMode="auto">
                  <a:xfrm>
                    <a:off x="0" y="238"/>
                    <a:ext cx="112" cy="122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569" name="Rectangle 280"/>
                  <p:cNvSpPr>
                    <a:spLocks/>
                  </p:cNvSpPr>
                  <p:nvPr/>
                </p:nvSpPr>
                <p:spPr bwMode="auto">
                  <a:xfrm>
                    <a:off x="0" y="360"/>
                    <a:ext cx="112" cy="121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570" name="Rectangle 281"/>
                  <p:cNvSpPr>
                    <a:spLocks/>
                  </p:cNvSpPr>
                  <p:nvPr/>
                </p:nvSpPr>
                <p:spPr bwMode="auto">
                  <a:xfrm>
                    <a:off x="0" y="479"/>
                    <a:ext cx="112" cy="121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</p:grpSp>
            <p:grpSp>
              <p:nvGrpSpPr>
                <p:cNvPr id="554" name="Group 288"/>
                <p:cNvGrpSpPr>
                  <a:grpSpLocks/>
                </p:cNvGrpSpPr>
                <p:nvPr/>
              </p:nvGrpSpPr>
              <p:grpSpPr bwMode="auto">
                <a:xfrm>
                  <a:off x="0" y="1199"/>
                  <a:ext cx="113" cy="601"/>
                  <a:chOff x="0" y="0"/>
                  <a:chExt cx="113" cy="600"/>
                </a:xfrm>
              </p:grpSpPr>
              <p:sp>
                <p:nvSpPr>
                  <p:cNvPr id="561" name="Rectangle 283"/>
                  <p:cNvSpPr>
                    <a:spLocks/>
                  </p:cNvSpPr>
                  <p:nvPr/>
                </p:nvSpPr>
                <p:spPr bwMode="auto">
                  <a:xfrm>
                    <a:off x="1" y="0"/>
                    <a:ext cx="112" cy="120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562" name="Rectangle 284"/>
                  <p:cNvSpPr>
                    <a:spLocks/>
                  </p:cNvSpPr>
                  <p:nvPr/>
                </p:nvSpPr>
                <p:spPr bwMode="auto">
                  <a:xfrm>
                    <a:off x="1" y="120"/>
                    <a:ext cx="112" cy="120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563" name="Rectangle 285"/>
                  <p:cNvSpPr>
                    <a:spLocks/>
                  </p:cNvSpPr>
                  <p:nvPr/>
                </p:nvSpPr>
                <p:spPr bwMode="auto">
                  <a:xfrm>
                    <a:off x="0" y="238"/>
                    <a:ext cx="112" cy="122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564" name="Rectangle 286"/>
                  <p:cNvSpPr>
                    <a:spLocks/>
                  </p:cNvSpPr>
                  <p:nvPr/>
                </p:nvSpPr>
                <p:spPr bwMode="auto">
                  <a:xfrm>
                    <a:off x="0" y="360"/>
                    <a:ext cx="112" cy="122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565" name="Rectangle 287"/>
                  <p:cNvSpPr>
                    <a:spLocks/>
                  </p:cNvSpPr>
                  <p:nvPr/>
                </p:nvSpPr>
                <p:spPr bwMode="auto">
                  <a:xfrm>
                    <a:off x="0" y="480"/>
                    <a:ext cx="112" cy="120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</p:grpSp>
            <p:grpSp>
              <p:nvGrpSpPr>
                <p:cNvPr id="555" name="Group 294"/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113" cy="604"/>
                  <a:chOff x="0" y="0"/>
                  <a:chExt cx="113" cy="604"/>
                </a:xfrm>
              </p:grpSpPr>
              <p:sp>
                <p:nvSpPr>
                  <p:cNvPr id="556" name="Rectangle 289"/>
                  <p:cNvSpPr>
                    <a:spLocks/>
                  </p:cNvSpPr>
                  <p:nvPr/>
                </p:nvSpPr>
                <p:spPr bwMode="auto">
                  <a:xfrm>
                    <a:off x="1" y="0"/>
                    <a:ext cx="112" cy="120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557" name="Rectangle 290"/>
                  <p:cNvSpPr>
                    <a:spLocks/>
                  </p:cNvSpPr>
                  <p:nvPr/>
                </p:nvSpPr>
                <p:spPr bwMode="auto">
                  <a:xfrm>
                    <a:off x="1" y="119"/>
                    <a:ext cx="112" cy="121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558" name="Rectangle 291"/>
                  <p:cNvSpPr>
                    <a:spLocks/>
                  </p:cNvSpPr>
                  <p:nvPr/>
                </p:nvSpPr>
                <p:spPr bwMode="auto">
                  <a:xfrm>
                    <a:off x="0" y="238"/>
                    <a:ext cx="112" cy="122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559" name="Rectangle 292"/>
                  <p:cNvSpPr>
                    <a:spLocks/>
                  </p:cNvSpPr>
                  <p:nvPr/>
                </p:nvSpPr>
                <p:spPr bwMode="auto">
                  <a:xfrm>
                    <a:off x="0" y="360"/>
                    <a:ext cx="112" cy="122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560" name="Rectangle 293"/>
                  <p:cNvSpPr>
                    <a:spLocks/>
                  </p:cNvSpPr>
                  <p:nvPr/>
                </p:nvSpPr>
                <p:spPr bwMode="auto">
                  <a:xfrm>
                    <a:off x="0" y="479"/>
                    <a:ext cx="112" cy="125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</p:grpSp>
          </p:grpSp>
        </p:grpSp>
        <p:grpSp>
          <p:nvGrpSpPr>
            <p:cNvPr id="11" name="Group 392"/>
            <p:cNvGrpSpPr>
              <a:grpSpLocks/>
            </p:cNvGrpSpPr>
            <p:nvPr/>
          </p:nvGrpSpPr>
          <p:grpSpPr bwMode="auto">
            <a:xfrm>
              <a:off x="1675" y="0"/>
              <a:ext cx="558" cy="1804"/>
              <a:chOff x="0" y="0"/>
              <a:chExt cx="558" cy="1804"/>
            </a:xfrm>
          </p:grpSpPr>
          <p:grpSp>
            <p:nvGrpSpPr>
              <p:cNvPr id="453" name="Group 315"/>
              <p:cNvGrpSpPr>
                <a:grpSpLocks/>
              </p:cNvGrpSpPr>
              <p:nvPr/>
            </p:nvGrpSpPr>
            <p:grpSpPr bwMode="auto">
              <a:xfrm>
                <a:off x="0" y="2"/>
                <a:ext cx="113" cy="1801"/>
                <a:chOff x="0" y="0"/>
                <a:chExt cx="113" cy="1801"/>
              </a:xfrm>
            </p:grpSpPr>
            <p:grpSp>
              <p:nvGrpSpPr>
                <p:cNvPr id="530" name="Group 302"/>
                <p:cNvGrpSpPr>
                  <a:grpSpLocks/>
                </p:cNvGrpSpPr>
                <p:nvPr/>
              </p:nvGrpSpPr>
              <p:grpSpPr bwMode="auto">
                <a:xfrm>
                  <a:off x="0" y="600"/>
                  <a:ext cx="113" cy="600"/>
                  <a:chOff x="0" y="0"/>
                  <a:chExt cx="113" cy="600"/>
                </a:xfrm>
              </p:grpSpPr>
              <p:sp>
                <p:nvSpPr>
                  <p:cNvPr id="543" name="Rectangle 297"/>
                  <p:cNvSpPr>
                    <a:spLocks/>
                  </p:cNvSpPr>
                  <p:nvPr/>
                </p:nvSpPr>
                <p:spPr bwMode="auto">
                  <a:xfrm>
                    <a:off x="1" y="0"/>
                    <a:ext cx="112" cy="121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544" name="Rectangle 298"/>
                  <p:cNvSpPr>
                    <a:spLocks/>
                  </p:cNvSpPr>
                  <p:nvPr/>
                </p:nvSpPr>
                <p:spPr bwMode="auto">
                  <a:xfrm>
                    <a:off x="1" y="119"/>
                    <a:ext cx="112" cy="122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545" name="Rectangle 299"/>
                  <p:cNvSpPr>
                    <a:spLocks/>
                  </p:cNvSpPr>
                  <p:nvPr/>
                </p:nvSpPr>
                <p:spPr bwMode="auto">
                  <a:xfrm>
                    <a:off x="0" y="238"/>
                    <a:ext cx="112" cy="121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546" name="Rectangle 300"/>
                  <p:cNvSpPr>
                    <a:spLocks/>
                  </p:cNvSpPr>
                  <p:nvPr/>
                </p:nvSpPr>
                <p:spPr bwMode="auto">
                  <a:xfrm>
                    <a:off x="0" y="360"/>
                    <a:ext cx="112" cy="121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547" name="Rectangle 301"/>
                  <p:cNvSpPr>
                    <a:spLocks/>
                  </p:cNvSpPr>
                  <p:nvPr/>
                </p:nvSpPr>
                <p:spPr bwMode="auto">
                  <a:xfrm>
                    <a:off x="0" y="479"/>
                    <a:ext cx="112" cy="121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</p:grpSp>
            <p:grpSp>
              <p:nvGrpSpPr>
                <p:cNvPr id="531" name="Group 308"/>
                <p:cNvGrpSpPr>
                  <a:grpSpLocks/>
                </p:cNvGrpSpPr>
                <p:nvPr/>
              </p:nvGrpSpPr>
              <p:grpSpPr bwMode="auto">
                <a:xfrm>
                  <a:off x="0" y="1197"/>
                  <a:ext cx="113" cy="604"/>
                  <a:chOff x="0" y="0"/>
                  <a:chExt cx="113" cy="604"/>
                </a:xfrm>
              </p:grpSpPr>
              <p:sp>
                <p:nvSpPr>
                  <p:cNvPr id="538" name="Rectangle 303"/>
                  <p:cNvSpPr>
                    <a:spLocks/>
                  </p:cNvSpPr>
                  <p:nvPr/>
                </p:nvSpPr>
                <p:spPr bwMode="auto">
                  <a:xfrm>
                    <a:off x="1" y="0"/>
                    <a:ext cx="112" cy="124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539" name="Rectangle 304"/>
                  <p:cNvSpPr>
                    <a:spLocks/>
                  </p:cNvSpPr>
                  <p:nvPr/>
                </p:nvSpPr>
                <p:spPr bwMode="auto">
                  <a:xfrm>
                    <a:off x="1" y="122"/>
                    <a:ext cx="112" cy="122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540" name="Rectangle 305"/>
                  <p:cNvSpPr>
                    <a:spLocks/>
                  </p:cNvSpPr>
                  <p:nvPr/>
                </p:nvSpPr>
                <p:spPr bwMode="auto">
                  <a:xfrm>
                    <a:off x="0" y="241"/>
                    <a:ext cx="112" cy="122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541" name="Rectangle 306"/>
                  <p:cNvSpPr>
                    <a:spLocks/>
                  </p:cNvSpPr>
                  <p:nvPr/>
                </p:nvSpPr>
                <p:spPr bwMode="auto">
                  <a:xfrm>
                    <a:off x="0" y="363"/>
                    <a:ext cx="112" cy="121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542" name="Rectangle 307"/>
                  <p:cNvSpPr>
                    <a:spLocks/>
                  </p:cNvSpPr>
                  <p:nvPr/>
                </p:nvSpPr>
                <p:spPr bwMode="auto">
                  <a:xfrm>
                    <a:off x="0" y="482"/>
                    <a:ext cx="112" cy="122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</p:grpSp>
            <p:grpSp>
              <p:nvGrpSpPr>
                <p:cNvPr id="532" name="Group 314"/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113" cy="601"/>
                  <a:chOff x="0" y="0"/>
                  <a:chExt cx="113" cy="601"/>
                </a:xfrm>
              </p:grpSpPr>
              <p:sp>
                <p:nvSpPr>
                  <p:cNvPr id="533" name="Rectangle 309"/>
                  <p:cNvSpPr>
                    <a:spLocks/>
                  </p:cNvSpPr>
                  <p:nvPr/>
                </p:nvSpPr>
                <p:spPr bwMode="auto">
                  <a:xfrm>
                    <a:off x="1" y="0"/>
                    <a:ext cx="112" cy="121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534" name="Rectangle 310"/>
                  <p:cNvSpPr>
                    <a:spLocks/>
                  </p:cNvSpPr>
                  <p:nvPr/>
                </p:nvSpPr>
                <p:spPr bwMode="auto">
                  <a:xfrm>
                    <a:off x="1" y="119"/>
                    <a:ext cx="112" cy="122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535" name="Rectangle 311"/>
                  <p:cNvSpPr>
                    <a:spLocks/>
                  </p:cNvSpPr>
                  <p:nvPr/>
                </p:nvSpPr>
                <p:spPr bwMode="auto">
                  <a:xfrm>
                    <a:off x="0" y="239"/>
                    <a:ext cx="112" cy="122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536" name="Rectangle 312"/>
                  <p:cNvSpPr>
                    <a:spLocks/>
                  </p:cNvSpPr>
                  <p:nvPr/>
                </p:nvSpPr>
                <p:spPr bwMode="auto">
                  <a:xfrm>
                    <a:off x="0" y="361"/>
                    <a:ext cx="112" cy="121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537" name="Rectangle 313"/>
                  <p:cNvSpPr>
                    <a:spLocks/>
                  </p:cNvSpPr>
                  <p:nvPr/>
                </p:nvSpPr>
                <p:spPr bwMode="auto">
                  <a:xfrm>
                    <a:off x="0" y="479"/>
                    <a:ext cx="112" cy="122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</p:grpSp>
          </p:grpSp>
          <p:grpSp>
            <p:nvGrpSpPr>
              <p:cNvPr id="454" name="Group 334"/>
              <p:cNvGrpSpPr>
                <a:grpSpLocks/>
              </p:cNvGrpSpPr>
              <p:nvPr/>
            </p:nvGrpSpPr>
            <p:grpSpPr bwMode="auto">
              <a:xfrm>
                <a:off x="112" y="2"/>
                <a:ext cx="113" cy="1801"/>
                <a:chOff x="0" y="0"/>
                <a:chExt cx="112" cy="1801"/>
              </a:xfrm>
            </p:grpSpPr>
            <p:grpSp>
              <p:nvGrpSpPr>
                <p:cNvPr id="512" name="Group 321"/>
                <p:cNvGrpSpPr>
                  <a:grpSpLocks/>
                </p:cNvGrpSpPr>
                <p:nvPr/>
              </p:nvGrpSpPr>
              <p:grpSpPr bwMode="auto">
                <a:xfrm>
                  <a:off x="0" y="600"/>
                  <a:ext cx="110" cy="600"/>
                  <a:chOff x="0" y="0"/>
                  <a:chExt cx="109" cy="600"/>
                </a:xfrm>
              </p:grpSpPr>
              <p:sp>
                <p:nvSpPr>
                  <p:cNvPr id="525" name="Rectangle 316"/>
                  <p:cNvSpPr>
                    <a:spLocks/>
                  </p:cNvSpPr>
                  <p:nvPr/>
                </p:nvSpPr>
                <p:spPr bwMode="auto">
                  <a:xfrm>
                    <a:off x="0" y="0"/>
                    <a:ext cx="109" cy="121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526" name="Rectangle 317"/>
                  <p:cNvSpPr>
                    <a:spLocks/>
                  </p:cNvSpPr>
                  <p:nvPr/>
                </p:nvSpPr>
                <p:spPr bwMode="auto">
                  <a:xfrm>
                    <a:off x="0" y="119"/>
                    <a:ext cx="109" cy="122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527" name="Rectangle 318"/>
                  <p:cNvSpPr>
                    <a:spLocks/>
                  </p:cNvSpPr>
                  <p:nvPr/>
                </p:nvSpPr>
                <p:spPr bwMode="auto">
                  <a:xfrm>
                    <a:off x="0" y="238"/>
                    <a:ext cx="109" cy="121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528" name="Rectangle 319"/>
                  <p:cNvSpPr>
                    <a:spLocks/>
                  </p:cNvSpPr>
                  <p:nvPr/>
                </p:nvSpPr>
                <p:spPr bwMode="auto">
                  <a:xfrm>
                    <a:off x="0" y="360"/>
                    <a:ext cx="109" cy="121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529" name="Rectangle 320"/>
                  <p:cNvSpPr>
                    <a:spLocks/>
                  </p:cNvSpPr>
                  <p:nvPr/>
                </p:nvSpPr>
                <p:spPr bwMode="auto">
                  <a:xfrm>
                    <a:off x="0" y="479"/>
                    <a:ext cx="109" cy="121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</p:grpSp>
            <p:grpSp>
              <p:nvGrpSpPr>
                <p:cNvPr id="513" name="Group 327"/>
                <p:cNvGrpSpPr>
                  <a:grpSpLocks/>
                </p:cNvGrpSpPr>
                <p:nvPr/>
              </p:nvGrpSpPr>
              <p:grpSpPr bwMode="auto">
                <a:xfrm>
                  <a:off x="0" y="1197"/>
                  <a:ext cx="109" cy="604"/>
                  <a:chOff x="0" y="0"/>
                  <a:chExt cx="109" cy="604"/>
                </a:xfrm>
              </p:grpSpPr>
              <p:sp>
                <p:nvSpPr>
                  <p:cNvPr id="520" name="Rectangle 322"/>
                  <p:cNvSpPr>
                    <a:spLocks/>
                  </p:cNvSpPr>
                  <p:nvPr/>
                </p:nvSpPr>
                <p:spPr bwMode="auto">
                  <a:xfrm>
                    <a:off x="0" y="0"/>
                    <a:ext cx="109" cy="124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521" name="Rectangle 323"/>
                  <p:cNvSpPr>
                    <a:spLocks/>
                  </p:cNvSpPr>
                  <p:nvPr/>
                </p:nvSpPr>
                <p:spPr bwMode="auto">
                  <a:xfrm>
                    <a:off x="0" y="122"/>
                    <a:ext cx="109" cy="122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522" name="Rectangle 324"/>
                  <p:cNvSpPr>
                    <a:spLocks/>
                  </p:cNvSpPr>
                  <p:nvPr/>
                </p:nvSpPr>
                <p:spPr bwMode="auto">
                  <a:xfrm>
                    <a:off x="0" y="241"/>
                    <a:ext cx="108" cy="122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523" name="Rectangle 325"/>
                  <p:cNvSpPr>
                    <a:spLocks/>
                  </p:cNvSpPr>
                  <p:nvPr/>
                </p:nvSpPr>
                <p:spPr bwMode="auto">
                  <a:xfrm>
                    <a:off x="0" y="363"/>
                    <a:ext cx="108" cy="121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524" name="Rectangle 326"/>
                  <p:cNvSpPr>
                    <a:spLocks/>
                  </p:cNvSpPr>
                  <p:nvPr/>
                </p:nvSpPr>
                <p:spPr bwMode="auto">
                  <a:xfrm>
                    <a:off x="0" y="482"/>
                    <a:ext cx="108" cy="122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</p:grpSp>
            <p:grpSp>
              <p:nvGrpSpPr>
                <p:cNvPr id="514" name="Group 333"/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112" cy="601"/>
                  <a:chOff x="0" y="0"/>
                  <a:chExt cx="112" cy="601"/>
                </a:xfrm>
              </p:grpSpPr>
              <p:sp>
                <p:nvSpPr>
                  <p:cNvPr id="515" name="Rectangle 328"/>
                  <p:cNvSpPr>
                    <a:spLocks/>
                  </p:cNvSpPr>
                  <p:nvPr/>
                </p:nvSpPr>
                <p:spPr bwMode="auto">
                  <a:xfrm>
                    <a:off x="0" y="0"/>
                    <a:ext cx="112" cy="121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516" name="Rectangle 329"/>
                  <p:cNvSpPr>
                    <a:spLocks/>
                  </p:cNvSpPr>
                  <p:nvPr/>
                </p:nvSpPr>
                <p:spPr bwMode="auto">
                  <a:xfrm>
                    <a:off x="0" y="119"/>
                    <a:ext cx="112" cy="122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517" name="Rectangle 330"/>
                  <p:cNvSpPr>
                    <a:spLocks/>
                  </p:cNvSpPr>
                  <p:nvPr/>
                </p:nvSpPr>
                <p:spPr bwMode="auto">
                  <a:xfrm>
                    <a:off x="0" y="239"/>
                    <a:ext cx="112" cy="122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518" name="Rectangle 331"/>
                  <p:cNvSpPr>
                    <a:spLocks/>
                  </p:cNvSpPr>
                  <p:nvPr/>
                </p:nvSpPr>
                <p:spPr bwMode="auto">
                  <a:xfrm>
                    <a:off x="0" y="361"/>
                    <a:ext cx="112" cy="121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519" name="Rectangle 332"/>
                  <p:cNvSpPr>
                    <a:spLocks/>
                  </p:cNvSpPr>
                  <p:nvPr/>
                </p:nvSpPr>
                <p:spPr bwMode="auto">
                  <a:xfrm>
                    <a:off x="0" y="479"/>
                    <a:ext cx="112" cy="122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</p:grpSp>
          </p:grpSp>
          <p:grpSp>
            <p:nvGrpSpPr>
              <p:cNvPr id="455" name="Group 353"/>
              <p:cNvGrpSpPr>
                <a:grpSpLocks/>
              </p:cNvGrpSpPr>
              <p:nvPr/>
            </p:nvGrpSpPr>
            <p:grpSpPr bwMode="auto">
              <a:xfrm>
                <a:off x="221" y="2"/>
                <a:ext cx="114" cy="1801"/>
                <a:chOff x="0" y="0"/>
                <a:chExt cx="113" cy="1801"/>
              </a:xfrm>
            </p:grpSpPr>
            <p:grpSp>
              <p:nvGrpSpPr>
                <p:cNvPr id="494" name="Group 340"/>
                <p:cNvGrpSpPr>
                  <a:grpSpLocks/>
                </p:cNvGrpSpPr>
                <p:nvPr/>
              </p:nvGrpSpPr>
              <p:grpSpPr bwMode="auto">
                <a:xfrm>
                  <a:off x="0" y="599"/>
                  <a:ext cx="113" cy="600"/>
                  <a:chOff x="0" y="0"/>
                  <a:chExt cx="113" cy="600"/>
                </a:xfrm>
              </p:grpSpPr>
              <p:sp>
                <p:nvSpPr>
                  <p:cNvPr id="507" name="Rectangle 335"/>
                  <p:cNvSpPr>
                    <a:spLocks/>
                  </p:cNvSpPr>
                  <p:nvPr/>
                </p:nvSpPr>
                <p:spPr bwMode="auto">
                  <a:xfrm>
                    <a:off x="1" y="0"/>
                    <a:ext cx="112" cy="121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508" name="Rectangle 336"/>
                  <p:cNvSpPr>
                    <a:spLocks/>
                  </p:cNvSpPr>
                  <p:nvPr/>
                </p:nvSpPr>
                <p:spPr bwMode="auto">
                  <a:xfrm>
                    <a:off x="1" y="120"/>
                    <a:ext cx="112" cy="121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509" name="Rectangle 337"/>
                  <p:cNvSpPr>
                    <a:spLocks/>
                  </p:cNvSpPr>
                  <p:nvPr/>
                </p:nvSpPr>
                <p:spPr bwMode="auto">
                  <a:xfrm>
                    <a:off x="0" y="239"/>
                    <a:ext cx="112" cy="121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510" name="Rectangle 338"/>
                  <p:cNvSpPr>
                    <a:spLocks/>
                  </p:cNvSpPr>
                  <p:nvPr/>
                </p:nvSpPr>
                <p:spPr bwMode="auto">
                  <a:xfrm>
                    <a:off x="0" y="360"/>
                    <a:ext cx="112" cy="121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511" name="Rectangle 339"/>
                  <p:cNvSpPr>
                    <a:spLocks/>
                  </p:cNvSpPr>
                  <p:nvPr/>
                </p:nvSpPr>
                <p:spPr bwMode="auto">
                  <a:xfrm>
                    <a:off x="0" y="479"/>
                    <a:ext cx="112" cy="121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</p:grpSp>
            <p:grpSp>
              <p:nvGrpSpPr>
                <p:cNvPr id="495" name="Group 346"/>
                <p:cNvGrpSpPr>
                  <a:grpSpLocks/>
                </p:cNvGrpSpPr>
                <p:nvPr/>
              </p:nvGrpSpPr>
              <p:grpSpPr bwMode="auto">
                <a:xfrm>
                  <a:off x="0" y="1199"/>
                  <a:ext cx="113" cy="602"/>
                  <a:chOff x="0" y="0"/>
                  <a:chExt cx="113" cy="601"/>
                </a:xfrm>
              </p:grpSpPr>
              <p:sp>
                <p:nvSpPr>
                  <p:cNvPr id="502" name="Rectangle 341"/>
                  <p:cNvSpPr>
                    <a:spLocks/>
                  </p:cNvSpPr>
                  <p:nvPr/>
                </p:nvSpPr>
                <p:spPr bwMode="auto">
                  <a:xfrm>
                    <a:off x="1" y="0"/>
                    <a:ext cx="112" cy="121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503" name="Rectangle 342"/>
                  <p:cNvSpPr>
                    <a:spLocks/>
                  </p:cNvSpPr>
                  <p:nvPr/>
                </p:nvSpPr>
                <p:spPr bwMode="auto">
                  <a:xfrm>
                    <a:off x="1" y="120"/>
                    <a:ext cx="112" cy="121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504" name="Rectangle 343"/>
                  <p:cNvSpPr>
                    <a:spLocks/>
                  </p:cNvSpPr>
                  <p:nvPr/>
                </p:nvSpPr>
                <p:spPr bwMode="auto">
                  <a:xfrm>
                    <a:off x="0" y="239"/>
                    <a:ext cx="112" cy="122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505" name="Rectangle 344"/>
                  <p:cNvSpPr>
                    <a:spLocks/>
                  </p:cNvSpPr>
                  <p:nvPr/>
                </p:nvSpPr>
                <p:spPr bwMode="auto">
                  <a:xfrm>
                    <a:off x="0" y="361"/>
                    <a:ext cx="112" cy="121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506" name="Rectangle 345"/>
                  <p:cNvSpPr>
                    <a:spLocks/>
                  </p:cNvSpPr>
                  <p:nvPr/>
                </p:nvSpPr>
                <p:spPr bwMode="auto">
                  <a:xfrm>
                    <a:off x="0" y="480"/>
                    <a:ext cx="112" cy="121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</p:grpSp>
            <p:grpSp>
              <p:nvGrpSpPr>
                <p:cNvPr id="496" name="Group 352"/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113" cy="601"/>
                  <a:chOff x="0" y="0"/>
                  <a:chExt cx="113" cy="601"/>
                </a:xfrm>
              </p:grpSpPr>
              <p:sp>
                <p:nvSpPr>
                  <p:cNvPr id="497" name="Rectangle 347"/>
                  <p:cNvSpPr>
                    <a:spLocks/>
                  </p:cNvSpPr>
                  <p:nvPr/>
                </p:nvSpPr>
                <p:spPr bwMode="auto">
                  <a:xfrm>
                    <a:off x="1" y="0"/>
                    <a:ext cx="112" cy="121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498" name="Rectangle 348"/>
                  <p:cNvSpPr>
                    <a:spLocks/>
                  </p:cNvSpPr>
                  <p:nvPr/>
                </p:nvSpPr>
                <p:spPr bwMode="auto">
                  <a:xfrm>
                    <a:off x="1" y="119"/>
                    <a:ext cx="112" cy="122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499" name="Rectangle 349"/>
                  <p:cNvSpPr>
                    <a:spLocks/>
                  </p:cNvSpPr>
                  <p:nvPr/>
                </p:nvSpPr>
                <p:spPr bwMode="auto">
                  <a:xfrm>
                    <a:off x="0" y="239"/>
                    <a:ext cx="112" cy="122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500" name="Rectangle 350"/>
                  <p:cNvSpPr>
                    <a:spLocks/>
                  </p:cNvSpPr>
                  <p:nvPr/>
                </p:nvSpPr>
                <p:spPr bwMode="auto">
                  <a:xfrm>
                    <a:off x="0" y="361"/>
                    <a:ext cx="112" cy="121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501" name="Rectangle 351"/>
                  <p:cNvSpPr>
                    <a:spLocks/>
                  </p:cNvSpPr>
                  <p:nvPr/>
                </p:nvSpPr>
                <p:spPr bwMode="auto">
                  <a:xfrm>
                    <a:off x="0" y="479"/>
                    <a:ext cx="112" cy="122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</p:grpSp>
          </p:grpSp>
          <p:grpSp>
            <p:nvGrpSpPr>
              <p:cNvPr id="456" name="Group 372"/>
              <p:cNvGrpSpPr>
                <a:grpSpLocks/>
              </p:cNvGrpSpPr>
              <p:nvPr/>
            </p:nvGrpSpPr>
            <p:grpSpPr bwMode="auto">
              <a:xfrm>
                <a:off x="331" y="0"/>
                <a:ext cx="117" cy="1804"/>
                <a:chOff x="0" y="0"/>
                <a:chExt cx="116" cy="1804"/>
              </a:xfrm>
            </p:grpSpPr>
            <p:grpSp>
              <p:nvGrpSpPr>
                <p:cNvPr id="476" name="Group 359"/>
                <p:cNvGrpSpPr>
                  <a:grpSpLocks/>
                </p:cNvGrpSpPr>
                <p:nvPr/>
              </p:nvGrpSpPr>
              <p:grpSpPr bwMode="auto">
                <a:xfrm>
                  <a:off x="2" y="602"/>
                  <a:ext cx="114" cy="597"/>
                  <a:chOff x="0" y="0"/>
                  <a:chExt cx="113" cy="597"/>
                </a:xfrm>
              </p:grpSpPr>
              <p:sp>
                <p:nvSpPr>
                  <p:cNvPr id="489" name="Rectangle 354"/>
                  <p:cNvSpPr>
                    <a:spLocks/>
                  </p:cNvSpPr>
                  <p:nvPr/>
                </p:nvSpPr>
                <p:spPr bwMode="auto">
                  <a:xfrm>
                    <a:off x="1" y="0"/>
                    <a:ext cx="112" cy="121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490" name="Rectangle 355"/>
                  <p:cNvSpPr>
                    <a:spLocks/>
                  </p:cNvSpPr>
                  <p:nvPr/>
                </p:nvSpPr>
                <p:spPr bwMode="auto">
                  <a:xfrm>
                    <a:off x="1" y="120"/>
                    <a:ext cx="112" cy="121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491" name="Rectangle 356"/>
                  <p:cNvSpPr>
                    <a:spLocks/>
                  </p:cNvSpPr>
                  <p:nvPr/>
                </p:nvSpPr>
                <p:spPr bwMode="auto">
                  <a:xfrm>
                    <a:off x="0" y="239"/>
                    <a:ext cx="113" cy="121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492" name="Rectangle 357"/>
                  <p:cNvSpPr>
                    <a:spLocks/>
                  </p:cNvSpPr>
                  <p:nvPr/>
                </p:nvSpPr>
                <p:spPr bwMode="auto">
                  <a:xfrm>
                    <a:off x="0" y="360"/>
                    <a:ext cx="113" cy="121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493" name="Rectangle 358"/>
                  <p:cNvSpPr>
                    <a:spLocks/>
                  </p:cNvSpPr>
                  <p:nvPr/>
                </p:nvSpPr>
                <p:spPr bwMode="auto">
                  <a:xfrm>
                    <a:off x="0" y="479"/>
                    <a:ext cx="113" cy="118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</p:grpSp>
            <p:grpSp>
              <p:nvGrpSpPr>
                <p:cNvPr id="477" name="Group 365"/>
                <p:cNvGrpSpPr>
                  <a:grpSpLocks/>
                </p:cNvGrpSpPr>
                <p:nvPr/>
              </p:nvGrpSpPr>
              <p:grpSpPr bwMode="auto">
                <a:xfrm>
                  <a:off x="0" y="1199"/>
                  <a:ext cx="116" cy="605"/>
                  <a:chOff x="0" y="0"/>
                  <a:chExt cx="116" cy="604"/>
                </a:xfrm>
              </p:grpSpPr>
              <p:sp>
                <p:nvSpPr>
                  <p:cNvPr id="484" name="Rectangle 360"/>
                  <p:cNvSpPr>
                    <a:spLocks/>
                  </p:cNvSpPr>
                  <p:nvPr/>
                </p:nvSpPr>
                <p:spPr bwMode="auto">
                  <a:xfrm>
                    <a:off x="4" y="0"/>
                    <a:ext cx="112" cy="120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485" name="Rectangle 361"/>
                  <p:cNvSpPr>
                    <a:spLocks/>
                  </p:cNvSpPr>
                  <p:nvPr/>
                </p:nvSpPr>
                <p:spPr bwMode="auto">
                  <a:xfrm>
                    <a:off x="4" y="119"/>
                    <a:ext cx="112" cy="121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486" name="Rectangle 362"/>
                  <p:cNvSpPr>
                    <a:spLocks/>
                  </p:cNvSpPr>
                  <p:nvPr/>
                </p:nvSpPr>
                <p:spPr bwMode="auto">
                  <a:xfrm>
                    <a:off x="0" y="238"/>
                    <a:ext cx="116" cy="122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487" name="Rectangle 363"/>
                  <p:cNvSpPr>
                    <a:spLocks/>
                  </p:cNvSpPr>
                  <p:nvPr/>
                </p:nvSpPr>
                <p:spPr bwMode="auto">
                  <a:xfrm>
                    <a:off x="0" y="360"/>
                    <a:ext cx="116" cy="124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488" name="Rectangle 364"/>
                  <p:cNvSpPr>
                    <a:spLocks/>
                  </p:cNvSpPr>
                  <p:nvPr/>
                </p:nvSpPr>
                <p:spPr bwMode="auto">
                  <a:xfrm>
                    <a:off x="0" y="482"/>
                    <a:ext cx="116" cy="122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</p:grpSp>
            <p:grpSp>
              <p:nvGrpSpPr>
                <p:cNvPr id="478" name="Group 371"/>
                <p:cNvGrpSpPr>
                  <a:grpSpLocks/>
                </p:cNvGrpSpPr>
                <p:nvPr/>
              </p:nvGrpSpPr>
              <p:grpSpPr bwMode="auto">
                <a:xfrm>
                  <a:off x="2" y="0"/>
                  <a:ext cx="114" cy="604"/>
                  <a:chOff x="0" y="0"/>
                  <a:chExt cx="113" cy="604"/>
                </a:xfrm>
              </p:grpSpPr>
              <p:sp>
                <p:nvSpPr>
                  <p:cNvPr id="479" name="Rectangle 366"/>
                  <p:cNvSpPr>
                    <a:spLocks/>
                  </p:cNvSpPr>
                  <p:nvPr/>
                </p:nvSpPr>
                <p:spPr bwMode="auto">
                  <a:xfrm>
                    <a:off x="1" y="0"/>
                    <a:ext cx="112" cy="120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480" name="Rectangle 367"/>
                  <p:cNvSpPr>
                    <a:spLocks/>
                  </p:cNvSpPr>
                  <p:nvPr/>
                </p:nvSpPr>
                <p:spPr bwMode="auto">
                  <a:xfrm>
                    <a:off x="1" y="119"/>
                    <a:ext cx="112" cy="125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481" name="Rectangle 368"/>
                  <p:cNvSpPr>
                    <a:spLocks/>
                  </p:cNvSpPr>
                  <p:nvPr/>
                </p:nvSpPr>
                <p:spPr bwMode="auto">
                  <a:xfrm>
                    <a:off x="0" y="241"/>
                    <a:ext cx="113" cy="122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482" name="Rectangle 369"/>
                  <p:cNvSpPr>
                    <a:spLocks/>
                  </p:cNvSpPr>
                  <p:nvPr/>
                </p:nvSpPr>
                <p:spPr bwMode="auto">
                  <a:xfrm>
                    <a:off x="0" y="363"/>
                    <a:ext cx="113" cy="121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483" name="Rectangle 370"/>
                  <p:cNvSpPr>
                    <a:spLocks/>
                  </p:cNvSpPr>
                  <p:nvPr/>
                </p:nvSpPr>
                <p:spPr bwMode="auto">
                  <a:xfrm>
                    <a:off x="0" y="482"/>
                    <a:ext cx="113" cy="122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</p:grpSp>
          </p:grpSp>
          <p:grpSp>
            <p:nvGrpSpPr>
              <p:cNvPr id="457" name="Group 391"/>
              <p:cNvGrpSpPr>
                <a:grpSpLocks/>
              </p:cNvGrpSpPr>
              <p:nvPr/>
            </p:nvGrpSpPr>
            <p:grpSpPr bwMode="auto">
              <a:xfrm>
                <a:off x="445" y="0"/>
                <a:ext cx="113" cy="1804"/>
                <a:chOff x="0" y="0"/>
                <a:chExt cx="113" cy="1804"/>
              </a:xfrm>
            </p:grpSpPr>
            <p:grpSp>
              <p:nvGrpSpPr>
                <p:cNvPr id="458" name="Group 378"/>
                <p:cNvGrpSpPr>
                  <a:grpSpLocks/>
                </p:cNvGrpSpPr>
                <p:nvPr/>
              </p:nvGrpSpPr>
              <p:grpSpPr bwMode="auto">
                <a:xfrm>
                  <a:off x="0" y="602"/>
                  <a:ext cx="113" cy="597"/>
                  <a:chOff x="0" y="0"/>
                  <a:chExt cx="113" cy="597"/>
                </a:xfrm>
              </p:grpSpPr>
              <p:sp>
                <p:nvSpPr>
                  <p:cNvPr id="471" name="Rectangle 373"/>
                  <p:cNvSpPr>
                    <a:spLocks/>
                  </p:cNvSpPr>
                  <p:nvPr/>
                </p:nvSpPr>
                <p:spPr bwMode="auto">
                  <a:xfrm>
                    <a:off x="1" y="0"/>
                    <a:ext cx="112" cy="121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472" name="Rectangle 374"/>
                  <p:cNvSpPr>
                    <a:spLocks/>
                  </p:cNvSpPr>
                  <p:nvPr/>
                </p:nvSpPr>
                <p:spPr bwMode="auto">
                  <a:xfrm>
                    <a:off x="1" y="120"/>
                    <a:ext cx="112" cy="121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473" name="Rectangle 375"/>
                  <p:cNvSpPr>
                    <a:spLocks/>
                  </p:cNvSpPr>
                  <p:nvPr/>
                </p:nvSpPr>
                <p:spPr bwMode="auto">
                  <a:xfrm>
                    <a:off x="0" y="239"/>
                    <a:ext cx="112" cy="121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474" name="Rectangle 376"/>
                  <p:cNvSpPr>
                    <a:spLocks/>
                  </p:cNvSpPr>
                  <p:nvPr/>
                </p:nvSpPr>
                <p:spPr bwMode="auto">
                  <a:xfrm>
                    <a:off x="0" y="360"/>
                    <a:ext cx="112" cy="121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475" name="Rectangle 377"/>
                  <p:cNvSpPr>
                    <a:spLocks/>
                  </p:cNvSpPr>
                  <p:nvPr/>
                </p:nvSpPr>
                <p:spPr bwMode="auto">
                  <a:xfrm>
                    <a:off x="0" y="479"/>
                    <a:ext cx="112" cy="118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</p:grpSp>
            <p:grpSp>
              <p:nvGrpSpPr>
                <p:cNvPr id="459" name="Group 384"/>
                <p:cNvGrpSpPr>
                  <a:grpSpLocks/>
                </p:cNvGrpSpPr>
                <p:nvPr/>
              </p:nvGrpSpPr>
              <p:grpSpPr bwMode="auto">
                <a:xfrm>
                  <a:off x="0" y="1199"/>
                  <a:ext cx="113" cy="605"/>
                  <a:chOff x="0" y="0"/>
                  <a:chExt cx="112" cy="604"/>
                </a:xfrm>
              </p:grpSpPr>
              <p:sp>
                <p:nvSpPr>
                  <p:cNvPr id="466" name="Rectangle 379"/>
                  <p:cNvSpPr>
                    <a:spLocks/>
                  </p:cNvSpPr>
                  <p:nvPr/>
                </p:nvSpPr>
                <p:spPr bwMode="auto">
                  <a:xfrm>
                    <a:off x="0" y="0"/>
                    <a:ext cx="112" cy="120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467" name="Rectangle 380"/>
                  <p:cNvSpPr>
                    <a:spLocks/>
                  </p:cNvSpPr>
                  <p:nvPr/>
                </p:nvSpPr>
                <p:spPr bwMode="auto">
                  <a:xfrm>
                    <a:off x="0" y="119"/>
                    <a:ext cx="112" cy="121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468" name="Rectangle 381"/>
                  <p:cNvSpPr>
                    <a:spLocks/>
                  </p:cNvSpPr>
                  <p:nvPr/>
                </p:nvSpPr>
                <p:spPr bwMode="auto">
                  <a:xfrm>
                    <a:off x="0" y="238"/>
                    <a:ext cx="112" cy="122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469" name="Rectangle 382"/>
                  <p:cNvSpPr>
                    <a:spLocks/>
                  </p:cNvSpPr>
                  <p:nvPr/>
                </p:nvSpPr>
                <p:spPr bwMode="auto">
                  <a:xfrm>
                    <a:off x="0" y="360"/>
                    <a:ext cx="112" cy="124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470" name="Rectangle 383"/>
                  <p:cNvSpPr>
                    <a:spLocks/>
                  </p:cNvSpPr>
                  <p:nvPr/>
                </p:nvSpPr>
                <p:spPr bwMode="auto">
                  <a:xfrm>
                    <a:off x="0" y="482"/>
                    <a:ext cx="112" cy="122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</p:grpSp>
            <p:grpSp>
              <p:nvGrpSpPr>
                <p:cNvPr id="460" name="Group 390"/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113" cy="604"/>
                  <a:chOff x="0" y="0"/>
                  <a:chExt cx="112" cy="604"/>
                </a:xfrm>
              </p:grpSpPr>
              <p:sp>
                <p:nvSpPr>
                  <p:cNvPr id="461" name="Rectangle 385"/>
                  <p:cNvSpPr>
                    <a:spLocks/>
                  </p:cNvSpPr>
                  <p:nvPr/>
                </p:nvSpPr>
                <p:spPr bwMode="auto">
                  <a:xfrm>
                    <a:off x="0" y="0"/>
                    <a:ext cx="112" cy="120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462" name="Rectangle 386"/>
                  <p:cNvSpPr>
                    <a:spLocks/>
                  </p:cNvSpPr>
                  <p:nvPr/>
                </p:nvSpPr>
                <p:spPr bwMode="auto">
                  <a:xfrm>
                    <a:off x="0" y="119"/>
                    <a:ext cx="112" cy="125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463" name="Rectangle 387"/>
                  <p:cNvSpPr>
                    <a:spLocks/>
                  </p:cNvSpPr>
                  <p:nvPr/>
                </p:nvSpPr>
                <p:spPr bwMode="auto">
                  <a:xfrm>
                    <a:off x="0" y="241"/>
                    <a:ext cx="112" cy="122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464" name="Rectangle 388"/>
                  <p:cNvSpPr>
                    <a:spLocks/>
                  </p:cNvSpPr>
                  <p:nvPr/>
                </p:nvSpPr>
                <p:spPr bwMode="auto">
                  <a:xfrm>
                    <a:off x="0" y="363"/>
                    <a:ext cx="112" cy="121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465" name="Rectangle 389"/>
                  <p:cNvSpPr>
                    <a:spLocks/>
                  </p:cNvSpPr>
                  <p:nvPr/>
                </p:nvSpPr>
                <p:spPr bwMode="auto">
                  <a:xfrm>
                    <a:off x="0" y="482"/>
                    <a:ext cx="112" cy="122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</p:grpSp>
          </p:grpSp>
        </p:grpSp>
        <p:grpSp>
          <p:nvGrpSpPr>
            <p:cNvPr id="12" name="Group 488"/>
            <p:cNvGrpSpPr>
              <a:grpSpLocks/>
            </p:cNvGrpSpPr>
            <p:nvPr/>
          </p:nvGrpSpPr>
          <p:grpSpPr bwMode="auto">
            <a:xfrm>
              <a:off x="2233" y="0"/>
              <a:ext cx="562" cy="1804"/>
              <a:chOff x="0" y="0"/>
              <a:chExt cx="562" cy="1804"/>
            </a:xfrm>
          </p:grpSpPr>
          <p:grpSp>
            <p:nvGrpSpPr>
              <p:cNvPr id="358" name="Group 411"/>
              <p:cNvGrpSpPr>
                <a:grpSpLocks/>
              </p:cNvGrpSpPr>
              <p:nvPr/>
            </p:nvGrpSpPr>
            <p:grpSpPr bwMode="auto">
              <a:xfrm>
                <a:off x="0" y="2"/>
                <a:ext cx="113" cy="1801"/>
                <a:chOff x="0" y="0"/>
                <a:chExt cx="113" cy="1801"/>
              </a:xfrm>
            </p:grpSpPr>
            <p:grpSp>
              <p:nvGrpSpPr>
                <p:cNvPr id="435" name="Group 398"/>
                <p:cNvGrpSpPr>
                  <a:grpSpLocks/>
                </p:cNvGrpSpPr>
                <p:nvPr/>
              </p:nvGrpSpPr>
              <p:grpSpPr bwMode="auto">
                <a:xfrm>
                  <a:off x="0" y="600"/>
                  <a:ext cx="113" cy="600"/>
                  <a:chOff x="0" y="0"/>
                  <a:chExt cx="113" cy="600"/>
                </a:xfrm>
              </p:grpSpPr>
              <p:sp>
                <p:nvSpPr>
                  <p:cNvPr id="448" name="Rectangle 393"/>
                  <p:cNvSpPr>
                    <a:spLocks/>
                  </p:cNvSpPr>
                  <p:nvPr/>
                </p:nvSpPr>
                <p:spPr bwMode="auto">
                  <a:xfrm>
                    <a:off x="1" y="0"/>
                    <a:ext cx="112" cy="121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449" name="Rectangle 394"/>
                  <p:cNvSpPr>
                    <a:spLocks/>
                  </p:cNvSpPr>
                  <p:nvPr/>
                </p:nvSpPr>
                <p:spPr bwMode="auto">
                  <a:xfrm>
                    <a:off x="1" y="119"/>
                    <a:ext cx="112" cy="122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450" name="Rectangle 395"/>
                  <p:cNvSpPr>
                    <a:spLocks/>
                  </p:cNvSpPr>
                  <p:nvPr/>
                </p:nvSpPr>
                <p:spPr bwMode="auto">
                  <a:xfrm>
                    <a:off x="0" y="238"/>
                    <a:ext cx="112" cy="121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451" name="Rectangle 396"/>
                  <p:cNvSpPr>
                    <a:spLocks/>
                  </p:cNvSpPr>
                  <p:nvPr/>
                </p:nvSpPr>
                <p:spPr bwMode="auto">
                  <a:xfrm>
                    <a:off x="0" y="360"/>
                    <a:ext cx="112" cy="121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452" name="Rectangle 397"/>
                  <p:cNvSpPr>
                    <a:spLocks/>
                  </p:cNvSpPr>
                  <p:nvPr/>
                </p:nvSpPr>
                <p:spPr bwMode="auto">
                  <a:xfrm>
                    <a:off x="0" y="479"/>
                    <a:ext cx="112" cy="121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</p:grpSp>
            <p:grpSp>
              <p:nvGrpSpPr>
                <p:cNvPr id="436" name="Group 404"/>
                <p:cNvGrpSpPr>
                  <a:grpSpLocks/>
                </p:cNvGrpSpPr>
                <p:nvPr/>
              </p:nvGrpSpPr>
              <p:grpSpPr bwMode="auto">
                <a:xfrm>
                  <a:off x="0" y="1197"/>
                  <a:ext cx="113" cy="604"/>
                  <a:chOff x="0" y="0"/>
                  <a:chExt cx="113" cy="604"/>
                </a:xfrm>
              </p:grpSpPr>
              <p:sp>
                <p:nvSpPr>
                  <p:cNvPr id="443" name="Rectangle 399"/>
                  <p:cNvSpPr>
                    <a:spLocks/>
                  </p:cNvSpPr>
                  <p:nvPr/>
                </p:nvSpPr>
                <p:spPr bwMode="auto">
                  <a:xfrm>
                    <a:off x="1" y="0"/>
                    <a:ext cx="112" cy="124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444" name="Rectangle 400"/>
                  <p:cNvSpPr>
                    <a:spLocks/>
                  </p:cNvSpPr>
                  <p:nvPr/>
                </p:nvSpPr>
                <p:spPr bwMode="auto">
                  <a:xfrm>
                    <a:off x="1" y="122"/>
                    <a:ext cx="112" cy="122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445" name="Rectangle 401"/>
                  <p:cNvSpPr>
                    <a:spLocks/>
                  </p:cNvSpPr>
                  <p:nvPr/>
                </p:nvSpPr>
                <p:spPr bwMode="auto">
                  <a:xfrm>
                    <a:off x="0" y="241"/>
                    <a:ext cx="112" cy="122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446" name="Rectangle 402"/>
                  <p:cNvSpPr>
                    <a:spLocks/>
                  </p:cNvSpPr>
                  <p:nvPr/>
                </p:nvSpPr>
                <p:spPr bwMode="auto">
                  <a:xfrm>
                    <a:off x="0" y="363"/>
                    <a:ext cx="112" cy="121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447" name="Rectangle 403"/>
                  <p:cNvSpPr>
                    <a:spLocks/>
                  </p:cNvSpPr>
                  <p:nvPr/>
                </p:nvSpPr>
                <p:spPr bwMode="auto">
                  <a:xfrm>
                    <a:off x="0" y="482"/>
                    <a:ext cx="112" cy="122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</p:grpSp>
            <p:grpSp>
              <p:nvGrpSpPr>
                <p:cNvPr id="437" name="Group 410"/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113" cy="601"/>
                  <a:chOff x="0" y="0"/>
                  <a:chExt cx="113" cy="601"/>
                </a:xfrm>
              </p:grpSpPr>
              <p:sp>
                <p:nvSpPr>
                  <p:cNvPr id="438" name="Rectangle 405"/>
                  <p:cNvSpPr>
                    <a:spLocks/>
                  </p:cNvSpPr>
                  <p:nvPr/>
                </p:nvSpPr>
                <p:spPr bwMode="auto">
                  <a:xfrm>
                    <a:off x="1" y="0"/>
                    <a:ext cx="112" cy="121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439" name="Rectangle 406"/>
                  <p:cNvSpPr>
                    <a:spLocks/>
                  </p:cNvSpPr>
                  <p:nvPr/>
                </p:nvSpPr>
                <p:spPr bwMode="auto">
                  <a:xfrm>
                    <a:off x="1" y="119"/>
                    <a:ext cx="112" cy="122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440" name="Rectangle 407"/>
                  <p:cNvSpPr>
                    <a:spLocks/>
                  </p:cNvSpPr>
                  <p:nvPr/>
                </p:nvSpPr>
                <p:spPr bwMode="auto">
                  <a:xfrm>
                    <a:off x="0" y="239"/>
                    <a:ext cx="112" cy="122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441" name="Rectangle 408"/>
                  <p:cNvSpPr>
                    <a:spLocks/>
                  </p:cNvSpPr>
                  <p:nvPr/>
                </p:nvSpPr>
                <p:spPr bwMode="auto">
                  <a:xfrm>
                    <a:off x="0" y="361"/>
                    <a:ext cx="112" cy="121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442" name="Rectangle 409"/>
                  <p:cNvSpPr>
                    <a:spLocks/>
                  </p:cNvSpPr>
                  <p:nvPr/>
                </p:nvSpPr>
                <p:spPr bwMode="auto">
                  <a:xfrm>
                    <a:off x="0" y="479"/>
                    <a:ext cx="112" cy="122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</p:grpSp>
          </p:grpSp>
          <p:grpSp>
            <p:nvGrpSpPr>
              <p:cNvPr id="359" name="Group 430"/>
              <p:cNvGrpSpPr>
                <a:grpSpLocks/>
              </p:cNvGrpSpPr>
              <p:nvPr/>
            </p:nvGrpSpPr>
            <p:grpSpPr bwMode="auto">
              <a:xfrm>
                <a:off x="109" y="2"/>
                <a:ext cx="114" cy="1801"/>
                <a:chOff x="0" y="0"/>
                <a:chExt cx="113" cy="1801"/>
              </a:xfrm>
            </p:grpSpPr>
            <p:grpSp>
              <p:nvGrpSpPr>
                <p:cNvPr id="417" name="Group 417"/>
                <p:cNvGrpSpPr>
                  <a:grpSpLocks/>
                </p:cNvGrpSpPr>
                <p:nvPr/>
              </p:nvGrpSpPr>
              <p:grpSpPr bwMode="auto">
                <a:xfrm>
                  <a:off x="0" y="600"/>
                  <a:ext cx="113" cy="600"/>
                  <a:chOff x="0" y="0"/>
                  <a:chExt cx="113" cy="600"/>
                </a:xfrm>
              </p:grpSpPr>
              <p:sp>
                <p:nvSpPr>
                  <p:cNvPr id="430" name="Rectangle 412"/>
                  <p:cNvSpPr>
                    <a:spLocks/>
                  </p:cNvSpPr>
                  <p:nvPr/>
                </p:nvSpPr>
                <p:spPr bwMode="auto">
                  <a:xfrm>
                    <a:off x="1" y="0"/>
                    <a:ext cx="112" cy="121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431" name="Rectangle 413"/>
                  <p:cNvSpPr>
                    <a:spLocks/>
                  </p:cNvSpPr>
                  <p:nvPr/>
                </p:nvSpPr>
                <p:spPr bwMode="auto">
                  <a:xfrm>
                    <a:off x="1" y="119"/>
                    <a:ext cx="112" cy="122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432" name="Rectangle 414"/>
                  <p:cNvSpPr>
                    <a:spLocks/>
                  </p:cNvSpPr>
                  <p:nvPr/>
                </p:nvSpPr>
                <p:spPr bwMode="auto">
                  <a:xfrm>
                    <a:off x="0" y="238"/>
                    <a:ext cx="112" cy="121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433" name="Rectangle 415"/>
                  <p:cNvSpPr>
                    <a:spLocks/>
                  </p:cNvSpPr>
                  <p:nvPr/>
                </p:nvSpPr>
                <p:spPr bwMode="auto">
                  <a:xfrm>
                    <a:off x="0" y="360"/>
                    <a:ext cx="112" cy="121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434" name="Rectangle 416"/>
                  <p:cNvSpPr>
                    <a:spLocks/>
                  </p:cNvSpPr>
                  <p:nvPr/>
                </p:nvSpPr>
                <p:spPr bwMode="auto">
                  <a:xfrm>
                    <a:off x="0" y="479"/>
                    <a:ext cx="112" cy="121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</p:grpSp>
            <p:grpSp>
              <p:nvGrpSpPr>
                <p:cNvPr id="418" name="Group 423"/>
                <p:cNvGrpSpPr>
                  <a:grpSpLocks/>
                </p:cNvGrpSpPr>
                <p:nvPr/>
              </p:nvGrpSpPr>
              <p:grpSpPr bwMode="auto">
                <a:xfrm>
                  <a:off x="0" y="1197"/>
                  <a:ext cx="113" cy="604"/>
                  <a:chOff x="0" y="0"/>
                  <a:chExt cx="113" cy="604"/>
                </a:xfrm>
              </p:grpSpPr>
              <p:sp>
                <p:nvSpPr>
                  <p:cNvPr id="425" name="Rectangle 418"/>
                  <p:cNvSpPr>
                    <a:spLocks/>
                  </p:cNvSpPr>
                  <p:nvPr/>
                </p:nvSpPr>
                <p:spPr bwMode="auto">
                  <a:xfrm>
                    <a:off x="1" y="0"/>
                    <a:ext cx="112" cy="124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426" name="Rectangle 419"/>
                  <p:cNvSpPr>
                    <a:spLocks/>
                  </p:cNvSpPr>
                  <p:nvPr/>
                </p:nvSpPr>
                <p:spPr bwMode="auto">
                  <a:xfrm>
                    <a:off x="1" y="122"/>
                    <a:ext cx="112" cy="122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427" name="Rectangle 420"/>
                  <p:cNvSpPr>
                    <a:spLocks/>
                  </p:cNvSpPr>
                  <p:nvPr/>
                </p:nvSpPr>
                <p:spPr bwMode="auto">
                  <a:xfrm>
                    <a:off x="0" y="241"/>
                    <a:ext cx="112" cy="122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428" name="Rectangle 421"/>
                  <p:cNvSpPr>
                    <a:spLocks/>
                  </p:cNvSpPr>
                  <p:nvPr/>
                </p:nvSpPr>
                <p:spPr bwMode="auto">
                  <a:xfrm>
                    <a:off x="0" y="363"/>
                    <a:ext cx="112" cy="121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429" name="Rectangle 422"/>
                  <p:cNvSpPr>
                    <a:spLocks/>
                  </p:cNvSpPr>
                  <p:nvPr/>
                </p:nvSpPr>
                <p:spPr bwMode="auto">
                  <a:xfrm>
                    <a:off x="0" y="482"/>
                    <a:ext cx="112" cy="122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</p:grpSp>
            <p:grpSp>
              <p:nvGrpSpPr>
                <p:cNvPr id="419" name="Group 429"/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113" cy="601"/>
                  <a:chOff x="0" y="0"/>
                  <a:chExt cx="113" cy="601"/>
                </a:xfrm>
              </p:grpSpPr>
              <p:sp>
                <p:nvSpPr>
                  <p:cNvPr id="420" name="Rectangle 424"/>
                  <p:cNvSpPr>
                    <a:spLocks/>
                  </p:cNvSpPr>
                  <p:nvPr/>
                </p:nvSpPr>
                <p:spPr bwMode="auto">
                  <a:xfrm>
                    <a:off x="1" y="0"/>
                    <a:ext cx="112" cy="121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421" name="Rectangle 425"/>
                  <p:cNvSpPr>
                    <a:spLocks/>
                  </p:cNvSpPr>
                  <p:nvPr/>
                </p:nvSpPr>
                <p:spPr bwMode="auto">
                  <a:xfrm>
                    <a:off x="1" y="119"/>
                    <a:ext cx="112" cy="122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422" name="Rectangle 426"/>
                  <p:cNvSpPr>
                    <a:spLocks/>
                  </p:cNvSpPr>
                  <p:nvPr/>
                </p:nvSpPr>
                <p:spPr bwMode="auto">
                  <a:xfrm>
                    <a:off x="0" y="239"/>
                    <a:ext cx="112" cy="122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423" name="Rectangle 427"/>
                  <p:cNvSpPr>
                    <a:spLocks/>
                  </p:cNvSpPr>
                  <p:nvPr/>
                </p:nvSpPr>
                <p:spPr bwMode="auto">
                  <a:xfrm>
                    <a:off x="0" y="361"/>
                    <a:ext cx="112" cy="121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424" name="Rectangle 428"/>
                  <p:cNvSpPr>
                    <a:spLocks/>
                  </p:cNvSpPr>
                  <p:nvPr/>
                </p:nvSpPr>
                <p:spPr bwMode="auto">
                  <a:xfrm>
                    <a:off x="0" y="479"/>
                    <a:ext cx="112" cy="122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</p:grpSp>
          </p:grpSp>
          <p:grpSp>
            <p:nvGrpSpPr>
              <p:cNvPr id="360" name="Group 449"/>
              <p:cNvGrpSpPr>
                <a:grpSpLocks/>
              </p:cNvGrpSpPr>
              <p:nvPr/>
            </p:nvGrpSpPr>
            <p:grpSpPr bwMode="auto">
              <a:xfrm>
                <a:off x="222" y="2"/>
                <a:ext cx="114" cy="1801"/>
                <a:chOff x="0" y="0"/>
                <a:chExt cx="113" cy="1801"/>
              </a:xfrm>
            </p:grpSpPr>
            <p:grpSp>
              <p:nvGrpSpPr>
                <p:cNvPr id="399" name="Group 436"/>
                <p:cNvGrpSpPr>
                  <a:grpSpLocks/>
                </p:cNvGrpSpPr>
                <p:nvPr/>
              </p:nvGrpSpPr>
              <p:grpSpPr bwMode="auto">
                <a:xfrm>
                  <a:off x="0" y="599"/>
                  <a:ext cx="112" cy="600"/>
                  <a:chOff x="0" y="0"/>
                  <a:chExt cx="112" cy="600"/>
                </a:xfrm>
              </p:grpSpPr>
              <p:sp>
                <p:nvSpPr>
                  <p:cNvPr id="412" name="Rectangle 431"/>
                  <p:cNvSpPr>
                    <a:spLocks/>
                  </p:cNvSpPr>
                  <p:nvPr/>
                </p:nvSpPr>
                <p:spPr bwMode="auto">
                  <a:xfrm>
                    <a:off x="0" y="0"/>
                    <a:ext cx="112" cy="121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413" name="Rectangle 432"/>
                  <p:cNvSpPr>
                    <a:spLocks/>
                  </p:cNvSpPr>
                  <p:nvPr/>
                </p:nvSpPr>
                <p:spPr bwMode="auto">
                  <a:xfrm>
                    <a:off x="0" y="120"/>
                    <a:ext cx="112" cy="121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414" name="Rectangle 433"/>
                  <p:cNvSpPr>
                    <a:spLocks/>
                  </p:cNvSpPr>
                  <p:nvPr/>
                </p:nvSpPr>
                <p:spPr bwMode="auto">
                  <a:xfrm>
                    <a:off x="0" y="239"/>
                    <a:ext cx="112" cy="121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415" name="Rectangle 434"/>
                  <p:cNvSpPr>
                    <a:spLocks/>
                  </p:cNvSpPr>
                  <p:nvPr/>
                </p:nvSpPr>
                <p:spPr bwMode="auto">
                  <a:xfrm>
                    <a:off x="0" y="360"/>
                    <a:ext cx="112" cy="121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416" name="Rectangle 435"/>
                  <p:cNvSpPr>
                    <a:spLocks/>
                  </p:cNvSpPr>
                  <p:nvPr/>
                </p:nvSpPr>
                <p:spPr bwMode="auto">
                  <a:xfrm>
                    <a:off x="0" y="479"/>
                    <a:ext cx="112" cy="121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</p:grpSp>
            <p:grpSp>
              <p:nvGrpSpPr>
                <p:cNvPr id="400" name="Group 442"/>
                <p:cNvGrpSpPr>
                  <a:grpSpLocks/>
                </p:cNvGrpSpPr>
                <p:nvPr/>
              </p:nvGrpSpPr>
              <p:grpSpPr bwMode="auto">
                <a:xfrm>
                  <a:off x="0" y="1199"/>
                  <a:ext cx="113" cy="602"/>
                  <a:chOff x="0" y="0"/>
                  <a:chExt cx="113" cy="601"/>
                </a:xfrm>
              </p:grpSpPr>
              <p:sp>
                <p:nvSpPr>
                  <p:cNvPr id="407" name="Rectangle 437"/>
                  <p:cNvSpPr>
                    <a:spLocks/>
                  </p:cNvSpPr>
                  <p:nvPr/>
                </p:nvSpPr>
                <p:spPr bwMode="auto">
                  <a:xfrm>
                    <a:off x="1" y="0"/>
                    <a:ext cx="112" cy="121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408" name="Rectangle 438"/>
                  <p:cNvSpPr>
                    <a:spLocks/>
                  </p:cNvSpPr>
                  <p:nvPr/>
                </p:nvSpPr>
                <p:spPr bwMode="auto">
                  <a:xfrm>
                    <a:off x="1" y="120"/>
                    <a:ext cx="112" cy="121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409" name="Rectangle 439"/>
                  <p:cNvSpPr>
                    <a:spLocks/>
                  </p:cNvSpPr>
                  <p:nvPr/>
                </p:nvSpPr>
                <p:spPr bwMode="auto">
                  <a:xfrm>
                    <a:off x="0" y="239"/>
                    <a:ext cx="112" cy="122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410" name="Rectangle 440"/>
                  <p:cNvSpPr>
                    <a:spLocks/>
                  </p:cNvSpPr>
                  <p:nvPr/>
                </p:nvSpPr>
                <p:spPr bwMode="auto">
                  <a:xfrm>
                    <a:off x="0" y="361"/>
                    <a:ext cx="112" cy="121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411" name="Rectangle 441"/>
                  <p:cNvSpPr>
                    <a:spLocks/>
                  </p:cNvSpPr>
                  <p:nvPr/>
                </p:nvSpPr>
                <p:spPr bwMode="auto">
                  <a:xfrm>
                    <a:off x="0" y="480"/>
                    <a:ext cx="112" cy="121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</p:grpSp>
            <p:grpSp>
              <p:nvGrpSpPr>
                <p:cNvPr id="401" name="Group 448"/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113" cy="601"/>
                  <a:chOff x="0" y="0"/>
                  <a:chExt cx="113" cy="601"/>
                </a:xfrm>
              </p:grpSpPr>
              <p:sp>
                <p:nvSpPr>
                  <p:cNvPr id="402" name="Rectangle 443"/>
                  <p:cNvSpPr>
                    <a:spLocks/>
                  </p:cNvSpPr>
                  <p:nvPr/>
                </p:nvSpPr>
                <p:spPr bwMode="auto">
                  <a:xfrm>
                    <a:off x="1" y="0"/>
                    <a:ext cx="112" cy="121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403" name="Rectangle 444"/>
                  <p:cNvSpPr>
                    <a:spLocks/>
                  </p:cNvSpPr>
                  <p:nvPr/>
                </p:nvSpPr>
                <p:spPr bwMode="auto">
                  <a:xfrm>
                    <a:off x="1" y="119"/>
                    <a:ext cx="112" cy="122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404" name="Rectangle 445"/>
                  <p:cNvSpPr>
                    <a:spLocks/>
                  </p:cNvSpPr>
                  <p:nvPr/>
                </p:nvSpPr>
                <p:spPr bwMode="auto">
                  <a:xfrm>
                    <a:off x="0" y="239"/>
                    <a:ext cx="112" cy="122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405" name="Rectangle 446"/>
                  <p:cNvSpPr>
                    <a:spLocks/>
                  </p:cNvSpPr>
                  <p:nvPr/>
                </p:nvSpPr>
                <p:spPr bwMode="auto">
                  <a:xfrm>
                    <a:off x="0" y="361"/>
                    <a:ext cx="112" cy="121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406" name="Rectangle 447"/>
                  <p:cNvSpPr>
                    <a:spLocks/>
                  </p:cNvSpPr>
                  <p:nvPr/>
                </p:nvSpPr>
                <p:spPr bwMode="auto">
                  <a:xfrm>
                    <a:off x="0" y="479"/>
                    <a:ext cx="112" cy="122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</p:grpSp>
          </p:grpSp>
          <p:grpSp>
            <p:nvGrpSpPr>
              <p:cNvPr id="361" name="Group 468"/>
              <p:cNvGrpSpPr>
                <a:grpSpLocks/>
              </p:cNvGrpSpPr>
              <p:nvPr/>
            </p:nvGrpSpPr>
            <p:grpSpPr bwMode="auto">
              <a:xfrm>
                <a:off x="335" y="0"/>
                <a:ext cx="113" cy="1804"/>
                <a:chOff x="0" y="0"/>
                <a:chExt cx="113" cy="1804"/>
              </a:xfrm>
            </p:grpSpPr>
            <p:grpSp>
              <p:nvGrpSpPr>
                <p:cNvPr id="381" name="Group 455"/>
                <p:cNvGrpSpPr>
                  <a:grpSpLocks/>
                </p:cNvGrpSpPr>
                <p:nvPr/>
              </p:nvGrpSpPr>
              <p:grpSpPr bwMode="auto">
                <a:xfrm>
                  <a:off x="0" y="602"/>
                  <a:ext cx="113" cy="597"/>
                  <a:chOff x="0" y="0"/>
                  <a:chExt cx="113" cy="597"/>
                </a:xfrm>
              </p:grpSpPr>
              <p:sp>
                <p:nvSpPr>
                  <p:cNvPr id="394" name="Rectangle 450"/>
                  <p:cNvSpPr>
                    <a:spLocks/>
                  </p:cNvSpPr>
                  <p:nvPr/>
                </p:nvSpPr>
                <p:spPr bwMode="auto">
                  <a:xfrm>
                    <a:off x="1" y="0"/>
                    <a:ext cx="112" cy="121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395" name="Rectangle 451"/>
                  <p:cNvSpPr>
                    <a:spLocks/>
                  </p:cNvSpPr>
                  <p:nvPr/>
                </p:nvSpPr>
                <p:spPr bwMode="auto">
                  <a:xfrm>
                    <a:off x="1" y="120"/>
                    <a:ext cx="112" cy="121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396" name="Rectangle 452"/>
                  <p:cNvSpPr>
                    <a:spLocks/>
                  </p:cNvSpPr>
                  <p:nvPr/>
                </p:nvSpPr>
                <p:spPr bwMode="auto">
                  <a:xfrm>
                    <a:off x="0" y="239"/>
                    <a:ext cx="112" cy="121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397" name="Rectangle 453"/>
                  <p:cNvSpPr>
                    <a:spLocks/>
                  </p:cNvSpPr>
                  <p:nvPr/>
                </p:nvSpPr>
                <p:spPr bwMode="auto">
                  <a:xfrm>
                    <a:off x="0" y="360"/>
                    <a:ext cx="112" cy="121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398" name="Rectangle 454"/>
                  <p:cNvSpPr>
                    <a:spLocks/>
                  </p:cNvSpPr>
                  <p:nvPr/>
                </p:nvSpPr>
                <p:spPr bwMode="auto">
                  <a:xfrm>
                    <a:off x="0" y="479"/>
                    <a:ext cx="112" cy="118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</p:grpSp>
            <p:grpSp>
              <p:nvGrpSpPr>
                <p:cNvPr id="382" name="Group 461"/>
                <p:cNvGrpSpPr>
                  <a:grpSpLocks/>
                </p:cNvGrpSpPr>
                <p:nvPr/>
              </p:nvGrpSpPr>
              <p:grpSpPr bwMode="auto">
                <a:xfrm>
                  <a:off x="0" y="1199"/>
                  <a:ext cx="113" cy="605"/>
                  <a:chOff x="0" y="0"/>
                  <a:chExt cx="112" cy="604"/>
                </a:xfrm>
              </p:grpSpPr>
              <p:sp>
                <p:nvSpPr>
                  <p:cNvPr id="389" name="Rectangle 456"/>
                  <p:cNvSpPr>
                    <a:spLocks/>
                  </p:cNvSpPr>
                  <p:nvPr/>
                </p:nvSpPr>
                <p:spPr bwMode="auto">
                  <a:xfrm>
                    <a:off x="0" y="0"/>
                    <a:ext cx="112" cy="120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390" name="Rectangle 457"/>
                  <p:cNvSpPr>
                    <a:spLocks/>
                  </p:cNvSpPr>
                  <p:nvPr/>
                </p:nvSpPr>
                <p:spPr bwMode="auto">
                  <a:xfrm>
                    <a:off x="0" y="119"/>
                    <a:ext cx="112" cy="121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391" name="Rectangle 458"/>
                  <p:cNvSpPr>
                    <a:spLocks/>
                  </p:cNvSpPr>
                  <p:nvPr/>
                </p:nvSpPr>
                <p:spPr bwMode="auto">
                  <a:xfrm>
                    <a:off x="0" y="238"/>
                    <a:ext cx="112" cy="122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392" name="Rectangle 459"/>
                  <p:cNvSpPr>
                    <a:spLocks/>
                  </p:cNvSpPr>
                  <p:nvPr/>
                </p:nvSpPr>
                <p:spPr bwMode="auto">
                  <a:xfrm>
                    <a:off x="0" y="360"/>
                    <a:ext cx="112" cy="124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393" name="Rectangle 460"/>
                  <p:cNvSpPr>
                    <a:spLocks/>
                  </p:cNvSpPr>
                  <p:nvPr/>
                </p:nvSpPr>
                <p:spPr bwMode="auto">
                  <a:xfrm>
                    <a:off x="0" y="482"/>
                    <a:ext cx="112" cy="122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</p:grpSp>
            <p:grpSp>
              <p:nvGrpSpPr>
                <p:cNvPr id="383" name="Group 467"/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113" cy="604"/>
                  <a:chOff x="0" y="0"/>
                  <a:chExt cx="112" cy="604"/>
                </a:xfrm>
              </p:grpSpPr>
              <p:sp>
                <p:nvSpPr>
                  <p:cNvPr id="384" name="Rectangle 462"/>
                  <p:cNvSpPr>
                    <a:spLocks/>
                  </p:cNvSpPr>
                  <p:nvPr/>
                </p:nvSpPr>
                <p:spPr bwMode="auto">
                  <a:xfrm>
                    <a:off x="0" y="0"/>
                    <a:ext cx="112" cy="120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385" name="Rectangle 463"/>
                  <p:cNvSpPr>
                    <a:spLocks/>
                  </p:cNvSpPr>
                  <p:nvPr/>
                </p:nvSpPr>
                <p:spPr bwMode="auto">
                  <a:xfrm>
                    <a:off x="0" y="119"/>
                    <a:ext cx="112" cy="125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386" name="Rectangle 464"/>
                  <p:cNvSpPr>
                    <a:spLocks/>
                  </p:cNvSpPr>
                  <p:nvPr/>
                </p:nvSpPr>
                <p:spPr bwMode="auto">
                  <a:xfrm>
                    <a:off x="0" y="241"/>
                    <a:ext cx="112" cy="122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387" name="Rectangle 465"/>
                  <p:cNvSpPr>
                    <a:spLocks/>
                  </p:cNvSpPr>
                  <p:nvPr/>
                </p:nvSpPr>
                <p:spPr bwMode="auto">
                  <a:xfrm>
                    <a:off x="0" y="363"/>
                    <a:ext cx="112" cy="121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388" name="Rectangle 466"/>
                  <p:cNvSpPr>
                    <a:spLocks/>
                  </p:cNvSpPr>
                  <p:nvPr/>
                </p:nvSpPr>
                <p:spPr bwMode="auto">
                  <a:xfrm>
                    <a:off x="0" y="482"/>
                    <a:ext cx="112" cy="122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</p:grpSp>
          </p:grpSp>
          <p:grpSp>
            <p:nvGrpSpPr>
              <p:cNvPr id="362" name="Group 487"/>
              <p:cNvGrpSpPr>
                <a:grpSpLocks/>
              </p:cNvGrpSpPr>
              <p:nvPr/>
            </p:nvGrpSpPr>
            <p:grpSpPr bwMode="auto">
              <a:xfrm>
                <a:off x="449" y="0"/>
                <a:ext cx="113" cy="1804"/>
                <a:chOff x="0" y="0"/>
                <a:chExt cx="112" cy="1804"/>
              </a:xfrm>
            </p:grpSpPr>
            <p:grpSp>
              <p:nvGrpSpPr>
                <p:cNvPr id="363" name="Group 474"/>
                <p:cNvGrpSpPr>
                  <a:grpSpLocks/>
                </p:cNvGrpSpPr>
                <p:nvPr/>
              </p:nvGrpSpPr>
              <p:grpSpPr bwMode="auto">
                <a:xfrm>
                  <a:off x="0" y="602"/>
                  <a:ext cx="112" cy="597"/>
                  <a:chOff x="0" y="0"/>
                  <a:chExt cx="112" cy="597"/>
                </a:xfrm>
              </p:grpSpPr>
              <p:sp>
                <p:nvSpPr>
                  <p:cNvPr id="376" name="Rectangle 469"/>
                  <p:cNvSpPr>
                    <a:spLocks/>
                  </p:cNvSpPr>
                  <p:nvPr/>
                </p:nvSpPr>
                <p:spPr bwMode="auto">
                  <a:xfrm>
                    <a:off x="0" y="0"/>
                    <a:ext cx="112" cy="121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377" name="Rectangle 470"/>
                  <p:cNvSpPr>
                    <a:spLocks/>
                  </p:cNvSpPr>
                  <p:nvPr/>
                </p:nvSpPr>
                <p:spPr bwMode="auto">
                  <a:xfrm>
                    <a:off x="0" y="120"/>
                    <a:ext cx="112" cy="121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378" name="Rectangle 471"/>
                  <p:cNvSpPr>
                    <a:spLocks/>
                  </p:cNvSpPr>
                  <p:nvPr/>
                </p:nvSpPr>
                <p:spPr bwMode="auto">
                  <a:xfrm>
                    <a:off x="0" y="239"/>
                    <a:ext cx="112" cy="121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379" name="Rectangle 472"/>
                  <p:cNvSpPr>
                    <a:spLocks/>
                  </p:cNvSpPr>
                  <p:nvPr/>
                </p:nvSpPr>
                <p:spPr bwMode="auto">
                  <a:xfrm>
                    <a:off x="0" y="360"/>
                    <a:ext cx="112" cy="121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380" name="Rectangle 473"/>
                  <p:cNvSpPr>
                    <a:spLocks/>
                  </p:cNvSpPr>
                  <p:nvPr/>
                </p:nvSpPr>
                <p:spPr bwMode="auto">
                  <a:xfrm>
                    <a:off x="0" y="479"/>
                    <a:ext cx="112" cy="118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</p:grpSp>
            <p:grpSp>
              <p:nvGrpSpPr>
                <p:cNvPr id="364" name="Group 480"/>
                <p:cNvGrpSpPr>
                  <a:grpSpLocks/>
                </p:cNvGrpSpPr>
                <p:nvPr/>
              </p:nvGrpSpPr>
              <p:grpSpPr bwMode="auto">
                <a:xfrm>
                  <a:off x="0" y="1199"/>
                  <a:ext cx="109" cy="605"/>
                  <a:chOff x="0" y="0"/>
                  <a:chExt cx="109" cy="604"/>
                </a:xfrm>
              </p:grpSpPr>
              <p:sp>
                <p:nvSpPr>
                  <p:cNvPr id="371" name="Rectangle 475"/>
                  <p:cNvSpPr>
                    <a:spLocks/>
                  </p:cNvSpPr>
                  <p:nvPr/>
                </p:nvSpPr>
                <p:spPr bwMode="auto">
                  <a:xfrm>
                    <a:off x="0" y="0"/>
                    <a:ext cx="109" cy="120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372" name="Rectangle 476"/>
                  <p:cNvSpPr>
                    <a:spLocks/>
                  </p:cNvSpPr>
                  <p:nvPr/>
                </p:nvSpPr>
                <p:spPr bwMode="auto">
                  <a:xfrm>
                    <a:off x="0" y="119"/>
                    <a:ext cx="109" cy="121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373" name="Rectangle 477"/>
                  <p:cNvSpPr>
                    <a:spLocks/>
                  </p:cNvSpPr>
                  <p:nvPr/>
                </p:nvSpPr>
                <p:spPr bwMode="auto">
                  <a:xfrm>
                    <a:off x="0" y="238"/>
                    <a:ext cx="108" cy="122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374" name="Rectangle 478"/>
                  <p:cNvSpPr>
                    <a:spLocks/>
                  </p:cNvSpPr>
                  <p:nvPr/>
                </p:nvSpPr>
                <p:spPr bwMode="auto">
                  <a:xfrm>
                    <a:off x="0" y="360"/>
                    <a:ext cx="108" cy="124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375" name="Rectangle 479"/>
                  <p:cNvSpPr>
                    <a:spLocks/>
                  </p:cNvSpPr>
                  <p:nvPr/>
                </p:nvSpPr>
                <p:spPr bwMode="auto">
                  <a:xfrm>
                    <a:off x="0" y="482"/>
                    <a:ext cx="108" cy="122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</p:grpSp>
            <p:grpSp>
              <p:nvGrpSpPr>
                <p:cNvPr id="365" name="Group 486"/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112" cy="604"/>
                  <a:chOff x="0" y="0"/>
                  <a:chExt cx="112" cy="604"/>
                </a:xfrm>
              </p:grpSpPr>
              <p:sp>
                <p:nvSpPr>
                  <p:cNvPr id="366" name="Rectangle 481"/>
                  <p:cNvSpPr>
                    <a:spLocks/>
                  </p:cNvSpPr>
                  <p:nvPr/>
                </p:nvSpPr>
                <p:spPr bwMode="auto">
                  <a:xfrm>
                    <a:off x="0" y="0"/>
                    <a:ext cx="112" cy="120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367" name="Rectangle 482"/>
                  <p:cNvSpPr>
                    <a:spLocks/>
                  </p:cNvSpPr>
                  <p:nvPr/>
                </p:nvSpPr>
                <p:spPr bwMode="auto">
                  <a:xfrm>
                    <a:off x="0" y="119"/>
                    <a:ext cx="112" cy="125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368" name="Rectangle 483"/>
                  <p:cNvSpPr>
                    <a:spLocks/>
                  </p:cNvSpPr>
                  <p:nvPr/>
                </p:nvSpPr>
                <p:spPr bwMode="auto">
                  <a:xfrm>
                    <a:off x="0" y="241"/>
                    <a:ext cx="112" cy="122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369" name="Rectangle 484"/>
                  <p:cNvSpPr>
                    <a:spLocks/>
                  </p:cNvSpPr>
                  <p:nvPr/>
                </p:nvSpPr>
                <p:spPr bwMode="auto">
                  <a:xfrm>
                    <a:off x="0" y="363"/>
                    <a:ext cx="112" cy="121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370" name="Rectangle 485"/>
                  <p:cNvSpPr>
                    <a:spLocks/>
                  </p:cNvSpPr>
                  <p:nvPr/>
                </p:nvSpPr>
                <p:spPr bwMode="auto">
                  <a:xfrm>
                    <a:off x="0" y="482"/>
                    <a:ext cx="112" cy="122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</p:grpSp>
          </p:grpSp>
        </p:grpSp>
        <p:grpSp>
          <p:nvGrpSpPr>
            <p:cNvPr id="13" name="Group 584"/>
            <p:cNvGrpSpPr>
              <a:grpSpLocks/>
            </p:cNvGrpSpPr>
            <p:nvPr/>
          </p:nvGrpSpPr>
          <p:grpSpPr bwMode="auto">
            <a:xfrm>
              <a:off x="2788" y="3"/>
              <a:ext cx="559" cy="1805"/>
              <a:chOff x="0" y="0"/>
              <a:chExt cx="559" cy="1804"/>
            </a:xfrm>
          </p:grpSpPr>
          <p:grpSp>
            <p:nvGrpSpPr>
              <p:cNvPr id="263" name="Group 507"/>
              <p:cNvGrpSpPr>
                <a:grpSpLocks/>
              </p:cNvGrpSpPr>
              <p:nvPr/>
            </p:nvGrpSpPr>
            <p:grpSpPr bwMode="auto">
              <a:xfrm>
                <a:off x="0" y="0"/>
                <a:ext cx="113" cy="1804"/>
                <a:chOff x="0" y="0"/>
                <a:chExt cx="113" cy="1804"/>
              </a:xfrm>
            </p:grpSpPr>
            <p:grpSp>
              <p:nvGrpSpPr>
                <p:cNvPr id="340" name="Group 494"/>
                <p:cNvGrpSpPr>
                  <a:grpSpLocks/>
                </p:cNvGrpSpPr>
                <p:nvPr/>
              </p:nvGrpSpPr>
              <p:grpSpPr bwMode="auto">
                <a:xfrm>
                  <a:off x="0" y="603"/>
                  <a:ext cx="113" cy="597"/>
                  <a:chOff x="0" y="0"/>
                  <a:chExt cx="113" cy="597"/>
                </a:xfrm>
              </p:grpSpPr>
              <p:sp>
                <p:nvSpPr>
                  <p:cNvPr id="353" name="Rectangle 489"/>
                  <p:cNvSpPr>
                    <a:spLocks/>
                  </p:cNvSpPr>
                  <p:nvPr/>
                </p:nvSpPr>
                <p:spPr bwMode="auto">
                  <a:xfrm>
                    <a:off x="1" y="0"/>
                    <a:ext cx="112" cy="121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354" name="Rectangle 490"/>
                  <p:cNvSpPr>
                    <a:spLocks/>
                  </p:cNvSpPr>
                  <p:nvPr/>
                </p:nvSpPr>
                <p:spPr bwMode="auto">
                  <a:xfrm>
                    <a:off x="1" y="119"/>
                    <a:ext cx="112" cy="122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355" name="Rectangle 491"/>
                  <p:cNvSpPr>
                    <a:spLocks/>
                  </p:cNvSpPr>
                  <p:nvPr/>
                </p:nvSpPr>
                <p:spPr bwMode="auto">
                  <a:xfrm>
                    <a:off x="0" y="238"/>
                    <a:ext cx="112" cy="121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356" name="Rectangle 492"/>
                  <p:cNvSpPr>
                    <a:spLocks/>
                  </p:cNvSpPr>
                  <p:nvPr/>
                </p:nvSpPr>
                <p:spPr bwMode="auto">
                  <a:xfrm>
                    <a:off x="0" y="360"/>
                    <a:ext cx="112" cy="119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357" name="Rectangle 493"/>
                  <p:cNvSpPr>
                    <a:spLocks/>
                  </p:cNvSpPr>
                  <p:nvPr/>
                </p:nvSpPr>
                <p:spPr bwMode="auto">
                  <a:xfrm>
                    <a:off x="0" y="479"/>
                    <a:ext cx="112" cy="118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</p:grpSp>
            <p:grpSp>
              <p:nvGrpSpPr>
                <p:cNvPr id="341" name="Group 500"/>
                <p:cNvGrpSpPr>
                  <a:grpSpLocks/>
                </p:cNvGrpSpPr>
                <p:nvPr/>
              </p:nvGrpSpPr>
              <p:grpSpPr bwMode="auto">
                <a:xfrm>
                  <a:off x="0" y="1200"/>
                  <a:ext cx="113" cy="604"/>
                  <a:chOff x="0" y="0"/>
                  <a:chExt cx="113" cy="604"/>
                </a:xfrm>
              </p:grpSpPr>
              <p:sp>
                <p:nvSpPr>
                  <p:cNvPr id="348" name="Rectangle 495"/>
                  <p:cNvSpPr>
                    <a:spLocks/>
                  </p:cNvSpPr>
                  <p:nvPr/>
                </p:nvSpPr>
                <p:spPr bwMode="auto">
                  <a:xfrm>
                    <a:off x="1" y="0"/>
                    <a:ext cx="112" cy="120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349" name="Rectangle 496"/>
                  <p:cNvSpPr>
                    <a:spLocks/>
                  </p:cNvSpPr>
                  <p:nvPr/>
                </p:nvSpPr>
                <p:spPr bwMode="auto">
                  <a:xfrm>
                    <a:off x="1" y="119"/>
                    <a:ext cx="112" cy="121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350" name="Rectangle 497"/>
                  <p:cNvSpPr>
                    <a:spLocks/>
                  </p:cNvSpPr>
                  <p:nvPr/>
                </p:nvSpPr>
                <p:spPr bwMode="auto">
                  <a:xfrm>
                    <a:off x="0" y="238"/>
                    <a:ext cx="112" cy="122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351" name="Rectangle 498"/>
                  <p:cNvSpPr>
                    <a:spLocks/>
                  </p:cNvSpPr>
                  <p:nvPr/>
                </p:nvSpPr>
                <p:spPr bwMode="auto">
                  <a:xfrm>
                    <a:off x="0" y="361"/>
                    <a:ext cx="112" cy="124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352" name="Rectangle 499"/>
                  <p:cNvSpPr>
                    <a:spLocks/>
                  </p:cNvSpPr>
                  <p:nvPr/>
                </p:nvSpPr>
                <p:spPr bwMode="auto">
                  <a:xfrm>
                    <a:off x="0" y="483"/>
                    <a:ext cx="112" cy="121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</p:grpSp>
            <p:grpSp>
              <p:nvGrpSpPr>
                <p:cNvPr id="342" name="Group 506"/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113" cy="604"/>
                  <a:chOff x="0" y="0"/>
                  <a:chExt cx="113" cy="604"/>
                </a:xfrm>
              </p:grpSpPr>
              <p:sp>
                <p:nvSpPr>
                  <p:cNvPr id="343" name="Rectangle 501"/>
                  <p:cNvSpPr>
                    <a:spLocks/>
                  </p:cNvSpPr>
                  <p:nvPr/>
                </p:nvSpPr>
                <p:spPr bwMode="auto">
                  <a:xfrm>
                    <a:off x="1" y="0"/>
                    <a:ext cx="112" cy="120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344" name="Rectangle 502"/>
                  <p:cNvSpPr>
                    <a:spLocks/>
                  </p:cNvSpPr>
                  <p:nvPr/>
                </p:nvSpPr>
                <p:spPr bwMode="auto">
                  <a:xfrm>
                    <a:off x="1" y="119"/>
                    <a:ext cx="112" cy="125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345" name="Rectangle 503"/>
                  <p:cNvSpPr>
                    <a:spLocks/>
                  </p:cNvSpPr>
                  <p:nvPr/>
                </p:nvSpPr>
                <p:spPr bwMode="auto">
                  <a:xfrm>
                    <a:off x="0" y="241"/>
                    <a:ext cx="112" cy="122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346" name="Rectangle 504"/>
                  <p:cNvSpPr>
                    <a:spLocks/>
                  </p:cNvSpPr>
                  <p:nvPr/>
                </p:nvSpPr>
                <p:spPr bwMode="auto">
                  <a:xfrm>
                    <a:off x="0" y="363"/>
                    <a:ext cx="112" cy="121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347" name="Rectangle 505"/>
                  <p:cNvSpPr>
                    <a:spLocks/>
                  </p:cNvSpPr>
                  <p:nvPr/>
                </p:nvSpPr>
                <p:spPr bwMode="auto">
                  <a:xfrm>
                    <a:off x="0" y="482"/>
                    <a:ext cx="112" cy="122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</p:grpSp>
          </p:grpSp>
          <p:grpSp>
            <p:nvGrpSpPr>
              <p:cNvPr id="264" name="Group 526"/>
              <p:cNvGrpSpPr>
                <a:grpSpLocks/>
              </p:cNvGrpSpPr>
              <p:nvPr/>
            </p:nvGrpSpPr>
            <p:grpSpPr bwMode="auto">
              <a:xfrm>
                <a:off x="110" y="0"/>
                <a:ext cx="113" cy="1804"/>
                <a:chOff x="0" y="0"/>
                <a:chExt cx="113" cy="1804"/>
              </a:xfrm>
            </p:grpSpPr>
            <p:grpSp>
              <p:nvGrpSpPr>
                <p:cNvPr id="322" name="Group 513"/>
                <p:cNvGrpSpPr>
                  <a:grpSpLocks/>
                </p:cNvGrpSpPr>
                <p:nvPr/>
              </p:nvGrpSpPr>
              <p:grpSpPr bwMode="auto">
                <a:xfrm>
                  <a:off x="0" y="603"/>
                  <a:ext cx="113" cy="597"/>
                  <a:chOff x="0" y="0"/>
                  <a:chExt cx="113" cy="597"/>
                </a:xfrm>
              </p:grpSpPr>
              <p:sp>
                <p:nvSpPr>
                  <p:cNvPr id="335" name="Rectangle 508"/>
                  <p:cNvSpPr>
                    <a:spLocks/>
                  </p:cNvSpPr>
                  <p:nvPr/>
                </p:nvSpPr>
                <p:spPr bwMode="auto">
                  <a:xfrm>
                    <a:off x="1" y="0"/>
                    <a:ext cx="112" cy="121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336" name="Rectangle 509"/>
                  <p:cNvSpPr>
                    <a:spLocks/>
                  </p:cNvSpPr>
                  <p:nvPr/>
                </p:nvSpPr>
                <p:spPr bwMode="auto">
                  <a:xfrm>
                    <a:off x="1" y="119"/>
                    <a:ext cx="112" cy="122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337" name="Rectangle 510"/>
                  <p:cNvSpPr>
                    <a:spLocks/>
                  </p:cNvSpPr>
                  <p:nvPr/>
                </p:nvSpPr>
                <p:spPr bwMode="auto">
                  <a:xfrm>
                    <a:off x="0" y="238"/>
                    <a:ext cx="112" cy="121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338" name="Rectangle 511"/>
                  <p:cNvSpPr>
                    <a:spLocks/>
                  </p:cNvSpPr>
                  <p:nvPr/>
                </p:nvSpPr>
                <p:spPr bwMode="auto">
                  <a:xfrm>
                    <a:off x="0" y="360"/>
                    <a:ext cx="112" cy="119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339" name="Rectangle 512"/>
                  <p:cNvSpPr>
                    <a:spLocks/>
                  </p:cNvSpPr>
                  <p:nvPr/>
                </p:nvSpPr>
                <p:spPr bwMode="auto">
                  <a:xfrm>
                    <a:off x="0" y="479"/>
                    <a:ext cx="112" cy="118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</p:grpSp>
            <p:grpSp>
              <p:nvGrpSpPr>
                <p:cNvPr id="323" name="Group 519"/>
                <p:cNvGrpSpPr>
                  <a:grpSpLocks/>
                </p:cNvGrpSpPr>
                <p:nvPr/>
              </p:nvGrpSpPr>
              <p:grpSpPr bwMode="auto">
                <a:xfrm>
                  <a:off x="0" y="1200"/>
                  <a:ext cx="113" cy="604"/>
                  <a:chOff x="0" y="0"/>
                  <a:chExt cx="113" cy="604"/>
                </a:xfrm>
              </p:grpSpPr>
              <p:sp>
                <p:nvSpPr>
                  <p:cNvPr id="330" name="Rectangle 514"/>
                  <p:cNvSpPr>
                    <a:spLocks/>
                  </p:cNvSpPr>
                  <p:nvPr/>
                </p:nvSpPr>
                <p:spPr bwMode="auto">
                  <a:xfrm>
                    <a:off x="1" y="0"/>
                    <a:ext cx="112" cy="120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331" name="Rectangle 515"/>
                  <p:cNvSpPr>
                    <a:spLocks/>
                  </p:cNvSpPr>
                  <p:nvPr/>
                </p:nvSpPr>
                <p:spPr bwMode="auto">
                  <a:xfrm>
                    <a:off x="1" y="119"/>
                    <a:ext cx="112" cy="121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332" name="Rectangle 516"/>
                  <p:cNvSpPr>
                    <a:spLocks/>
                  </p:cNvSpPr>
                  <p:nvPr/>
                </p:nvSpPr>
                <p:spPr bwMode="auto">
                  <a:xfrm>
                    <a:off x="0" y="238"/>
                    <a:ext cx="112" cy="122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333" name="Rectangle 517"/>
                  <p:cNvSpPr>
                    <a:spLocks/>
                  </p:cNvSpPr>
                  <p:nvPr/>
                </p:nvSpPr>
                <p:spPr bwMode="auto">
                  <a:xfrm>
                    <a:off x="0" y="361"/>
                    <a:ext cx="112" cy="124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334" name="Rectangle 518"/>
                  <p:cNvSpPr>
                    <a:spLocks/>
                  </p:cNvSpPr>
                  <p:nvPr/>
                </p:nvSpPr>
                <p:spPr bwMode="auto">
                  <a:xfrm>
                    <a:off x="0" y="483"/>
                    <a:ext cx="112" cy="121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</p:grpSp>
            <p:grpSp>
              <p:nvGrpSpPr>
                <p:cNvPr id="324" name="Group 525"/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113" cy="604"/>
                  <a:chOff x="0" y="0"/>
                  <a:chExt cx="113" cy="604"/>
                </a:xfrm>
              </p:grpSpPr>
              <p:sp>
                <p:nvSpPr>
                  <p:cNvPr id="325" name="Rectangle 520"/>
                  <p:cNvSpPr>
                    <a:spLocks/>
                  </p:cNvSpPr>
                  <p:nvPr/>
                </p:nvSpPr>
                <p:spPr bwMode="auto">
                  <a:xfrm>
                    <a:off x="1" y="0"/>
                    <a:ext cx="112" cy="120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326" name="Rectangle 521"/>
                  <p:cNvSpPr>
                    <a:spLocks/>
                  </p:cNvSpPr>
                  <p:nvPr/>
                </p:nvSpPr>
                <p:spPr bwMode="auto">
                  <a:xfrm>
                    <a:off x="1" y="119"/>
                    <a:ext cx="112" cy="125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327" name="Rectangle 522"/>
                  <p:cNvSpPr>
                    <a:spLocks/>
                  </p:cNvSpPr>
                  <p:nvPr/>
                </p:nvSpPr>
                <p:spPr bwMode="auto">
                  <a:xfrm>
                    <a:off x="0" y="241"/>
                    <a:ext cx="112" cy="122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328" name="Rectangle 523"/>
                  <p:cNvSpPr>
                    <a:spLocks/>
                  </p:cNvSpPr>
                  <p:nvPr/>
                </p:nvSpPr>
                <p:spPr bwMode="auto">
                  <a:xfrm>
                    <a:off x="0" y="363"/>
                    <a:ext cx="112" cy="121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329" name="Rectangle 524"/>
                  <p:cNvSpPr>
                    <a:spLocks/>
                  </p:cNvSpPr>
                  <p:nvPr/>
                </p:nvSpPr>
                <p:spPr bwMode="auto">
                  <a:xfrm>
                    <a:off x="0" y="482"/>
                    <a:ext cx="112" cy="122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</p:grpSp>
          </p:grpSp>
          <p:grpSp>
            <p:nvGrpSpPr>
              <p:cNvPr id="265" name="Group 545"/>
              <p:cNvGrpSpPr>
                <a:grpSpLocks/>
              </p:cNvGrpSpPr>
              <p:nvPr/>
            </p:nvGrpSpPr>
            <p:grpSpPr bwMode="auto">
              <a:xfrm>
                <a:off x="222" y="0"/>
                <a:ext cx="114" cy="1804"/>
                <a:chOff x="0" y="0"/>
                <a:chExt cx="113" cy="1804"/>
              </a:xfrm>
            </p:grpSpPr>
            <p:grpSp>
              <p:nvGrpSpPr>
                <p:cNvPr id="304" name="Group 532"/>
                <p:cNvGrpSpPr>
                  <a:grpSpLocks/>
                </p:cNvGrpSpPr>
                <p:nvPr/>
              </p:nvGrpSpPr>
              <p:grpSpPr bwMode="auto">
                <a:xfrm>
                  <a:off x="0" y="603"/>
                  <a:ext cx="112" cy="597"/>
                  <a:chOff x="0" y="0"/>
                  <a:chExt cx="112" cy="597"/>
                </a:xfrm>
              </p:grpSpPr>
              <p:sp>
                <p:nvSpPr>
                  <p:cNvPr id="317" name="Rectangle 527"/>
                  <p:cNvSpPr>
                    <a:spLocks/>
                  </p:cNvSpPr>
                  <p:nvPr/>
                </p:nvSpPr>
                <p:spPr bwMode="auto">
                  <a:xfrm>
                    <a:off x="0" y="0"/>
                    <a:ext cx="112" cy="121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318" name="Rectangle 528"/>
                  <p:cNvSpPr>
                    <a:spLocks/>
                  </p:cNvSpPr>
                  <p:nvPr/>
                </p:nvSpPr>
                <p:spPr bwMode="auto">
                  <a:xfrm>
                    <a:off x="0" y="119"/>
                    <a:ext cx="112" cy="122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319" name="Rectangle 529"/>
                  <p:cNvSpPr>
                    <a:spLocks/>
                  </p:cNvSpPr>
                  <p:nvPr/>
                </p:nvSpPr>
                <p:spPr bwMode="auto">
                  <a:xfrm>
                    <a:off x="0" y="238"/>
                    <a:ext cx="112" cy="121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320" name="Rectangle 530"/>
                  <p:cNvSpPr>
                    <a:spLocks/>
                  </p:cNvSpPr>
                  <p:nvPr/>
                </p:nvSpPr>
                <p:spPr bwMode="auto">
                  <a:xfrm>
                    <a:off x="0" y="360"/>
                    <a:ext cx="112" cy="121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321" name="Rectangle 531"/>
                  <p:cNvSpPr>
                    <a:spLocks/>
                  </p:cNvSpPr>
                  <p:nvPr/>
                </p:nvSpPr>
                <p:spPr bwMode="auto">
                  <a:xfrm>
                    <a:off x="0" y="479"/>
                    <a:ext cx="112" cy="118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</p:grpSp>
            <p:grpSp>
              <p:nvGrpSpPr>
                <p:cNvPr id="305" name="Group 538"/>
                <p:cNvGrpSpPr>
                  <a:grpSpLocks/>
                </p:cNvGrpSpPr>
                <p:nvPr/>
              </p:nvGrpSpPr>
              <p:grpSpPr bwMode="auto">
                <a:xfrm>
                  <a:off x="0" y="1199"/>
                  <a:ext cx="113" cy="605"/>
                  <a:chOff x="0" y="0"/>
                  <a:chExt cx="113" cy="604"/>
                </a:xfrm>
              </p:grpSpPr>
              <p:sp>
                <p:nvSpPr>
                  <p:cNvPr id="312" name="Rectangle 533"/>
                  <p:cNvSpPr>
                    <a:spLocks/>
                  </p:cNvSpPr>
                  <p:nvPr/>
                </p:nvSpPr>
                <p:spPr bwMode="auto">
                  <a:xfrm>
                    <a:off x="1" y="0"/>
                    <a:ext cx="112" cy="120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313" name="Rectangle 534"/>
                  <p:cNvSpPr>
                    <a:spLocks/>
                  </p:cNvSpPr>
                  <p:nvPr/>
                </p:nvSpPr>
                <p:spPr bwMode="auto">
                  <a:xfrm>
                    <a:off x="1" y="119"/>
                    <a:ext cx="112" cy="121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314" name="Rectangle 535"/>
                  <p:cNvSpPr>
                    <a:spLocks/>
                  </p:cNvSpPr>
                  <p:nvPr/>
                </p:nvSpPr>
                <p:spPr bwMode="auto">
                  <a:xfrm>
                    <a:off x="0" y="238"/>
                    <a:ext cx="112" cy="122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315" name="Rectangle 536"/>
                  <p:cNvSpPr>
                    <a:spLocks/>
                  </p:cNvSpPr>
                  <p:nvPr/>
                </p:nvSpPr>
                <p:spPr bwMode="auto">
                  <a:xfrm>
                    <a:off x="0" y="360"/>
                    <a:ext cx="112" cy="124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316" name="Rectangle 537"/>
                  <p:cNvSpPr>
                    <a:spLocks/>
                  </p:cNvSpPr>
                  <p:nvPr/>
                </p:nvSpPr>
                <p:spPr bwMode="auto">
                  <a:xfrm>
                    <a:off x="0" y="482"/>
                    <a:ext cx="112" cy="122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</p:grpSp>
            <p:grpSp>
              <p:nvGrpSpPr>
                <p:cNvPr id="306" name="Group 544"/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113" cy="604"/>
                  <a:chOff x="0" y="0"/>
                  <a:chExt cx="113" cy="604"/>
                </a:xfrm>
              </p:grpSpPr>
              <p:sp>
                <p:nvSpPr>
                  <p:cNvPr id="307" name="Rectangle 539"/>
                  <p:cNvSpPr>
                    <a:spLocks/>
                  </p:cNvSpPr>
                  <p:nvPr/>
                </p:nvSpPr>
                <p:spPr bwMode="auto">
                  <a:xfrm>
                    <a:off x="1" y="0"/>
                    <a:ext cx="112" cy="124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308" name="Rectangle 540"/>
                  <p:cNvSpPr>
                    <a:spLocks/>
                  </p:cNvSpPr>
                  <p:nvPr/>
                </p:nvSpPr>
                <p:spPr bwMode="auto">
                  <a:xfrm>
                    <a:off x="1" y="122"/>
                    <a:ext cx="112" cy="122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309" name="Rectangle 541"/>
                  <p:cNvSpPr>
                    <a:spLocks/>
                  </p:cNvSpPr>
                  <p:nvPr/>
                </p:nvSpPr>
                <p:spPr bwMode="auto">
                  <a:xfrm>
                    <a:off x="0" y="241"/>
                    <a:ext cx="112" cy="122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310" name="Rectangle 542"/>
                  <p:cNvSpPr>
                    <a:spLocks/>
                  </p:cNvSpPr>
                  <p:nvPr/>
                </p:nvSpPr>
                <p:spPr bwMode="auto">
                  <a:xfrm>
                    <a:off x="0" y="363"/>
                    <a:ext cx="112" cy="121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311" name="Rectangle 543"/>
                  <p:cNvSpPr>
                    <a:spLocks/>
                  </p:cNvSpPr>
                  <p:nvPr/>
                </p:nvSpPr>
                <p:spPr bwMode="auto">
                  <a:xfrm>
                    <a:off x="0" y="482"/>
                    <a:ext cx="112" cy="122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</p:grpSp>
          </p:grpSp>
          <p:grpSp>
            <p:nvGrpSpPr>
              <p:cNvPr id="266" name="Group 564"/>
              <p:cNvGrpSpPr>
                <a:grpSpLocks/>
              </p:cNvGrpSpPr>
              <p:nvPr/>
            </p:nvGrpSpPr>
            <p:grpSpPr bwMode="auto">
              <a:xfrm>
                <a:off x="335" y="0"/>
                <a:ext cx="113" cy="1801"/>
                <a:chOff x="0" y="0"/>
                <a:chExt cx="113" cy="1800"/>
              </a:xfrm>
            </p:grpSpPr>
            <p:grpSp>
              <p:nvGrpSpPr>
                <p:cNvPr id="286" name="Group 551"/>
                <p:cNvGrpSpPr>
                  <a:grpSpLocks/>
                </p:cNvGrpSpPr>
                <p:nvPr/>
              </p:nvGrpSpPr>
              <p:grpSpPr bwMode="auto">
                <a:xfrm>
                  <a:off x="0" y="600"/>
                  <a:ext cx="113" cy="600"/>
                  <a:chOff x="0" y="0"/>
                  <a:chExt cx="113" cy="600"/>
                </a:xfrm>
              </p:grpSpPr>
              <p:sp>
                <p:nvSpPr>
                  <p:cNvPr id="299" name="Rectangle 546"/>
                  <p:cNvSpPr>
                    <a:spLocks/>
                  </p:cNvSpPr>
                  <p:nvPr/>
                </p:nvSpPr>
                <p:spPr bwMode="auto">
                  <a:xfrm>
                    <a:off x="1" y="0"/>
                    <a:ext cx="112" cy="120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300" name="Rectangle 547"/>
                  <p:cNvSpPr>
                    <a:spLocks/>
                  </p:cNvSpPr>
                  <p:nvPr/>
                </p:nvSpPr>
                <p:spPr bwMode="auto">
                  <a:xfrm>
                    <a:off x="1" y="120"/>
                    <a:ext cx="112" cy="120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301" name="Rectangle 548"/>
                  <p:cNvSpPr>
                    <a:spLocks/>
                  </p:cNvSpPr>
                  <p:nvPr/>
                </p:nvSpPr>
                <p:spPr bwMode="auto">
                  <a:xfrm>
                    <a:off x="0" y="238"/>
                    <a:ext cx="112" cy="122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302" name="Rectangle 549"/>
                  <p:cNvSpPr>
                    <a:spLocks/>
                  </p:cNvSpPr>
                  <p:nvPr/>
                </p:nvSpPr>
                <p:spPr bwMode="auto">
                  <a:xfrm>
                    <a:off x="0" y="360"/>
                    <a:ext cx="112" cy="121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303" name="Rectangle 550"/>
                  <p:cNvSpPr>
                    <a:spLocks/>
                  </p:cNvSpPr>
                  <p:nvPr/>
                </p:nvSpPr>
                <p:spPr bwMode="auto">
                  <a:xfrm>
                    <a:off x="0" y="479"/>
                    <a:ext cx="112" cy="121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</p:grpSp>
            <p:grpSp>
              <p:nvGrpSpPr>
                <p:cNvPr id="287" name="Group 557"/>
                <p:cNvGrpSpPr>
                  <a:grpSpLocks/>
                </p:cNvGrpSpPr>
                <p:nvPr/>
              </p:nvGrpSpPr>
              <p:grpSpPr bwMode="auto">
                <a:xfrm>
                  <a:off x="0" y="1199"/>
                  <a:ext cx="113" cy="601"/>
                  <a:chOff x="0" y="0"/>
                  <a:chExt cx="112" cy="600"/>
                </a:xfrm>
              </p:grpSpPr>
              <p:sp>
                <p:nvSpPr>
                  <p:cNvPr id="294" name="Rectangle 552"/>
                  <p:cNvSpPr>
                    <a:spLocks/>
                  </p:cNvSpPr>
                  <p:nvPr/>
                </p:nvSpPr>
                <p:spPr bwMode="auto">
                  <a:xfrm>
                    <a:off x="0" y="0"/>
                    <a:ext cx="112" cy="120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295" name="Rectangle 553"/>
                  <p:cNvSpPr>
                    <a:spLocks/>
                  </p:cNvSpPr>
                  <p:nvPr/>
                </p:nvSpPr>
                <p:spPr bwMode="auto">
                  <a:xfrm>
                    <a:off x="0" y="120"/>
                    <a:ext cx="112" cy="120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296" name="Rectangle 554"/>
                  <p:cNvSpPr>
                    <a:spLocks/>
                  </p:cNvSpPr>
                  <p:nvPr/>
                </p:nvSpPr>
                <p:spPr bwMode="auto">
                  <a:xfrm>
                    <a:off x="0" y="238"/>
                    <a:ext cx="112" cy="122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297" name="Rectangle 555"/>
                  <p:cNvSpPr>
                    <a:spLocks/>
                  </p:cNvSpPr>
                  <p:nvPr/>
                </p:nvSpPr>
                <p:spPr bwMode="auto">
                  <a:xfrm>
                    <a:off x="0" y="360"/>
                    <a:ext cx="112" cy="122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298" name="Rectangle 556"/>
                  <p:cNvSpPr>
                    <a:spLocks/>
                  </p:cNvSpPr>
                  <p:nvPr/>
                </p:nvSpPr>
                <p:spPr bwMode="auto">
                  <a:xfrm>
                    <a:off x="0" y="480"/>
                    <a:ext cx="112" cy="120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</p:grpSp>
            <p:grpSp>
              <p:nvGrpSpPr>
                <p:cNvPr id="288" name="Group 563"/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113" cy="604"/>
                  <a:chOff x="0" y="0"/>
                  <a:chExt cx="112" cy="604"/>
                </a:xfrm>
              </p:grpSpPr>
              <p:sp>
                <p:nvSpPr>
                  <p:cNvPr id="289" name="Rectangle 558"/>
                  <p:cNvSpPr>
                    <a:spLocks/>
                  </p:cNvSpPr>
                  <p:nvPr/>
                </p:nvSpPr>
                <p:spPr bwMode="auto">
                  <a:xfrm>
                    <a:off x="0" y="0"/>
                    <a:ext cx="112" cy="120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290" name="Rectangle 559"/>
                  <p:cNvSpPr>
                    <a:spLocks/>
                  </p:cNvSpPr>
                  <p:nvPr/>
                </p:nvSpPr>
                <p:spPr bwMode="auto">
                  <a:xfrm>
                    <a:off x="0" y="119"/>
                    <a:ext cx="112" cy="121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291" name="Rectangle 560"/>
                  <p:cNvSpPr>
                    <a:spLocks/>
                  </p:cNvSpPr>
                  <p:nvPr/>
                </p:nvSpPr>
                <p:spPr bwMode="auto">
                  <a:xfrm>
                    <a:off x="0" y="238"/>
                    <a:ext cx="112" cy="122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292" name="Rectangle 561"/>
                  <p:cNvSpPr>
                    <a:spLocks/>
                  </p:cNvSpPr>
                  <p:nvPr/>
                </p:nvSpPr>
                <p:spPr bwMode="auto">
                  <a:xfrm>
                    <a:off x="0" y="360"/>
                    <a:ext cx="112" cy="122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293" name="Rectangle 562"/>
                  <p:cNvSpPr>
                    <a:spLocks/>
                  </p:cNvSpPr>
                  <p:nvPr/>
                </p:nvSpPr>
                <p:spPr bwMode="auto">
                  <a:xfrm>
                    <a:off x="0" y="479"/>
                    <a:ext cx="112" cy="125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</p:grpSp>
          </p:grpSp>
          <p:grpSp>
            <p:nvGrpSpPr>
              <p:cNvPr id="267" name="Group 583"/>
              <p:cNvGrpSpPr>
                <a:grpSpLocks/>
              </p:cNvGrpSpPr>
              <p:nvPr/>
            </p:nvGrpSpPr>
            <p:grpSpPr bwMode="auto">
              <a:xfrm>
                <a:off x="449" y="0"/>
                <a:ext cx="110" cy="1801"/>
                <a:chOff x="0" y="0"/>
                <a:chExt cx="110" cy="1800"/>
              </a:xfrm>
            </p:grpSpPr>
            <p:grpSp>
              <p:nvGrpSpPr>
                <p:cNvPr id="268" name="Group 570"/>
                <p:cNvGrpSpPr>
                  <a:grpSpLocks/>
                </p:cNvGrpSpPr>
                <p:nvPr/>
              </p:nvGrpSpPr>
              <p:grpSpPr bwMode="auto">
                <a:xfrm>
                  <a:off x="0" y="600"/>
                  <a:ext cx="110" cy="600"/>
                  <a:chOff x="0" y="0"/>
                  <a:chExt cx="110" cy="600"/>
                </a:xfrm>
              </p:grpSpPr>
              <p:sp>
                <p:nvSpPr>
                  <p:cNvPr id="281" name="Rectangle 565"/>
                  <p:cNvSpPr>
                    <a:spLocks/>
                  </p:cNvSpPr>
                  <p:nvPr/>
                </p:nvSpPr>
                <p:spPr bwMode="auto">
                  <a:xfrm>
                    <a:off x="0" y="0"/>
                    <a:ext cx="110" cy="120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282" name="Rectangle 566"/>
                  <p:cNvSpPr>
                    <a:spLocks/>
                  </p:cNvSpPr>
                  <p:nvPr/>
                </p:nvSpPr>
                <p:spPr bwMode="auto">
                  <a:xfrm>
                    <a:off x="0" y="120"/>
                    <a:ext cx="110" cy="120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283" name="Rectangle 567"/>
                  <p:cNvSpPr>
                    <a:spLocks/>
                  </p:cNvSpPr>
                  <p:nvPr/>
                </p:nvSpPr>
                <p:spPr bwMode="auto">
                  <a:xfrm>
                    <a:off x="0" y="238"/>
                    <a:ext cx="108" cy="122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284" name="Rectangle 568"/>
                  <p:cNvSpPr>
                    <a:spLocks/>
                  </p:cNvSpPr>
                  <p:nvPr/>
                </p:nvSpPr>
                <p:spPr bwMode="auto">
                  <a:xfrm>
                    <a:off x="0" y="360"/>
                    <a:ext cx="108" cy="121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285" name="Rectangle 569"/>
                  <p:cNvSpPr>
                    <a:spLocks/>
                  </p:cNvSpPr>
                  <p:nvPr/>
                </p:nvSpPr>
                <p:spPr bwMode="auto">
                  <a:xfrm>
                    <a:off x="0" y="479"/>
                    <a:ext cx="108" cy="121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</p:grpSp>
            <p:grpSp>
              <p:nvGrpSpPr>
                <p:cNvPr id="269" name="Group 576"/>
                <p:cNvGrpSpPr>
                  <a:grpSpLocks/>
                </p:cNvGrpSpPr>
                <p:nvPr/>
              </p:nvGrpSpPr>
              <p:grpSpPr bwMode="auto">
                <a:xfrm>
                  <a:off x="0" y="1199"/>
                  <a:ext cx="110" cy="601"/>
                  <a:chOff x="0" y="0"/>
                  <a:chExt cx="109" cy="600"/>
                </a:xfrm>
              </p:grpSpPr>
              <p:sp>
                <p:nvSpPr>
                  <p:cNvPr id="276" name="Rectangle 571"/>
                  <p:cNvSpPr>
                    <a:spLocks/>
                  </p:cNvSpPr>
                  <p:nvPr/>
                </p:nvSpPr>
                <p:spPr bwMode="auto">
                  <a:xfrm>
                    <a:off x="0" y="0"/>
                    <a:ext cx="109" cy="120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277" name="Rectangle 572"/>
                  <p:cNvSpPr>
                    <a:spLocks/>
                  </p:cNvSpPr>
                  <p:nvPr/>
                </p:nvSpPr>
                <p:spPr bwMode="auto">
                  <a:xfrm>
                    <a:off x="0" y="120"/>
                    <a:ext cx="109" cy="120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278" name="Rectangle 573"/>
                  <p:cNvSpPr>
                    <a:spLocks/>
                  </p:cNvSpPr>
                  <p:nvPr/>
                </p:nvSpPr>
                <p:spPr bwMode="auto">
                  <a:xfrm>
                    <a:off x="0" y="238"/>
                    <a:ext cx="108" cy="122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279" name="Rectangle 574"/>
                  <p:cNvSpPr>
                    <a:spLocks/>
                  </p:cNvSpPr>
                  <p:nvPr/>
                </p:nvSpPr>
                <p:spPr bwMode="auto">
                  <a:xfrm>
                    <a:off x="0" y="360"/>
                    <a:ext cx="108" cy="122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280" name="Rectangle 575"/>
                  <p:cNvSpPr>
                    <a:spLocks/>
                  </p:cNvSpPr>
                  <p:nvPr/>
                </p:nvSpPr>
                <p:spPr bwMode="auto">
                  <a:xfrm>
                    <a:off x="0" y="480"/>
                    <a:ext cx="108" cy="120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</p:grpSp>
            <p:grpSp>
              <p:nvGrpSpPr>
                <p:cNvPr id="270" name="Group 582"/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110" cy="604"/>
                  <a:chOff x="0" y="0"/>
                  <a:chExt cx="109" cy="604"/>
                </a:xfrm>
              </p:grpSpPr>
              <p:sp>
                <p:nvSpPr>
                  <p:cNvPr id="271" name="Rectangle 577"/>
                  <p:cNvSpPr>
                    <a:spLocks/>
                  </p:cNvSpPr>
                  <p:nvPr/>
                </p:nvSpPr>
                <p:spPr bwMode="auto">
                  <a:xfrm>
                    <a:off x="0" y="0"/>
                    <a:ext cx="109" cy="120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272" name="Rectangle 578"/>
                  <p:cNvSpPr>
                    <a:spLocks/>
                  </p:cNvSpPr>
                  <p:nvPr/>
                </p:nvSpPr>
                <p:spPr bwMode="auto">
                  <a:xfrm>
                    <a:off x="0" y="119"/>
                    <a:ext cx="109" cy="121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273" name="Rectangle 579"/>
                  <p:cNvSpPr>
                    <a:spLocks/>
                  </p:cNvSpPr>
                  <p:nvPr/>
                </p:nvSpPr>
                <p:spPr bwMode="auto">
                  <a:xfrm>
                    <a:off x="0" y="238"/>
                    <a:ext cx="108" cy="122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274" name="Rectangle 580"/>
                  <p:cNvSpPr>
                    <a:spLocks/>
                  </p:cNvSpPr>
                  <p:nvPr/>
                </p:nvSpPr>
                <p:spPr bwMode="auto">
                  <a:xfrm>
                    <a:off x="0" y="360"/>
                    <a:ext cx="108" cy="122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275" name="Rectangle 581"/>
                  <p:cNvSpPr>
                    <a:spLocks/>
                  </p:cNvSpPr>
                  <p:nvPr/>
                </p:nvSpPr>
                <p:spPr bwMode="auto">
                  <a:xfrm>
                    <a:off x="0" y="479"/>
                    <a:ext cx="108" cy="125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</p:grpSp>
          </p:grpSp>
        </p:grpSp>
        <p:grpSp>
          <p:nvGrpSpPr>
            <p:cNvPr id="14" name="Group 680"/>
            <p:cNvGrpSpPr>
              <a:grpSpLocks/>
            </p:cNvGrpSpPr>
            <p:nvPr/>
          </p:nvGrpSpPr>
          <p:grpSpPr bwMode="auto">
            <a:xfrm>
              <a:off x="3348" y="1"/>
              <a:ext cx="559" cy="1802"/>
              <a:chOff x="0" y="0"/>
              <a:chExt cx="559" cy="1801"/>
            </a:xfrm>
          </p:grpSpPr>
          <p:grpSp>
            <p:nvGrpSpPr>
              <p:cNvPr id="168" name="Group 603"/>
              <p:cNvGrpSpPr>
                <a:grpSpLocks/>
              </p:cNvGrpSpPr>
              <p:nvPr/>
            </p:nvGrpSpPr>
            <p:grpSpPr bwMode="auto">
              <a:xfrm>
                <a:off x="0" y="0"/>
                <a:ext cx="112" cy="1801"/>
                <a:chOff x="0" y="0"/>
                <a:chExt cx="112" cy="1801"/>
              </a:xfrm>
            </p:grpSpPr>
            <p:grpSp>
              <p:nvGrpSpPr>
                <p:cNvPr id="245" name="Group 590"/>
                <p:cNvGrpSpPr>
                  <a:grpSpLocks/>
                </p:cNvGrpSpPr>
                <p:nvPr/>
              </p:nvGrpSpPr>
              <p:grpSpPr bwMode="auto">
                <a:xfrm>
                  <a:off x="0" y="600"/>
                  <a:ext cx="112" cy="600"/>
                  <a:chOff x="0" y="0"/>
                  <a:chExt cx="112" cy="600"/>
                </a:xfrm>
              </p:grpSpPr>
              <p:sp>
                <p:nvSpPr>
                  <p:cNvPr id="258" name="Rectangle 585"/>
                  <p:cNvSpPr>
                    <a:spLocks/>
                  </p:cNvSpPr>
                  <p:nvPr/>
                </p:nvSpPr>
                <p:spPr bwMode="auto">
                  <a:xfrm>
                    <a:off x="0" y="0"/>
                    <a:ext cx="112" cy="120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259" name="Rectangle 586"/>
                  <p:cNvSpPr>
                    <a:spLocks/>
                  </p:cNvSpPr>
                  <p:nvPr/>
                </p:nvSpPr>
                <p:spPr bwMode="auto">
                  <a:xfrm>
                    <a:off x="0" y="119"/>
                    <a:ext cx="112" cy="121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260" name="Rectangle 587"/>
                  <p:cNvSpPr>
                    <a:spLocks/>
                  </p:cNvSpPr>
                  <p:nvPr/>
                </p:nvSpPr>
                <p:spPr bwMode="auto">
                  <a:xfrm>
                    <a:off x="0" y="238"/>
                    <a:ext cx="112" cy="122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261" name="Rectangle 588"/>
                  <p:cNvSpPr>
                    <a:spLocks/>
                  </p:cNvSpPr>
                  <p:nvPr/>
                </p:nvSpPr>
                <p:spPr bwMode="auto">
                  <a:xfrm>
                    <a:off x="0" y="360"/>
                    <a:ext cx="112" cy="120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262" name="Rectangle 589"/>
                  <p:cNvSpPr>
                    <a:spLocks/>
                  </p:cNvSpPr>
                  <p:nvPr/>
                </p:nvSpPr>
                <p:spPr bwMode="auto">
                  <a:xfrm>
                    <a:off x="0" y="478"/>
                    <a:ext cx="112" cy="122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</p:grpSp>
            <p:grpSp>
              <p:nvGrpSpPr>
                <p:cNvPr id="246" name="Group 596"/>
                <p:cNvGrpSpPr>
                  <a:grpSpLocks/>
                </p:cNvGrpSpPr>
                <p:nvPr/>
              </p:nvGrpSpPr>
              <p:grpSpPr bwMode="auto">
                <a:xfrm>
                  <a:off x="0" y="1199"/>
                  <a:ext cx="110" cy="602"/>
                  <a:chOff x="0" y="0"/>
                  <a:chExt cx="110" cy="601"/>
                </a:xfrm>
              </p:grpSpPr>
              <p:sp>
                <p:nvSpPr>
                  <p:cNvPr id="253" name="Rectangle 591"/>
                  <p:cNvSpPr>
                    <a:spLocks/>
                  </p:cNvSpPr>
                  <p:nvPr/>
                </p:nvSpPr>
                <p:spPr bwMode="auto">
                  <a:xfrm>
                    <a:off x="0" y="0"/>
                    <a:ext cx="110" cy="120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254" name="Rectangle 592"/>
                  <p:cNvSpPr>
                    <a:spLocks/>
                  </p:cNvSpPr>
                  <p:nvPr/>
                </p:nvSpPr>
                <p:spPr bwMode="auto">
                  <a:xfrm>
                    <a:off x="0" y="120"/>
                    <a:ext cx="110" cy="121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255" name="Rectangle 593"/>
                  <p:cNvSpPr>
                    <a:spLocks/>
                  </p:cNvSpPr>
                  <p:nvPr/>
                </p:nvSpPr>
                <p:spPr bwMode="auto">
                  <a:xfrm>
                    <a:off x="0" y="239"/>
                    <a:ext cx="108" cy="122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256" name="Rectangle 594"/>
                  <p:cNvSpPr>
                    <a:spLocks/>
                  </p:cNvSpPr>
                  <p:nvPr/>
                </p:nvSpPr>
                <p:spPr bwMode="auto">
                  <a:xfrm>
                    <a:off x="0" y="361"/>
                    <a:ext cx="108" cy="121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257" name="Rectangle 595"/>
                  <p:cNvSpPr>
                    <a:spLocks/>
                  </p:cNvSpPr>
                  <p:nvPr/>
                </p:nvSpPr>
                <p:spPr bwMode="auto">
                  <a:xfrm>
                    <a:off x="0" y="480"/>
                    <a:ext cx="108" cy="121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</p:grpSp>
            <p:grpSp>
              <p:nvGrpSpPr>
                <p:cNvPr id="247" name="Group 602"/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112" cy="604"/>
                  <a:chOff x="0" y="0"/>
                  <a:chExt cx="112" cy="604"/>
                </a:xfrm>
              </p:grpSpPr>
              <p:sp>
                <p:nvSpPr>
                  <p:cNvPr id="248" name="Rectangle 597"/>
                  <p:cNvSpPr>
                    <a:spLocks/>
                  </p:cNvSpPr>
                  <p:nvPr/>
                </p:nvSpPr>
                <p:spPr bwMode="auto">
                  <a:xfrm>
                    <a:off x="0" y="0"/>
                    <a:ext cx="112" cy="120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249" name="Rectangle 598"/>
                  <p:cNvSpPr>
                    <a:spLocks/>
                  </p:cNvSpPr>
                  <p:nvPr/>
                </p:nvSpPr>
                <p:spPr bwMode="auto">
                  <a:xfrm>
                    <a:off x="0" y="120"/>
                    <a:ext cx="112" cy="121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250" name="Rectangle 599"/>
                  <p:cNvSpPr>
                    <a:spLocks/>
                  </p:cNvSpPr>
                  <p:nvPr/>
                </p:nvSpPr>
                <p:spPr bwMode="auto">
                  <a:xfrm>
                    <a:off x="0" y="239"/>
                    <a:ext cx="112" cy="122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251" name="Rectangle 600"/>
                  <p:cNvSpPr>
                    <a:spLocks/>
                  </p:cNvSpPr>
                  <p:nvPr/>
                </p:nvSpPr>
                <p:spPr bwMode="auto">
                  <a:xfrm>
                    <a:off x="0" y="361"/>
                    <a:ext cx="112" cy="121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252" name="Rectangle 601"/>
                  <p:cNvSpPr>
                    <a:spLocks/>
                  </p:cNvSpPr>
                  <p:nvPr/>
                </p:nvSpPr>
                <p:spPr bwMode="auto">
                  <a:xfrm>
                    <a:off x="0" y="480"/>
                    <a:ext cx="112" cy="124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</p:grpSp>
          </p:grpSp>
          <p:grpSp>
            <p:nvGrpSpPr>
              <p:cNvPr id="169" name="Group 622"/>
              <p:cNvGrpSpPr>
                <a:grpSpLocks/>
              </p:cNvGrpSpPr>
              <p:nvPr/>
            </p:nvGrpSpPr>
            <p:grpSpPr bwMode="auto">
              <a:xfrm>
                <a:off x="110" y="0"/>
                <a:ext cx="112" cy="1801"/>
                <a:chOff x="0" y="0"/>
                <a:chExt cx="112" cy="1801"/>
              </a:xfrm>
            </p:grpSpPr>
            <p:grpSp>
              <p:nvGrpSpPr>
                <p:cNvPr id="227" name="Group 609"/>
                <p:cNvGrpSpPr>
                  <a:grpSpLocks/>
                </p:cNvGrpSpPr>
                <p:nvPr/>
              </p:nvGrpSpPr>
              <p:grpSpPr bwMode="auto">
                <a:xfrm>
                  <a:off x="0" y="600"/>
                  <a:ext cx="112" cy="600"/>
                  <a:chOff x="0" y="0"/>
                  <a:chExt cx="112" cy="600"/>
                </a:xfrm>
              </p:grpSpPr>
              <p:sp>
                <p:nvSpPr>
                  <p:cNvPr id="240" name="Rectangle 604"/>
                  <p:cNvSpPr>
                    <a:spLocks/>
                  </p:cNvSpPr>
                  <p:nvPr/>
                </p:nvSpPr>
                <p:spPr bwMode="auto">
                  <a:xfrm>
                    <a:off x="0" y="0"/>
                    <a:ext cx="112" cy="120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241" name="Rectangle 605"/>
                  <p:cNvSpPr>
                    <a:spLocks/>
                  </p:cNvSpPr>
                  <p:nvPr/>
                </p:nvSpPr>
                <p:spPr bwMode="auto">
                  <a:xfrm>
                    <a:off x="0" y="119"/>
                    <a:ext cx="112" cy="121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242" name="Rectangle 606"/>
                  <p:cNvSpPr>
                    <a:spLocks/>
                  </p:cNvSpPr>
                  <p:nvPr/>
                </p:nvSpPr>
                <p:spPr bwMode="auto">
                  <a:xfrm>
                    <a:off x="0" y="238"/>
                    <a:ext cx="112" cy="122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243" name="Rectangle 607"/>
                  <p:cNvSpPr>
                    <a:spLocks/>
                  </p:cNvSpPr>
                  <p:nvPr/>
                </p:nvSpPr>
                <p:spPr bwMode="auto">
                  <a:xfrm>
                    <a:off x="0" y="360"/>
                    <a:ext cx="112" cy="120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244" name="Rectangle 608"/>
                  <p:cNvSpPr>
                    <a:spLocks/>
                  </p:cNvSpPr>
                  <p:nvPr/>
                </p:nvSpPr>
                <p:spPr bwMode="auto">
                  <a:xfrm>
                    <a:off x="0" y="478"/>
                    <a:ext cx="112" cy="122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</p:grpSp>
            <p:grpSp>
              <p:nvGrpSpPr>
                <p:cNvPr id="228" name="Group 615"/>
                <p:cNvGrpSpPr>
                  <a:grpSpLocks/>
                </p:cNvGrpSpPr>
                <p:nvPr/>
              </p:nvGrpSpPr>
              <p:grpSpPr bwMode="auto">
                <a:xfrm>
                  <a:off x="0" y="1199"/>
                  <a:ext cx="112" cy="602"/>
                  <a:chOff x="0" y="0"/>
                  <a:chExt cx="112" cy="601"/>
                </a:xfrm>
              </p:grpSpPr>
              <p:sp>
                <p:nvSpPr>
                  <p:cNvPr id="235" name="Rectangle 610"/>
                  <p:cNvSpPr>
                    <a:spLocks/>
                  </p:cNvSpPr>
                  <p:nvPr/>
                </p:nvSpPr>
                <p:spPr bwMode="auto">
                  <a:xfrm>
                    <a:off x="0" y="0"/>
                    <a:ext cx="112" cy="120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236" name="Rectangle 611"/>
                  <p:cNvSpPr>
                    <a:spLocks/>
                  </p:cNvSpPr>
                  <p:nvPr/>
                </p:nvSpPr>
                <p:spPr bwMode="auto">
                  <a:xfrm>
                    <a:off x="0" y="120"/>
                    <a:ext cx="112" cy="121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237" name="Rectangle 612"/>
                  <p:cNvSpPr>
                    <a:spLocks/>
                  </p:cNvSpPr>
                  <p:nvPr/>
                </p:nvSpPr>
                <p:spPr bwMode="auto">
                  <a:xfrm>
                    <a:off x="0" y="239"/>
                    <a:ext cx="112" cy="122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238" name="Rectangle 613"/>
                  <p:cNvSpPr>
                    <a:spLocks/>
                  </p:cNvSpPr>
                  <p:nvPr/>
                </p:nvSpPr>
                <p:spPr bwMode="auto">
                  <a:xfrm>
                    <a:off x="0" y="361"/>
                    <a:ext cx="112" cy="121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239" name="Rectangle 614"/>
                  <p:cNvSpPr>
                    <a:spLocks/>
                  </p:cNvSpPr>
                  <p:nvPr/>
                </p:nvSpPr>
                <p:spPr bwMode="auto">
                  <a:xfrm>
                    <a:off x="0" y="480"/>
                    <a:ext cx="112" cy="121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</p:grpSp>
            <p:grpSp>
              <p:nvGrpSpPr>
                <p:cNvPr id="229" name="Group 621"/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112" cy="604"/>
                  <a:chOff x="0" y="0"/>
                  <a:chExt cx="112" cy="604"/>
                </a:xfrm>
              </p:grpSpPr>
              <p:sp>
                <p:nvSpPr>
                  <p:cNvPr id="230" name="Rectangle 616"/>
                  <p:cNvSpPr>
                    <a:spLocks/>
                  </p:cNvSpPr>
                  <p:nvPr/>
                </p:nvSpPr>
                <p:spPr bwMode="auto">
                  <a:xfrm>
                    <a:off x="0" y="0"/>
                    <a:ext cx="112" cy="120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231" name="Rectangle 617"/>
                  <p:cNvSpPr>
                    <a:spLocks/>
                  </p:cNvSpPr>
                  <p:nvPr/>
                </p:nvSpPr>
                <p:spPr bwMode="auto">
                  <a:xfrm>
                    <a:off x="0" y="120"/>
                    <a:ext cx="112" cy="121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232" name="Rectangle 618"/>
                  <p:cNvSpPr>
                    <a:spLocks/>
                  </p:cNvSpPr>
                  <p:nvPr/>
                </p:nvSpPr>
                <p:spPr bwMode="auto">
                  <a:xfrm>
                    <a:off x="0" y="239"/>
                    <a:ext cx="112" cy="122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233" name="Rectangle 619"/>
                  <p:cNvSpPr>
                    <a:spLocks/>
                  </p:cNvSpPr>
                  <p:nvPr/>
                </p:nvSpPr>
                <p:spPr bwMode="auto">
                  <a:xfrm>
                    <a:off x="0" y="361"/>
                    <a:ext cx="112" cy="121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234" name="Rectangle 620"/>
                  <p:cNvSpPr>
                    <a:spLocks/>
                  </p:cNvSpPr>
                  <p:nvPr/>
                </p:nvSpPr>
                <p:spPr bwMode="auto">
                  <a:xfrm>
                    <a:off x="0" y="480"/>
                    <a:ext cx="112" cy="124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</p:grpSp>
          </p:grpSp>
          <p:grpSp>
            <p:nvGrpSpPr>
              <p:cNvPr id="170" name="Group 641"/>
              <p:cNvGrpSpPr>
                <a:grpSpLocks/>
              </p:cNvGrpSpPr>
              <p:nvPr/>
            </p:nvGrpSpPr>
            <p:grpSpPr bwMode="auto">
              <a:xfrm>
                <a:off x="222" y="0"/>
                <a:ext cx="114" cy="1801"/>
                <a:chOff x="0" y="0"/>
                <a:chExt cx="113" cy="1801"/>
              </a:xfrm>
            </p:grpSpPr>
            <p:grpSp>
              <p:nvGrpSpPr>
                <p:cNvPr id="209" name="Group 628"/>
                <p:cNvGrpSpPr>
                  <a:grpSpLocks/>
                </p:cNvGrpSpPr>
                <p:nvPr/>
              </p:nvGrpSpPr>
              <p:grpSpPr bwMode="auto">
                <a:xfrm>
                  <a:off x="0" y="600"/>
                  <a:ext cx="113" cy="600"/>
                  <a:chOff x="0" y="0"/>
                  <a:chExt cx="113" cy="600"/>
                </a:xfrm>
              </p:grpSpPr>
              <p:sp>
                <p:nvSpPr>
                  <p:cNvPr id="222" name="Rectangle 623"/>
                  <p:cNvSpPr>
                    <a:spLocks/>
                  </p:cNvSpPr>
                  <p:nvPr/>
                </p:nvSpPr>
                <p:spPr bwMode="auto">
                  <a:xfrm>
                    <a:off x="1" y="0"/>
                    <a:ext cx="112" cy="120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223" name="Rectangle 624"/>
                  <p:cNvSpPr>
                    <a:spLocks/>
                  </p:cNvSpPr>
                  <p:nvPr/>
                </p:nvSpPr>
                <p:spPr bwMode="auto">
                  <a:xfrm>
                    <a:off x="1" y="119"/>
                    <a:ext cx="112" cy="121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224" name="Rectangle 625"/>
                  <p:cNvSpPr>
                    <a:spLocks/>
                  </p:cNvSpPr>
                  <p:nvPr/>
                </p:nvSpPr>
                <p:spPr bwMode="auto">
                  <a:xfrm>
                    <a:off x="0" y="238"/>
                    <a:ext cx="112" cy="122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225" name="Rectangle 626"/>
                  <p:cNvSpPr>
                    <a:spLocks/>
                  </p:cNvSpPr>
                  <p:nvPr/>
                </p:nvSpPr>
                <p:spPr bwMode="auto">
                  <a:xfrm>
                    <a:off x="0" y="360"/>
                    <a:ext cx="112" cy="120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226" name="Rectangle 627"/>
                  <p:cNvSpPr>
                    <a:spLocks/>
                  </p:cNvSpPr>
                  <p:nvPr/>
                </p:nvSpPr>
                <p:spPr bwMode="auto">
                  <a:xfrm>
                    <a:off x="0" y="478"/>
                    <a:ext cx="112" cy="122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</p:grpSp>
            <p:grpSp>
              <p:nvGrpSpPr>
                <p:cNvPr id="210" name="Group 634"/>
                <p:cNvGrpSpPr>
                  <a:grpSpLocks/>
                </p:cNvGrpSpPr>
                <p:nvPr/>
              </p:nvGrpSpPr>
              <p:grpSpPr bwMode="auto">
                <a:xfrm>
                  <a:off x="0" y="1200"/>
                  <a:ext cx="113" cy="601"/>
                  <a:chOff x="0" y="0"/>
                  <a:chExt cx="113" cy="601"/>
                </a:xfrm>
              </p:grpSpPr>
              <p:sp>
                <p:nvSpPr>
                  <p:cNvPr id="217" name="Rectangle 629"/>
                  <p:cNvSpPr>
                    <a:spLocks/>
                  </p:cNvSpPr>
                  <p:nvPr/>
                </p:nvSpPr>
                <p:spPr bwMode="auto">
                  <a:xfrm>
                    <a:off x="1" y="0"/>
                    <a:ext cx="112" cy="120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218" name="Rectangle 630"/>
                  <p:cNvSpPr>
                    <a:spLocks/>
                  </p:cNvSpPr>
                  <p:nvPr/>
                </p:nvSpPr>
                <p:spPr bwMode="auto">
                  <a:xfrm>
                    <a:off x="1" y="119"/>
                    <a:ext cx="112" cy="121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219" name="Rectangle 631"/>
                  <p:cNvSpPr>
                    <a:spLocks/>
                  </p:cNvSpPr>
                  <p:nvPr/>
                </p:nvSpPr>
                <p:spPr bwMode="auto">
                  <a:xfrm>
                    <a:off x="0" y="239"/>
                    <a:ext cx="112" cy="122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220" name="Rectangle 632"/>
                  <p:cNvSpPr>
                    <a:spLocks/>
                  </p:cNvSpPr>
                  <p:nvPr/>
                </p:nvSpPr>
                <p:spPr bwMode="auto">
                  <a:xfrm>
                    <a:off x="0" y="361"/>
                    <a:ext cx="112" cy="121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221" name="Rectangle 633"/>
                  <p:cNvSpPr>
                    <a:spLocks/>
                  </p:cNvSpPr>
                  <p:nvPr/>
                </p:nvSpPr>
                <p:spPr bwMode="auto">
                  <a:xfrm>
                    <a:off x="0" y="480"/>
                    <a:ext cx="112" cy="121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</p:grpSp>
            <p:grpSp>
              <p:nvGrpSpPr>
                <p:cNvPr id="211" name="Group 640"/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113" cy="604"/>
                  <a:chOff x="0" y="0"/>
                  <a:chExt cx="113" cy="604"/>
                </a:xfrm>
              </p:grpSpPr>
              <p:sp>
                <p:nvSpPr>
                  <p:cNvPr id="212" name="Rectangle 635"/>
                  <p:cNvSpPr>
                    <a:spLocks/>
                  </p:cNvSpPr>
                  <p:nvPr/>
                </p:nvSpPr>
                <p:spPr bwMode="auto">
                  <a:xfrm>
                    <a:off x="1" y="0"/>
                    <a:ext cx="112" cy="120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213" name="Rectangle 636"/>
                  <p:cNvSpPr>
                    <a:spLocks/>
                  </p:cNvSpPr>
                  <p:nvPr/>
                </p:nvSpPr>
                <p:spPr bwMode="auto">
                  <a:xfrm>
                    <a:off x="1" y="119"/>
                    <a:ext cx="112" cy="121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214" name="Rectangle 637"/>
                  <p:cNvSpPr>
                    <a:spLocks/>
                  </p:cNvSpPr>
                  <p:nvPr/>
                </p:nvSpPr>
                <p:spPr bwMode="auto">
                  <a:xfrm>
                    <a:off x="0" y="238"/>
                    <a:ext cx="112" cy="122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215" name="Rectangle 638"/>
                  <p:cNvSpPr>
                    <a:spLocks/>
                  </p:cNvSpPr>
                  <p:nvPr/>
                </p:nvSpPr>
                <p:spPr bwMode="auto">
                  <a:xfrm>
                    <a:off x="0" y="360"/>
                    <a:ext cx="112" cy="122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216" name="Rectangle 639"/>
                  <p:cNvSpPr>
                    <a:spLocks/>
                  </p:cNvSpPr>
                  <p:nvPr/>
                </p:nvSpPr>
                <p:spPr bwMode="auto">
                  <a:xfrm>
                    <a:off x="0" y="480"/>
                    <a:ext cx="112" cy="124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</p:grpSp>
          </p:grpSp>
          <p:grpSp>
            <p:nvGrpSpPr>
              <p:cNvPr id="171" name="Group 660"/>
              <p:cNvGrpSpPr>
                <a:grpSpLocks/>
              </p:cNvGrpSpPr>
              <p:nvPr/>
            </p:nvGrpSpPr>
            <p:grpSpPr bwMode="auto">
              <a:xfrm>
                <a:off x="334" y="0"/>
                <a:ext cx="114" cy="1801"/>
                <a:chOff x="0" y="0"/>
                <a:chExt cx="113" cy="1801"/>
              </a:xfrm>
            </p:grpSpPr>
            <p:grpSp>
              <p:nvGrpSpPr>
                <p:cNvPr id="191" name="Group 647"/>
                <p:cNvGrpSpPr>
                  <a:grpSpLocks/>
                </p:cNvGrpSpPr>
                <p:nvPr/>
              </p:nvGrpSpPr>
              <p:grpSpPr bwMode="auto">
                <a:xfrm>
                  <a:off x="0" y="600"/>
                  <a:ext cx="113" cy="600"/>
                  <a:chOff x="0" y="0"/>
                  <a:chExt cx="113" cy="600"/>
                </a:xfrm>
              </p:grpSpPr>
              <p:sp>
                <p:nvSpPr>
                  <p:cNvPr id="204" name="Rectangle 642"/>
                  <p:cNvSpPr>
                    <a:spLocks/>
                  </p:cNvSpPr>
                  <p:nvPr/>
                </p:nvSpPr>
                <p:spPr bwMode="auto">
                  <a:xfrm>
                    <a:off x="1" y="0"/>
                    <a:ext cx="112" cy="120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205" name="Rectangle 643"/>
                  <p:cNvSpPr>
                    <a:spLocks/>
                  </p:cNvSpPr>
                  <p:nvPr/>
                </p:nvSpPr>
                <p:spPr bwMode="auto">
                  <a:xfrm>
                    <a:off x="1" y="119"/>
                    <a:ext cx="112" cy="121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206" name="Rectangle 644"/>
                  <p:cNvSpPr>
                    <a:spLocks/>
                  </p:cNvSpPr>
                  <p:nvPr/>
                </p:nvSpPr>
                <p:spPr bwMode="auto">
                  <a:xfrm>
                    <a:off x="0" y="238"/>
                    <a:ext cx="112" cy="122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207" name="Rectangle 645"/>
                  <p:cNvSpPr>
                    <a:spLocks/>
                  </p:cNvSpPr>
                  <p:nvPr/>
                </p:nvSpPr>
                <p:spPr bwMode="auto">
                  <a:xfrm>
                    <a:off x="0" y="360"/>
                    <a:ext cx="112" cy="120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208" name="Rectangle 646"/>
                  <p:cNvSpPr>
                    <a:spLocks/>
                  </p:cNvSpPr>
                  <p:nvPr/>
                </p:nvSpPr>
                <p:spPr bwMode="auto">
                  <a:xfrm>
                    <a:off x="0" y="479"/>
                    <a:ext cx="112" cy="121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</p:grpSp>
            <p:grpSp>
              <p:nvGrpSpPr>
                <p:cNvPr id="192" name="Group 653"/>
                <p:cNvGrpSpPr>
                  <a:grpSpLocks/>
                </p:cNvGrpSpPr>
                <p:nvPr/>
              </p:nvGrpSpPr>
              <p:grpSpPr bwMode="auto">
                <a:xfrm>
                  <a:off x="0" y="1196"/>
                  <a:ext cx="113" cy="605"/>
                  <a:chOff x="0" y="0"/>
                  <a:chExt cx="113" cy="604"/>
                </a:xfrm>
              </p:grpSpPr>
              <p:sp>
                <p:nvSpPr>
                  <p:cNvPr id="199" name="Rectangle 648"/>
                  <p:cNvSpPr>
                    <a:spLocks/>
                  </p:cNvSpPr>
                  <p:nvPr/>
                </p:nvSpPr>
                <p:spPr bwMode="auto">
                  <a:xfrm>
                    <a:off x="1" y="0"/>
                    <a:ext cx="112" cy="121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200" name="Rectangle 649"/>
                  <p:cNvSpPr>
                    <a:spLocks/>
                  </p:cNvSpPr>
                  <p:nvPr/>
                </p:nvSpPr>
                <p:spPr bwMode="auto">
                  <a:xfrm>
                    <a:off x="1" y="120"/>
                    <a:ext cx="112" cy="124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201" name="Rectangle 650"/>
                  <p:cNvSpPr>
                    <a:spLocks/>
                  </p:cNvSpPr>
                  <p:nvPr/>
                </p:nvSpPr>
                <p:spPr bwMode="auto">
                  <a:xfrm>
                    <a:off x="0" y="242"/>
                    <a:ext cx="112" cy="122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202" name="Rectangle 651"/>
                  <p:cNvSpPr>
                    <a:spLocks/>
                  </p:cNvSpPr>
                  <p:nvPr/>
                </p:nvSpPr>
                <p:spPr bwMode="auto">
                  <a:xfrm>
                    <a:off x="0" y="364"/>
                    <a:ext cx="112" cy="121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203" name="Rectangle 652"/>
                  <p:cNvSpPr>
                    <a:spLocks/>
                  </p:cNvSpPr>
                  <p:nvPr/>
                </p:nvSpPr>
                <p:spPr bwMode="auto">
                  <a:xfrm>
                    <a:off x="0" y="483"/>
                    <a:ext cx="112" cy="121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</p:grpSp>
            <p:grpSp>
              <p:nvGrpSpPr>
                <p:cNvPr id="193" name="Group 659"/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113" cy="600"/>
                  <a:chOff x="0" y="0"/>
                  <a:chExt cx="113" cy="600"/>
                </a:xfrm>
              </p:grpSpPr>
              <p:sp>
                <p:nvSpPr>
                  <p:cNvPr id="194" name="Rectangle 654"/>
                  <p:cNvSpPr>
                    <a:spLocks/>
                  </p:cNvSpPr>
                  <p:nvPr/>
                </p:nvSpPr>
                <p:spPr bwMode="auto">
                  <a:xfrm>
                    <a:off x="1" y="0"/>
                    <a:ext cx="112" cy="120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195" name="Rectangle 655"/>
                  <p:cNvSpPr>
                    <a:spLocks/>
                  </p:cNvSpPr>
                  <p:nvPr/>
                </p:nvSpPr>
                <p:spPr bwMode="auto">
                  <a:xfrm>
                    <a:off x="1" y="119"/>
                    <a:ext cx="112" cy="121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196" name="Rectangle 656"/>
                  <p:cNvSpPr>
                    <a:spLocks/>
                  </p:cNvSpPr>
                  <p:nvPr/>
                </p:nvSpPr>
                <p:spPr bwMode="auto">
                  <a:xfrm>
                    <a:off x="0" y="238"/>
                    <a:ext cx="112" cy="122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197" name="Rectangle 657"/>
                  <p:cNvSpPr>
                    <a:spLocks/>
                  </p:cNvSpPr>
                  <p:nvPr/>
                </p:nvSpPr>
                <p:spPr bwMode="auto">
                  <a:xfrm>
                    <a:off x="0" y="360"/>
                    <a:ext cx="112" cy="122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198" name="Rectangle 658"/>
                  <p:cNvSpPr>
                    <a:spLocks/>
                  </p:cNvSpPr>
                  <p:nvPr/>
                </p:nvSpPr>
                <p:spPr bwMode="auto">
                  <a:xfrm>
                    <a:off x="0" y="480"/>
                    <a:ext cx="112" cy="120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</p:grpSp>
          </p:grpSp>
          <p:grpSp>
            <p:nvGrpSpPr>
              <p:cNvPr id="172" name="Group 679"/>
              <p:cNvGrpSpPr>
                <a:grpSpLocks/>
              </p:cNvGrpSpPr>
              <p:nvPr/>
            </p:nvGrpSpPr>
            <p:grpSpPr bwMode="auto">
              <a:xfrm>
                <a:off x="446" y="0"/>
                <a:ext cx="113" cy="1801"/>
                <a:chOff x="0" y="0"/>
                <a:chExt cx="112" cy="1801"/>
              </a:xfrm>
            </p:grpSpPr>
            <p:grpSp>
              <p:nvGrpSpPr>
                <p:cNvPr id="173" name="Group 666"/>
                <p:cNvGrpSpPr>
                  <a:grpSpLocks/>
                </p:cNvGrpSpPr>
                <p:nvPr/>
              </p:nvGrpSpPr>
              <p:grpSpPr bwMode="auto">
                <a:xfrm>
                  <a:off x="0" y="600"/>
                  <a:ext cx="112" cy="600"/>
                  <a:chOff x="0" y="0"/>
                  <a:chExt cx="112" cy="600"/>
                </a:xfrm>
              </p:grpSpPr>
              <p:sp>
                <p:nvSpPr>
                  <p:cNvPr id="186" name="Rectangle 661"/>
                  <p:cNvSpPr>
                    <a:spLocks/>
                  </p:cNvSpPr>
                  <p:nvPr/>
                </p:nvSpPr>
                <p:spPr bwMode="auto">
                  <a:xfrm>
                    <a:off x="0" y="0"/>
                    <a:ext cx="112" cy="120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187" name="Rectangle 662"/>
                  <p:cNvSpPr>
                    <a:spLocks/>
                  </p:cNvSpPr>
                  <p:nvPr/>
                </p:nvSpPr>
                <p:spPr bwMode="auto">
                  <a:xfrm>
                    <a:off x="0" y="119"/>
                    <a:ext cx="112" cy="121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188" name="Rectangle 663"/>
                  <p:cNvSpPr>
                    <a:spLocks/>
                  </p:cNvSpPr>
                  <p:nvPr/>
                </p:nvSpPr>
                <p:spPr bwMode="auto">
                  <a:xfrm>
                    <a:off x="0" y="238"/>
                    <a:ext cx="112" cy="122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189" name="Rectangle 664"/>
                  <p:cNvSpPr>
                    <a:spLocks/>
                  </p:cNvSpPr>
                  <p:nvPr/>
                </p:nvSpPr>
                <p:spPr bwMode="auto">
                  <a:xfrm>
                    <a:off x="0" y="360"/>
                    <a:ext cx="112" cy="120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190" name="Rectangle 665"/>
                  <p:cNvSpPr>
                    <a:spLocks/>
                  </p:cNvSpPr>
                  <p:nvPr/>
                </p:nvSpPr>
                <p:spPr bwMode="auto">
                  <a:xfrm>
                    <a:off x="0" y="479"/>
                    <a:ext cx="112" cy="121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</p:grpSp>
            <p:grpSp>
              <p:nvGrpSpPr>
                <p:cNvPr id="174" name="Group 672"/>
                <p:cNvGrpSpPr>
                  <a:grpSpLocks/>
                </p:cNvGrpSpPr>
                <p:nvPr/>
              </p:nvGrpSpPr>
              <p:grpSpPr bwMode="auto">
                <a:xfrm>
                  <a:off x="0" y="1196"/>
                  <a:ext cx="112" cy="605"/>
                  <a:chOff x="0" y="0"/>
                  <a:chExt cx="112" cy="604"/>
                </a:xfrm>
              </p:grpSpPr>
              <p:sp>
                <p:nvSpPr>
                  <p:cNvPr id="181" name="Rectangle 667"/>
                  <p:cNvSpPr>
                    <a:spLocks/>
                  </p:cNvSpPr>
                  <p:nvPr/>
                </p:nvSpPr>
                <p:spPr bwMode="auto">
                  <a:xfrm>
                    <a:off x="0" y="0"/>
                    <a:ext cx="112" cy="121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182" name="Rectangle 668"/>
                  <p:cNvSpPr>
                    <a:spLocks/>
                  </p:cNvSpPr>
                  <p:nvPr/>
                </p:nvSpPr>
                <p:spPr bwMode="auto">
                  <a:xfrm>
                    <a:off x="0" y="120"/>
                    <a:ext cx="112" cy="124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183" name="Rectangle 669"/>
                  <p:cNvSpPr>
                    <a:spLocks/>
                  </p:cNvSpPr>
                  <p:nvPr/>
                </p:nvSpPr>
                <p:spPr bwMode="auto">
                  <a:xfrm>
                    <a:off x="0" y="242"/>
                    <a:ext cx="112" cy="122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184" name="Rectangle 670"/>
                  <p:cNvSpPr>
                    <a:spLocks/>
                  </p:cNvSpPr>
                  <p:nvPr/>
                </p:nvSpPr>
                <p:spPr bwMode="auto">
                  <a:xfrm>
                    <a:off x="0" y="364"/>
                    <a:ext cx="112" cy="121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185" name="Rectangle 671"/>
                  <p:cNvSpPr>
                    <a:spLocks/>
                  </p:cNvSpPr>
                  <p:nvPr/>
                </p:nvSpPr>
                <p:spPr bwMode="auto">
                  <a:xfrm>
                    <a:off x="0" y="483"/>
                    <a:ext cx="112" cy="121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</p:grpSp>
            <p:grpSp>
              <p:nvGrpSpPr>
                <p:cNvPr id="175" name="Group 678"/>
                <p:cNvGrpSpPr>
                  <a:grpSpLocks/>
                </p:cNvGrpSpPr>
                <p:nvPr/>
              </p:nvGrpSpPr>
              <p:grpSpPr bwMode="auto">
                <a:xfrm>
                  <a:off x="3" y="0"/>
                  <a:ext cx="109" cy="600"/>
                  <a:chOff x="0" y="0"/>
                  <a:chExt cx="109" cy="600"/>
                </a:xfrm>
              </p:grpSpPr>
              <p:sp>
                <p:nvSpPr>
                  <p:cNvPr id="176" name="Rectangle 673"/>
                  <p:cNvSpPr>
                    <a:spLocks/>
                  </p:cNvSpPr>
                  <p:nvPr/>
                </p:nvSpPr>
                <p:spPr bwMode="auto">
                  <a:xfrm>
                    <a:off x="0" y="0"/>
                    <a:ext cx="109" cy="120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177" name="Rectangle 674"/>
                  <p:cNvSpPr>
                    <a:spLocks/>
                  </p:cNvSpPr>
                  <p:nvPr/>
                </p:nvSpPr>
                <p:spPr bwMode="auto">
                  <a:xfrm>
                    <a:off x="0" y="119"/>
                    <a:ext cx="109" cy="121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178" name="Rectangle 675"/>
                  <p:cNvSpPr>
                    <a:spLocks/>
                  </p:cNvSpPr>
                  <p:nvPr/>
                </p:nvSpPr>
                <p:spPr bwMode="auto">
                  <a:xfrm>
                    <a:off x="0" y="238"/>
                    <a:ext cx="109" cy="122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179" name="Rectangle 676"/>
                  <p:cNvSpPr>
                    <a:spLocks/>
                  </p:cNvSpPr>
                  <p:nvPr/>
                </p:nvSpPr>
                <p:spPr bwMode="auto">
                  <a:xfrm>
                    <a:off x="0" y="360"/>
                    <a:ext cx="109" cy="122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180" name="Rectangle 677"/>
                  <p:cNvSpPr>
                    <a:spLocks/>
                  </p:cNvSpPr>
                  <p:nvPr/>
                </p:nvSpPr>
                <p:spPr bwMode="auto">
                  <a:xfrm>
                    <a:off x="0" y="480"/>
                    <a:ext cx="109" cy="120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</p:grpSp>
          </p:grpSp>
        </p:grpSp>
        <p:grpSp>
          <p:nvGrpSpPr>
            <p:cNvPr id="15" name="Group 776"/>
            <p:cNvGrpSpPr>
              <a:grpSpLocks/>
            </p:cNvGrpSpPr>
            <p:nvPr/>
          </p:nvGrpSpPr>
          <p:grpSpPr bwMode="auto">
            <a:xfrm>
              <a:off x="3903" y="0"/>
              <a:ext cx="559" cy="1804"/>
              <a:chOff x="0" y="0"/>
              <a:chExt cx="559" cy="1804"/>
            </a:xfrm>
          </p:grpSpPr>
          <p:grpSp>
            <p:nvGrpSpPr>
              <p:cNvPr id="73" name="Group 699"/>
              <p:cNvGrpSpPr>
                <a:grpSpLocks/>
              </p:cNvGrpSpPr>
              <p:nvPr/>
            </p:nvGrpSpPr>
            <p:grpSpPr bwMode="auto">
              <a:xfrm>
                <a:off x="0" y="2"/>
                <a:ext cx="113" cy="1801"/>
                <a:chOff x="0" y="0"/>
                <a:chExt cx="113" cy="1801"/>
              </a:xfrm>
            </p:grpSpPr>
            <p:grpSp>
              <p:nvGrpSpPr>
                <p:cNvPr id="150" name="Group 686"/>
                <p:cNvGrpSpPr>
                  <a:grpSpLocks/>
                </p:cNvGrpSpPr>
                <p:nvPr/>
              </p:nvGrpSpPr>
              <p:grpSpPr bwMode="auto">
                <a:xfrm>
                  <a:off x="0" y="600"/>
                  <a:ext cx="110" cy="600"/>
                  <a:chOff x="0" y="0"/>
                  <a:chExt cx="110" cy="600"/>
                </a:xfrm>
              </p:grpSpPr>
              <p:sp>
                <p:nvSpPr>
                  <p:cNvPr id="163" name="Rectangle 681"/>
                  <p:cNvSpPr>
                    <a:spLocks/>
                  </p:cNvSpPr>
                  <p:nvPr/>
                </p:nvSpPr>
                <p:spPr bwMode="auto">
                  <a:xfrm>
                    <a:off x="1" y="0"/>
                    <a:ext cx="109" cy="121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164" name="Rectangle 682"/>
                  <p:cNvSpPr>
                    <a:spLocks/>
                  </p:cNvSpPr>
                  <p:nvPr/>
                </p:nvSpPr>
                <p:spPr bwMode="auto">
                  <a:xfrm>
                    <a:off x="1" y="119"/>
                    <a:ext cx="109" cy="122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165" name="Rectangle 683"/>
                  <p:cNvSpPr>
                    <a:spLocks/>
                  </p:cNvSpPr>
                  <p:nvPr/>
                </p:nvSpPr>
                <p:spPr bwMode="auto">
                  <a:xfrm>
                    <a:off x="0" y="238"/>
                    <a:ext cx="109" cy="121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166" name="Rectangle 684"/>
                  <p:cNvSpPr>
                    <a:spLocks/>
                  </p:cNvSpPr>
                  <p:nvPr/>
                </p:nvSpPr>
                <p:spPr bwMode="auto">
                  <a:xfrm>
                    <a:off x="0" y="360"/>
                    <a:ext cx="109" cy="121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167" name="Rectangle 685"/>
                  <p:cNvSpPr>
                    <a:spLocks/>
                  </p:cNvSpPr>
                  <p:nvPr/>
                </p:nvSpPr>
                <p:spPr bwMode="auto">
                  <a:xfrm>
                    <a:off x="0" y="479"/>
                    <a:ext cx="109" cy="121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</p:grpSp>
            <p:grpSp>
              <p:nvGrpSpPr>
                <p:cNvPr id="151" name="Group 692"/>
                <p:cNvGrpSpPr>
                  <a:grpSpLocks/>
                </p:cNvGrpSpPr>
                <p:nvPr/>
              </p:nvGrpSpPr>
              <p:grpSpPr bwMode="auto">
                <a:xfrm>
                  <a:off x="0" y="1197"/>
                  <a:ext cx="110" cy="604"/>
                  <a:chOff x="0" y="0"/>
                  <a:chExt cx="110" cy="604"/>
                </a:xfrm>
              </p:grpSpPr>
              <p:sp>
                <p:nvSpPr>
                  <p:cNvPr id="158" name="Rectangle 687"/>
                  <p:cNvSpPr>
                    <a:spLocks/>
                  </p:cNvSpPr>
                  <p:nvPr/>
                </p:nvSpPr>
                <p:spPr bwMode="auto">
                  <a:xfrm>
                    <a:off x="1" y="0"/>
                    <a:ext cx="109" cy="124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159" name="Rectangle 688"/>
                  <p:cNvSpPr>
                    <a:spLocks/>
                  </p:cNvSpPr>
                  <p:nvPr/>
                </p:nvSpPr>
                <p:spPr bwMode="auto">
                  <a:xfrm>
                    <a:off x="1" y="122"/>
                    <a:ext cx="109" cy="122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160" name="Rectangle 689"/>
                  <p:cNvSpPr>
                    <a:spLocks/>
                  </p:cNvSpPr>
                  <p:nvPr/>
                </p:nvSpPr>
                <p:spPr bwMode="auto">
                  <a:xfrm>
                    <a:off x="0" y="241"/>
                    <a:ext cx="108" cy="122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161" name="Rectangle 690"/>
                  <p:cNvSpPr>
                    <a:spLocks/>
                  </p:cNvSpPr>
                  <p:nvPr/>
                </p:nvSpPr>
                <p:spPr bwMode="auto">
                  <a:xfrm>
                    <a:off x="0" y="363"/>
                    <a:ext cx="108" cy="121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162" name="Rectangle 691"/>
                  <p:cNvSpPr>
                    <a:spLocks/>
                  </p:cNvSpPr>
                  <p:nvPr/>
                </p:nvSpPr>
                <p:spPr bwMode="auto">
                  <a:xfrm>
                    <a:off x="0" y="482"/>
                    <a:ext cx="108" cy="122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</p:grpSp>
            <p:grpSp>
              <p:nvGrpSpPr>
                <p:cNvPr id="152" name="Group 698"/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113" cy="601"/>
                  <a:chOff x="0" y="0"/>
                  <a:chExt cx="112" cy="601"/>
                </a:xfrm>
              </p:grpSpPr>
              <p:sp>
                <p:nvSpPr>
                  <p:cNvPr id="153" name="Rectangle 693"/>
                  <p:cNvSpPr>
                    <a:spLocks/>
                  </p:cNvSpPr>
                  <p:nvPr/>
                </p:nvSpPr>
                <p:spPr bwMode="auto">
                  <a:xfrm>
                    <a:off x="0" y="0"/>
                    <a:ext cx="112" cy="121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154" name="Rectangle 694"/>
                  <p:cNvSpPr>
                    <a:spLocks/>
                  </p:cNvSpPr>
                  <p:nvPr/>
                </p:nvSpPr>
                <p:spPr bwMode="auto">
                  <a:xfrm>
                    <a:off x="0" y="119"/>
                    <a:ext cx="112" cy="122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155" name="Rectangle 695"/>
                  <p:cNvSpPr>
                    <a:spLocks/>
                  </p:cNvSpPr>
                  <p:nvPr/>
                </p:nvSpPr>
                <p:spPr bwMode="auto">
                  <a:xfrm>
                    <a:off x="0" y="239"/>
                    <a:ext cx="112" cy="122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156" name="Rectangle 696"/>
                  <p:cNvSpPr>
                    <a:spLocks/>
                  </p:cNvSpPr>
                  <p:nvPr/>
                </p:nvSpPr>
                <p:spPr bwMode="auto">
                  <a:xfrm>
                    <a:off x="0" y="361"/>
                    <a:ext cx="112" cy="121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157" name="Rectangle 697"/>
                  <p:cNvSpPr>
                    <a:spLocks/>
                  </p:cNvSpPr>
                  <p:nvPr/>
                </p:nvSpPr>
                <p:spPr bwMode="auto">
                  <a:xfrm>
                    <a:off x="0" y="479"/>
                    <a:ext cx="112" cy="122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</p:grpSp>
          </p:grpSp>
          <p:grpSp>
            <p:nvGrpSpPr>
              <p:cNvPr id="74" name="Group 718"/>
              <p:cNvGrpSpPr>
                <a:grpSpLocks/>
              </p:cNvGrpSpPr>
              <p:nvPr/>
            </p:nvGrpSpPr>
            <p:grpSpPr bwMode="auto">
              <a:xfrm>
                <a:off x="110" y="2"/>
                <a:ext cx="113" cy="1801"/>
                <a:chOff x="0" y="0"/>
                <a:chExt cx="113" cy="1801"/>
              </a:xfrm>
            </p:grpSpPr>
            <p:grpSp>
              <p:nvGrpSpPr>
                <p:cNvPr id="132" name="Group 705"/>
                <p:cNvGrpSpPr>
                  <a:grpSpLocks/>
                </p:cNvGrpSpPr>
                <p:nvPr/>
              </p:nvGrpSpPr>
              <p:grpSpPr bwMode="auto">
                <a:xfrm>
                  <a:off x="0" y="600"/>
                  <a:ext cx="112" cy="600"/>
                  <a:chOff x="0" y="0"/>
                  <a:chExt cx="112" cy="600"/>
                </a:xfrm>
              </p:grpSpPr>
              <p:sp>
                <p:nvSpPr>
                  <p:cNvPr id="145" name="Rectangle 700"/>
                  <p:cNvSpPr>
                    <a:spLocks/>
                  </p:cNvSpPr>
                  <p:nvPr/>
                </p:nvSpPr>
                <p:spPr bwMode="auto">
                  <a:xfrm>
                    <a:off x="0" y="0"/>
                    <a:ext cx="112" cy="121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146" name="Rectangle 701"/>
                  <p:cNvSpPr>
                    <a:spLocks/>
                  </p:cNvSpPr>
                  <p:nvPr/>
                </p:nvSpPr>
                <p:spPr bwMode="auto">
                  <a:xfrm>
                    <a:off x="0" y="119"/>
                    <a:ext cx="112" cy="122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147" name="Rectangle 702"/>
                  <p:cNvSpPr>
                    <a:spLocks/>
                  </p:cNvSpPr>
                  <p:nvPr/>
                </p:nvSpPr>
                <p:spPr bwMode="auto">
                  <a:xfrm>
                    <a:off x="0" y="238"/>
                    <a:ext cx="112" cy="121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148" name="Rectangle 703"/>
                  <p:cNvSpPr>
                    <a:spLocks/>
                  </p:cNvSpPr>
                  <p:nvPr/>
                </p:nvSpPr>
                <p:spPr bwMode="auto">
                  <a:xfrm>
                    <a:off x="0" y="360"/>
                    <a:ext cx="112" cy="121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149" name="Rectangle 704"/>
                  <p:cNvSpPr>
                    <a:spLocks/>
                  </p:cNvSpPr>
                  <p:nvPr/>
                </p:nvSpPr>
                <p:spPr bwMode="auto">
                  <a:xfrm>
                    <a:off x="0" y="479"/>
                    <a:ext cx="112" cy="121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</p:grpSp>
            <p:grpSp>
              <p:nvGrpSpPr>
                <p:cNvPr id="133" name="Group 711"/>
                <p:cNvGrpSpPr>
                  <a:grpSpLocks/>
                </p:cNvGrpSpPr>
                <p:nvPr/>
              </p:nvGrpSpPr>
              <p:grpSpPr bwMode="auto">
                <a:xfrm>
                  <a:off x="0" y="1197"/>
                  <a:ext cx="113" cy="604"/>
                  <a:chOff x="0" y="0"/>
                  <a:chExt cx="113" cy="604"/>
                </a:xfrm>
              </p:grpSpPr>
              <p:sp>
                <p:nvSpPr>
                  <p:cNvPr id="140" name="Rectangle 706"/>
                  <p:cNvSpPr>
                    <a:spLocks/>
                  </p:cNvSpPr>
                  <p:nvPr/>
                </p:nvSpPr>
                <p:spPr bwMode="auto">
                  <a:xfrm>
                    <a:off x="1" y="0"/>
                    <a:ext cx="112" cy="124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141" name="Rectangle 707"/>
                  <p:cNvSpPr>
                    <a:spLocks/>
                  </p:cNvSpPr>
                  <p:nvPr/>
                </p:nvSpPr>
                <p:spPr bwMode="auto">
                  <a:xfrm>
                    <a:off x="1" y="122"/>
                    <a:ext cx="112" cy="122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142" name="Rectangle 708"/>
                  <p:cNvSpPr>
                    <a:spLocks/>
                  </p:cNvSpPr>
                  <p:nvPr/>
                </p:nvSpPr>
                <p:spPr bwMode="auto">
                  <a:xfrm>
                    <a:off x="0" y="241"/>
                    <a:ext cx="112" cy="122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143" name="Rectangle 709"/>
                  <p:cNvSpPr>
                    <a:spLocks/>
                  </p:cNvSpPr>
                  <p:nvPr/>
                </p:nvSpPr>
                <p:spPr bwMode="auto">
                  <a:xfrm>
                    <a:off x="0" y="363"/>
                    <a:ext cx="112" cy="121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144" name="Rectangle 710"/>
                  <p:cNvSpPr>
                    <a:spLocks/>
                  </p:cNvSpPr>
                  <p:nvPr/>
                </p:nvSpPr>
                <p:spPr bwMode="auto">
                  <a:xfrm>
                    <a:off x="0" y="482"/>
                    <a:ext cx="112" cy="122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</p:grpSp>
            <p:grpSp>
              <p:nvGrpSpPr>
                <p:cNvPr id="134" name="Group 717"/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113" cy="601"/>
                  <a:chOff x="0" y="0"/>
                  <a:chExt cx="113" cy="601"/>
                </a:xfrm>
              </p:grpSpPr>
              <p:sp>
                <p:nvSpPr>
                  <p:cNvPr id="135" name="Rectangle 712"/>
                  <p:cNvSpPr>
                    <a:spLocks/>
                  </p:cNvSpPr>
                  <p:nvPr/>
                </p:nvSpPr>
                <p:spPr bwMode="auto">
                  <a:xfrm>
                    <a:off x="1" y="0"/>
                    <a:ext cx="112" cy="121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136" name="Rectangle 713"/>
                  <p:cNvSpPr>
                    <a:spLocks/>
                  </p:cNvSpPr>
                  <p:nvPr/>
                </p:nvSpPr>
                <p:spPr bwMode="auto">
                  <a:xfrm>
                    <a:off x="1" y="119"/>
                    <a:ext cx="112" cy="122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137" name="Rectangle 714"/>
                  <p:cNvSpPr>
                    <a:spLocks/>
                  </p:cNvSpPr>
                  <p:nvPr/>
                </p:nvSpPr>
                <p:spPr bwMode="auto">
                  <a:xfrm>
                    <a:off x="0" y="239"/>
                    <a:ext cx="112" cy="122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138" name="Rectangle 715"/>
                  <p:cNvSpPr>
                    <a:spLocks/>
                  </p:cNvSpPr>
                  <p:nvPr/>
                </p:nvSpPr>
                <p:spPr bwMode="auto">
                  <a:xfrm>
                    <a:off x="0" y="361"/>
                    <a:ext cx="112" cy="121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139" name="Rectangle 716"/>
                  <p:cNvSpPr>
                    <a:spLocks/>
                  </p:cNvSpPr>
                  <p:nvPr/>
                </p:nvSpPr>
                <p:spPr bwMode="auto">
                  <a:xfrm>
                    <a:off x="0" y="479"/>
                    <a:ext cx="112" cy="122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</p:grpSp>
          </p:grpSp>
          <p:grpSp>
            <p:nvGrpSpPr>
              <p:cNvPr id="75" name="Group 737"/>
              <p:cNvGrpSpPr>
                <a:grpSpLocks/>
              </p:cNvGrpSpPr>
              <p:nvPr/>
            </p:nvGrpSpPr>
            <p:grpSpPr bwMode="auto">
              <a:xfrm>
                <a:off x="222" y="2"/>
                <a:ext cx="114" cy="1801"/>
                <a:chOff x="0" y="0"/>
                <a:chExt cx="113" cy="1801"/>
              </a:xfrm>
            </p:grpSpPr>
            <p:grpSp>
              <p:nvGrpSpPr>
                <p:cNvPr id="114" name="Group 724"/>
                <p:cNvGrpSpPr>
                  <a:grpSpLocks/>
                </p:cNvGrpSpPr>
                <p:nvPr/>
              </p:nvGrpSpPr>
              <p:grpSpPr bwMode="auto">
                <a:xfrm>
                  <a:off x="0" y="599"/>
                  <a:ext cx="113" cy="600"/>
                  <a:chOff x="0" y="0"/>
                  <a:chExt cx="113" cy="600"/>
                </a:xfrm>
              </p:grpSpPr>
              <p:sp>
                <p:nvSpPr>
                  <p:cNvPr id="127" name="Rectangle 719"/>
                  <p:cNvSpPr>
                    <a:spLocks/>
                  </p:cNvSpPr>
                  <p:nvPr/>
                </p:nvSpPr>
                <p:spPr bwMode="auto">
                  <a:xfrm>
                    <a:off x="1" y="0"/>
                    <a:ext cx="112" cy="121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128" name="Rectangle 720"/>
                  <p:cNvSpPr>
                    <a:spLocks/>
                  </p:cNvSpPr>
                  <p:nvPr/>
                </p:nvSpPr>
                <p:spPr bwMode="auto">
                  <a:xfrm>
                    <a:off x="1" y="120"/>
                    <a:ext cx="112" cy="121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129" name="Rectangle 721"/>
                  <p:cNvSpPr>
                    <a:spLocks/>
                  </p:cNvSpPr>
                  <p:nvPr/>
                </p:nvSpPr>
                <p:spPr bwMode="auto">
                  <a:xfrm>
                    <a:off x="0" y="239"/>
                    <a:ext cx="112" cy="121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130" name="Rectangle 722"/>
                  <p:cNvSpPr>
                    <a:spLocks/>
                  </p:cNvSpPr>
                  <p:nvPr/>
                </p:nvSpPr>
                <p:spPr bwMode="auto">
                  <a:xfrm>
                    <a:off x="0" y="360"/>
                    <a:ext cx="112" cy="121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131" name="Rectangle 723"/>
                  <p:cNvSpPr>
                    <a:spLocks/>
                  </p:cNvSpPr>
                  <p:nvPr/>
                </p:nvSpPr>
                <p:spPr bwMode="auto">
                  <a:xfrm>
                    <a:off x="0" y="479"/>
                    <a:ext cx="112" cy="121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</p:grpSp>
            <p:grpSp>
              <p:nvGrpSpPr>
                <p:cNvPr id="115" name="Group 730"/>
                <p:cNvGrpSpPr>
                  <a:grpSpLocks/>
                </p:cNvGrpSpPr>
                <p:nvPr/>
              </p:nvGrpSpPr>
              <p:grpSpPr bwMode="auto">
                <a:xfrm>
                  <a:off x="0" y="1199"/>
                  <a:ext cx="113" cy="602"/>
                  <a:chOff x="0" y="0"/>
                  <a:chExt cx="113" cy="601"/>
                </a:xfrm>
              </p:grpSpPr>
              <p:sp>
                <p:nvSpPr>
                  <p:cNvPr id="122" name="Rectangle 725"/>
                  <p:cNvSpPr>
                    <a:spLocks/>
                  </p:cNvSpPr>
                  <p:nvPr/>
                </p:nvSpPr>
                <p:spPr bwMode="auto">
                  <a:xfrm>
                    <a:off x="1" y="0"/>
                    <a:ext cx="112" cy="121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123" name="Rectangle 726"/>
                  <p:cNvSpPr>
                    <a:spLocks/>
                  </p:cNvSpPr>
                  <p:nvPr/>
                </p:nvSpPr>
                <p:spPr bwMode="auto">
                  <a:xfrm>
                    <a:off x="1" y="120"/>
                    <a:ext cx="112" cy="121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124" name="Rectangle 727"/>
                  <p:cNvSpPr>
                    <a:spLocks/>
                  </p:cNvSpPr>
                  <p:nvPr/>
                </p:nvSpPr>
                <p:spPr bwMode="auto">
                  <a:xfrm>
                    <a:off x="0" y="239"/>
                    <a:ext cx="112" cy="122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125" name="Rectangle 728"/>
                  <p:cNvSpPr>
                    <a:spLocks/>
                  </p:cNvSpPr>
                  <p:nvPr/>
                </p:nvSpPr>
                <p:spPr bwMode="auto">
                  <a:xfrm>
                    <a:off x="0" y="361"/>
                    <a:ext cx="112" cy="121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126" name="Rectangle 729"/>
                  <p:cNvSpPr>
                    <a:spLocks/>
                  </p:cNvSpPr>
                  <p:nvPr/>
                </p:nvSpPr>
                <p:spPr bwMode="auto">
                  <a:xfrm>
                    <a:off x="0" y="480"/>
                    <a:ext cx="112" cy="121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</p:grpSp>
            <p:grpSp>
              <p:nvGrpSpPr>
                <p:cNvPr id="116" name="Group 736"/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113" cy="601"/>
                  <a:chOff x="0" y="0"/>
                  <a:chExt cx="113" cy="601"/>
                </a:xfrm>
              </p:grpSpPr>
              <p:sp>
                <p:nvSpPr>
                  <p:cNvPr id="117" name="Rectangle 731"/>
                  <p:cNvSpPr>
                    <a:spLocks/>
                  </p:cNvSpPr>
                  <p:nvPr/>
                </p:nvSpPr>
                <p:spPr bwMode="auto">
                  <a:xfrm>
                    <a:off x="1" y="0"/>
                    <a:ext cx="112" cy="121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118" name="Rectangle 732"/>
                  <p:cNvSpPr>
                    <a:spLocks/>
                  </p:cNvSpPr>
                  <p:nvPr/>
                </p:nvSpPr>
                <p:spPr bwMode="auto">
                  <a:xfrm>
                    <a:off x="1" y="119"/>
                    <a:ext cx="112" cy="122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119" name="Rectangle 733"/>
                  <p:cNvSpPr>
                    <a:spLocks/>
                  </p:cNvSpPr>
                  <p:nvPr/>
                </p:nvSpPr>
                <p:spPr bwMode="auto">
                  <a:xfrm>
                    <a:off x="0" y="239"/>
                    <a:ext cx="112" cy="122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120" name="Rectangle 734"/>
                  <p:cNvSpPr>
                    <a:spLocks/>
                  </p:cNvSpPr>
                  <p:nvPr/>
                </p:nvSpPr>
                <p:spPr bwMode="auto">
                  <a:xfrm>
                    <a:off x="0" y="361"/>
                    <a:ext cx="112" cy="121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121" name="Rectangle 735"/>
                  <p:cNvSpPr>
                    <a:spLocks/>
                  </p:cNvSpPr>
                  <p:nvPr/>
                </p:nvSpPr>
                <p:spPr bwMode="auto">
                  <a:xfrm>
                    <a:off x="0" y="479"/>
                    <a:ext cx="112" cy="122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</p:grpSp>
          </p:grpSp>
          <p:grpSp>
            <p:nvGrpSpPr>
              <p:cNvPr id="76" name="Group 756"/>
              <p:cNvGrpSpPr>
                <a:grpSpLocks/>
              </p:cNvGrpSpPr>
              <p:nvPr/>
            </p:nvGrpSpPr>
            <p:grpSpPr bwMode="auto">
              <a:xfrm>
                <a:off x="335" y="0"/>
                <a:ext cx="113" cy="1804"/>
                <a:chOff x="0" y="0"/>
                <a:chExt cx="113" cy="1804"/>
              </a:xfrm>
            </p:grpSpPr>
            <p:grpSp>
              <p:nvGrpSpPr>
                <p:cNvPr id="96" name="Group 743"/>
                <p:cNvGrpSpPr>
                  <a:grpSpLocks/>
                </p:cNvGrpSpPr>
                <p:nvPr/>
              </p:nvGrpSpPr>
              <p:grpSpPr bwMode="auto">
                <a:xfrm>
                  <a:off x="0" y="602"/>
                  <a:ext cx="113" cy="597"/>
                  <a:chOff x="0" y="0"/>
                  <a:chExt cx="113" cy="597"/>
                </a:xfrm>
              </p:grpSpPr>
              <p:sp>
                <p:nvSpPr>
                  <p:cNvPr id="109" name="Rectangle 738"/>
                  <p:cNvSpPr>
                    <a:spLocks/>
                  </p:cNvSpPr>
                  <p:nvPr/>
                </p:nvSpPr>
                <p:spPr bwMode="auto">
                  <a:xfrm>
                    <a:off x="1" y="0"/>
                    <a:ext cx="112" cy="121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110" name="Rectangle 739"/>
                  <p:cNvSpPr>
                    <a:spLocks/>
                  </p:cNvSpPr>
                  <p:nvPr/>
                </p:nvSpPr>
                <p:spPr bwMode="auto">
                  <a:xfrm>
                    <a:off x="1" y="120"/>
                    <a:ext cx="112" cy="121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111" name="Rectangle 740"/>
                  <p:cNvSpPr>
                    <a:spLocks/>
                  </p:cNvSpPr>
                  <p:nvPr/>
                </p:nvSpPr>
                <p:spPr bwMode="auto">
                  <a:xfrm>
                    <a:off x="0" y="239"/>
                    <a:ext cx="112" cy="121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112" name="Rectangle 741"/>
                  <p:cNvSpPr>
                    <a:spLocks/>
                  </p:cNvSpPr>
                  <p:nvPr/>
                </p:nvSpPr>
                <p:spPr bwMode="auto">
                  <a:xfrm>
                    <a:off x="0" y="360"/>
                    <a:ext cx="112" cy="121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113" name="Rectangle 742"/>
                  <p:cNvSpPr>
                    <a:spLocks/>
                  </p:cNvSpPr>
                  <p:nvPr/>
                </p:nvSpPr>
                <p:spPr bwMode="auto">
                  <a:xfrm>
                    <a:off x="0" y="479"/>
                    <a:ext cx="112" cy="118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</p:grpSp>
            <p:grpSp>
              <p:nvGrpSpPr>
                <p:cNvPr id="97" name="Group 749"/>
                <p:cNvGrpSpPr>
                  <a:grpSpLocks/>
                </p:cNvGrpSpPr>
                <p:nvPr/>
              </p:nvGrpSpPr>
              <p:grpSpPr bwMode="auto">
                <a:xfrm>
                  <a:off x="0" y="1199"/>
                  <a:ext cx="113" cy="605"/>
                  <a:chOff x="0" y="0"/>
                  <a:chExt cx="113" cy="604"/>
                </a:xfrm>
              </p:grpSpPr>
              <p:sp>
                <p:nvSpPr>
                  <p:cNvPr id="104" name="Rectangle 744"/>
                  <p:cNvSpPr>
                    <a:spLocks/>
                  </p:cNvSpPr>
                  <p:nvPr/>
                </p:nvSpPr>
                <p:spPr bwMode="auto">
                  <a:xfrm>
                    <a:off x="1" y="0"/>
                    <a:ext cx="112" cy="120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105" name="Rectangle 745"/>
                  <p:cNvSpPr>
                    <a:spLocks/>
                  </p:cNvSpPr>
                  <p:nvPr/>
                </p:nvSpPr>
                <p:spPr bwMode="auto">
                  <a:xfrm>
                    <a:off x="1" y="119"/>
                    <a:ext cx="112" cy="121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106" name="Rectangle 746"/>
                  <p:cNvSpPr>
                    <a:spLocks/>
                  </p:cNvSpPr>
                  <p:nvPr/>
                </p:nvSpPr>
                <p:spPr bwMode="auto">
                  <a:xfrm>
                    <a:off x="0" y="238"/>
                    <a:ext cx="112" cy="122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107" name="Rectangle 747"/>
                  <p:cNvSpPr>
                    <a:spLocks/>
                  </p:cNvSpPr>
                  <p:nvPr/>
                </p:nvSpPr>
                <p:spPr bwMode="auto">
                  <a:xfrm>
                    <a:off x="0" y="360"/>
                    <a:ext cx="112" cy="124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108" name="Rectangle 748"/>
                  <p:cNvSpPr>
                    <a:spLocks/>
                  </p:cNvSpPr>
                  <p:nvPr/>
                </p:nvSpPr>
                <p:spPr bwMode="auto">
                  <a:xfrm>
                    <a:off x="0" y="482"/>
                    <a:ext cx="112" cy="122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</p:grpSp>
            <p:grpSp>
              <p:nvGrpSpPr>
                <p:cNvPr id="98" name="Group 755"/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113" cy="604"/>
                  <a:chOff x="0" y="0"/>
                  <a:chExt cx="113" cy="604"/>
                </a:xfrm>
              </p:grpSpPr>
              <p:sp>
                <p:nvSpPr>
                  <p:cNvPr id="99" name="Rectangle 750"/>
                  <p:cNvSpPr>
                    <a:spLocks/>
                  </p:cNvSpPr>
                  <p:nvPr/>
                </p:nvSpPr>
                <p:spPr bwMode="auto">
                  <a:xfrm>
                    <a:off x="1" y="0"/>
                    <a:ext cx="112" cy="120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100" name="Rectangle 751"/>
                  <p:cNvSpPr>
                    <a:spLocks/>
                  </p:cNvSpPr>
                  <p:nvPr/>
                </p:nvSpPr>
                <p:spPr bwMode="auto">
                  <a:xfrm>
                    <a:off x="1" y="119"/>
                    <a:ext cx="112" cy="125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101" name="Rectangle 752"/>
                  <p:cNvSpPr>
                    <a:spLocks/>
                  </p:cNvSpPr>
                  <p:nvPr/>
                </p:nvSpPr>
                <p:spPr bwMode="auto">
                  <a:xfrm>
                    <a:off x="0" y="241"/>
                    <a:ext cx="112" cy="122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102" name="Rectangle 753"/>
                  <p:cNvSpPr>
                    <a:spLocks/>
                  </p:cNvSpPr>
                  <p:nvPr/>
                </p:nvSpPr>
                <p:spPr bwMode="auto">
                  <a:xfrm>
                    <a:off x="0" y="363"/>
                    <a:ext cx="112" cy="121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103" name="Rectangle 754"/>
                  <p:cNvSpPr>
                    <a:spLocks/>
                  </p:cNvSpPr>
                  <p:nvPr/>
                </p:nvSpPr>
                <p:spPr bwMode="auto">
                  <a:xfrm>
                    <a:off x="0" y="482"/>
                    <a:ext cx="112" cy="122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</p:grpSp>
          </p:grpSp>
          <p:grpSp>
            <p:nvGrpSpPr>
              <p:cNvPr id="77" name="Group 775"/>
              <p:cNvGrpSpPr>
                <a:grpSpLocks/>
              </p:cNvGrpSpPr>
              <p:nvPr/>
            </p:nvGrpSpPr>
            <p:grpSpPr bwMode="auto">
              <a:xfrm>
                <a:off x="446" y="0"/>
                <a:ext cx="113" cy="1804"/>
                <a:chOff x="0" y="0"/>
                <a:chExt cx="112" cy="1804"/>
              </a:xfrm>
            </p:grpSpPr>
            <p:grpSp>
              <p:nvGrpSpPr>
                <p:cNvPr id="78" name="Group 762"/>
                <p:cNvGrpSpPr>
                  <a:grpSpLocks/>
                </p:cNvGrpSpPr>
                <p:nvPr/>
              </p:nvGrpSpPr>
              <p:grpSpPr bwMode="auto">
                <a:xfrm>
                  <a:off x="0" y="602"/>
                  <a:ext cx="112" cy="597"/>
                  <a:chOff x="0" y="0"/>
                  <a:chExt cx="112" cy="597"/>
                </a:xfrm>
              </p:grpSpPr>
              <p:sp>
                <p:nvSpPr>
                  <p:cNvPr id="91" name="Rectangle 757"/>
                  <p:cNvSpPr>
                    <a:spLocks/>
                  </p:cNvSpPr>
                  <p:nvPr/>
                </p:nvSpPr>
                <p:spPr bwMode="auto">
                  <a:xfrm>
                    <a:off x="0" y="0"/>
                    <a:ext cx="112" cy="121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92" name="Rectangle 758"/>
                  <p:cNvSpPr>
                    <a:spLocks/>
                  </p:cNvSpPr>
                  <p:nvPr/>
                </p:nvSpPr>
                <p:spPr bwMode="auto">
                  <a:xfrm>
                    <a:off x="0" y="120"/>
                    <a:ext cx="112" cy="121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93" name="Rectangle 759"/>
                  <p:cNvSpPr>
                    <a:spLocks/>
                  </p:cNvSpPr>
                  <p:nvPr/>
                </p:nvSpPr>
                <p:spPr bwMode="auto">
                  <a:xfrm>
                    <a:off x="0" y="239"/>
                    <a:ext cx="112" cy="121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94" name="Rectangle 760"/>
                  <p:cNvSpPr>
                    <a:spLocks/>
                  </p:cNvSpPr>
                  <p:nvPr/>
                </p:nvSpPr>
                <p:spPr bwMode="auto">
                  <a:xfrm>
                    <a:off x="0" y="360"/>
                    <a:ext cx="112" cy="121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95" name="Rectangle 761"/>
                  <p:cNvSpPr>
                    <a:spLocks/>
                  </p:cNvSpPr>
                  <p:nvPr/>
                </p:nvSpPr>
                <p:spPr bwMode="auto">
                  <a:xfrm>
                    <a:off x="0" y="479"/>
                    <a:ext cx="112" cy="118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</p:grpSp>
            <p:grpSp>
              <p:nvGrpSpPr>
                <p:cNvPr id="79" name="Group 768"/>
                <p:cNvGrpSpPr>
                  <a:grpSpLocks/>
                </p:cNvGrpSpPr>
                <p:nvPr/>
              </p:nvGrpSpPr>
              <p:grpSpPr bwMode="auto">
                <a:xfrm>
                  <a:off x="0" y="1199"/>
                  <a:ext cx="112" cy="605"/>
                  <a:chOff x="0" y="0"/>
                  <a:chExt cx="112" cy="604"/>
                </a:xfrm>
              </p:grpSpPr>
              <p:sp>
                <p:nvSpPr>
                  <p:cNvPr id="86" name="Rectangle 763"/>
                  <p:cNvSpPr>
                    <a:spLocks/>
                  </p:cNvSpPr>
                  <p:nvPr/>
                </p:nvSpPr>
                <p:spPr bwMode="auto">
                  <a:xfrm>
                    <a:off x="0" y="0"/>
                    <a:ext cx="112" cy="120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87" name="Rectangle 764"/>
                  <p:cNvSpPr>
                    <a:spLocks/>
                  </p:cNvSpPr>
                  <p:nvPr/>
                </p:nvSpPr>
                <p:spPr bwMode="auto">
                  <a:xfrm>
                    <a:off x="0" y="119"/>
                    <a:ext cx="112" cy="121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88" name="Rectangle 765"/>
                  <p:cNvSpPr>
                    <a:spLocks/>
                  </p:cNvSpPr>
                  <p:nvPr/>
                </p:nvSpPr>
                <p:spPr bwMode="auto">
                  <a:xfrm>
                    <a:off x="0" y="238"/>
                    <a:ext cx="112" cy="122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89" name="Rectangle 766"/>
                  <p:cNvSpPr>
                    <a:spLocks/>
                  </p:cNvSpPr>
                  <p:nvPr/>
                </p:nvSpPr>
                <p:spPr bwMode="auto">
                  <a:xfrm>
                    <a:off x="0" y="360"/>
                    <a:ext cx="112" cy="124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90" name="Rectangle 767"/>
                  <p:cNvSpPr>
                    <a:spLocks/>
                  </p:cNvSpPr>
                  <p:nvPr/>
                </p:nvSpPr>
                <p:spPr bwMode="auto">
                  <a:xfrm>
                    <a:off x="0" y="482"/>
                    <a:ext cx="112" cy="122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</p:grpSp>
            <p:grpSp>
              <p:nvGrpSpPr>
                <p:cNvPr id="80" name="Group 774"/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112" cy="604"/>
                  <a:chOff x="0" y="0"/>
                  <a:chExt cx="112" cy="604"/>
                </a:xfrm>
              </p:grpSpPr>
              <p:sp>
                <p:nvSpPr>
                  <p:cNvPr id="81" name="Rectangle 769"/>
                  <p:cNvSpPr>
                    <a:spLocks/>
                  </p:cNvSpPr>
                  <p:nvPr/>
                </p:nvSpPr>
                <p:spPr bwMode="auto">
                  <a:xfrm>
                    <a:off x="0" y="0"/>
                    <a:ext cx="112" cy="120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82" name="Rectangle 770"/>
                  <p:cNvSpPr>
                    <a:spLocks/>
                  </p:cNvSpPr>
                  <p:nvPr/>
                </p:nvSpPr>
                <p:spPr bwMode="auto">
                  <a:xfrm>
                    <a:off x="0" y="119"/>
                    <a:ext cx="112" cy="125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83" name="Rectangle 771"/>
                  <p:cNvSpPr>
                    <a:spLocks/>
                  </p:cNvSpPr>
                  <p:nvPr/>
                </p:nvSpPr>
                <p:spPr bwMode="auto">
                  <a:xfrm>
                    <a:off x="0" y="241"/>
                    <a:ext cx="112" cy="122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84" name="Rectangle 772"/>
                  <p:cNvSpPr>
                    <a:spLocks/>
                  </p:cNvSpPr>
                  <p:nvPr/>
                </p:nvSpPr>
                <p:spPr bwMode="auto">
                  <a:xfrm>
                    <a:off x="0" y="363"/>
                    <a:ext cx="112" cy="121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  <p:sp>
                <p:nvSpPr>
                  <p:cNvPr id="85" name="Rectangle 773"/>
                  <p:cNvSpPr>
                    <a:spLocks/>
                  </p:cNvSpPr>
                  <p:nvPr/>
                </p:nvSpPr>
                <p:spPr bwMode="auto">
                  <a:xfrm>
                    <a:off x="0" y="482"/>
                    <a:ext cx="112" cy="122"/>
                  </a:xfrm>
                  <a:prstGeom prst="rect">
                    <a:avLst/>
                  </a:prstGeom>
                  <a:noFill/>
                  <a:ln w="9525">
                    <a:solidFill>
                      <a:srgbClr val="BFBFB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de-DE"/>
                  </a:p>
                </p:txBody>
              </p:sp>
            </p:grpSp>
          </p:grpSp>
        </p:grpSp>
        <p:grpSp>
          <p:nvGrpSpPr>
            <p:cNvPr id="16" name="Group 795"/>
            <p:cNvGrpSpPr>
              <a:grpSpLocks/>
            </p:cNvGrpSpPr>
            <p:nvPr/>
          </p:nvGrpSpPr>
          <p:grpSpPr bwMode="auto">
            <a:xfrm>
              <a:off x="4460" y="2"/>
              <a:ext cx="113" cy="1801"/>
              <a:chOff x="0" y="0"/>
              <a:chExt cx="113" cy="1801"/>
            </a:xfrm>
          </p:grpSpPr>
          <p:grpSp>
            <p:nvGrpSpPr>
              <p:cNvPr id="55" name="Group 782"/>
              <p:cNvGrpSpPr>
                <a:grpSpLocks/>
              </p:cNvGrpSpPr>
              <p:nvPr/>
            </p:nvGrpSpPr>
            <p:grpSpPr bwMode="auto">
              <a:xfrm>
                <a:off x="0" y="600"/>
                <a:ext cx="112" cy="600"/>
                <a:chOff x="0" y="0"/>
                <a:chExt cx="112" cy="600"/>
              </a:xfrm>
            </p:grpSpPr>
            <p:sp>
              <p:nvSpPr>
                <p:cNvPr id="68" name="Rectangle 777"/>
                <p:cNvSpPr>
                  <a:spLocks/>
                </p:cNvSpPr>
                <p:nvPr/>
              </p:nvSpPr>
              <p:spPr bwMode="auto">
                <a:xfrm>
                  <a:off x="0" y="0"/>
                  <a:ext cx="112" cy="121"/>
                </a:xfrm>
                <a:prstGeom prst="rect">
                  <a:avLst/>
                </a:prstGeom>
                <a:noFill/>
                <a:ln w="9525">
                  <a:solidFill>
                    <a:srgbClr val="BFBFB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tIns="0" rIns="0" bIns="0"/>
                <a:lstStyle/>
                <a:p>
                  <a:endParaRPr lang="de-DE"/>
                </a:p>
              </p:txBody>
            </p:sp>
            <p:sp>
              <p:nvSpPr>
                <p:cNvPr id="69" name="Rectangle 778"/>
                <p:cNvSpPr>
                  <a:spLocks/>
                </p:cNvSpPr>
                <p:nvPr/>
              </p:nvSpPr>
              <p:spPr bwMode="auto">
                <a:xfrm>
                  <a:off x="0" y="120"/>
                  <a:ext cx="112" cy="121"/>
                </a:xfrm>
                <a:prstGeom prst="rect">
                  <a:avLst/>
                </a:prstGeom>
                <a:noFill/>
                <a:ln w="9525">
                  <a:solidFill>
                    <a:srgbClr val="BFBFB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tIns="0" rIns="0" bIns="0"/>
                <a:lstStyle/>
                <a:p>
                  <a:endParaRPr lang="de-DE"/>
                </a:p>
              </p:txBody>
            </p:sp>
            <p:sp>
              <p:nvSpPr>
                <p:cNvPr id="70" name="Rectangle 779"/>
                <p:cNvSpPr>
                  <a:spLocks/>
                </p:cNvSpPr>
                <p:nvPr/>
              </p:nvSpPr>
              <p:spPr bwMode="auto">
                <a:xfrm>
                  <a:off x="0" y="239"/>
                  <a:ext cx="112" cy="121"/>
                </a:xfrm>
                <a:prstGeom prst="rect">
                  <a:avLst/>
                </a:prstGeom>
                <a:noFill/>
                <a:ln w="9525">
                  <a:solidFill>
                    <a:srgbClr val="BFBFB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tIns="0" rIns="0" bIns="0"/>
                <a:lstStyle/>
                <a:p>
                  <a:endParaRPr lang="de-DE"/>
                </a:p>
              </p:txBody>
            </p:sp>
            <p:sp>
              <p:nvSpPr>
                <p:cNvPr id="71" name="Rectangle 780"/>
                <p:cNvSpPr>
                  <a:spLocks/>
                </p:cNvSpPr>
                <p:nvPr/>
              </p:nvSpPr>
              <p:spPr bwMode="auto">
                <a:xfrm>
                  <a:off x="0" y="360"/>
                  <a:ext cx="112" cy="121"/>
                </a:xfrm>
                <a:prstGeom prst="rect">
                  <a:avLst/>
                </a:prstGeom>
                <a:noFill/>
                <a:ln w="9525">
                  <a:solidFill>
                    <a:srgbClr val="BFBFB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tIns="0" rIns="0" bIns="0"/>
                <a:lstStyle/>
                <a:p>
                  <a:endParaRPr lang="de-DE"/>
                </a:p>
              </p:txBody>
            </p:sp>
            <p:sp>
              <p:nvSpPr>
                <p:cNvPr id="72" name="Rectangle 781"/>
                <p:cNvSpPr>
                  <a:spLocks/>
                </p:cNvSpPr>
                <p:nvPr/>
              </p:nvSpPr>
              <p:spPr bwMode="auto">
                <a:xfrm>
                  <a:off x="0" y="479"/>
                  <a:ext cx="112" cy="121"/>
                </a:xfrm>
                <a:prstGeom prst="rect">
                  <a:avLst/>
                </a:prstGeom>
                <a:noFill/>
                <a:ln w="9525">
                  <a:solidFill>
                    <a:srgbClr val="BFBFB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tIns="0" rIns="0" bIns="0"/>
                <a:lstStyle/>
                <a:p>
                  <a:endParaRPr lang="de-DE"/>
                </a:p>
              </p:txBody>
            </p:sp>
          </p:grpSp>
          <p:grpSp>
            <p:nvGrpSpPr>
              <p:cNvPr id="56" name="Group 788"/>
              <p:cNvGrpSpPr>
                <a:grpSpLocks/>
              </p:cNvGrpSpPr>
              <p:nvPr/>
            </p:nvGrpSpPr>
            <p:grpSpPr bwMode="auto">
              <a:xfrm>
                <a:off x="0" y="1197"/>
                <a:ext cx="113" cy="604"/>
                <a:chOff x="0" y="0"/>
                <a:chExt cx="112" cy="603"/>
              </a:xfrm>
            </p:grpSpPr>
            <p:sp>
              <p:nvSpPr>
                <p:cNvPr id="63" name="Rectangle 783"/>
                <p:cNvSpPr>
                  <a:spLocks/>
                </p:cNvSpPr>
                <p:nvPr/>
              </p:nvSpPr>
              <p:spPr bwMode="auto">
                <a:xfrm>
                  <a:off x="0" y="0"/>
                  <a:ext cx="112" cy="124"/>
                </a:xfrm>
                <a:prstGeom prst="rect">
                  <a:avLst/>
                </a:prstGeom>
                <a:noFill/>
                <a:ln w="9525">
                  <a:solidFill>
                    <a:srgbClr val="BFBFB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tIns="0" rIns="0" bIns="0"/>
                <a:lstStyle/>
                <a:p>
                  <a:endParaRPr lang="de-DE"/>
                </a:p>
              </p:txBody>
            </p:sp>
            <p:sp>
              <p:nvSpPr>
                <p:cNvPr id="64" name="Rectangle 784"/>
                <p:cNvSpPr>
                  <a:spLocks/>
                </p:cNvSpPr>
                <p:nvPr/>
              </p:nvSpPr>
              <p:spPr bwMode="auto">
                <a:xfrm>
                  <a:off x="0" y="122"/>
                  <a:ext cx="112" cy="121"/>
                </a:xfrm>
                <a:prstGeom prst="rect">
                  <a:avLst/>
                </a:prstGeom>
                <a:noFill/>
                <a:ln w="9525">
                  <a:solidFill>
                    <a:srgbClr val="BFBFB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tIns="0" rIns="0" bIns="0"/>
                <a:lstStyle/>
                <a:p>
                  <a:endParaRPr lang="de-DE"/>
                </a:p>
              </p:txBody>
            </p:sp>
            <p:sp>
              <p:nvSpPr>
                <p:cNvPr id="65" name="Rectangle 785"/>
                <p:cNvSpPr>
                  <a:spLocks/>
                </p:cNvSpPr>
                <p:nvPr/>
              </p:nvSpPr>
              <p:spPr bwMode="auto">
                <a:xfrm>
                  <a:off x="0" y="241"/>
                  <a:ext cx="112" cy="122"/>
                </a:xfrm>
                <a:prstGeom prst="rect">
                  <a:avLst/>
                </a:prstGeom>
                <a:noFill/>
                <a:ln w="9525">
                  <a:solidFill>
                    <a:srgbClr val="BFBFB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tIns="0" rIns="0" bIns="0"/>
                <a:lstStyle/>
                <a:p>
                  <a:endParaRPr lang="de-DE"/>
                </a:p>
              </p:txBody>
            </p:sp>
            <p:sp>
              <p:nvSpPr>
                <p:cNvPr id="66" name="Rectangle 786"/>
                <p:cNvSpPr>
                  <a:spLocks/>
                </p:cNvSpPr>
                <p:nvPr/>
              </p:nvSpPr>
              <p:spPr bwMode="auto">
                <a:xfrm>
                  <a:off x="0" y="363"/>
                  <a:ext cx="112" cy="121"/>
                </a:xfrm>
                <a:prstGeom prst="rect">
                  <a:avLst/>
                </a:prstGeom>
                <a:noFill/>
                <a:ln w="9525">
                  <a:solidFill>
                    <a:srgbClr val="BFBFB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tIns="0" rIns="0" bIns="0"/>
                <a:lstStyle/>
                <a:p>
                  <a:endParaRPr lang="de-DE"/>
                </a:p>
              </p:txBody>
            </p:sp>
            <p:sp>
              <p:nvSpPr>
                <p:cNvPr id="67" name="Rectangle 787"/>
                <p:cNvSpPr>
                  <a:spLocks/>
                </p:cNvSpPr>
                <p:nvPr/>
              </p:nvSpPr>
              <p:spPr bwMode="auto">
                <a:xfrm>
                  <a:off x="0" y="482"/>
                  <a:ext cx="112" cy="121"/>
                </a:xfrm>
                <a:prstGeom prst="rect">
                  <a:avLst/>
                </a:prstGeom>
                <a:noFill/>
                <a:ln w="9525">
                  <a:solidFill>
                    <a:srgbClr val="BFBFB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tIns="0" rIns="0" bIns="0"/>
                <a:lstStyle/>
                <a:p>
                  <a:endParaRPr lang="de-DE"/>
                </a:p>
              </p:txBody>
            </p:sp>
          </p:grpSp>
          <p:grpSp>
            <p:nvGrpSpPr>
              <p:cNvPr id="57" name="Group 794"/>
              <p:cNvGrpSpPr>
                <a:grpSpLocks/>
              </p:cNvGrpSpPr>
              <p:nvPr/>
            </p:nvGrpSpPr>
            <p:grpSpPr bwMode="auto">
              <a:xfrm>
                <a:off x="0" y="0"/>
                <a:ext cx="113" cy="601"/>
                <a:chOff x="0" y="0"/>
                <a:chExt cx="113" cy="601"/>
              </a:xfrm>
            </p:grpSpPr>
            <p:sp>
              <p:nvSpPr>
                <p:cNvPr id="58" name="Rectangle 789"/>
                <p:cNvSpPr>
                  <a:spLocks/>
                </p:cNvSpPr>
                <p:nvPr/>
              </p:nvSpPr>
              <p:spPr bwMode="auto">
                <a:xfrm>
                  <a:off x="1" y="0"/>
                  <a:ext cx="112" cy="121"/>
                </a:xfrm>
                <a:prstGeom prst="rect">
                  <a:avLst/>
                </a:prstGeom>
                <a:noFill/>
                <a:ln w="9525">
                  <a:solidFill>
                    <a:srgbClr val="BFBFB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tIns="0" rIns="0" bIns="0"/>
                <a:lstStyle/>
                <a:p>
                  <a:endParaRPr lang="de-DE"/>
                </a:p>
              </p:txBody>
            </p:sp>
            <p:sp>
              <p:nvSpPr>
                <p:cNvPr id="59" name="Rectangle 790"/>
                <p:cNvSpPr>
                  <a:spLocks/>
                </p:cNvSpPr>
                <p:nvPr/>
              </p:nvSpPr>
              <p:spPr bwMode="auto">
                <a:xfrm>
                  <a:off x="1" y="119"/>
                  <a:ext cx="112" cy="122"/>
                </a:xfrm>
                <a:prstGeom prst="rect">
                  <a:avLst/>
                </a:prstGeom>
                <a:noFill/>
                <a:ln w="9525">
                  <a:solidFill>
                    <a:srgbClr val="BFBFB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tIns="0" rIns="0" bIns="0"/>
                <a:lstStyle/>
                <a:p>
                  <a:endParaRPr lang="de-DE"/>
                </a:p>
              </p:txBody>
            </p:sp>
            <p:sp>
              <p:nvSpPr>
                <p:cNvPr id="60" name="Rectangle 791"/>
                <p:cNvSpPr>
                  <a:spLocks/>
                </p:cNvSpPr>
                <p:nvPr/>
              </p:nvSpPr>
              <p:spPr bwMode="auto">
                <a:xfrm>
                  <a:off x="0" y="239"/>
                  <a:ext cx="112" cy="122"/>
                </a:xfrm>
                <a:prstGeom prst="rect">
                  <a:avLst/>
                </a:prstGeom>
                <a:noFill/>
                <a:ln w="9525">
                  <a:solidFill>
                    <a:srgbClr val="BFBFB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tIns="0" rIns="0" bIns="0"/>
                <a:lstStyle/>
                <a:p>
                  <a:endParaRPr lang="de-DE"/>
                </a:p>
              </p:txBody>
            </p:sp>
            <p:sp>
              <p:nvSpPr>
                <p:cNvPr id="61" name="Rectangle 792"/>
                <p:cNvSpPr>
                  <a:spLocks/>
                </p:cNvSpPr>
                <p:nvPr/>
              </p:nvSpPr>
              <p:spPr bwMode="auto">
                <a:xfrm>
                  <a:off x="0" y="361"/>
                  <a:ext cx="112" cy="121"/>
                </a:xfrm>
                <a:prstGeom prst="rect">
                  <a:avLst/>
                </a:prstGeom>
                <a:noFill/>
                <a:ln w="9525">
                  <a:solidFill>
                    <a:srgbClr val="BFBFB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tIns="0" rIns="0" bIns="0"/>
                <a:lstStyle/>
                <a:p>
                  <a:endParaRPr lang="de-DE"/>
                </a:p>
              </p:txBody>
            </p:sp>
            <p:sp>
              <p:nvSpPr>
                <p:cNvPr id="62" name="Rectangle 793"/>
                <p:cNvSpPr>
                  <a:spLocks/>
                </p:cNvSpPr>
                <p:nvPr/>
              </p:nvSpPr>
              <p:spPr bwMode="auto">
                <a:xfrm>
                  <a:off x="0" y="479"/>
                  <a:ext cx="112" cy="122"/>
                </a:xfrm>
                <a:prstGeom prst="rect">
                  <a:avLst/>
                </a:prstGeom>
                <a:noFill/>
                <a:ln w="9525">
                  <a:solidFill>
                    <a:srgbClr val="BFBFB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tIns="0" rIns="0" bIns="0"/>
                <a:lstStyle/>
                <a:p>
                  <a:endParaRPr lang="de-DE"/>
                </a:p>
              </p:txBody>
            </p:sp>
          </p:grpSp>
        </p:grpSp>
        <p:grpSp>
          <p:nvGrpSpPr>
            <p:cNvPr id="17" name="Group 814"/>
            <p:cNvGrpSpPr>
              <a:grpSpLocks/>
            </p:cNvGrpSpPr>
            <p:nvPr/>
          </p:nvGrpSpPr>
          <p:grpSpPr bwMode="auto">
            <a:xfrm>
              <a:off x="4570" y="2"/>
              <a:ext cx="113" cy="1801"/>
              <a:chOff x="0" y="0"/>
              <a:chExt cx="113" cy="1801"/>
            </a:xfrm>
          </p:grpSpPr>
          <p:grpSp>
            <p:nvGrpSpPr>
              <p:cNvPr id="37" name="Group 801"/>
              <p:cNvGrpSpPr>
                <a:grpSpLocks/>
              </p:cNvGrpSpPr>
              <p:nvPr/>
            </p:nvGrpSpPr>
            <p:grpSpPr bwMode="auto">
              <a:xfrm>
                <a:off x="0" y="600"/>
                <a:ext cx="113" cy="600"/>
                <a:chOff x="0" y="0"/>
                <a:chExt cx="113" cy="600"/>
              </a:xfrm>
            </p:grpSpPr>
            <p:sp>
              <p:nvSpPr>
                <p:cNvPr id="50" name="Rectangle 796"/>
                <p:cNvSpPr>
                  <a:spLocks/>
                </p:cNvSpPr>
                <p:nvPr/>
              </p:nvSpPr>
              <p:spPr bwMode="auto">
                <a:xfrm>
                  <a:off x="1" y="0"/>
                  <a:ext cx="112" cy="121"/>
                </a:xfrm>
                <a:prstGeom prst="rect">
                  <a:avLst/>
                </a:prstGeom>
                <a:noFill/>
                <a:ln w="9525">
                  <a:solidFill>
                    <a:srgbClr val="BFBFB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tIns="0" rIns="0" bIns="0"/>
                <a:lstStyle/>
                <a:p>
                  <a:endParaRPr lang="de-DE"/>
                </a:p>
              </p:txBody>
            </p:sp>
            <p:sp>
              <p:nvSpPr>
                <p:cNvPr id="51" name="Rectangle 797"/>
                <p:cNvSpPr>
                  <a:spLocks/>
                </p:cNvSpPr>
                <p:nvPr/>
              </p:nvSpPr>
              <p:spPr bwMode="auto">
                <a:xfrm>
                  <a:off x="1" y="120"/>
                  <a:ext cx="112" cy="121"/>
                </a:xfrm>
                <a:prstGeom prst="rect">
                  <a:avLst/>
                </a:prstGeom>
                <a:noFill/>
                <a:ln w="9525">
                  <a:solidFill>
                    <a:srgbClr val="BFBFB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tIns="0" rIns="0" bIns="0"/>
                <a:lstStyle/>
                <a:p>
                  <a:endParaRPr lang="de-DE"/>
                </a:p>
              </p:txBody>
            </p:sp>
            <p:sp>
              <p:nvSpPr>
                <p:cNvPr id="52" name="Rectangle 798"/>
                <p:cNvSpPr>
                  <a:spLocks/>
                </p:cNvSpPr>
                <p:nvPr/>
              </p:nvSpPr>
              <p:spPr bwMode="auto">
                <a:xfrm>
                  <a:off x="0" y="239"/>
                  <a:ext cx="112" cy="121"/>
                </a:xfrm>
                <a:prstGeom prst="rect">
                  <a:avLst/>
                </a:prstGeom>
                <a:noFill/>
                <a:ln w="9525">
                  <a:solidFill>
                    <a:srgbClr val="BFBFB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tIns="0" rIns="0" bIns="0"/>
                <a:lstStyle/>
                <a:p>
                  <a:endParaRPr lang="de-DE"/>
                </a:p>
              </p:txBody>
            </p:sp>
            <p:sp>
              <p:nvSpPr>
                <p:cNvPr id="53" name="Rectangle 799"/>
                <p:cNvSpPr>
                  <a:spLocks/>
                </p:cNvSpPr>
                <p:nvPr/>
              </p:nvSpPr>
              <p:spPr bwMode="auto">
                <a:xfrm>
                  <a:off x="0" y="360"/>
                  <a:ext cx="112" cy="121"/>
                </a:xfrm>
                <a:prstGeom prst="rect">
                  <a:avLst/>
                </a:prstGeom>
                <a:noFill/>
                <a:ln w="9525">
                  <a:solidFill>
                    <a:srgbClr val="BFBFB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tIns="0" rIns="0" bIns="0"/>
                <a:lstStyle/>
                <a:p>
                  <a:endParaRPr lang="de-DE"/>
                </a:p>
              </p:txBody>
            </p:sp>
            <p:sp>
              <p:nvSpPr>
                <p:cNvPr id="54" name="Rectangle 800"/>
                <p:cNvSpPr>
                  <a:spLocks/>
                </p:cNvSpPr>
                <p:nvPr/>
              </p:nvSpPr>
              <p:spPr bwMode="auto">
                <a:xfrm>
                  <a:off x="0" y="479"/>
                  <a:ext cx="112" cy="121"/>
                </a:xfrm>
                <a:prstGeom prst="rect">
                  <a:avLst/>
                </a:prstGeom>
                <a:noFill/>
                <a:ln w="9525">
                  <a:solidFill>
                    <a:srgbClr val="BFBFB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tIns="0" rIns="0" bIns="0"/>
                <a:lstStyle/>
                <a:p>
                  <a:endParaRPr lang="de-DE"/>
                </a:p>
              </p:txBody>
            </p:sp>
          </p:grpSp>
          <p:grpSp>
            <p:nvGrpSpPr>
              <p:cNvPr id="38" name="Group 807"/>
              <p:cNvGrpSpPr>
                <a:grpSpLocks/>
              </p:cNvGrpSpPr>
              <p:nvPr/>
            </p:nvGrpSpPr>
            <p:grpSpPr bwMode="auto">
              <a:xfrm>
                <a:off x="0" y="1197"/>
                <a:ext cx="113" cy="604"/>
                <a:chOff x="0" y="0"/>
                <a:chExt cx="112" cy="603"/>
              </a:xfrm>
            </p:grpSpPr>
            <p:sp>
              <p:nvSpPr>
                <p:cNvPr id="45" name="Rectangle 802"/>
                <p:cNvSpPr>
                  <a:spLocks/>
                </p:cNvSpPr>
                <p:nvPr/>
              </p:nvSpPr>
              <p:spPr bwMode="auto">
                <a:xfrm>
                  <a:off x="0" y="0"/>
                  <a:ext cx="112" cy="124"/>
                </a:xfrm>
                <a:prstGeom prst="rect">
                  <a:avLst/>
                </a:prstGeom>
                <a:noFill/>
                <a:ln w="9525">
                  <a:solidFill>
                    <a:srgbClr val="BFBFB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tIns="0" rIns="0" bIns="0"/>
                <a:lstStyle/>
                <a:p>
                  <a:endParaRPr lang="de-DE"/>
                </a:p>
              </p:txBody>
            </p:sp>
            <p:sp>
              <p:nvSpPr>
                <p:cNvPr id="46" name="Rectangle 803"/>
                <p:cNvSpPr>
                  <a:spLocks/>
                </p:cNvSpPr>
                <p:nvPr/>
              </p:nvSpPr>
              <p:spPr bwMode="auto">
                <a:xfrm>
                  <a:off x="0" y="122"/>
                  <a:ext cx="112" cy="121"/>
                </a:xfrm>
                <a:prstGeom prst="rect">
                  <a:avLst/>
                </a:prstGeom>
                <a:noFill/>
                <a:ln w="9525">
                  <a:solidFill>
                    <a:srgbClr val="BFBFB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tIns="0" rIns="0" bIns="0"/>
                <a:lstStyle/>
                <a:p>
                  <a:endParaRPr lang="de-DE"/>
                </a:p>
              </p:txBody>
            </p:sp>
            <p:sp>
              <p:nvSpPr>
                <p:cNvPr id="47" name="Rectangle 804"/>
                <p:cNvSpPr>
                  <a:spLocks/>
                </p:cNvSpPr>
                <p:nvPr/>
              </p:nvSpPr>
              <p:spPr bwMode="auto">
                <a:xfrm>
                  <a:off x="0" y="241"/>
                  <a:ext cx="112" cy="122"/>
                </a:xfrm>
                <a:prstGeom prst="rect">
                  <a:avLst/>
                </a:prstGeom>
                <a:noFill/>
                <a:ln w="9525">
                  <a:solidFill>
                    <a:srgbClr val="BFBFB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tIns="0" rIns="0" bIns="0"/>
                <a:lstStyle/>
                <a:p>
                  <a:endParaRPr lang="de-DE"/>
                </a:p>
              </p:txBody>
            </p:sp>
            <p:sp>
              <p:nvSpPr>
                <p:cNvPr id="48" name="Rectangle 805"/>
                <p:cNvSpPr>
                  <a:spLocks/>
                </p:cNvSpPr>
                <p:nvPr/>
              </p:nvSpPr>
              <p:spPr bwMode="auto">
                <a:xfrm>
                  <a:off x="0" y="363"/>
                  <a:ext cx="112" cy="121"/>
                </a:xfrm>
                <a:prstGeom prst="rect">
                  <a:avLst/>
                </a:prstGeom>
                <a:noFill/>
                <a:ln w="9525">
                  <a:solidFill>
                    <a:srgbClr val="BFBFB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tIns="0" rIns="0" bIns="0"/>
                <a:lstStyle/>
                <a:p>
                  <a:endParaRPr lang="de-DE"/>
                </a:p>
              </p:txBody>
            </p:sp>
            <p:sp>
              <p:nvSpPr>
                <p:cNvPr id="49" name="Rectangle 806"/>
                <p:cNvSpPr>
                  <a:spLocks/>
                </p:cNvSpPr>
                <p:nvPr/>
              </p:nvSpPr>
              <p:spPr bwMode="auto">
                <a:xfrm>
                  <a:off x="0" y="482"/>
                  <a:ext cx="112" cy="121"/>
                </a:xfrm>
                <a:prstGeom prst="rect">
                  <a:avLst/>
                </a:prstGeom>
                <a:noFill/>
                <a:ln w="9525">
                  <a:solidFill>
                    <a:srgbClr val="BFBFB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tIns="0" rIns="0" bIns="0"/>
                <a:lstStyle/>
                <a:p>
                  <a:endParaRPr lang="de-DE"/>
                </a:p>
              </p:txBody>
            </p:sp>
          </p:grpSp>
          <p:grpSp>
            <p:nvGrpSpPr>
              <p:cNvPr id="39" name="Group 813"/>
              <p:cNvGrpSpPr>
                <a:grpSpLocks/>
              </p:cNvGrpSpPr>
              <p:nvPr/>
            </p:nvGrpSpPr>
            <p:grpSpPr bwMode="auto">
              <a:xfrm>
                <a:off x="0" y="0"/>
                <a:ext cx="113" cy="601"/>
                <a:chOff x="0" y="0"/>
                <a:chExt cx="112" cy="601"/>
              </a:xfrm>
            </p:grpSpPr>
            <p:sp>
              <p:nvSpPr>
                <p:cNvPr id="40" name="Rectangle 808"/>
                <p:cNvSpPr>
                  <a:spLocks/>
                </p:cNvSpPr>
                <p:nvPr/>
              </p:nvSpPr>
              <p:spPr bwMode="auto">
                <a:xfrm>
                  <a:off x="0" y="0"/>
                  <a:ext cx="112" cy="121"/>
                </a:xfrm>
                <a:prstGeom prst="rect">
                  <a:avLst/>
                </a:prstGeom>
                <a:noFill/>
                <a:ln w="9525">
                  <a:solidFill>
                    <a:srgbClr val="BFBFB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tIns="0" rIns="0" bIns="0"/>
                <a:lstStyle/>
                <a:p>
                  <a:endParaRPr lang="de-DE"/>
                </a:p>
              </p:txBody>
            </p:sp>
            <p:sp>
              <p:nvSpPr>
                <p:cNvPr id="41" name="Rectangle 809"/>
                <p:cNvSpPr>
                  <a:spLocks/>
                </p:cNvSpPr>
                <p:nvPr/>
              </p:nvSpPr>
              <p:spPr bwMode="auto">
                <a:xfrm>
                  <a:off x="0" y="119"/>
                  <a:ext cx="112" cy="122"/>
                </a:xfrm>
                <a:prstGeom prst="rect">
                  <a:avLst/>
                </a:prstGeom>
                <a:noFill/>
                <a:ln w="9525">
                  <a:solidFill>
                    <a:srgbClr val="BFBFB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tIns="0" rIns="0" bIns="0"/>
                <a:lstStyle/>
                <a:p>
                  <a:endParaRPr lang="de-DE"/>
                </a:p>
              </p:txBody>
            </p:sp>
            <p:sp>
              <p:nvSpPr>
                <p:cNvPr id="42" name="Rectangle 810"/>
                <p:cNvSpPr>
                  <a:spLocks/>
                </p:cNvSpPr>
                <p:nvPr/>
              </p:nvSpPr>
              <p:spPr bwMode="auto">
                <a:xfrm>
                  <a:off x="0" y="239"/>
                  <a:ext cx="112" cy="122"/>
                </a:xfrm>
                <a:prstGeom prst="rect">
                  <a:avLst/>
                </a:prstGeom>
                <a:noFill/>
                <a:ln w="9525">
                  <a:solidFill>
                    <a:srgbClr val="BFBFB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tIns="0" rIns="0" bIns="0"/>
                <a:lstStyle/>
                <a:p>
                  <a:endParaRPr lang="de-DE"/>
                </a:p>
              </p:txBody>
            </p:sp>
            <p:sp>
              <p:nvSpPr>
                <p:cNvPr id="43" name="Rectangle 811"/>
                <p:cNvSpPr>
                  <a:spLocks/>
                </p:cNvSpPr>
                <p:nvPr/>
              </p:nvSpPr>
              <p:spPr bwMode="auto">
                <a:xfrm>
                  <a:off x="0" y="361"/>
                  <a:ext cx="112" cy="121"/>
                </a:xfrm>
                <a:prstGeom prst="rect">
                  <a:avLst/>
                </a:prstGeom>
                <a:noFill/>
                <a:ln w="9525">
                  <a:solidFill>
                    <a:srgbClr val="BFBFB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tIns="0" rIns="0" bIns="0"/>
                <a:lstStyle/>
                <a:p>
                  <a:endParaRPr lang="de-DE"/>
                </a:p>
              </p:txBody>
            </p:sp>
            <p:sp>
              <p:nvSpPr>
                <p:cNvPr id="44" name="Rectangle 812"/>
                <p:cNvSpPr>
                  <a:spLocks/>
                </p:cNvSpPr>
                <p:nvPr/>
              </p:nvSpPr>
              <p:spPr bwMode="auto">
                <a:xfrm>
                  <a:off x="0" y="479"/>
                  <a:ext cx="112" cy="122"/>
                </a:xfrm>
                <a:prstGeom prst="rect">
                  <a:avLst/>
                </a:prstGeom>
                <a:noFill/>
                <a:ln w="9525">
                  <a:solidFill>
                    <a:srgbClr val="BFBFB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tIns="0" rIns="0" bIns="0"/>
                <a:lstStyle/>
                <a:p>
                  <a:endParaRPr lang="de-DE"/>
                </a:p>
              </p:txBody>
            </p:sp>
          </p:grpSp>
        </p:grpSp>
        <p:grpSp>
          <p:nvGrpSpPr>
            <p:cNvPr id="18" name="Group 833"/>
            <p:cNvGrpSpPr>
              <a:grpSpLocks/>
            </p:cNvGrpSpPr>
            <p:nvPr/>
          </p:nvGrpSpPr>
          <p:grpSpPr bwMode="auto">
            <a:xfrm>
              <a:off x="4683" y="8"/>
              <a:ext cx="113" cy="1801"/>
              <a:chOff x="0" y="0"/>
              <a:chExt cx="113" cy="1800"/>
            </a:xfrm>
          </p:grpSpPr>
          <p:grpSp>
            <p:nvGrpSpPr>
              <p:cNvPr id="19" name="Group 820"/>
              <p:cNvGrpSpPr>
                <a:grpSpLocks/>
              </p:cNvGrpSpPr>
              <p:nvPr/>
            </p:nvGrpSpPr>
            <p:grpSpPr bwMode="auto">
              <a:xfrm>
                <a:off x="0" y="600"/>
                <a:ext cx="113" cy="600"/>
                <a:chOff x="0" y="0"/>
                <a:chExt cx="113" cy="600"/>
              </a:xfrm>
            </p:grpSpPr>
            <p:sp>
              <p:nvSpPr>
                <p:cNvPr id="32" name="Rectangle 815"/>
                <p:cNvSpPr>
                  <a:spLocks/>
                </p:cNvSpPr>
                <p:nvPr/>
              </p:nvSpPr>
              <p:spPr bwMode="auto">
                <a:xfrm>
                  <a:off x="1" y="0"/>
                  <a:ext cx="112" cy="120"/>
                </a:xfrm>
                <a:prstGeom prst="rect">
                  <a:avLst/>
                </a:prstGeom>
                <a:noFill/>
                <a:ln w="9525">
                  <a:solidFill>
                    <a:srgbClr val="BFBFB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tIns="0" rIns="0" bIns="0"/>
                <a:lstStyle/>
                <a:p>
                  <a:endParaRPr lang="de-DE"/>
                </a:p>
              </p:txBody>
            </p:sp>
            <p:sp>
              <p:nvSpPr>
                <p:cNvPr id="33" name="Rectangle 816"/>
                <p:cNvSpPr>
                  <a:spLocks/>
                </p:cNvSpPr>
                <p:nvPr/>
              </p:nvSpPr>
              <p:spPr bwMode="auto">
                <a:xfrm>
                  <a:off x="1" y="119"/>
                  <a:ext cx="112" cy="121"/>
                </a:xfrm>
                <a:prstGeom prst="rect">
                  <a:avLst/>
                </a:prstGeom>
                <a:noFill/>
                <a:ln w="9525">
                  <a:solidFill>
                    <a:srgbClr val="BFBFB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tIns="0" rIns="0" bIns="0"/>
                <a:lstStyle/>
                <a:p>
                  <a:endParaRPr lang="de-DE"/>
                </a:p>
              </p:txBody>
            </p:sp>
            <p:sp>
              <p:nvSpPr>
                <p:cNvPr id="34" name="Rectangle 817"/>
                <p:cNvSpPr>
                  <a:spLocks/>
                </p:cNvSpPr>
                <p:nvPr/>
              </p:nvSpPr>
              <p:spPr bwMode="auto">
                <a:xfrm>
                  <a:off x="0" y="238"/>
                  <a:ext cx="112" cy="122"/>
                </a:xfrm>
                <a:prstGeom prst="rect">
                  <a:avLst/>
                </a:prstGeom>
                <a:noFill/>
                <a:ln w="9525">
                  <a:solidFill>
                    <a:srgbClr val="BFBFB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tIns="0" rIns="0" bIns="0"/>
                <a:lstStyle/>
                <a:p>
                  <a:endParaRPr lang="de-DE"/>
                </a:p>
              </p:txBody>
            </p:sp>
            <p:sp>
              <p:nvSpPr>
                <p:cNvPr id="35" name="Rectangle 818"/>
                <p:cNvSpPr>
                  <a:spLocks/>
                </p:cNvSpPr>
                <p:nvPr/>
              </p:nvSpPr>
              <p:spPr bwMode="auto">
                <a:xfrm>
                  <a:off x="0" y="360"/>
                  <a:ext cx="112" cy="120"/>
                </a:xfrm>
                <a:prstGeom prst="rect">
                  <a:avLst/>
                </a:prstGeom>
                <a:noFill/>
                <a:ln w="9525">
                  <a:solidFill>
                    <a:srgbClr val="BFBFB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tIns="0" rIns="0" bIns="0"/>
                <a:lstStyle/>
                <a:p>
                  <a:endParaRPr lang="de-DE"/>
                </a:p>
              </p:txBody>
            </p:sp>
            <p:sp>
              <p:nvSpPr>
                <p:cNvPr id="36" name="Rectangle 819"/>
                <p:cNvSpPr>
                  <a:spLocks/>
                </p:cNvSpPr>
                <p:nvPr/>
              </p:nvSpPr>
              <p:spPr bwMode="auto">
                <a:xfrm>
                  <a:off x="0" y="479"/>
                  <a:ext cx="112" cy="121"/>
                </a:xfrm>
                <a:prstGeom prst="rect">
                  <a:avLst/>
                </a:prstGeom>
                <a:noFill/>
                <a:ln w="9525">
                  <a:solidFill>
                    <a:srgbClr val="BFBFB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tIns="0" rIns="0" bIns="0"/>
                <a:lstStyle/>
                <a:p>
                  <a:endParaRPr lang="de-DE"/>
                </a:p>
              </p:txBody>
            </p:sp>
          </p:grpSp>
          <p:grpSp>
            <p:nvGrpSpPr>
              <p:cNvPr id="20" name="Group 826"/>
              <p:cNvGrpSpPr>
                <a:grpSpLocks/>
              </p:cNvGrpSpPr>
              <p:nvPr/>
            </p:nvGrpSpPr>
            <p:grpSpPr bwMode="auto">
              <a:xfrm>
                <a:off x="0" y="1196"/>
                <a:ext cx="113" cy="604"/>
                <a:chOff x="0" y="0"/>
                <a:chExt cx="113" cy="603"/>
              </a:xfrm>
            </p:grpSpPr>
            <p:sp>
              <p:nvSpPr>
                <p:cNvPr id="27" name="Rectangle 821"/>
                <p:cNvSpPr>
                  <a:spLocks/>
                </p:cNvSpPr>
                <p:nvPr/>
              </p:nvSpPr>
              <p:spPr bwMode="auto">
                <a:xfrm>
                  <a:off x="1" y="0"/>
                  <a:ext cx="112" cy="124"/>
                </a:xfrm>
                <a:prstGeom prst="rect">
                  <a:avLst/>
                </a:prstGeom>
                <a:noFill/>
                <a:ln w="9525">
                  <a:solidFill>
                    <a:srgbClr val="BFBFB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tIns="0" rIns="0" bIns="0"/>
                <a:lstStyle/>
                <a:p>
                  <a:endParaRPr lang="de-DE"/>
                </a:p>
              </p:txBody>
            </p:sp>
            <p:sp>
              <p:nvSpPr>
                <p:cNvPr id="28" name="Rectangle 822"/>
                <p:cNvSpPr>
                  <a:spLocks/>
                </p:cNvSpPr>
                <p:nvPr/>
              </p:nvSpPr>
              <p:spPr bwMode="auto">
                <a:xfrm>
                  <a:off x="1" y="123"/>
                  <a:ext cx="112" cy="120"/>
                </a:xfrm>
                <a:prstGeom prst="rect">
                  <a:avLst/>
                </a:prstGeom>
                <a:noFill/>
                <a:ln w="9525">
                  <a:solidFill>
                    <a:srgbClr val="BFBFB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tIns="0" rIns="0" bIns="0"/>
                <a:lstStyle/>
                <a:p>
                  <a:endParaRPr lang="de-DE"/>
                </a:p>
              </p:txBody>
            </p:sp>
            <p:sp>
              <p:nvSpPr>
                <p:cNvPr id="29" name="Rectangle 823"/>
                <p:cNvSpPr>
                  <a:spLocks/>
                </p:cNvSpPr>
                <p:nvPr/>
              </p:nvSpPr>
              <p:spPr bwMode="auto">
                <a:xfrm>
                  <a:off x="0" y="241"/>
                  <a:ext cx="112" cy="122"/>
                </a:xfrm>
                <a:prstGeom prst="rect">
                  <a:avLst/>
                </a:prstGeom>
                <a:noFill/>
                <a:ln w="9525">
                  <a:solidFill>
                    <a:srgbClr val="BFBFB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tIns="0" rIns="0" bIns="0"/>
                <a:lstStyle/>
                <a:p>
                  <a:endParaRPr lang="de-DE"/>
                </a:p>
              </p:txBody>
            </p:sp>
            <p:sp>
              <p:nvSpPr>
                <p:cNvPr id="30" name="Rectangle 824"/>
                <p:cNvSpPr>
                  <a:spLocks/>
                </p:cNvSpPr>
                <p:nvPr/>
              </p:nvSpPr>
              <p:spPr bwMode="auto">
                <a:xfrm>
                  <a:off x="0" y="363"/>
                  <a:ext cx="112" cy="122"/>
                </a:xfrm>
                <a:prstGeom prst="rect">
                  <a:avLst/>
                </a:prstGeom>
                <a:noFill/>
                <a:ln w="9525">
                  <a:solidFill>
                    <a:srgbClr val="BFBFB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tIns="0" rIns="0" bIns="0"/>
                <a:lstStyle/>
                <a:p>
                  <a:endParaRPr lang="de-DE"/>
                </a:p>
              </p:txBody>
            </p:sp>
            <p:sp>
              <p:nvSpPr>
                <p:cNvPr id="31" name="Rectangle 825"/>
                <p:cNvSpPr>
                  <a:spLocks/>
                </p:cNvSpPr>
                <p:nvPr/>
              </p:nvSpPr>
              <p:spPr bwMode="auto">
                <a:xfrm>
                  <a:off x="0" y="483"/>
                  <a:ext cx="112" cy="120"/>
                </a:xfrm>
                <a:prstGeom prst="rect">
                  <a:avLst/>
                </a:prstGeom>
                <a:noFill/>
                <a:ln w="9525">
                  <a:solidFill>
                    <a:srgbClr val="BFBFB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tIns="0" rIns="0" bIns="0"/>
                <a:lstStyle/>
                <a:p>
                  <a:endParaRPr lang="de-DE"/>
                </a:p>
              </p:txBody>
            </p:sp>
          </p:grpSp>
          <p:grpSp>
            <p:nvGrpSpPr>
              <p:cNvPr id="21" name="Group 832"/>
              <p:cNvGrpSpPr>
                <a:grpSpLocks/>
              </p:cNvGrpSpPr>
              <p:nvPr/>
            </p:nvGrpSpPr>
            <p:grpSpPr bwMode="auto">
              <a:xfrm>
                <a:off x="0" y="0"/>
                <a:ext cx="113" cy="600"/>
                <a:chOff x="0" y="0"/>
                <a:chExt cx="113" cy="600"/>
              </a:xfrm>
            </p:grpSpPr>
            <p:sp>
              <p:nvSpPr>
                <p:cNvPr id="22" name="Rectangle 827"/>
                <p:cNvSpPr>
                  <a:spLocks/>
                </p:cNvSpPr>
                <p:nvPr/>
              </p:nvSpPr>
              <p:spPr bwMode="auto">
                <a:xfrm>
                  <a:off x="1" y="0"/>
                  <a:ext cx="112" cy="120"/>
                </a:xfrm>
                <a:prstGeom prst="rect">
                  <a:avLst/>
                </a:prstGeom>
                <a:noFill/>
                <a:ln w="9525">
                  <a:solidFill>
                    <a:srgbClr val="BFBFB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tIns="0" rIns="0" bIns="0"/>
                <a:lstStyle/>
                <a:p>
                  <a:endParaRPr lang="de-DE"/>
                </a:p>
              </p:txBody>
            </p:sp>
            <p:sp>
              <p:nvSpPr>
                <p:cNvPr id="23" name="Rectangle 828"/>
                <p:cNvSpPr>
                  <a:spLocks/>
                </p:cNvSpPr>
                <p:nvPr/>
              </p:nvSpPr>
              <p:spPr bwMode="auto">
                <a:xfrm>
                  <a:off x="1" y="119"/>
                  <a:ext cx="112" cy="121"/>
                </a:xfrm>
                <a:prstGeom prst="rect">
                  <a:avLst/>
                </a:prstGeom>
                <a:noFill/>
                <a:ln w="9525">
                  <a:solidFill>
                    <a:srgbClr val="BFBFB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tIns="0" rIns="0" bIns="0"/>
                <a:lstStyle/>
                <a:p>
                  <a:endParaRPr lang="de-DE"/>
                </a:p>
              </p:txBody>
            </p:sp>
            <p:sp>
              <p:nvSpPr>
                <p:cNvPr id="24" name="Rectangle 829"/>
                <p:cNvSpPr>
                  <a:spLocks/>
                </p:cNvSpPr>
                <p:nvPr/>
              </p:nvSpPr>
              <p:spPr bwMode="auto">
                <a:xfrm>
                  <a:off x="0" y="238"/>
                  <a:ext cx="112" cy="122"/>
                </a:xfrm>
                <a:prstGeom prst="rect">
                  <a:avLst/>
                </a:prstGeom>
                <a:noFill/>
                <a:ln w="9525">
                  <a:solidFill>
                    <a:srgbClr val="BFBFB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tIns="0" rIns="0" bIns="0"/>
                <a:lstStyle/>
                <a:p>
                  <a:endParaRPr lang="de-DE"/>
                </a:p>
              </p:txBody>
            </p:sp>
            <p:sp>
              <p:nvSpPr>
                <p:cNvPr id="25" name="Rectangle 830"/>
                <p:cNvSpPr>
                  <a:spLocks/>
                </p:cNvSpPr>
                <p:nvPr/>
              </p:nvSpPr>
              <p:spPr bwMode="auto">
                <a:xfrm>
                  <a:off x="0" y="360"/>
                  <a:ext cx="112" cy="122"/>
                </a:xfrm>
                <a:prstGeom prst="rect">
                  <a:avLst/>
                </a:prstGeom>
                <a:noFill/>
                <a:ln w="9525">
                  <a:solidFill>
                    <a:srgbClr val="BFBFB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tIns="0" rIns="0" bIns="0"/>
                <a:lstStyle/>
                <a:p>
                  <a:endParaRPr lang="de-DE"/>
                </a:p>
              </p:txBody>
            </p:sp>
            <p:sp>
              <p:nvSpPr>
                <p:cNvPr id="26" name="Rectangle 831"/>
                <p:cNvSpPr>
                  <a:spLocks/>
                </p:cNvSpPr>
                <p:nvPr/>
              </p:nvSpPr>
              <p:spPr bwMode="auto">
                <a:xfrm>
                  <a:off x="0" y="479"/>
                  <a:ext cx="112" cy="121"/>
                </a:xfrm>
                <a:prstGeom prst="rect">
                  <a:avLst/>
                </a:prstGeom>
                <a:noFill/>
                <a:ln w="9525">
                  <a:solidFill>
                    <a:srgbClr val="BFBFB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tIns="0" rIns="0" bIns="0"/>
                <a:lstStyle/>
                <a:p>
                  <a:endParaRPr lang="de-DE"/>
                </a:p>
              </p:txBody>
            </p:sp>
          </p:grpSp>
        </p:grpSp>
      </p:grpSp>
      <p:sp>
        <p:nvSpPr>
          <p:cNvPr id="833" name="Line 838"/>
          <p:cNvSpPr>
            <a:spLocks noChangeShapeType="1"/>
          </p:cNvSpPr>
          <p:nvPr/>
        </p:nvSpPr>
        <p:spPr bwMode="auto">
          <a:xfrm rot="10800000" flipH="1">
            <a:off x="474800" y="3775075"/>
            <a:ext cx="7597775" cy="15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de-DE"/>
          </a:p>
        </p:txBody>
      </p:sp>
      <p:sp>
        <p:nvSpPr>
          <p:cNvPr id="834" name="Line 839"/>
          <p:cNvSpPr>
            <a:spLocks noChangeShapeType="1"/>
          </p:cNvSpPr>
          <p:nvPr/>
        </p:nvSpPr>
        <p:spPr bwMode="auto">
          <a:xfrm>
            <a:off x="474800" y="3548063"/>
            <a:ext cx="2212975" cy="1587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de-DE"/>
          </a:p>
        </p:txBody>
      </p:sp>
      <p:sp>
        <p:nvSpPr>
          <p:cNvPr id="835" name="Line 840"/>
          <p:cNvSpPr>
            <a:spLocks noChangeShapeType="1"/>
          </p:cNvSpPr>
          <p:nvPr/>
        </p:nvSpPr>
        <p:spPr bwMode="auto">
          <a:xfrm>
            <a:off x="474800" y="3989388"/>
            <a:ext cx="3446463" cy="17462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de-DE"/>
          </a:p>
        </p:txBody>
      </p:sp>
      <p:sp>
        <p:nvSpPr>
          <p:cNvPr id="836" name="Rectangle 842"/>
          <p:cNvSpPr>
            <a:spLocks/>
          </p:cNvSpPr>
          <p:nvPr/>
        </p:nvSpPr>
        <p:spPr bwMode="auto">
          <a:xfrm>
            <a:off x="4886463" y="4408488"/>
            <a:ext cx="1568450" cy="650875"/>
          </a:xfrm>
          <a:prstGeom prst="rect">
            <a:avLst/>
          </a:prstGeom>
          <a:noFill/>
          <a:ln w="25400">
            <a:solidFill>
              <a:srgbClr val="4F3097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de-DE"/>
          </a:p>
        </p:txBody>
      </p:sp>
      <p:sp>
        <p:nvSpPr>
          <p:cNvPr id="837" name="Rectangle 843"/>
          <p:cNvSpPr>
            <a:spLocks/>
          </p:cNvSpPr>
          <p:nvPr/>
        </p:nvSpPr>
        <p:spPr bwMode="auto">
          <a:xfrm>
            <a:off x="5362713" y="4421188"/>
            <a:ext cx="500062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 algn="ctr">
              <a:spcBef>
                <a:spcPts val="313"/>
              </a:spcBef>
            </a:pPr>
            <a:r>
              <a:rPr lang="en-US" sz="1400">
                <a:solidFill>
                  <a:schemeClr val="tx1"/>
                </a:solidFill>
                <a:latin typeface="Arial Bold" charset="0"/>
                <a:ea typeface="Arial Bold" charset="0"/>
                <a:cs typeface="Arial Bold" charset="0"/>
                <a:sym typeface="Arial Bold" charset="0"/>
              </a:rPr>
              <a:t>FXE</a:t>
            </a:r>
          </a:p>
          <a:p>
            <a:pPr marL="39688" algn="ctr">
              <a:spcBef>
                <a:spcPts val="313"/>
              </a:spcBef>
            </a:pPr>
            <a:r>
              <a:rPr lang="en-US" sz="1400">
                <a:solidFill>
                  <a:schemeClr val="tx1"/>
                </a:solidFill>
                <a:latin typeface="Arial Bold" charset="0"/>
                <a:ea typeface="Arial Bold" charset="0"/>
                <a:cs typeface="Arial Bold" charset="0"/>
                <a:sym typeface="Arial Bold" charset="0"/>
              </a:rPr>
              <a:t>ctrl</a:t>
            </a:r>
          </a:p>
        </p:txBody>
      </p:sp>
      <p:sp>
        <p:nvSpPr>
          <p:cNvPr id="838" name="Rectangle 844"/>
          <p:cNvSpPr>
            <a:spLocks/>
          </p:cNvSpPr>
          <p:nvPr/>
        </p:nvSpPr>
        <p:spPr bwMode="auto">
          <a:xfrm>
            <a:off x="6837500" y="4398963"/>
            <a:ext cx="1638300" cy="614362"/>
          </a:xfrm>
          <a:prstGeom prst="rect">
            <a:avLst/>
          </a:prstGeom>
          <a:noFill/>
          <a:ln w="28575">
            <a:solidFill>
              <a:srgbClr val="FFC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de-DE"/>
          </a:p>
        </p:txBody>
      </p:sp>
      <p:sp>
        <p:nvSpPr>
          <p:cNvPr id="839" name="Rectangle 845"/>
          <p:cNvSpPr>
            <a:spLocks/>
          </p:cNvSpPr>
          <p:nvPr/>
        </p:nvSpPr>
        <p:spPr bwMode="auto">
          <a:xfrm>
            <a:off x="7613788" y="4446588"/>
            <a:ext cx="520700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 algn="ctr">
              <a:spcBef>
                <a:spcPts val="313"/>
              </a:spcBef>
            </a:pPr>
            <a:r>
              <a:rPr lang="en-US" sz="1400">
                <a:solidFill>
                  <a:schemeClr val="tx1"/>
                </a:solidFill>
                <a:latin typeface="Arial Bold" charset="0"/>
                <a:ea typeface="Arial Bold" charset="0"/>
                <a:cs typeface="Arial Bold" charset="0"/>
                <a:sym typeface="Arial Bold" charset="0"/>
              </a:rPr>
              <a:t>SPB</a:t>
            </a:r>
          </a:p>
          <a:p>
            <a:pPr marL="39688" algn="ctr">
              <a:spcBef>
                <a:spcPts val="313"/>
              </a:spcBef>
            </a:pPr>
            <a:r>
              <a:rPr lang="en-US" sz="1400">
                <a:solidFill>
                  <a:schemeClr val="tx1"/>
                </a:solidFill>
                <a:latin typeface="Arial Bold" charset="0"/>
                <a:ea typeface="Arial Bold" charset="0"/>
                <a:cs typeface="Arial Bold" charset="0"/>
                <a:sym typeface="Arial Bold" charset="0"/>
              </a:rPr>
              <a:t>ctrl</a:t>
            </a:r>
          </a:p>
        </p:txBody>
      </p:sp>
      <p:sp>
        <p:nvSpPr>
          <p:cNvPr id="840" name="Rectangle 847"/>
          <p:cNvSpPr>
            <a:spLocks/>
          </p:cNvSpPr>
          <p:nvPr/>
        </p:nvSpPr>
        <p:spPr bwMode="auto">
          <a:xfrm>
            <a:off x="1076463" y="3357563"/>
            <a:ext cx="865187" cy="541337"/>
          </a:xfrm>
          <a:prstGeom prst="rect">
            <a:avLst/>
          </a:prstGeom>
          <a:noFill/>
          <a:ln w="25400">
            <a:solidFill>
              <a:srgbClr val="FFC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de-DE"/>
          </a:p>
        </p:txBody>
      </p:sp>
      <p:sp>
        <p:nvSpPr>
          <p:cNvPr id="841" name="Rectangle 848"/>
          <p:cNvSpPr>
            <a:spLocks/>
          </p:cNvSpPr>
          <p:nvPr/>
        </p:nvSpPr>
        <p:spPr bwMode="auto">
          <a:xfrm>
            <a:off x="1009788" y="3295650"/>
            <a:ext cx="863600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 algn="ctr">
              <a:spcBef>
                <a:spcPts val="313"/>
              </a:spcBef>
            </a:pPr>
            <a:r>
              <a:rPr lang="en-US" sz="1400">
                <a:solidFill>
                  <a:schemeClr val="tx1"/>
                </a:solidFill>
                <a:latin typeface="Arial Bold" charset="0"/>
                <a:ea typeface="Arial Bold" charset="0"/>
                <a:cs typeface="Arial Bold" charset="0"/>
                <a:sym typeface="Arial Bold" charset="0"/>
              </a:rPr>
              <a:t>SPB</a:t>
            </a:r>
          </a:p>
          <a:p>
            <a:pPr marL="39688" algn="ctr">
              <a:spcBef>
                <a:spcPts val="313"/>
              </a:spcBef>
            </a:pPr>
            <a:r>
              <a:rPr lang="en-US" sz="1400">
                <a:solidFill>
                  <a:schemeClr val="tx1"/>
                </a:solidFill>
                <a:latin typeface="Arial Bold" charset="0"/>
                <a:ea typeface="Arial Bold" charset="0"/>
                <a:cs typeface="Arial Bold" charset="0"/>
                <a:sym typeface="Arial Bold" charset="0"/>
              </a:rPr>
              <a:t>optics</a:t>
            </a:r>
          </a:p>
        </p:txBody>
      </p:sp>
      <p:sp>
        <p:nvSpPr>
          <p:cNvPr id="842" name="Rectangle 849"/>
          <p:cNvSpPr>
            <a:spLocks/>
          </p:cNvSpPr>
          <p:nvPr/>
        </p:nvSpPr>
        <p:spPr bwMode="auto">
          <a:xfrm>
            <a:off x="1409838" y="3973513"/>
            <a:ext cx="10747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 algn="ctr">
              <a:spcBef>
                <a:spcPts val="313"/>
              </a:spcBef>
            </a:pPr>
            <a:r>
              <a:rPr lang="en-US" sz="1400">
                <a:solidFill>
                  <a:schemeClr val="tx1"/>
                </a:solidFill>
                <a:latin typeface="Arial Bold" charset="0"/>
                <a:ea typeface="Arial Bold" charset="0"/>
                <a:cs typeface="Arial Bold" charset="0"/>
                <a:sym typeface="Arial Bold" charset="0"/>
              </a:rPr>
              <a:t>FXE optics</a:t>
            </a:r>
          </a:p>
        </p:txBody>
      </p:sp>
      <p:sp>
        <p:nvSpPr>
          <p:cNvPr id="843" name="Rectangle 850"/>
          <p:cNvSpPr>
            <a:spLocks/>
          </p:cNvSpPr>
          <p:nvPr/>
        </p:nvSpPr>
        <p:spPr bwMode="auto">
          <a:xfrm>
            <a:off x="3922850" y="1927225"/>
            <a:ext cx="2566988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 algn="ctr">
              <a:spcBef>
                <a:spcPts val="313"/>
              </a:spcBef>
            </a:pPr>
            <a:r>
              <a:rPr lang="en-US" sz="1400">
                <a:solidFill>
                  <a:schemeClr val="tx1"/>
                </a:solidFill>
                <a:latin typeface="Arial Bold" charset="0"/>
                <a:ea typeface="Arial Bold" charset="0"/>
                <a:cs typeface="Arial Bold" charset="0"/>
                <a:sym typeface="Arial Bold" charset="0"/>
              </a:rPr>
              <a:t>Optical laser (~16.5x6 m</a:t>
            </a:r>
            <a:r>
              <a:rPr lang="en-US" sz="1400" baseline="30000">
                <a:solidFill>
                  <a:schemeClr val="tx1"/>
                </a:solidFill>
                <a:latin typeface="Arial Bold" charset="0"/>
                <a:ea typeface="Arial Bold" charset="0"/>
                <a:cs typeface="Arial Bold" charset="0"/>
                <a:sym typeface="Arial Bold" charset="0"/>
              </a:rPr>
              <a:t>2</a:t>
            </a:r>
            <a:r>
              <a:rPr lang="en-US" sz="1400">
                <a:solidFill>
                  <a:schemeClr val="tx1"/>
                </a:solidFill>
                <a:latin typeface="Arial Bold" charset="0"/>
                <a:ea typeface="Arial Bold" charset="0"/>
                <a:cs typeface="Arial Bold" charset="0"/>
                <a:sym typeface="Arial Bold" charset="0"/>
              </a:rPr>
              <a:t>)</a:t>
            </a:r>
          </a:p>
        </p:txBody>
      </p:sp>
      <p:sp>
        <p:nvSpPr>
          <p:cNvPr id="844" name="Rectangle 851"/>
          <p:cNvSpPr>
            <a:spLocks/>
          </p:cNvSpPr>
          <p:nvPr/>
        </p:nvSpPr>
        <p:spPr bwMode="auto">
          <a:xfrm>
            <a:off x="6429513" y="4005263"/>
            <a:ext cx="16160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 algn="ctr">
              <a:spcBef>
                <a:spcPts val="313"/>
              </a:spcBef>
            </a:pPr>
            <a:r>
              <a:rPr lang="en-US" sz="1400">
                <a:solidFill>
                  <a:schemeClr val="tx1"/>
                </a:solidFill>
                <a:latin typeface="Arial Bold" charset="0"/>
                <a:ea typeface="Arial Bold" charset="0"/>
                <a:cs typeface="Arial Bold" charset="0"/>
                <a:sym typeface="Arial Bold" charset="0"/>
              </a:rPr>
              <a:t>SPB experiments</a:t>
            </a:r>
          </a:p>
        </p:txBody>
      </p:sp>
      <p:sp>
        <p:nvSpPr>
          <p:cNvPr id="845" name="AutoShape 852"/>
          <p:cNvSpPr>
            <a:spLocks/>
          </p:cNvSpPr>
          <p:nvPr/>
        </p:nvSpPr>
        <p:spPr bwMode="auto">
          <a:xfrm>
            <a:off x="7805875" y="3560763"/>
            <a:ext cx="695325" cy="384175"/>
          </a:xfrm>
          <a:prstGeom prst="roundRect">
            <a:avLst>
              <a:gd name="adj" fmla="val 16662"/>
            </a:avLst>
          </a:prstGeom>
          <a:solidFill>
            <a:srgbClr val="A6A6A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de-DE"/>
          </a:p>
        </p:txBody>
      </p:sp>
      <p:sp>
        <p:nvSpPr>
          <p:cNvPr id="846" name="AutoShape 853"/>
          <p:cNvSpPr>
            <a:spLocks/>
          </p:cNvSpPr>
          <p:nvPr/>
        </p:nvSpPr>
        <p:spPr bwMode="auto">
          <a:xfrm>
            <a:off x="6056450" y="3560763"/>
            <a:ext cx="696913" cy="384175"/>
          </a:xfrm>
          <a:prstGeom prst="roundRect">
            <a:avLst>
              <a:gd name="adj" fmla="val 16662"/>
            </a:avLst>
          </a:prstGeom>
          <a:solidFill>
            <a:srgbClr val="A6A6A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de-DE"/>
          </a:p>
        </p:txBody>
      </p:sp>
      <p:sp>
        <p:nvSpPr>
          <p:cNvPr id="847" name="Rectangle 855"/>
          <p:cNvSpPr>
            <a:spLocks/>
          </p:cNvSpPr>
          <p:nvPr/>
        </p:nvSpPr>
        <p:spPr bwMode="auto">
          <a:xfrm>
            <a:off x="1941650" y="2227263"/>
            <a:ext cx="1743075" cy="1682750"/>
          </a:xfrm>
          <a:prstGeom prst="rect">
            <a:avLst/>
          </a:prstGeom>
          <a:noFill/>
          <a:ln w="25400">
            <a:solidFill>
              <a:srgbClr val="7F7F7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de-DE"/>
          </a:p>
        </p:txBody>
      </p:sp>
      <p:sp>
        <p:nvSpPr>
          <p:cNvPr id="848" name="Rectangle 856"/>
          <p:cNvSpPr>
            <a:spLocks/>
          </p:cNvSpPr>
          <p:nvPr/>
        </p:nvSpPr>
        <p:spPr bwMode="auto">
          <a:xfrm>
            <a:off x="1076463" y="2276475"/>
            <a:ext cx="865187" cy="1081088"/>
          </a:xfrm>
          <a:prstGeom prst="rect">
            <a:avLst/>
          </a:prstGeom>
          <a:noFill/>
          <a:ln w="28575">
            <a:solidFill>
              <a:srgbClr val="7F7F7F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de-DE"/>
          </a:p>
        </p:txBody>
      </p:sp>
      <p:sp>
        <p:nvSpPr>
          <p:cNvPr id="849" name="Rectangle 857"/>
          <p:cNvSpPr>
            <a:spLocks/>
          </p:cNvSpPr>
          <p:nvPr/>
        </p:nvSpPr>
        <p:spPr bwMode="auto">
          <a:xfrm>
            <a:off x="1259025" y="2646363"/>
            <a:ext cx="598488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 algn="ctr">
              <a:spcBef>
                <a:spcPts val="313"/>
              </a:spcBef>
            </a:pPr>
            <a:r>
              <a:rPr lang="en-US" sz="1400">
                <a:solidFill>
                  <a:schemeClr val="tx1"/>
                </a:solidFill>
                <a:latin typeface="Arial Bold" charset="0"/>
                <a:ea typeface="Arial Bold" charset="0"/>
                <a:cs typeface="Arial Bold" charset="0"/>
                <a:sym typeface="Arial Bold" charset="0"/>
              </a:rPr>
              <a:t>MMM</a:t>
            </a:r>
          </a:p>
          <a:p>
            <a:pPr marL="39688" algn="ctr">
              <a:spcBef>
                <a:spcPts val="313"/>
              </a:spcBef>
            </a:pPr>
            <a:r>
              <a:rPr lang="en-US" sz="1400">
                <a:solidFill>
                  <a:schemeClr val="tx1"/>
                </a:solidFill>
                <a:latin typeface="Arial Bold" charset="0"/>
                <a:ea typeface="Arial Bold" charset="0"/>
                <a:cs typeface="Arial Bold" charset="0"/>
                <a:sym typeface="Arial Bold" charset="0"/>
              </a:rPr>
              <a:t>ctrl</a:t>
            </a:r>
          </a:p>
        </p:txBody>
      </p:sp>
      <p:sp>
        <p:nvSpPr>
          <p:cNvPr id="850" name="Rectangle 858"/>
          <p:cNvSpPr>
            <a:spLocks/>
          </p:cNvSpPr>
          <p:nvPr/>
        </p:nvSpPr>
        <p:spPr bwMode="auto">
          <a:xfrm>
            <a:off x="3551375" y="3357563"/>
            <a:ext cx="1270000" cy="554037"/>
          </a:xfrm>
          <a:prstGeom prst="rect">
            <a:avLst/>
          </a:prstGeom>
          <a:noFill/>
          <a:ln w="25400">
            <a:solidFill>
              <a:srgbClr val="4F309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de-DE"/>
          </a:p>
        </p:txBody>
      </p:sp>
      <p:sp>
        <p:nvSpPr>
          <p:cNvPr id="851" name="Freeform 859"/>
          <p:cNvSpPr>
            <a:spLocks/>
          </p:cNvSpPr>
          <p:nvPr/>
        </p:nvSpPr>
        <p:spPr bwMode="auto">
          <a:xfrm rot="5400000">
            <a:off x="2172632" y="2388393"/>
            <a:ext cx="1212850" cy="1458913"/>
          </a:xfrm>
          <a:custGeom>
            <a:avLst/>
            <a:gdLst>
              <a:gd name="T0" fmla="*/ 5389799 w 20468"/>
              <a:gd name="T1" fmla="*/ 104917889 h 20933"/>
              <a:gd name="T2" fmla="*/ 13156709 w 20468"/>
              <a:gd name="T3" fmla="*/ 31004184 h 20933"/>
              <a:gd name="T4" fmla="*/ 71868532 w 20468"/>
              <a:gd name="T5" fmla="*/ 4143263 h 20933"/>
              <a:gd name="T6" fmla="*/ 62079160 w 20468"/>
              <a:gd name="T7" fmla="*/ 75472909 h 20933"/>
              <a:gd name="T8" fmla="*/ 5389799 w 20468"/>
              <a:gd name="T9" fmla="*/ 104917889 h 20933"/>
              <a:gd name="T10" fmla="*/ 5389799 w 20468"/>
              <a:gd name="T11" fmla="*/ 104917889 h 2093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0468" h="20933">
                <a:moveTo>
                  <a:pt x="1535" y="20933"/>
                </a:moveTo>
                <a:cubicBezTo>
                  <a:pt x="-1132" y="15907"/>
                  <a:pt x="-281" y="10053"/>
                  <a:pt x="3747" y="5716"/>
                </a:cubicBezTo>
                <a:cubicBezTo>
                  <a:pt x="7709" y="1451"/>
                  <a:pt x="14113" y="-667"/>
                  <a:pt x="20468" y="186"/>
                </a:cubicBezTo>
                <a:lnTo>
                  <a:pt x="17680" y="14871"/>
                </a:lnTo>
                <a:lnTo>
                  <a:pt x="1535" y="20933"/>
                </a:lnTo>
                <a:close/>
                <a:moveTo>
                  <a:pt x="1535" y="20933"/>
                </a:moveTo>
              </a:path>
            </a:pathLst>
          </a:custGeom>
          <a:solidFill>
            <a:srgbClr val="A6A6A6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endParaRPr lang="de-DE"/>
          </a:p>
        </p:txBody>
      </p:sp>
      <p:sp>
        <p:nvSpPr>
          <p:cNvPr id="852" name="Rectangle 860"/>
          <p:cNvSpPr>
            <a:spLocks/>
          </p:cNvSpPr>
          <p:nvPr/>
        </p:nvSpPr>
        <p:spPr bwMode="auto">
          <a:xfrm>
            <a:off x="2205175" y="2581275"/>
            <a:ext cx="1203325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 algn="ctr">
              <a:spcBef>
                <a:spcPts val="313"/>
              </a:spcBef>
            </a:pPr>
            <a:r>
              <a:rPr lang="en-US" sz="1400">
                <a:solidFill>
                  <a:schemeClr val="tx1"/>
                </a:solidFill>
                <a:latin typeface="Arial Bold" charset="0"/>
                <a:ea typeface="Arial Bold" charset="0"/>
                <a:cs typeface="Arial Bold" charset="0"/>
                <a:sym typeface="Arial Bold" charset="0"/>
              </a:rPr>
              <a:t>MMM</a:t>
            </a:r>
          </a:p>
          <a:p>
            <a:pPr marL="39688" algn="ctr">
              <a:spcBef>
                <a:spcPts val="313"/>
              </a:spcBef>
            </a:pPr>
            <a:r>
              <a:rPr lang="en-US" sz="1400">
                <a:solidFill>
                  <a:schemeClr val="tx1"/>
                </a:solidFill>
                <a:latin typeface="Arial Bold" charset="0"/>
                <a:ea typeface="Arial Bold" charset="0"/>
                <a:cs typeface="Arial Bold" charset="0"/>
                <a:sym typeface="Arial Bold" charset="0"/>
              </a:rPr>
              <a:t>experiments</a:t>
            </a:r>
          </a:p>
        </p:txBody>
      </p:sp>
      <p:sp>
        <p:nvSpPr>
          <p:cNvPr id="853" name="Freeform 861"/>
          <p:cNvSpPr>
            <a:spLocks/>
          </p:cNvSpPr>
          <p:nvPr/>
        </p:nvSpPr>
        <p:spPr bwMode="auto">
          <a:xfrm rot="5400000">
            <a:off x="3907769" y="3601244"/>
            <a:ext cx="382587" cy="492125"/>
          </a:xfrm>
          <a:custGeom>
            <a:avLst/>
            <a:gdLst>
              <a:gd name="T0" fmla="*/ 1234045 w 20308"/>
              <a:gd name="T1" fmla="*/ 11212362 h 21600"/>
              <a:gd name="T2" fmla="*/ 1366786 w 20308"/>
              <a:gd name="T3" fmla="*/ 0 h 21600"/>
              <a:gd name="T4" fmla="*/ 7207643 w 20308"/>
              <a:gd name="T5" fmla="*/ 5735443 h 21600"/>
              <a:gd name="T6" fmla="*/ 1234045 w 20308"/>
              <a:gd name="T7" fmla="*/ 11212362 h 21600"/>
              <a:gd name="T8" fmla="*/ 1234045 w 20308"/>
              <a:gd name="T9" fmla="*/ 11212362 h 216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0308" h="21600">
                <a:moveTo>
                  <a:pt x="3477" y="21600"/>
                </a:moveTo>
                <a:cubicBezTo>
                  <a:pt x="-1292" y="15040"/>
                  <a:pt x="-1142" y="6414"/>
                  <a:pt x="3851" y="0"/>
                </a:cubicBezTo>
                <a:lnTo>
                  <a:pt x="20308" y="11049"/>
                </a:lnTo>
                <a:lnTo>
                  <a:pt x="3477" y="21600"/>
                </a:lnTo>
                <a:close/>
                <a:moveTo>
                  <a:pt x="3477" y="21600"/>
                </a:moveTo>
              </a:path>
            </a:pathLst>
          </a:custGeom>
          <a:solidFill>
            <a:srgbClr val="A6A6A6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endParaRPr lang="de-DE"/>
          </a:p>
        </p:txBody>
      </p:sp>
      <p:sp>
        <p:nvSpPr>
          <p:cNvPr id="854" name="Freeform 862"/>
          <p:cNvSpPr>
            <a:spLocks/>
          </p:cNvSpPr>
          <p:nvPr/>
        </p:nvSpPr>
        <p:spPr bwMode="auto">
          <a:xfrm rot="5400000" flipH="1">
            <a:off x="3756956" y="3731419"/>
            <a:ext cx="709613" cy="1273175"/>
          </a:xfrm>
          <a:custGeom>
            <a:avLst/>
            <a:gdLst>
              <a:gd name="T0" fmla="*/ 18901087 w 20421"/>
              <a:gd name="T1" fmla="*/ 75045119 h 21600"/>
              <a:gd name="T2" fmla="*/ 208912 w 20421"/>
              <a:gd name="T3" fmla="*/ 33117109 h 21600"/>
              <a:gd name="T4" fmla="*/ 24181502 w 20421"/>
              <a:gd name="T5" fmla="*/ 0 h 21600"/>
              <a:gd name="T6" fmla="*/ 24658470 w 20421"/>
              <a:gd name="T7" fmla="*/ 38043707 h 21600"/>
              <a:gd name="T8" fmla="*/ 18901087 w 20421"/>
              <a:gd name="T9" fmla="*/ 75045119 h 21600"/>
              <a:gd name="T10" fmla="*/ 18901087 w 20421"/>
              <a:gd name="T11" fmla="*/ 75045119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0421" h="21600">
                <a:moveTo>
                  <a:pt x="15653" y="21600"/>
                </a:moveTo>
                <a:cubicBezTo>
                  <a:pt x="5499" y="20292"/>
                  <a:pt x="-1179" y="15086"/>
                  <a:pt x="173" y="9532"/>
                </a:cubicBezTo>
                <a:cubicBezTo>
                  <a:pt x="1482" y="4157"/>
                  <a:pt x="9923" y="105"/>
                  <a:pt x="20026" y="0"/>
                </a:cubicBezTo>
                <a:lnTo>
                  <a:pt x="20421" y="10950"/>
                </a:lnTo>
                <a:lnTo>
                  <a:pt x="15653" y="21600"/>
                </a:lnTo>
                <a:close/>
                <a:moveTo>
                  <a:pt x="15653" y="21600"/>
                </a:moveTo>
              </a:path>
            </a:pathLst>
          </a:custGeom>
          <a:solidFill>
            <a:srgbClr val="A6A6A6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endParaRPr lang="de-DE"/>
          </a:p>
        </p:txBody>
      </p:sp>
      <p:sp>
        <p:nvSpPr>
          <p:cNvPr id="855" name="Rectangle 863"/>
          <p:cNvSpPr>
            <a:spLocks/>
          </p:cNvSpPr>
          <p:nvPr/>
        </p:nvSpPr>
        <p:spPr bwMode="auto">
          <a:xfrm>
            <a:off x="3364050" y="4071938"/>
            <a:ext cx="1203325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 algn="ctr">
              <a:spcBef>
                <a:spcPts val="313"/>
              </a:spcBef>
            </a:pPr>
            <a:r>
              <a:rPr lang="en-US" sz="1400">
                <a:solidFill>
                  <a:schemeClr val="tx1"/>
                </a:solidFill>
                <a:latin typeface="Arial Bold" charset="0"/>
                <a:ea typeface="Arial Bold" charset="0"/>
                <a:cs typeface="Arial Bold" charset="0"/>
                <a:sym typeface="Arial Bold" charset="0"/>
              </a:rPr>
              <a:t>FXE</a:t>
            </a:r>
          </a:p>
          <a:p>
            <a:pPr marL="39688" algn="ctr">
              <a:spcBef>
                <a:spcPts val="313"/>
              </a:spcBef>
            </a:pPr>
            <a:r>
              <a:rPr lang="en-US" sz="1400">
                <a:solidFill>
                  <a:schemeClr val="tx1"/>
                </a:solidFill>
                <a:latin typeface="Arial Bold" charset="0"/>
                <a:ea typeface="Arial Bold" charset="0"/>
                <a:cs typeface="Arial Bold" charset="0"/>
                <a:sym typeface="Arial Bold" charset="0"/>
              </a:rPr>
              <a:t>experiments</a:t>
            </a:r>
          </a:p>
        </p:txBody>
      </p:sp>
      <p:sp>
        <p:nvSpPr>
          <p:cNvPr id="856" name="Rectangle 864"/>
          <p:cNvSpPr>
            <a:spLocks/>
          </p:cNvSpPr>
          <p:nvPr/>
        </p:nvSpPr>
        <p:spPr bwMode="auto">
          <a:xfrm>
            <a:off x="4316550" y="2627313"/>
            <a:ext cx="1092200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/>
            <a:r>
              <a:rPr lang="en-US" sz="1800">
                <a:solidFill>
                  <a:schemeClr val="tx1"/>
                </a:solidFill>
                <a:cs typeface="Arial" charset="0"/>
              </a:rPr>
              <a:t>PP-laser</a:t>
            </a:r>
          </a:p>
        </p:txBody>
      </p:sp>
      <p:sp>
        <p:nvSpPr>
          <p:cNvPr id="857" name="Rectangle 865"/>
          <p:cNvSpPr>
            <a:spLocks/>
          </p:cNvSpPr>
          <p:nvPr/>
        </p:nvSpPr>
        <p:spPr bwMode="auto">
          <a:xfrm>
            <a:off x="4245113" y="2276475"/>
            <a:ext cx="1152525" cy="1081088"/>
          </a:xfrm>
          <a:prstGeom prst="rect">
            <a:avLst/>
          </a:prstGeom>
          <a:solidFill>
            <a:srgbClr val="FF0000">
              <a:alpha val="49803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de-DE"/>
          </a:p>
        </p:txBody>
      </p:sp>
      <p:grpSp>
        <p:nvGrpSpPr>
          <p:cNvPr id="858" name="Group 868"/>
          <p:cNvGrpSpPr>
            <a:grpSpLocks/>
          </p:cNvGrpSpPr>
          <p:nvPr/>
        </p:nvGrpSpPr>
        <p:grpSpPr bwMode="auto">
          <a:xfrm rot="-5400000">
            <a:off x="3416438" y="2528887"/>
            <a:ext cx="1081088" cy="576263"/>
            <a:chOff x="0" y="0"/>
            <a:chExt cx="681" cy="363"/>
          </a:xfrm>
        </p:grpSpPr>
        <p:sp>
          <p:nvSpPr>
            <p:cNvPr id="859" name="Rectangle 866"/>
            <p:cNvSpPr>
              <a:spLocks/>
            </p:cNvSpPr>
            <p:nvPr/>
          </p:nvSpPr>
          <p:spPr bwMode="auto">
            <a:xfrm>
              <a:off x="0" y="0"/>
              <a:ext cx="681" cy="363"/>
            </a:xfrm>
            <a:prstGeom prst="rect">
              <a:avLst/>
            </a:prstGeom>
            <a:solidFill>
              <a:srgbClr val="00B0F0">
                <a:alpha val="49803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de-DE"/>
            </a:p>
          </p:txBody>
        </p:sp>
        <p:sp>
          <p:nvSpPr>
            <p:cNvPr id="860" name="Rectangle 867"/>
            <p:cNvSpPr>
              <a:spLocks/>
            </p:cNvSpPr>
            <p:nvPr/>
          </p:nvSpPr>
          <p:spPr bwMode="auto">
            <a:xfrm>
              <a:off x="0" y="69"/>
              <a:ext cx="680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40639" bIns="0" anchor="ctr"/>
            <a:lstStyle/>
            <a:p>
              <a:pPr marL="382588" indent="-342900" algn="ctr">
                <a:spcBef>
                  <a:spcPts val="413"/>
                </a:spcBef>
              </a:pPr>
              <a:r>
                <a:rPr lang="en-US" sz="1800">
                  <a:solidFill>
                    <a:schemeClr val="tx1"/>
                  </a:solidFill>
                  <a:cs typeface="Arial" charset="0"/>
                </a:rPr>
                <a:t>Sync</a:t>
              </a:r>
            </a:p>
          </p:txBody>
        </p:sp>
      </p:grpSp>
      <p:grpSp>
        <p:nvGrpSpPr>
          <p:cNvPr id="861" name="Group 871"/>
          <p:cNvGrpSpPr>
            <a:grpSpLocks/>
          </p:cNvGrpSpPr>
          <p:nvPr/>
        </p:nvGrpSpPr>
        <p:grpSpPr bwMode="auto">
          <a:xfrm>
            <a:off x="5532575" y="2655888"/>
            <a:ext cx="863600" cy="682625"/>
            <a:chOff x="0" y="0"/>
            <a:chExt cx="544" cy="430"/>
          </a:xfrm>
        </p:grpSpPr>
        <p:sp>
          <p:nvSpPr>
            <p:cNvPr id="862" name="Rectangle 869"/>
            <p:cNvSpPr>
              <a:spLocks/>
            </p:cNvSpPr>
            <p:nvPr/>
          </p:nvSpPr>
          <p:spPr bwMode="auto">
            <a:xfrm>
              <a:off x="0" y="0"/>
              <a:ext cx="544" cy="430"/>
            </a:xfrm>
            <a:prstGeom prst="rect">
              <a:avLst/>
            </a:prstGeom>
            <a:noFill/>
            <a:ln w="9525">
              <a:solidFill>
                <a:srgbClr val="BFBFB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de-DE"/>
            </a:p>
          </p:txBody>
        </p:sp>
        <p:sp>
          <p:nvSpPr>
            <p:cNvPr id="863" name="Rectangle 870"/>
            <p:cNvSpPr>
              <a:spLocks/>
            </p:cNvSpPr>
            <p:nvPr/>
          </p:nvSpPr>
          <p:spPr bwMode="auto">
            <a:xfrm>
              <a:off x="0" y="0"/>
              <a:ext cx="544" cy="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40639" bIns="0"/>
            <a:lstStyle/>
            <a:p>
              <a:pPr marL="39688" algn="ctr"/>
              <a:r>
                <a:rPr lang="en-US" sz="1200">
                  <a:solidFill>
                    <a:schemeClr val="tx1"/>
                  </a:solidFill>
                  <a:cs typeface="Arial" charset="0"/>
                </a:rPr>
                <a:t>Prep, service, spare</a:t>
              </a:r>
            </a:p>
          </p:txBody>
        </p:sp>
      </p:grpSp>
      <p:grpSp>
        <p:nvGrpSpPr>
          <p:cNvPr id="864" name="Group 874"/>
          <p:cNvGrpSpPr>
            <a:grpSpLocks/>
          </p:cNvGrpSpPr>
          <p:nvPr/>
        </p:nvGrpSpPr>
        <p:grpSpPr bwMode="auto">
          <a:xfrm>
            <a:off x="5407163" y="2284413"/>
            <a:ext cx="584200" cy="288925"/>
            <a:chOff x="0" y="0"/>
            <a:chExt cx="368" cy="182"/>
          </a:xfrm>
        </p:grpSpPr>
        <p:sp>
          <p:nvSpPr>
            <p:cNvPr id="865" name="Rectangle 872"/>
            <p:cNvSpPr>
              <a:spLocks/>
            </p:cNvSpPr>
            <p:nvPr/>
          </p:nvSpPr>
          <p:spPr bwMode="auto">
            <a:xfrm>
              <a:off x="0" y="0"/>
              <a:ext cx="368" cy="182"/>
            </a:xfrm>
            <a:prstGeom prst="rect">
              <a:avLst/>
            </a:prstGeom>
            <a:solidFill>
              <a:srgbClr val="251555">
                <a:alpha val="49803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de-DE"/>
            </a:p>
          </p:txBody>
        </p:sp>
        <p:sp>
          <p:nvSpPr>
            <p:cNvPr id="866" name="Rectangle 873"/>
            <p:cNvSpPr>
              <a:spLocks/>
            </p:cNvSpPr>
            <p:nvPr/>
          </p:nvSpPr>
          <p:spPr bwMode="auto">
            <a:xfrm>
              <a:off x="0" y="3"/>
              <a:ext cx="368" cy="1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40639" bIns="0" anchor="ctr"/>
            <a:lstStyle/>
            <a:p>
              <a:pPr marL="39688" algn="ctr">
                <a:spcBef>
                  <a:spcPts val="275"/>
                </a:spcBef>
              </a:pPr>
              <a:r>
                <a:rPr lang="en-US" sz="1200">
                  <a:solidFill>
                    <a:schemeClr val="tx1"/>
                  </a:solidFill>
                  <a:cs typeface="Arial" charset="0"/>
                </a:rPr>
                <a:t>lock</a:t>
              </a:r>
            </a:p>
          </p:txBody>
        </p:sp>
      </p:grpSp>
      <p:sp>
        <p:nvSpPr>
          <p:cNvPr id="867" name="Rectangle 875"/>
          <p:cNvSpPr>
            <a:spLocks/>
          </p:cNvSpPr>
          <p:nvPr/>
        </p:nvSpPr>
        <p:spPr bwMode="auto">
          <a:xfrm>
            <a:off x="4821375" y="3357563"/>
            <a:ext cx="576263" cy="271462"/>
          </a:xfrm>
          <a:prstGeom prst="rect">
            <a:avLst/>
          </a:prstGeom>
          <a:solidFill>
            <a:srgbClr val="FF0000">
              <a:alpha val="49803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de-DE"/>
          </a:p>
        </p:txBody>
      </p:sp>
      <p:sp>
        <p:nvSpPr>
          <p:cNvPr id="868" name="Line 876"/>
          <p:cNvSpPr>
            <a:spLocks noChangeShapeType="1"/>
          </p:cNvSpPr>
          <p:nvPr/>
        </p:nvSpPr>
        <p:spPr bwMode="auto">
          <a:xfrm>
            <a:off x="5134113" y="3500438"/>
            <a:ext cx="1343025" cy="1587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de-DE"/>
          </a:p>
        </p:txBody>
      </p:sp>
      <p:sp>
        <p:nvSpPr>
          <p:cNvPr id="869" name="Line 877"/>
          <p:cNvSpPr>
            <a:spLocks noChangeShapeType="1"/>
          </p:cNvSpPr>
          <p:nvPr/>
        </p:nvSpPr>
        <p:spPr bwMode="auto">
          <a:xfrm>
            <a:off x="3308488" y="3500438"/>
            <a:ext cx="1746250" cy="635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de-DE"/>
          </a:p>
        </p:txBody>
      </p:sp>
      <p:sp>
        <p:nvSpPr>
          <p:cNvPr id="870" name="Oval 878"/>
          <p:cNvSpPr>
            <a:spLocks/>
          </p:cNvSpPr>
          <p:nvPr/>
        </p:nvSpPr>
        <p:spPr bwMode="auto">
          <a:xfrm>
            <a:off x="5042038" y="3455988"/>
            <a:ext cx="114300" cy="101600"/>
          </a:xfrm>
          <a:prstGeom prst="ellipse">
            <a:avLst/>
          </a:prstGeom>
          <a:solidFill>
            <a:srgbClr val="0000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de-DE"/>
          </a:p>
        </p:txBody>
      </p:sp>
      <p:sp>
        <p:nvSpPr>
          <p:cNvPr id="871" name="Oval 879"/>
          <p:cNvSpPr>
            <a:spLocks/>
          </p:cNvSpPr>
          <p:nvPr/>
        </p:nvSpPr>
        <p:spPr bwMode="auto">
          <a:xfrm>
            <a:off x="4032388" y="3462338"/>
            <a:ext cx="114300" cy="101600"/>
          </a:xfrm>
          <a:prstGeom prst="ellipse">
            <a:avLst/>
          </a:prstGeom>
          <a:solidFill>
            <a:srgbClr val="0000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de-DE"/>
          </a:p>
        </p:txBody>
      </p:sp>
      <p:cxnSp>
        <p:nvCxnSpPr>
          <p:cNvPr id="872" name="AutoShape 880"/>
          <p:cNvCxnSpPr>
            <a:cxnSpLocks noChangeShapeType="1"/>
            <a:stCxn id="853" idx="0"/>
            <a:endCxn id="871" idx="0"/>
          </p:cNvCxnSpPr>
          <p:nvPr/>
        </p:nvCxnSpPr>
        <p:spPr bwMode="auto">
          <a:xfrm rot="10800000">
            <a:off x="4087950" y="3513138"/>
            <a:ext cx="12700" cy="334962"/>
          </a:xfrm>
          <a:prstGeom prst="straightConnector1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73" name="Freeform 881"/>
          <p:cNvSpPr>
            <a:spLocks/>
          </p:cNvSpPr>
          <p:nvPr/>
        </p:nvSpPr>
        <p:spPr bwMode="auto">
          <a:xfrm>
            <a:off x="3664088" y="2266950"/>
            <a:ext cx="3048000" cy="1366838"/>
          </a:xfrm>
          <a:custGeom>
            <a:avLst/>
            <a:gdLst>
              <a:gd name="T0" fmla="*/ 0 w 21600"/>
              <a:gd name="T1" fmla="*/ 0 h 21600"/>
              <a:gd name="T2" fmla="*/ 430106667 w 21600"/>
              <a:gd name="T3" fmla="*/ 760810 h 21600"/>
              <a:gd name="T4" fmla="*/ 427418500 w 21600"/>
              <a:gd name="T5" fmla="*/ 65153940 h 21600"/>
              <a:gd name="T6" fmla="*/ 240142889 w 21600"/>
              <a:gd name="T7" fmla="*/ 65538363 h 21600"/>
              <a:gd name="T8" fmla="*/ 241935000 w 21600"/>
              <a:gd name="T9" fmla="*/ 86112439 h 21600"/>
              <a:gd name="T10" fmla="*/ 164874222 w 21600"/>
              <a:gd name="T11" fmla="*/ 86492876 h 21600"/>
              <a:gd name="T12" fmla="*/ 164874222 w 21600"/>
              <a:gd name="T13" fmla="*/ 65918800 h 21600"/>
              <a:gd name="T14" fmla="*/ 0 w 21600"/>
              <a:gd name="T15" fmla="*/ 66299173 h 21600"/>
              <a:gd name="T16" fmla="*/ 0 w 21600"/>
              <a:gd name="T17" fmla="*/ 0 h 21600"/>
              <a:gd name="T18" fmla="*/ 0 w 21600"/>
              <a:gd name="T19" fmla="*/ 0 h 2160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190"/>
                </a:lnTo>
                <a:lnTo>
                  <a:pt x="21465" y="16271"/>
                </a:lnTo>
                <a:lnTo>
                  <a:pt x="12060" y="16367"/>
                </a:lnTo>
                <a:lnTo>
                  <a:pt x="12150" y="21505"/>
                </a:lnTo>
                <a:lnTo>
                  <a:pt x="8280" y="21600"/>
                </a:lnTo>
                <a:lnTo>
                  <a:pt x="8280" y="16462"/>
                </a:lnTo>
                <a:lnTo>
                  <a:pt x="0" y="16557"/>
                </a:lnTo>
                <a:cubicBezTo>
                  <a:pt x="15" y="11070"/>
                  <a:pt x="30" y="5582"/>
                  <a:pt x="0" y="0"/>
                </a:cubicBezTo>
                <a:close/>
                <a:moveTo>
                  <a:pt x="0" y="0"/>
                </a:moveTo>
              </a:path>
            </a:pathLst>
          </a:custGeom>
          <a:noFill/>
          <a:ln w="57150" cap="flat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de-DE"/>
          </a:p>
        </p:txBody>
      </p:sp>
      <p:sp>
        <p:nvSpPr>
          <p:cNvPr id="874" name="Rectangle 882"/>
          <p:cNvSpPr>
            <a:spLocks/>
          </p:cNvSpPr>
          <p:nvPr/>
        </p:nvSpPr>
        <p:spPr bwMode="auto">
          <a:xfrm>
            <a:off x="1674950" y="3568700"/>
            <a:ext cx="29845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sz="600">
                <a:solidFill>
                  <a:schemeClr val="tx1"/>
                </a:solidFill>
                <a:cs typeface="Arial" charset="0"/>
              </a:rPr>
              <a:t>KB1</a:t>
            </a:r>
          </a:p>
        </p:txBody>
      </p:sp>
      <p:sp>
        <p:nvSpPr>
          <p:cNvPr id="875" name="Rectangle 888"/>
          <p:cNvSpPr>
            <a:spLocks/>
          </p:cNvSpPr>
          <p:nvPr/>
        </p:nvSpPr>
        <p:spPr bwMode="auto">
          <a:xfrm>
            <a:off x="1887675" y="4227513"/>
            <a:ext cx="10144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 algn="ctr">
              <a:spcBef>
                <a:spcPts val="313"/>
              </a:spcBef>
            </a:pPr>
            <a:r>
              <a:rPr lang="en-US" sz="1400">
                <a:solidFill>
                  <a:schemeClr val="tx1"/>
                </a:solidFill>
                <a:latin typeface="Arial Bold" charset="0"/>
                <a:ea typeface="Arial Bold" charset="0"/>
                <a:cs typeface="Arial Bold" charset="0"/>
                <a:sym typeface="Arial Bold" charset="0"/>
              </a:rPr>
              <a:t>FXE racks</a:t>
            </a:r>
          </a:p>
        </p:txBody>
      </p:sp>
      <p:sp>
        <p:nvSpPr>
          <p:cNvPr id="876" name="Rectangle 890"/>
          <p:cNvSpPr>
            <a:spLocks/>
          </p:cNvSpPr>
          <p:nvPr/>
        </p:nvSpPr>
        <p:spPr bwMode="auto">
          <a:xfrm>
            <a:off x="6800988" y="2349500"/>
            <a:ext cx="1620837" cy="957263"/>
          </a:xfrm>
          <a:prstGeom prst="rect">
            <a:avLst/>
          </a:prstGeom>
          <a:noFill/>
          <a:ln w="25400">
            <a:solidFill>
              <a:srgbClr val="FFC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de-DE"/>
          </a:p>
        </p:txBody>
      </p:sp>
      <p:sp>
        <p:nvSpPr>
          <p:cNvPr id="877" name="Rectangle 891"/>
          <p:cNvSpPr>
            <a:spLocks/>
          </p:cNvSpPr>
          <p:nvPr/>
        </p:nvSpPr>
        <p:spPr bwMode="auto">
          <a:xfrm>
            <a:off x="7112138" y="2628900"/>
            <a:ext cx="10334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 algn="ctr">
              <a:spcBef>
                <a:spcPts val="313"/>
              </a:spcBef>
            </a:pPr>
            <a:r>
              <a:rPr lang="en-US" sz="1400">
                <a:solidFill>
                  <a:schemeClr val="tx1"/>
                </a:solidFill>
                <a:latin typeface="Arial Bold" charset="0"/>
                <a:ea typeface="Arial Bold" charset="0"/>
                <a:cs typeface="Arial Bold" charset="0"/>
                <a:sym typeface="Arial Bold" charset="0"/>
              </a:rPr>
              <a:t>SPB racks</a:t>
            </a:r>
          </a:p>
        </p:txBody>
      </p:sp>
      <p:sp>
        <p:nvSpPr>
          <p:cNvPr id="878" name="Line 892"/>
          <p:cNvSpPr>
            <a:spLocks noChangeShapeType="1"/>
          </p:cNvSpPr>
          <p:nvPr/>
        </p:nvSpPr>
        <p:spPr bwMode="auto">
          <a:xfrm>
            <a:off x="4837250" y="3662363"/>
            <a:ext cx="587375" cy="1587"/>
          </a:xfrm>
          <a:prstGeom prst="line">
            <a:avLst/>
          </a:prstGeom>
          <a:noFill/>
          <a:ln w="38100">
            <a:solidFill>
              <a:srgbClr val="FFC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de-DE"/>
          </a:p>
        </p:txBody>
      </p:sp>
      <p:sp>
        <p:nvSpPr>
          <p:cNvPr id="879" name="Line 893"/>
          <p:cNvSpPr>
            <a:spLocks noChangeShapeType="1"/>
          </p:cNvSpPr>
          <p:nvPr/>
        </p:nvSpPr>
        <p:spPr bwMode="auto">
          <a:xfrm rot="10800000" flipH="1">
            <a:off x="5424625" y="3357563"/>
            <a:ext cx="1588" cy="298450"/>
          </a:xfrm>
          <a:prstGeom prst="line">
            <a:avLst/>
          </a:prstGeom>
          <a:noFill/>
          <a:ln w="28575">
            <a:solidFill>
              <a:srgbClr val="FFC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de-DE"/>
          </a:p>
        </p:txBody>
      </p:sp>
      <p:sp>
        <p:nvSpPr>
          <p:cNvPr id="880" name="Line 894"/>
          <p:cNvSpPr>
            <a:spLocks noChangeShapeType="1"/>
          </p:cNvSpPr>
          <p:nvPr/>
        </p:nvSpPr>
        <p:spPr bwMode="auto">
          <a:xfrm>
            <a:off x="5423038" y="3362325"/>
            <a:ext cx="3267075" cy="9525"/>
          </a:xfrm>
          <a:prstGeom prst="line">
            <a:avLst/>
          </a:prstGeom>
          <a:noFill/>
          <a:ln w="28575">
            <a:solidFill>
              <a:srgbClr val="FFC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de-DE"/>
          </a:p>
        </p:txBody>
      </p:sp>
      <p:sp>
        <p:nvSpPr>
          <p:cNvPr id="881" name="Line 895"/>
          <p:cNvSpPr>
            <a:spLocks noChangeShapeType="1"/>
          </p:cNvSpPr>
          <p:nvPr/>
        </p:nvSpPr>
        <p:spPr bwMode="auto">
          <a:xfrm flipH="1">
            <a:off x="4821375" y="3662363"/>
            <a:ext cx="15875" cy="369887"/>
          </a:xfrm>
          <a:prstGeom prst="line">
            <a:avLst/>
          </a:prstGeom>
          <a:noFill/>
          <a:ln w="28575">
            <a:solidFill>
              <a:srgbClr val="FFC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de-DE"/>
          </a:p>
        </p:txBody>
      </p:sp>
      <p:sp>
        <p:nvSpPr>
          <p:cNvPr id="882" name="Line 896"/>
          <p:cNvSpPr>
            <a:spLocks noChangeShapeType="1"/>
          </p:cNvSpPr>
          <p:nvPr/>
        </p:nvSpPr>
        <p:spPr bwMode="auto">
          <a:xfrm>
            <a:off x="5397638" y="4300538"/>
            <a:ext cx="3292475" cy="23812"/>
          </a:xfrm>
          <a:prstGeom prst="line">
            <a:avLst/>
          </a:prstGeom>
          <a:noFill/>
          <a:ln w="28575">
            <a:solidFill>
              <a:srgbClr val="FFC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de-DE"/>
          </a:p>
        </p:txBody>
      </p:sp>
      <p:sp>
        <p:nvSpPr>
          <p:cNvPr id="883" name="Line 897"/>
          <p:cNvSpPr>
            <a:spLocks noChangeShapeType="1"/>
          </p:cNvSpPr>
          <p:nvPr/>
        </p:nvSpPr>
        <p:spPr bwMode="auto">
          <a:xfrm>
            <a:off x="8690113" y="3371850"/>
            <a:ext cx="1587" cy="952500"/>
          </a:xfrm>
          <a:prstGeom prst="line">
            <a:avLst/>
          </a:prstGeom>
          <a:noFill/>
          <a:ln w="28575">
            <a:solidFill>
              <a:srgbClr val="FFC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de-DE"/>
          </a:p>
        </p:txBody>
      </p:sp>
      <p:sp>
        <p:nvSpPr>
          <p:cNvPr id="884" name="Rectangle 898"/>
          <p:cNvSpPr>
            <a:spLocks/>
          </p:cNvSpPr>
          <p:nvPr/>
        </p:nvSpPr>
        <p:spPr bwMode="auto">
          <a:xfrm>
            <a:off x="4888050" y="3805238"/>
            <a:ext cx="29845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sz="600">
                <a:solidFill>
                  <a:schemeClr val="tx1"/>
                </a:solidFill>
                <a:cs typeface="Arial" charset="0"/>
              </a:rPr>
              <a:t>KB2</a:t>
            </a:r>
          </a:p>
        </p:txBody>
      </p:sp>
      <p:sp>
        <p:nvSpPr>
          <p:cNvPr id="885" name="Rectangle 899"/>
          <p:cNvSpPr>
            <a:spLocks/>
          </p:cNvSpPr>
          <p:nvPr/>
        </p:nvSpPr>
        <p:spPr bwMode="auto">
          <a:xfrm>
            <a:off x="6221550" y="3652838"/>
            <a:ext cx="255588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sz="600">
                <a:solidFill>
                  <a:schemeClr val="tx1"/>
                </a:solidFill>
                <a:cs typeface="Arial" charset="0"/>
              </a:rPr>
              <a:t>Jet</a:t>
            </a:r>
          </a:p>
        </p:txBody>
      </p:sp>
      <p:sp>
        <p:nvSpPr>
          <p:cNvPr id="886" name="Rectangle 900"/>
          <p:cNvSpPr>
            <a:spLocks/>
          </p:cNvSpPr>
          <p:nvPr/>
        </p:nvSpPr>
        <p:spPr bwMode="auto">
          <a:xfrm>
            <a:off x="7994788" y="3657600"/>
            <a:ext cx="255587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sz="600">
                <a:solidFill>
                  <a:schemeClr val="tx1"/>
                </a:solidFill>
                <a:cs typeface="Arial" charset="0"/>
              </a:rPr>
              <a:t>Jet</a:t>
            </a:r>
          </a:p>
        </p:txBody>
      </p:sp>
      <p:sp>
        <p:nvSpPr>
          <p:cNvPr id="887" name="Rectangle 901"/>
          <p:cNvSpPr>
            <a:spLocks/>
          </p:cNvSpPr>
          <p:nvPr/>
        </p:nvSpPr>
        <p:spPr bwMode="auto">
          <a:xfrm flipH="1">
            <a:off x="6510475" y="4395788"/>
            <a:ext cx="558800" cy="647700"/>
          </a:xfrm>
          <a:prstGeom prst="rect">
            <a:avLst/>
          </a:prstGeom>
          <a:noFill/>
          <a:ln w="25400">
            <a:solidFill>
              <a:srgbClr val="66B13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de-DE"/>
          </a:p>
        </p:txBody>
      </p:sp>
      <p:sp>
        <p:nvSpPr>
          <p:cNvPr id="888" name="Rectangle 902"/>
          <p:cNvSpPr>
            <a:spLocks/>
          </p:cNvSpPr>
          <p:nvPr/>
        </p:nvSpPr>
        <p:spPr bwMode="auto">
          <a:xfrm>
            <a:off x="6405700" y="4470400"/>
            <a:ext cx="808038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 algn="ctr">
              <a:spcBef>
                <a:spcPts val="313"/>
              </a:spcBef>
            </a:pPr>
            <a:r>
              <a:rPr lang="en-US" sz="1400">
                <a:solidFill>
                  <a:schemeClr val="tx1"/>
                </a:solidFill>
                <a:latin typeface="Arial Bold" charset="0"/>
                <a:ea typeface="Arial Bold" charset="0"/>
                <a:cs typeface="Arial Bold" charset="0"/>
                <a:sym typeface="Arial Bold" charset="0"/>
              </a:rPr>
              <a:t>Staging</a:t>
            </a:r>
          </a:p>
          <a:p>
            <a:pPr marL="39688" algn="ctr">
              <a:spcBef>
                <a:spcPts val="313"/>
              </a:spcBef>
            </a:pPr>
            <a:r>
              <a:rPr lang="en-US" sz="1400">
                <a:solidFill>
                  <a:schemeClr val="tx1"/>
                </a:solidFill>
                <a:latin typeface="Arial Bold" charset="0"/>
                <a:ea typeface="Arial Bold" charset="0"/>
                <a:cs typeface="Arial Bold" charset="0"/>
                <a:sym typeface="Arial Bold" charset="0"/>
              </a:rPr>
              <a:t>area</a:t>
            </a:r>
          </a:p>
        </p:txBody>
      </p:sp>
      <p:sp>
        <p:nvSpPr>
          <p:cNvPr id="889" name="Line 892"/>
          <p:cNvSpPr>
            <a:spLocks noChangeShapeType="1"/>
          </p:cNvSpPr>
          <p:nvPr/>
        </p:nvSpPr>
        <p:spPr bwMode="auto">
          <a:xfrm>
            <a:off x="4821375" y="4035425"/>
            <a:ext cx="587375" cy="1588"/>
          </a:xfrm>
          <a:prstGeom prst="line">
            <a:avLst/>
          </a:prstGeom>
          <a:noFill/>
          <a:ln w="38100">
            <a:solidFill>
              <a:srgbClr val="FFC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de-DE"/>
          </a:p>
        </p:txBody>
      </p:sp>
      <p:sp>
        <p:nvSpPr>
          <p:cNvPr id="890" name="Line 893"/>
          <p:cNvSpPr>
            <a:spLocks noChangeShapeType="1"/>
          </p:cNvSpPr>
          <p:nvPr/>
        </p:nvSpPr>
        <p:spPr bwMode="auto">
          <a:xfrm rot="10800000" flipH="1">
            <a:off x="5405575" y="4002088"/>
            <a:ext cx="1588" cy="298450"/>
          </a:xfrm>
          <a:prstGeom prst="line">
            <a:avLst/>
          </a:prstGeom>
          <a:noFill/>
          <a:ln w="28575">
            <a:solidFill>
              <a:srgbClr val="FFC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de-DE"/>
          </a:p>
        </p:txBody>
      </p:sp>
      <p:sp>
        <p:nvSpPr>
          <p:cNvPr id="891" name="Rectangle 890"/>
          <p:cNvSpPr/>
          <p:nvPr/>
        </p:nvSpPr>
        <p:spPr bwMode="auto">
          <a:xfrm>
            <a:off x="4837250" y="4071938"/>
            <a:ext cx="525463" cy="295275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>
              <a:defRPr/>
            </a:pPr>
            <a:endParaRPr lang="de-DE">
              <a:latin typeface="Arial" pitchFamily="34" charset="0"/>
              <a:sym typeface="Arial" pitchFamily="34" charset="0"/>
            </a:endParaRPr>
          </a:p>
        </p:txBody>
      </p:sp>
      <p:sp>
        <p:nvSpPr>
          <p:cNvPr id="892" name="Rectangle 891"/>
          <p:cNvSpPr/>
          <p:nvPr/>
        </p:nvSpPr>
        <p:spPr bwMode="auto">
          <a:xfrm>
            <a:off x="2916375" y="4238625"/>
            <a:ext cx="261938" cy="644525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>
              <a:defRPr/>
            </a:pPr>
            <a:endParaRPr lang="de-DE">
              <a:latin typeface="Arial" pitchFamily="34" charset="0"/>
              <a:sym typeface="Arial" pitchFamily="34" charset="0"/>
            </a:endParaRPr>
          </a:p>
        </p:txBody>
      </p:sp>
      <p:sp>
        <p:nvSpPr>
          <p:cNvPr id="893" name="Rectangle 892"/>
          <p:cNvSpPr/>
          <p:nvPr/>
        </p:nvSpPr>
        <p:spPr bwMode="auto">
          <a:xfrm>
            <a:off x="1598750" y="4238625"/>
            <a:ext cx="1308100" cy="231775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>
              <a:defRPr/>
            </a:pPr>
            <a:endParaRPr lang="de-DE">
              <a:latin typeface="Arial" pitchFamily="34" charset="0"/>
              <a:sym typeface="Arial" pitchFamily="34" charset="0"/>
            </a:endParaRPr>
          </a:p>
        </p:txBody>
      </p:sp>
      <p:sp>
        <p:nvSpPr>
          <p:cNvPr id="894" name="Rectangle 846"/>
          <p:cNvSpPr>
            <a:spLocks/>
          </p:cNvSpPr>
          <p:nvPr/>
        </p:nvSpPr>
        <p:spPr bwMode="auto">
          <a:xfrm>
            <a:off x="1076463" y="3911600"/>
            <a:ext cx="2093912" cy="322263"/>
          </a:xfrm>
          <a:prstGeom prst="rect">
            <a:avLst/>
          </a:prstGeom>
          <a:noFill/>
          <a:ln w="25400">
            <a:solidFill>
              <a:srgbClr val="4F309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de-DE"/>
          </a:p>
        </p:txBody>
      </p:sp>
      <p:sp>
        <p:nvSpPr>
          <p:cNvPr id="895" name="Rectangle 854"/>
          <p:cNvSpPr>
            <a:spLocks/>
          </p:cNvSpPr>
          <p:nvPr/>
        </p:nvSpPr>
        <p:spPr bwMode="auto">
          <a:xfrm>
            <a:off x="3171963" y="3908425"/>
            <a:ext cx="1649412" cy="976313"/>
          </a:xfrm>
          <a:prstGeom prst="rect">
            <a:avLst/>
          </a:prstGeom>
          <a:noFill/>
          <a:ln w="25400">
            <a:solidFill>
              <a:srgbClr val="4F309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de-DE"/>
          </a:p>
        </p:txBody>
      </p:sp>
      <p:sp>
        <p:nvSpPr>
          <p:cNvPr id="896" name="Rectangle 895"/>
          <p:cNvSpPr/>
          <p:nvPr/>
        </p:nvSpPr>
        <p:spPr bwMode="auto">
          <a:xfrm>
            <a:off x="3813313" y="3438525"/>
            <a:ext cx="895350" cy="254000"/>
          </a:xfrm>
          <a:prstGeom prst="rect">
            <a:avLst/>
          </a:prstGeom>
          <a:noFill/>
          <a:ln w="5715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>
              <a:defRPr/>
            </a:pPr>
            <a:endParaRPr lang="de-DE">
              <a:latin typeface="Arial" pitchFamily="34" charset="0"/>
              <a:sym typeface="Arial" pitchFamily="34" charset="0"/>
            </a:endParaRPr>
          </a:p>
        </p:txBody>
      </p:sp>
      <p:sp>
        <p:nvSpPr>
          <p:cNvPr id="897" name="Rectangle 896"/>
          <p:cNvSpPr/>
          <p:nvPr/>
        </p:nvSpPr>
        <p:spPr bwMode="auto">
          <a:xfrm>
            <a:off x="3252925" y="4076700"/>
            <a:ext cx="222250" cy="344488"/>
          </a:xfrm>
          <a:prstGeom prst="rect">
            <a:avLst/>
          </a:prstGeom>
          <a:noFill/>
          <a:ln w="5715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>
              <a:defRPr/>
            </a:pPr>
            <a:endParaRPr lang="de-DE">
              <a:latin typeface="Arial" pitchFamily="34" charset="0"/>
              <a:sym typeface="Arial" pitchFamily="34" charset="0"/>
            </a:endParaRPr>
          </a:p>
        </p:txBody>
      </p:sp>
      <p:sp>
        <p:nvSpPr>
          <p:cNvPr id="898" name="Rectangle 888"/>
          <p:cNvSpPr>
            <a:spLocks/>
          </p:cNvSpPr>
          <p:nvPr/>
        </p:nvSpPr>
        <p:spPr bwMode="auto">
          <a:xfrm>
            <a:off x="4849950" y="4092575"/>
            <a:ext cx="509588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 algn="ctr">
              <a:spcBef>
                <a:spcPts val="313"/>
              </a:spcBef>
            </a:pPr>
            <a:r>
              <a:rPr lang="en-US" sz="1400">
                <a:solidFill>
                  <a:schemeClr val="tx1"/>
                </a:solidFill>
                <a:latin typeface="Arial Bold" charset="0"/>
                <a:ea typeface="Arial Bold" charset="0"/>
                <a:cs typeface="Arial Bold" charset="0"/>
                <a:sym typeface="Arial Bold" charset="0"/>
              </a:rPr>
              <a:t>racks</a:t>
            </a:r>
          </a:p>
        </p:txBody>
      </p:sp>
      <p:sp>
        <p:nvSpPr>
          <p:cNvPr id="899" name="Content Placeholder 2"/>
          <p:cNvSpPr>
            <a:spLocks noGrp="1"/>
          </p:cNvSpPr>
          <p:nvPr>
            <p:ph idx="1"/>
          </p:nvPr>
        </p:nvSpPr>
        <p:spPr>
          <a:xfrm>
            <a:off x="374650" y="1347788"/>
            <a:ext cx="8501063" cy="4902200"/>
          </a:xfrm>
        </p:spPr>
        <p:txBody>
          <a:bodyPr/>
          <a:lstStyle/>
          <a:p>
            <a:r>
              <a:rPr lang="de-DE" dirty="0" smtClean="0"/>
              <a:t>SPB &amp; FXE &amp; MMM </a:t>
            </a:r>
            <a:r>
              <a:rPr lang="de-DE" dirty="0" err="1" smtClean="0"/>
              <a:t>scientific</a:t>
            </a:r>
            <a:r>
              <a:rPr lang="de-DE" dirty="0" smtClean="0"/>
              <a:t> </a:t>
            </a:r>
            <a:r>
              <a:rPr lang="de-DE" dirty="0" err="1" smtClean="0"/>
              <a:t>instruments</a:t>
            </a:r>
            <a:endParaRPr lang="de-DE" dirty="0"/>
          </a:p>
        </p:txBody>
      </p:sp>
      <p:sp>
        <p:nvSpPr>
          <p:cNvPr id="900" name="TextBox 899"/>
          <p:cNvSpPr txBox="1"/>
          <p:nvPr/>
        </p:nvSpPr>
        <p:spPr>
          <a:xfrm>
            <a:off x="7261254" y="6056416"/>
            <a:ext cx="1467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800" b="0" dirty="0" smtClean="0"/>
              <a:t>(</a:t>
            </a:r>
            <a:r>
              <a:rPr lang="de-DE" sz="1800" b="0" dirty="0" err="1" smtClean="0"/>
              <a:t>preliminary</a:t>
            </a:r>
            <a:r>
              <a:rPr lang="de-DE" sz="1800" b="0" dirty="0" smtClean="0"/>
              <a:t>)</a:t>
            </a:r>
            <a:endParaRPr lang="de-DE" sz="1800" b="0" dirty="0"/>
          </a:p>
        </p:txBody>
      </p:sp>
    </p:spTree>
    <p:extLst>
      <p:ext uri="{BB962C8B-B14F-4D97-AF65-F5344CB8AC3E}">
        <p14:creationId xmlns:p14="http://schemas.microsoft.com/office/powerpoint/2010/main" val="1503542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Layout XHEXP - SASE 2 </a:t>
            </a:r>
            <a:r>
              <a:rPr lang="de-DE" dirty="0" err="1" smtClean="0"/>
              <a:t>instruments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ACC73E8-DF49-415E-9DE1-C5C18C4338E1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Thomas Tschentscher, European XFEL, </a:t>
            </a:r>
          </a:p>
          <a:p>
            <a:pPr>
              <a:defRPr/>
            </a:pPr>
            <a:r>
              <a:rPr lang="en-GB" smtClean="0"/>
              <a:t>17 Apr 2012</a:t>
            </a:r>
            <a:endParaRPr lang="en-GB" dirty="0"/>
          </a:p>
        </p:txBody>
      </p:sp>
      <p:sp>
        <p:nvSpPr>
          <p:cNvPr id="899" name="Content Placeholder 2"/>
          <p:cNvSpPr>
            <a:spLocks noGrp="1"/>
          </p:cNvSpPr>
          <p:nvPr>
            <p:ph idx="1"/>
          </p:nvPr>
        </p:nvSpPr>
        <p:spPr>
          <a:xfrm>
            <a:off x="374650" y="1347788"/>
            <a:ext cx="8501063" cy="4902200"/>
          </a:xfrm>
        </p:spPr>
        <p:txBody>
          <a:bodyPr/>
          <a:lstStyle/>
          <a:p>
            <a:r>
              <a:rPr lang="de-DE" dirty="0" smtClean="0"/>
              <a:t>MID &amp; HED &amp; NNN </a:t>
            </a:r>
            <a:r>
              <a:rPr lang="de-DE" dirty="0" err="1" smtClean="0"/>
              <a:t>scientific</a:t>
            </a:r>
            <a:r>
              <a:rPr lang="de-DE" dirty="0" smtClean="0"/>
              <a:t> </a:t>
            </a:r>
            <a:r>
              <a:rPr lang="de-DE" dirty="0" err="1" smtClean="0"/>
              <a:t>instruments</a:t>
            </a:r>
            <a:endParaRPr lang="de-DE" dirty="0"/>
          </a:p>
        </p:txBody>
      </p:sp>
      <p:sp>
        <p:nvSpPr>
          <p:cNvPr id="900" name="TextBox 899"/>
          <p:cNvSpPr txBox="1"/>
          <p:nvPr/>
        </p:nvSpPr>
        <p:spPr>
          <a:xfrm>
            <a:off x="7261254" y="6056416"/>
            <a:ext cx="1467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800" b="0" dirty="0" smtClean="0"/>
              <a:t>(</a:t>
            </a:r>
            <a:r>
              <a:rPr lang="de-DE" sz="1800" b="0" dirty="0" err="1" smtClean="0"/>
              <a:t>preliminary</a:t>
            </a:r>
            <a:r>
              <a:rPr lang="de-DE" sz="1800" b="0" dirty="0" smtClean="0"/>
              <a:t>)</a:t>
            </a:r>
            <a:endParaRPr lang="de-DE" sz="1800" b="0" dirty="0"/>
          </a:p>
        </p:txBody>
      </p:sp>
      <p:grpSp>
        <p:nvGrpSpPr>
          <p:cNvPr id="901" name="Group 900"/>
          <p:cNvGrpSpPr/>
          <p:nvPr/>
        </p:nvGrpSpPr>
        <p:grpSpPr>
          <a:xfrm>
            <a:off x="-77500" y="1568313"/>
            <a:ext cx="9330019" cy="4488018"/>
            <a:chOff x="-77500" y="836712"/>
            <a:chExt cx="9330019" cy="4080016"/>
          </a:xfrm>
        </p:grpSpPr>
        <p:pic>
          <p:nvPicPr>
            <p:cNvPr id="902" name="Picture 901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4073" r="-154"/>
            <a:stretch/>
          </p:blipFill>
          <p:spPr bwMode="auto">
            <a:xfrm rot="16200000">
              <a:off x="2547502" y="-1788290"/>
              <a:ext cx="4080016" cy="93300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903" name="Group 902"/>
            <p:cNvGrpSpPr/>
            <p:nvPr/>
          </p:nvGrpSpPr>
          <p:grpSpPr>
            <a:xfrm>
              <a:off x="971599" y="1640648"/>
              <a:ext cx="7613847" cy="2607879"/>
              <a:chOff x="971600" y="2435847"/>
              <a:chExt cx="7493474" cy="2607879"/>
            </a:xfrm>
          </p:grpSpPr>
          <p:grpSp>
            <p:nvGrpSpPr>
              <p:cNvPr id="904" name="Group 903"/>
              <p:cNvGrpSpPr/>
              <p:nvPr/>
            </p:nvGrpSpPr>
            <p:grpSpPr>
              <a:xfrm>
                <a:off x="971600" y="2437570"/>
                <a:ext cx="872728" cy="2599369"/>
                <a:chOff x="1149521" y="2598213"/>
                <a:chExt cx="872728" cy="2599369"/>
              </a:xfrm>
            </p:grpSpPr>
            <p:grpSp>
              <p:nvGrpSpPr>
                <p:cNvPr id="1634" name="Group 1633"/>
                <p:cNvGrpSpPr>
                  <a:grpSpLocks noChangeAspect="1"/>
                </p:cNvGrpSpPr>
                <p:nvPr/>
              </p:nvGrpSpPr>
              <p:grpSpPr>
                <a:xfrm>
                  <a:off x="1149521" y="2598245"/>
                  <a:ext cx="177027" cy="2598774"/>
                  <a:chOff x="2661489" y="2046559"/>
                  <a:chExt cx="182502" cy="2679148"/>
                </a:xfrm>
              </p:grpSpPr>
              <p:grpSp>
                <p:nvGrpSpPr>
                  <p:cNvPr id="1711" name="Group 1710"/>
                  <p:cNvGrpSpPr/>
                  <p:nvPr/>
                </p:nvGrpSpPr>
                <p:grpSpPr>
                  <a:xfrm>
                    <a:off x="2661505" y="29385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724" name="Rectangle 1723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725" name="Rectangle 1724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726" name="Rectangle 1725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727" name="Rectangle 1726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728" name="Rectangle 1727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712" name="Group 1711"/>
                  <p:cNvGrpSpPr/>
                  <p:nvPr/>
                </p:nvGrpSpPr>
                <p:grpSpPr>
                  <a:xfrm>
                    <a:off x="2661688" y="38323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719" name="Rectangle 1718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720" name="Rectangle 1719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721" name="Rectangle 1720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722" name="Rectangle 1721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723" name="Rectangle 1722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713" name="Group 1712"/>
                  <p:cNvGrpSpPr/>
                  <p:nvPr/>
                </p:nvGrpSpPr>
                <p:grpSpPr>
                  <a:xfrm>
                    <a:off x="2661489" y="2046559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714" name="Rectangle 1713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715" name="Rectangle 1714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716" name="Rectangle 1715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717" name="Rectangle 1716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718" name="Rectangle 1717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</p:grpSp>
            <p:grpSp>
              <p:nvGrpSpPr>
                <p:cNvPr id="1635" name="Group 1634"/>
                <p:cNvGrpSpPr>
                  <a:grpSpLocks noChangeAspect="1"/>
                </p:cNvGrpSpPr>
                <p:nvPr/>
              </p:nvGrpSpPr>
              <p:grpSpPr>
                <a:xfrm>
                  <a:off x="1320973" y="2598245"/>
                  <a:ext cx="177027" cy="2598774"/>
                  <a:chOff x="2661489" y="2046559"/>
                  <a:chExt cx="182502" cy="2679148"/>
                </a:xfrm>
              </p:grpSpPr>
              <p:grpSp>
                <p:nvGrpSpPr>
                  <p:cNvPr id="1693" name="Group 1692"/>
                  <p:cNvGrpSpPr/>
                  <p:nvPr/>
                </p:nvGrpSpPr>
                <p:grpSpPr>
                  <a:xfrm>
                    <a:off x="2661505" y="29385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706" name="Rectangle 1705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707" name="Rectangle 1706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708" name="Rectangle 1707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709" name="Rectangle 1708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710" name="Rectangle 1709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694" name="Group 1693"/>
                  <p:cNvGrpSpPr/>
                  <p:nvPr/>
                </p:nvGrpSpPr>
                <p:grpSpPr>
                  <a:xfrm>
                    <a:off x="2661688" y="38323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701" name="Rectangle 1700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702" name="Rectangle 1701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703" name="Rectangle 1702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704" name="Rectangle 1703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705" name="Rectangle 1704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695" name="Group 1694"/>
                  <p:cNvGrpSpPr/>
                  <p:nvPr/>
                </p:nvGrpSpPr>
                <p:grpSpPr>
                  <a:xfrm>
                    <a:off x="2661489" y="2046559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696" name="Rectangle 1695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97" name="Rectangle 1696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98" name="Rectangle 1697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99" name="Rectangle 1698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700" name="Rectangle 1699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</p:grpSp>
            <p:grpSp>
              <p:nvGrpSpPr>
                <p:cNvPr id="1636" name="Group 1635"/>
                <p:cNvGrpSpPr>
                  <a:grpSpLocks noChangeAspect="1"/>
                </p:cNvGrpSpPr>
                <p:nvPr/>
              </p:nvGrpSpPr>
              <p:grpSpPr>
                <a:xfrm>
                  <a:off x="1497188" y="2598213"/>
                  <a:ext cx="177027" cy="2598774"/>
                  <a:chOff x="2661489" y="2046559"/>
                  <a:chExt cx="182502" cy="2679148"/>
                </a:xfrm>
              </p:grpSpPr>
              <p:grpSp>
                <p:nvGrpSpPr>
                  <p:cNvPr id="1675" name="Group 1674"/>
                  <p:cNvGrpSpPr/>
                  <p:nvPr/>
                </p:nvGrpSpPr>
                <p:grpSpPr>
                  <a:xfrm>
                    <a:off x="2661505" y="29385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688" name="Rectangle 1687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89" name="Rectangle 1688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90" name="Rectangle 1689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91" name="Rectangle 1690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92" name="Rectangle 1691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676" name="Group 1675"/>
                  <p:cNvGrpSpPr/>
                  <p:nvPr/>
                </p:nvGrpSpPr>
                <p:grpSpPr>
                  <a:xfrm>
                    <a:off x="2661688" y="38323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683" name="Rectangle 1682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84" name="Rectangle 1683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85" name="Rectangle 1684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86" name="Rectangle 1685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87" name="Rectangle 1686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677" name="Group 1676"/>
                  <p:cNvGrpSpPr/>
                  <p:nvPr/>
                </p:nvGrpSpPr>
                <p:grpSpPr>
                  <a:xfrm>
                    <a:off x="2661489" y="2046559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678" name="Rectangle 1677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79" name="Rectangle 1678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80" name="Rectangle 1679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81" name="Rectangle 1680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82" name="Rectangle 1681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</p:grpSp>
            <p:grpSp>
              <p:nvGrpSpPr>
                <p:cNvPr id="1637" name="Group 1636"/>
                <p:cNvGrpSpPr>
                  <a:grpSpLocks noChangeAspect="1"/>
                </p:cNvGrpSpPr>
                <p:nvPr/>
              </p:nvGrpSpPr>
              <p:grpSpPr>
                <a:xfrm>
                  <a:off x="1672628" y="2598808"/>
                  <a:ext cx="177027" cy="2598774"/>
                  <a:chOff x="2661489" y="2046559"/>
                  <a:chExt cx="182502" cy="2679148"/>
                </a:xfrm>
              </p:grpSpPr>
              <p:grpSp>
                <p:nvGrpSpPr>
                  <p:cNvPr id="1657" name="Group 1656"/>
                  <p:cNvGrpSpPr/>
                  <p:nvPr/>
                </p:nvGrpSpPr>
                <p:grpSpPr>
                  <a:xfrm>
                    <a:off x="2661505" y="29385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670" name="Rectangle 1669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71" name="Rectangle 1670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72" name="Rectangle 1671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73" name="Rectangle 1672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74" name="Rectangle 1673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658" name="Group 1657"/>
                  <p:cNvGrpSpPr/>
                  <p:nvPr/>
                </p:nvGrpSpPr>
                <p:grpSpPr>
                  <a:xfrm>
                    <a:off x="2661688" y="38323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665" name="Rectangle 1664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66" name="Rectangle 1665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67" name="Rectangle 1666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68" name="Rectangle 1667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69" name="Rectangle 1668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659" name="Group 1658"/>
                  <p:cNvGrpSpPr/>
                  <p:nvPr/>
                </p:nvGrpSpPr>
                <p:grpSpPr>
                  <a:xfrm>
                    <a:off x="2661489" y="2046559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660" name="Rectangle 1659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61" name="Rectangle 1660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62" name="Rectangle 1661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63" name="Rectangle 1662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64" name="Rectangle 1663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</p:grpSp>
            <p:grpSp>
              <p:nvGrpSpPr>
                <p:cNvPr id="1638" name="Group 1637"/>
                <p:cNvGrpSpPr>
                  <a:grpSpLocks noChangeAspect="1"/>
                </p:cNvGrpSpPr>
                <p:nvPr/>
              </p:nvGrpSpPr>
              <p:grpSpPr>
                <a:xfrm>
                  <a:off x="1845222" y="2598808"/>
                  <a:ext cx="177027" cy="2598774"/>
                  <a:chOff x="2661489" y="2046559"/>
                  <a:chExt cx="182502" cy="2679148"/>
                </a:xfrm>
              </p:grpSpPr>
              <p:grpSp>
                <p:nvGrpSpPr>
                  <p:cNvPr id="1639" name="Group 1638"/>
                  <p:cNvGrpSpPr/>
                  <p:nvPr/>
                </p:nvGrpSpPr>
                <p:grpSpPr>
                  <a:xfrm>
                    <a:off x="2661505" y="29385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652" name="Rectangle 1651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53" name="Rectangle 1652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54" name="Rectangle 1653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55" name="Rectangle 1654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56" name="Rectangle 1655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640" name="Group 1639"/>
                  <p:cNvGrpSpPr/>
                  <p:nvPr/>
                </p:nvGrpSpPr>
                <p:grpSpPr>
                  <a:xfrm>
                    <a:off x="2661688" y="38323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647" name="Rectangle 1646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48" name="Rectangle 1647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49" name="Rectangle 1648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50" name="Rectangle 1649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51" name="Rectangle 1650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641" name="Group 1640"/>
                  <p:cNvGrpSpPr/>
                  <p:nvPr/>
                </p:nvGrpSpPr>
                <p:grpSpPr>
                  <a:xfrm>
                    <a:off x="2661489" y="2046559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642" name="Rectangle 1641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43" name="Rectangle 1642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44" name="Rectangle 1643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45" name="Rectangle 1644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46" name="Rectangle 1645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</p:grpSp>
          </p:grpSp>
          <p:grpSp>
            <p:nvGrpSpPr>
              <p:cNvPr id="905" name="Group 904"/>
              <p:cNvGrpSpPr/>
              <p:nvPr/>
            </p:nvGrpSpPr>
            <p:grpSpPr>
              <a:xfrm>
                <a:off x="1845552" y="2438165"/>
                <a:ext cx="872728" cy="2599369"/>
                <a:chOff x="1149521" y="2598213"/>
                <a:chExt cx="872728" cy="2599369"/>
              </a:xfrm>
            </p:grpSpPr>
            <p:grpSp>
              <p:nvGrpSpPr>
                <p:cNvPr id="1539" name="Group 1538"/>
                <p:cNvGrpSpPr>
                  <a:grpSpLocks noChangeAspect="1"/>
                </p:cNvGrpSpPr>
                <p:nvPr/>
              </p:nvGrpSpPr>
              <p:grpSpPr>
                <a:xfrm>
                  <a:off x="1149521" y="2598245"/>
                  <a:ext cx="177027" cy="2598774"/>
                  <a:chOff x="2661489" y="2046559"/>
                  <a:chExt cx="182502" cy="2679148"/>
                </a:xfrm>
              </p:grpSpPr>
              <p:grpSp>
                <p:nvGrpSpPr>
                  <p:cNvPr id="1616" name="Group 1615"/>
                  <p:cNvGrpSpPr/>
                  <p:nvPr/>
                </p:nvGrpSpPr>
                <p:grpSpPr>
                  <a:xfrm>
                    <a:off x="2661505" y="29385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629" name="Rectangle 1628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30" name="Rectangle 1629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31" name="Rectangle 1630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32" name="Rectangle 1631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33" name="Rectangle 1632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617" name="Group 1616"/>
                  <p:cNvGrpSpPr/>
                  <p:nvPr/>
                </p:nvGrpSpPr>
                <p:grpSpPr>
                  <a:xfrm>
                    <a:off x="2661688" y="38323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624" name="Rectangle 1623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25" name="Rectangle 1624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26" name="Rectangle 1625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27" name="Rectangle 1626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28" name="Rectangle 1627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618" name="Group 1617"/>
                  <p:cNvGrpSpPr/>
                  <p:nvPr/>
                </p:nvGrpSpPr>
                <p:grpSpPr>
                  <a:xfrm>
                    <a:off x="2661489" y="2046559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619" name="Rectangle 1618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20" name="Rectangle 1619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21" name="Rectangle 1620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22" name="Rectangle 1621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23" name="Rectangle 1622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</p:grpSp>
            <p:grpSp>
              <p:nvGrpSpPr>
                <p:cNvPr id="1540" name="Group 1539"/>
                <p:cNvGrpSpPr>
                  <a:grpSpLocks noChangeAspect="1"/>
                </p:cNvGrpSpPr>
                <p:nvPr/>
              </p:nvGrpSpPr>
              <p:grpSpPr>
                <a:xfrm>
                  <a:off x="1320973" y="2598245"/>
                  <a:ext cx="177027" cy="2598774"/>
                  <a:chOff x="2661489" y="2046559"/>
                  <a:chExt cx="182502" cy="2679148"/>
                </a:xfrm>
              </p:grpSpPr>
              <p:grpSp>
                <p:nvGrpSpPr>
                  <p:cNvPr id="1598" name="Group 1597"/>
                  <p:cNvGrpSpPr/>
                  <p:nvPr/>
                </p:nvGrpSpPr>
                <p:grpSpPr>
                  <a:xfrm>
                    <a:off x="2661505" y="29385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611" name="Rectangle 1610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12" name="Rectangle 1611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13" name="Rectangle 1612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14" name="Rectangle 1613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15" name="Rectangle 1614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599" name="Group 1598"/>
                  <p:cNvGrpSpPr/>
                  <p:nvPr/>
                </p:nvGrpSpPr>
                <p:grpSpPr>
                  <a:xfrm>
                    <a:off x="2661688" y="38323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606" name="Rectangle 1605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07" name="Rectangle 1606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08" name="Rectangle 1607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09" name="Rectangle 1608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10" name="Rectangle 1609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600" name="Group 1599"/>
                  <p:cNvGrpSpPr/>
                  <p:nvPr/>
                </p:nvGrpSpPr>
                <p:grpSpPr>
                  <a:xfrm>
                    <a:off x="2661489" y="2046559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601" name="Rectangle 1600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02" name="Rectangle 1601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03" name="Rectangle 1602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04" name="Rectangle 1603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05" name="Rectangle 1604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</p:grpSp>
            <p:grpSp>
              <p:nvGrpSpPr>
                <p:cNvPr id="1541" name="Group 1540"/>
                <p:cNvGrpSpPr>
                  <a:grpSpLocks noChangeAspect="1"/>
                </p:cNvGrpSpPr>
                <p:nvPr/>
              </p:nvGrpSpPr>
              <p:grpSpPr>
                <a:xfrm>
                  <a:off x="1497188" y="2598213"/>
                  <a:ext cx="177027" cy="2598774"/>
                  <a:chOff x="2661489" y="2046559"/>
                  <a:chExt cx="182502" cy="2679148"/>
                </a:xfrm>
              </p:grpSpPr>
              <p:grpSp>
                <p:nvGrpSpPr>
                  <p:cNvPr id="1580" name="Group 1579"/>
                  <p:cNvGrpSpPr/>
                  <p:nvPr/>
                </p:nvGrpSpPr>
                <p:grpSpPr>
                  <a:xfrm>
                    <a:off x="2661505" y="29385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593" name="Rectangle 1592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94" name="Rectangle 1593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95" name="Rectangle 1594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96" name="Rectangle 1595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97" name="Rectangle 1596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581" name="Group 1580"/>
                  <p:cNvGrpSpPr/>
                  <p:nvPr/>
                </p:nvGrpSpPr>
                <p:grpSpPr>
                  <a:xfrm>
                    <a:off x="2661688" y="38323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588" name="Rectangle 1587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89" name="Rectangle 1588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90" name="Rectangle 1589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91" name="Rectangle 1590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92" name="Rectangle 1591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582" name="Group 1581"/>
                  <p:cNvGrpSpPr/>
                  <p:nvPr/>
                </p:nvGrpSpPr>
                <p:grpSpPr>
                  <a:xfrm>
                    <a:off x="2661489" y="2046559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583" name="Rectangle 1582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84" name="Rectangle 1583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85" name="Rectangle 1584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86" name="Rectangle 1585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87" name="Rectangle 1586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</p:grpSp>
            <p:grpSp>
              <p:nvGrpSpPr>
                <p:cNvPr id="1542" name="Group 1541"/>
                <p:cNvGrpSpPr>
                  <a:grpSpLocks noChangeAspect="1"/>
                </p:cNvGrpSpPr>
                <p:nvPr/>
              </p:nvGrpSpPr>
              <p:grpSpPr>
                <a:xfrm>
                  <a:off x="1672628" y="2598808"/>
                  <a:ext cx="177027" cy="2598774"/>
                  <a:chOff x="2661489" y="2046559"/>
                  <a:chExt cx="182502" cy="2679148"/>
                </a:xfrm>
              </p:grpSpPr>
              <p:grpSp>
                <p:nvGrpSpPr>
                  <p:cNvPr id="1562" name="Group 1561"/>
                  <p:cNvGrpSpPr/>
                  <p:nvPr/>
                </p:nvGrpSpPr>
                <p:grpSpPr>
                  <a:xfrm>
                    <a:off x="2661505" y="29385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575" name="Rectangle 1574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76" name="Rectangle 1575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77" name="Rectangle 1576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78" name="Rectangle 1577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79" name="Rectangle 1578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563" name="Group 1562"/>
                  <p:cNvGrpSpPr/>
                  <p:nvPr/>
                </p:nvGrpSpPr>
                <p:grpSpPr>
                  <a:xfrm>
                    <a:off x="2661688" y="38323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570" name="Rectangle 1569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71" name="Rectangle 1570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72" name="Rectangle 1571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73" name="Rectangle 1572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74" name="Rectangle 1573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564" name="Group 1563"/>
                  <p:cNvGrpSpPr/>
                  <p:nvPr/>
                </p:nvGrpSpPr>
                <p:grpSpPr>
                  <a:xfrm>
                    <a:off x="2661489" y="2046559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565" name="Rectangle 1564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66" name="Rectangle 1565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67" name="Rectangle 1566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68" name="Rectangle 1567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69" name="Rectangle 1568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</p:grpSp>
            <p:grpSp>
              <p:nvGrpSpPr>
                <p:cNvPr id="1543" name="Group 1542"/>
                <p:cNvGrpSpPr>
                  <a:grpSpLocks noChangeAspect="1"/>
                </p:cNvGrpSpPr>
                <p:nvPr/>
              </p:nvGrpSpPr>
              <p:grpSpPr>
                <a:xfrm>
                  <a:off x="1845222" y="2598808"/>
                  <a:ext cx="177027" cy="2598774"/>
                  <a:chOff x="2661489" y="2046559"/>
                  <a:chExt cx="182502" cy="2679148"/>
                </a:xfrm>
              </p:grpSpPr>
              <p:grpSp>
                <p:nvGrpSpPr>
                  <p:cNvPr id="1544" name="Group 1543"/>
                  <p:cNvGrpSpPr/>
                  <p:nvPr/>
                </p:nvGrpSpPr>
                <p:grpSpPr>
                  <a:xfrm>
                    <a:off x="2661505" y="29385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557" name="Rectangle 1556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58" name="Rectangle 1557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59" name="Rectangle 1558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60" name="Rectangle 1559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61" name="Rectangle 1560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545" name="Group 1544"/>
                  <p:cNvGrpSpPr/>
                  <p:nvPr/>
                </p:nvGrpSpPr>
                <p:grpSpPr>
                  <a:xfrm>
                    <a:off x="2661688" y="38323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552" name="Rectangle 1551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53" name="Rectangle 1552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54" name="Rectangle 1553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55" name="Rectangle 1554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56" name="Rectangle 1555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546" name="Group 1545"/>
                  <p:cNvGrpSpPr/>
                  <p:nvPr/>
                </p:nvGrpSpPr>
                <p:grpSpPr>
                  <a:xfrm>
                    <a:off x="2661489" y="2046559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547" name="Rectangle 1546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48" name="Rectangle 1547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49" name="Rectangle 1548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50" name="Rectangle 1549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51" name="Rectangle 1550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</p:grpSp>
          </p:grpSp>
          <p:grpSp>
            <p:nvGrpSpPr>
              <p:cNvPr id="906" name="Group 905"/>
              <p:cNvGrpSpPr/>
              <p:nvPr/>
            </p:nvGrpSpPr>
            <p:grpSpPr>
              <a:xfrm>
                <a:off x="2714974" y="2438165"/>
                <a:ext cx="872728" cy="2599369"/>
                <a:chOff x="1149521" y="2598213"/>
                <a:chExt cx="872728" cy="2599369"/>
              </a:xfrm>
            </p:grpSpPr>
            <p:grpSp>
              <p:nvGrpSpPr>
                <p:cNvPr id="1444" name="Group 1443"/>
                <p:cNvGrpSpPr>
                  <a:grpSpLocks noChangeAspect="1"/>
                </p:cNvGrpSpPr>
                <p:nvPr/>
              </p:nvGrpSpPr>
              <p:grpSpPr>
                <a:xfrm>
                  <a:off x="1149521" y="2598245"/>
                  <a:ext cx="177027" cy="2598774"/>
                  <a:chOff x="2661489" y="2046559"/>
                  <a:chExt cx="182502" cy="2679148"/>
                </a:xfrm>
              </p:grpSpPr>
              <p:grpSp>
                <p:nvGrpSpPr>
                  <p:cNvPr id="1521" name="Group 1520"/>
                  <p:cNvGrpSpPr/>
                  <p:nvPr/>
                </p:nvGrpSpPr>
                <p:grpSpPr>
                  <a:xfrm>
                    <a:off x="2661505" y="29385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534" name="Rectangle 1533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35" name="Rectangle 1534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36" name="Rectangle 1535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37" name="Rectangle 1536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38" name="Rectangle 1537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522" name="Group 1521"/>
                  <p:cNvGrpSpPr/>
                  <p:nvPr/>
                </p:nvGrpSpPr>
                <p:grpSpPr>
                  <a:xfrm>
                    <a:off x="2661688" y="38323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529" name="Rectangle 1528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30" name="Rectangle 1529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31" name="Rectangle 1530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32" name="Rectangle 1531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33" name="Rectangle 1532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523" name="Group 1522"/>
                  <p:cNvGrpSpPr/>
                  <p:nvPr/>
                </p:nvGrpSpPr>
                <p:grpSpPr>
                  <a:xfrm>
                    <a:off x="2661489" y="2046559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524" name="Rectangle 1523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25" name="Rectangle 1524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26" name="Rectangle 1525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27" name="Rectangle 1526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28" name="Rectangle 1527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</p:grpSp>
            <p:grpSp>
              <p:nvGrpSpPr>
                <p:cNvPr id="1445" name="Group 1444"/>
                <p:cNvGrpSpPr>
                  <a:grpSpLocks noChangeAspect="1"/>
                </p:cNvGrpSpPr>
                <p:nvPr/>
              </p:nvGrpSpPr>
              <p:grpSpPr>
                <a:xfrm>
                  <a:off x="1320973" y="2598245"/>
                  <a:ext cx="177027" cy="2598774"/>
                  <a:chOff x="2661489" y="2046559"/>
                  <a:chExt cx="182502" cy="2679148"/>
                </a:xfrm>
              </p:grpSpPr>
              <p:grpSp>
                <p:nvGrpSpPr>
                  <p:cNvPr id="1503" name="Group 1502"/>
                  <p:cNvGrpSpPr/>
                  <p:nvPr/>
                </p:nvGrpSpPr>
                <p:grpSpPr>
                  <a:xfrm>
                    <a:off x="2661505" y="29385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516" name="Rectangle 1515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17" name="Rectangle 1516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18" name="Rectangle 1517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19" name="Rectangle 1518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20" name="Rectangle 1519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504" name="Group 1503"/>
                  <p:cNvGrpSpPr/>
                  <p:nvPr/>
                </p:nvGrpSpPr>
                <p:grpSpPr>
                  <a:xfrm>
                    <a:off x="2661688" y="38323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511" name="Rectangle 1510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12" name="Rectangle 1511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13" name="Rectangle 1512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14" name="Rectangle 1513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15" name="Rectangle 1514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505" name="Group 1504"/>
                  <p:cNvGrpSpPr/>
                  <p:nvPr/>
                </p:nvGrpSpPr>
                <p:grpSpPr>
                  <a:xfrm>
                    <a:off x="2661489" y="2046559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506" name="Rectangle 1505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07" name="Rectangle 1506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08" name="Rectangle 1507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09" name="Rectangle 1508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10" name="Rectangle 1509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</p:grpSp>
            <p:grpSp>
              <p:nvGrpSpPr>
                <p:cNvPr id="1446" name="Group 1445"/>
                <p:cNvGrpSpPr>
                  <a:grpSpLocks noChangeAspect="1"/>
                </p:cNvGrpSpPr>
                <p:nvPr/>
              </p:nvGrpSpPr>
              <p:grpSpPr>
                <a:xfrm>
                  <a:off x="1497188" y="2598213"/>
                  <a:ext cx="177027" cy="2598774"/>
                  <a:chOff x="2661489" y="2046559"/>
                  <a:chExt cx="182502" cy="2679148"/>
                </a:xfrm>
              </p:grpSpPr>
              <p:grpSp>
                <p:nvGrpSpPr>
                  <p:cNvPr id="1485" name="Group 1484"/>
                  <p:cNvGrpSpPr/>
                  <p:nvPr/>
                </p:nvGrpSpPr>
                <p:grpSpPr>
                  <a:xfrm>
                    <a:off x="2661505" y="29385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498" name="Rectangle 1497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99" name="Rectangle 1498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00" name="Rectangle 1499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01" name="Rectangle 1500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02" name="Rectangle 1501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486" name="Group 1485"/>
                  <p:cNvGrpSpPr/>
                  <p:nvPr/>
                </p:nvGrpSpPr>
                <p:grpSpPr>
                  <a:xfrm>
                    <a:off x="2661688" y="38323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493" name="Rectangle 1492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94" name="Rectangle 1493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95" name="Rectangle 1494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96" name="Rectangle 1495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97" name="Rectangle 1496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487" name="Group 1486"/>
                  <p:cNvGrpSpPr/>
                  <p:nvPr/>
                </p:nvGrpSpPr>
                <p:grpSpPr>
                  <a:xfrm>
                    <a:off x="2661489" y="2046559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488" name="Rectangle 1487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89" name="Rectangle 1488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90" name="Rectangle 1489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91" name="Rectangle 1490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92" name="Rectangle 1491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</p:grpSp>
            <p:grpSp>
              <p:nvGrpSpPr>
                <p:cNvPr id="1447" name="Group 1446"/>
                <p:cNvGrpSpPr>
                  <a:grpSpLocks noChangeAspect="1"/>
                </p:cNvGrpSpPr>
                <p:nvPr/>
              </p:nvGrpSpPr>
              <p:grpSpPr>
                <a:xfrm>
                  <a:off x="1672628" y="2598808"/>
                  <a:ext cx="177027" cy="2598774"/>
                  <a:chOff x="2661489" y="2046559"/>
                  <a:chExt cx="182502" cy="2679148"/>
                </a:xfrm>
              </p:grpSpPr>
              <p:grpSp>
                <p:nvGrpSpPr>
                  <p:cNvPr id="1467" name="Group 1466"/>
                  <p:cNvGrpSpPr/>
                  <p:nvPr/>
                </p:nvGrpSpPr>
                <p:grpSpPr>
                  <a:xfrm>
                    <a:off x="2661505" y="29385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480" name="Rectangle 1479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81" name="Rectangle 1480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82" name="Rectangle 1481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83" name="Rectangle 1482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84" name="Rectangle 1483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468" name="Group 1467"/>
                  <p:cNvGrpSpPr/>
                  <p:nvPr/>
                </p:nvGrpSpPr>
                <p:grpSpPr>
                  <a:xfrm>
                    <a:off x="2661688" y="38323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475" name="Rectangle 1474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76" name="Rectangle 1475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77" name="Rectangle 1476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78" name="Rectangle 1477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79" name="Rectangle 1478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469" name="Group 1468"/>
                  <p:cNvGrpSpPr/>
                  <p:nvPr/>
                </p:nvGrpSpPr>
                <p:grpSpPr>
                  <a:xfrm>
                    <a:off x="2661489" y="2046559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470" name="Rectangle 1469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71" name="Rectangle 1470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72" name="Rectangle 1471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73" name="Rectangle 1472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74" name="Rectangle 1473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</p:grpSp>
            <p:grpSp>
              <p:nvGrpSpPr>
                <p:cNvPr id="1448" name="Group 1447"/>
                <p:cNvGrpSpPr>
                  <a:grpSpLocks noChangeAspect="1"/>
                </p:cNvGrpSpPr>
                <p:nvPr/>
              </p:nvGrpSpPr>
              <p:grpSpPr>
                <a:xfrm>
                  <a:off x="1845222" y="2598808"/>
                  <a:ext cx="177027" cy="2598774"/>
                  <a:chOff x="2661489" y="2046559"/>
                  <a:chExt cx="182502" cy="2679148"/>
                </a:xfrm>
              </p:grpSpPr>
              <p:grpSp>
                <p:nvGrpSpPr>
                  <p:cNvPr id="1449" name="Group 1448"/>
                  <p:cNvGrpSpPr/>
                  <p:nvPr/>
                </p:nvGrpSpPr>
                <p:grpSpPr>
                  <a:xfrm>
                    <a:off x="2661505" y="29385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462" name="Rectangle 1461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63" name="Rectangle 1462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64" name="Rectangle 1463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65" name="Rectangle 1464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66" name="Rectangle 1465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450" name="Group 1449"/>
                  <p:cNvGrpSpPr/>
                  <p:nvPr/>
                </p:nvGrpSpPr>
                <p:grpSpPr>
                  <a:xfrm>
                    <a:off x="2661688" y="38323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457" name="Rectangle 1456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58" name="Rectangle 1457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59" name="Rectangle 1458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60" name="Rectangle 1459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61" name="Rectangle 1460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451" name="Group 1450"/>
                  <p:cNvGrpSpPr/>
                  <p:nvPr/>
                </p:nvGrpSpPr>
                <p:grpSpPr>
                  <a:xfrm>
                    <a:off x="2661489" y="2046559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452" name="Rectangle 1451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53" name="Rectangle 1452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54" name="Rectangle 1453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55" name="Rectangle 1454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56" name="Rectangle 1455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</p:grpSp>
          </p:grpSp>
          <p:grpSp>
            <p:nvGrpSpPr>
              <p:cNvPr id="907" name="Group 906"/>
              <p:cNvGrpSpPr/>
              <p:nvPr/>
            </p:nvGrpSpPr>
            <p:grpSpPr>
              <a:xfrm>
                <a:off x="3588033" y="2437602"/>
                <a:ext cx="872728" cy="2599369"/>
                <a:chOff x="1149521" y="2598213"/>
                <a:chExt cx="872728" cy="2599369"/>
              </a:xfrm>
            </p:grpSpPr>
            <p:grpSp>
              <p:nvGrpSpPr>
                <p:cNvPr id="1349" name="Group 1348"/>
                <p:cNvGrpSpPr>
                  <a:grpSpLocks noChangeAspect="1"/>
                </p:cNvGrpSpPr>
                <p:nvPr/>
              </p:nvGrpSpPr>
              <p:grpSpPr>
                <a:xfrm>
                  <a:off x="1149521" y="2598245"/>
                  <a:ext cx="177027" cy="2598774"/>
                  <a:chOff x="2661489" y="2046559"/>
                  <a:chExt cx="182502" cy="2679148"/>
                </a:xfrm>
              </p:grpSpPr>
              <p:grpSp>
                <p:nvGrpSpPr>
                  <p:cNvPr id="1426" name="Group 1425"/>
                  <p:cNvGrpSpPr/>
                  <p:nvPr/>
                </p:nvGrpSpPr>
                <p:grpSpPr>
                  <a:xfrm>
                    <a:off x="2661505" y="29385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439" name="Rectangle 1438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40" name="Rectangle 1439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41" name="Rectangle 1440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42" name="Rectangle 1441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43" name="Rectangle 1442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427" name="Group 1426"/>
                  <p:cNvGrpSpPr/>
                  <p:nvPr/>
                </p:nvGrpSpPr>
                <p:grpSpPr>
                  <a:xfrm>
                    <a:off x="2661688" y="38323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434" name="Rectangle 1433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35" name="Rectangle 1434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36" name="Rectangle 1435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37" name="Rectangle 1436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38" name="Rectangle 1437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428" name="Group 1427"/>
                  <p:cNvGrpSpPr/>
                  <p:nvPr/>
                </p:nvGrpSpPr>
                <p:grpSpPr>
                  <a:xfrm>
                    <a:off x="2661489" y="2046559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429" name="Rectangle 1428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30" name="Rectangle 1429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31" name="Rectangle 1430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32" name="Rectangle 1431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33" name="Rectangle 1432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</p:grpSp>
            <p:grpSp>
              <p:nvGrpSpPr>
                <p:cNvPr id="1350" name="Group 1349"/>
                <p:cNvGrpSpPr>
                  <a:grpSpLocks noChangeAspect="1"/>
                </p:cNvGrpSpPr>
                <p:nvPr/>
              </p:nvGrpSpPr>
              <p:grpSpPr>
                <a:xfrm>
                  <a:off x="1320973" y="2598245"/>
                  <a:ext cx="177027" cy="2598774"/>
                  <a:chOff x="2661489" y="2046559"/>
                  <a:chExt cx="182502" cy="2679148"/>
                </a:xfrm>
              </p:grpSpPr>
              <p:grpSp>
                <p:nvGrpSpPr>
                  <p:cNvPr id="1408" name="Group 1407"/>
                  <p:cNvGrpSpPr/>
                  <p:nvPr/>
                </p:nvGrpSpPr>
                <p:grpSpPr>
                  <a:xfrm>
                    <a:off x="2661505" y="29385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421" name="Rectangle 1420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22" name="Rectangle 1421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23" name="Rectangle 1422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24" name="Rectangle 1423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25" name="Rectangle 1424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409" name="Group 1408"/>
                  <p:cNvGrpSpPr/>
                  <p:nvPr/>
                </p:nvGrpSpPr>
                <p:grpSpPr>
                  <a:xfrm>
                    <a:off x="2661688" y="38323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416" name="Rectangle 1415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17" name="Rectangle 1416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18" name="Rectangle 1417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19" name="Rectangle 1418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20" name="Rectangle 1419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410" name="Group 1409"/>
                  <p:cNvGrpSpPr/>
                  <p:nvPr/>
                </p:nvGrpSpPr>
                <p:grpSpPr>
                  <a:xfrm>
                    <a:off x="2661489" y="2046559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411" name="Rectangle 1410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12" name="Rectangle 1411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13" name="Rectangle 1412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14" name="Rectangle 1413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15" name="Rectangle 1414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</p:grpSp>
            <p:grpSp>
              <p:nvGrpSpPr>
                <p:cNvPr id="1351" name="Group 1350"/>
                <p:cNvGrpSpPr>
                  <a:grpSpLocks noChangeAspect="1"/>
                </p:cNvGrpSpPr>
                <p:nvPr/>
              </p:nvGrpSpPr>
              <p:grpSpPr>
                <a:xfrm>
                  <a:off x="1497188" y="2598213"/>
                  <a:ext cx="177027" cy="2598774"/>
                  <a:chOff x="2661489" y="2046559"/>
                  <a:chExt cx="182502" cy="2679148"/>
                </a:xfrm>
              </p:grpSpPr>
              <p:grpSp>
                <p:nvGrpSpPr>
                  <p:cNvPr id="1390" name="Group 1389"/>
                  <p:cNvGrpSpPr/>
                  <p:nvPr/>
                </p:nvGrpSpPr>
                <p:grpSpPr>
                  <a:xfrm>
                    <a:off x="2661505" y="29385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403" name="Rectangle 1402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04" name="Rectangle 1403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05" name="Rectangle 1404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06" name="Rectangle 1405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07" name="Rectangle 1406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391" name="Group 1390"/>
                  <p:cNvGrpSpPr/>
                  <p:nvPr/>
                </p:nvGrpSpPr>
                <p:grpSpPr>
                  <a:xfrm>
                    <a:off x="2661688" y="38323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398" name="Rectangle 1397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99" name="Rectangle 1398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00" name="Rectangle 1399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01" name="Rectangle 1400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02" name="Rectangle 1401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392" name="Group 1391"/>
                  <p:cNvGrpSpPr/>
                  <p:nvPr/>
                </p:nvGrpSpPr>
                <p:grpSpPr>
                  <a:xfrm>
                    <a:off x="2661489" y="2046559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393" name="Rectangle 1392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94" name="Rectangle 1393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95" name="Rectangle 1394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96" name="Rectangle 1395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97" name="Rectangle 1396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</p:grpSp>
            <p:grpSp>
              <p:nvGrpSpPr>
                <p:cNvPr id="1352" name="Group 1351"/>
                <p:cNvGrpSpPr>
                  <a:grpSpLocks noChangeAspect="1"/>
                </p:cNvGrpSpPr>
                <p:nvPr/>
              </p:nvGrpSpPr>
              <p:grpSpPr>
                <a:xfrm>
                  <a:off x="1672628" y="2598808"/>
                  <a:ext cx="177027" cy="2598774"/>
                  <a:chOff x="2661489" y="2046559"/>
                  <a:chExt cx="182502" cy="2679148"/>
                </a:xfrm>
              </p:grpSpPr>
              <p:grpSp>
                <p:nvGrpSpPr>
                  <p:cNvPr id="1372" name="Group 1371"/>
                  <p:cNvGrpSpPr/>
                  <p:nvPr/>
                </p:nvGrpSpPr>
                <p:grpSpPr>
                  <a:xfrm>
                    <a:off x="2661505" y="29385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385" name="Rectangle 1384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86" name="Rectangle 1385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87" name="Rectangle 1386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88" name="Rectangle 1387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89" name="Rectangle 1388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373" name="Group 1372"/>
                  <p:cNvGrpSpPr/>
                  <p:nvPr/>
                </p:nvGrpSpPr>
                <p:grpSpPr>
                  <a:xfrm>
                    <a:off x="2661688" y="38323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380" name="Rectangle 1379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81" name="Rectangle 1380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82" name="Rectangle 1381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83" name="Rectangle 1382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84" name="Rectangle 1383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374" name="Group 1373"/>
                  <p:cNvGrpSpPr/>
                  <p:nvPr/>
                </p:nvGrpSpPr>
                <p:grpSpPr>
                  <a:xfrm>
                    <a:off x="2661489" y="2046559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375" name="Rectangle 1374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76" name="Rectangle 1375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77" name="Rectangle 1376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78" name="Rectangle 1377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79" name="Rectangle 1378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</p:grpSp>
            <p:grpSp>
              <p:nvGrpSpPr>
                <p:cNvPr id="1353" name="Group 1352"/>
                <p:cNvGrpSpPr>
                  <a:grpSpLocks noChangeAspect="1"/>
                </p:cNvGrpSpPr>
                <p:nvPr/>
              </p:nvGrpSpPr>
              <p:grpSpPr>
                <a:xfrm>
                  <a:off x="1845222" y="2598808"/>
                  <a:ext cx="177027" cy="2598774"/>
                  <a:chOff x="2661489" y="2046559"/>
                  <a:chExt cx="182502" cy="2679148"/>
                </a:xfrm>
              </p:grpSpPr>
              <p:grpSp>
                <p:nvGrpSpPr>
                  <p:cNvPr id="1354" name="Group 1353"/>
                  <p:cNvGrpSpPr/>
                  <p:nvPr/>
                </p:nvGrpSpPr>
                <p:grpSpPr>
                  <a:xfrm>
                    <a:off x="2661505" y="29385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367" name="Rectangle 1366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68" name="Rectangle 1367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69" name="Rectangle 1368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70" name="Rectangle 1369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71" name="Rectangle 1370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355" name="Group 1354"/>
                  <p:cNvGrpSpPr/>
                  <p:nvPr/>
                </p:nvGrpSpPr>
                <p:grpSpPr>
                  <a:xfrm>
                    <a:off x="2661688" y="38323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362" name="Rectangle 1361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63" name="Rectangle 1362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64" name="Rectangle 1363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65" name="Rectangle 1364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66" name="Rectangle 1365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356" name="Group 1355"/>
                  <p:cNvGrpSpPr/>
                  <p:nvPr/>
                </p:nvGrpSpPr>
                <p:grpSpPr>
                  <a:xfrm>
                    <a:off x="2661489" y="2046559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357" name="Rectangle 1356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58" name="Rectangle 1357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59" name="Rectangle 1358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60" name="Rectangle 1359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61" name="Rectangle 1360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</p:grpSp>
          </p:grpSp>
          <p:grpSp>
            <p:nvGrpSpPr>
              <p:cNvPr id="908" name="Group 907"/>
              <p:cNvGrpSpPr/>
              <p:nvPr/>
            </p:nvGrpSpPr>
            <p:grpSpPr>
              <a:xfrm>
                <a:off x="4460529" y="2437602"/>
                <a:ext cx="872728" cy="2599369"/>
                <a:chOff x="1149521" y="2598213"/>
                <a:chExt cx="872728" cy="2599369"/>
              </a:xfrm>
            </p:grpSpPr>
            <p:grpSp>
              <p:nvGrpSpPr>
                <p:cNvPr id="1254" name="Group 1253"/>
                <p:cNvGrpSpPr>
                  <a:grpSpLocks noChangeAspect="1"/>
                </p:cNvGrpSpPr>
                <p:nvPr/>
              </p:nvGrpSpPr>
              <p:grpSpPr>
                <a:xfrm>
                  <a:off x="1149521" y="2598245"/>
                  <a:ext cx="177027" cy="2598774"/>
                  <a:chOff x="2661489" y="2046559"/>
                  <a:chExt cx="182502" cy="2679148"/>
                </a:xfrm>
              </p:grpSpPr>
              <p:grpSp>
                <p:nvGrpSpPr>
                  <p:cNvPr id="1331" name="Group 1330"/>
                  <p:cNvGrpSpPr/>
                  <p:nvPr/>
                </p:nvGrpSpPr>
                <p:grpSpPr>
                  <a:xfrm>
                    <a:off x="2661505" y="29385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344" name="Rectangle 1343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45" name="Rectangle 1344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46" name="Rectangle 1345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47" name="Rectangle 1346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48" name="Rectangle 1347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332" name="Group 1331"/>
                  <p:cNvGrpSpPr/>
                  <p:nvPr/>
                </p:nvGrpSpPr>
                <p:grpSpPr>
                  <a:xfrm>
                    <a:off x="2661688" y="38323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339" name="Rectangle 1338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40" name="Rectangle 1339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41" name="Rectangle 1340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42" name="Rectangle 1341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43" name="Rectangle 1342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333" name="Group 1332"/>
                  <p:cNvGrpSpPr/>
                  <p:nvPr/>
                </p:nvGrpSpPr>
                <p:grpSpPr>
                  <a:xfrm>
                    <a:off x="2661489" y="2046559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334" name="Rectangle 1333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35" name="Rectangle 1334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36" name="Rectangle 1335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37" name="Rectangle 1336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38" name="Rectangle 1337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</p:grpSp>
            <p:grpSp>
              <p:nvGrpSpPr>
                <p:cNvPr id="1255" name="Group 1254"/>
                <p:cNvGrpSpPr>
                  <a:grpSpLocks noChangeAspect="1"/>
                </p:cNvGrpSpPr>
                <p:nvPr/>
              </p:nvGrpSpPr>
              <p:grpSpPr>
                <a:xfrm>
                  <a:off x="1320973" y="2598245"/>
                  <a:ext cx="177027" cy="2598774"/>
                  <a:chOff x="2661489" y="2046559"/>
                  <a:chExt cx="182502" cy="2679148"/>
                </a:xfrm>
              </p:grpSpPr>
              <p:grpSp>
                <p:nvGrpSpPr>
                  <p:cNvPr id="1313" name="Group 1312"/>
                  <p:cNvGrpSpPr/>
                  <p:nvPr/>
                </p:nvGrpSpPr>
                <p:grpSpPr>
                  <a:xfrm>
                    <a:off x="2661505" y="29385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326" name="Rectangle 1325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27" name="Rectangle 1326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28" name="Rectangle 1327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29" name="Rectangle 1328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30" name="Rectangle 1329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314" name="Group 1313"/>
                  <p:cNvGrpSpPr/>
                  <p:nvPr/>
                </p:nvGrpSpPr>
                <p:grpSpPr>
                  <a:xfrm>
                    <a:off x="2661688" y="38323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321" name="Rectangle 1320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22" name="Rectangle 1321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23" name="Rectangle 1322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24" name="Rectangle 1323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25" name="Rectangle 1324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315" name="Group 1314"/>
                  <p:cNvGrpSpPr/>
                  <p:nvPr/>
                </p:nvGrpSpPr>
                <p:grpSpPr>
                  <a:xfrm>
                    <a:off x="2661489" y="2046559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316" name="Rectangle 1315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17" name="Rectangle 1316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18" name="Rectangle 1317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19" name="Rectangle 1318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20" name="Rectangle 1319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</p:grpSp>
            <p:grpSp>
              <p:nvGrpSpPr>
                <p:cNvPr id="1256" name="Group 1255"/>
                <p:cNvGrpSpPr>
                  <a:grpSpLocks noChangeAspect="1"/>
                </p:cNvGrpSpPr>
                <p:nvPr/>
              </p:nvGrpSpPr>
              <p:grpSpPr>
                <a:xfrm>
                  <a:off x="1497188" y="2598213"/>
                  <a:ext cx="177027" cy="2598774"/>
                  <a:chOff x="2661489" y="2046559"/>
                  <a:chExt cx="182502" cy="2679148"/>
                </a:xfrm>
              </p:grpSpPr>
              <p:grpSp>
                <p:nvGrpSpPr>
                  <p:cNvPr id="1295" name="Group 1294"/>
                  <p:cNvGrpSpPr/>
                  <p:nvPr/>
                </p:nvGrpSpPr>
                <p:grpSpPr>
                  <a:xfrm>
                    <a:off x="2661505" y="29385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308" name="Rectangle 1307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09" name="Rectangle 1308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10" name="Rectangle 1309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11" name="Rectangle 1310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12" name="Rectangle 1311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296" name="Group 1295"/>
                  <p:cNvGrpSpPr/>
                  <p:nvPr/>
                </p:nvGrpSpPr>
                <p:grpSpPr>
                  <a:xfrm>
                    <a:off x="2661688" y="38323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303" name="Rectangle 1302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04" name="Rectangle 1303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05" name="Rectangle 1304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06" name="Rectangle 1305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07" name="Rectangle 1306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297" name="Group 1296"/>
                  <p:cNvGrpSpPr/>
                  <p:nvPr/>
                </p:nvGrpSpPr>
                <p:grpSpPr>
                  <a:xfrm>
                    <a:off x="2661489" y="2046559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298" name="Rectangle 1297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99" name="Rectangle 1298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00" name="Rectangle 1299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01" name="Rectangle 1300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02" name="Rectangle 1301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</p:grpSp>
            <p:grpSp>
              <p:nvGrpSpPr>
                <p:cNvPr id="1257" name="Group 1256"/>
                <p:cNvGrpSpPr>
                  <a:grpSpLocks noChangeAspect="1"/>
                </p:cNvGrpSpPr>
                <p:nvPr/>
              </p:nvGrpSpPr>
              <p:grpSpPr>
                <a:xfrm>
                  <a:off x="1672628" y="2598808"/>
                  <a:ext cx="177027" cy="2598774"/>
                  <a:chOff x="2661489" y="2046559"/>
                  <a:chExt cx="182502" cy="2679148"/>
                </a:xfrm>
              </p:grpSpPr>
              <p:grpSp>
                <p:nvGrpSpPr>
                  <p:cNvPr id="1277" name="Group 1276"/>
                  <p:cNvGrpSpPr/>
                  <p:nvPr/>
                </p:nvGrpSpPr>
                <p:grpSpPr>
                  <a:xfrm>
                    <a:off x="2661505" y="29385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290" name="Rectangle 1289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91" name="Rectangle 1290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92" name="Rectangle 1291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93" name="Rectangle 1292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94" name="Rectangle 1293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278" name="Group 1277"/>
                  <p:cNvGrpSpPr/>
                  <p:nvPr/>
                </p:nvGrpSpPr>
                <p:grpSpPr>
                  <a:xfrm>
                    <a:off x="2661688" y="38323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285" name="Rectangle 1284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86" name="Rectangle 1285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87" name="Rectangle 1286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88" name="Rectangle 1287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89" name="Rectangle 1288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279" name="Group 1278"/>
                  <p:cNvGrpSpPr/>
                  <p:nvPr/>
                </p:nvGrpSpPr>
                <p:grpSpPr>
                  <a:xfrm>
                    <a:off x="2661489" y="2046559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280" name="Rectangle 1279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81" name="Rectangle 1280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82" name="Rectangle 1281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83" name="Rectangle 1282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84" name="Rectangle 1283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</p:grpSp>
            <p:grpSp>
              <p:nvGrpSpPr>
                <p:cNvPr id="1258" name="Group 1257"/>
                <p:cNvGrpSpPr>
                  <a:grpSpLocks noChangeAspect="1"/>
                </p:cNvGrpSpPr>
                <p:nvPr/>
              </p:nvGrpSpPr>
              <p:grpSpPr>
                <a:xfrm>
                  <a:off x="1845222" y="2598808"/>
                  <a:ext cx="177027" cy="2598774"/>
                  <a:chOff x="2661489" y="2046559"/>
                  <a:chExt cx="182502" cy="2679148"/>
                </a:xfrm>
              </p:grpSpPr>
              <p:grpSp>
                <p:nvGrpSpPr>
                  <p:cNvPr id="1259" name="Group 1258"/>
                  <p:cNvGrpSpPr/>
                  <p:nvPr/>
                </p:nvGrpSpPr>
                <p:grpSpPr>
                  <a:xfrm>
                    <a:off x="2661505" y="29385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272" name="Rectangle 1271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73" name="Rectangle 1272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74" name="Rectangle 1273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75" name="Rectangle 1274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76" name="Rectangle 1275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260" name="Group 1259"/>
                  <p:cNvGrpSpPr/>
                  <p:nvPr/>
                </p:nvGrpSpPr>
                <p:grpSpPr>
                  <a:xfrm>
                    <a:off x="2661688" y="38323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267" name="Rectangle 1266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68" name="Rectangle 1267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69" name="Rectangle 1268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70" name="Rectangle 1269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71" name="Rectangle 1270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261" name="Group 1260"/>
                  <p:cNvGrpSpPr/>
                  <p:nvPr/>
                </p:nvGrpSpPr>
                <p:grpSpPr>
                  <a:xfrm>
                    <a:off x="2661489" y="2046559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262" name="Rectangle 1261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63" name="Rectangle 1262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64" name="Rectangle 1263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65" name="Rectangle 1264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66" name="Rectangle 1265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</p:grpSp>
          </p:grpSp>
          <p:grpSp>
            <p:nvGrpSpPr>
              <p:cNvPr id="909" name="Group 908"/>
              <p:cNvGrpSpPr/>
              <p:nvPr/>
            </p:nvGrpSpPr>
            <p:grpSpPr>
              <a:xfrm>
                <a:off x="5329388" y="2438165"/>
                <a:ext cx="872728" cy="2599369"/>
                <a:chOff x="1149521" y="2598213"/>
                <a:chExt cx="872728" cy="2599369"/>
              </a:xfrm>
            </p:grpSpPr>
            <p:grpSp>
              <p:nvGrpSpPr>
                <p:cNvPr id="1159" name="Group 1158"/>
                <p:cNvGrpSpPr>
                  <a:grpSpLocks noChangeAspect="1"/>
                </p:cNvGrpSpPr>
                <p:nvPr/>
              </p:nvGrpSpPr>
              <p:grpSpPr>
                <a:xfrm>
                  <a:off x="1149521" y="2598245"/>
                  <a:ext cx="177027" cy="2598774"/>
                  <a:chOff x="2661489" y="2046559"/>
                  <a:chExt cx="182502" cy="2679148"/>
                </a:xfrm>
              </p:grpSpPr>
              <p:grpSp>
                <p:nvGrpSpPr>
                  <p:cNvPr id="1236" name="Group 1235"/>
                  <p:cNvGrpSpPr/>
                  <p:nvPr/>
                </p:nvGrpSpPr>
                <p:grpSpPr>
                  <a:xfrm>
                    <a:off x="2661505" y="29385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249" name="Rectangle 1248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50" name="Rectangle 1249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51" name="Rectangle 1250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52" name="Rectangle 1251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53" name="Rectangle 1252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237" name="Group 1236"/>
                  <p:cNvGrpSpPr/>
                  <p:nvPr/>
                </p:nvGrpSpPr>
                <p:grpSpPr>
                  <a:xfrm>
                    <a:off x="2661688" y="38323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244" name="Rectangle 1243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45" name="Rectangle 1244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46" name="Rectangle 1245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47" name="Rectangle 1246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48" name="Rectangle 1247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238" name="Group 1237"/>
                  <p:cNvGrpSpPr/>
                  <p:nvPr/>
                </p:nvGrpSpPr>
                <p:grpSpPr>
                  <a:xfrm>
                    <a:off x="2661489" y="2046559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239" name="Rectangle 1238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40" name="Rectangle 1239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41" name="Rectangle 1240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42" name="Rectangle 1241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43" name="Rectangle 1242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</p:grpSp>
            <p:grpSp>
              <p:nvGrpSpPr>
                <p:cNvPr id="1160" name="Group 1159"/>
                <p:cNvGrpSpPr>
                  <a:grpSpLocks noChangeAspect="1"/>
                </p:cNvGrpSpPr>
                <p:nvPr/>
              </p:nvGrpSpPr>
              <p:grpSpPr>
                <a:xfrm>
                  <a:off x="1320973" y="2598245"/>
                  <a:ext cx="177027" cy="2598774"/>
                  <a:chOff x="2661489" y="2046559"/>
                  <a:chExt cx="182502" cy="2679148"/>
                </a:xfrm>
              </p:grpSpPr>
              <p:grpSp>
                <p:nvGrpSpPr>
                  <p:cNvPr id="1218" name="Group 1217"/>
                  <p:cNvGrpSpPr/>
                  <p:nvPr/>
                </p:nvGrpSpPr>
                <p:grpSpPr>
                  <a:xfrm>
                    <a:off x="2661505" y="29385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231" name="Rectangle 1230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32" name="Rectangle 1231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33" name="Rectangle 1232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34" name="Rectangle 1233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35" name="Rectangle 1234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219" name="Group 1218"/>
                  <p:cNvGrpSpPr/>
                  <p:nvPr/>
                </p:nvGrpSpPr>
                <p:grpSpPr>
                  <a:xfrm>
                    <a:off x="2661688" y="38323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226" name="Rectangle 1225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27" name="Rectangle 1226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28" name="Rectangle 1227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29" name="Rectangle 1228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30" name="Rectangle 1229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220" name="Group 1219"/>
                  <p:cNvGrpSpPr/>
                  <p:nvPr/>
                </p:nvGrpSpPr>
                <p:grpSpPr>
                  <a:xfrm>
                    <a:off x="2661489" y="2046559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221" name="Rectangle 1220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22" name="Rectangle 1221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23" name="Rectangle 1222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24" name="Rectangle 1223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25" name="Rectangle 1224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</p:grpSp>
            <p:grpSp>
              <p:nvGrpSpPr>
                <p:cNvPr id="1161" name="Group 1160"/>
                <p:cNvGrpSpPr>
                  <a:grpSpLocks noChangeAspect="1"/>
                </p:cNvGrpSpPr>
                <p:nvPr/>
              </p:nvGrpSpPr>
              <p:grpSpPr>
                <a:xfrm>
                  <a:off x="1497188" y="2598213"/>
                  <a:ext cx="177027" cy="2598774"/>
                  <a:chOff x="2661489" y="2046559"/>
                  <a:chExt cx="182502" cy="2679148"/>
                </a:xfrm>
              </p:grpSpPr>
              <p:grpSp>
                <p:nvGrpSpPr>
                  <p:cNvPr id="1200" name="Group 1199"/>
                  <p:cNvGrpSpPr/>
                  <p:nvPr/>
                </p:nvGrpSpPr>
                <p:grpSpPr>
                  <a:xfrm>
                    <a:off x="2661505" y="29385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213" name="Rectangle 1212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14" name="Rectangle 1213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15" name="Rectangle 1214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16" name="Rectangle 1215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17" name="Rectangle 1216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201" name="Group 1200"/>
                  <p:cNvGrpSpPr/>
                  <p:nvPr/>
                </p:nvGrpSpPr>
                <p:grpSpPr>
                  <a:xfrm>
                    <a:off x="2661688" y="38323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208" name="Rectangle 1207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09" name="Rectangle 1208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10" name="Rectangle 1209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11" name="Rectangle 1210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12" name="Rectangle 1211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202" name="Group 1201"/>
                  <p:cNvGrpSpPr/>
                  <p:nvPr/>
                </p:nvGrpSpPr>
                <p:grpSpPr>
                  <a:xfrm>
                    <a:off x="2661489" y="2046559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203" name="Rectangle 1202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04" name="Rectangle 1203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05" name="Rectangle 1204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06" name="Rectangle 1205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07" name="Rectangle 1206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</p:grpSp>
            <p:grpSp>
              <p:nvGrpSpPr>
                <p:cNvPr id="1162" name="Group 1161"/>
                <p:cNvGrpSpPr>
                  <a:grpSpLocks noChangeAspect="1"/>
                </p:cNvGrpSpPr>
                <p:nvPr/>
              </p:nvGrpSpPr>
              <p:grpSpPr>
                <a:xfrm>
                  <a:off x="1672628" y="2598808"/>
                  <a:ext cx="177027" cy="2598774"/>
                  <a:chOff x="2661489" y="2046559"/>
                  <a:chExt cx="182502" cy="2679148"/>
                </a:xfrm>
              </p:grpSpPr>
              <p:grpSp>
                <p:nvGrpSpPr>
                  <p:cNvPr id="1182" name="Group 1181"/>
                  <p:cNvGrpSpPr/>
                  <p:nvPr/>
                </p:nvGrpSpPr>
                <p:grpSpPr>
                  <a:xfrm>
                    <a:off x="2661505" y="29385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195" name="Rectangle 1194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96" name="Rectangle 1195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97" name="Rectangle 1196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98" name="Rectangle 1197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99" name="Rectangle 1198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183" name="Group 1182"/>
                  <p:cNvGrpSpPr/>
                  <p:nvPr/>
                </p:nvGrpSpPr>
                <p:grpSpPr>
                  <a:xfrm>
                    <a:off x="2661688" y="38323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190" name="Rectangle 1189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91" name="Rectangle 1190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92" name="Rectangle 1191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93" name="Rectangle 1192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94" name="Rectangle 1193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184" name="Group 1183"/>
                  <p:cNvGrpSpPr/>
                  <p:nvPr/>
                </p:nvGrpSpPr>
                <p:grpSpPr>
                  <a:xfrm>
                    <a:off x="2661489" y="2046559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185" name="Rectangle 1184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86" name="Rectangle 1185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87" name="Rectangle 1186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88" name="Rectangle 1187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89" name="Rectangle 1188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</p:grpSp>
            <p:grpSp>
              <p:nvGrpSpPr>
                <p:cNvPr id="1163" name="Group 1162"/>
                <p:cNvGrpSpPr>
                  <a:grpSpLocks noChangeAspect="1"/>
                </p:cNvGrpSpPr>
                <p:nvPr/>
              </p:nvGrpSpPr>
              <p:grpSpPr>
                <a:xfrm>
                  <a:off x="1845222" y="2598808"/>
                  <a:ext cx="177027" cy="2598774"/>
                  <a:chOff x="2661489" y="2046559"/>
                  <a:chExt cx="182502" cy="2679148"/>
                </a:xfrm>
              </p:grpSpPr>
              <p:grpSp>
                <p:nvGrpSpPr>
                  <p:cNvPr id="1164" name="Group 1163"/>
                  <p:cNvGrpSpPr/>
                  <p:nvPr/>
                </p:nvGrpSpPr>
                <p:grpSpPr>
                  <a:xfrm>
                    <a:off x="2661505" y="29385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177" name="Rectangle 1176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78" name="Rectangle 1177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79" name="Rectangle 1178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80" name="Rectangle 1179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81" name="Rectangle 1180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165" name="Group 1164"/>
                  <p:cNvGrpSpPr/>
                  <p:nvPr/>
                </p:nvGrpSpPr>
                <p:grpSpPr>
                  <a:xfrm>
                    <a:off x="2661688" y="38323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172" name="Rectangle 1171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73" name="Rectangle 1172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74" name="Rectangle 1173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75" name="Rectangle 1174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76" name="Rectangle 1175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166" name="Group 1165"/>
                  <p:cNvGrpSpPr/>
                  <p:nvPr/>
                </p:nvGrpSpPr>
                <p:grpSpPr>
                  <a:xfrm>
                    <a:off x="2661489" y="2046559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167" name="Rectangle 1166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68" name="Rectangle 1167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69" name="Rectangle 1168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70" name="Rectangle 1169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71" name="Rectangle 1170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</p:grpSp>
          </p:grpSp>
          <p:grpSp>
            <p:nvGrpSpPr>
              <p:cNvPr id="910" name="Group 909"/>
              <p:cNvGrpSpPr/>
              <p:nvPr/>
            </p:nvGrpSpPr>
            <p:grpSpPr>
              <a:xfrm>
                <a:off x="6203010" y="2435847"/>
                <a:ext cx="872728" cy="2599369"/>
                <a:chOff x="1149521" y="2598213"/>
                <a:chExt cx="872728" cy="2599369"/>
              </a:xfrm>
            </p:grpSpPr>
            <p:grpSp>
              <p:nvGrpSpPr>
                <p:cNvPr id="1064" name="Group 1063"/>
                <p:cNvGrpSpPr>
                  <a:grpSpLocks noChangeAspect="1"/>
                </p:cNvGrpSpPr>
                <p:nvPr/>
              </p:nvGrpSpPr>
              <p:grpSpPr>
                <a:xfrm>
                  <a:off x="1149521" y="2598245"/>
                  <a:ext cx="177027" cy="2598774"/>
                  <a:chOff x="2661489" y="2046559"/>
                  <a:chExt cx="182502" cy="2679148"/>
                </a:xfrm>
              </p:grpSpPr>
              <p:grpSp>
                <p:nvGrpSpPr>
                  <p:cNvPr id="1141" name="Group 1140"/>
                  <p:cNvGrpSpPr/>
                  <p:nvPr/>
                </p:nvGrpSpPr>
                <p:grpSpPr>
                  <a:xfrm>
                    <a:off x="2661505" y="29385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154" name="Rectangle 1153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55" name="Rectangle 1154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56" name="Rectangle 1155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57" name="Rectangle 1156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58" name="Rectangle 1157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142" name="Group 1141"/>
                  <p:cNvGrpSpPr/>
                  <p:nvPr/>
                </p:nvGrpSpPr>
                <p:grpSpPr>
                  <a:xfrm>
                    <a:off x="2661688" y="38323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149" name="Rectangle 1148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50" name="Rectangle 1149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51" name="Rectangle 1150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52" name="Rectangle 1151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53" name="Rectangle 1152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143" name="Group 1142"/>
                  <p:cNvGrpSpPr/>
                  <p:nvPr/>
                </p:nvGrpSpPr>
                <p:grpSpPr>
                  <a:xfrm>
                    <a:off x="2661489" y="2046559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144" name="Rectangle 1143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45" name="Rectangle 1144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46" name="Rectangle 1145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47" name="Rectangle 1146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48" name="Rectangle 1147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</p:grpSp>
            <p:grpSp>
              <p:nvGrpSpPr>
                <p:cNvPr id="1065" name="Group 1064"/>
                <p:cNvGrpSpPr>
                  <a:grpSpLocks noChangeAspect="1"/>
                </p:cNvGrpSpPr>
                <p:nvPr/>
              </p:nvGrpSpPr>
              <p:grpSpPr>
                <a:xfrm>
                  <a:off x="1320973" y="2598245"/>
                  <a:ext cx="177027" cy="2598774"/>
                  <a:chOff x="2661489" y="2046559"/>
                  <a:chExt cx="182502" cy="2679148"/>
                </a:xfrm>
              </p:grpSpPr>
              <p:grpSp>
                <p:nvGrpSpPr>
                  <p:cNvPr id="1123" name="Group 1122"/>
                  <p:cNvGrpSpPr/>
                  <p:nvPr/>
                </p:nvGrpSpPr>
                <p:grpSpPr>
                  <a:xfrm>
                    <a:off x="2661505" y="29385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136" name="Rectangle 1135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37" name="Rectangle 1136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38" name="Rectangle 1137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39" name="Rectangle 1138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40" name="Rectangle 1139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124" name="Group 1123"/>
                  <p:cNvGrpSpPr/>
                  <p:nvPr/>
                </p:nvGrpSpPr>
                <p:grpSpPr>
                  <a:xfrm>
                    <a:off x="2661688" y="38323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131" name="Rectangle 1130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32" name="Rectangle 1131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33" name="Rectangle 1132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34" name="Rectangle 1133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35" name="Rectangle 1134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125" name="Group 1124"/>
                  <p:cNvGrpSpPr/>
                  <p:nvPr/>
                </p:nvGrpSpPr>
                <p:grpSpPr>
                  <a:xfrm>
                    <a:off x="2661489" y="2046559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126" name="Rectangle 1125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27" name="Rectangle 1126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28" name="Rectangle 1127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29" name="Rectangle 1128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30" name="Rectangle 1129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</p:grpSp>
            <p:grpSp>
              <p:nvGrpSpPr>
                <p:cNvPr id="1066" name="Group 1065"/>
                <p:cNvGrpSpPr>
                  <a:grpSpLocks noChangeAspect="1"/>
                </p:cNvGrpSpPr>
                <p:nvPr/>
              </p:nvGrpSpPr>
              <p:grpSpPr>
                <a:xfrm>
                  <a:off x="1497188" y="2598213"/>
                  <a:ext cx="177027" cy="2598774"/>
                  <a:chOff x="2661489" y="2046559"/>
                  <a:chExt cx="182502" cy="2679148"/>
                </a:xfrm>
              </p:grpSpPr>
              <p:grpSp>
                <p:nvGrpSpPr>
                  <p:cNvPr id="1105" name="Group 1104"/>
                  <p:cNvGrpSpPr/>
                  <p:nvPr/>
                </p:nvGrpSpPr>
                <p:grpSpPr>
                  <a:xfrm>
                    <a:off x="2661505" y="29385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118" name="Rectangle 1117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19" name="Rectangle 1118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20" name="Rectangle 1119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21" name="Rectangle 1120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22" name="Rectangle 1121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106" name="Group 1105"/>
                  <p:cNvGrpSpPr/>
                  <p:nvPr/>
                </p:nvGrpSpPr>
                <p:grpSpPr>
                  <a:xfrm>
                    <a:off x="2661688" y="38323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113" name="Rectangle 1112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14" name="Rectangle 1113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15" name="Rectangle 1114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16" name="Rectangle 1115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17" name="Rectangle 1116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107" name="Group 1106"/>
                  <p:cNvGrpSpPr/>
                  <p:nvPr/>
                </p:nvGrpSpPr>
                <p:grpSpPr>
                  <a:xfrm>
                    <a:off x="2661489" y="2046559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108" name="Rectangle 1107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09" name="Rectangle 1108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10" name="Rectangle 1109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11" name="Rectangle 1110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12" name="Rectangle 1111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</p:grpSp>
            <p:grpSp>
              <p:nvGrpSpPr>
                <p:cNvPr id="1067" name="Group 1066"/>
                <p:cNvGrpSpPr>
                  <a:grpSpLocks noChangeAspect="1"/>
                </p:cNvGrpSpPr>
                <p:nvPr/>
              </p:nvGrpSpPr>
              <p:grpSpPr>
                <a:xfrm>
                  <a:off x="1672628" y="2598808"/>
                  <a:ext cx="177027" cy="2598774"/>
                  <a:chOff x="2661489" y="2046559"/>
                  <a:chExt cx="182502" cy="2679148"/>
                </a:xfrm>
              </p:grpSpPr>
              <p:grpSp>
                <p:nvGrpSpPr>
                  <p:cNvPr id="1087" name="Group 1086"/>
                  <p:cNvGrpSpPr/>
                  <p:nvPr/>
                </p:nvGrpSpPr>
                <p:grpSpPr>
                  <a:xfrm>
                    <a:off x="2661505" y="29385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100" name="Rectangle 1099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01" name="Rectangle 1100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02" name="Rectangle 1101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03" name="Rectangle 1102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04" name="Rectangle 1103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088" name="Group 1087"/>
                  <p:cNvGrpSpPr/>
                  <p:nvPr/>
                </p:nvGrpSpPr>
                <p:grpSpPr>
                  <a:xfrm>
                    <a:off x="2661688" y="38323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095" name="Rectangle 1094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96" name="Rectangle 1095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97" name="Rectangle 1096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98" name="Rectangle 1097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99" name="Rectangle 1098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089" name="Group 1088"/>
                  <p:cNvGrpSpPr/>
                  <p:nvPr/>
                </p:nvGrpSpPr>
                <p:grpSpPr>
                  <a:xfrm>
                    <a:off x="2661489" y="2046559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090" name="Rectangle 1089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91" name="Rectangle 1090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92" name="Rectangle 1091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93" name="Rectangle 1092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94" name="Rectangle 1093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</p:grpSp>
            <p:grpSp>
              <p:nvGrpSpPr>
                <p:cNvPr id="1068" name="Group 1067"/>
                <p:cNvGrpSpPr>
                  <a:grpSpLocks noChangeAspect="1"/>
                </p:cNvGrpSpPr>
                <p:nvPr/>
              </p:nvGrpSpPr>
              <p:grpSpPr>
                <a:xfrm>
                  <a:off x="1845222" y="2598808"/>
                  <a:ext cx="177027" cy="2598774"/>
                  <a:chOff x="2661489" y="2046559"/>
                  <a:chExt cx="182502" cy="2679148"/>
                </a:xfrm>
              </p:grpSpPr>
              <p:grpSp>
                <p:nvGrpSpPr>
                  <p:cNvPr id="1069" name="Group 1068"/>
                  <p:cNvGrpSpPr/>
                  <p:nvPr/>
                </p:nvGrpSpPr>
                <p:grpSpPr>
                  <a:xfrm>
                    <a:off x="2661505" y="29385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082" name="Rectangle 1081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83" name="Rectangle 1082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84" name="Rectangle 1083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85" name="Rectangle 1084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86" name="Rectangle 1085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070" name="Group 1069"/>
                  <p:cNvGrpSpPr/>
                  <p:nvPr/>
                </p:nvGrpSpPr>
                <p:grpSpPr>
                  <a:xfrm>
                    <a:off x="2661688" y="38323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077" name="Rectangle 1076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78" name="Rectangle 1077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79" name="Rectangle 1078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80" name="Rectangle 1079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81" name="Rectangle 1080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071" name="Group 1070"/>
                  <p:cNvGrpSpPr/>
                  <p:nvPr/>
                </p:nvGrpSpPr>
                <p:grpSpPr>
                  <a:xfrm>
                    <a:off x="2661489" y="2046559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072" name="Rectangle 1071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73" name="Rectangle 1072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74" name="Rectangle 1073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75" name="Rectangle 1074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76" name="Rectangle 1075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</p:grpSp>
          </p:grpSp>
          <p:grpSp>
            <p:nvGrpSpPr>
              <p:cNvPr id="911" name="Group 910"/>
              <p:cNvGrpSpPr/>
              <p:nvPr/>
            </p:nvGrpSpPr>
            <p:grpSpPr>
              <a:xfrm>
                <a:off x="7071869" y="2437602"/>
                <a:ext cx="872728" cy="2599369"/>
                <a:chOff x="1149521" y="2598213"/>
                <a:chExt cx="872728" cy="2599369"/>
              </a:xfrm>
            </p:grpSpPr>
            <p:grpSp>
              <p:nvGrpSpPr>
                <p:cNvPr id="969" name="Group 968"/>
                <p:cNvGrpSpPr>
                  <a:grpSpLocks noChangeAspect="1"/>
                </p:cNvGrpSpPr>
                <p:nvPr/>
              </p:nvGrpSpPr>
              <p:grpSpPr>
                <a:xfrm>
                  <a:off x="1149521" y="2598245"/>
                  <a:ext cx="177027" cy="2598774"/>
                  <a:chOff x="2661489" y="2046559"/>
                  <a:chExt cx="182502" cy="2679148"/>
                </a:xfrm>
              </p:grpSpPr>
              <p:grpSp>
                <p:nvGrpSpPr>
                  <p:cNvPr id="1046" name="Group 1045"/>
                  <p:cNvGrpSpPr/>
                  <p:nvPr/>
                </p:nvGrpSpPr>
                <p:grpSpPr>
                  <a:xfrm>
                    <a:off x="2661505" y="29385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059" name="Rectangle 1058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60" name="Rectangle 1059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61" name="Rectangle 1060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62" name="Rectangle 1061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63" name="Rectangle 1062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047" name="Group 1046"/>
                  <p:cNvGrpSpPr/>
                  <p:nvPr/>
                </p:nvGrpSpPr>
                <p:grpSpPr>
                  <a:xfrm>
                    <a:off x="2661688" y="38323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054" name="Rectangle 1053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55" name="Rectangle 1054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56" name="Rectangle 1055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57" name="Rectangle 1056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58" name="Rectangle 1057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048" name="Group 1047"/>
                  <p:cNvGrpSpPr/>
                  <p:nvPr/>
                </p:nvGrpSpPr>
                <p:grpSpPr>
                  <a:xfrm>
                    <a:off x="2661489" y="2046559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049" name="Rectangle 1048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50" name="Rectangle 1049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51" name="Rectangle 1050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52" name="Rectangle 1051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53" name="Rectangle 1052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</p:grpSp>
            <p:grpSp>
              <p:nvGrpSpPr>
                <p:cNvPr id="970" name="Group 969"/>
                <p:cNvGrpSpPr>
                  <a:grpSpLocks noChangeAspect="1"/>
                </p:cNvGrpSpPr>
                <p:nvPr/>
              </p:nvGrpSpPr>
              <p:grpSpPr>
                <a:xfrm>
                  <a:off x="1320973" y="2598245"/>
                  <a:ext cx="177027" cy="2598774"/>
                  <a:chOff x="2661489" y="2046559"/>
                  <a:chExt cx="182502" cy="2679148"/>
                </a:xfrm>
              </p:grpSpPr>
              <p:grpSp>
                <p:nvGrpSpPr>
                  <p:cNvPr id="1028" name="Group 1027"/>
                  <p:cNvGrpSpPr/>
                  <p:nvPr/>
                </p:nvGrpSpPr>
                <p:grpSpPr>
                  <a:xfrm>
                    <a:off x="2661505" y="29385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041" name="Rectangle 1040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42" name="Rectangle 1041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43" name="Rectangle 1042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44" name="Rectangle 1043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45" name="Rectangle 1044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029" name="Group 1028"/>
                  <p:cNvGrpSpPr/>
                  <p:nvPr/>
                </p:nvGrpSpPr>
                <p:grpSpPr>
                  <a:xfrm>
                    <a:off x="2661688" y="38323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036" name="Rectangle 1035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37" name="Rectangle 1036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38" name="Rectangle 1037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39" name="Rectangle 1038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40" name="Rectangle 1039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030" name="Group 1029"/>
                  <p:cNvGrpSpPr/>
                  <p:nvPr/>
                </p:nvGrpSpPr>
                <p:grpSpPr>
                  <a:xfrm>
                    <a:off x="2661489" y="2046559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031" name="Rectangle 1030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32" name="Rectangle 1031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33" name="Rectangle 1032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34" name="Rectangle 1033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35" name="Rectangle 1034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</p:grpSp>
            <p:grpSp>
              <p:nvGrpSpPr>
                <p:cNvPr id="971" name="Group 970"/>
                <p:cNvGrpSpPr>
                  <a:grpSpLocks noChangeAspect="1"/>
                </p:cNvGrpSpPr>
                <p:nvPr/>
              </p:nvGrpSpPr>
              <p:grpSpPr>
                <a:xfrm>
                  <a:off x="1497188" y="2598213"/>
                  <a:ext cx="177027" cy="2598774"/>
                  <a:chOff x="2661489" y="2046559"/>
                  <a:chExt cx="182502" cy="2679148"/>
                </a:xfrm>
              </p:grpSpPr>
              <p:grpSp>
                <p:nvGrpSpPr>
                  <p:cNvPr id="1010" name="Group 1009"/>
                  <p:cNvGrpSpPr/>
                  <p:nvPr/>
                </p:nvGrpSpPr>
                <p:grpSpPr>
                  <a:xfrm>
                    <a:off x="2661505" y="29385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023" name="Rectangle 1022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24" name="Rectangle 1023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25" name="Rectangle 1024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26" name="Rectangle 1025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27" name="Rectangle 1026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011" name="Group 1010"/>
                  <p:cNvGrpSpPr/>
                  <p:nvPr/>
                </p:nvGrpSpPr>
                <p:grpSpPr>
                  <a:xfrm>
                    <a:off x="2661688" y="38323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018" name="Rectangle 1017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19" name="Rectangle 1018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20" name="Rectangle 1019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21" name="Rectangle 1020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22" name="Rectangle 1021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012" name="Group 1011"/>
                  <p:cNvGrpSpPr/>
                  <p:nvPr/>
                </p:nvGrpSpPr>
                <p:grpSpPr>
                  <a:xfrm>
                    <a:off x="2661489" y="2046559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013" name="Rectangle 1012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14" name="Rectangle 1013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15" name="Rectangle 1014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16" name="Rectangle 1015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17" name="Rectangle 1016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</p:grpSp>
            <p:grpSp>
              <p:nvGrpSpPr>
                <p:cNvPr id="972" name="Group 971"/>
                <p:cNvGrpSpPr>
                  <a:grpSpLocks noChangeAspect="1"/>
                </p:cNvGrpSpPr>
                <p:nvPr/>
              </p:nvGrpSpPr>
              <p:grpSpPr>
                <a:xfrm>
                  <a:off x="1672628" y="2598808"/>
                  <a:ext cx="177027" cy="2598774"/>
                  <a:chOff x="2661489" y="2046559"/>
                  <a:chExt cx="182502" cy="2679148"/>
                </a:xfrm>
              </p:grpSpPr>
              <p:grpSp>
                <p:nvGrpSpPr>
                  <p:cNvPr id="992" name="Group 991"/>
                  <p:cNvGrpSpPr/>
                  <p:nvPr/>
                </p:nvGrpSpPr>
                <p:grpSpPr>
                  <a:xfrm>
                    <a:off x="2661505" y="29385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005" name="Rectangle 1004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06" name="Rectangle 1005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07" name="Rectangle 1006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08" name="Rectangle 1007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09" name="Rectangle 1008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993" name="Group 992"/>
                  <p:cNvGrpSpPr/>
                  <p:nvPr/>
                </p:nvGrpSpPr>
                <p:grpSpPr>
                  <a:xfrm>
                    <a:off x="2661688" y="38323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000" name="Rectangle 999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01" name="Rectangle 1000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02" name="Rectangle 1001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03" name="Rectangle 1002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04" name="Rectangle 1003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994" name="Group 993"/>
                  <p:cNvGrpSpPr/>
                  <p:nvPr/>
                </p:nvGrpSpPr>
                <p:grpSpPr>
                  <a:xfrm>
                    <a:off x="2661489" y="2046559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995" name="Rectangle 994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996" name="Rectangle 995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997" name="Rectangle 996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998" name="Rectangle 997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999" name="Rectangle 998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</p:grpSp>
            <p:grpSp>
              <p:nvGrpSpPr>
                <p:cNvPr id="973" name="Group 972"/>
                <p:cNvGrpSpPr>
                  <a:grpSpLocks noChangeAspect="1"/>
                </p:cNvGrpSpPr>
                <p:nvPr/>
              </p:nvGrpSpPr>
              <p:grpSpPr>
                <a:xfrm>
                  <a:off x="1845222" y="2598808"/>
                  <a:ext cx="177027" cy="2598774"/>
                  <a:chOff x="2661489" y="2046559"/>
                  <a:chExt cx="182502" cy="2679148"/>
                </a:xfrm>
              </p:grpSpPr>
              <p:grpSp>
                <p:nvGrpSpPr>
                  <p:cNvPr id="974" name="Group 973"/>
                  <p:cNvGrpSpPr/>
                  <p:nvPr/>
                </p:nvGrpSpPr>
                <p:grpSpPr>
                  <a:xfrm>
                    <a:off x="2661505" y="29385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987" name="Rectangle 986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988" name="Rectangle 987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989" name="Rectangle 988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990" name="Rectangle 989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991" name="Rectangle 990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975" name="Group 974"/>
                  <p:cNvGrpSpPr/>
                  <p:nvPr/>
                </p:nvGrpSpPr>
                <p:grpSpPr>
                  <a:xfrm>
                    <a:off x="2661688" y="38323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982" name="Rectangle 981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983" name="Rectangle 982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984" name="Rectangle 983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985" name="Rectangle 984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986" name="Rectangle 985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976" name="Group 975"/>
                  <p:cNvGrpSpPr/>
                  <p:nvPr/>
                </p:nvGrpSpPr>
                <p:grpSpPr>
                  <a:xfrm>
                    <a:off x="2661489" y="2046559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977" name="Rectangle 976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978" name="Rectangle 977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979" name="Rectangle 978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980" name="Rectangle 979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981" name="Rectangle 980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</p:grpSp>
          </p:grpSp>
          <p:grpSp>
            <p:nvGrpSpPr>
              <p:cNvPr id="912" name="Group 911"/>
              <p:cNvGrpSpPr>
                <a:grpSpLocks noChangeAspect="1"/>
              </p:cNvGrpSpPr>
              <p:nvPr/>
            </p:nvGrpSpPr>
            <p:grpSpPr>
              <a:xfrm>
                <a:off x="7940131" y="2437664"/>
                <a:ext cx="177027" cy="2598774"/>
                <a:chOff x="2661489" y="2046559"/>
                <a:chExt cx="182502" cy="2679148"/>
              </a:xfrm>
            </p:grpSpPr>
            <p:grpSp>
              <p:nvGrpSpPr>
                <p:cNvPr id="951" name="Group 950"/>
                <p:cNvGrpSpPr/>
                <p:nvPr/>
              </p:nvGrpSpPr>
              <p:grpSpPr>
                <a:xfrm>
                  <a:off x="2661505" y="2938562"/>
                  <a:ext cx="182303" cy="893345"/>
                  <a:chOff x="2661505" y="2938562"/>
                  <a:chExt cx="182303" cy="893345"/>
                </a:xfrm>
              </p:grpSpPr>
              <p:sp>
                <p:nvSpPr>
                  <p:cNvPr id="964" name="Rectangle 963"/>
                  <p:cNvSpPr/>
                  <p:nvPr/>
                </p:nvSpPr>
                <p:spPr bwMode="auto">
                  <a:xfrm>
                    <a:off x="2663808" y="2938562"/>
                    <a:ext cx="180000" cy="180000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342900" marR="0" indent="-34290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F8B323"/>
                      </a:buClr>
                      <a:buSzTx/>
                      <a:buFont typeface="Wingdings" pitchFamily="2" charset="2"/>
                      <a:buNone/>
                      <a:tabLst/>
                    </a:pPr>
                    <a:endParaRPr kumimoji="0" lang="de-DE" sz="9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ＭＳ Ｐゴシック" pitchFamily="116" charset="-128"/>
                    </a:endParaRPr>
                  </a:p>
                </p:txBody>
              </p:sp>
              <p:sp>
                <p:nvSpPr>
                  <p:cNvPr id="965" name="Rectangle 964"/>
                  <p:cNvSpPr/>
                  <p:nvPr/>
                </p:nvSpPr>
                <p:spPr bwMode="auto">
                  <a:xfrm>
                    <a:off x="2663792" y="3117153"/>
                    <a:ext cx="180000" cy="180000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342900" marR="0" indent="-34290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F8B323"/>
                      </a:buClr>
                      <a:buSzTx/>
                      <a:buFont typeface="Wingdings" pitchFamily="2" charset="2"/>
                      <a:buNone/>
                      <a:tabLst/>
                    </a:pPr>
                    <a:endParaRPr kumimoji="0" lang="de-DE" sz="9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ＭＳ Ｐゴシック" pitchFamily="116" charset="-128"/>
                    </a:endParaRPr>
                  </a:p>
                </p:txBody>
              </p:sp>
              <p:sp>
                <p:nvSpPr>
                  <p:cNvPr id="966" name="Rectangle 965"/>
                  <p:cNvSpPr/>
                  <p:nvPr/>
                </p:nvSpPr>
                <p:spPr bwMode="auto">
                  <a:xfrm>
                    <a:off x="2662068" y="3294510"/>
                    <a:ext cx="180000" cy="180000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342900" marR="0" indent="-34290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F8B323"/>
                      </a:buClr>
                      <a:buSzTx/>
                      <a:buFont typeface="Wingdings" pitchFamily="2" charset="2"/>
                      <a:buNone/>
                      <a:tabLst/>
                    </a:pPr>
                    <a:endParaRPr kumimoji="0" lang="de-DE" sz="9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ＭＳ Ｐゴシック" pitchFamily="116" charset="-128"/>
                    </a:endParaRPr>
                  </a:p>
                </p:txBody>
              </p:sp>
              <p:sp>
                <p:nvSpPr>
                  <p:cNvPr id="967" name="Rectangle 966"/>
                  <p:cNvSpPr/>
                  <p:nvPr/>
                </p:nvSpPr>
                <p:spPr bwMode="auto">
                  <a:xfrm>
                    <a:off x="2662068" y="3474550"/>
                    <a:ext cx="180000" cy="180000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342900" marR="0" indent="-34290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F8B323"/>
                      </a:buClr>
                      <a:buSzTx/>
                      <a:buFont typeface="Wingdings" pitchFamily="2" charset="2"/>
                      <a:buNone/>
                      <a:tabLst/>
                    </a:pPr>
                    <a:endParaRPr kumimoji="0" lang="de-DE" sz="9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ＭＳ Ｐゴシック" pitchFamily="116" charset="-128"/>
                    </a:endParaRPr>
                  </a:p>
                </p:txBody>
              </p:sp>
              <p:sp>
                <p:nvSpPr>
                  <p:cNvPr id="968" name="Rectangle 967"/>
                  <p:cNvSpPr/>
                  <p:nvPr/>
                </p:nvSpPr>
                <p:spPr bwMode="auto">
                  <a:xfrm>
                    <a:off x="2661505" y="3651907"/>
                    <a:ext cx="180000" cy="180000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342900" marR="0" indent="-34290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F8B323"/>
                      </a:buClr>
                      <a:buSzTx/>
                      <a:buFont typeface="Wingdings" pitchFamily="2" charset="2"/>
                      <a:buNone/>
                      <a:tabLst/>
                    </a:pPr>
                    <a:endParaRPr kumimoji="0" lang="de-DE" sz="9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ＭＳ Ｐゴシック" pitchFamily="116" charset="-128"/>
                    </a:endParaRPr>
                  </a:p>
                </p:txBody>
              </p:sp>
            </p:grpSp>
            <p:grpSp>
              <p:nvGrpSpPr>
                <p:cNvPr id="952" name="Group 951"/>
                <p:cNvGrpSpPr/>
                <p:nvPr/>
              </p:nvGrpSpPr>
              <p:grpSpPr>
                <a:xfrm>
                  <a:off x="2661688" y="3832362"/>
                  <a:ext cx="182303" cy="893345"/>
                  <a:chOff x="2661505" y="2938562"/>
                  <a:chExt cx="182303" cy="893345"/>
                </a:xfrm>
              </p:grpSpPr>
              <p:sp>
                <p:nvSpPr>
                  <p:cNvPr id="959" name="Rectangle 958"/>
                  <p:cNvSpPr/>
                  <p:nvPr/>
                </p:nvSpPr>
                <p:spPr bwMode="auto">
                  <a:xfrm>
                    <a:off x="2663808" y="2938562"/>
                    <a:ext cx="180000" cy="180000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342900" marR="0" indent="-34290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F8B323"/>
                      </a:buClr>
                      <a:buSzTx/>
                      <a:buFont typeface="Wingdings" pitchFamily="2" charset="2"/>
                      <a:buNone/>
                      <a:tabLst/>
                    </a:pPr>
                    <a:endParaRPr kumimoji="0" lang="de-DE" sz="9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ＭＳ Ｐゴシック" pitchFamily="116" charset="-128"/>
                    </a:endParaRPr>
                  </a:p>
                </p:txBody>
              </p:sp>
              <p:sp>
                <p:nvSpPr>
                  <p:cNvPr id="960" name="Rectangle 959"/>
                  <p:cNvSpPr/>
                  <p:nvPr/>
                </p:nvSpPr>
                <p:spPr bwMode="auto">
                  <a:xfrm>
                    <a:off x="2663792" y="3117153"/>
                    <a:ext cx="180000" cy="180000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342900" marR="0" indent="-34290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F8B323"/>
                      </a:buClr>
                      <a:buSzTx/>
                      <a:buFont typeface="Wingdings" pitchFamily="2" charset="2"/>
                      <a:buNone/>
                      <a:tabLst/>
                    </a:pPr>
                    <a:endParaRPr kumimoji="0" lang="de-DE" sz="9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ＭＳ Ｐゴシック" pitchFamily="116" charset="-128"/>
                    </a:endParaRPr>
                  </a:p>
                </p:txBody>
              </p:sp>
              <p:sp>
                <p:nvSpPr>
                  <p:cNvPr id="961" name="Rectangle 960"/>
                  <p:cNvSpPr/>
                  <p:nvPr/>
                </p:nvSpPr>
                <p:spPr bwMode="auto">
                  <a:xfrm>
                    <a:off x="2662068" y="3294510"/>
                    <a:ext cx="180000" cy="180000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342900" marR="0" indent="-34290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F8B323"/>
                      </a:buClr>
                      <a:buSzTx/>
                      <a:buFont typeface="Wingdings" pitchFamily="2" charset="2"/>
                      <a:buNone/>
                      <a:tabLst/>
                    </a:pPr>
                    <a:endParaRPr kumimoji="0" lang="de-DE" sz="9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ＭＳ Ｐゴシック" pitchFamily="116" charset="-128"/>
                    </a:endParaRPr>
                  </a:p>
                </p:txBody>
              </p:sp>
              <p:sp>
                <p:nvSpPr>
                  <p:cNvPr id="962" name="Rectangle 961"/>
                  <p:cNvSpPr/>
                  <p:nvPr/>
                </p:nvSpPr>
                <p:spPr bwMode="auto">
                  <a:xfrm>
                    <a:off x="2662068" y="3474550"/>
                    <a:ext cx="180000" cy="180000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342900" marR="0" indent="-34290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F8B323"/>
                      </a:buClr>
                      <a:buSzTx/>
                      <a:buFont typeface="Wingdings" pitchFamily="2" charset="2"/>
                      <a:buNone/>
                      <a:tabLst/>
                    </a:pPr>
                    <a:endParaRPr kumimoji="0" lang="de-DE" sz="9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ＭＳ Ｐゴシック" pitchFamily="116" charset="-128"/>
                    </a:endParaRPr>
                  </a:p>
                </p:txBody>
              </p:sp>
              <p:sp>
                <p:nvSpPr>
                  <p:cNvPr id="963" name="Rectangle 962"/>
                  <p:cNvSpPr/>
                  <p:nvPr/>
                </p:nvSpPr>
                <p:spPr bwMode="auto">
                  <a:xfrm>
                    <a:off x="2661505" y="3651907"/>
                    <a:ext cx="180000" cy="180000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342900" marR="0" indent="-34290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F8B323"/>
                      </a:buClr>
                      <a:buSzTx/>
                      <a:buFont typeface="Wingdings" pitchFamily="2" charset="2"/>
                      <a:buNone/>
                      <a:tabLst/>
                    </a:pPr>
                    <a:endParaRPr kumimoji="0" lang="de-DE" sz="9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ＭＳ Ｐゴシック" pitchFamily="116" charset="-128"/>
                    </a:endParaRPr>
                  </a:p>
                </p:txBody>
              </p:sp>
            </p:grpSp>
            <p:grpSp>
              <p:nvGrpSpPr>
                <p:cNvPr id="953" name="Group 952"/>
                <p:cNvGrpSpPr/>
                <p:nvPr/>
              </p:nvGrpSpPr>
              <p:grpSpPr>
                <a:xfrm>
                  <a:off x="2661489" y="2046559"/>
                  <a:ext cx="182303" cy="893345"/>
                  <a:chOff x="2661505" y="2938562"/>
                  <a:chExt cx="182303" cy="893345"/>
                </a:xfrm>
              </p:grpSpPr>
              <p:sp>
                <p:nvSpPr>
                  <p:cNvPr id="954" name="Rectangle 953"/>
                  <p:cNvSpPr/>
                  <p:nvPr/>
                </p:nvSpPr>
                <p:spPr bwMode="auto">
                  <a:xfrm>
                    <a:off x="2663808" y="2938562"/>
                    <a:ext cx="180000" cy="180000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342900" marR="0" indent="-34290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F8B323"/>
                      </a:buClr>
                      <a:buSzTx/>
                      <a:buFont typeface="Wingdings" pitchFamily="2" charset="2"/>
                      <a:buNone/>
                      <a:tabLst/>
                    </a:pPr>
                    <a:endParaRPr kumimoji="0" lang="de-DE" sz="9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ＭＳ Ｐゴシック" pitchFamily="116" charset="-128"/>
                    </a:endParaRPr>
                  </a:p>
                </p:txBody>
              </p:sp>
              <p:sp>
                <p:nvSpPr>
                  <p:cNvPr id="955" name="Rectangle 954"/>
                  <p:cNvSpPr/>
                  <p:nvPr/>
                </p:nvSpPr>
                <p:spPr bwMode="auto">
                  <a:xfrm>
                    <a:off x="2663792" y="3117153"/>
                    <a:ext cx="180000" cy="180000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342900" marR="0" indent="-34290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F8B323"/>
                      </a:buClr>
                      <a:buSzTx/>
                      <a:buFont typeface="Wingdings" pitchFamily="2" charset="2"/>
                      <a:buNone/>
                      <a:tabLst/>
                    </a:pPr>
                    <a:endParaRPr kumimoji="0" lang="de-DE" sz="9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ＭＳ Ｐゴシック" pitchFamily="116" charset="-128"/>
                    </a:endParaRPr>
                  </a:p>
                </p:txBody>
              </p:sp>
              <p:sp>
                <p:nvSpPr>
                  <p:cNvPr id="956" name="Rectangle 955"/>
                  <p:cNvSpPr/>
                  <p:nvPr/>
                </p:nvSpPr>
                <p:spPr bwMode="auto">
                  <a:xfrm>
                    <a:off x="2662068" y="3294510"/>
                    <a:ext cx="180000" cy="180000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342900" marR="0" indent="-34290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F8B323"/>
                      </a:buClr>
                      <a:buSzTx/>
                      <a:buFont typeface="Wingdings" pitchFamily="2" charset="2"/>
                      <a:buNone/>
                      <a:tabLst/>
                    </a:pPr>
                    <a:endParaRPr kumimoji="0" lang="de-DE" sz="9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ＭＳ Ｐゴシック" pitchFamily="116" charset="-128"/>
                    </a:endParaRPr>
                  </a:p>
                </p:txBody>
              </p:sp>
              <p:sp>
                <p:nvSpPr>
                  <p:cNvPr id="957" name="Rectangle 956"/>
                  <p:cNvSpPr/>
                  <p:nvPr/>
                </p:nvSpPr>
                <p:spPr bwMode="auto">
                  <a:xfrm>
                    <a:off x="2662068" y="3474550"/>
                    <a:ext cx="180000" cy="180000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342900" marR="0" indent="-34290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F8B323"/>
                      </a:buClr>
                      <a:buSzTx/>
                      <a:buFont typeface="Wingdings" pitchFamily="2" charset="2"/>
                      <a:buNone/>
                      <a:tabLst/>
                    </a:pPr>
                    <a:endParaRPr kumimoji="0" lang="de-DE" sz="9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ＭＳ Ｐゴシック" pitchFamily="116" charset="-128"/>
                    </a:endParaRPr>
                  </a:p>
                </p:txBody>
              </p:sp>
              <p:sp>
                <p:nvSpPr>
                  <p:cNvPr id="958" name="Rectangle 957"/>
                  <p:cNvSpPr/>
                  <p:nvPr/>
                </p:nvSpPr>
                <p:spPr bwMode="auto">
                  <a:xfrm>
                    <a:off x="2661505" y="3651907"/>
                    <a:ext cx="180000" cy="180000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342900" marR="0" indent="-34290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F8B323"/>
                      </a:buClr>
                      <a:buSzTx/>
                      <a:buFont typeface="Wingdings" pitchFamily="2" charset="2"/>
                      <a:buNone/>
                      <a:tabLst/>
                    </a:pPr>
                    <a:endParaRPr kumimoji="0" lang="de-DE" sz="9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ＭＳ Ｐゴシック" pitchFamily="116" charset="-128"/>
                    </a:endParaRPr>
                  </a:p>
                </p:txBody>
              </p:sp>
            </p:grpSp>
          </p:grpSp>
          <p:grpSp>
            <p:nvGrpSpPr>
              <p:cNvPr id="913" name="Group 912"/>
              <p:cNvGrpSpPr>
                <a:grpSpLocks noChangeAspect="1"/>
              </p:cNvGrpSpPr>
              <p:nvPr/>
            </p:nvGrpSpPr>
            <p:grpSpPr>
              <a:xfrm>
                <a:off x="8111583" y="2437664"/>
                <a:ext cx="177027" cy="2598774"/>
                <a:chOff x="2661489" y="2046559"/>
                <a:chExt cx="182502" cy="2679148"/>
              </a:xfrm>
            </p:grpSpPr>
            <p:grpSp>
              <p:nvGrpSpPr>
                <p:cNvPr id="933" name="Group 932"/>
                <p:cNvGrpSpPr/>
                <p:nvPr/>
              </p:nvGrpSpPr>
              <p:grpSpPr>
                <a:xfrm>
                  <a:off x="2661505" y="2938562"/>
                  <a:ext cx="182303" cy="893345"/>
                  <a:chOff x="2661505" y="2938562"/>
                  <a:chExt cx="182303" cy="893345"/>
                </a:xfrm>
              </p:grpSpPr>
              <p:sp>
                <p:nvSpPr>
                  <p:cNvPr id="946" name="Rectangle 945"/>
                  <p:cNvSpPr/>
                  <p:nvPr/>
                </p:nvSpPr>
                <p:spPr bwMode="auto">
                  <a:xfrm>
                    <a:off x="2663808" y="2938562"/>
                    <a:ext cx="180000" cy="180000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342900" marR="0" indent="-34290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F8B323"/>
                      </a:buClr>
                      <a:buSzTx/>
                      <a:buFont typeface="Wingdings" pitchFamily="2" charset="2"/>
                      <a:buNone/>
                      <a:tabLst/>
                    </a:pPr>
                    <a:endParaRPr kumimoji="0" lang="de-DE" sz="9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ＭＳ Ｐゴシック" pitchFamily="116" charset="-128"/>
                    </a:endParaRPr>
                  </a:p>
                </p:txBody>
              </p:sp>
              <p:sp>
                <p:nvSpPr>
                  <p:cNvPr id="947" name="Rectangle 946"/>
                  <p:cNvSpPr/>
                  <p:nvPr/>
                </p:nvSpPr>
                <p:spPr bwMode="auto">
                  <a:xfrm>
                    <a:off x="2663792" y="3117153"/>
                    <a:ext cx="180000" cy="180000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342900" marR="0" indent="-34290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F8B323"/>
                      </a:buClr>
                      <a:buSzTx/>
                      <a:buFont typeface="Wingdings" pitchFamily="2" charset="2"/>
                      <a:buNone/>
                      <a:tabLst/>
                    </a:pPr>
                    <a:endParaRPr kumimoji="0" lang="de-DE" sz="9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ＭＳ Ｐゴシック" pitchFamily="116" charset="-128"/>
                    </a:endParaRPr>
                  </a:p>
                </p:txBody>
              </p:sp>
              <p:sp>
                <p:nvSpPr>
                  <p:cNvPr id="948" name="Rectangle 947"/>
                  <p:cNvSpPr/>
                  <p:nvPr/>
                </p:nvSpPr>
                <p:spPr bwMode="auto">
                  <a:xfrm>
                    <a:off x="2662068" y="3294510"/>
                    <a:ext cx="180000" cy="180000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342900" marR="0" indent="-34290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F8B323"/>
                      </a:buClr>
                      <a:buSzTx/>
                      <a:buFont typeface="Wingdings" pitchFamily="2" charset="2"/>
                      <a:buNone/>
                      <a:tabLst/>
                    </a:pPr>
                    <a:endParaRPr kumimoji="0" lang="de-DE" sz="9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ＭＳ Ｐゴシック" pitchFamily="116" charset="-128"/>
                    </a:endParaRPr>
                  </a:p>
                </p:txBody>
              </p:sp>
              <p:sp>
                <p:nvSpPr>
                  <p:cNvPr id="949" name="Rectangle 948"/>
                  <p:cNvSpPr/>
                  <p:nvPr/>
                </p:nvSpPr>
                <p:spPr bwMode="auto">
                  <a:xfrm>
                    <a:off x="2662068" y="3474550"/>
                    <a:ext cx="180000" cy="180000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342900" marR="0" indent="-34290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F8B323"/>
                      </a:buClr>
                      <a:buSzTx/>
                      <a:buFont typeface="Wingdings" pitchFamily="2" charset="2"/>
                      <a:buNone/>
                      <a:tabLst/>
                    </a:pPr>
                    <a:endParaRPr kumimoji="0" lang="de-DE" sz="9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ＭＳ Ｐゴシック" pitchFamily="116" charset="-128"/>
                    </a:endParaRPr>
                  </a:p>
                </p:txBody>
              </p:sp>
              <p:sp>
                <p:nvSpPr>
                  <p:cNvPr id="950" name="Rectangle 949"/>
                  <p:cNvSpPr/>
                  <p:nvPr/>
                </p:nvSpPr>
                <p:spPr bwMode="auto">
                  <a:xfrm>
                    <a:off x="2661505" y="3651907"/>
                    <a:ext cx="180000" cy="180000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342900" marR="0" indent="-34290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F8B323"/>
                      </a:buClr>
                      <a:buSzTx/>
                      <a:buFont typeface="Wingdings" pitchFamily="2" charset="2"/>
                      <a:buNone/>
                      <a:tabLst/>
                    </a:pPr>
                    <a:endParaRPr kumimoji="0" lang="de-DE" sz="9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ＭＳ Ｐゴシック" pitchFamily="116" charset="-128"/>
                    </a:endParaRPr>
                  </a:p>
                </p:txBody>
              </p:sp>
            </p:grpSp>
            <p:grpSp>
              <p:nvGrpSpPr>
                <p:cNvPr id="934" name="Group 933"/>
                <p:cNvGrpSpPr/>
                <p:nvPr/>
              </p:nvGrpSpPr>
              <p:grpSpPr>
                <a:xfrm>
                  <a:off x="2661688" y="3832362"/>
                  <a:ext cx="182303" cy="893345"/>
                  <a:chOff x="2661505" y="2938562"/>
                  <a:chExt cx="182303" cy="893345"/>
                </a:xfrm>
              </p:grpSpPr>
              <p:sp>
                <p:nvSpPr>
                  <p:cNvPr id="941" name="Rectangle 940"/>
                  <p:cNvSpPr/>
                  <p:nvPr/>
                </p:nvSpPr>
                <p:spPr bwMode="auto">
                  <a:xfrm>
                    <a:off x="2663808" y="2938562"/>
                    <a:ext cx="180000" cy="180000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342900" marR="0" indent="-34290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F8B323"/>
                      </a:buClr>
                      <a:buSzTx/>
                      <a:buFont typeface="Wingdings" pitchFamily="2" charset="2"/>
                      <a:buNone/>
                      <a:tabLst/>
                    </a:pPr>
                    <a:endParaRPr kumimoji="0" lang="de-DE" sz="9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ＭＳ Ｐゴシック" pitchFamily="116" charset="-128"/>
                    </a:endParaRPr>
                  </a:p>
                </p:txBody>
              </p:sp>
              <p:sp>
                <p:nvSpPr>
                  <p:cNvPr id="942" name="Rectangle 941"/>
                  <p:cNvSpPr/>
                  <p:nvPr/>
                </p:nvSpPr>
                <p:spPr bwMode="auto">
                  <a:xfrm>
                    <a:off x="2663792" y="3117153"/>
                    <a:ext cx="180000" cy="180000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342900" marR="0" indent="-34290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F8B323"/>
                      </a:buClr>
                      <a:buSzTx/>
                      <a:buFont typeface="Wingdings" pitchFamily="2" charset="2"/>
                      <a:buNone/>
                      <a:tabLst/>
                    </a:pPr>
                    <a:endParaRPr kumimoji="0" lang="de-DE" sz="9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ＭＳ Ｐゴシック" pitchFamily="116" charset="-128"/>
                    </a:endParaRPr>
                  </a:p>
                </p:txBody>
              </p:sp>
              <p:sp>
                <p:nvSpPr>
                  <p:cNvPr id="943" name="Rectangle 942"/>
                  <p:cNvSpPr/>
                  <p:nvPr/>
                </p:nvSpPr>
                <p:spPr bwMode="auto">
                  <a:xfrm>
                    <a:off x="2662068" y="3294510"/>
                    <a:ext cx="180000" cy="180000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342900" marR="0" indent="-34290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F8B323"/>
                      </a:buClr>
                      <a:buSzTx/>
                      <a:buFont typeface="Wingdings" pitchFamily="2" charset="2"/>
                      <a:buNone/>
                      <a:tabLst/>
                    </a:pPr>
                    <a:endParaRPr kumimoji="0" lang="de-DE" sz="9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ＭＳ Ｐゴシック" pitchFamily="116" charset="-128"/>
                    </a:endParaRPr>
                  </a:p>
                </p:txBody>
              </p:sp>
              <p:sp>
                <p:nvSpPr>
                  <p:cNvPr id="944" name="Rectangle 943"/>
                  <p:cNvSpPr/>
                  <p:nvPr/>
                </p:nvSpPr>
                <p:spPr bwMode="auto">
                  <a:xfrm>
                    <a:off x="2662068" y="3474550"/>
                    <a:ext cx="180000" cy="180000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342900" marR="0" indent="-34290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F8B323"/>
                      </a:buClr>
                      <a:buSzTx/>
                      <a:buFont typeface="Wingdings" pitchFamily="2" charset="2"/>
                      <a:buNone/>
                      <a:tabLst/>
                    </a:pPr>
                    <a:endParaRPr kumimoji="0" lang="de-DE" sz="9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ＭＳ Ｐゴシック" pitchFamily="116" charset="-128"/>
                    </a:endParaRPr>
                  </a:p>
                </p:txBody>
              </p:sp>
              <p:sp>
                <p:nvSpPr>
                  <p:cNvPr id="945" name="Rectangle 944"/>
                  <p:cNvSpPr/>
                  <p:nvPr/>
                </p:nvSpPr>
                <p:spPr bwMode="auto">
                  <a:xfrm>
                    <a:off x="2661505" y="3651907"/>
                    <a:ext cx="180000" cy="180000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342900" marR="0" indent="-34290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F8B323"/>
                      </a:buClr>
                      <a:buSzTx/>
                      <a:buFont typeface="Wingdings" pitchFamily="2" charset="2"/>
                      <a:buNone/>
                      <a:tabLst/>
                    </a:pPr>
                    <a:endParaRPr kumimoji="0" lang="de-DE" sz="9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ＭＳ Ｐゴシック" pitchFamily="116" charset="-128"/>
                    </a:endParaRPr>
                  </a:p>
                </p:txBody>
              </p:sp>
            </p:grpSp>
            <p:grpSp>
              <p:nvGrpSpPr>
                <p:cNvPr id="935" name="Group 934"/>
                <p:cNvGrpSpPr/>
                <p:nvPr/>
              </p:nvGrpSpPr>
              <p:grpSpPr>
                <a:xfrm>
                  <a:off x="2661489" y="2046559"/>
                  <a:ext cx="182303" cy="893345"/>
                  <a:chOff x="2661505" y="2938562"/>
                  <a:chExt cx="182303" cy="893345"/>
                </a:xfrm>
              </p:grpSpPr>
              <p:sp>
                <p:nvSpPr>
                  <p:cNvPr id="936" name="Rectangle 935"/>
                  <p:cNvSpPr/>
                  <p:nvPr/>
                </p:nvSpPr>
                <p:spPr bwMode="auto">
                  <a:xfrm>
                    <a:off x="2663808" y="2938562"/>
                    <a:ext cx="180000" cy="180000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342900" marR="0" indent="-34290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F8B323"/>
                      </a:buClr>
                      <a:buSzTx/>
                      <a:buFont typeface="Wingdings" pitchFamily="2" charset="2"/>
                      <a:buNone/>
                      <a:tabLst/>
                    </a:pPr>
                    <a:endParaRPr kumimoji="0" lang="de-DE" sz="9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ＭＳ Ｐゴシック" pitchFamily="116" charset="-128"/>
                    </a:endParaRPr>
                  </a:p>
                </p:txBody>
              </p:sp>
              <p:sp>
                <p:nvSpPr>
                  <p:cNvPr id="937" name="Rectangle 936"/>
                  <p:cNvSpPr/>
                  <p:nvPr/>
                </p:nvSpPr>
                <p:spPr bwMode="auto">
                  <a:xfrm>
                    <a:off x="2663792" y="3117153"/>
                    <a:ext cx="180000" cy="180000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342900" marR="0" indent="-34290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F8B323"/>
                      </a:buClr>
                      <a:buSzTx/>
                      <a:buFont typeface="Wingdings" pitchFamily="2" charset="2"/>
                      <a:buNone/>
                      <a:tabLst/>
                    </a:pPr>
                    <a:endParaRPr kumimoji="0" lang="de-DE" sz="9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ＭＳ Ｐゴシック" pitchFamily="116" charset="-128"/>
                    </a:endParaRPr>
                  </a:p>
                </p:txBody>
              </p:sp>
              <p:sp>
                <p:nvSpPr>
                  <p:cNvPr id="938" name="Rectangle 937"/>
                  <p:cNvSpPr/>
                  <p:nvPr/>
                </p:nvSpPr>
                <p:spPr bwMode="auto">
                  <a:xfrm>
                    <a:off x="2662068" y="3294510"/>
                    <a:ext cx="180000" cy="180000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342900" marR="0" indent="-34290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F8B323"/>
                      </a:buClr>
                      <a:buSzTx/>
                      <a:buFont typeface="Wingdings" pitchFamily="2" charset="2"/>
                      <a:buNone/>
                      <a:tabLst/>
                    </a:pPr>
                    <a:endParaRPr kumimoji="0" lang="de-DE" sz="9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ＭＳ Ｐゴシック" pitchFamily="116" charset="-128"/>
                    </a:endParaRPr>
                  </a:p>
                </p:txBody>
              </p:sp>
              <p:sp>
                <p:nvSpPr>
                  <p:cNvPr id="939" name="Rectangle 938"/>
                  <p:cNvSpPr/>
                  <p:nvPr/>
                </p:nvSpPr>
                <p:spPr bwMode="auto">
                  <a:xfrm>
                    <a:off x="2662068" y="3474550"/>
                    <a:ext cx="180000" cy="180000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342900" marR="0" indent="-34290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F8B323"/>
                      </a:buClr>
                      <a:buSzTx/>
                      <a:buFont typeface="Wingdings" pitchFamily="2" charset="2"/>
                      <a:buNone/>
                      <a:tabLst/>
                    </a:pPr>
                    <a:endParaRPr kumimoji="0" lang="de-DE" sz="9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ＭＳ Ｐゴシック" pitchFamily="116" charset="-128"/>
                    </a:endParaRPr>
                  </a:p>
                </p:txBody>
              </p:sp>
              <p:sp>
                <p:nvSpPr>
                  <p:cNvPr id="940" name="Rectangle 939"/>
                  <p:cNvSpPr/>
                  <p:nvPr/>
                </p:nvSpPr>
                <p:spPr bwMode="auto">
                  <a:xfrm>
                    <a:off x="2661505" y="3651907"/>
                    <a:ext cx="180000" cy="180000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342900" marR="0" indent="-34290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F8B323"/>
                      </a:buClr>
                      <a:buSzTx/>
                      <a:buFont typeface="Wingdings" pitchFamily="2" charset="2"/>
                      <a:buNone/>
                      <a:tabLst/>
                    </a:pPr>
                    <a:endParaRPr kumimoji="0" lang="de-DE" sz="9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ＭＳ Ｐゴシック" pitchFamily="116" charset="-128"/>
                    </a:endParaRPr>
                  </a:p>
                </p:txBody>
              </p:sp>
            </p:grpSp>
          </p:grpSp>
          <p:grpSp>
            <p:nvGrpSpPr>
              <p:cNvPr id="914" name="Group 913"/>
              <p:cNvGrpSpPr>
                <a:grpSpLocks noChangeAspect="1"/>
              </p:cNvGrpSpPr>
              <p:nvPr/>
            </p:nvGrpSpPr>
            <p:grpSpPr>
              <a:xfrm>
                <a:off x="8288047" y="2444952"/>
                <a:ext cx="177027" cy="2598774"/>
                <a:chOff x="2661489" y="2046559"/>
                <a:chExt cx="182502" cy="2679148"/>
              </a:xfrm>
            </p:grpSpPr>
            <p:grpSp>
              <p:nvGrpSpPr>
                <p:cNvPr id="915" name="Group 914"/>
                <p:cNvGrpSpPr/>
                <p:nvPr/>
              </p:nvGrpSpPr>
              <p:grpSpPr>
                <a:xfrm>
                  <a:off x="2661505" y="2938562"/>
                  <a:ext cx="182303" cy="893345"/>
                  <a:chOff x="2661505" y="2938562"/>
                  <a:chExt cx="182303" cy="893345"/>
                </a:xfrm>
              </p:grpSpPr>
              <p:sp>
                <p:nvSpPr>
                  <p:cNvPr id="928" name="Rectangle 927"/>
                  <p:cNvSpPr/>
                  <p:nvPr/>
                </p:nvSpPr>
                <p:spPr bwMode="auto">
                  <a:xfrm>
                    <a:off x="2663808" y="2938562"/>
                    <a:ext cx="180000" cy="180000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342900" marR="0" indent="-34290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F8B323"/>
                      </a:buClr>
                      <a:buSzTx/>
                      <a:buFont typeface="Wingdings" pitchFamily="2" charset="2"/>
                      <a:buNone/>
                      <a:tabLst/>
                    </a:pPr>
                    <a:endParaRPr kumimoji="0" lang="de-DE" sz="9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ＭＳ Ｐゴシック" pitchFamily="116" charset="-128"/>
                    </a:endParaRPr>
                  </a:p>
                </p:txBody>
              </p:sp>
              <p:sp>
                <p:nvSpPr>
                  <p:cNvPr id="929" name="Rectangle 928"/>
                  <p:cNvSpPr/>
                  <p:nvPr/>
                </p:nvSpPr>
                <p:spPr bwMode="auto">
                  <a:xfrm>
                    <a:off x="2663792" y="3117153"/>
                    <a:ext cx="180000" cy="180000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342900" marR="0" indent="-34290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F8B323"/>
                      </a:buClr>
                      <a:buSzTx/>
                      <a:buFont typeface="Wingdings" pitchFamily="2" charset="2"/>
                      <a:buNone/>
                      <a:tabLst/>
                    </a:pPr>
                    <a:endParaRPr kumimoji="0" lang="de-DE" sz="9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ＭＳ Ｐゴシック" pitchFamily="116" charset="-128"/>
                    </a:endParaRPr>
                  </a:p>
                </p:txBody>
              </p:sp>
              <p:sp>
                <p:nvSpPr>
                  <p:cNvPr id="930" name="Rectangle 929"/>
                  <p:cNvSpPr/>
                  <p:nvPr/>
                </p:nvSpPr>
                <p:spPr bwMode="auto">
                  <a:xfrm>
                    <a:off x="2662068" y="3294510"/>
                    <a:ext cx="180000" cy="180000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342900" marR="0" indent="-34290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F8B323"/>
                      </a:buClr>
                      <a:buSzTx/>
                      <a:buFont typeface="Wingdings" pitchFamily="2" charset="2"/>
                      <a:buNone/>
                      <a:tabLst/>
                    </a:pPr>
                    <a:endParaRPr kumimoji="0" lang="de-DE" sz="9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ＭＳ Ｐゴシック" pitchFamily="116" charset="-128"/>
                    </a:endParaRPr>
                  </a:p>
                </p:txBody>
              </p:sp>
              <p:sp>
                <p:nvSpPr>
                  <p:cNvPr id="931" name="Rectangle 930"/>
                  <p:cNvSpPr/>
                  <p:nvPr/>
                </p:nvSpPr>
                <p:spPr bwMode="auto">
                  <a:xfrm>
                    <a:off x="2662068" y="3474550"/>
                    <a:ext cx="180000" cy="180000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342900" marR="0" indent="-34290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F8B323"/>
                      </a:buClr>
                      <a:buSzTx/>
                      <a:buFont typeface="Wingdings" pitchFamily="2" charset="2"/>
                      <a:buNone/>
                      <a:tabLst/>
                    </a:pPr>
                    <a:endParaRPr kumimoji="0" lang="de-DE" sz="9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ＭＳ Ｐゴシック" pitchFamily="116" charset="-128"/>
                    </a:endParaRPr>
                  </a:p>
                </p:txBody>
              </p:sp>
              <p:sp>
                <p:nvSpPr>
                  <p:cNvPr id="932" name="Rectangle 931"/>
                  <p:cNvSpPr/>
                  <p:nvPr/>
                </p:nvSpPr>
                <p:spPr bwMode="auto">
                  <a:xfrm>
                    <a:off x="2661505" y="3651907"/>
                    <a:ext cx="180000" cy="180000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342900" marR="0" indent="-34290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F8B323"/>
                      </a:buClr>
                      <a:buSzTx/>
                      <a:buFont typeface="Wingdings" pitchFamily="2" charset="2"/>
                      <a:buNone/>
                      <a:tabLst/>
                    </a:pPr>
                    <a:endParaRPr kumimoji="0" lang="de-DE" sz="9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ＭＳ Ｐゴシック" pitchFamily="116" charset="-128"/>
                    </a:endParaRPr>
                  </a:p>
                </p:txBody>
              </p:sp>
            </p:grpSp>
            <p:grpSp>
              <p:nvGrpSpPr>
                <p:cNvPr id="916" name="Group 915"/>
                <p:cNvGrpSpPr/>
                <p:nvPr/>
              </p:nvGrpSpPr>
              <p:grpSpPr>
                <a:xfrm>
                  <a:off x="2661688" y="3832362"/>
                  <a:ext cx="182303" cy="893345"/>
                  <a:chOff x="2661505" y="2938562"/>
                  <a:chExt cx="182303" cy="893345"/>
                </a:xfrm>
              </p:grpSpPr>
              <p:sp>
                <p:nvSpPr>
                  <p:cNvPr id="923" name="Rectangle 922"/>
                  <p:cNvSpPr/>
                  <p:nvPr/>
                </p:nvSpPr>
                <p:spPr bwMode="auto">
                  <a:xfrm>
                    <a:off x="2663808" y="2938562"/>
                    <a:ext cx="180000" cy="180000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342900" marR="0" indent="-34290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F8B323"/>
                      </a:buClr>
                      <a:buSzTx/>
                      <a:buFont typeface="Wingdings" pitchFamily="2" charset="2"/>
                      <a:buNone/>
                      <a:tabLst/>
                    </a:pPr>
                    <a:endParaRPr kumimoji="0" lang="de-DE" sz="9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ＭＳ Ｐゴシック" pitchFamily="116" charset="-128"/>
                    </a:endParaRPr>
                  </a:p>
                </p:txBody>
              </p:sp>
              <p:sp>
                <p:nvSpPr>
                  <p:cNvPr id="924" name="Rectangle 923"/>
                  <p:cNvSpPr/>
                  <p:nvPr/>
                </p:nvSpPr>
                <p:spPr bwMode="auto">
                  <a:xfrm>
                    <a:off x="2663792" y="3117153"/>
                    <a:ext cx="180000" cy="180000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342900" marR="0" indent="-34290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F8B323"/>
                      </a:buClr>
                      <a:buSzTx/>
                      <a:buFont typeface="Wingdings" pitchFamily="2" charset="2"/>
                      <a:buNone/>
                      <a:tabLst/>
                    </a:pPr>
                    <a:endParaRPr kumimoji="0" lang="de-DE" sz="9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ＭＳ Ｐゴシック" pitchFamily="116" charset="-128"/>
                    </a:endParaRPr>
                  </a:p>
                </p:txBody>
              </p:sp>
              <p:sp>
                <p:nvSpPr>
                  <p:cNvPr id="925" name="Rectangle 924"/>
                  <p:cNvSpPr/>
                  <p:nvPr/>
                </p:nvSpPr>
                <p:spPr bwMode="auto">
                  <a:xfrm>
                    <a:off x="2662068" y="3294510"/>
                    <a:ext cx="180000" cy="180000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342900" marR="0" indent="-34290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F8B323"/>
                      </a:buClr>
                      <a:buSzTx/>
                      <a:buFont typeface="Wingdings" pitchFamily="2" charset="2"/>
                      <a:buNone/>
                      <a:tabLst/>
                    </a:pPr>
                    <a:endParaRPr kumimoji="0" lang="de-DE" sz="9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ＭＳ Ｐゴシック" pitchFamily="116" charset="-128"/>
                    </a:endParaRPr>
                  </a:p>
                </p:txBody>
              </p:sp>
              <p:sp>
                <p:nvSpPr>
                  <p:cNvPr id="926" name="Rectangle 925"/>
                  <p:cNvSpPr/>
                  <p:nvPr/>
                </p:nvSpPr>
                <p:spPr bwMode="auto">
                  <a:xfrm>
                    <a:off x="2662068" y="3474550"/>
                    <a:ext cx="180000" cy="180000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342900" marR="0" indent="-34290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F8B323"/>
                      </a:buClr>
                      <a:buSzTx/>
                      <a:buFont typeface="Wingdings" pitchFamily="2" charset="2"/>
                      <a:buNone/>
                      <a:tabLst/>
                    </a:pPr>
                    <a:endParaRPr kumimoji="0" lang="de-DE" sz="9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ＭＳ Ｐゴシック" pitchFamily="116" charset="-128"/>
                    </a:endParaRPr>
                  </a:p>
                </p:txBody>
              </p:sp>
              <p:sp>
                <p:nvSpPr>
                  <p:cNvPr id="927" name="Rectangle 926"/>
                  <p:cNvSpPr/>
                  <p:nvPr/>
                </p:nvSpPr>
                <p:spPr bwMode="auto">
                  <a:xfrm>
                    <a:off x="2661505" y="3651907"/>
                    <a:ext cx="180000" cy="180000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342900" marR="0" indent="-34290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F8B323"/>
                      </a:buClr>
                      <a:buSzTx/>
                      <a:buFont typeface="Wingdings" pitchFamily="2" charset="2"/>
                      <a:buNone/>
                      <a:tabLst/>
                    </a:pPr>
                    <a:endParaRPr kumimoji="0" lang="de-DE" sz="9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ＭＳ Ｐゴシック" pitchFamily="116" charset="-128"/>
                    </a:endParaRPr>
                  </a:p>
                </p:txBody>
              </p:sp>
            </p:grpSp>
            <p:grpSp>
              <p:nvGrpSpPr>
                <p:cNvPr id="917" name="Group 916"/>
                <p:cNvGrpSpPr/>
                <p:nvPr/>
              </p:nvGrpSpPr>
              <p:grpSpPr>
                <a:xfrm>
                  <a:off x="2661489" y="2046559"/>
                  <a:ext cx="182303" cy="893345"/>
                  <a:chOff x="2661505" y="2938562"/>
                  <a:chExt cx="182303" cy="893345"/>
                </a:xfrm>
              </p:grpSpPr>
              <p:sp>
                <p:nvSpPr>
                  <p:cNvPr id="918" name="Rectangle 917"/>
                  <p:cNvSpPr/>
                  <p:nvPr/>
                </p:nvSpPr>
                <p:spPr bwMode="auto">
                  <a:xfrm>
                    <a:off x="2663808" y="2938562"/>
                    <a:ext cx="180000" cy="180000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342900" marR="0" indent="-34290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F8B323"/>
                      </a:buClr>
                      <a:buSzTx/>
                      <a:buFont typeface="Wingdings" pitchFamily="2" charset="2"/>
                      <a:buNone/>
                      <a:tabLst/>
                    </a:pPr>
                    <a:endParaRPr kumimoji="0" lang="de-DE" sz="9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ＭＳ Ｐゴシック" pitchFamily="116" charset="-128"/>
                    </a:endParaRPr>
                  </a:p>
                </p:txBody>
              </p:sp>
              <p:sp>
                <p:nvSpPr>
                  <p:cNvPr id="919" name="Rectangle 918"/>
                  <p:cNvSpPr/>
                  <p:nvPr/>
                </p:nvSpPr>
                <p:spPr bwMode="auto">
                  <a:xfrm>
                    <a:off x="2663792" y="3117153"/>
                    <a:ext cx="180000" cy="180000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342900" marR="0" indent="-34290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F8B323"/>
                      </a:buClr>
                      <a:buSzTx/>
                      <a:buFont typeface="Wingdings" pitchFamily="2" charset="2"/>
                      <a:buNone/>
                      <a:tabLst/>
                    </a:pPr>
                    <a:endParaRPr kumimoji="0" lang="de-DE" sz="9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ＭＳ Ｐゴシック" pitchFamily="116" charset="-128"/>
                    </a:endParaRPr>
                  </a:p>
                </p:txBody>
              </p:sp>
              <p:sp>
                <p:nvSpPr>
                  <p:cNvPr id="920" name="Rectangle 919"/>
                  <p:cNvSpPr/>
                  <p:nvPr/>
                </p:nvSpPr>
                <p:spPr bwMode="auto">
                  <a:xfrm>
                    <a:off x="2662068" y="3294510"/>
                    <a:ext cx="180000" cy="180000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342900" marR="0" indent="-34290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F8B323"/>
                      </a:buClr>
                      <a:buSzTx/>
                      <a:buFont typeface="Wingdings" pitchFamily="2" charset="2"/>
                      <a:buNone/>
                      <a:tabLst/>
                    </a:pPr>
                    <a:endParaRPr kumimoji="0" lang="de-DE" sz="9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ＭＳ Ｐゴシック" pitchFamily="116" charset="-128"/>
                    </a:endParaRPr>
                  </a:p>
                </p:txBody>
              </p:sp>
              <p:sp>
                <p:nvSpPr>
                  <p:cNvPr id="921" name="Rectangle 920"/>
                  <p:cNvSpPr/>
                  <p:nvPr/>
                </p:nvSpPr>
                <p:spPr bwMode="auto">
                  <a:xfrm>
                    <a:off x="2662068" y="3474550"/>
                    <a:ext cx="180000" cy="180000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342900" marR="0" indent="-34290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F8B323"/>
                      </a:buClr>
                      <a:buSzTx/>
                      <a:buFont typeface="Wingdings" pitchFamily="2" charset="2"/>
                      <a:buNone/>
                      <a:tabLst/>
                    </a:pPr>
                    <a:endParaRPr kumimoji="0" lang="de-DE" sz="9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ＭＳ Ｐゴシック" pitchFamily="116" charset="-128"/>
                    </a:endParaRPr>
                  </a:p>
                </p:txBody>
              </p:sp>
              <p:sp>
                <p:nvSpPr>
                  <p:cNvPr id="922" name="Rectangle 921"/>
                  <p:cNvSpPr/>
                  <p:nvPr/>
                </p:nvSpPr>
                <p:spPr bwMode="auto">
                  <a:xfrm>
                    <a:off x="2661505" y="3651907"/>
                    <a:ext cx="180000" cy="180000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342900" marR="0" indent="-34290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F8B323"/>
                      </a:buClr>
                      <a:buSzTx/>
                      <a:buFont typeface="Wingdings" pitchFamily="2" charset="2"/>
                      <a:buNone/>
                      <a:tabLst/>
                    </a:pPr>
                    <a:endParaRPr kumimoji="0" lang="de-DE" sz="9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ＭＳ Ｐゴシック" pitchFamily="116" charset="-128"/>
                    </a:endParaRPr>
                  </a:p>
                </p:txBody>
              </p:sp>
            </p:grpSp>
          </p:grpSp>
        </p:grpSp>
      </p:grpSp>
      <p:sp>
        <p:nvSpPr>
          <p:cNvPr id="1729" name="Line 43"/>
          <p:cNvSpPr>
            <a:spLocks noChangeShapeType="1"/>
          </p:cNvSpPr>
          <p:nvPr/>
        </p:nvSpPr>
        <p:spPr bwMode="auto">
          <a:xfrm rot="16200000">
            <a:off x="3079839" y="1136544"/>
            <a:ext cx="0" cy="570953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None/>
            </a:pPr>
            <a:endParaRPr lang="de-DE" sz="900" b="1">
              <a:solidFill>
                <a:srgbClr val="261748"/>
              </a:solidFill>
            </a:endParaRPr>
          </a:p>
        </p:txBody>
      </p:sp>
      <p:sp>
        <p:nvSpPr>
          <p:cNvPr id="1730" name="Line 44"/>
          <p:cNvSpPr>
            <a:spLocks noChangeShapeType="1"/>
          </p:cNvSpPr>
          <p:nvPr/>
        </p:nvSpPr>
        <p:spPr bwMode="auto">
          <a:xfrm rot="16200000" flipH="1">
            <a:off x="857296" y="3131851"/>
            <a:ext cx="1" cy="126444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None/>
            </a:pPr>
            <a:endParaRPr lang="de-DE" sz="900" b="1">
              <a:solidFill>
                <a:srgbClr val="261748"/>
              </a:solidFill>
            </a:endParaRPr>
          </a:p>
        </p:txBody>
      </p:sp>
      <p:sp>
        <p:nvSpPr>
          <p:cNvPr id="1731" name="Line 45"/>
          <p:cNvSpPr>
            <a:spLocks noChangeShapeType="1"/>
          </p:cNvSpPr>
          <p:nvPr/>
        </p:nvSpPr>
        <p:spPr bwMode="auto">
          <a:xfrm rot="16200000" flipH="1">
            <a:off x="3794662" y="635430"/>
            <a:ext cx="35243" cy="7174423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None/>
            </a:pPr>
            <a:endParaRPr lang="de-DE" sz="900" b="1">
              <a:solidFill>
                <a:srgbClr val="261748"/>
              </a:solidFill>
            </a:endParaRPr>
          </a:p>
        </p:txBody>
      </p:sp>
      <p:sp>
        <p:nvSpPr>
          <p:cNvPr id="1732" name="TextBox 1731"/>
          <p:cNvSpPr txBox="1"/>
          <p:nvPr/>
        </p:nvSpPr>
        <p:spPr>
          <a:xfrm>
            <a:off x="6788942" y="4563439"/>
            <a:ext cx="1239442" cy="5663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None/>
            </a:pPr>
            <a:r>
              <a:rPr lang="de-DE" sz="1400" b="1" dirty="0">
                <a:solidFill>
                  <a:srgbClr val="261748"/>
                </a:solidFill>
              </a:rPr>
              <a:t>HED</a:t>
            </a:r>
          </a:p>
          <a:p>
            <a:pPr algn="ctr" fontAlgn="base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None/>
            </a:pPr>
            <a:r>
              <a:rPr lang="de-DE" sz="1400" b="1" dirty="0" err="1">
                <a:solidFill>
                  <a:srgbClr val="261748"/>
                </a:solidFill>
              </a:rPr>
              <a:t>experiments</a:t>
            </a:r>
            <a:endParaRPr lang="de-DE" sz="1400" b="1" dirty="0">
              <a:solidFill>
                <a:srgbClr val="261748"/>
              </a:solidFill>
            </a:endParaRPr>
          </a:p>
        </p:txBody>
      </p:sp>
      <p:sp>
        <p:nvSpPr>
          <p:cNvPr id="1733" name="TextBox 1732"/>
          <p:cNvSpPr txBox="1"/>
          <p:nvPr/>
        </p:nvSpPr>
        <p:spPr>
          <a:xfrm>
            <a:off x="7423213" y="2851874"/>
            <a:ext cx="910827" cy="5663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None/>
            </a:pPr>
            <a:r>
              <a:rPr lang="de-DE" sz="1400" b="1" dirty="0" smtClean="0">
                <a:solidFill>
                  <a:srgbClr val="261748"/>
                </a:solidFill>
              </a:rPr>
              <a:t>HED</a:t>
            </a:r>
          </a:p>
          <a:p>
            <a:pPr algn="ctr" fontAlgn="base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None/>
            </a:pPr>
            <a:r>
              <a:rPr lang="de-DE" sz="1400" b="1" dirty="0" err="1">
                <a:solidFill>
                  <a:srgbClr val="261748"/>
                </a:solidFill>
              </a:rPr>
              <a:t>c</a:t>
            </a:r>
            <a:r>
              <a:rPr lang="de-DE" sz="1400" b="1" dirty="0" err="1" smtClean="0">
                <a:solidFill>
                  <a:srgbClr val="261748"/>
                </a:solidFill>
              </a:rPr>
              <a:t>trl</a:t>
            </a:r>
            <a:r>
              <a:rPr lang="de-DE" sz="1400" b="1" dirty="0" smtClean="0">
                <a:solidFill>
                  <a:srgbClr val="261748"/>
                </a:solidFill>
              </a:rPr>
              <a:t>/</a:t>
            </a:r>
            <a:r>
              <a:rPr lang="de-DE" sz="1400" b="1" dirty="0" err="1" smtClean="0">
                <a:solidFill>
                  <a:srgbClr val="261748"/>
                </a:solidFill>
              </a:rPr>
              <a:t>elec</a:t>
            </a:r>
            <a:r>
              <a:rPr lang="de-DE" sz="1400" b="1" dirty="0" smtClean="0">
                <a:solidFill>
                  <a:srgbClr val="261748"/>
                </a:solidFill>
              </a:rPr>
              <a:t>.</a:t>
            </a:r>
            <a:endParaRPr lang="de-DE" sz="1400" b="1" dirty="0">
              <a:solidFill>
                <a:srgbClr val="261748"/>
              </a:solidFill>
            </a:endParaRPr>
          </a:p>
        </p:txBody>
      </p:sp>
      <p:sp>
        <p:nvSpPr>
          <p:cNvPr id="1734" name="Hexagon 1733"/>
          <p:cNvSpPr/>
          <p:nvPr/>
        </p:nvSpPr>
        <p:spPr bwMode="auto">
          <a:xfrm>
            <a:off x="7071757" y="3916472"/>
            <a:ext cx="721904" cy="625642"/>
          </a:xfrm>
          <a:prstGeom prst="hexagon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indent="-342900" algn="ctr" fontAlgn="base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None/>
            </a:pPr>
            <a:endParaRPr lang="de-DE" sz="900" b="1">
              <a:solidFill>
                <a:srgbClr val="261748"/>
              </a:solidFill>
            </a:endParaRPr>
          </a:p>
        </p:txBody>
      </p:sp>
      <p:sp>
        <p:nvSpPr>
          <p:cNvPr id="1735" name="Isosceles Triangle 1734"/>
          <p:cNvSpPr/>
          <p:nvPr/>
        </p:nvSpPr>
        <p:spPr bwMode="auto">
          <a:xfrm rot="4073169" flipV="1">
            <a:off x="4558169" y="2864914"/>
            <a:ext cx="1487106" cy="1628385"/>
          </a:xfrm>
          <a:prstGeom prst="triangle">
            <a:avLst/>
          </a:prstGeom>
          <a:solidFill>
            <a:schemeClr val="bg1">
              <a:lumMod val="65000"/>
            </a:schemeClr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indent="-342900" algn="ctr" fontAlgn="base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None/>
            </a:pPr>
            <a:endParaRPr lang="de-DE" sz="900" b="1">
              <a:solidFill>
                <a:srgbClr val="261748"/>
              </a:solidFill>
            </a:endParaRPr>
          </a:p>
        </p:txBody>
      </p:sp>
      <p:sp>
        <p:nvSpPr>
          <p:cNvPr id="1736" name="TextBox 1735"/>
          <p:cNvSpPr txBox="1"/>
          <p:nvPr/>
        </p:nvSpPr>
        <p:spPr>
          <a:xfrm>
            <a:off x="6795022" y="2851874"/>
            <a:ext cx="513282" cy="5663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None/>
            </a:pPr>
            <a:r>
              <a:rPr lang="de-DE" sz="1400" b="1" dirty="0" smtClean="0">
                <a:solidFill>
                  <a:srgbClr val="261748"/>
                </a:solidFill>
              </a:rPr>
              <a:t>MID</a:t>
            </a:r>
          </a:p>
          <a:p>
            <a:pPr algn="ctr" fontAlgn="base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None/>
            </a:pPr>
            <a:r>
              <a:rPr lang="de-DE" sz="1400" b="1" dirty="0" err="1" smtClean="0">
                <a:solidFill>
                  <a:srgbClr val="261748"/>
                </a:solidFill>
              </a:rPr>
              <a:t>ctrl</a:t>
            </a:r>
            <a:endParaRPr lang="de-DE" sz="1400" b="1" dirty="0">
              <a:solidFill>
                <a:srgbClr val="261748"/>
              </a:solidFill>
            </a:endParaRPr>
          </a:p>
        </p:txBody>
      </p:sp>
      <p:sp>
        <p:nvSpPr>
          <p:cNvPr id="1737" name="Rectangle 1736"/>
          <p:cNvSpPr/>
          <p:nvPr/>
        </p:nvSpPr>
        <p:spPr bwMode="auto">
          <a:xfrm>
            <a:off x="6643991" y="2453608"/>
            <a:ext cx="791244" cy="1051144"/>
          </a:xfrm>
          <a:prstGeom prst="rect">
            <a:avLst/>
          </a:prstGeom>
          <a:solidFill>
            <a:srgbClr val="FFCC99">
              <a:alpha val="50000"/>
            </a:srgbClr>
          </a:solidFill>
          <a:ln w="2857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indent="-342900" algn="ctr" fontAlgn="base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None/>
            </a:pPr>
            <a:endParaRPr lang="de-DE" sz="900" b="1">
              <a:solidFill>
                <a:srgbClr val="261748"/>
              </a:solidFill>
            </a:endParaRPr>
          </a:p>
        </p:txBody>
      </p:sp>
      <p:sp>
        <p:nvSpPr>
          <p:cNvPr id="1738" name="TextBox 1737"/>
          <p:cNvSpPr txBox="1"/>
          <p:nvPr/>
        </p:nvSpPr>
        <p:spPr>
          <a:xfrm>
            <a:off x="2971404" y="3834691"/>
            <a:ext cx="710452" cy="5663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None/>
            </a:pPr>
            <a:r>
              <a:rPr lang="de-DE" sz="1400" b="1" dirty="0">
                <a:solidFill>
                  <a:srgbClr val="261748"/>
                </a:solidFill>
              </a:rPr>
              <a:t>MID</a:t>
            </a:r>
          </a:p>
          <a:p>
            <a:pPr algn="ctr" fontAlgn="base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None/>
            </a:pPr>
            <a:r>
              <a:rPr lang="de-DE" sz="1400" b="1" dirty="0" err="1" smtClean="0">
                <a:solidFill>
                  <a:srgbClr val="261748"/>
                </a:solidFill>
              </a:rPr>
              <a:t>optics</a:t>
            </a:r>
            <a:endParaRPr lang="de-DE" sz="1400" b="1" dirty="0">
              <a:solidFill>
                <a:srgbClr val="261748"/>
              </a:solidFill>
            </a:endParaRPr>
          </a:p>
        </p:txBody>
      </p:sp>
      <p:sp>
        <p:nvSpPr>
          <p:cNvPr id="1739" name="TextBox 1738"/>
          <p:cNvSpPr txBox="1"/>
          <p:nvPr/>
        </p:nvSpPr>
        <p:spPr>
          <a:xfrm>
            <a:off x="5535125" y="4258086"/>
            <a:ext cx="11400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None/>
            </a:pPr>
            <a:r>
              <a:rPr lang="de-DE" sz="1400" b="1" dirty="0" smtClean="0">
                <a:solidFill>
                  <a:srgbClr val="261748"/>
                </a:solidFill>
              </a:rPr>
              <a:t>HED</a:t>
            </a:r>
            <a:r>
              <a:rPr lang="de-DE" sz="1400" b="1" dirty="0">
                <a:solidFill>
                  <a:srgbClr val="261748"/>
                </a:solidFill>
              </a:rPr>
              <a:t> </a:t>
            </a:r>
            <a:r>
              <a:rPr lang="de-DE" sz="1400" b="1" dirty="0" err="1" smtClean="0">
                <a:solidFill>
                  <a:srgbClr val="261748"/>
                </a:solidFill>
              </a:rPr>
              <a:t>optics</a:t>
            </a:r>
            <a:endParaRPr lang="de-DE" sz="1400" b="1" dirty="0">
              <a:solidFill>
                <a:srgbClr val="261748"/>
              </a:solidFill>
            </a:endParaRPr>
          </a:p>
        </p:txBody>
      </p:sp>
      <p:sp>
        <p:nvSpPr>
          <p:cNvPr id="1740" name="TextBox 1739"/>
          <p:cNvSpPr txBox="1"/>
          <p:nvPr/>
        </p:nvSpPr>
        <p:spPr>
          <a:xfrm>
            <a:off x="2828227" y="2728707"/>
            <a:ext cx="582212" cy="82484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 fontAlgn="base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None/>
            </a:pPr>
            <a:r>
              <a:rPr lang="de-DE" sz="1400" b="1" dirty="0" smtClean="0">
                <a:solidFill>
                  <a:srgbClr val="261748"/>
                </a:solidFill>
              </a:rPr>
              <a:t>NNN</a:t>
            </a:r>
          </a:p>
          <a:p>
            <a:pPr algn="ctr" fontAlgn="base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None/>
            </a:pPr>
            <a:r>
              <a:rPr lang="de-DE" sz="1400" b="1" dirty="0" err="1">
                <a:solidFill>
                  <a:srgbClr val="261748"/>
                </a:solidFill>
              </a:rPr>
              <a:t>c</a:t>
            </a:r>
            <a:r>
              <a:rPr lang="de-DE" sz="1400" b="1" dirty="0" err="1" smtClean="0">
                <a:solidFill>
                  <a:srgbClr val="261748"/>
                </a:solidFill>
              </a:rPr>
              <a:t>trl</a:t>
            </a:r>
            <a:r>
              <a:rPr lang="de-DE" sz="1400" b="1" dirty="0" smtClean="0">
                <a:solidFill>
                  <a:srgbClr val="261748"/>
                </a:solidFill>
              </a:rPr>
              <a:t>/</a:t>
            </a:r>
          </a:p>
          <a:p>
            <a:pPr algn="ctr" fontAlgn="base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None/>
            </a:pPr>
            <a:r>
              <a:rPr lang="de-DE" sz="1400" b="1" dirty="0" err="1">
                <a:solidFill>
                  <a:srgbClr val="261748"/>
                </a:solidFill>
              </a:rPr>
              <a:t>e</a:t>
            </a:r>
            <a:r>
              <a:rPr lang="de-DE" sz="1400" b="1" dirty="0" err="1" smtClean="0">
                <a:solidFill>
                  <a:srgbClr val="261748"/>
                </a:solidFill>
              </a:rPr>
              <a:t>lec</a:t>
            </a:r>
            <a:r>
              <a:rPr lang="de-DE" sz="1400" b="1" dirty="0" smtClean="0">
                <a:solidFill>
                  <a:srgbClr val="261748"/>
                </a:solidFill>
              </a:rPr>
              <a:t>.</a:t>
            </a:r>
            <a:endParaRPr lang="de-DE" sz="1400" b="1" dirty="0">
              <a:solidFill>
                <a:srgbClr val="261748"/>
              </a:solidFill>
            </a:endParaRPr>
          </a:p>
        </p:txBody>
      </p:sp>
      <p:sp>
        <p:nvSpPr>
          <p:cNvPr id="1741" name="Pie 1740"/>
          <p:cNvSpPr/>
          <p:nvPr/>
        </p:nvSpPr>
        <p:spPr bwMode="auto">
          <a:xfrm rot="5400000">
            <a:off x="456382" y="2739870"/>
            <a:ext cx="2095753" cy="2073428"/>
          </a:xfrm>
          <a:prstGeom prst="pie">
            <a:avLst>
              <a:gd name="adj1" fmla="val 9371218"/>
              <a:gd name="adj2" fmla="val 16750433"/>
            </a:avLst>
          </a:prstGeom>
          <a:solidFill>
            <a:schemeClr val="bg1">
              <a:lumMod val="6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SzTx/>
              <a:buFont typeface="Wingdings" pitchFamily="2" charset="2"/>
              <a:buNone/>
              <a:tabLst/>
            </a:pPr>
            <a:endParaRPr kumimoji="0" lang="de-DE" sz="9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16" charset="-128"/>
            </a:endParaRPr>
          </a:p>
        </p:txBody>
      </p:sp>
      <p:sp>
        <p:nvSpPr>
          <p:cNvPr id="1742" name="TextBox 1741"/>
          <p:cNvSpPr txBox="1"/>
          <p:nvPr/>
        </p:nvSpPr>
        <p:spPr>
          <a:xfrm>
            <a:off x="1331640" y="3131663"/>
            <a:ext cx="1239442" cy="5663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None/>
            </a:pPr>
            <a:r>
              <a:rPr lang="de-DE" sz="1400" b="1" dirty="0" smtClean="0">
                <a:solidFill>
                  <a:srgbClr val="261748"/>
                </a:solidFill>
              </a:rPr>
              <a:t>NNN</a:t>
            </a:r>
            <a:endParaRPr lang="de-DE" sz="1400" b="1" dirty="0">
              <a:solidFill>
                <a:srgbClr val="261748"/>
              </a:solidFill>
            </a:endParaRPr>
          </a:p>
          <a:p>
            <a:pPr algn="ctr" fontAlgn="base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None/>
            </a:pPr>
            <a:r>
              <a:rPr lang="de-DE" sz="1400" b="1" dirty="0" err="1">
                <a:solidFill>
                  <a:srgbClr val="261748"/>
                </a:solidFill>
              </a:rPr>
              <a:t>experiments</a:t>
            </a:r>
            <a:endParaRPr lang="de-DE" sz="1400" b="1" dirty="0">
              <a:solidFill>
                <a:srgbClr val="261748"/>
              </a:solidFill>
            </a:endParaRPr>
          </a:p>
        </p:txBody>
      </p:sp>
      <p:sp>
        <p:nvSpPr>
          <p:cNvPr id="1743" name="TextBox 1742"/>
          <p:cNvSpPr txBox="1"/>
          <p:nvPr/>
        </p:nvSpPr>
        <p:spPr>
          <a:xfrm>
            <a:off x="4983826" y="3221669"/>
            <a:ext cx="1239442" cy="5663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None/>
            </a:pPr>
            <a:r>
              <a:rPr lang="de-DE" sz="1400" b="1" dirty="0">
                <a:solidFill>
                  <a:srgbClr val="261748"/>
                </a:solidFill>
              </a:rPr>
              <a:t>MID</a:t>
            </a:r>
          </a:p>
          <a:p>
            <a:pPr algn="ctr" fontAlgn="base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None/>
            </a:pPr>
            <a:r>
              <a:rPr lang="de-DE" sz="1400" b="1" dirty="0" err="1">
                <a:solidFill>
                  <a:srgbClr val="261748"/>
                </a:solidFill>
              </a:rPr>
              <a:t>experiments</a:t>
            </a:r>
            <a:endParaRPr lang="de-DE" sz="1400" b="1" dirty="0">
              <a:solidFill>
                <a:srgbClr val="261748"/>
              </a:solidFill>
            </a:endParaRPr>
          </a:p>
        </p:txBody>
      </p:sp>
      <p:sp>
        <p:nvSpPr>
          <p:cNvPr id="1744" name="Freeform 1743"/>
          <p:cNvSpPr/>
          <p:nvPr/>
        </p:nvSpPr>
        <p:spPr bwMode="auto">
          <a:xfrm>
            <a:off x="3965944" y="2471710"/>
            <a:ext cx="2678982" cy="2105600"/>
          </a:xfrm>
          <a:custGeom>
            <a:avLst/>
            <a:gdLst>
              <a:gd name="connsiteX0" fmla="*/ 0 w 2675106"/>
              <a:gd name="connsiteY0" fmla="*/ 9727 h 1887165"/>
              <a:gd name="connsiteX1" fmla="*/ 0 w 2675106"/>
              <a:gd name="connsiteY1" fmla="*/ 1887165 h 1887165"/>
              <a:gd name="connsiteX2" fmla="*/ 1070042 w 2675106"/>
              <a:gd name="connsiteY2" fmla="*/ 1877438 h 1887165"/>
              <a:gd name="connsiteX3" fmla="*/ 1070042 w 2675106"/>
              <a:gd name="connsiteY3" fmla="*/ 1468876 h 1887165"/>
              <a:gd name="connsiteX4" fmla="*/ 2675106 w 2675106"/>
              <a:gd name="connsiteY4" fmla="*/ 1429965 h 1887165"/>
              <a:gd name="connsiteX5" fmla="*/ 2665378 w 2675106"/>
              <a:gd name="connsiteY5" fmla="*/ 0 h 1887165"/>
              <a:gd name="connsiteX6" fmla="*/ 0 w 2675106"/>
              <a:gd name="connsiteY6" fmla="*/ 9727 h 1887165"/>
              <a:gd name="connsiteX0" fmla="*/ 0 w 2666314"/>
              <a:gd name="connsiteY0" fmla="*/ 9727 h 1887165"/>
              <a:gd name="connsiteX1" fmla="*/ 0 w 2666314"/>
              <a:gd name="connsiteY1" fmla="*/ 1887165 h 1887165"/>
              <a:gd name="connsiteX2" fmla="*/ 1070042 w 2666314"/>
              <a:gd name="connsiteY2" fmla="*/ 1877438 h 1887165"/>
              <a:gd name="connsiteX3" fmla="*/ 1070042 w 2666314"/>
              <a:gd name="connsiteY3" fmla="*/ 1468876 h 1887165"/>
              <a:gd name="connsiteX4" fmla="*/ 2665379 w 2666314"/>
              <a:gd name="connsiteY4" fmla="*/ 1468876 h 1887165"/>
              <a:gd name="connsiteX5" fmla="*/ 2665378 w 2666314"/>
              <a:gd name="connsiteY5" fmla="*/ 0 h 1887165"/>
              <a:gd name="connsiteX6" fmla="*/ 0 w 2666314"/>
              <a:gd name="connsiteY6" fmla="*/ 9727 h 18871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66314" h="1887165">
                <a:moveTo>
                  <a:pt x="0" y="9727"/>
                </a:moveTo>
                <a:lnTo>
                  <a:pt x="0" y="1887165"/>
                </a:lnTo>
                <a:lnTo>
                  <a:pt x="1070042" y="1877438"/>
                </a:lnTo>
                <a:lnTo>
                  <a:pt x="1070042" y="1468876"/>
                </a:lnTo>
                <a:lnTo>
                  <a:pt x="2665379" y="1468876"/>
                </a:lnTo>
                <a:cubicBezTo>
                  <a:pt x="2662136" y="992221"/>
                  <a:pt x="2668621" y="476655"/>
                  <a:pt x="2665378" y="0"/>
                </a:cubicBezTo>
                <a:lnTo>
                  <a:pt x="0" y="9727"/>
                </a:lnTo>
                <a:close/>
              </a:path>
            </a:pathLst>
          </a:custGeom>
          <a:solidFill>
            <a:srgbClr val="FFCC99">
              <a:alpha val="50000"/>
            </a:srgbClr>
          </a:solidFill>
          <a:ln w="25400">
            <a:solidFill>
              <a:srgbClr val="FFC000"/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SzTx/>
              <a:buFont typeface="Wingdings" pitchFamily="2" charset="2"/>
              <a:buNone/>
              <a:tabLst/>
            </a:pPr>
            <a:endParaRPr kumimoji="0" lang="de-DE" sz="9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16" charset="-128"/>
            </a:endParaRPr>
          </a:p>
        </p:txBody>
      </p:sp>
      <p:sp>
        <p:nvSpPr>
          <p:cNvPr id="1745" name="Rectangle 1744"/>
          <p:cNvSpPr/>
          <p:nvPr/>
        </p:nvSpPr>
        <p:spPr bwMode="auto">
          <a:xfrm>
            <a:off x="2727674" y="3754482"/>
            <a:ext cx="1244946" cy="631442"/>
          </a:xfrm>
          <a:prstGeom prst="rect">
            <a:avLst/>
          </a:prstGeom>
          <a:solidFill>
            <a:srgbClr val="FFCC99">
              <a:alpha val="50000"/>
            </a:srgbClr>
          </a:solidFill>
          <a:ln w="254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indent="-342900" algn="ctr" fontAlgn="base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None/>
            </a:pPr>
            <a:endParaRPr lang="de-DE" sz="900" b="1">
              <a:solidFill>
                <a:srgbClr val="261748"/>
              </a:solidFill>
            </a:endParaRPr>
          </a:p>
        </p:txBody>
      </p:sp>
      <p:sp>
        <p:nvSpPr>
          <p:cNvPr id="1746" name="Rectangle 1745"/>
          <p:cNvSpPr/>
          <p:nvPr/>
        </p:nvSpPr>
        <p:spPr bwMode="auto">
          <a:xfrm>
            <a:off x="3965944" y="4579208"/>
            <a:ext cx="1850051" cy="1114520"/>
          </a:xfrm>
          <a:prstGeom prst="rect">
            <a:avLst/>
          </a:prstGeom>
          <a:solidFill>
            <a:srgbClr val="00B050">
              <a:alpha val="50000"/>
            </a:srgb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SzTx/>
              <a:buFont typeface="Wingdings" pitchFamily="2" charset="2"/>
              <a:buNone/>
              <a:tabLst/>
            </a:pPr>
            <a:endParaRPr kumimoji="0" lang="de-DE" sz="9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16" charset="-128"/>
            </a:endParaRPr>
          </a:p>
        </p:txBody>
      </p:sp>
      <p:sp>
        <p:nvSpPr>
          <p:cNvPr id="1747" name="Rectangle 1"/>
          <p:cNvSpPr>
            <a:spLocks noChangeArrowheads="1"/>
          </p:cNvSpPr>
          <p:nvPr/>
        </p:nvSpPr>
        <p:spPr bwMode="auto">
          <a:xfrm>
            <a:off x="2934583" y="4375290"/>
            <a:ext cx="1041993" cy="1318438"/>
          </a:xfrm>
          <a:prstGeom prst="rect">
            <a:avLst/>
          </a:prstGeom>
          <a:solidFill>
            <a:srgbClr val="FF00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/>
            <a:endParaRPr lang="de-DE"/>
          </a:p>
        </p:txBody>
      </p:sp>
      <p:sp>
        <p:nvSpPr>
          <p:cNvPr id="1748" name="Rectangle 799"/>
          <p:cNvSpPr>
            <a:spLocks noChangeArrowheads="1"/>
          </p:cNvSpPr>
          <p:nvPr/>
        </p:nvSpPr>
        <p:spPr bwMode="auto">
          <a:xfrm>
            <a:off x="2334185" y="5296872"/>
            <a:ext cx="605347" cy="400314"/>
          </a:xfrm>
          <a:prstGeom prst="rect">
            <a:avLst/>
          </a:prstGeom>
          <a:solidFill>
            <a:srgbClr val="251555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buFont typeface="Wingdings" pitchFamily="-109" charset="2"/>
              <a:buNone/>
            </a:pPr>
            <a:r>
              <a:rPr lang="de-DE" sz="1200" b="1" dirty="0"/>
              <a:t>lock</a:t>
            </a:r>
          </a:p>
        </p:txBody>
      </p:sp>
      <p:cxnSp>
        <p:nvCxnSpPr>
          <p:cNvPr id="1749" name="Straight Connector 1748"/>
          <p:cNvCxnSpPr/>
          <p:nvPr/>
        </p:nvCxnSpPr>
        <p:spPr bwMode="auto">
          <a:xfrm>
            <a:off x="6660232" y="3517806"/>
            <a:ext cx="914400" cy="914400"/>
          </a:xfrm>
          <a:prstGeom prst="lin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50" name="Straight Connector 1749"/>
          <p:cNvCxnSpPr/>
          <p:nvPr/>
        </p:nvCxnSpPr>
        <p:spPr bwMode="auto">
          <a:xfrm>
            <a:off x="6690511" y="3507617"/>
            <a:ext cx="914400" cy="914400"/>
          </a:xfrm>
          <a:prstGeom prst="lin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51" name="Straight Connector 1750"/>
          <p:cNvCxnSpPr/>
          <p:nvPr/>
        </p:nvCxnSpPr>
        <p:spPr bwMode="auto">
          <a:xfrm>
            <a:off x="6672404" y="3516670"/>
            <a:ext cx="1629624" cy="0"/>
          </a:xfrm>
          <a:prstGeom prst="lin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52" name="Rectangle 1751"/>
          <p:cNvSpPr/>
          <p:nvPr/>
        </p:nvSpPr>
        <p:spPr bwMode="auto">
          <a:xfrm>
            <a:off x="6663350" y="3525723"/>
            <a:ext cx="1973655" cy="1801640"/>
          </a:xfrm>
          <a:prstGeom prst="rect">
            <a:avLst/>
          </a:prstGeom>
          <a:solidFill>
            <a:srgbClr val="C1B0E6">
              <a:alpha val="50000"/>
            </a:srgbClr>
          </a:solidFill>
          <a:ln w="28575">
            <a:solidFill>
              <a:srgbClr val="002060"/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SzTx/>
              <a:buFont typeface="Wingdings" pitchFamily="2" charset="2"/>
              <a:buNone/>
              <a:tabLst/>
            </a:pPr>
            <a:endParaRPr kumimoji="0" lang="en-US" sz="9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16" charset="-128"/>
            </a:endParaRPr>
          </a:p>
        </p:txBody>
      </p:sp>
      <p:sp>
        <p:nvSpPr>
          <p:cNvPr id="1753" name="Rectangle 18" descr="Wide upward diagonal"/>
          <p:cNvSpPr>
            <a:spLocks noChangeArrowheads="1"/>
          </p:cNvSpPr>
          <p:nvPr/>
        </p:nvSpPr>
        <p:spPr bwMode="auto">
          <a:xfrm>
            <a:off x="8343852" y="2462247"/>
            <a:ext cx="691803" cy="130465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fontAlgn="base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None/>
            </a:pPr>
            <a:r>
              <a:rPr lang="de-DE" sz="1200" b="1" dirty="0" smtClean="0">
                <a:solidFill>
                  <a:srgbClr val="261748"/>
                </a:solidFill>
              </a:rPr>
              <a:t>Crane </a:t>
            </a:r>
          </a:p>
          <a:p>
            <a:pPr algn="ctr" fontAlgn="base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None/>
            </a:pPr>
            <a:r>
              <a:rPr lang="de-DE" sz="1200" b="1" dirty="0" smtClean="0">
                <a:solidFill>
                  <a:srgbClr val="261748"/>
                </a:solidFill>
              </a:rPr>
              <a:t>Area</a:t>
            </a:r>
          </a:p>
          <a:p>
            <a:pPr algn="ctr" fontAlgn="base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None/>
            </a:pPr>
            <a:r>
              <a:rPr lang="de-DE" sz="1200" b="1" dirty="0" smtClean="0">
                <a:solidFill>
                  <a:srgbClr val="261748"/>
                </a:solidFill>
              </a:rPr>
              <a:t>~4 x </a:t>
            </a:r>
            <a:r>
              <a:rPr lang="de-DE" sz="1200" b="1" dirty="0">
                <a:solidFill>
                  <a:srgbClr val="261748"/>
                </a:solidFill>
              </a:rPr>
              <a:t>7</a:t>
            </a:r>
            <a:r>
              <a:rPr lang="de-DE" sz="1200" b="1" dirty="0" smtClean="0">
                <a:solidFill>
                  <a:srgbClr val="261748"/>
                </a:solidFill>
              </a:rPr>
              <a:t> m</a:t>
            </a:r>
            <a:r>
              <a:rPr lang="de-DE" sz="1200" b="1" baseline="30000" dirty="0" smtClean="0">
                <a:solidFill>
                  <a:srgbClr val="261748"/>
                </a:solidFill>
              </a:rPr>
              <a:t>2</a:t>
            </a:r>
            <a:endParaRPr lang="de-DE" sz="1200" b="1" baseline="30000" dirty="0">
              <a:solidFill>
                <a:srgbClr val="261748"/>
              </a:solidFill>
            </a:endParaRPr>
          </a:p>
        </p:txBody>
      </p:sp>
      <p:sp>
        <p:nvSpPr>
          <p:cNvPr id="1754" name="TextBox 1753"/>
          <p:cNvSpPr txBox="1"/>
          <p:nvPr/>
        </p:nvSpPr>
        <p:spPr>
          <a:xfrm>
            <a:off x="3834783" y="2487559"/>
            <a:ext cx="976327" cy="56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None/>
            </a:pPr>
            <a:r>
              <a:rPr lang="de-DE" sz="1400" b="1" dirty="0" smtClean="0">
                <a:solidFill>
                  <a:srgbClr val="261748"/>
                </a:solidFill>
              </a:rPr>
              <a:t>MID </a:t>
            </a:r>
          </a:p>
          <a:p>
            <a:pPr algn="ctr" fontAlgn="base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None/>
            </a:pPr>
            <a:r>
              <a:rPr lang="de-DE" sz="1400" b="1" dirty="0" err="1" smtClean="0">
                <a:solidFill>
                  <a:srgbClr val="261748"/>
                </a:solidFill>
              </a:rPr>
              <a:t>elec</a:t>
            </a:r>
            <a:r>
              <a:rPr lang="de-DE" sz="1400" b="1" dirty="0" smtClean="0">
                <a:solidFill>
                  <a:srgbClr val="261748"/>
                </a:solidFill>
              </a:rPr>
              <a:t>.</a:t>
            </a:r>
            <a:endParaRPr lang="de-DE" sz="1400" b="1" dirty="0">
              <a:solidFill>
                <a:srgbClr val="261748"/>
              </a:solidFill>
            </a:endParaRPr>
          </a:p>
        </p:txBody>
      </p:sp>
      <p:sp>
        <p:nvSpPr>
          <p:cNvPr id="1755" name="Rectangle 1754"/>
          <p:cNvSpPr/>
          <p:nvPr/>
        </p:nvSpPr>
        <p:spPr bwMode="auto">
          <a:xfrm>
            <a:off x="7435235" y="2462661"/>
            <a:ext cx="881181" cy="1061159"/>
          </a:xfrm>
          <a:prstGeom prst="rect">
            <a:avLst/>
          </a:prstGeom>
          <a:solidFill>
            <a:srgbClr val="C1B0E6">
              <a:alpha val="50000"/>
            </a:srgbClr>
          </a:solidFill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indent="-342900" algn="ctr" fontAlgn="base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None/>
            </a:pPr>
            <a:endParaRPr lang="de-DE" sz="900" b="1">
              <a:solidFill>
                <a:srgbClr val="261748"/>
              </a:solidFill>
            </a:endParaRPr>
          </a:p>
        </p:txBody>
      </p:sp>
      <p:sp>
        <p:nvSpPr>
          <p:cNvPr id="1756" name="Rectangle 1755"/>
          <p:cNvSpPr/>
          <p:nvPr/>
        </p:nvSpPr>
        <p:spPr bwMode="auto">
          <a:xfrm>
            <a:off x="966410" y="2462659"/>
            <a:ext cx="1767062" cy="2082753"/>
          </a:xfrm>
          <a:prstGeom prst="rect">
            <a:avLst/>
          </a:prstGeom>
          <a:solidFill>
            <a:srgbClr val="FF99FF">
              <a:alpha val="50196"/>
            </a:srgbClr>
          </a:solidFill>
          <a:ln w="254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indent="-342900" algn="ctr" fontAlgn="base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None/>
            </a:pPr>
            <a:endParaRPr lang="de-DE" sz="900" b="1">
              <a:solidFill>
                <a:srgbClr val="261748"/>
              </a:solidFill>
            </a:endParaRPr>
          </a:p>
        </p:txBody>
      </p:sp>
      <p:sp>
        <p:nvSpPr>
          <p:cNvPr id="1757" name="Rectangle 1756"/>
          <p:cNvSpPr/>
          <p:nvPr/>
        </p:nvSpPr>
        <p:spPr bwMode="auto">
          <a:xfrm>
            <a:off x="2728364" y="2462659"/>
            <a:ext cx="748484" cy="1271294"/>
          </a:xfrm>
          <a:prstGeom prst="rect">
            <a:avLst/>
          </a:prstGeom>
          <a:solidFill>
            <a:srgbClr val="FF99FF">
              <a:alpha val="50000"/>
            </a:srgbClr>
          </a:solidFill>
          <a:ln w="28575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indent="-342900" algn="ctr" fontAlgn="base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None/>
            </a:pPr>
            <a:endParaRPr lang="de-DE" sz="900" b="1">
              <a:solidFill>
                <a:srgbClr val="261748"/>
              </a:solidFill>
            </a:endParaRPr>
          </a:p>
        </p:txBody>
      </p:sp>
      <p:sp>
        <p:nvSpPr>
          <p:cNvPr id="1758" name="Rectangle 1757"/>
          <p:cNvSpPr/>
          <p:nvPr/>
        </p:nvSpPr>
        <p:spPr bwMode="auto">
          <a:xfrm>
            <a:off x="5050465" y="4125318"/>
            <a:ext cx="1620449" cy="452137"/>
          </a:xfrm>
          <a:prstGeom prst="rect">
            <a:avLst/>
          </a:prstGeom>
          <a:solidFill>
            <a:srgbClr val="C1B0E6">
              <a:alpha val="50000"/>
            </a:srgbClr>
          </a:solidFill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indent="-342900" algn="ctr" fontAlgn="base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None/>
            </a:pPr>
            <a:endParaRPr lang="de-DE" sz="900" b="1">
              <a:solidFill>
                <a:srgbClr val="261748"/>
              </a:solidFill>
            </a:endParaRPr>
          </a:p>
        </p:txBody>
      </p:sp>
      <p:sp>
        <p:nvSpPr>
          <p:cNvPr id="1759" name="TextBox 1758"/>
          <p:cNvSpPr txBox="1"/>
          <p:nvPr/>
        </p:nvSpPr>
        <p:spPr>
          <a:xfrm>
            <a:off x="3097616" y="4761603"/>
            <a:ext cx="6623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/>
              <a:t>PP </a:t>
            </a:r>
          </a:p>
          <a:p>
            <a:pPr algn="ctr"/>
            <a:r>
              <a:rPr lang="en-US" sz="1400" b="1" dirty="0" smtClean="0"/>
              <a:t>Laser</a:t>
            </a:r>
            <a:endParaRPr lang="en-US" dirty="0"/>
          </a:p>
        </p:txBody>
      </p:sp>
      <p:sp>
        <p:nvSpPr>
          <p:cNvPr id="1760" name="TextBox 1759"/>
          <p:cNvSpPr txBox="1"/>
          <p:nvPr/>
        </p:nvSpPr>
        <p:spPr>
          <a:xfrm>
            <a:off x="4231802" y="4839575"/>
            <a:ext cx="13143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/>
              <a:t>100TW-class </a:t>
            </a:r>
          </a:p>
          <a:p>
            <a:pPr algn="ctr"/>
            <a:r>
              <a:rPr lang="en-US" sz="1400" b="1" dirty="0" smtClean="0"/>
              <a:t>Laser</a:t>
            </a:r>
            <a:endParaRPr lang="en-US" dirty="0"/>
          </a:p>
        </p:txBody>
      </p:sp>
      <p:sp>
        <p:nvSpPr>
          <p:cNvPr id="1761" name="Rectangle 1760"/>
          <p:cNvSpPr/>
          <p:nvPr/>
        </p:nvSpPr>
        <p:spPr bwMode="auto">
          <a:xfrm>
            <a:off x="1477925" y="4382425"/>
            <a:ext cx="1446027" cy="917899"/>
          </a:xfrm>
          <a:prstGeom prst="rect">
            <a:avLst/>
          </a:prstGeom>
          <a:solidFill>
            <a:srgbClr val="FFFFFF">
              <a:alpha val="50196"/>
            </a:srgbClr>
          </a:solidFill>
          <a:ln w="28575"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SzTx/>
              <a:buFont typeface="Wingdings" pitchFamily="2" charset="2"/>
              <a:buNone/>
              <a:tabLst/>
            </a:pPr>
            <a:endParaRPr kumimoji="0" lang="en-US" sz="9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16" charset="-128"/>
            </a:endParaRPr>
          </a:p>
        </p:txBody>
      </p:sp>
      <p:sp>
        <p:nvSpPr>
          <p:cNvPr id="1762" name="TextBox 1761"/>
          <p:cNvSpPr txBox="1"/>
          <p:nvPr/>
        </p:nvSpPr>
        <p:spPr>
          <a:xfrm>
            <a:off x="1648047" y="4683635"/>
            <a:ext cx="11641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Laser prep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763" name="Rectangle 1762"/>
          <p:cNvSpPr/>
          <p:nvPr/>
        </p:nvSpPr>
        <p:spPr bwMode="auto">
          <a:xfrm>
            <a:off x="3988120" y="2503961"/>
            <a:ext cx="732736" cy="552893"/>
          </a:xfrm>
          <a:prstGeom prst="rect">
            <a:avLst/>
          </a:prstGeom>
          <a:solidFill>
            <a:srgbClr val="FFCC99">
              <a:alpha val="50000"/>
            </a:srgbClr>
          </a:solidFill>
          <a:ln w="2857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indent="-342900" algn="ctr" fontAlgn="base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None/>
            </a:pPr>
            <a:endParaRPr lang="de-DE" sz="900" b="1">
              <a:solidFill>
                <a:srgbClr val="26174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3402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Layout XHEXP - SASE 3 </a:t>
            </a:r>
            <a:r>
              <a:rPr lang="de-DE" dirty="0" err="1" smtClean="0"/>
              <a:t>instruments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ACC73E8-DF49-415E-9DE1-C5C18C4338E1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Thomas Tschentscher, European XFEL, </a:t>
            </a:r>
          </a:p>
          <a:p>
            <a:pPr>
              <a:defRPr/>
            </a:pPr>
            <a:r>
              <a:rPr lang="en-GB" smtClean="0"/>
              <a:t>17 Apr 2012</a:t>
            </a:r>
            <a:endParaRPr lang="en-GB" dirty="0"/>
          </a:p>
        </p:txBody>
      </p:sp>
      <p:sp>
        <p:nvSpPr>
          <p:cNvPr id="899" name="Content Placeholder 2"/>
          <p:cNvSpPr>
            <a:spLocks noGrp="1"/>
          </p:cNvSpPr>
          <p:nvPr>
            <p:ph idx="1"/>
          </p:nvPr>
        </p:nvSpPr>
        <p:spPr>
          <a:xfrm>
            <a:off x="374650" y="1347788"/>
            <a:ext cx="8501063" cy="4902200"/>
          </a:xfrm>
        </p:spPr>
        <p:txBody>
          <a:bodyPr/>
          <a:lstStyle/>
          <a:p>
            <a:r>
              <a:rPr lang="de-DE" dirty="0" smtClean="0"/>
              <a:t>SQS 1 &amp; SCS &amp; SQS/SCS 2 </a:t>
            </a:r>
            <a:r>
              <a:rPr lang="de-DE" dirty="0" err="1" smtClean="0"/>
              <a:t>scientific</a:t>
            </a:r>
            <a:r>
              <a:rPr lang="de-DE" dirty="0" smtClean="0"/>
              <a:t> </a:t>
            </a:r>
            <a:r>
              <a:rPr lang="de-DE" dirty="0" err="1" smtClean="0"/>
              <a:t>instruments</a:t>
            </a:r>
            <a:endParaRPr lang="de-DE" dirty="0"/>
          </a:p>
        </p:txBody>
      </p:sp>
      <p:sp>
        <p:nvSpPr>
          <p:cNvPr id="900" name="TextBox 899"/>
          <p:cNvSpPr txBox="1"/>
          <p:nvPr/>
        </p:nvSpPr>
        <p:spPr>
          <a:xfrm>
            <a:off x="7261254" y="6056416"/>
            <a:ext cx="1467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800" b="0" dirty="0" smtClean="0"/>
              <a:t>(</a:t>
            </a:r>
            <a:r>
              <a:rPr lang="de-DE" sz="1800" b="0" dirty="0" err="1" smtClean="0"/>
              <a:t>preliminary</a:t>
            </a:r>
            <a:r>
              <a:rPr lang="de-DE" sz="1800" b="0" dirty="0" smtClean="0"/>
              <a:t>)</a:t>
            </a:r>
            <a:endParaRPr lang="de-DE" sz="1800" b="0" dirty="0"/>
          </a:p>
        </p:txBody>
      </p:sp>
      <p:pic>
        <p:nvPicPr>
          <p:cNvPr id="870" name="Image 3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338" y="2065338"/>
            <a:ext cx="8647112" cy="3687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71" name="Rectangle 72"/>
          <p:cNvSpPr>
            <a:spLocks noChangeArrowheads="1"/>
          </p:cNvSpPr>
          <p:nvPr/>
        </p:nvSpPr>
        <p:spPr bwMode="auto">
          <a:xfrm>
            <a:off x="3111500" y="4457700"/>
            <a:ext cx="939800" cy="4699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/>
            <a:endParaRPr lang="en-US"/>
          </a:p>
        </p:txBody>
      </p:sp>
      <p:sp>
        <p:nvSpPr>
          <p:cNvPr id="872" name="Rectangle 791"/>
          <p:cNvSpPr>
            <a:spLocks noChangeArrowheads="1"/>
          </p:cNvSpPr>
          <p:nvPr/>
        </p:nvSpPr>
        <p:spPr bwMode="auto">
          <a:xfrm>
            <a:off x="5626100" y="4381500"/>
            <a:ext cx="1270000" cy="989013"/>
          </a:xfrm>
          <a:prstGeom prst="rect">
            <a:avLst/>
          </a:prstGeom>
          <a:solidFill>
            <a:srgbClr val="0000FF">
              <a:alpha val="30196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/>
            <a:endParaRPr lang="fr-FR"/>
          </a:p>
        </p:txBody>
      </p:sp>
      <p:sp>
        <p:nvSpPr>
          <p:cNvPr id="873" name="Rectangle 24"/>
          <p:cNvSpPr>
            <a:spLocks noChangeArrowheads="1"/>
          </p:cNvSpPr>
          <p:nvPr/>
        </p:nvSpPr>
        <p:spPr bwMode="auto">
          <a:xfrm>
            <a:off x="0" y="3479800"/>
            <a:ext cx="7874000" cy="8255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/>
            <a:endParaRPr lang="en-US"/>
          </a:p>
        </p:txBody>
      </p:sp>
      <p:sp>
        <p:nvSpPr>
          <p:cNvPr id="874" name="Rectangle 790"/>
          <p:cNvSpPr>
            <a:spLocks noChangeArrowheads="1"/>
          </p:cNvSpPr>
          <p:nvPr/>
        </p:nvSpPr>
        <p:spPr bwMode="auto">
          <a:xfrm>
            <a:off x="1612900" y="3975100"/>
            <a:ext cx="4013200" cy="1435100"/>
          </a:xfrm>
          <a:prstGeom prst="rect">
            <a:avLst/>
          </a:prstGeom>
          <a:solidFill>
            <a:srgbClr val="0000FF">
              <a:alpha val="30196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/>
            <a:endParaRPr lang="fr-FR"/>
          </a:p>
        </p:txBody>
      </p:sp>
      <p:sp>
        <p:nvSpPr>
          <p:cNvPr id="875" name="Rectangle 786"/>
          <p:cNvSpPr>
            <a:spLocks noChangeArrowheads="1"/>
          </p:cNvSpPr>
          <p:nvPr/>
        </p:nvSpPr>
        <p:spPr bwMode="auto">
          <a:xfrm>
            <a:off x="5245100" y="3594100"/>
            <a:ext cx="749300" cy="379413"/>
          </a:xfrm>
          <a:prstGeom prst="rect">
            <a:avLst/>
          </a:prstGeom>
          <a:solidFill>
            <a:srgbClr val="09BC21">
              <a:alpha val="61176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/>
            <a:endParaRPr lang="fr-FR"/>
          </a:p>
        </p:txBody>
      </p:sp>
      <p:sp>
        <p:nvSpPr>
          <p:cNvPr id="876" name="Rectangle 787"/>
          <p:cNvSpPr>
            <a:spLocks noChangeArrowheads="1"/>
          </p:cNvSpPr>
          <p:nvPr/>
        </p:nvSpPr>
        <p:spPr bwMode="auto">
          <a:xfrm>
            <a:off x="5664200" y="3911600"/>
            <a:ext cx="342900" cy="419100"/>
          </a:xfrm>
          <a:prstGeom prst="rect">
            <a:avLst/>
          </a:prstGeom>
          <a:solidFill>
            <a:srgbClr val="09BC21">
              <a:alpha val="61176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/>
            <a:endParaRPr lang="fr-FR"/>
          </a:p>
        </p:txBody>
      </p:sp>
      <p:sp>
        <p:nvSpPr>
          <p:cNvPr id="877" name="Rectangle 765"/>
          <p:cNvSpPr>
            <a:spLocks noChangeArrowheads="1"/>
          </p:cNvSpPr>
          <p:nvPr/>
        </p:nvSpPr>
        <p:spPr bwMode="auto">
          <a:xfrm>
            <a:off x="1587500" y="2336800"/>
            <a:ext cx="2120900" cy="1625600"/>
          </a:xfrm>
          <a:prstGeom prst="rect">
            <a:avLst/>
          </a:prstGeom>
          <a:solidFill>
            <a:schemeClr val="bg2">
              <a:alpha val="54901"/>
            </a:schemeClr>
          </a:solidFill>
          <a:ln w="285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marL="342900" indent="-342900"/>
            <a:endParaRPr lang="fr-FR"/>
          </a:p>
        </p:txBody>
      </p:sp>
      <p:sp>
        <p:nvSpPr>
          <p:cNvPr id="878" name="ZoneTexte 20"/>
          <p:cNvSpPr txBox="1">
            <a:spLocks noChangeArrowheads="1"/>
          </p:cNvSpPr>
          <p:nvPr/>
        </p:nvSpPr>
        <p:spPr bwMode="auto">
          <a:xfrm>
            <a:off x="698500" y="3568700"/>
            <a:ext cx="533400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en-US"/>
              <a:t>1.4 m</a:t>
            </a:r>
          </a:p>
        </p:txBody>
      </p:sp>
      <p:sp>
        <p:nvSpPr>
          <p:cNvPr id="879" name="Rectangle 44"/>
          <p:cNvSpPr>
            <a:spLocks noChangeArrowheads="1"/>
          </p:cNvSpPr>
          <p:nvPr/>
        </p:nvSpPr>
        <p:spPr bwMode="auto">
          <a:xfrm>
            <a:off x="7835900" y="2400300"/>
            <a:ext cx="569913" cy="2916238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marL="342900" indent="-342900"/>
            <a:endParaRPr lang="en-US"/>
          </a:p>
        </p:txBody>
      </p:sp>
      <p:sp>
        <p:nvSpPr>
          <p:cNvPr id="880" name="Rectangle 784"/>
          <p:cNvSpPr>
            <a:spLocks noChangeArrowheads="1"/>
          </p:cNvSpPr>
          <p:nvPr/>
        </p:nvSpPr>
        <p:spPr bwMode="auto">
          <a:xfrm>
            <a:off x="6007100" y="2374900"/>
            <a:ext cx="2425700" cy="1993900"/>
          </a:xfrm>
          <a:prstGeom prst="rect">
            <a:avLst/>
          </a:prstGeom>
          <a:solidFill>
            <a:srgbClr val="09BC21">
              <a:alpha val="61176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/>
            <a:endParaRPr lang="fr-FR"/>
          </a:p>
        </p:txBody>
      </p:sp>
      <p:sp>
        <p:nvSpPr>
          <p:cNvPr id="881" name="Rectangle 785"/>
          <p:cNvSpPr>
            <a:spLocks noChangeArrowheads="1"/>
          </p:cNvSpPr>
          <p:nvPr/>
        </p:nvSpPr>
        <p:spPr bwMode="auto">
          <a:xfrm>
            <a:off x="6908800" y="4356100"/>
            <a:ext cx="1562100" cy="1066800"/>
          </a:xfrm>
          <a:prstGeom prst="rect">
            <a:avLst/>
          </a:prstGeom>
          <a:solidFill>
            <a:srgbClr val="09BC21">
              <a:alpha val="61176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/>
            <a:endParaRPr lang="fr-FR"/>
          </a:p>
        </p:txBody>
      </p:sp>
      <p:cxnSp>
        <p:nvCxnSpPr>
          <p:cNvPr id="882" name="Connecteur droit 55"/>
          <p:cNvCxnSpPr>
            <a:cxnSpLocks noChangeShapeType="1"/>
          </p:cNvCxnSpPr>
          <p:nvPr/>
        </p:nvCxnSpPr>
        <p:spPr bwMode="auto">
          <a:xfrm>
            <a:off x="0" y="4089400"/>
            <a:ext cx="4597400" cy="127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83" name="ZoneTexte 20"/>
          <p:cNvSpPr txBox="1">
            <a:spLocks noChangeArrowheads="1"/>
          </p:cNvSpPr>
          <p:nvPr/>
        </p:nvSpPr>
        <p:spPr bwMode="auto">
          <a:xfrm>
            <a:off x="698500" y="3860800"/>
            <a:ext cx="533400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en-US"/>
              <a:t>1.4 m</a:t>
            </a:r>
          </a:p>
        </p:txBody>
      </p:sp>
      <p:sp>
        <p:nvSpPr>
          <p:cNvPr id="884" name="Rectangle 59"/>
          <p:cNvSpPr>
            <a:spLocks noChangeArrowheads="1"/>
          </p:cNvSpPr>
          <p:nvPr/>
        </p:nvSpPr>
        <p:spPr bwMode="auto">
          <a:xfrm>
            <a:off x="1638300" y="1955800"/>
            <a:ext cx="7137400" cy="3683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/>
            <a:endParaRPr lang="en-US"/>
          </a:p>
        </p:txBody>
      </p:sp>
      <p:sp>
        <p:nvSpPr>
          <p:cNvPr id="885" name="Rectangle 60"/>
          <p:cNvSpPr>
            <a:spLocks noChangeArrowheads="1"/>
          </p:cNvSpPr>
          <p:nvPr/>
        </p:nvSpPr>
        <p:spPr bwMode="auto">
          <a:xfrm>
            <a:off x="368300" y="1879600"/>
            <a:ext cx="1397000" cy="2667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/>
            <a:endParaRPr lang="en-US"/>
          </a:p>
        </p:txBody>
      </p:sp>
      <p:cxnSp>
        <p:nvCxnSpPr>
          <p:cNvPr id="886" name="Connecteur droit avec flèche 38"/>
          <p:cNvCxnSpPr>
            <a:cxnSpLocks noChangeShapeType="1"/>
          </p:cNvCxnSpPr>
          <p:nvPr/>
        </p:nvCxnSpPr>
        <p:spPr bwMode="auto">
          <a:xfrm>
            <a:off x="0" y="3797300"/>
            <a:ext cx="6151563" cy="1588"/>
          </a:xfrm>
          <a:prstGeom prst="straightConnector1">
            <a:avLst/>
          </a:prstGeom>
          <a:noFill/>
          <a:ln w="28575">
            <a:solidFill>
              <a:srgbClr val="0000FF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87" name="Connecteur droit avec flèche 39"/>
          <p:cNvCxnSpPr>
            <a:cxnSpLocks noChangeShapeType="1"/>
          </p:cNvCxnSpPr>
          <p:nvPr/>
        </p:nvCxnSpPr>
        <p:spPr bwMode="auto">
          <a:xfrm flipV="1">
            <a:off x="0" y="3530600"/>
            <a:ext cx="2527300" cy="25400"/>
          </a:xfrm>
          <a:prstGeom prst="straightConnector1">
            <a:avLst/>
          </a:prstGeom>
          <a:noFill/>
          <a:ln w="28575">
            <a:solidFill>
              <a:srgbClr val="0000FF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88" name="Rectangle 765"/>
          <p:cNvSpPr>
            <a:spLocks noChangeArrowheads="1"/>
          </p:cNvSpPr>
          <p:nvPr/>
        </p:nvSpPr>
        <p:spPr bwMode="auto">
          <a:xfrm>
            <a:off x="7734300" y="2120900"/>
            <a:ext cx="419100" cy="2286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/>
            <a:endParaRPr lang="fr-FR"/>
          </a:p>
        </p:txBody>
      </p:sp>
      <p:grpSp>
        <p:nvGrpSpPr>
          <p:cNvPr id="889" name="Group 840"/>
          <p:cNvGrpSpPr>
            <a:grpSpLocks noChangeAspect="1"/>
          </p:cNvGrpSpPr>
          <p:nvPr/>
        </p:nvGrpSpPr>
        <p:grpSpPr bwMode="auto">
          <a:xfrm>
            <a:off x="1593850" y="2335213"/>
            <a:ext cx="6886575" cy="3089275"/>
            <a:chOff x="971628" y="2435845"/>
            <a:chExt cx="6277297" cy="2601685"/>
          </a:xfrm>
        </p:grpSpPr>
        <p:grpSp>
          <p:nvGrpSpPr>
            <p:cNvPr id="890" name="Group 841"/>
            <p:cNvGrpSpPr>
              <a:grpSpLocks/>
            </p:cNvGrpSpPr>
            <p:nvPr/>
          </p:nvGrpSpPr>
          <p:grpSpPr bwMode="auto">
            <a:xfrm>
              <a:off x="971628" y="2437568"/>
              <a:ext cx="872730" cy="2599366"/>
              <a:chOff x="1149549" y="2598211"/>
              <a:chExt cx="872730" cy="2599366"/>
            </a:xfrm>
          </p:grpSpPr>
          <p:grpSp>
            <p:nvGrpSpPr>
              <p:cNvPr id="2351" name="Group 1629"/>
              <p:cNvGrpSpPr>
                <a:grpSpLocks noChangeAspect="1"/>
              </p:cNvGrpSpPr>
              <p:nvPr/>
            </p:nvGrpSpPr>
            <p:grpSpPr bwMode="auto">
              <a:xfrm>
                <a:off x="1149549" y="2598243"/>
                <a:ext cx="177029" cy="2598771"/>
                <a:chOff x="2661489" y="2046559"/>
                <a:chExt cx="182502" cy="2679148"/>
              </a:xfrm>
            </p:grpSpPr>
            <p:grpSp>
              <p:nvGrpSpPr>
                <p:cNvPr id="2428" name="Group 1706"/>
                <p:cNvGrpSpPr>
                  <a:grpSpLocks/>
                </p:cNvGrpSpPr>
                <p:nvPr/>
              </p:nvGrpSpPr>
              <p:grpSpPr bwMode="auto">
                <a:xfrm>
                  <a:off x="2661505" y="2938562"/>
                  <a:ext cx="182303" cy="893345"/>
                  <a:chOff x="2661505" y="2938562"/>
                  <a:chExt cx="182303" cy="893345"/>
                </a:xfrm>
              </p:grpSpPr>
              <p:sp>
                <p:nvSpPr>
                  <p:cNvPr id="2441" name="Rectangle 2440"/>
                  <p:cNvSpPr/>
                  <p:nvPr/>
                </p:nvSpPr>
                <p:spPr bwMode="auto">
                  <a:xfrm>
                    <a:off x="2664473" y="2946151"/>
                    <a:ext cx="179014" cy="173665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442" name="Rectangle 2441"/>
                  <p:cNvSpPr/>
                  <p:nvPr/>
                </p:nvSpPr>
                <p:spPr bwMode="auto">
                  <a:xfrm>
                    <a:off x="2664473" y="3118437"/>
                    <a:ext cx="179014" cy="179178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443" name="Rectangle 2442"/>
                  <p:cNvSpPr/>
                  <p:nvPr/>
                </p:nvSpPr>
                <p:spPr bwMode="auto">
                  <a:xfrm>
                    <a:off x="2661489" y="3294858"/>
                    <a:ext cx="180506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444" name="Rectangle 2443"/>
                  <p:cNvSpPr/>
                  <p:nvPr/>
                </p:nvSpPr>
                <p:spPr bwMode="auto">
                  <a:xfrm>
                    <a:off x="2661489" y="3475415"/>
                    <a:ext cx="180506" cy="179178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445" name="Rectangle 2444"/>
                  <p:cNvSpPr/>
                  <p:nvPr/>
                </p:nvSpPr>
                <p:spPr bwMode="auto">
                  <a:xfrm>
                    <a:off x="2661489" y="3651836"/>
                    <a:ext cx="179014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</p:grpSp>
            <p:grpSp>
              <p:nvGrpSpPr>
                <p:cNvPr id="2429" name="Group 1707"/>
                <p:cNvGrpSpPr>
                  <a:grpSpLocks/>
                </p:cNvGrpSpPr>
                <p:nvPr/>
              </p:nvGrpSpPr>
              <p:grpSpPr bwMode="auto">
                <a:xfrm>
                  <a:off x="2661688" y="3832362"/>
                  <a:ext cx="182303" cy="893345"/>
                  <a:chOff x="2661505" y="2938562"/>
                  <a:chExt cx="182303" cy="893345"/>
                </a:xfrm>
              </p:grpSpPr>
              <p:sp>
                <p:nvSpPr>
                  <p:cNvPr id="2436" name="Rectangle 2435"/>
                  <p:cNvSpPr/>
                  <p:nvPr/>
                </p:nvSpPr>
                <p:spPr bwMode="auto">
                  <a:xfrm>
                    <a:off x="2664289" y="2938592"/>
                    <a:ext cx="179014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437" name="Rectangle 2436"/>
                  <p:cNvSpPr/>
                  <p:nvPr/>
                </p:nvSpPr>
                <p:spPr bwMode="auto">
                  <a:xfrm>
                    <a:off x="2664289" y="3117769"/>
                    <a:ext cx="179014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438" name="Rectangle 2437"/>
                  <p:cNvSpPr/>
                  <p:nvPr/>
                </p:nvSpPr>
                <p:spPr bwMode="auto">
                  <a:xfrm>
                    <a:off x="2661306" y="3295569"/>
                    <a:ext cx="180506" cy="186069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439" name="Rectangle 2438"/>
                  <p:cNvSpPr/>
                  <p:nvPr/>
                </p:nvSpPr>
                <p:spPr bwMode="auto">
                  <a:xfrm>
                    <a:off x="2661306" y="3481638"/>
                    <a:ext cx="180506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440" name="Rectangle 2439"/>
                  <p:cNvSpPr/>
                  <p:nvPr/>
                </p:nvSpPr>
                <p:spPr bwMode="auto">
                  <a:xfrm>
                    <a:off x="2661306" y="3659438"/>
                    <a:ext cx="179014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</p:grpSp>
            <p:grpSp>
              <p:nvGrpSpPr>
                <p:cNvPr id="2430" name="Group 1708"/>
                <p:cNvGrpSpPr>
                  <a:grpSpLocks/>
                </p:cNvGrpSpPr>
                <p:nvPr/>
              </p:nvGrpSpPr>
              <p:grpSpPr bwMode="auto">
                <a:xfrm>
                  <a:off x="2661489" y="2046559"/>
                  <a:ext cx="182303" cy="893345"/>
                  <a:chOff x="2661505" y="2938562"/>
                  <a:chExt cx="182303" cy="893345"/>
                </a:xfrm>
              </p:grpSpPr>
              <p:sp>
                <p:nvSpPr>
                  <p:cNvPr id="2431" name="Rectangle 2430"/>
                  <p:cNvSpPr/>
                  <p:nvPr/>
                </p:nvSpPr>
                <p:spPr bwMode="auto">
                  <a:xfrm>
                    <a:off x="2664489" y="2938130"/>
                    <a:ext cx="179014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432" name="Rectangle 2431"/>
                  <p:cNvSpPr/>
                  <p:nvPr/>
                </p:nvSpPr>
                <p:spPr bwMode="auto">
                  <a:xfrm>
                    <a:off x="2664489" y="3117308"/>
                    <a:ext cx="179014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433" name="Rectangle 2432"/>
                  <p:cNvSpPr/>
                  <p:nvPr/>
                </p:nvSpPr>
                <p:spPr bwMode="auto">
                  <a:xfrm>
                    <a:off x="2661505" y="3295108"/>
                    <a:ext cx="180506" cy="179178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434" name="Rectangle 2433"/>
                  <p:cNvSpPr/>
                  <p:nvPr/>
                </p:nvSpPr>
                <p:spPr bwMode="auto">
                  <a:xfrm>
                    <a:off x="2661505" y="3474286"/>
                    <a:ext cx="180506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435" name="Rectangle 2434"/>
                  <p:cNvSpPr/>
                  <p:nvPr/>
                </p:nvSpPr>
                <p:spPr bwMode="auto">
                  <a:xfrm>
                    <a:off x="2661505" y="3652085"/>
                    <a:ext cx="179014" cy="187448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</p:grpSp>
          </p:grpSp>
          <p:grpSp>
            <p:nvGrpSpPr>
              <p:cNvPr id="2352" name="Group 1630"/>
              <p:cNvGrpSpPr>
                <a:grpSpLocks noChangeAspect="1"/>
              </p:cNvGrpSpPr>
              <p:nvPr/>
            </p:nvGrpSpPr>
            <p:grpSpPr bwMode="auto">
              <a:xfrm>
                <a:off x="1321001" y="2598243"/>
                <a:ext cx="177029" cy="2598771"/>
                <a:chOff x="2661489" y="2046559"/>
                <a:chExt cx="182502" cy="2679148"/>
              </a:xfrm>
            </p:grpSpPr>
            <p:grpSp>
              <p:nvGrpSpPr>
                <p:cNvPr id="2410" name="Group 1688"/>
                <p:cNvGrpSpPr>
                  <a:grpSpLocks/>
                </p:cNvGrpSpPr>
                <p:nvPr/>
              </p:nvGrpSpPr>
              <p:grpSpPr bwMode="auto">
                <a:xfrm>
                  <a:off x="2661505" y="2938562"/>
                  <a:ext cx="182303" cy="893345"/>
                  <a:chOff x="2661505" y="2938562"/>
                  <a:chExt cx="182303" cy="893345"/>
                </a:xfrm>
              </p:grpSpPr>
              <p:sp>
                <p:nvSpPr>
                  <p:cNvPr id="2423" name="Rectangle 2422"/>
                  <p:cNvSpPr/>
                  <p:nvPr/>
                </p:nvSpPr>
                <p:spPr bwMode="auto">
                  <a:xfrm>
                    <a:off x="2663751" y="2946151"/>
                    <a:ext cx="180506" cy="173665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424" name="Rectangle 2423"/>
                  <p:cNvSpPr/>
                  <p:nvPr/>
                </p:nvSpPr>
                <p:spPr bwMode="auto">
                  <a:xfrm>
                    <a:off x="2663751" y="3118437"/>
                    <a:ext cx="180506" cy="179178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425" name="Rectangle 2424"/>
                  <p:cNvSpPr/>
                  <p:nvPr/>
                </p:nvSpPr>
                <p:spPr bwMode="auto">
                  <a:xfrm>
                    <a:off x="2660767" y="3294858"/>
                    <a:ext cx="181998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426" name="Rectangle 2425"/>
                  <p:cNvSpPr/>
                  <p:nvPr/>
                </p:nvSpPr>
                <p:spPr bwMode="auto">
                  <a:xfrm>
                    <a:off x="2660767" y="3475415"/>
                    <a:ext cx="181998" cy="179178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427" name="Rectangle 2426"/>
                  <p:cNvSpPr/>
                  <p:nvPr/>
                </p:nvSpPr>
                <p:spPr bwMode="auto">
                  <a:xfrm>
                    <a:off x="2660767" y="3651836"/>
                    <a:ext cx="180506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</p:grpSp>
            <p:grpSp>
              <p:nvGrpSpPr>
                <p:cNvPr id="2411" name="Group 1689"/>
                <p:cNvGrpSpPr>
                  <a:grpSpLocks/>
                </p:cNvGrpSpPr>
                <p:nvPr/>
              </p:nvGrpSpPr>
              <p:grpSpPr bwMode="auto">
                <a:xfrm>
                  <a:off x="2661688" y="3832362"/>
                  <a:ext cx="182303" cy="893345"/>
                  <a:chOff x="2661505" y="2938562"/>
                  <a:chExt cx="182303" cy="893345"/>
                </a:xfrm>
              </p:grpSpPr>
              <p:sp>
                <p:nvSpPr>
                  <p:cNvPr id="2418" name="Rectangle 2417"/>
                  <p:cNvSpPr/>
                  <p:nvPr/>
                </p:nvSpPr>
                <p:spPr bwMode="auto">
                  <a:xfrm>
                    <a:off x="2656109" y="2938592"/>
                    <a:ext cx="187965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419" name="Rectangle 2418"/>
                  <p:cNvSpPr/>
                  <p:nvPr/>
                </p:nvSpPr>
                <p:spPr bwMode="auto">
                  <a:xfrm>
                    <a:off x="2656109" y="3117769"/>
                    <a:ext cx="187965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420" name="Rectangle 2419"/>
                  <p:cNvSpPr/>
                  <p:nvPr/>
                </p:nvSpPr>
                <p:spPr bwMode="auto">
                  <a:xfrm>
                    <a:off x="2653126" y="3295569"/>
                    <a:ext cx="189456" cy="186069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421" name="Rectangle 2420"/>
                  <p:cNvSpPr/>
                  <p:nvPr/>
                </p:nvSpPr>
                <p:spPr bwMode="auto">
                  <a:xfrm>
                    <a:off x="2653126" y="3481638"/>
                    <a:ext cx="189456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422" name="Rectangle 2421"/>
                  <p:cNvSpPr/>
                  <p:nvPr/>
                </p:nvSpPr>
                <p:spPr bwMode="auto">
                  <a:xfrm>
                    <a:off x="2653126" y="3659438"/>
                    <a:ext cx="187965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</p:grpSp>
            <p:grpSp>
              <p:nvGrpSpPr>
                <p:cNvPr id="2412" name="Group 1690"/>
                <p:cNvGrpSpPr>
                  <a:grpSpLocks/>
                </p:cNvGrpSpPr>
                <p:nvPr/>
              </p:nvGrpSpPr>
              <p:grpSpPr bwMode="auto">
                <a:xfrm>
                  <a:off x="2661489" y="2046559"/>
                  <a:ext cx="182303" cy="893345"/>
                  <a:chOff x="2661505" y="2938562"/>
                  <a:chExt cx="182303" cy="893345"/>
                </a:xfrm>
              </p:grpSpPr>
              <p:sp>
                <p:nvSpPr>
                  <p:cNvPr id="2413" name="Rectangle 2412"/>
                  <p:cNvSpPr/>
                  <p:nvPr/>
                </p:nvSpPr>
                <p:spPr bwMode="auto">
                  <a:xfrm>
                    <a:off x="2663767" y="2938130"/>
                    <a:ext cx="180506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414" name="Rectangle 2413"/>
                  <p:cNvSpPr/>
                  <p:nvPr/>
                </p:nvSpPr>
                <p:spPr bwMode="auto">
                  <a:xfrm>
                    <a:off x="2663767" y="3117308"/>
                    <a:ext cx="180506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415" name="Rectangle 2414"/>
                  <p:cNvSpPr/>
                  <p:nvPr/>
                </p:nvSpPr>
                <p:spPr bwMode="auto">
                  <a:xfrm>
                    <a:off x="2660783" y="3295108"/>
                    <a:ext cx="181998" cy="179178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416" name="Rectangle 2415"/>
                  <p:cNvSpPr/>
                  <p:nvPr/>
                </p:nvSpPr>
                <p:spPr bwMode="auto">
                  <a:xfrm>
                    <a:off x="2660783" y="3474286"/>
                    <a:ext cx="181998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417" name="Rectangle 2416"/>
                  <p:cNvSpPr/>
                  <p:nvPr/>
                </p:nvSpPr>
                <p:spPr bwMode="auto">
                  <a:xfrm>
                    <a:off x="2660783" y="3652085"/>
                    <a:ext cx="180506" cy="187448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</p:grpSp>
          </p:grpSp>
          <p:grpSp>
            <p:nvGrpSpPr>
              <p:cNvPr id="2353" name="Group 1631"/>
              <p:cNvGrpSpPr>
                <a:grpSpLocks noChangeAspect="1"/>
              </p:cNvGrpSpPr>
              <p:nvPr/>
            </p:nvGrpSpPr>
            <p:grpSpPr bwMode="auto">
              <a:xfrm>
                <a:off x="1497216" y="2598211"/>
                <a:ext cx="177029" cy="2598771"/>
                <a:chOff x="2661489" y="2046559"/>
                <a:chExt cx="182502" cy="2679148"/>
              </a:xfrm>
            </p:grpSpPr>
            <p:grpSp>
              <p:nvGrpSpPr>
                <p:cNvPr id="2392" name="Group 1670"/>
                <p:cNvGrpSpPr>
                  <a:grpSpLocks/>
                </p:cNvGrpSpPr>
                <p:nvPr/>
              </p:nvGrpSpPr>
              <p:grpSpPr bwMode="auto">
                <a:xfrm>
                  <a:off x="2661505" y="2938562"/>
                  <a:ext cx="182303" cy="893345"/>
                  <a:chOff x="2661505" y="2938562"/>
                  <a:chExt cx="182303" cy="893345"/>
                </a:xfrm>
              </p:grpSpPr>
              <p:sp>
                <p:nvSpPr>
                  <p:cNvPr id="2405" name="Rectangle 2404"/>
                  <p:cNvSpPr/>
                  <p:nvPr/>
                </p:nvSpPr>
                <p:spPr bwMode="auto">
                  <a:xfrm>
                    <a:off x="2664085" y="2946184"/>
                    <a:ext cx="187965" cy="173665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406" name="Rectangle 2405"/>
                  <p:cNvSpPr/>
                  <p:nvPr/>
                </p:nvSpPr>
                <p:spPr bwMode="auto">
                  <a:xfrm>
                    <a:off x="2664085" y="3118470"/>
                    <a:ext cx="187965" cy="179178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407" name="Rectangle 2406"/>
                  <p:cNvSpPr/>
                  <p:nvPr/>
                </p:nvSpPr>
                <p:spPr bwMode="auto">
                  <a:xfrm>
                    <a:off x="2661102" y="3294891"/>
                    <a:ext cx="189457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408" name="Rectangle 2407"/>
                  <p:cNvSpPr/>
                  <p:nvPr/>
                </p:nvSpPr>
                <p:spPr bwMode="auto">
                  <a:xfrm>
                    <a:off x="2661102" y="3475448"/>
                    <a:ext cx="189457" cy="179178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409" name="Rectangle 2408"/>
                  <p:cNvSpPr/>
                  <p:nvPr/>
                </p:nvSpPr>
                <p:spPr bwMode="auto">
                  <a:xfrm>
                    <a:off x="2661102" y="3651869"/>
                    <a:ext cx="187965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</p:grpSp>
            <p:grpSp>
              <p:nvGrpSpPr>
                <p:cNvPr id="2393" name="Group 1671"/>
                <p:cNvGrpSpPr>
                  <a:grpSpLocks/>
                </p:cNvGrpSpPr>
                <p:nvPr/>
              </p:nvGrpSpPr>
              <p:grpSpPr bwMode="auto">
                <a:xfrm>
                  <a:off x="2661688" y="3832362"/>
                  <a:ext cx="182303" cy="893345"/>
                  <a:chOff x="2661505" y="2938562"/>
                  <a:chExt cx="182303" cy="893345"/>
                </a:xfrm>
              </p:grpSpPr>
              <p:sp>
                <p:nvSpPr>
                  <p:cNvPr id="2400" name="Rectangle 2399"/>
                  <p:cNvSpPr/>
                  <p:nvPr/>
                </p:nvSpPr>
                <p:spPr bwMode="auto">
                  <a:xfrm>
                    <a:off x="2663902" y="2938625"/>
                    <a:ext cx="180506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401" name="Rectangle 2400"/>
                  <p:cNvSpPr/>
                  <p:nvPr/>
                </p:nvSpPr>
                <p:spPr bwMode="auto">
                  <a:xfrm>
                    <a:off x="2663902" y="3117802"/>
                    <a:ext cx="180506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402" name="Rectangle 2401"/>
                  <p:cNvSpPr/>
                  <p:nvPr/>
                </p:nvSpPr>
                <p:spPr bwMode="auto">
                  <a:xfrm>
                    <a:off x="2660919" y="3295602"/>
                    <a:ext cx="181998" cy="186069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403" name="Rectangle 2402"/>
                  <p:cNvSpPr/>
                  <p:nvPr/>
                </p:nvSpPr>
                <p:spPr bwMode="auto">
                  <a:xfrm>
                    <a:off x="2660919" y="3481671"/>
                    <a:ext cx="181998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404" name="Rectangle 2403"/>
                  <p:cNvSpPr/>
                  <p:nvPr/>
                </p:nvSpPr>
                <p:spPr bwMode="auto">
                  <a:xfrm>
                    <a:off x="2660919" y="3659471"/>
                    <a:ext cx="180506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</p:grpSp>
            <p:grpSp>
              <p:nvGrpSpPr>
                <p:cNvPr id="2394" name="Group 1672"/>
                <p:cNvGrpSpPr>
                  <a:grpSpLocks/>
                </p:cNvGrpSpPr>
                <p:nvPr/>
              </p:nvGrpSpPr>
              <p:grpSpPr bwMode="auto">
                <a:xfrm>
                  <a:off x="2661489" y="2046559"/>
                  <a:ext cx="182303" cy="893345"/>
                  <a:chOff x="2661505" y="2938562"/>
                  <a:chExt cx="182303" cy="893345"/>
                </a:xfrm>
              </p:grpSpPr>
              <p:sp>
                <p:nvSpPr>
                  <p:cNvPr id="2395" name="Rectangle 2394"/>
                  <p:cNvSpPr/>
                  <p:nvPr/>
                </p:nvSpPr>
                <p:spPr bwMode="auto">
                  <a:xfrm>
                    <a:off x="2664101" y="2938163"/>
                    <a:ext cx="187965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396" name="Rectangle 2395"/>
                  <p:cNvSpPr/>
                  <p:nvPr/>
                </p:nvSpPr>
                <p:spPr bwMode="auto">
                  <a:xfrm>
                    <a:off x="2664101" y="3117341"/>
                    <a:ext cx="187965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397" name="Rectangle 2396"/>
                  <p:cNvSpPr/>
                  <p:nvPr/>
                </p:nvSpPr>
                <p:spPr bwMode="auto">
                  <a:xfrm>
                    <a:off x="2661118" y="3295141"/>
                    <a:ext cx="189457" cy="179178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398" name="Rectangle 2397"/>
                  <p:cNvSpPr/>
                  <p:nvPr/>
                </p:nvSpPr>
                <p:spPr bwMode="auto">
                  <a:xfrm>
                    <a:off x="2661118" y="3474319"/>
                    <a:ext cx="189457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399" name="Rectangle 2398"/>
                  <p:cNvSpPr/>
                  <p:nvPr/>
                </p:nvSpPr>
                <p:spPr bwMode="auto">
                  <a:xfrm>
                    <a:off x="2661118" y="3652118"/>
                    <a:ext cx="187965" cy="187448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</p:grpSp>
          </p:grpSp>
          <p:grpSp>
            <p:nvGrpSpPr>
              <p:cNvPr id="2354" name="Group 1632"/>
              <p:cNvGrpSpPr>
                <a:grpSpLocks noChangeAspect="1"/>
              </p:cNvGrpSpPr>
              <p:nvPr/>
            </p:nvGrpSpPr>
            <p:grpSpPr bwMode="auto">
              <a:xfrm>
                <a:off x="1672656" y="2598806"/>
                <a:ext cx="177029" cy="2598771"/>
                <a:chOff x="2661489" y="2046559"/>
                <a:chExt cx="182502" cy="2679148"/>
              </a:xfrm>
            </p:grpSpPr>
            <p:grpSp>
              <p:nvGrpSpPr>
                <p:cNvPr id="2374" name="Group 1652"/>
                <p:cNvGrpSpPr>
                  <a:grpSpLocks/>
                </p:cNvGrpSpPr>
                <p:nvPr/>
              </p:nvGrpSpPr>
              <p:grpSpPr bwMode="auto">
                <a:xfrm>
                  <a:off x="2661505" y="2938562"/>
                  <a:ext cx="182303" cy="893345"/>
                  <a:chOff x="2661505" y="2938562"/>
                  <a:chExt cx="182303" cy="893345"/>
                </a:xfrm>
              </p:grpSpPr>
              <p:sp>
                <p:nvSpPr>
                  <p:cNvPr id="2387" name="Rectangle 2386"/>
                  <p:cNvSpPr/>
                  <p:nvPr/>
                </p:nvSpPr>
                <p:spPr bwMode="auto">
                  <a:xfrm>
                    <a:off x="2656269" y="2938678"/>
                    <a:ext cx="187965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388" name="Rectangle 2387"/>
                  <p:cNvSpPr/>
                  <p:nvPr/>
                </p:nvSpPr>
                <p:spPr bwMode="auto">
                  <a:xfrm>
                    <a:off x="2656269" y="3117856"/>
                    <a:ext cx="187965" cy="179178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389" name="Rectangle 2388"/>
                  <p:cNvSpPr/>
                  <p:nvPr/>
                </p:nvSpPr>
                <p:spPr bwMode="auto">
                  <a:xfrm>
                    <a:off x="2653285" y="3294277"/>
                    <a:ext cx="189457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390" name="Rectangle 2389"/>
                  <p:cNvSpPr/>
                  <p:nvPr/>
                </p:nvSpPr>
                <p:spPr bwMode="auto">
                  <a:xfrm>
                    <a:off x="2653285" y="3474834"/>
                    <a:ext cx="189457" cy="179178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391" name="Rectangle 2390"/>
                  <p:cNvSpPr/>
                  <p:nvPr/>
                </p:nvSpPr>
                <p:spPr bwMode="auto">
                  <a:xfrm>
                    <a:off x="2653285" y="3651255"/>
                    <a:ext cx="187965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</p:grpSp>
            <p:grpSp>
              <p:nvGrpSpPr>
                <p:cNvPr id="2375" name="Group 1653"/>
                <p:cNvGrpSpPr>
                  <a:grpSpLocks/>
                </p:cNvGrpSpPr>
                <p:nvPr/>
              </p:nvGrpSpPr>
              <p:grpSpPr bwMode="auto">
                <a:xfrm>
                  <a:off x="2661688" y="3832362"/>
                  <a:ext cx="182303" cy="893345"/>
                  <a:chOff x="2661505" y="2938562"/>
                  <a:chExt cx="182303" cy="893345"/>
                </a:xfrm>
              </p:grpSpPr>
              <p:sp>
                <p:nvSpPr>
                  <p:cNvPr id="2382" name="Rectangle 2381"/>
                  <p:cNvSpPr/>
                  <p:nvPr/>
                </p:nvSpPr>
                <p:spPr bwMode="auto">
                  <a:xfrm>
                    <a:off x="2656086" y="2938011"/>
                    <a:ext cx="187965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383" name="Rectangle 2382"/>
                  <p:cNvSpPr/>
                  <p:nvPr/>
                </p:nvSpPr>
                <p:spPr bwMode="auto">
                  <a:xfrm>
                    <a:off x="2656086" y="3117188"/>
                    <a:ext cx="187965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384" name="Rectangle 2383"/>
                  <p:cNvSpPr/>
                  <p:nvPr/>
                </p:nvSpPr>
                <p:spPr bwMode="auto">
                  <a:xfrm>
                    <a:off x="2653102" y="3294988"/>
                    <a:ext cx="189457" cy="179178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385" name="Rectangle 2384"/>
                  <p:cNvSpPr/>
                  <p:nvPr/>
                </p:nvSpPr>
                <p:spPr bwMode="auto">
                  <a:xfrm>
                    <a:off x="2653102" y="3474166"/>
                    <a:ext cx="189457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386" name="Rectangle 2385"/>
                  <p:cNvSpPr/>
                  <p:nvPr/>
                </p:nvSpPr>
                <p:spPr bwMode="auto">
                  <a:xfrm>
                    <a:off x="2653102" y="3651965"/>
                    <a:ext cx="187965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</p:grpSp>
            <p:grpSp>
              <p:nvGrpSpPr>
                <p:cNvPr id="2376" name="Group 1654"/>
                <p:cNvGrpSpPr>
                  <a:grpSpLocks/>
                </p:cNvGrpSpPr>
                <p:nvPr/>
              </p:nvGrpSpPr>
              <p:grpSpPr bwMode="auto">
                <a:xfrm>
                  <a:off x="2661489" y="2046559"/>
                  <a:ext cx="182303" cy="893345"/>
                  <a:chOff x="2661505" y="2938562"/>
                  <a:chExt cx="182303" cy="893345"/>
                </a:xfrm>
              </p:grpSpPr>
              <p:sp>
                <p:nvSpPr>
                  <p:cNvPr id="2377" name="Rectangle 2376"/>
                  <p:cNvSpPr/>
                  <p:nvPr/>
                </p:nvSpPr>
                <p:spPr bwMode="auto">
                  <a:xfrm>
                    <a:off x="2663744" y="2930659"/>
                    <a:ext cx="180505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378" name="Rectangle 2377"/>
                  <p:cNvSpPr/>
                  <p:nvPr/>
                </p:nvSpPr>
                <p:spPr bwMode="auto">
                  <a:xfrm>
                    <a:off x="2663744" y="3109836"/>
                    <a:ext cx="180505" cy="187448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379" name="Rectangle 2378"/>
                  <p:cNvSpPr/>
                  <p:nvPr/>
                </p:nvSpPr>
                <p:spPr bwMode="auto">
                  <a:xfrm>
                    <a:off x="2653301" y="3294527"/>
                    <a:ext cx="189457" cy="179178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380" name="Rectangle 2379"/>
                  <p:cNvSpPr/>
                  <p:nvPr/>
                </p:nvSpPr>
                <p:spPr bwMode="auto">
                  <a:xfrm>
                    <a:off x="2653301" y="3473705"/>
                    <a:ext cx="189457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381" name="Rectangle 2380"/>
                  <p:cNvSpPr/>
                  <p:nvPr/>
                </p:nvSpPr>
                <p:spPr bwMode="auto">
                  <a:xfrm>
                    <a:off x="2653301" y="3651504"/>
                    <a:ext cx="187965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</p:grpSp>
          </p:grpSp>
          <p:grpSp>
            <p:nvGrpSpPr>
              <p:cNvPr id="2355" name="Group 1633"/>
              <p:cNvGrpSpPr>
                <a:grpSpLocks noChangeAspect="1"/>
              </p:cNvGrpSpPr>
              <p:nvPr/>
            </p:nvGrpSpPr>
            <p:grpSpPr bwMode="auto">
              <a:xfrm>
                <a:off x="1845250" y="2598806"/>
                <a:ext cx="177029" cy="2598771"/>
                <a:chOff x="2661489" y="2046559"/>
                <a:chExt cx="182502" cy="2679148"/>
              </a:xfrm>
            </p:grpSpPr>
            <p:grpSp>
              <p:nvGrpSpPr>
                <p:cNvPr id="2356" name="Group 1634"/>
                <p:cNvGrpSpPr>
                  <a:grpSpLocks/>
                </p:cNvGrpSpPr>
                <p:nvPr/>
              </p:nvGrpSpPr>
              <p:grpSpPr bwMode="auto">
                <a:xfrm>
                  <a:off x="2661505" y="2938562"/>
                  <a:ext cx="182303" cy="893345"/>
                  <a:chOff x="2661505" y="2938562"/>
                  <a:chExt cx="182303" cy="893345"/>
                </a:xfrm>
              </p:grpSpPr>
              <p:sp>
                <p:nvSpPr>
                  <p:cNvPr id="2369" name="Rectangle 2368"/>
                  <p:cNvSpPr/>
                  <p:nvPr/>
                </p:nvSpPr>
                <p:spPr bwMode="auto">
                  <a:xfrm>
                    <a:off x="2664813" y="2938678"/>
                    <a:ext cx="179014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370" name="Rectangle 2369"/>
                  <p:cNvSpPr/>
                  <p:nvPr/>
                </p:nvSpPr>
                <p:spPr bwMode="auto">
                  <a:xfrm>
                    <a:off x="2664813" y="3117856"/>
                    <a:ext cx="179014" cy="179178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371" name="Rectangle 2370"/>
                  <p:cNvSpPr/>
                  <p:nvPr/>
                </p:nvSpPr>
                <p:spPr bwMode="auto">
                  <a:xfrm>
                    <a:off x="2661829" y="3294277"/>
                    <a:ext cx="180505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372" name="Rectangle 2371"/>
                  <p:cNvSpPr/>
                  <p:nvPr/>
                </p:nvSpPr>
                <p:spPr bwMode="auto">
                  <a:xfrm>
                    <a:off x="2661829" y="3474834"/>
                    <a:ext cx="180505" cy="179178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373" name="Rectangle 2372"/>
                  <p:cNvSpPr/>
                  <p:nvPr/>
                </p:nvSpPr>
                <p:spPr bwMode="auto">
                  <a:xfrm>
                    <a:off x="2661829" y="3651255"/>
                    <a:ext cx="179014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</p:grpSp>
            <p:grpSp>
              <p:nvGrpSpPr>
                <p:cNvPr id="2357" name="Group 1635"/>
                <p:cNvGrpSpPr>
                  <a:grpSpLocks/>
                </p:cNvGrpSpPr>
                <p:nvPr/>
              </p:nvGrpSpPr>
              <p:grpSpPr bwMode="auto">
                <a:xfrm>
                  <a:off x="2661688" y="3832362"/>
                  <a:ext cx="182303" cy="893345"/>
                  <a:chOff x="2661505" y="2938562"/>
                  <a:chExt cx="182303" cy="893345"/>
                </a:xfrm>
              </p:grpSpPr>
              <p:sp>
                <p:nvSpPr>
                  <p:cNvPr id="2364" name="Rectangle 2363"/>
                  <p:cNvSpPr/>
                  <p:nvPr/>
                </p:nvSpPr>
                <p:spPr bwMode="auto">
                  <a:xfrm>
                    <a:off x="2664630" y="2938011"/>
                    <a:ext cx="179014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365" name="Rectangle 2364"/>
                  <p:cNvSpPr/>
                  <p:nvPr/>
                </p:nvSpPr>
                <p:spPr bwMode="auto">
                  <a:xfrm>
                    <a:off x="2664630" y="3117188"/>
                    <a:ext cx="179014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366" name="Rectangle 2365"/>
                  <p:cNvSpPr/>
                  <p:nvPr/>
                </p:nvSpPr>
                <p:spPr bwMode="auto">
                  <a:xfrm>
                    <a:off x="2661646" y="3294988"/>
                    <a:ext cx="180505" cy="179178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367" name="Rectangle 2366"/>
                  <p:cNvSpPr/>
                  <p:nvPr/>
                </p:nvSpPr>
                <p:spPr bwMode="auto">
                  <a:xfrm>
                    <a:off x="2661646" y="3474166"/>
                    <a:ext cx="180505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368" name="Rectangle 2367"/>
                  <p:cNvSpPr/>
                  <p:nvPr/>
                </p:nvSpPr>
                <p:spPr bwMode="auto">
                  <a:xfrm>
                    <a:off x="2661646" y="3651965"/>
                    <a:ext cx="179014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</p:grpSp>
            <p:grpSp>
              <p:nvGrpSpPr>
                <p:cNvPr id="2358" name="Group 1636"/>
                <p:cNvGrpSpPr>
                  <a:grpSpLocks/>
                </p:cNvGrpSpPr>
                <p:nvPr/>
              </p:nvGrpSpPr>
              <p:grpSpPr bwMode="auto">
                <a:xfrm>
                  <a:off x="2661489" y="2046559"/>
                  <a:ext cx="182303" cy="893345"/>
                  <a:chOff x="2661505" y="2938562"/>
                  <a:chExt cx="182303" cy="893345"/>
                </a:xfrm>
              </p:grpSpPr>
              <p:sp>
                <p:nvSpPr>
                  <p:cNvPr id="2359" name="Rectangle 2358"/>
                  <p:cNvSpPr/>
                  <p:nvPr/>
                </p:nvSpPr>
                <p:spPr bwMode="auto">
                  <a:xfrm>
                    <a:off x="2664829" y="2930659"/>
                    <a:ext cx="179014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360" name="Rectangle 2359"/>
                  <p:cNvSpPr/>
                  <p:nvPr/>
                </p:nvSpPr>
                <p:spPr bwMode="auto">
                  <a:xfrm>
                    <a:off x="2664829" y="3109836"/>
                    <a:ext cx="179014" cy="187448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361" name="Rectangle 2360"/>
                  <p:cNvSpPr/>
                  <p:nvPr/>
                </p:nvSpPr>
                <p:spPr bwMode="auto">
                  <a:xfrm>
                    <a:off x="2661845" y="3294527"/>
                    <a:ext cx="180505" cy="179178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362" name="Rectangle 2361"/>
                  <p:cNvSpPr/>
                  <p:nvPr/>
                </p:nvSpPr>
                <p:spPr bwMode="auto">
                  <a:xfrm>
                    <a:off x="2661845" y="3473705"/>
                    <a:ext cx="180505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363" name="Rectangle 2362"/>
                  <p:cNvSpPr/>
                  <p:nvPr/>
                </p:nvSpPr>
                <p:spPr bwMode="auto">
                  <a:xfrm>
                    <a:off x="2661845" y="3651504"/>
                    <a:ext cx="179014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</p:grpSp>
          </p:grpSp>
        </p:grpSp>
        <p:grpSp>
          <p:nvGrpSpPr>
            <p:cNvPr id="891" name="Group 842"/>
            <p:cNvGrpSpPr>
              <a:grpSpLocks/>
            </p:cNvGrpSpPr>
            <p:nvPr/>
          </p:nvGrpSpPr>
          <p:grpSpPr bwMode="auto">
            <a:xfrm>
              <a:off x="1845580" y="2438163"/>
              <a:ext cx="872730" cy="2599366"/>
              <a:chOff x="1149549" y="2598211"/>
              <a:chExt cx="872730" cy="2599366"/>
            </a:xfrm>
          </p:grpSpPr>
          <p:grpSp>
            <p:nvGrpSpPr>
              <p:cNvPr id="2256" name="Group 1534"/>
              <p:cNvGrpSpPr>
                <a:grpSpLocks noChangeAspect="1"/>
              </p:cNvGrpSpPr>
              <p:nvPr/>
            </p:nvGrpSpPr>
            <p:grpSpPr bwMode="auto">
              <a:xfrm>
                <a:off x="1149549" y="2598243"/>
                <a:ext cx="177029" cy="2598771"/>
                <a:chOff x="2661489" y="2046559"/>
                <a:chExt cx="182502" cy="2679148"/>
              </a:xfrm>
            </p:grpSpPr>
            <p:grpSp>
              <p:nvGrpSpPr>
                <p:cNvPr id="2333" name="Group 1611"/>
                <p:cNvGrpSpPr>
                  <a:grpSpLocks/>
                </p:cNvGrpSpPr>
                <p:nvPr/>
              </p:nvGrpSpPr>
              <p:grpSpPr bwMode="auto">
                <a:xfrm>
                  <a:off x="2661505" y="2938562"/>
                  <a:ext cx="182303" cy="893345"/>
                  <a:chOff x="2661505" y="2938562"/>
                  <a:chExt cx="182303" cy="893345"/>
                </a:xfrm>
              </p:grpSpPr>
              <p:sp>
                <p:nvSpPr>
                  <p:cNvPr id="2346" name="Rectangle 2345"/>
                  <p:cNvSpPr/>
                  <p:nvPr/>
                </p:nvSpPr>
                <p:spPr bwMode="auto">
                  <a:xfrm>
                    <a:off x="2664540" y="2938646"/>
                    <a:ext cx="179014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347" name="Rectangle 2346"/>
                  <p:cNvSpPr/>
                  <p:nvPr/>
                </p:nvSpPr>
                <p:spPr bwMode="auto">
                  <a:xfrm>
                    <a:off x="2664540" y="3117824"/>
                    <a:ext cx="179014" cy="179178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348" name="Rectangle 2347"/>
                  <p:cNvSpPr/>
                  <p:nvPr/>
                </p:nvSpPr>
                <p:spPr bwMode="auto">
                  <a:xfrm>
                    <a:off x="2661557" y="3294245"/>
                    <a:ext cx="180506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349" name="Rectangle 2348"/>
                  <p:cNvSpPr/>
                  <p:nvPr/>
                </p:nvSpPr>
                <p:spPr bwMode="auto">
                  <a:xfrm>
                    <a:off x="2661557" y="3474802"/>
                    <a:ext cx="180506" cy="179178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350" name="Rectangle 2349"/>
                  <p:cNvSpPr/>
                  <p:nvPr/>
                </p:nvSpPr>
                <p:spPr bwMode="auto">
                  <a:xfrm>
                    <a:off x="2661557" y="3651223"/>
                    <a:ext cx="179014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</p:grpSp>
            <p:grpSp>
              <p:nvGrpSpPr>
                <p:cNvPr id="2334" name="Group 1612"/>
                <p:cNvGrpSpPr>
                  <a:grpSpLocks/>
                </p:cNvGrpSpPr>
                <p:nvPr/>
              </p:nvGrpSpPr>
              <p:grpSpPr bwMode="auto">
                <a:xfrm>
                  <a:off x="2661688" y="3832362"/>
                  <a:ext cx="182303" cy="893345"/>
                  <a:chOff x="2661505" y="2938562"/>
                  <a:chExt cx="182303" cy="893345"/>
                </a:xfrm>
              </p:grpSpPr>
              <p:sp>
                <p:nvSpPr>
                  <p:cNvPr id="2341" name="Rectangle 2340"/>
                  <p:cNvSpPr/>
                  <p:nvPr/>
                </p:nvSpPr>
                <p:spPr bwMode="auto">
                  <a:xfrm>
                    <a:off x="2664357" y="2946248"/>
                    <a:ext cx="179014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342" name="Rectangle 2341"/>
                  <p:cNvSpPr/>
                  <p:nvPr/>
                </p:nvSpPr>
                <p:spPr bwMode="auto">
                  <a:xfrm>
                    <a:off x="2664357" y="3125426"/>
                    <a:ext cx="179014" cy="179178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343" name="Rectangle 2342"/>
                  <p:cNvSpPr/>
                  <p:nvPr/>
                </p:nvSpPr>
                <p:spPr bwMode="auto">
                  <a:xfrm>
                    <a:off x="2661373" y="3301847"/>
                    <a:ext cx="180506" cy="173665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344" name="Rectangle 2343"/>
                  <p:cNvSpPr/>
                  <p:nvPr/>
                </p:nvSpPr>
                <p:spPr bwMode="auto">
                  <a:xfrm>
                    <a:off x="2661373" y="3475512"/>
                    <a:ext cx="180506" cy="179178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345" name="Rectangle 2344"/>
                  <p:cNvSpPr/>
                  <p:nvPr/>
                </p:nvSpPr>
                <p:spPr bwMode="auto">
                  <a:xfrm>
                    <a:off x="2661373" y="3651933"/>
                    <a:ext cx="179014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</p:grpSp>
            <p:grpSp>
              <p:nvGrpSpPr>
                <p:cNvPr id="2335" name="Group 1613"/>
                <p:cNvGrpSpPr>
                  <a:grpSpLocks/>
                </p:cNvGrpSpPr>
                <p:nvPr/>
              </p:nvGrpSpPr>
              <p:grpSpPr bwMode="auto">
                <a:xfrm>
                  <a:off x="2661489" y="2046559"/>
                  <a:ext cx="182303" cy="893345"/>
                  <a:chOff x="2661505" y="2938562"/>
                  <a:chExt cx="182303" cy="893345"/>
                </a:xfrm>
              </p:grpSpPr>
              <p:sp>
                <p:nvSpPr>
                  <p:cNvPr id="2336" name="Rectangle 2335"/>
                  <p:cNvSpPr/>
                  <p:nvPr/>
                </p:nvSpPr>
                <p:spPr bwMode="auto">
                  <a:xfrm>
                    <a:off x="2664556" y="2938896"/>
                    <a:ext cx="179014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337" name="Rectangle 2336"/>
                  <p:cNvSpPr/>
                  <p:nvPr/>
                </p:nvSpPr>
                <p:spPr bwMode="auto">
                  <a:xfrm>
                    <a:off x="2664556" y="3118074"/>
                    <a:ext cx="179014" cy="179178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338" name="Rectangle 2337"/>
                  <p:cNvSpPr/>
                  <p:nvPr/>
                </p:nvSpPr>
                <p:spPr bwMode="auto">
                  <a:xfrm>
                    <a:off x="2661573" y="3294495"/>
                    <a:ext cx="180506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339" name="Rectangle 2338"/>
                  <p:cNvSpPr/>
                  <p:nvPr/>
                </p:nvSpPr>
                <p:spPr bwMode="auto">
                  <a:xfrm>
                    <a:off x="2661573" y="3475051"/>
                    <a:ext cx="180506" cy="179178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340" name="Rectangle 2339"/>
                  <p:cNvSpPr/>
                  <p:nvPr/>
                </p:nvSpPr>
                <p:spPr bwMode="auto">
                  <a:xfrm>
                    <a:off x="2661573" y="3651472"/>
                    <a:ext cx="179014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</p:grpSp>
          </p:grpSp>
          <p:grpSp>
            <p:nvGrpSpPr>
              <p:cNvPr id="2257" name="Group 1535"/>
              <p:cNvGrpSpPr>
                <a:grpSpLocks noChangeAspect="1"/>
              </p:cNvGrpSpPr>
              <p:nvPr/>
            </p:nvGrpSpPr>
            <p:grpSpPr bwMode="auto">
              <a:xfrm>
                <a:off x="1321001" y="2598243"/>
                <a:ext cx="177029" cy="2598771"/>
                <a:chOff x="2661489" y="2046559"/>
                <a:chExt cx="182502" cy="2679148"/>
              </a:xfrm>
            </p:grpSpPr>
            <p:grpSp>
              <p:nvGrpSpPr>
                <p:cNvPr id="2315" name="Group 1593"/>
                <p:cNvGrpSpPr>
                  <a:grpSpLocks/>
                </p:cNvGrpSpPr>
                <p:nvPr/>
              </p:nvGrpSpPr>
              <p:grpSpPr bwMode="auto">
                <a:xfrm>
                  <a:off x="2661505" y="2938562"/>
                  <a:ext cx="182303" cy="893345"/>
                  <a:chOff x="2661505" y="2938562"/>
                  <a:chExt cx="182303" cy="893345"/>
                </a:xfrm>
              </p:grpSpPr>
              <p:sp>
                <p:nvSpPr>
                  <p:cNvPr id="2328" name="Rectangle 2327"/>
                  <p:cNvSpPr/>
                  <p:nvPr/>
                </p:nvSpPr>
                <p:spPr bwMode="auto">
                  <a:xfrm>
                    <a:off x="2663819" y="2938646"/>
                    <a:ext cx="180506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329" name="Rectangle 2328"/>
                  <p:cNvSpPr/>
                  <p:nvPr/>
                </p:nvSpPr>
                <p:spPr bwMode="auto">
                  <a:xfrm>
                    <a:off x="2663819" y="3117824"/>
                    <a:ext cx="180506" cy="179178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330" name="Rectangle 2329"/>
                  <p:cNvSpPr/>
                  <p:nvPr/>
                </p:nvSpPr>
                <p:spPr bwMode="auto">
                  <a:xfrm>
                    <a:off x="2660835" y="3294245"/>
                    <a:ext cx="181998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331" name="Rectangle 2330"/>
                  <p:cNvSpPr/>
                  <p:nvPr/>
                </p:nvSpPr>
                <p:spPr bwMode="auto">
                  <a:xfrm>
                    <a:off x="2660835" y="3474802"/>
                    <a:ext cx="181998" cy="179178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332" name="Rectangle 2331"/>
                  <p:cNvSpPr/>
                  <p:nvPr/>
                </p:nvSpPr>
                <p:spPr bwMode="auto">
                  <a:xfrm>
                    <a:off x="2660835" y="3651223"/>
                    <a:ext cx="180506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</p:grpSp>
            <p:grpSp>
              <p:nvGrpSpPr>
                <p:cNvPr id="2316" name="Group 1594"/>
                <p:cNvGrpSpPr>
                  <a:grpSpLocks/>
                </p:cNvGrpSpPr>
                <p:nvPr/>
              </p:nvGrpSpPr>
              <p:grpSpPr bwMode="auto">
                <a:xfrm>
                  <a:off x="2661688" y="3832362"/>
                  <a:ext cx="182303" cy="893345"/>
                  <a:chOff x="2661505" y="2938562"/>
                  <a:chExt cx="182303" cy="893345"/>
                </a:xfrm>
              </p:grpSpPr>
              <p:sp>
                <p:nvSpPr>
                  <p:cNvPr id="2323" name="Rectangle 2322"/>
                  <p:cNvSpPr/>
                  <p:nvPr/>
                </p:nvSpPr>
                <p:spPr bwMode="auto">
                  <a:xfrm>
                    <a:off x="2656177" y="2946248"/>
                    <a:ext cx="187965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324" name="Rectangle 2323"/>
                  <p:cNvSpPr/>
                  <p:nvPr/>
                </p:nvSpPr>
                <p:spPr bwMode="auto">
                  <a:xfrm>
                    <a:off x="2656177" y="3125426"/>
                    <a:ext cx="187965" cy="179178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325" name="Rectangle 2324"/>
                  <p:cNvSpPr/>
                  <p:nvPr/>
                </p:nvSpPr>
                <p:spPr bwMode="auto">
                  <a:xfrm>
                    <a:off x="2653193" y="3301847"/>
                    <a:ext cx="189456" cy="173665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326" name="Rectangle 2325"/>
                  <p:cNvSpPr/>
                  <p:nvPr/>
                </p:nvSpPr>
                <p:spPr bwMode="auto">
                  <a:xfrm>
                    <a:off x="2653193" y="3475512"/>
                    <a:ext cx="189456" cy="179178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327" name="Rectangle 2326"/>
                  <p:cNvSpPr/>
                  <p:nvPr/>
                </p:nvSpPr>
                <p:spPr bwMode="auto">
                  <a:xfrm>
                    <a:off x="2653193" y="3651933"/>
                    <a:ext cx="187965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</p:grpSp>
            <p:grpSp>
              <p:nvGrpSpPr>
                <p:cNvPr id="2317" name="Group 1595"/>
                <p:cNvGrpSpPr>
                  <a:grpSpLocks/>
                </p:cNvGrpSpPr>
                <p:nvPr/>
              </p:nvGrpSpPr>
              <p:grpSpPr bwMode="auto">
                <a:xfrm>
                  <a:off x="2661489" y="2046559"/>
                  <a:ext cx="182303" cy="893345"/>
                  <a:chOff x="2661505" y="2938562"/>
                  <a:chExt cx="182303" cy="893345"/>
                </a:xfrm>
              </p:grpSpPr>
              <p:sp>
                <p:nvSpPr>
                  <p:cNvPr id="2318" name="Rectangle 2317"/>
                  <p:cNvSpPr/>
                  <p:nvPr/>
                </p:nvSpPr>
                <p:spPr bwMode="auto">
                  <a:xfrm>
                    <a:off x="2663835" y="2938896"/>
                    <a:ext cx="180506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319" name="Rectangle 2318"/>
                  <p:cNvSpPr/>
                  <p:nvPr/>
                </p:nvSpPr>
                <p:spPr bwMode="auto">
                  <a:xfrm>
                    <a:off x="2663835" y="3118074"/>
                    <a:ext cx="180506" cy="179178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320" name="Rectangle 2319"/>
                  <p:cNvSpPr/>
                  <p:nvPr/>
                </p:nvSpPr>
                <p:spPr bwMode="auto">
                  <a:xfrm>
                    <a:off x="2660851" y="3294495"/>
                    <a:ext cx="181998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321" name="Rectangle 2320"/>
                  <p:cNvSpPr/>
                  <p:nvPr/>
                </p:nvSpPr>
                <p:spPr bwMode="auto">
                  <a:xfrm>
                    <a:off x="2660851" y="3475051"/>
                    <a:ext cx="181998" cy="179178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322" name="Rectangle 2321"/>
                  <p:cNvSpPr/>
                  <p:nvPr/>
                </p:nvSpPr>
                <p:spPr bwMode="auto">
                  <a:xfrm>
                    <a:off x="2660851" y="3651472"/>
                    <a:ext cx="180506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</p:grpSp>
          </p:grpSp>
          <p:grpSp>
            <p:nvGrpSpPr>
              <p:cNvPr id="2258" name="Group 1536"/>
              <p:cNvGrpSpPr>
                <a:grpSpLocks noChangeAspect="1"/>
              </p:cNvGrpSpPr>
              <p:nvPr/>
            </p:nvGrpSpPr>
            <p:grpSpPr bwMode="auto">
              <a:xfrm>
                <a:off x="1497216" y="2598211"/>
                <a:ext cx="177029" cy="2598771"/>
                <a:chOff x="2661489" y="2046559"/>
                <a:chExt cx="182502" cy="2679148"/>
              </a:xfrm>
            </p:grpSpPr>
            <p:grpSp>
              <p:nvGrpSpPr>
                <p:cNvPr id="2297" name="Group 1575"/>
                <p:cNvGrpSpPr>
                  <a:grpSpLocks/>
                </p:cNvGrpSpPr>
                <p:nvPr/>
              </p:nvGrpSpPr>
              <p:grpSpPr bwMode="auto">
                <a:xfrm>
                  <a:off x="2661505" y="2938562"/>
                  <a:ext cx="182303" cy="893345"/>
                  <a:chOff x="2661505" y="2938562"/>
                  <a:chExt cx="182303" cy="893345"/>
                </a:xfrm>
              </p:grpSpPr>
              <p:sp>
                <p:nvSpPr>
                  <p:cNvPr id="2310" name="Rectangle 2309"/>
                  <p:cNvSpPr/>
                  <p:nvPr/>
                </p:nvSpPr>
                <p:spPr bwMode="auto">
                  <a:xfrm>
                    <a:off x="2664153" y="2938679"/>
                    <a:ext cx="187965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311" name="Rectangle 2310"/>
                  <p:cNvSpPr/>
                  <p:nvPr/>
                </p:nvSpPr>
                <p:spPr bwMode="auto">
                  <a:xfrm>
                    <a:off x="2664153" y="3117857"/>
                    <a:ext cx="187965" cy="179178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312" name="Rectangle 2311"/>
                  <p:cNvSpPr/>
                  <p:nvPr/>
                </p:nvSpPr>
                <p:spPr bwMode="auto">
                  <a:xfrm>
                    <a:off x="2661170" y="3294278"/>
                    <a:ext cx="189457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313" name="Rectangle 2312"/>
                  <p:cNvSpPr/>
                  <p:nvPr/>
                </p:nvSpPr>
                <p:spPr bwMode="auto">
                  <a:xfrm>
                    <a:off x="2661170" y="3474835"/>
                    <a:ext cx="189457" cy="179178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314" name="Rectangle 2313"/>
                  <p:cNvSpPr/>
                  <p:nvPr/>
                </p:nvSpPr>
                <p:spPr bwMode="auto">
                  <a:xfrm>
                    <a:off x="2661170" y="3651256"/>
                    <a:ext cx="187965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</p:grpSp>
            <p:grpSp>
              <p:nvGrpSpPr>
                <p:cNvPr id="2298" name="Group 1576"/>
                <p:cNvGrpSpPr>
                  <a:grpSpLocks/>
                </p:cNvGrpSpPr>
                <p:nvPr/>
              </p:nvGrpSpPr>
              <p:grpSpPr bwMode="auto">
                <a:xfrm>
                  <a:off x="2661688" y="3832362"/>
                  <a:ext cx="182303" cy="893345"/>
                  <a:chOff x="2661505" y="2938562"/>
                  <a:chExt cx="182303" cy="893345"/>
                </a:xfrm>
              </p:grpSpPr>
              <p:sp>
                <p:nvSpPr>
                  <p:cNvPr id="2305" name="Rectangle 2304"/>
                  <p:cNvSpPr/>
                  <p:nvPr/>
                </p:nvSpPr>
                <p:spPr bwMode="auto">
                  <a:xfrm>
                    <a:off x="2663970" y="2946281"/>
                    <a:ext cx="180506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306" name="Rectangle 2305"/>
                  <p:cNvSpPr/>
                  <p:nvPr/>
                </p:nvSpPr>
                <p:spPr bwMode="auto">
                  <a:xfrm>
                    <a:off x="2663970" y="3125459"/>
                    <a:ext cx="180506" cy="179178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307" name="Rectangle 2306"/>
                  <p:cNvSpPr/>
                  <p:nvPr/>
                </p:nvSpPr>
                <p:spPr bwMode="auto">
                  <a:xfrm>
                    <a:off x="2660986" y="3301880"/>
                    <a:ext cx="181998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308" name="Rectangle 2307"/>
                  <p:cNvSpPr/>
                  <p:nvPr/>
                </p:nvSpPr>
                <p:spPr bwMode="auto">
                  <a:xfrm>
                    <a:off x="2660986" y="3482437"/>
                    <a:ext cx="181998" cy="17228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309" name="Rectangle 2308"/>
                  <p:cNvSpPr/>
                  <p:nvPr/>
                </p:nvSpPr>
                <p:spPr bwMode="auto">
                  <a:xfrm>
                    <a:off x="2660986" y="3651966"/>
                    <a:ext cx="180506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</p:grpSp>
            <p:grpSp>
              <p:nvGrpSpPr>
                <p:cNvPr id="2299" name="Group 1577"/>
                <p:cNvGrpSpPr>
                  <a:grpSpLocks/>
                </p:cNvGrpSpPr>
                <p:nvPr/>
              </p:nvGrpSpPr>
              <p:grpSpPr bwMode="auto">
                <a:xfrm>
                  <a:off x="2661489" y="2046559"/>
                  <a:ext cx="182303" cy="893345"/>
                  <a:chOff x="2661505" y="2938562"/>
                  <a:chExt cx="182303" cy="893345"/>
                </a:xfrm>
              </p:grpSpPr>
              <p:sp>
                <p:nvSpPr>
                  <p:cNvPr id="2300" name="Rectangle 2299"/>
                  <p:cNvSpPr/>
                  <p:nvPr/>
                </p:nvSpPr>
                <p:spPr bwMode="auto">
                  <a:xfrm>
                    <a:off x="2664169" y="2938929"/>
                    <a:ext cx="187965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301" name="Rectangle 2300"/>
                  <p:cNvSpPr/>
                  <p:nvPr/>
                </p:nvSpPr>
                <p:spPr bwMode="auto">
                  <a:xfrm>
                    <a:off x="2664169" y="3118107"/>
                    <a:ext cx="187965" cy="179178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302" name="Rectangle 2301"/>
                  <p:cNvSpPr/>
                  <p:nvPr/>
                </p:nvSpPr>
                <p:spPr bwMode="auto">
                  <a:xfrm>
                    <a:off x="2661185" y="3294528"/>
                    <a:ext cx="189457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303" name="Rectangle 2302"/>
                  <p:cNvSpPr/>
                  <p:nvPr/>
                </p:nvSpPr>
                <p:spPr bwMode="auto">
                  <a:xfrm>
                    <a:off x="2661185" y="3475084"/>
                    <a:ext cx="189457" cy="179178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304" name="Rectangle 2303"/>
                  <p:cNvSpPr/>
                  <p:nvPr/>
                </p:nvSpPr>
                <p:spPr bwMode="auto">
                  <a:xfrm>
                    <a:off x="2661185" y="3651505"/>
                    <a:ext cx="187965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</p:grpSp>
          </p:grpSp>
          <p:grpSp>
            <p:nvGrpSpPr>
              <p:cNvPr id="2259" name="Group 1537"/>
              <p:cNvGrpSpPr>
                <a:grpSpLocks noChangeAspect="1"/>
              </p:cNvGrpSpPr>
              <p:nvPr/>
            </p:nvGrpSpPr>
            <p:grpSpPr bwMode="auto">
              <a:xfrm>
                <a:off x="1672656" y="2598806"/>
                <a:ext cx="177029" cy="2598771"/>
                <a:chOff x="2661489" y="2046559"/>
                <a:chExt cx="182502" cy="2679148"/>
              </a:xfrm>
            </p:grpSpPr>
            <p:grpSp>
              <p:nvGrpSpPr>
                <p:cNvPr id="2279" name="Group 1557"/>
                <p:cNvGrpSpPr>
                  <a:grpSpLocks/>
                </p:cNvGrpSpPr>
                <p:nvPr/>
              </p:nvGrpSpPr>
              <p:grpSpPr bwMode="auto">
                <a:xfrm>
                  <a:off x="2661505" y="2938562"/>
                  <a:ext cx="182303" cy="893345"/>
                  <a:chOff x="2661505" y="2938562"/>
                  <a:chExt cx="182303" cy="893345"/>
                </a:xfrm>
              </p:grpSpPr>
              <p:sp>
                <p:nvSpPr>
                  <p:cNvPr id="2292" name="Rectangle 2291"/>
                  <p:cNvSpPr/>
                  <p:nvPr/>
                </p:nvSpPr>
                <p:spPr bwMode="auto">
                  <a:xfrm>
                    <a:off x="2663796" y="2938065"/>
                    <a:ext cx="180505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293" name="Rectangle 2292"/>
                  <p:cNvSpPr/>
                  <p:nvPr/>
                </p:nvSpPr>
                <p:spPr bwMode="auto">
                  <a:xfrm>
                    <a:off x="2663796" y="3117243"/>
                    <a:ext cx="180505" cy="179178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294" name="Rectangle 2293"/>
                  <p:cNvSpPr/>
                  <p:nvPr/>
                </p:nvSpPr>
                <p:spPr bwMode="auto">
                  <a:xfrm>
                    <a:off x="2660812" y="3293664"/>
                    <a:ext cx="181998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295" name="Rectangle 2294"/>
                  <p:cNvSpPr/>
                  <p:nvPr/>
                </p:nvSpPr>
                <p:spPr bwMode="auto">
                  <a:xfrm>
                    <a:off x="2660812" y="3474221"/>
                    <a:ext cx="181998" cy="179178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296" name="Rectangle 2295"/>
                  <p:cNvSpPr/>
                  <p:nvPr/>
                </p:nvSpPr>
                <p:spPr bwMode="auto">
                  <a:xfrm>
                    <a:off x="2660812" y="3650642"/>
                    <a:ext cx="180505" cy="173665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</p:grpSp>
            <p:grpSp>
              <p:nvGrpSpPr>
                <p:cNvPr id="2280" name="Group 1558"/>
                <p:cNvGrpSpPr>
                  <a:grpSpLocks/>
                </p:cNvGrpSpPr>
                <p:nvPr/>
              </p:nvGrpSpPr>
              <p:grpSpPr bwMode="auto">
                <a:xfrm>
                  <a:off x="2661688" y="3832362"/>
                  <a:ext cx="182303" cy="893345"/>
                  <a:chOff x="2661505" y="2938562"/>
                  <a:chExt cx="182303" cy="893345"/>
                </a:xfrm>
              </p:grpSpPr>
              <p:sp>
                <p:nvSpPr>
                  <p:cNvPr id="2287" name="Rectangle 2286"/>
                  <p:cNvSpPr/>
                  <p:nvPr/>
                </p:nvSpPr>
                <p:spPr bwMode="auto">
                  <a:xfrm>
                    <a:off x="2656153" y="2938776"/>
                    <a:ext cx="187965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288" name="Rectangle 2287"/>
                  <p:cNvSpPr/>
                  <p:nvPr/>
                </p:nvSpPr>
                <p:spPr bwMode="auto">
                  <a:xfrm>
                    <a:off x="2656153" y="3117954"/>
                    <a:ext cx="187965" cy="179178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289" name="Rectangle 2288"/>
                  <p:cNvSpPr/>
                  <p:nvPr/>
                </p:nvSpPr>
                <p:spPr bwMode="auto">
                  <a:xfrm>
                    <a:off x="2653170" y="3294375"/>
                    <a:ext cx="189457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290" name="Rectangle 2289"/>
                  <p:cNvSpPr/>
                  <p:nvPr/>
                </p:nvSpPr>
                <p:spPr bwMode="auto">
                  <a:xfrm>
                    <a:off x="2653170" y="3474931"/>
                    <a:ext cx="189457" cy="179178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291" name="Rectangle 2290"/>
                  <p:cNvSpPr/>
                  <p:nvPr/>
                </p:nvSpPr>
                <p:spPr bwMode="auto">
                  <a:xfrm>
                    <a:off x="2653170" y="3651352"/>
                    <a:ext cx="187965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</p:grpSp>
            <p:grpSp>
              <p:nvGrpSpPr>
                <p:cNvPr id="2281" name="Group 1559"/>
                <p:cNvGrpSpPr>
                  <a:grpSpLocks/>
                </p:cNvGrpSpPr>
                <p:nvPr/>
              </p:nvGrpSpPr>
              <p:grpSpPr bwMode="auto">
                <a:xfrm>
                  <a:off x="2661489" y="2046559"/>
                  <a:ext cx="182303" cy="893345"/>
                  <a:chOff x="2661505" y="2938562"/>
                  <a:chExt cx="182303" cy="893345"/>
                </a:xfrm>
              </p:grpSpPr>
              <p:sp>
                <p:nvSpPr>
                  <p:cNvPr id="2282" name="Rectangle 2281"/>
                  <p:cNvSpPr/>
                  <p:nvPr/>
                </p:nvSpPr>
                <p:spPr bwMode="auto">
                  <a:xfrm>
                    <a:off x="2663812" y="2938315"/>
                    <a:ext cx="180505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283" name="Rectangle 2282"/>
                  <p:cNvSpPr/>
                  <p:nvPr/>
                </p:nvSpPr>
                <p:spPr bwMode="auto">
                  <a:xfrm>
                    <a:off x="2663812" y="3117493"/>
                    <a:ext cx="180505" cy="179178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284" name="Rectangle 2283"/>
                  <p:cNvSpPr/>
                  <p:nvPr/>
                </p:nvSpPr>
                <p:spPr bwMode="auto">
                  <a:xfrm>
                    <a:off x="2660828" y="3293914"/>
                    <a:ext cx="181998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285" name="Rectangle 2284"/>
                  <p:cNvSpPr/>
                  <p:nvPr/>
                </p:nvSpPr>
                <p:spPr bwMode="auto">
                  <a:xfrm>
                    <a:off x="2660828" y="3474470"/>
                    <a:ext cx="181998" cy="179178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286" name="Rectangle 2285"/>
                  <p:cNvSpPr/>
                  <p:nvPr/>
                </p:nvSpPr>
                <p:spPr bwMode="auto">
                  <a:xfrm>
                    <a:off x="2660828" y="3650891"/>
                    <a:ext cx="180505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</p:grpSp>
          </p:grpSp>
          <p:grpSp>
            <p:nvGrpSpPr>
              <p:cNvPr id="2260" name="Group 1538"/>
              <p:cNvGrpSpPr>
                <a:grpSpLocks noChangeAspect="1"/>
              </p:cNvGrpSpPr>
              <p:nvPr/>
            </p:nvGrpSpPr>
            <p:grpSpPr bwMode="auto">
              <a:xfrm>
                <a:off x="1845250" y="2598806"/>
                <a:ext cx="177029" cy="2598771"/>
                <a:chOff x="2661489" y="2046559"/>
                <a:chExt cx="182502" cy="2679148"/>
              </a:xfrm>
            </p:grpSpPr>
            <p:grpSp>
              <p:nvGrpSpPr>
                <p:cNvPr id="2261" name="Group 1539"/>
                <p:cNvGrpSpPr>
                  <a:grpSpLocks/>
                </p:cNvGrpSpPr>
                <p:nvPr/>
              </p:nvGrpSpPr>
              <p:grpSpPr bwMode="auto">
                <a:xfrm>
                  <a:off x="2661505" y="2938562"/>
                  <a:ext cx="182303" cy="893345"/>
                  <a:chOff x="2661505" y="2938562"/>
                  <a:chExt cx="182303" cy="893345"/>
                </a:xfrm>
              </p:grpSpPr>
              <p:sp>
                <p:nvSpPr>
                  <p:cNvPr id="2274" name="Rectangle 2273"/>
                  <p:cNvSpPr/>
                  <p:nvPr/>
                </p:nvSpPr>
                <p:spPr bwMode="auto">
                  <a:xfrm>
                    <a:off x="2664880" y="2938065"/>
                    <a:ext cx="179014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275" name="Rectangle 2274"/>
                  <p:cNvSpPr/>
                  <p:nvPr/>
                </p:nvSpPr>
                <p:spPr bwMode="auto">
                  <a:xfrm>
                    <a:off x="2664880" y="3117243"/>
                    <a:ext cx="179014" cy="179178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276" name="Rectangle 2275"/>
                  <p:cNvSpPr/>
                  <p:nvPr/>
                </p:nvSpPr>
                <p:spPr bwMode="auto">
                  <a:xfrm>
                    <a:off x="2661897" y="3293664"/>
                    <a:ext cx="180505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277" name="Rectangle 2276"/>
                  <p:cNvSpPr/>
                  <p:nvPr/>
                </p:nvSpPr>
                <p:spPr bwMode="auto">
                  <a:xfrm>
                    <a:off x="2661897" y="3474221"/>
                    <a:ext cx="180505" cy="179178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278" name="Rectangle 2277"/>
                  <p:cNvSpPr/>
                  <p:nvPr/>
                </p:nvSpPr>
                <p:spPr bwMode="auto">
                  <a:xfrm>
                    <a:off x="2661897" y="3650642"/>
                    <a:ext cx="179014" cy="173665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</p:grpSp>
            <p:grpSp>
              <p:nvGrpSpPr>
                <p:cNvPr id="2262" name="Group 1540"/>
                <p:cNvGrpSpPr>
                  <a:grpSpLocks/>
                </p:cNvGrpSpPr>
                <p:nvPr/>
              </p:nvGrpSpPr>
              <p:grpSpPr bwMode="auto">
                <a:xfrm>
                  <a:off x="2661688" y="3832362"/>
                  <a:ext cx="182303" cy="893345"/>
                  <a:chOff x="2661505" y="2938562"/>
                  <a:chExt cx="182303" cy="893345"/>
                </a:xfrm>
              </p:grpSpPr>
              <p:sp>
                <p:nvSpPr>
                  <p:cNvPr id="2269" name="Rectangle 2268"/>
                  <p:cNvSpPr/>
                  <p:nvPr/>
                </p:nvSpPr>
                <p:spPr bwMode="auto">
                  <a:xfrm>
                    <a:off x="2664697" y="2938776"/>
                    <a:ext cx="179014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270" name="Rectangle 2269"/>
                  <p:cNvSpPr/>
                  <p:nvPr/>
                </p:nvSpPr>
                <p:spPr bwMode="auto">
                  <a:xfrm>
                    <a:off x="2664697" y="3117954"/>
                    <a:ext cx="179014" cy="179178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271" name="Rectangle 2270"/>
                  <p:cNvSpPr/>
                  <p:nvPr/>
                </p:nvSpPr>
                <p:spPr bwMode="auto">
                  <a:xfrm>
                    <a:off x="2661714" y="3294375"/>
                    <a:ext cx="180505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272" name="Rectangle 2271"/>
                  <p:cNvSpPr/>
                  <p:nvPr/>
                </p:nvSpPr>
                <p:spPr bwMode="auto">
                  <a:xfrm>
                    <a:off x="2661714" y="3474931"/>
                    <a:ext cx="180505" cy="179178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273" name="Rectangle 2272"/>
                  <p:cNvSpPr/>
                  <p:nvPr/>
                </p:nvSpPr>
                <p:spPr bwMode="auto">
                  <a:xfrm>
                    <a:off x="2661714" y="3651352"/>
                    <a:ext cx="179014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</p:grpSp>
            <p:grpSp>
              <p:nvGrpSpPr>
                <p:cNvPr id="2263" name="Group 1541"/>
                <p:cNvGrpSpPr>
                  <a:grpSpLocks/>
                </p:cNvGrpSpPr>
                <p:nvPr/>
              </p:nvGrpSpPr>
              <p:grpSpPr bwMode="auto">
                <a:xfrm>
                  <a:off x="2661489" y="2046559"/>
                  <a:ext cx="182303" cy="893345"/>
                  <a:chOff x="2661505" y="2938562"/>
                  <a:chExt cx="182303" cy="893345"/>
                </a:xfrm>
              </p:grpSpPr>
              <p:sp>
                <p:nvSpPr>
                  <p:cNvPr id="2264" name="Rectangle 2263"/>
                  <p:cNvSpPr/>
                  <p:nvPr/>
                </p:nvSpPr>
                <p:spPr bwMode="auto">
                  <a:xfrm>
                    <a:off x="2664896" y="2938315"/>
                    <a:ext cx="179014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265" name="Rectangle 2264"/>
                  <p:cNvSpPr/>
                  <p:nvPr/>
                </p:nvSpPr>
                <p:spPr bwMode="auto">
                  <a:xfrm>
                    <a:off x="2664896" y="3117493"/>
                    <a:ext cx="179014" cy="179178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266" name="Rectangle 2265"/>
                  <p:cNvSpPr/>
                  <p:nvPr/>
                </p:nvSpPr>
                <p:spPr bwMode="auto">
                  <a:xfrm>
                    <a:off x="2661913" y="3293914"/>
                    <a:ext cx="180505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267" name="Rectangle 2266"/>
                  <p:cNvSpPr/>
                  <p:nvPr/>
                </p:nvSpPr>
                <p:spPr bwMode="auto">
                  <a:xfrm>
                    <a:off x="2661913" y="3474470"/>
                    <a:ext cx="180505" cy="179178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268" name="Rectangle 2267"/>
                  <p:cNvSpPr/>
                  <p:nvPr/>
                </p:nvSpPr>
                <p:spPr bwMode="auto">
                  <a:xfrm>
                    <a:off x="2661913" y="3650891"/>
                    <a:ext cx="179014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</p:grpSp>
          </p:grpSp>
        </p:grpSp>
        <p:grpSp>
          <p:nvGrpSpPr>
            <p:cNvPr id="892" name="Group 843"/>
            <p:cNvGrpSpPr>
              <a:grpSpLocks/>
            </p:cNvGrpSpPr>
            <p:nvPr/>
          </p:nvGrpSpPr>
          <p:grpSpPr bwMode="auto">
            <a:xfrm>
              <a:off x="2715002" y="2438195"/>
              <a:ext cx="1017594" cy="2599335"/>
              <a:chOff x="1149549" y="2598243"/>
              <a:chExt cx="1017594" cy="2599335"/>
            </a:xfrm>
          </p:grpSpPr>
          <p:grpSp>
            <p:nvGrpSpPr>
              <p:cNvPr id="2161" name="Group 1439"/>
              <p:cNvGrpSpPr>
                <a:grpSpLocks noChangeAspect="1"/>
              </p:cNvGrpSpPr>
              <p:nvPr/>
            </p:nvGrpSpPr>
            <p:grpSpPr bwMode="auto">
              <a:xfrm>
                <a:off x="1149549" y="2598243"/>
                <a:ext cx="177029" cy="2598771"/>
                <a:chOff x="2661489" y="2046559"/>
                <a:chExt cx="182502" cy="2679148"/>
              </a:xfrm>
            </p:grpSpPr>
            <p:grpSp>
              <p:nvGrpSpPr>
                <p:cNvPr id="2238" name="Group 1516"/>
                <p:cNvGrpSpPr>
                  <a:grpSpLocks/>
                </p:cNvGrpSpPr>
                <p:nvPr/>
              </p:nvGrpSpPr>
              <p:grpSpPr bwMode="auto">
                <a:xfrm>
                  <a:off x="2661505" y="2938562"/>
                  <a:ext cx="182303" cy="893345"/>
                  <a:chOff x="2661505" y="2938562"/>
                  <a:chExt cx="182303" cy="893345"/>
                </a:xfrm>
              </p:grpSpPr>
              <p:sp>
                <p:nvSpPr>
                  <p:cNvPr id="2251" name="Rectangle 2250"/>
                  <p:cNvSpPr/>
                  <p:nvPr/>
                </p:nvSpPr>
                <p:spPr bwMode="auto">
                  <a:xfrm>
                    <a:off x="2664802" y="2938646"/>
                    <a:ext cx="179015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252" name="Rectangle 2251"/>
                  <p:cNvSpPr/>
                  <p:nvPr/>
                </p:nvSpPr>
                <p:spPr bwMode="auto">
                  <a:xfrm>
                    <a:off x="2664802" y="3117824"/>
                    <a:ext cx="179015" cy="179178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253" name="Rectangle 2252"/>
                  <p:cNvSpPr/>
                  <p:nvPr/>
                </p:nvSpPr>
                <p:spPr bwMode="auto">
                  <a:xfrm>
                    <a:off x="2661819" y="3294245"/>
                    <a:ext cx="180506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254" name="Rectangle 2253"/>
                  <p:cNvSpPr/>
                  <p:nvPr/>
                </p:nvSpPr>
                <p:spPr bwMode="auto">
                  <a:xfrm>
                    <a:off x="2661819" y="3474801"/>
                    <a:ext cx="180506" cy="179178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255" name="Rectangle 2254"/>
                  <p:cNvSpPr/>
                  <p:nvPr/>
                </p:nvSpPr>
                <p:spPr bwMode="auto">
                  <a:xfrm>
                    <a:off x="2661819" y="3651222"/>
                    <a:ext cx="179015" cy="180555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</p:grpSp>
            <p:grpSp>
              <p:nvGrpSpPr>
                <p:cNvPr id="2239" name="Group 1517"/>
                <p:cNvGrpSpPr>
                  <a:grpSpLocks/>
                </p:cNvGrpSpPr>
                <p:nvPr/>
              </p:nvGrpSpPr>
              <p:grpSpPr bwMode="auto">
                <a:xfrm>
                  <a:off x="2661688" y="3832362"/>
                  <a:ext cx="182303" cy="893345"/>
                  <a:chOff x="2661505" y="2938562"/>
                  <a:chExt cx="182303" cy="893345"/>
                </a:xfrm>
              </p:grpSpPr>
              <p:sp>
                <p:nvSpPr>
                  <p:cNvPr id="2246" name="Rectangle 2245"/>
                  <p:cNvSpPr/>
                  <p:nvPr/>
                </p:nvSpPr>
                <p:spPr bwMode="auto">
                  <a:xfrm>
                    <a:off x="2664619" y="2946248"/>
                    <a:ext cx="179015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247" name="Rectangle 2246"/>
                  <p:cNvSpPr/>
                  <p:nvPr/>
                </p:nvSpPr>
                <p:spPr bwMode="auto">
                  <a:xfrm>
                    <a:off x="2664619" y="3125426"/>
                    <a:ext cx="179015" cy="179178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248" name="Rectangle 2247"/>
                  <p:cNvSpPr/>
                  <p:nvPr/>
                </p:nvSpPr>
                <p:spPr bwMode="auto">
                  <a:xfrm>
                    <a:off x="2661636" y="3301847"/>
                    <a:ext cx="180506" cy="173664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249" name="Rectangle 2248"/>
                  <p:cNvSpPr/>
                  <p:nvPr/>
                </p:nvSpPr>
                <p:spPr bwMode="auto">
                  <a:xfrm>
                    <a:off x="2661636" y="3475511"/>
                    <a:ext cx="180506" cy="179178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250" name="Rectangle 2249"/>
                  <p:cNvSpPr/>
                  <p:nvPr/>
                </p:nvSpPr>
                <p:spPr bwMode="auto">
                  <a:xfrm>
                    <a:off x="2661636" y="3651932"/>
                    <a:ext cx="179015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</p:grpSp>
            <p:grpSp>
              <p:nvGrpSpPr>
                <p:cNvPr id="2240" name="Group 1518"/>
                <p:cNvGrpSpPr>
                  <a:grpSpLocks/>
                </p:cNvGrpSpPr>
                <p:nvPr/>
              </p:nvGrpSpPr>
              <p:grpSpPr bwMode="auto">
                <a:xfrm>
                  <a:off x="2661489" y="2046559"/>
                  <a:ext cx="182303" cy="893345"/>
                  <a:chOff x="2661505" y="2938562"/>
                  <a:chExt cx="182303" cy="893345"/>
                </a:xfrm>
              </p:grpSpPr>
              <p:sp>
                <p:nvSpPr>
                  <p:cNvPr id="2241" name="Rectangle 2240"/>
                  <p:cNvSpPr/>
                  <p:nvPr/>
                </p:nvSpPr>
                <p:spPr bwMode="auto">
                  <a:xfrm>
                    <a:off x="2664818" y="2938896"/>
                    <a:ext cx="179015" cy="180555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242" name="Rectangle 2241"/>
                  <p:cNvSpPr/>
                  <p:nvPr/>
                </p:nvSpPr>
                <p:spPr bwMode="auto">
                  <a:xfrm>
                    <a:off x="2664818" y="3118074"/>
                    <a:ext cx="179015" cy="179178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243" name="Rectangle 2242"/>
                  <p:cNvSpPr/>
                  <p:nvPr/>
                </p:nvSpPr>
                <p:spPr bwMode="auto">
                  <a:xfrm>
                    <a:off x="2661835" y="3294495"/>
                    <a:ext cx="180506" cy="180555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244" name="Rectangle 2243"/>
                  <p:cNvSpPr/>
                  <p:nvPr/>
                </p:nvSpPr>
                <p:spPr bwMode="auto">
                  <a:xfrm>
                    <a:off x="2661835" y="3475050"/>
                    <a:ext cx="180506" cy="179178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245" name="Rectangle 2244"/>
                  <p:cNvSpPr/>
                  <p:nvPr/>
                </p:nvSpPr>
                <p:spPr bwMode="auto">
                  <a:xfrm>
                    <a:off x="2661835" y="3651471"/>
                    <a:ext cx="179015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</p:grpSp>
          </p:grpSp>
          <p:grpSp>
            <p:nvGrpSpPr>
              <p:cNvPr id="2162" name="Group 1440"/>
              <p:cNvGrpSpPr>
                <a:grpSpLocks noChangeAspect="1"/>
              </p:cNvGrpSpPr>
              <p:nvPr/>
            </p:nvGrpSpPr>
            <p:grpSpPr bwMode="auto">
              <a:xfrm>
                <a:off x="1321001" y="2598243"/>
                <a:ext cx="177029" cy="2598771"/>
                <a:chOff x="2661489" y="2046559"/>
                <a:chExt cx="182502" cy="2679148"/>
              </a:xfrm>
            </p:grpSpPr>
            <p:grpSp>
              <p:nvGrpSpPr>
                <p:cNvPr id="2220" name="Group 1498"/>
                <p:cNvGrpSpPr>
                  <a:grpSpLocks/>
                </p:cNvGrpSpPr>
                <p:nvPr/>
              </p:nvGrpSpPr>
              <p:grpSpPr bwMode="auto">
                <a:xfrm>
                  <a:off x="2661505" y="2938562"/>
                  <a:ext cx="182303" cy="893345"/>
                  <a:chOff x="2661505" y="2938562"/>
                  <a:chExt cx="182303" cy="893345"/>
                </a:xfrm>
              </p:grpSpPr>
              <p:sp>
                <p:nvSpPr>
                  <p:cNvPr id="2233" name="Rectangle 2232"/>
                  <p:cNvSpPr/>
                  <p:nvPr/>
                </p:nvSpPr>
                <p:spPr bwMode="auto">
                  <a:xfrm>
                    <a:off x="2664081" y="2938646"/>
                    <a:ext cx="187966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234" name="Rectangle 2233"/>
                  <p:cNvSpPr/>
                  <p:nvPr/>
                </p:nvSpPr>
                <p:spPr bwMode="auto">
                  <a:xfrm>
                    <a:off x="2664081" y="3117824"/>
                    <a:ext cx="187966" cy="179178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235" name="Rectangle 2234"/>
                  <p:cNvSpPr/>
                  <p:nvPr/>
                </p:nvSpPr>
                <p:spPr bwMode="auto">
                  <a:xfrm>
                    <a:off x="2661097" y="3294245"/>
                    <a:ext cx="189457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236" name="Rectangle 2235"/>
                  <p:cNvSpPr/>
                  <p:nvPr/>
                </p:nvSpPr>
                <p:spPr bwMode="auto">
                  <a:xfrm>
                    <a:off x="2661097" y="3474801"/>
                    <a:ext cx="189457" cy="179178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237" name="Rectangle 2236"/>
                  <p:cNvSpPr/>
                  <p:nvPr/>
                </p:nvSpPr>
                <p:spPr bwMode="auto">
                  <a:xfrm>
                    <a:off x="2661097" y="3651222"/>
                    <a:ext cx="187966" cy="180555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</p:grpSp>
            <p:grpSp>
              <p:nvGrpSpPr>
                <p:cNvPr id="2221" name="Group 1499"/>
                <p:cNvGrpSpPr>
                  <a:grpSpLocks/>
                </p:cNvGrpSpPr>
                <p:nvPr/>
              </p:nvGrpSpPr>
              <p:grpSpPr bwMode="auto">
                <a:xfrm>
                  <a:off x="2661688" y="3832362"/>
                  <a:ext cx="182303" cy="893345"/>
                  <a:chOff x="2661505" y="2938562"/>
                  <a:chExt cx="182303" cy="893345"/>
                </a:xfrm>
              </p:grpSpPr>
              <p:sp>
                <p:nvSpPr>
                  <p:cNvPr id="2228" name="Rectangle 2227"/>
                  <p:cNvSpPr/>
                  <p:nvPr/>
                </p:nvSpPr>
                <p:spPr bwMode="auto">
                  <a:xfrm>
                    <a:off x="2663898" y="2946248"/>
                    <a:ext cx="180506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229" name="Rectangle 2228"/>
                  <p:cNvSpPr/>
                  <p:nvPr/>
                </p:nvSpPr>
                <p:spPr bwMode="auto">
                  <a:xfrm>
                    <a:off x="2663898" y="3125426"/>
                    <a:ext cx="180506" cy="179178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230" name="Rectangle 2229"/>
                  <p:cNvSpPr/>
                  <p:nvPr/>
                </p:nvSpPr>
                <p:spPr bwMode="auto">
                  <a:xfrm>
                    <a:off x="2660914" y="3301847"/>
                    <a:ext cx="181999" cy="173664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231" name="Rectangle 2230"/>
                  <p:cNvSpPr/>
                  <p:nvPr/>
                </p:nvSpPr>
                <p:spPr bwMode="auto">
                  <a:xfrm>
                    <a:off x="2660914" y="3475511"/>
                    <a:ext cx="181999" cy="179178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232" name="Rectangle 2231"/>
                  <p:cNvSpPr/>
                  <p:nvPr/>
                </p:nvSpPr>
                <p:spPr bwMode="auto">
                  <a:xfrm>
                    <a:off x="2660914" y="3651932"/>
                    <a:ext cx="180506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</p:grpSp>
            <p:grpSp>
              <p:nvGrpSpPr>
                <p:cNvPr id="2222" name="Group 1500"/>
                <p:cNvGrpSpPr>
                  <a:grpSpLocks/>
                </p:cNvGrpSpPr>
                <p:nvPr/>
              </p:nvGrpSpPr>
              <p:grpSpPr bwMode="auto">
                <a:xfrm>
                  <a:off x="2661489" y="2046559"/>
                  <a:ext cx="182303" cy="893345"/>
                  <a:chOff x="2661505" y="2938562"/>
                  <a:chExt cx="182303" cy="893345"/>
                </a:xfrm>
              </p:grpSpPr>
              <p:sp>
                <p:nvSpPr>
                  <p:cNvPr id="2223" name="Rectangle 2222"/>
                  <p:cNvSpPr/>
                  <p:nvPr/>
                </p:nvSpPr>
                <p:spPr bwMode="auto">
                  <a:xfrm>
                    <a:off x="2664097" y="2938896"/>
                    <a:ext cx="187966" cy="180555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224" name="Rectangle 2223"/>
                  <p:cNvSpPr/>
                  <p:nvPr/>
                </p:nvSpPr>
                <p:spPr bwMode="auto">
                  <a:xfrm>
                    <a:off x="2664097" y="3118074"/>
                    <a:ext cx="187966" cy="179178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225" name="Rectangle 2224"/>
                  <p:cNvSpPr/>
                  <p:nvPr/>
                </p:nvSpPr>
                <p:spPr bwMode="auto">
                  <a:xfrm>
                    <a:off x="2661113" y="3294495"/>
                    <a:ext cx="189457" cy="180555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226" name="Rectangle 2225"/>
                  <p:cNvSpPr/>
                  <p:nvPr/>
                </p:nvSpPr>
                <p:spPr bwMode="auto">
                  <a:xfrm>
                    <a:off x="2661113" y="3475050"/>
                    <a:ext cx="189457" cy="179178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227" name="Rectangle 2226"/>
                  <p:cNvSpPr/>
                  <p:nvPr/>
                </p:nvSpPr>
                <p:spPr bwMode="auto">
                  <a:xfrm>
                    <a:off x="2661113" y="3651471"/>
                    <a:ext cx="187966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</p:grpSp>
          </p:grpSp>
          <p:grpSp>
            <p:nvGrpSpPr>
              <p:cNvPr id="2163" name="Group 1441"/>
              <p:cNvGrpSpPr>
                <a:grpSpLocks noChangeAspect="1"/>
              </p:cNvGrpSpPr>
              <p:nvPr/>
            </p:nvGrpSpPr>
            <p:grpSpPr bwMode="auto">
              <a:xfrm>
                <a:off x="1497161" y="2598567"/>
                <a:ext cx="669982" cy="2598415"/>
                <a:chOff x="2661432" y="2046926"/>
                <a:chExt cx="690695" cy="2678781"/>
              </a:xfrm>
            </p:grpSpPr>
            <p:grpSp>
              <p:nvGrpSpPr>
                <p:cNvPr id="2202" name="Group 1480"/>
                <p:cNvGrpSpPr>
                  <a:grpSpLocks/>
                </p:cNvGrpSpPr>
                <p:nvPr/>
              </p:nvGrpSpPr>
              <p:grpSpPr bwMode="auto">
                <a:xfrm>
                  <a:off x="2661505" y="2938562"/>
                  <a:ext cx="182303" cy="893345"/>
                  <a:chOff x="2661505" y="2938562"/>
                  <a:chExt cx="182303" cy="893345"/>
                </a:xfrm>
              </p:grpSpPr>
              <p:sp>
                <p:nvSpPr>
                  <p:cNvPr id="2215" name="Rectangle 2214"/>
                  <p:cNvSpPr/>
                  <p:nvPr/>
                </p:nvSpPr>
                <p:spPr bwMode="auto">
                  <a:xfrm>
                    <a:off x="2664415" y="2938679"/>
                    <a:ext cx="184981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216" name="Rectangle 2215"/>
                  <p:cNvSpPr/>
                  <p:nvPr/>
                </p:nvSpPr>
                <p:spPr bwMode="auto">
                  <a:xfrm>
                    <a:off x="2664415" y="3117857"/>
                    <a:ext cx="184981" cy="179178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217" name="Rectangle 2216"/>
                  <p:cNvSpPr/>
                  <p:nvPr/>
                </p:nvSpPr>
                <p:spPr bwMode="auto">
                  <a:xfrm>
                    <a:off x="2661432" y="3294278"/>
                    <a:ext cx="186472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218" name="Rectangle 2217"/>
                  <p:cNvSpPr/>
                  <p:nvPr/>
                </p:nvSpPr>
                <p:spPr bwMode="auto">
                  <a:xfrm>
                    <a:off x="2661432" y="3474834"/>
                    <a:ext cx="186472" cy="179178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219" name="Rectangle 2218"/>
                  <p:cNvSpPr/>
                  <p:nvPr/>
                </p:nvSpPr>
                <p:spPr bwMode="auto">
                  <a:xfrm>
                    <a:off x="2661432" y="3651255"/>
                    <a:ext cx="184981" cy="180555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</p:grpSp>
            <p:grpSp>
              <p:nvGrpSpPr>
                <p:cNvPr id="2203" name="Group 1481"/>
                <p:cNvGrpSpPr>
                  <a:grpSpLocks/>
                </p:cNvGrpSpPr>
                <p:nvPr/>
              </p:nvGrpSpPr>
              <p:grpSpPr bwMode="auto">
                <a:xfrm>
                  <a:off x="2661688" y="3832362"/>
                  <a:ext cx="182303" cy="893345"/>
                  <a:chOff x="2661505" y="2938562"/>
                  <a:chExt cx="182303" cy="893345"/>
                </a:xfrm>
              </p:grpSpPr>
              <p:sp>
                <p:nvSpPr>
                  <p:cNvPr id="2210" name="Rectangle 2209"/>
                  <p:cNvSpPr/>
                  <p:nvPr/>
                </p:nvSpPr>
                <p:spPr bwMode="auto">
                  <a:xfrm>
                    <a:off x="2664233" y="2946280"/>
                    <a:ext cx="184981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211" name="Rectangle 2210"/>
                  <p:cNvSpPr/>
                  <p:nvPr/>
                </p:nvSpPr>
                <p:spPr bwMode="auto">
                  <a:xfrm>
                    <a:off x="2664233" y="3125458"/>
                    <a:ext cx="184981" cy="179178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212" name="Rectangle 2211"/>
                  <p:cNvSpPr/>
                  <p:nvPr/>
                </p:nvSpPr>
                <p:spPr bwMode="auto">
                  <a:xfrm>
                    <a:off x="2661249" y="3301879"/>
                    <a:ext cx="186472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213" name="Rectangle 2212"/>
                  <p:cNvSpPr/>
                  <p:nvPr/>
                </p:nvSpPr>
                <p:spPr bwMode="auto">
                  <a:xfrm>
                    <a:off x="2661249" y="3482435"/>
                    <a:ext cx="186472" cy="17228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214" name="Rectangle 2213"/>
                  <p:cNvSpPr/>
                  <p:nvPr/>
                </p:nvSpPr>
                <p:spPr bwMode="auto">
                  <a:xfrm>
                    <a:off x="2661249" y="3651965"/>
                    <a:ext cx="184981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</p:grpSp>
            <p:grpSp>
              <p:nvGrpSpPr>
                <p:cNvPr id="2204" name="Group 1482"/>
                <p:cNvGrpSpPr>
                  <a:grpSpLocks/>
                </p:cNvGrpSpPr>
                <p:nvPr/>
              </p:nvGrpSpPr>
              <p:grpSpPr bwMode="auto">
                <a:xfrm>
                  <a:off x="2661432" y="2046926"/>
                  <a:ext cx="690695" cy="902778"/>
                  <a:chOff x="2661448" y="2938929"/>
                  <a:chExt cx="690695" cy="902778"/>
                </a:xfrm>
              </p:grpSpPr>
              <p:sp>
                <p:nvSpPr>
                  <p:cNvPr id="2205" name="Rectangle 2204"/>
                  <p:cNvSpPr/>
                  <p:nvPr/>
                </p:nvSpPr>
                <p:spPr bwMode="auto">
                  <a:xfrm>
                    <a:off x="2664432" y="2938929"/>
                    <a:ext cx="184981" cy="180555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206" name="Rectangle 2205"/>
                  <p:cNvSpPr/>
                  <p:nvPr/>
                </p:nvSpPr>
                <p:spPr bwMode="auto">
                  <a:xfrm>
                    <a:off x="2664432" y="3118107"/>
                    <a:ext cx="184981" cy="179178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207" name="Rectangle 2206"/>
                  <p:cNvSpPr/>
                  <p:nvPr/>
                </p:nvSpPr>
                <p:spPr bwMode="auto">
                  <a:xfrm>
                    <a:off x="2661448" y="3475083"/>
                    <a:ext cx="186473" cy="179178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208" name="Rectangle 2207"/>
                  <p:cNvSpPr/>
                  <p:nvPr/>
                </p:nvSpPr>
                <p:spPr bwMode="auto">
                  <a:xfrm>
                    <a:off x="2661448" y="3651504"/>
                    <a:ext cx="184981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209" name="Rectangle 2208"/>
                  <p:cNvSpPr/>
                  <p:nvPr/>
                </p:nvSpPr>
                <p:spPr bwMode="auto">
                  <a:xfrm>
                    <a:off x="2725594" y="3311067"/>
                    <a:ext cx="626550" cy="530641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algn="ctr">
                      <a:buFont typeface="Wingdings" pitchFamily="-109" charset="2"/>
                      <a:buNone/>
                      <a:defRPr/>
                    </a:pPr>
                    <a:r>
                      <a:rPr lang="de-DE" sz="1100" dirty="0" err="1">
                        <a:ea typeface="ＭＳ Ｐゴシック" pitchFamily="-109" charset="-128"/>
                      </a:rPr>
                      <a:t>Prep</a:t>
                    </a:r>
                    <a:r>
                      <a:rPr lang="de-DE" sz="1100" dirty="0">
                        <a:ea typeface="ＭＳ Ｐゴシック" pitchFamily="-109" charset="-128"/>
                      </a:rPr>
                      <a:t>, </a:t>
                    </a:r>
                    <a:r>
                      <a:rPr lang="de-DE" sz="1100" dirty="0" err="1">
                        <a:ea typeface="ＭＳ Ｐゴシック" pitchFamily="-109" charset="-128"/>
                      </a:rPr>
                      <a:t>service</a:t>
                    </a:r>
                    <a:r>
                      <a:rPr lang="de-DE" sz="1100" dirty="0">
                        <a:ea typeface="ＭＳ Ｐゴシック" pitchFamily="-109" charset="-128"/>
                      </a:rPr>
                      <a:t>, spare</a:t>
                    </a:r>
                  </a:p>
                </p:txBody>
              </p:sp>
            </p:grpSp>
          </p:grpSp>
          <p:grpSp>
            <p:nvGrpSpPr>
              <p:cNvPr id="2164" name="Group 1442"/>
              <p:cNvGrpSpPr>
                <a:grpSpLocks noChangeAspect="1"/>
              </p:cNvGrpSpPr>
              <p:nvPr/>
            </p:nvGrpSpPr>
            <p:grpSpPr bwMode="auto">
              <a:xfrm>
                <a:off x="1672251" y="2598567"/>
                <a:ext cx="182327" cy="2599011"/>
                <a:chOff x="2661074" y="2046312"/>
                <a:chExt cx="187964" cy="2679395"/>
              </a:xfrm>
            </p:grpSpPr>
            <p:grpSp>
              <p:nvGrpSpPr>
                <p:cNvPr id="2184" name="Group 1462"/>
                <p:cNvGrpSpPr>
                  <a:grpSpLocks/>
                </p:cNvGrpSpPr>
                <p:nvPr/>
              </p:nvGrpSpPr>
              <p:grpSpPr bwMode="auto">
                <a:xfrm>
                  <a:off x="2661505" y="2938562"/>
                  <a:ext cx="182303" cy="893345"/>
                  <a:chOff x="2661505" y="2938562"/>
                  <a:chExt cx="182303" cy="893345"/>
                </a:xfrm>
              </p:grpSpPr>
              <p:sp>
                <p:nvSpPr>
                  <p:cNvPr id="2197" name="Rectangle 2196"/>
                  <p:cNvSpPr/>
                  <p:nvPr/>
                </p:nvSpPr>
                <p:spPr bwMode="auto">
                  <a:xfrm>
                    <a:off x="2664059" y="2938065"/>
                    <a:ext cx="183490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198" name="Rectangle 2197"/>
                  <p:cNvSpPr/>
                  <p:nvPr/>
                </p:nvSpPr>
                <p:spPr bwMode="auto">
                  <a:xfrm>
                    <a:off x="2664059" y="3117242"/>
                    <a:ext cx="183490" cy="179178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199" name="Rectangle 2198"/>
                  <p:cNvSpPr/>
                  <p:nvPr/>
                </p:nvSpPr>
                <p:spPr bwMode="auto">
                  <a:xfrm>
                    <a:off x="2661076" y="3293663"/>
                    <a:ext cx="186473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200" name="Rectangle 2199"/>
                  <p:cNvSpPr/>
                  <p:nvPr/>
                </p:nvSpPr>
                <p:spPr bwMode="auto">
                  <a:xfrm>
                    <a:off x="2661076" y="3474219"/>
                    <a:ext cx="186473" cy="179178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201" name="Rectangle 2200"/>
                  <p:cNvSpPr/>
                  <p:nvPr/>
                </p:nvSpPr>
                <p:spPr bwMode="auto">
                  <a:xfrm>
                    <a:off x="2661076" y="3650640"/>
                    <a:ext cx="180506" cy="176421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</p:grpSp>
            <p:grpSp>
              <p:nvGrpSpPr>
                <p:cNvPr id="2185" name="Group 1463"/>
                <p:cNvGrpSpPr>
                  <a:grpSpLocks/>
                </p:cNvGrpSpPr>
                <p:nvPr/>
              </p:nvGrpSpPr>
              <p:grpSpPr bwMode="auto">
                <a:xfrm>
                  <a:off x="2661688" y="3832362"/>
                  <a:ext cx="182303" cy="893345"/>
                  <a:chOff x="2661505" y="2938562"/>
                  <a:chExt cx="182303" cy="893345"/>
                </a:xfrm>
              </p:grpSpPr>
              <p:sp>
                <p:nvSpPr>
                  <p:cNvPr id="2192" name="Rectangle 2191"/>
                  <p:cNvSpPr/>
                  <p:nvPr/>
                </p:nvSpPr>
                <p:spPr bwMode="auto">
                  <a:xfrm>
                    <a:off x="2663877" y="2938776"/>
                    <a:ext cx="180506" cy="180555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193" name="Rectangle 2192"/>
                  <p:cNvSpPr/>
                  <p:nvPr/>
                </p:nvSpPr>
                <p:spPr bwMode="auto">
                  <a:xfrm>
                    <a:off x="2663877" y="3117953"/>
                    <a:ext cx="180506" cy="179178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194" name="Rectangle 2193"/>
                  <p:cNvSpPr/>
                  <p:nvPr/>
                </p:nvSpPr>
                <p:spPr bwMode="auto">
                  <a:xfrm>
                    <a:off x="2660893" y="3294374"/>
                    <a:ext cx="181998" cy="180555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195" name="Rectangle 2194"/>
                  <p:cNvSpPr/>
                  <p:nvPr/>
                </p:nvSpPr>
                <p:spPr bwMode="auto">
                  <a:xfrm>
                    <a:off x="2660893" y="3474930"/>
                    <a:ext cx="181998" cy="179178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196" name="Rectangle 2195"/>
                  <p:cNvSpPr/>
                  <p:nvPr/>
                </p:nvSpPr>
                <p:spPr bwMode="auto">
                  <a:xfrm>
                    <a:off x="2660893" y="3651351"/>
                    <a:ext cx="180506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</p:grpSp>
            <p:grpSp>
              <p:nvGrpSpPr>
                <p:cNvPr id="2186" name="Group 1464"/>
                <p:cNvGrpSpPr>
                  <a:grpSpLocks/>
                </p:cNvGrpSpPr>
                <p:nvPr/>
              </p:nvGrpSpPr>
              <p:grpSpPr bwMode="auto">
                <a:xfrm>
                  <a:off x="2661074" y="2046312"/>
                  <a:ext cx="187964" cy="893132"/>
                  <a:chOff x="2661090" y="2938315"/>
                  <a:chExt cx="187964" cy="893132"/>
                </a:xfrm>
              </p:grpSpPr>
              <p:sp>
                <p:nvSpPr>
                  <p:cNvPr id="2187" name="Rectangle 2186"/>
                  <p:cNvSpPr/>
                  <p:nvPr/>
                </p:nvSpPr>
                <p:spPr bwMode="auto">
                  <a:xfrm>
                    <a:off x="2664075" y="2938315"/>
                    <a:ext cx="184981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188" name="Rectangle 2187"/>
                  <p:cNvSpPr/>
                  <p:nvPr/>
                </p:nvSpPr>
                <p:spPr bwMode="auto">
                  <a:xfrm>
                    <a:off x="2664075" y="3117493"/>
                    <a:ext cx="184981" cy="179178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189" name="Rectangle 2188"/>
                  <p:cNvSpPr/>
                  <p:nvPr/>
                </p:nvSpPr>
                <p:spPr bwMode="auto">
                  <a:xfrm>
                    <a:off x="2661092" y="3293914"/>
                    <a:ext cx="186474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190" name="Rectangle 2189"/>
                  <p:cNvSpPr/>
                  <p:nvPr/>
                </p:nvSpPr>
                <p:spPr bwMode="auto">
                  <a:xfrm>
                    <a:off x="2661092" y="3474469"/>
                    <a:ext cx="186474" cy="179178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191" name="Rectangle 2190"/>
                  <p:cNvSpPr/>
                  <p:nvPr/>
                </p:nvSpPr>
                <p:spPr bwMode="auto">
                  <a:xfrm>
                    <a:off x="2661092" y="3650891"/>
                    <a:ext cx="184981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</p:grpSp>
          </p:grpSp>
          <p:grpSp>
            <p:nvGrpSpPr>
              <p:cNvPr id="2165" name="Group 1443"/>
              <p:cNvGrpSpPr>
                <a:grpSpLocks noChangeAspect="1"/>
              </p:cNvGrpSpPr>
              <p:nvPr/>
            </p:nvGrpSpPr>
            <p:grpSpPr bwMode="auto">
              <a:xfrm>
                <a:off x="1845250" y="2598806"/>
                <a:ext cx="177029" cy="2598771"/>
                <a:chOff x="2661489" y="2046559"/>
                <a:chExt cx="182502" cy="2679148"/>
              </a:xfrm>
            </p:grpSpPr>
            <p:grpSp>
              <p:nvGrpSpPr>
                <p:cNvPr id="2166" name="Group 1444"/>
                <p:cNvGrpSpPr>
                  <a:grpSpLocks/>
                </p:cNvGrpSpPr>
                <p:nvPr/>
              </p:nvGrpSpPr>
              <p:grpSpPr bwMode="auto">
                <a:xfrm>
                  <a:off x="2661505" y="2938562"/>
                  <a:ext cx="182303" cy="893345"/>
                  <a:chOff x="2661505" y="2938562"/>
                  <a:chExt cx="182303" cy="893345"/>
                </a:xfrm>
              </p:grpSpPr>
              <p:sp>
                <p:nvSpPr>
                  <p:cNvPr id="2179" name="Rectangle 2178"/>
                  <p:cNvSpPr/>
                  <p:nvPr/>
                </p:nvSpPr>
                <p:spPr bwMode="auto">
                  <a:xfrm>
                    <a:off x="2665142" y="2938065"/>
                    <a:ext cx="179015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180" name="Rectangle 2179"/>
                  <p:cNvSpPr/>
                  <p:nvPr/>
                </p:nvSpPr>
                <p:spPr bwMode="auto">
                  <a:xfrm>
                    <a:off x="2665142" y="3117243"/>
                    <a:ext cx="179015" cy="179178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181" name="Rectangle 2180"/>
                  <p:cNvSpPr/>
                  <p:nvPr/>
                </p:nvSpPr>
                <p:spPr bwMode="auto">
                  <a:xfrm>
                    <a:off x="2662158" y="3293664"/>
                    <a:ext cx="180507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182" name="Rectangle 2181"/>
                  <p:cNvSpPr/>
                  <p:nvPr/>
                </p:nvSpPr>
                <p:spPr bwMode="auto">
                  <a:xfrm>
                    <a:off x="2662158" y="3474220"/>
                    <a:ext cx="180507" cy="179178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183" name="Rectangle 2182"/>
                  <p:cNvSpPr/>
                  <p:nvPr/>
                </p:nvSpPr>
                <p:spPr bwMode="auto">
                  <a:xfrm>
                    <a:off x="2662158" y="3650641"/>
                    <a:ext cx="179015" cy="173664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</p:grpSp>
            <p:grpSp>
              <p:nvGrpSpPr>
                <p:cNvPr id="2167" name="Group 1445"/>
                <p:cNvGrpSpPr>
                  <a:grpSpLocks/>
                </p:cNvGrpSpPr>
                <p:nvPr/>
              </p:nvGrpSpPr>
              <p:grpSpPr bwMode="auto">
                <a:xfrm>
                  <a:off x="2661688" y="3832362"/>
                  <a:ext cx="182303" cy="893345"/>
                  <a:chOff x="2661505" y="2938562"/>
                  <a:chExt cx="182303" cy="893345"/>
                </a:xfrm>
              </p:grpSpPr>
              <p:sp>
                <p:nvSpPr>
                  <p:cNvPr id="2174" name="Rectangle 2173"/>
                  <p:cNvSpPr/>
                  <p:nvPr/>
                </p:nvSpPr>
                <p:spPr bwMode="auto">
                  <a:xfrm>
                    <a:off x="2664958" y="2938776"/>
                    <a:ext cx="179015" cy="180555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175" name="Rectangle 2174"/>
                  <p:cNvSpPr/>
                  <p:nvPr/>
                </p:nvSpPr>
                <p:spPr bwMode="auto">
                  <a:xfrm>
                    <a:off x="2664958" y="3117954"/>
                    <a:ext cx="179015" cy="179178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176" name="Rectangle 2175"/>
                  <p:cNvSpPr/>
                  <p:nvPr/>
                </p:nvSpPr>
                <p:spPr bwMode="auto">
                  <a:xfrm>
                    <a:off x="2661975" y="3294375"/>
                    <a:ext cx="180507" cy="180555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177" name="Rectangle 2176"/>
                  <p:cNvSpPr/>
                  <p:nvPr/>
                </p:nvSpPr>
                <p:spPr bwMode="auto">
                  <a:xfrm>
                    <a:off x="2661975" y="3474931"/>
                    <a:ext cx="180507" cy="179178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178" name="Rectangle 2177"/>
                  <p:cNvSpPr/>
                  <p:nvPr/>
                </p:nvSpPr>
                <p:spPr bwMode="auto">
                  <a:xfrm>
                    <a:off x="2661975" y="3651352"/>
                    <a:ext cx="179015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</p:grpSp>
            <p:grpSp>
              <p:nvGrpSpPr>
                <p:cNvPr id="2168" name="Group 1446"/>
                <p:cNvGrpSpPr>
                  <a:grpSpLocks/>
                </p:cNvGrpSpPr>
                <p:nvPr/>
              </p:nvGrpSpPr>
              <p:grpSpPr bwMode="auto">
                <a:xfrm>
                  <a:off x="2661489" y="2046559"/>
                  <a:ext cx="182303" cy="893345"/>
                  <a:chOff x="2661505" y="2938562"/>
                  <a:chExt cx="182303" cy="893345"/>
                </a:xfrm>
              </p:grpSpPr>
              <p:sp>
                <p:nvSpPr>
                  <p:cNvPr id="2169" name="Rectangle 2168"/>
                  <p:cNvSpPr/>
                  <p:nvPr/>
                </p:nvSpPr>
                <p:spPr bwMode="auto">
                  <a:xfrm>
                    <a:off x="2665158" y="2938315"/>
                    <a:ext cx="179015" cy="180555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170" name="Rectangle 2169"/>
                  <p:cNvSpPr/>
                  <p:nvPr/>
                </p:nvSpPr>
                <p:spPr bwMode="auto">
                  <a:xfrm>
                    <a:off x="2665158" y="3117493"/>
                    <a:ext cx="179015" cy="179178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171" name="Rectangle 2170"/>
                  <p:cNvSpPr/>
                  <p:nvPr/>
                </p:nvSpPr>
                <p:spPr bwMode="auto">
                  <a:xfrm>
                    <a:off x="2662174" y="3293914"/>
                    <a:ext cx="180507" cy="180555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172" name="Rectangle 2171"/>
                  <p:cNvSpPr/>
                  <p:nvPr/>
                </p:nvSpPr>
                <p:spPr bwMode="auto">
                  <a:xfrm>
                    <a:off x="2662174" y="3474470"/>
                    <a:ext cx="180507" cy="179178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173" name="Rectangle 2172"/>
                  <p:cNvSpPr/>
                  <p:nvPr/>
                </p:nvSpPr>
                <p:spPr bwMode="auto">
                  <a:xfrm>
                    <a:off x="2662174" y="3650891"/>
                    <a:ext cx="179015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</p:grpSp>
          </p:grpSp>
        </p:grpSp>
        <p:grpSp>
          <p:nvGrpSpPr>
            <p:cNvPr id="893" name="Group 844"/>
            <p:cNvGrpSpPr>
              <a:grpSpLocks/>
            </p:cNvGrpSpPr>
            <p:nvPr/>
          </p:nvGrpSpPr>
          <p:grpSpPr bwMode="auto">
            <a:xfrm>
              <a:off x="3588061" y="2437600"/>
              <a:ext cx="872730" cy="2599366"/>
              <a:chOff x="1149549" y="2598211"/>
              <a:chExt cx="872730" cy="2599366"/>
            </a:xfrm>
          </p:grpSpPr>
          <p:grpSp>
            <p:nvGrpSpPr>
              <p:cNvPr id="2066" name="Group 1344"/>
              <p:cNvGrpSpPr>
                <a:grpSpLocks noChangeAspect="1"/>
              </p:cNvGrpSpPr>
              <p:nvPr/>
            </p:nvGrpSpPr>
            <p:grpSpPr bwMode="auto">
              <a:xfrm>
                <a:off x="1149549" y="2598243"/>
                <a:ext cx="177029" cy="2598771"/>
                <a:chOff x="2661489" y="2046559"/>
                <a:chExt cx="182502" cy="2679148"/>
              </a:xfrm>
            </p:grpSpPr>
            <p:grpSp>
              <p:nvGrpSpPr>
                <p:cNvPr id="2143" name="Group 1421"/>
                <p:cNvGrpSpPr>
                  <a:grpSpLocks/>
                </p:cNvGrpSpPr>
                <p:nvPr/>
              </p:nvGrpSpPr>
              <p:grpSpPr bwMode="auto">
                <a:xfrm>
                  <a:off x="2661505" y="2938562"/>
                  <a:ext cx="182303" cy="893345"/>
                  <a:chOff x="2661505" y="2938562"/>
                  <a:chExt cx="182303" cy="893345"/>
                </a:xfrm>
              </p:grpSpPr>
              <p:sp>
                <p:nvSpPr>
                  <p:cNvPr id="2156" name="Rectangle 2155"/>
                  <p:cNvSpPr/>
                  <p:nvPr/>
                </p:nvSpPr>
                <p:spPr bwMode="auto">
                  <a:xfrm>
                    <a:off x="2664299" y="2939226"/>
                    <a:ext cx="179014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157" name="Rectangle 2156"/>
                  <p:cNvSpPr/>
                  <p:nvPr/>
                </p:nvSpPr>
                <p:spPr bwMode="auto">
                  <a:xfrm>
                    <a:off x="2664299" y="3118404"/>
                    <a:ext cx="179014" cy="179178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158" name="Rectangle 2157"/>
                  <p:cNvSpPr/>
                  <p:nvPr/>
                </p:nvSpPr>
                <p:spPr bwMode="auto">
                  <a:xfrm>
                    <a:off x="2661315" y="3294825"/>
                    <a:ext cx="180506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159" name="Rectangle 2158"/>
                  <p:cNvSpPr/>
                  <p:nvPr/>
                </p:nvSpPr>
                <p:spPr bwMode="auto">
                  <a:xfrm>
                    <a:off x="2661315" y="3475382"/>
                    <a:ext cx="180506" cy="179178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160" name="Rectangle 2159"/>
                  <p:cNvSpPr/>
                  <p:nvPr/>
                </p:nvSpPr>
                <p:spPr bwMode="auto">
                  <a:xfrm>
                    <a:off x="2661315" y="3651803"/>
                    <a:ext cx="179014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</p:grpSp>
            <p:grpSp>
              <p:nvGrpSpPr>
                <p:cNvPr id="2144" name="Group 1422"/>
                <p:cNvGrpSpPr>
                  <a:grpSpLocks/>
                </p:cNvGrpSpPr>
                <p:nvPr/>
              </p:nvGrpSpPr>
              <p:grpSpPr bwMode="auto">
                <a:xfrm>
                  <a:off x="2661688" y="3832362"/>
                  <a:ext cx="182303" cy="893345"/>
                  <a:chOff x="2661505" y="2938562"/>
                  <a:chExt cx="182303" cy="893345"/>
                </a:xfrm>
              </p:grpSpPr>
              <p:sp>
                <p:nvSpPr>
                  <p:cNvPr id="2151" name="Rectangle 2150"/>
                  <p:cNvSpPr/>
                  <p:nvPr/>
                </p:nvSpPr>
                <p:spPr bwMode="auto">
                  <a:xfrm>
                    <a:off x="2664116" y="2938559"/>
                    <a:ext cx="179014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152" name="Rectangle 2151"/>
                  <p:cNvSpPr/>
                  <p:nvPr/>
                </p:nvSpPr>
                <p:spPr bwMode="auto">
                  <a:xfrm>
                    <a:off x="2664116" y="3117736"/>
                    <a:ext cx="179014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153" name="Rectangle 2152"/>
                  <p:cNvSpPr/>
                  <p:nvPr/>
                </p:nvSpPr>
                <p:spPr bwMode="auto">
                  <a:xfrm>
                    <a:off x="2661132" y="3295536"/>
                    <a:ext cx="180506" cy="186069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154" name="Rectangle 2153"/>
                  <p:cNvSpPr/>
                  <p:nvPr/>
                </p:nvSpPr>
                <p:spPr bwMode="auto">
                  <a:xfrm>
                    <a:off x="2661132" y="3481605"/>
                    <a:ext cx="180506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155" name="Rectangle 2154"/>
                  <p:cNvSpPr/>
                  <p:nvPr/>
                </p:nvSpPr>
                <p:spPr bwMode="auto">
                  <a:xfrm>
                    <a:off x="2661132" y="3659405"/>
                    <a:ext cx="179014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</p:grpSp>
            <p:grpSp>
              <p:nvGrpSpPr>
                <p:cNvPr id="2145" name="Group 1423"/>
                <p:cNvGrpSpPr>
                  <a:grpSpLocks/>
                </p:cNvGrpSpPr>
                <p:nvPr/>
              </p:nvGrpSpPr>
              <p:grpSpPr bwMode="auto">
                <a:xfrm>
                  <a:off x="2661489" y="2046559"/>
                  <a:ext cx="182303" cy="893345"/>
                  <a:chOff x="2661505" y="2938562"/>
                  <a:chExt cx="182303" cy="893345"/>
                </a:xfrm>
              </p:grpSpPr>
              <p:sp>
                <p:nvSpPr>
                  <p:cNvPr id="2146" name="Rectangle 2145"/>
                  <p:cNvSpPr/>
                  <p:nvPr/>
                </p:nvSpPr>
                <p:spPr bwMode="auto">
                  <a:xfrm>
                    <a:off x="2664315" y="2938098"/>
                    <a:ext cx="179014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147" name="Rectangle 2146"/>
                  <p:cNvSpPr/>
                  <p:nvPr/>
                </p:nvSpPr>
                <p:spPr bwMode="auto">
                  <a:xfrm>
                    <a:off x="2664315" y="3117275"/>
                    <a:ext cx="179014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148" name="Rectangle 2147"/>
                  <p:cNvSpPr/>
                  <p:nvPr/>
                </p:nvSpPr>
                <p:spPr bwMode="auto">
                  <a:xfrm>
                    <a:off x="2661331" y="3295075"/>
                    <a:ext cx="180506" cy="179178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149" name="Rectangle 2148"/>
                  <p:cNvSpPr/>
                  <p:nvPr/>
                </p:nvSpPr>
                <p:spPr bwMode="auto">
                  <a:xfrm>
                    <a:off x="2661331" y="3474253"/>
                    <a:ext cx="180506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150" name="Rectangle 2149"/>
                  <p:cNvSpPr/>
                  <p:nvPr/>
                </p:nvSpPr>
                <p:spPr bwMode="auto">
                  <a:xfrm>
                    <a:off x="2661331" y="3652052"/>
                    <a:ext cx="179014" cy="187448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</p:grpSp>
          </p:grpSp>
          <p:grpSp>
            <p:nvGrpSpPr>
              <p:cNvPr id="2067" name="Group 1345"/>
              <p:cNvGrpSpPr>
                <a:grpSpLocks noChangeAspect="1"/>
              </p:cNvGrpSpPr>
              <p:nvPr/>
            </p:nvGrpSpPr>
            <p:grpSpPr bwMode="auto">
              <a:xfrm>
                <a:off x="1321001" y="2598243"/>
                <a:ext cx="177029" cy="2598771"/>
                <a:chOff x="2661489" y="2046559"/>
                <a:chExt cx="182502" cy="2679148"/>
              </a:xfrm>
            </p:grpSpPr>
            <p:grpSp>
              <p:nvGrpSpPr>
                <p:cNvPr id="2125" name="Group 1403"/>
                <p:cNvGrpSpPr>
                  <a:grpSpLocks/>
                </p:cNvGrpSpPr>
                <p:nvPr/>
              </p:nvGrpSpPr>
              <p:grpSpPr bwMode="auto">
                <a:xfrm>
                  <a:off x="2661505" y="2938562"/>
                  <a:ext cx="182303" cy="893345"/>
                  <a:chOff x="2661505" y="2938562"/>
                  <a:chExt cx="182303" cy="893345"/>
                </a:xfrm>
              </p:grpSpPr>
              <p:sp>
                <p:nvSpPr>
                  <p:cNvPr id="2138" name="Rectangle 2137"/>
                  <p:cNvSpPr/>
                  <p:nvPr/>
                </p:nvSpPr>
                <p:spPr bwMode="auto">
                  <a:xfrm>
                    <a:off x="2656119" y="2939226"/>
                    <a:ext cx="187965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139" name="Rectangle 2138"/>
                  <p:cNvSpPr/>
                  <p:nvPr/>
                </p:nvSpPr>
                <p:spPr bwMode="auto">
                  <a:xfrm>
                    <a:off x="2656119" y="3118404"/>
                    <a:ext cx="187965" cy="179178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140" name="Rectangle 2139"/>
                  <p:cNvSpPr/>
                  <p:nvPr/>
                </p:nvSpPr>
                <p:spPr bwMode="auto">
                  <a:xfrm>
                    <a:off x="2653135" y="3294825"/>
                    <a:ext cx="189456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141" name="Rectangle 2140"/>
                  <p:cNvSpPr/>
                  <p:nvPr/>
                </p:nvSpPr>
                <p:spPr bwMode="auto">
                  <a:xfrm>
                    <a:off x="2653135" y="3475382"/>
                    <a:ext cx="189456" cy="179178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142" name="Rectangle 2141"/>
                  <p:cNvSpPr/>
                  <p:nvPr/>
                </p:nvSpPr>
                <p:spPr bwMode="auto">
                  <a:xfrm>
                    <a:off x="2653135" y="3651803"/>
                    <a:ext cx="187965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</p:grpSp>
            <p:grpSp>
              <p:nvGrpSpPr>
                <p:cNvPr id="2126" name="Group 1404"/>
                <p:cNvGrpSpPr>
                  <a:grpSpLocks/>
                </p:cNvGrpSpPr>
                <p:nvPr/>
              </p:nvGrpSpPr>
              <p:grpSpPr bwMode="auto">
                <a:xfrm>
                  <a:off x="2661688" y="3832362"/>
                  <a:ext cx="182303" cy="893345"/>
                  <a:chOff x="2661505" y="2938562"/>
                  <a:chExt cx="182303" cy="893345"/>
                </a:xfrm>
              </p:grpSpPr>
              <p:sp>
                <p:nvSpPr>
                  <p:cNvPr id="2133" name="Rectangle 2132"/>
                  <p:cNvSpPr/>
                  <p:nvPr/>
                </p:nvSpPr>
                <p:spPr bwMode="auto">
                  <a:xfrm>
                    <a:off x="2655935" y="2938559"/>
                    <a:ext cx="187965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134" name="Rectangle 2133"/>
                  <p:cNvSpPr/>
                  <p:nvPr/>
                </p:nvSpPr>
                <p:spPr bwMode="auto">
                  <a:xfrm>
                    <a:off x="2655935" y="3117736"/>
                    <a:ext cx="187965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135" name="Rectangle 2134"/>
                  <p:cNvSpPr/>
                  <p:nvPr/>
                </p:nvSpPr>
                <p:spPr bwMode="auto">
                  <a:xfrm>
                    <a:off x="2652952" y="3295536"/>
                    <a:ext cx="189456" cy="186069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136" name="Rectangle 2135"/>
                  <p:cNvSpPr/>
                  <p:nvPr/>
                </p:nvSpPr>
                <p:spPr bwMode="auto">
                  <a:xfrm>
                    <a:off x="2652952" y="3481605"/>
                    <a:ext cx="189456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137" name="Rectangle 2136"/>
                  <p:cNvSpPr/>
                  <p:nvPr/>
                </p:nvSpPr>
                <p:spPr bwMode="auto">
                  <a:xfrm>
                    <a:off x="2652952" y="3659405"/>
                    <a:ext cx="187965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</p:grpSp>
            <p:grpSp>
              <p:nvGrpSpPr>
                <p:cNvPr id="2127" name="Group 1405"/>
                <p:cNvGrpSpPr>
                  <a:grpSpLocks/>
                </p:cNvGrpSpPr>
                <p:nvPr/>
              </p:nvGrpSpPr>
              <p:grpSpPr bwMode="auto">
                <a:xfrm>
                  <a:off x="2661489" y="2046559"/>
                  <a:ext cx="182303" cy="893345"/>
                  <a:chOff x="2661505" y="2938562"/>
                  <a:chExt cx="182303" cy="893345"/>
                </a:xfrm>
              </p:grpSpPr>
              <p:sp>
                <p:nvSpPr>
                  <p:cNvPr id="2128" name="Rectangle 2127"/>
                  <p:cNvSpPr/>
                  <p:nvPr/>
                </p:nvSpPr>
                <p:spPr bwMode="auto">
                  <a:xfrm>
                    <a:off x="2656135" y="2938098"/>
                    <a:ext cx="187965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129" name="Rectangle 2128"/>
                  <p:cNvSpPr/>
                  <p:nvPr/>
                </p:nvSpPr>
                <p:spPr bwMode="auto">
                  <a:xfrm>
                    <a:off x="2656135" y="3117275"/>
                    <a:ext cx="187965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130" name="Rectangle 2129"/>
                  <p:cNvSpPr/>
                  <p:nvPr/>
                </p:nvSpPr>
                <p:spPr bwMode="auto">
                  <a:xfrm>
                    <a:off x="2653151" y="3295075"/>
                    <a:ext cx="189456" cy="179178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131" name="Rectangle 2130"/>
                  <p:cNvSpPr/>
                  <p:nvPr/>
                </p:nvSpPr>
                <p:spPr bwMode="auto">
                  <a:xfrm>
                    <a:off x="2653151" y="3474253"/>
                    <a:ext cx="189456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132" name="Rectangle 2131"/>
                  <p:cNvSpPr/>
                  <p:nvPr/>
                </p:nvSpPr>
                <p:spPr bwMode="auto">
                  <a:xfrm>
                    <a:off x="2653151" y="3652052"/>
                    <a:ext cx="187965" cy="187448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</p:grpSp>
          </p:grpSp>
          <p:grpSp>
            <p:nvGrpSpPr>
              <p:cNvPr id="2068" name="Group 1346"/>
              <p:cNvGrpSpPr>
                <a:grpSpLocks noChangeAspect="1"/>
              </p:cNvGrpSpPr>
              <p:nvPr/>
            </p:nvGrpSpPr>
            <p:grpSpPr bwMode="auto">
              <a:xfrm>
                <a:off x="1497216" y="2598211"/>
                <a:ext cx="177029" cy="2598771"/>
                <a:chOff x="2661489" y="2046559"/>
                <a:chExt cx="182502" cy="2679148"/>
              </a:xfrm>
            </p:grpSpPr>
            <p:grpSp>
              <p:nvGrpSpPr>
                <p:cNvPr id="2107" name="Group 1385"/>
                <p:cNvGrpSpPr>
                  <a:grpSpLocks/>
                </p:cNvGrpSpPr>
                <p:nvPr/>
              </p:nvGrpSpPr>
              <p:grpSpPr bwMode="auto">
                <a:xfrm>
                  <a:off x="2661505" y="2938562"/>
                  <a:ext cx="182303" cy="893345"/>
                  <a:chOff x="2661505" y="2938562"/>
                  <a:chExt cx="182303" cy="893345"/>
                </a:xfrm>
              </p:grpSpPr>
              <p:sp>
                <p:nvSpPr>
                  <p:cNvPr id="2120" name="Rectangle 2119"/>
                  <p:cNvSpPr/>
                  <p:nvPr/>
                </p:nvSpPr>
                <p:spPr bwMode="auto">
                  <a:xfrm>
                    <a:off x="2663912" y="2946151"/>
                    <a:ext cx="180506" cy="173665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121" name="Rectangle 2120"/>
                  <p:cNvSpPr/>
                  <p:nvPr/>
                </p:nvSpPr>
                <p:spPr bwMode="auto">
                  <a:xfrm>
                    <a:off x="2663912" y="3118437"/>
                    <a:ext cx="180506" cy="179178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122" name="Rectangle 2121"/>
                  <p:cNvSpPr/>
                  <p:nvPr/>
                </p:nvSpPr>
                <p:spPr bwMode="auto">
                  <a:xfrm>
                    <a:off x="2660928" y="3294858"/>
                    <a:ext cx="181998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123" name="Rectangle 2122"/>
                  <p:cNvSpPr/>
                  <p:nvPr/>
                </p:nvSpPr>
                <p:spPr bwMode="auto">
                  <a:xfrm>
                    <a:off x="2660928" y="3475415"/>
                    <a:ext cx="181998" cy="179178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124" name="Rectangle 2123"/>
                  <p:cNvSpPr/>
                  <p:nvPr/>
                </p:nvSpPr>
                <p:spPr bwMode="auto">
                  <a:xfrm>
                    <a:off x="2660928" y="3651836"/>
                    <a:ext cx="180506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</p:grpSp>
            <p:grpSp>
              <p:nvGrpSpPr>
                <p:cNvPr id="2108" name="Group 1386"/>
                <p:cNvGrpSpPr>
                  <a:grpSpLocks/>
                </p:cNvGrpSpPr>
                <p:nvPr/>
              </p:nvGrpSpPr>
              <p:grpSpPr bwMode="auto">
                <a:xfrm>
                  <a:off x="2661688" y="3832362"/>
                  <a:ext cx="182303" cy="893345"/>
                  <a:chOff x="2661505" y="2938562"/>
                  <a:chExt cx="182303" cy="893345"/>
                </a:xfrm>
              </p:grpSpPr>
              <p:sp>
                <p:nvSpPr>
                  <p:cNvPr id="2115" name="Rectangle 2114"/>
                  <p:cNvSpPr/>
                  <p:nvPr/>
                </p:nvSpPr>
                <p:spPr bwMode="auto">
                  <a:xfrm>
                    <a:off x="2656270" y="2938592"/>
                    <a:ext cx="187965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116" name="Rectangle 2115"/>
                  <p:cNvSpPr/>
                  <p:nvPr/>
                </p:nvSpPr>
                <p:spPr bwMode="auto">
                  <a:xfrm>
                    <a:off x="2656270" y="3117769"/>
                    <a:ext cx="187965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117" name="Rectangle 2116"/>
                  <p:cNvSpPr/>
                  <p:nvPr/>
                </p:nvSpPr>
                <p:spPr bwMode="auto">
                  <a:xfrm>
                    <a:off x="2653286" y="3295569"/>
                    <a:ext cx="189456" cy="186069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118" name="Rectangle 2117"/>
                  <p:cNvSpPr/>
                  <p:nvPr/>
                </p:nvSpPr>
                <p:spPr bwMode="auto">
                  <a:xfrm>
                    <a:off x="2653286" y="3481638"/>
                    <a:ext cx="189456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119" name="Rectangle 2118"/>
                  <p:cNvSpPr/>
                  <p:nvPr/>
                </p:nvSpPr>
                <p:spPr bwMode="auto">
                  <a:xfrm>
                    <a:off x="2653286" y="3659438"/>
                    <a:ext cx="187965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</p:grpSp>
            <p:grpSp>
              <p:nvGrpSpPr>
                <p:cNvPr id="2109" name="Group 1387"/>
                <p:cNvGrpSpPr>
                  <a:grpSpLocks/>
                </p:cNvGrpSpPr>
                <p:nvPr/>
              </p:nvGrpSpPr>
              <p:grpSpPr bwMode="auto">
                <a:xfrm>
                  <a:off x="2661489" y="2046559"/>
                  <a:ext cx="182303" cy="893345"/>
                  <a:chOff x="2661505" y="2938562"/>
                  <a:chExt cx="182303" cy="893345"/>
                </a:xfrm>
              </p:grpSpPr>
              <p:sp>
                <p:nvSpPr>
                  <p:cNvPr id="2110" name="Rectangle 2109"/>
                  <p:cNvSpPr/>
                  <p:nvPr/>
                </p:nvSpPr>
                <p:spPr bwMode="auto">
                  <a:xfrm>
                    <a:off x="2663928" y="2938130"/>
                    <a:ext cx="180506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111" name="Rectangle 2110"/>
                  <p:cNvSpPr/>
                  <p:nvPr/>
                </p:nvSpPr>
                <p:spPr bwMode="auto">
                  <a:xfrm>
                    <a:off x="2663928" y="3117308"/>
                    <a:ext cx="180506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112" name="Rectangle 2111"/>
                  <p:cNvSpPr/>
                  <p:nvPr/>
                </p:nvSpPr>
                <p:spPr bwMode="auto">
                  <a:xfrm>
                    <a:off x="2660944" y="3295108"/>
                    <a:ext cx="181998" cy="179178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113" name="Rectangle 2112"/>
                  <p:cNvSpPr/>
                  <p:nvPr/>
                </p:nvSpPr>
                <p:spPr bwMode="auto">
                  <a:xfrm>
                    <a:off x="2660944" y="3474286"/>
                    <a:ext cx="181998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114" name="Rectangle 2113"/>
                  <p:cNvSpPr/>
                  <p:nvPr/>
                </p:nvSpPr>
                <p:spPr bwMode="auto">
                  <a:xfrm>
                    <a:off x="2660944" y="3652085"/>
                    <a:ext cx="180506" cy="187448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</p:grpSp>
          </p:grpSp>
          <p:grpSp>
            <p:nvGrpSpPr>
              <p:cNvPr id="2069" name="Group 1347"/>
              <p:cNvGrpSpPr>
                <a:grpSpLocks noChangeAspect="1"/>
              </p:cNvGrpSpPr>
              <p:nvPr/>
            </p:nvGrpSpPr>
            <p:grpSpPr bwMode="auto">
              <a:xfrm>
                <a:off x="1672656" y="2598806"/>
                <a:ext cx="177029" cy="2598771"/>
                <a:chOff x="2661489" y="2046559"/>
                <a:chExt cx="182502" cy="2679148"/>
              </a:xfrm>
            </p:grpSpPr>
            <p:grpSp>
              <p:nvGrpSpPr>
                <p:cNvPr id="2089" name="Group 1367"/>
                <p:cNvGrpSpPr>
                  <a:grpSpLocks/>
                </p:cNvGrpSpPr>
                <p:nvPr/>
              </p:nvGrpSpPr>
              <p:grpSpPr bwMode="auto">
                <a:xfrm>
                  <a:off x="2661505" y="2938562"/>
                  <a:ext cx="182303" cy="893345"/>
                  <a:chOff x="2661505" y="2938562"/>
                  <a:chExt cx="182303" cy="893345"/>
                </a:xfrm>
              </p:grpSpPr>
              <p:sp>
                <p:nvSpPr>
                  <p:cNvPr id="2102" name="Rectangle 2101"/>
                  <p:cNvSpPr/>
                  <p:nvPr/>
                </p:nvSpPr>
                <p:spPr bwMode="auto">
                  <a:xfrm>
                    <a:off x="2656095" y="2938645"/>
                    <a:ext cx="187965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103" name="Rectangle 2102"/>
                  <p:cNvSpPr/>
                  <p:nvPr/>
                </p:nvSpPr>
                <p:spPr bwMode="auto">
                  <a:xfrm>
                    <a:off x="2656095" y="3117823"/>
                    <a:ext cx="187965" cy="179178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104" name="Rectangle 2103"/>
                  <p:cNvSpPr/>
                  <p:nvPr/>
                </p:nvSpPr>
                <p:spPr bwMode="auto">
                  <a:xfrm>
                    <a:off x="2653112" y="3294244"/>
                    <a:ext cx="189457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105" name="Rectangle 2104"/>
                  <p:cNvSpPr/>
                  <p:nvPr/>
                </p:nvSpPr>
                <p:spPr bwMode="auto">
                  <a:xfrm>
                    <a:off x="2653112" y="3474801"/>
                    <a:ext cx="189457" cy="179178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106" name="Rectangle 2105"/>
                  <p:cNvSpPr/>
                  <p:nvPr/>
                </p:nvSpPr>
                <p:spPr bwMode="auto">
                  <a:xfrm>
                    <a:off x="2653112" y="3651222"/>
                    <a:ext cx="187965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</p:grpSp>
            <p:grpSp>
              <p:nvGrpSpPr>
                <p:cNvPr id="2090" name="Group 1368"/>
                <p:cNvGrpSpPr>
                  <a:grpSpLocks/>
                </p:cNvGrpSpPr>
                <p:nvPr/>
              </p:nvGrpSpPr>
              <p:grpSpPr bwMode="auto">
                <a:xfrm>
                  <a:off x="2661688" y="3832362"/>
                  <a:ext cx="182303" cy="893345"/>
                  <a:chOff x="2661505" y="2938562"/>
                  <a:chExt cx="182303" cy="893345"/>
                </a:xfrm>
              </p:grpSpPr>
              <p:sp>
                <p:nvSpPr>
                  <p:cNvPr id="2097" name="Rectangle 2096"/>
                  <p:cNvSpPr/>
                  <p:nvPr/>
                </p:nvSpPr>
                <p:spPr bwMode="auto">
                  <a:xfrm>
                    <a:off x="2655912" y="2937978"/>
                    <a:ext cx="187965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098" name="Rectangle 2097"/>
                  <p:cNvSpPr/>
                  <p:nvPr/>
                </p:nvSpPr>
                <p:spPr bwMode="auto">
                  <a:xfrm>
                    <a:off x="2655912" y="3117155"/>
                    <a:ext cx="187965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099" name="Rectangle 2098"/>
                  <p:cNvSpPr/>
                  <p:nvPr/>
                </p:nvSpPr>
                <p:spPr bwMode="auto">
                  <a:xfrm>
                    <a:off x="2652928" y="3294955"/>
                    <a:ext cx="189457" cy="179178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100" name="Rectangle 2099"/>
                  <p:cNvSpPr/>
                  <p:nvPr/>
                </p:nvSpPr>
                <p:spPr bwMode="auto">
                  <a:xfrm>
                    <a:off x="2652928" y="3474133"/>
                    <a:ext cx="189457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101" name="Rectangle 2100"/>
                  <p:cNvSpPr/>
                  <p:nvPr/>
                </p:nvSpPr>
                <p:spPr bwMode="auto">
                  <a:xfrm>
                    <a:off x="2652928" y="3651932"/>
                    <a:ext cx="187965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</p:grpSp>
            <p:grpSp>
              <p:nvGrpSpPr>
                <p:cNvPr id="2091" name="Group 1369"/>
                <p:cNvGrpSpPr>
                  <a:grpSpLocks/>
                </p:cNvGrpSpPr>
                <p:nvPr/>
              </p:nvGrpSpPr>
              <p:grpSpPr bwMode="auto">
                <a:xfrm>
                  <a:off x="2661489" y="2046559"/>
                  <a:ext cx="182303" cy="893345"/>
                  <a:chOff x="2661505" y="2938562"/>
                  <a:chExt cx="182303" cy="893345"/>
                </a:xfrm>
              </p:grpSpPr>
              <p:sp>
                <p:nvSpPr>
                  <p:cNvPr id="2092" name="Rectangle 2091"/>
                  <p:cNvSpPr/>
                  <p:nvPr/>
                </p:nvSpPr>
                <p:spPr bwMode="auto">
                  <a:xfrm>
                    <a:off x="2656111" y="2930626"/>
                    <a:ext cx="187965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093" name="Rectangle 2092"/>
                  <p:cNvSpPr/>
                  <p:nvPr/>
                </p:nvSpPr>
                <p:spPr bwMode="auto">
                  <a:xfrm>
                    <a:off x="2656111" y="3109803"/>
                    <a:ext cx="187965" cy="187448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094" name="Rectangle 2093"/>
                  <p:cNvSpPr/>
                  <p:nvPr/>
                </p:nvSpPr>
                <p:spPr bwMode="auto">
                  <a:xfrm>
                    <a:off x="2653128" y="3294494"/>
                    <a:ext cx="189457" cy="179178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095" name="Rectangle 2094"/>
                  <p:cNvSpPr/>
                  <p:nvPr/>
                </p:nvSpPr>
                <p:spPr bwMode="auto">
                  <a:xfrm>
                    <a:off x="2653128" y="3473672"/>
                    <a:ext cx="189457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096" name="Rectangle 2095"/>
                  <p:cNvSpPr/>
                  <p:nvPr/>
                </p:nvSpPr>
                <p:spPr bwMode="auto">
                  <a:xfrm>
                    <a:off x="2653128" y="3651471"/>
                    <a:ext cx="187965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</p:grpSp>
          </p:grpSp>
          <p:grpSp>
            <p:nvGrpSpPr>
              <p:cNvPr id="2070" name="Group 1348"/>
              <p:cNvGrpSpPr>
                <a:grpSpLocks noChangeAspect="1"/>
              </p:cNvGrpSpPr>
              <p:nvPr/>
            </p:nvGrpSpPr>
            <p:grpSpPr bwMode="auto">
              <a:xfrm>
                <a:off x="1845250" y="2598806"/>
                <a:ext cx="177029" cy="2598771"/>
                <a:chOff x="2661489" y="2046559"/>
                <a:chExt cx="182502" cy="2679148"/>
              </a:xfrm>
            </p:grpSpPr>
            <p:grpSp>
              <p:nvGrpSpPr>
                <p:cNvPr id="2071" name="Group 1349"/>
                <p:cNvGrpSpPr>
                  <a:grpSpLocks/>
                </p:cNvGrpSpPr>
                <p:nvPr/>
              </p:nvGrpSpPr>
              <p:grpSpPr bwMode="auto">
                <a:xfrm>
                  <a:off x="2661505" y="2938562"/>
                  <a:ext cx="182303" cy="893345"/>
                  <a:chOff x="2661505" y="2938562"/>
                  <a:chExt cx="182303" cy="893345"/>
                </a:xfrm>
              </p:grpSpPr>
              <p:sp>
                <p:nvSpPr>
                  <p:cNvPr id="2084" name="Rectangle 2083"/>
                  <p:cNvSpPr/>
                  <p:nvPr/>
                </p:nvSpPr>
                <p:spPr bwMode="auto">
                  <a:xfrm>
                    <a:off x="2664639" y="2938645"/>
                    <a:ext cx="179014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085" name="Rectangle 2084"/>
                  <p:cNvSpPr/>
                  <p:nvPr/>
                </p:nvSpPr>
                <p:spPr bwMode="auto">
                  <a:xfrm>
                    <a:off x="2664639" y="3117823"/>
                    <a:ext cx="179014" cy="179178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086" name="Rectangle 2085"/>
                  <p:cNvSpPr/>
                  <p:nvPr/>
                </p:nvSpPr>
                <p:spPr bwMode="auto">
                  <a:xfrm>
                    <a:off x="2661655" y="3294244"/>
                    <a:ext cx="180505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087" name="Rectangle 2086"/>
                  <p:cNvSpPr/>
                  <p:nvPr/>
                </p:nvSpPr>
                <p:spPr bwMode="auto">
                  <a:xfrm>
                    <a:off x="2661655" y="3474801"/>
                    <a:ext cx="180505" cy="179178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088" name="Rectangle 2087"/>
                  <p:cNvSpPr/>
                  <p:nvPr/>
                </p:nvSpPr>
                <p:spPr bwMode="auto">
                  <a:xfrm>
                    <a:off x="2661655" y="3651222"/>
                    <a:ext cx="179014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</p:grpSp>
            <p:grpSp>
              <p:nvGrpSpPr>
                <p:cNvPr id="2072" name="Group 1350"/>
                <p:cNvGrpSpPr>
                  <a:grpSpLocks/>
                </p:cNvGrpSpPr>
                <p:nvPr/>
              </p:nvGrpSpPr>
              <p:grpSpPr bwMode="auto">
                <a:xfrm>
                  <a:off x="2661688" y="3832362"/>
                  <a:ext cx="182303" cy="893345"/>
                  <a:chOff x="2661505" y="2938562"/>
                  <a:chExt cx="182303" cy="893345"/>
                </a:xfrm>
              </p:grpSpPr>
              <p:sp>
                <p:nvSpPr>
                  <p:cNvPr id="2079" name="Rectangle 2078"/>
                  <p:cNvSpPr/>
                  <p:nvPr/>
                </p:nvSpPr>
                <p:spPr bwMode="auto">
                  <a:xfrm>
                    <a:off x="2664456" y="2937978"/>
                    <a:ext cx="179014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080" name="Rectangle 2079"/>
                  <p:cNvSpPr/>
                  <p:nvPr/>
                </p:nvSpPr>
                <p:spPr bwMode="auto">
                  <a:xfrm>
                    <a:off x="2664456" y="3117155"/>
                    <a:ext cx="179014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081" name="Rectangle 2080"/>
                  <p:cNvSpPr/>
                  <p:nvPr/>
                </p:nvSpPr>
                <p:spPr bwMode="auto">
                  <a:xfrm>
                    <a:off x="2661472" y="3294955"/>
                    <a:ext cx="180505" cy="179178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082" name="Rectangle 2081"/>
                  <p:cNvSpPr/>
                  <p:nvPr/>
                </p:nvSpPr>
                <p:spPr bwMode="auto">
                  <a:xfrm>
                    <a:off x="2661472" y="3474133"/>
                    <a:ext cx="180505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083" name="Rectangle 2082"/>
                  <p:cNvSpPr/>
                  <p:nvPr/>
                </p:nvSpPr>
                <p:spPr bwMode="auto">
                  <a:xfrm>
                    <a:off x="2661472" y="3651932"/>
                    <a:ext cx="179014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</p:grpSp>
            <p:grpSp>
              <p:nvGrpSpPr>
                <p:cNvPr id="2073" name="Group 1351"/>
                <p:cNvGrpSpPr>
                  <a:grpSpLocks/>
                </p:cNvGrpSpPr>
                <p:nvPr/>
              </p:nvGrpSpPr>
              <p:grpSpPr bwMode="auto">
                <a:xfrm>
                  <a:off x="2661489" y="2046559"/>
                  <a:ext cx="182303" cy="893345"/>
                  <a:chOff x="2661505" y="2938562"/>
                  <a:chExt cx="182303" cy="893345"/>
                </a:xfrm>
              </p:grpSpPr>
              <p:sp>
                <p:nvSpPr>
                  <p:cNvPr id="2074" name="Rectangle 2073"/>
                  <p:cNvSpPr/>
                  <p:nvPr/>
                </p:nvSpPr>
                <p:spPr bwMode="auto">
                  <a:xfrm>
                    <a:off x="2664655" y="2930626"/>
                    <a:ext cx="179014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075" name="Rectangle 2074"/>
                  <p:cNvSpPr/>
                  <p:nvPr/>
                </p:nvSpPr>
                <p:spPr bwMode="auto">
                  <a:xfrm>
                    <a:off x="2664655" y="3109803"/>
                    <a:ext cx="179014" cy="187448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076" name="Rectangle 2075"/>
                  <p:cNvSpPr/>
                  <p:nvPr/>
                </p:nvSpPr>
                <p:spPr bwMode="auto">
                  <a:xfrm>
                    <a:off x="2661671" y="3294494"/>
                    <a:ext cx="180505" cy="179178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077" name="Rectangle 2076"/>
                  <p:cNvSpPr/>
                  <p:nvPr/>
                </p:nvSpPr>
                <p:spPr bwMode="auto">
                  <a:xfrm>
                    <a:off x="2661671" y="3473672"/>
                    <a:ext cx="180505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078" name="Rectangle 2077"/>
                  <p:cNvSpPr/>
                  <p:nvPr/>
                </p:nvSpPr>
                <p:spPr bwMode="auto">
                  <a:xfrm>
                    <a:off x="2661671" y="3651471"/>
                    <a:ext cx="179014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</p:grpSp>
          </p:grpSp>
        </p:grpSp>
        <p:grpSp>
          <p:nvGrpSpPr>
            <p:cNvPr id="894" name="Group 845"/>
            <p:cNvGrpSpPr>
              <a:grpSpLocks/>
            </p:cNvGrpSpPr>
            <p:nvPr/>
          </p:nvGrpSpPr>
          <p:grpSpPr bwMode="auto">
            <a:xfrm>
              <a:off x="4460557" y="2437600"/>
              <a:ext cx="872730" cy="2599366"/>
              <a:chOff x="1149549" y="2598211"/>
              <a:chExt cx="872730" cy="2599366"/>
            </a:xfrm>
          </p:grpSpPr>
          <p:grpSp>
            <p:nvGrpSpPr>
              <p:cNvPr id="1971" name="Group 1249"/>
              <p:cNvGrpSpPr>
                <a:grpSpLocks noChangeAspect="1"/>
              </p:cNvGrpSpPr>
              <p:nvPr/>
            </p:nvGrpSpPr>
            <p:grpSpPr bwMode="auto">
              <a:xfrm>
                <a:off x="1149549" y="2598243"/>
                <a:ext cx="177029" cy="2598771"/>
                <a:chOff x="2661489" y="2046559"/>
                <a:chExt cx="182502" cy="2679148"/>
              </a:xfrm>
            </p:grpSpPr>
            <p:grpSp>
              <p:nvGrpSpPr>
                <p:cNvPr id="2048" name="Group 1326"/>
                <p:cNvGrpSpPr>
                  <a:grpSpLocks/>
                </p:cNvGrpSpPr>
                <p:nvPr/>
              </p:nvGrpSpPr>
              <p:grpSpPr bwMode="auto">
                <a:xfrm>
                  <a:off x="2661505" y="2938562"/>
                  <a:ext cx="182303" cy="893345"/>
                  <a:chOff x="2661505" y="2938562"/>
                  <a:chExt cx="182303" cy="893345"/>
                </a:xfrm>
              </p:grpSpPr>
              <p:sp>
                <p:nvSpPr>
                  <p:cNvPr id="2061" name="Rectangle 2060"/>
                  <p:cNvSpPr/>
                  <p:nvPr/>
                </p:nvSpPr>
                <p:spPr bwMode="auto">
                  <a:xfrm>
                    <a:off x="2664376" y="2939226"/>
                    <a:ext cx="179014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062" name="Rectangle 2061"/>
                  <p:cNvSpPr/>
                  <p:nvPr/>
                </p:nvSpPr>
                <p:spPr bwMode="auto">
                  <a:xfrm>
                    <a:off x="2664376" y="3118404"/>
                    <a:ext cx="179014" cy="179178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063" name="Rectangle 2062"/>
                  <p:cNvSpPr/>
                  <p:nvPr/>
                </p:nvSpPr>
                <p:spPr bwMode="auto">
                  <a:xfrm>
                    <a:off x="2661392" y="3294825"/>
                    <a:ext cx="180505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064" name="Rectangle 2063"/>
                  <p:cNvSpPr/>
                  <p:nvPr/>
                </p:nvSpPr>
                <p:spPr bwMode="auto">
                  <a:xfrm>
                    <a:off x="2661392" y="3475382"/>
                    <a:ext cx="180505" cy="179178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065" name="Rectangle 2064"/>
                  <p:cNvSpPr/>
                  <p:nvPr/>
                </p:nvSpPr>
                <p:spPr bwMode="auto">
                  <a:xfrm>
                    <a:off x="2661392" y="3651803"/>
                    <a:ext cx="179014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</p:grpSp>
            <p:grpSp>
              <p:nvGrpSpPr>
                <p:cNvPr id="2049" name="Group 1327"/>
                <p:cNvGrpSpPr>
                  <a:grpSpLocks/>
                </p:cNvGrpSpPr>
                <p:nvPr/>
              </p:nvGrpSpPr>
              <p:grpSpPr bwMode="auto">
                <a:xfrm>
                  <a:off x="2661688" y="3832362"/>
                  <a:ext cx="182303" cy="893345"/>
                  <a:chOff x="2661505" y="2938562"/>
                  <a:chExt cx="182303" cy="893345"/>
                </a:xfrm>
              </p:grpSpPr>
              <p:sp>
                <p:nvSpPr>
                  <p:cNvPr id="2056" name="Rectangle 2055"/>
                  <p:cNvSpPr/>
                  <p:nvPr/>
                </p:nvSpPr>
                <p:spPr bwMode="auto">
                  <a:xfrm>
                    <a:off x="2664193" y="2938559"/>
                    <a:ext cx="179014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057" name="Rectangle 2056"/>
                  <p:cNvSpPr/>
                  <p:nvPr/>
                </p:nvSpPr>
                <p:spPr bwMode="auto">
                  <a:xfrm>
                    <a:off x="2664193" y="3117736"/>
                    <a:ext cx="179014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058" name="Rectangle 2057"/>
                  <p:cNvSpPr/>
                  <p:nvPr/>
                </p:nvSpPr>
                <p:spPr bwMode="auto">
                  <a:xfrm>
                    <a:off x="2661209" y="3295536"/>
                    <a:ext cx="180505" cy="186069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059" name="Rectangle 2058"/>
                  <p:cNvSpPr/>
                  <p:nvPr/>
                </p:nvSpPr>
                <p:spPr bwMode="auto">
                  <a:xfrm>
                    <a:off x="2661209" y="3481605"/>
                    <a:ext cx="180505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060" name="Rectangle 2059"/>
                  <p:cNvSpPr/>
                  <p:nvPr/>
                </p:nvSpPr>
                <p:spPr bwMode="auto">
                  <a:xfrm>
                    <a:off x="2661209" y="3659405"/>
                    <a:ext cx="179014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</p:grpSp>
            <p:grpSp>
              <p:nvGrpSpPr>
                <p:cNvPr id="2050" name="Group 1328"/>
                <p:cNvGrpSpPr>
                  <a:grpSpLocks/>
                </p:cNvGrpSpPr>
                <p:nvPr/>
              </p:nvGrpSpPr>
              <p:grpSpPr bwMode="auto">
                <a:xfrm>
                  <a:off x="2661489" y="2046559"/>
                  <a:ext cx="182303" cy="893345"/>
                  <a:chOff x="2661505" y="2938562"/>
                  <a:chExt cx="182303" cy="893345"/>
                </a:xfrm>
              </p:grpSpPr>
              <p:sp>
                <p:nvSpPr>
                  <p:cNvPr id="2051" name="Rectangle 2050"/>
                  <p:cNvSpPr/>
                  <p:nvPr/>
                </p:nvSpPr>
                <p:spPr bwMode="auto">
                  <a:xfrm>
                    <a:off x="2664392" y="2938098"/>
                    <a:ext cx="179014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052" name="Rectangle 2051"/>
                  <p:cNvSpPr/>
                  <p:nvPr/>
                </p:nvSpPr>
                <p:spPr bwMode="auto">
                  <a:xfrm>
                    <a:off x="2664392" y="3117275"/>
                    <a:ext cx="179014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053" name="Rectangle 2052"/>
                  <p:cNvSpPr/>
                  <p:nvPr/>
                </p:nvSpPr>
                <p:spPr bwMode="auto">
                  <a:xfrm>
                    <a:off x="2661408" y="3295075"/>
                    <a:ext cx="180505" cy="179178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054" name="Rectangle 2053"/>
                  <p:cNvSpPr/>
                  <p:nvPr/>
                </p:nvSpPr>
                <p:spPr bwMode="auto">
                  <a:xfrm>
                    <a:off x="2661408" y="3474253"/>
                    <a:ext cx="180505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055" name="Rectangle 2054"/>
                  <p:cNvSpPr/>
                  <p:nvPr/>
                </p:nvSpPr>
                <p:spPr bwMode="auto">
                  <a:xfrm>
                    <a:off x="2661408" y="3652052"/>
                    <a:ext cx="179014" cy="187448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</p:grpSp>
          </p:grpSp>
          <p:grpSp>
            <p:nvGrpSpPr>
              <p:cNvPr id="1972" name="Group 1250"/>
              <p:cNvGrpSpPr>
                <a:grpSpLocks noChangeAspect="1"/>
              </p:cNvGrpSpPr>
              <p:nvPr/>
            </p:nvGrpSpPr>
            <p:grpSpPr bwMode="auto">
              <a:xfrm>
                <a:off x="1321001" y="2598243"/>
                <a:ext cx="177029" cy="2598771"/>
                <a:chOff x="2661489" y="2046559"/>
                <a:chExt cx="182502" cy="2679148"/>
              </a:xfrm>
            </p:grpSpPr>
            <p:grpSp>
              <p:nvGrpSpPr>
                <p:cNvPr id="2030" name="Group 1308"/>
                <p:cNvGrpSpPr>
                  <a:grpSpLocks/>
                </p:cNvGrpSpPr>
                <p:nvPr/>
              </p:nvGrpSpPr>
              <p:grpSpPr bwMode="auto">
                <a:xfrm>
                  <a:off x="2661505" y="2938562"/>
                  <a:ext cx="182303" cy="893345"/>
                  <a:chOff x="2661505" y="2938562"/>
                  <a:chExt cx="182303" cy="893345"/>
                </a:xfrm>
              </p:grpSpPr>
              <p:sp>
                <p:nvSpPr>
                  <p:cNvPr id="2043" name="Rectangle 2042"/>
                  <p:cNvSpPr/>
                  <p:nvPr/>
                </p:nvSpPr>
                <p:spPr bwMode="auto">
                  <a:xfrm>
                    <a:off x="2656195" y="2939226"/>
                    <a:ext cx="187965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044" name="Rectangle 2043"/>
                  <p:cNvSpPr/>
                  <p:nvPr/>
                </p:nvSpPr>
                <p:spPr bwMode="auto">
                  <a:xfrm>
                    <a:off x="2656195" y="3118404"/>
                    <a:ext cx="187965" cy="179178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045" name="Rectangle 2044"/>
                  <p:cNvSpPr/>
                  <p:nvPr/>
                </p:nvSpPr>
                <p:spPr bwMode="auto">
                  <a:xfrm>
                    <a:off x="2653211" y="3294825"/>
                    <a:ext cx="189457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046" name="Rectangle 2045"/>
                  <p:cNvSpPr/>
                  <p:nvPr/>
                </p:nvSpPr>
                <p:spPr bwMode="auto">
                  <a:xfrm>
                    <a:off x="2653211" y="3475382"/>
                    <a:ext cx="189457" cy="179178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047" name="Rectangle 2046"/>
                  <p:cNvSpPr/>
                  <p:nvPr/>
                </p:nvSpPr>
                <p:spPr bwMode="auto">
                  <a:xfrm>
                    <a:off x="2653211" y="3651803"/>
                    <a:ext cx="187965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</p:grpSp>
            <p:grpSp>
              <p:nvGrpSpPr>
                <p:cNvPr id="2031" name="Group 1309"/>
                <p:cNvGrpSpPr>
                  <a:grpSpLocks/>
                </p:cNvGrpSpPr>
                <p:nvPr/>
              </p:nvGrpSpPr>
              <p:grpSpPr bwMode="auto">
                <a:xfrm>
                  <a:off x="2661688" y="3832362"/>
                  <a:ext cx="182303" cy="893345"/>
                  <a:chOff x="2661505" y="2938562"/>
                  <a:chExt cx="182303" cy="893345"/>
                </a:xfrm>
              </p:grpSpPr>
              <p:sp>
                <p:nvSpPr>
                  <p:cNvPr id="2038" name="Rectangle 2037"/>
                  <p:cNvSpPr/>
                  <p:nvPr/>
                </p:nvSpPr>
                <p:spPr bwMode="auto">
                  <a:xfrm>
                    <a:off x="2656011" y="2938559"/>
                    <a:ext cx="187965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039" name="Rectangle 2038"/>
                  <p:cNvSpPr/>
                  <p:nvPr/>
                </p:nvSpPr>
                <p:spPr bwMode="auto">
                  <a:xfrm>
                    <a:off x="2656011" y="3117736"/>
                    <a:ext cx="187965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040" name="Rectangle 2039"/>
                  <p:cNvSpPr/>
                  <p:nvPr/>
                </p:nvSpPr>
                <p:spPr bwMode="auto">
                  <a:xfrm>
                    <a:off x="2653028" y="3295536"/>
                    <a:ext cx="189457" cy="186069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041" name="Rectangle 2040"/>
                  <p:cNvSpPr/>
                  <p:nvPr/>
                </p:nvSpPr>
                <p:spPr bwMode="auto">
                  <a:xfrm>
                    <a:off x="2653028" y="3481605"/>
                    <a:ext cx="189457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042" name="Rectangle 2041"/>
                  <p:cNvSpPr/>
                  <p:nvPr/>
                </p:nvSpPr>
                <p:spPr bwMode="auto">
                  <a:xfrm>
                    <a:off x="2653028" y="3659405"/>
                    <a:ext cx="187965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</p:grpSp>
            <p:grpSp>
              <p:nvGrpSpPr>
                <p:cNvPr id="2032" name="Group 1310"/>
                <p:cNvGrpSpPr>
                  <a:grpSpLocks/>
                </p:cNvGrpSpPr>
                <p:nvPr/>
              </p:nvGrpSpPr>
              <p:grpSpPr bwMode="auto">
                <a:xfrm>
                  <a:off x="2661489" y="2046559"/>
                  <a:ext cx="182303" cy="893345"/>
                  <a:chOff x="2661505" y="2938562"/>
                  <a:chExt cx="182303" cy="893345"/>
                </a:xfrm>
              </p:grpSpPr>
              <p:sp>
                <p:nvSpPr>
                  <p:cNvPr id="2033" name="Rectangle 2032"/>
                  <p:cNvSpPr/>
                  <p:nvPr/>
                </p:nvSpPr>
                <p:spPr bwMode="auto">
                  <a:xfrm>
                    <a:off x="2656211" y="2938098"/>
                    <a:ext cx="187965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034" name="Rectangle 2033"/>
                  <p:cNvSpPr/>
                  <p:nvPr/>
                </p:nvSpPr>
                <p:spPr bwMode="auto">
                  <a:xfrm>
                    <a:off x="2656211" y="3117275"/>
                    <a:ext cx="187965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035" name="Rectangle 2034"/>
                  <p:cNvSpPr/>
                  <p:nvPr/>
                </p:nvSpPr>
                <p:spPr bwMode="auto">
                  <a:xfrm>
                    <a:off x="2653227" y="3295075"/>
                    <a:ext cx="189457" cy="179178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036" name="Rectangle 2035"/>
                  <p:cNvSpPr/>
                  <p:nvPr/>
                </p:nvSpPr>
                <p:spPr bwMode="auto">
                  <a:xfrm>
                    <a:off x="2653227" y="3474253"/>
                    <a:ext cx="189457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037" name="Rectangle 2036"/>
                  <p:cNvSpPr/>
                  <p:nvPr/>
                </p:nvSpPr>
                <p:spPr bwMode="auto">
                  <a:xfrm>
                    <a:off x="2653227" y="3652052"/>
                    <a:ext cx="187965" cy="187448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</p:grpSp>
          </p:grpSp>
          <p:grpSp>
            <p:nvGrpSpPr>
              <p:cNvPr id="1973" name="Group 1251"/>
              <p:cNvGrpSpPr>
                <a:grpSpLocks noChangeAspect="1"/>
              </p:cNvGrpSpPr>
              <p:nvPr/>
            </p:nvGrpSpPr>
            <p:grpSpPr bwMode="auto">
              <a:xfrm>
                <a:off x="1497216" y="2598211"/>
                <a:ext cx="177029" cy="2598771"/>
                <a:chOff x="2661489" y="2046559"/>
                <a:chExt cx="182502" cy="2679148"/>
              </a:xfrm>
            </p:grpSpPr>
            <p:grpSp>
              <p:nvGrpSpPr>
                <p:cNvPr id="2012" name="Group 1290"/>
                <p:cNvGrpSpPr>
                  <a:grpSpLocks/>
                </p:cNvGrpSpPr>
                <p:nvPr/>
              </p:nvGrpSpPr>
              <p:grpSpPr bwMode="auto">
                <a:xfrm>
                  <a:off x="2661505" y="2938562"/>
                  <a:ext cx="182303" cy="893345"/>
                  <a:chOff x="2661505" y="2938562"/>
                  <a:chExt cx="182303" cy="893345"/>
                </a:xfrm>
              </p:grpSpPr>
              <p:sp>
                <p:nvSpPr>
                  <p:cNvPr id="2025" name="Rectangle 2024"/>
                  <p:cNvSpPr/>
                  <p:nvPr/>
                </p:nvSpPr>
                <p:spPr bwMode="auto">
                  <a:xfrm>
                    <a:off x="2663989" y="2946151"/>
                    <a:ext cx="180505" cy="173665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026" name="Rectangle 2025"/>
                  <p:cNvSpPr/>
                  <p:nvPr/>
                </p:nvSpPr>
                <p:spPr bwMode="auto">
                  <a:xfrm>
                    <a:off x="2663989" y="3118437"/>
                    <a:ext cx="180505" cy="179178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027" name="Rectangle 2026"/>
                  <p:cNvSpPr/>
                  <p:nvPr/>
                </p:nvSpPr>
                <p:spPr bwMode="auto">
                  <a:xfrm>
                    <a:off x="2661005" y="3294858"/>
                    <a:ext cx="181998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028" name="Rectangle 2027"/>
                  <p:cNvSpPr/>
                  <p:nvPr/>
                </p:nvSpPr>
                <p:spPr bwMode="auto">
                  <a:xfrm>
                    <a:off x="2661005" y="3475415"/>
                    <a:ext cx="181998" cy="179178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029" name="Rectangle 2028"/>
                  <p:cNvSpPr/>
                  <p:nvPr/>
                </p:nvSpPr>
                <p:spPr bwMode="auto">
                  <a:xfrm>
                    <a:off x="2661005" y="3651836"/>
                    <a:ext cx="180505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</p:grpSp>
            <p:grpSp>
              <p:nvGrpSpPr>
                <p:cNvPr id="2013" name="Group 1291"/>
                <p:cNvGrpSpPr>
                  <a:grpSpLocks/>
                </p:cNvGrpSpPr>
                <p:nvPr/>
              </p:nvGrpSpPr>
              <p:grpSpPr bwMode="auto">
                <a:xfrm>
                  <a:off x="2661688" y="3832362"/>
                  <a:ext cx="182303" cy="893345"/>
                  <a:chOff x="2661505" y="2938562"/>
                  <a:chExt cx="182303" cy="893345"/>
                </a:xfrm>
              </p:grpSpPr>
              <p:sp>
                <p:nvSpPr>
                  <p:cNvPr id="2020" name="Rectangle 2019"/>
                  <p:cNvSpPr/>
                  <p:nvPr/>
                </p:nvSpPr>
                <p:spPr bwMode="auto">
                  <a:xfrm>
                    <a:off x="2663805" y="2938592"/>
                    <a:ext cx="180505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021" name="Rectangle 2020"/>
                  <p:cNvSpPr/>
                  <p:nvPr/>
                </p:nvSpPr>
                <p:spPr bwMode="auto">
                  <a:xfrm>
                    <a:off x="2663805" y="3117769"/>
                    <a:ext cx="180505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022" name="Rectangle 2021"/>
                  <p:cNvSpPr/>
                  <p:nvPr/>
                </p:nvSpPr>
                <p:spPr bwMode="auto">
                  <a:xfrm>
                    <a:off x="2660822" y="3295569"/>
                    <a:ext cx="181998" cy="186069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023" name="Rectangle 2022"/>
                  <p:cNvSpPr/>
                  <p:nvPr/>
                </p:nvSpPr>
                <p:spPr bwMode="auto">
                  <a:xfrm>
                    <a:off x="2660822" y="3481638"/>
                    <a:ext cx="181998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024" name="Rectangle 2023"/>
                  <p:cNvSpPr/>
                  <p:nvPr/>
                </p:nvSpPr>
                <p:spPr bwMode="auto">
                  <a:xfrm>
                    <a:off x="2660822" y="3659438"/>
                    <a:ext cx="180505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</p:grpSp>
            <p:grpSp>
              <p:nvGrpSpPr>
                <p:cNvPr id="2014" name="Group 1292"/>
                <p:cNvGrpSpPr>
                  <a:grpSpLocks/>
                </p:cNvGrpSpPr>
                <p:nvPr/>
              </p:nvGrpSpPr>
              <p:grpSpPr bwMode="auto">
                <a:xfrm>
                  <a:off x="2661489" y="2046559"/>
                  <a:ext cx="182303" cy="893345"/>
                  <a:chOff x="2661505" y="2938562"/>
                  <a:chExt cx="182303" cy="893345"/>
                </a:xfrm>
              </p:grpSpPr>
              <p:sp>
                <p:nvSpPr>
                  <p:cNvPr id="2015" name="Rectangle 2014"/>
                  <p:cNvSpPr/>
                  <p:nvPr/>
                </p:nvSpPr>
                <p:spPr bwMode="auto">
                  <a:xfrm>
                    <a:off x="2664005" y="2938130"/>
                    <a:ext cx="180505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016" name="Rectangle 2015"/>
                  <p:cNvSpPr/>
                  <p:nvPr/>
                </p:nvSpPr>
                <p:spPr bwMode="auto">
                  <a:xfrm>
                    <a:off x="2664005" y="3117308"/>
                    <a:ext cx="180505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017" name="Rectangle 2016"/>
                  <p:cNvSpPr/>
                  <p:nvPr/>
                </p:nvSpPr>
                <p:spPr bwMode="auto">
                  <a:xfrm>
                    <a:off x="2661021" y="3295108"/>
                    <a:ext cx="181998" cy="179178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018" name="Rectangle 2017"/>
                  <p:cNvSpPr/>
                  <p:nvPr/>
                </p:nvSpPr>
                <p:spPr bwMode="auto">
                  <a:xfrm>
                    <a:off x="2661021" y="3474286"/>
                    <a:ext cx="181998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019" name="Rectangle 2018"/>
                  <p:cNvSpPr/>
                  <p:nvPr/>
                </p:nvSpPr>
                <p:spPr bwMode="auto">
                  <a:xfrm>
                    <a:off x="2661021" y="3652085"/>
                    <a:ext cx="180505" cy="187448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</p:grpSp>
          </p:grpSp>
          <p:grpSp>
            <p:nvGrpSpPr>
              <p:cNvPr id="1974" name="Group 1252"/>
              <p:cNvGrpSpPr>
                <a:grpSpLocks noChangeAspect="1"/>
              </p:cNvGrpSpPr>
              <p:nvPr/>
            </p:nvGrpSpPr>
            <p:grpSpPr bwMode="auto">
              <a:xfrm>
                <a:off x="1672656" y="2598806"/>
                <a:ext cx="177029" cy="2598771"/>
                <a:chOff x="2661489" y="2046559"/>
                <a:chExt cx="182502" cy="2679148"/>
              </a:xfrm>
            </p:grpSpPr>
            <p:grpSp>
              <p:nvGrpSpPr>
                <p:cNvPr id="1994" name="Group 1272"/>
                <p:cNvGrpSpPr>
                  <a:grpSpLocks/>
                </p:cNvGrpSpPr>
                <p:nvPr/>
              </p:nvGrpSpPr>
              <p:grpSpPr bwMode="auto">
                <a:xfrm>
                  <a:off x="2661505" y="2938562"/>
                  <a:ext cx="182303" cy="893345"/>
                  <a:chOff x="2661505" y="2938562"/>
                  <a:chExt cx="182303" cy="893345"/>
                </a:xfrm>
              </p:grpSpPr>
              <p:sp>
                <p:nvSpPr>
                  <p:cNvPr id="2007" name="Rectangle 2006"/>
                  <p:cNvSpPr/>
                  <p:nvPr/>
                </p:nvSpPr>
                <p:spPr bwMode="auto">
                  <a:xfrm>
                    <a:off x="2656172" y="2938645"/>
                    <a:ext cx="187965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008" name="Rectangle 2007"/>
                  <p:cNvSpPr/>
                  <p:nvPr/>
                </p:nvSpPr>
                <p:spPr bwMode="auto">
                  <a:xfrm>
                    <a:off x="2656172" y="3117823"/>
                    <a:ext cx="187965" cy="179178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009" name="Rectangle 2008"/>
                  <p:cNvSpPr/>
                  <p:nvPr/>
                </p:nvSpPr>
                <p:spPr bwMode="auto">
                  <a:xfrm>
                    <a:off x="2653189" y="3294244"/>
                    <a:ext cx="189456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010" name="Rectangle 2009"/>
                  <p:cNvSpPr/>
                  <p:nvPr/>
                </p:nvSpPr>
                <p:spPr bwMode="auto">
                  <a:xfrm>
                    <a:off x="2653189" y="3474801"/>
                    <a:ext cx="189456" cy="179178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011" name="Rectangle 2010"/>
                  <p:cNvSpPr/>
                  <p:nvPr/>
                </p:nvSpPr>
                <p:spPr bwMode="auto">
                  <a:xfrm>
                    <a:off x="2653189" y="3651222"/>
                    <a:ext cx="187965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</p:grpSp>
            <p:grpSp>
              <p:nvGrpSpPr>
                <p:cNvPr id="1995" name="Group 1273"/>
                <p:cNvGrpSpPr>
                  <a:grpSpLocks/>
                </p:cNvGrpSpPr>
                <p:nvPr/>
              </p:nvGrpSpPr>
              <p:grpSpPr bwMode="auto">
                <a:xfrm>
                  <a:off x="2661688" y="3832362"/>
                  <a:ext cx="182303" cy="893345"/>
                  <a:chOff x="2661505" y="2938562"/>
                  <a:chExt cx="182303" cy="893345"/>
                </a:xfrm>
              </p:grpSpPr>
              <p:sp>
                <p:nvSpPr>
                  <p:cNvPr id="2002" name="Rectangle 2001"/>
                  <p:cNvSpPr/>
                  <p:nvPr/>
                </p:nvSpPr>
                <p:spPr bwMode="auto">
                  <a:xfrm>
                    <a:off x="2655989" y="2937978"/>
                    <a:ext cx="187965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003" name="Rectangle 2002"/>
                  <p:cNvSpPr/>
                  <p:nvPr/>
                </p:nvSpPr>
                <p:spPr bwMode="auto">
                  <a:xfrm>
                    <a:off x="2655989" y="3117155"/>
                    <a:ext cx="187965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004" name="Rectangle 2003"/>
                  <p:cNvSpPr/>
                  <p:nvPr/>
                </p:nvSpPr>
                <p:spPr bwMode="auto">
                  <a:xfrm>
                    <a:off x="2653005" y="3294955"/>
                    <a:ext cx="189456" cy="179178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005" name="Rectangle 2004"/>
                  <p:cNvSpPr/>
                  <p:nvPr/>
                </p:nvSpPr>
                <p:spPr bwMode="auto">
                  <a:xfrm>
                    <a:off x="2653005" y="3474133"/>
                    <a:ext cx="189456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006" name="Rectangle 2005"/>
                  <p:cNvSpPr/>
                  <p:nvPr/>
                </p:nvSpPr>
                <p:spPr bwMode="auto">
                  <a:xfrm>
                    <a:off x="2653005" y="3651932"/>
                    <a:ext cx="187965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</p:grpSp>
            <p:grpSp>
              <p:nvGrpSpPr>
                <p:cNvPr id="1996" name="Group 1274"/>
                <p:cNvGrpSpPr>
                  <a:grpSpLocks/>
                </p:cNvGrpSpPr>
                <p:nvPr/>
              </p:nvGrpSpPr>
              <p:grpSpPr bwMode="auto">
                <a:xfrm>
                  <a:off x="2661489" y="2046559"/>
                  <a:ext cx="182303" cy="893345"/>
                  <a:chOff x="2661505" y="2938562"/>
                  <a:chExt cx="182303" cy="893345"/>
                </a:xfrm>
              </p:grpSpPr>
              <p:sp>
                <p:nvSpPr>
                  <p:cNvPr id="1997" name="Rectangle 1996"/>
                  <p:cNvSpPr/>
                  <p:nvPr/>
                </p:nvSpPr>
                <p:spPr bwMode="auto">
                  <a:xfrm>
                    <a:off x="2656188" y="2930626"/>
                    <a:ext cx="187965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1998" name="Rectangle 1997"/>
                  <p:cNvSpPr/>
                  <p:nvPr/>
                </p:nvSpPr>
                <p:spPr bwMode="auto">
                  <a:xfrm>
                    <a:off x="2656188" y="3109803"/>
                    <a:ext cx="187965" cy="187448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1999" name="Rectangle 1998"/>
                  <p:cNvSpPr/>
                  <p:nvPr/>
                </p:nvSpPr>
                <p:spPr bwMode="auto">
                  <a:xfrm>
                    <a:off x="2653205" y="3294494"/>
                    <a:ext cx="189456" cy="179178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000" name="Rectangle 1999"/>
                  <p:cNvSpPr/>
                  <p:nvPr/>
                </p:nvSpPr>
                <p:spPr bwMode="auto">
                  <a:xfrm>
                    <a:off x="2653205" y="3473672"/>
                    <a:ext cx="189456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2001" name="Rectangle 2000"/>
                  <p:cNvSpPr/>
                  <p:nvPr/>
                </p:nvSpPr>
                <p:spPr bwMode="auto">
                  <a:xfrm>
                    <a:off x="2653205" y="3651471"/>
                    <a:ext cx="187965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</p:grpSp>
          </p:grpSp>
          <p:grpSp>
            <p:nvGrpSpPr>
              <p:cNvPr id="1975" name="Group 1253"/>
              <p:cNvGrpSpPr>
                <a:grpSpLocks noChangeAspect="1"/>
              </p:cNvGrpSpPr>
              <p:nvPr/>
            </p:nvGrpSpPr>
            <p:grpSpPr bwMode="auto">
              <a:xfrm>
                <a:off x="1845250" y="2598806"/>
                <a:ext cx="177029" cy="2598771"/>
                <a:chOff x="2661489" y="2046559"/>
                <a:chExt cx="182502" cy="2679148"/>
              </a:xfrm>
            </p:grpSpPr>
            <p:grpSp>
              <p:nvGrpSpPr>
                <p:cNvPr id="1976" name="Group 1254"/>
                <p:cNvGrpSpPr>
                  <a:grpSpLocks/>
                </p:cNvGrpSpPr>
                <p:nvPr/>
              </p:nvGrpSpPr>
              <p:grpSpPr bwMode="auto">
                <a:xfrm>
                  <a:off x="2661505" y="2938562"/>
                  <a:ext cx="182303" cy="893345"/>
                  <a:chOff x="2661505" y="2938562"/>
                  <a:chExt cx="182303" cy="893345"/>
                </a:xfrm>
              </p:grpSpPr>
              <p:sp>
                <p:nvSpPr>
                  <p:cNvPr id="1989" name="Rectangle 1988"/>
                  <p:cNvSpPr/>
                  <p:nvPr/>
                </p:nvSpPr>
                <p:spPr bwMode="auto">
                  <a:xfrm>
                    <a:off x="2664715" y="2938645"/>
                    <a:ext cx="179014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1990" name="Rectangle 1989"/>
                  <p:cNvSpPr/>
                  <p:nvPr/>
                </p:nvSpPr>
                <p:spPr bwMode="auto">
                  <a:xfrm>
                    <a:off x="2664715" y="3117823"/>
                    <a:ext cx="179014" cy="179178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1991" name="Rectangle 1990"/>
                  <p:cNvSpPr/>
                  <p:nvPr/>
                </p:nvSpPr>
                <p:spPr bwMode="auto">
                  <a:xfrm>
                    <a:off x="2661731" y="3294244"/>
                    <a:ext cx="180506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1992" name="Rectangle 1991"/>
                  <p:cNvSpPr/>
                  <p:nvPr/>
                </p:nvSpPr>
                <p:spPr bwMode="auto">
                  <a:xfrm>
                    <a:off x="2661731" y="3474801"/>
                    <a:ext cx="180506" cy="179178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1993" name="Rectangle 1992"/>
                  <p:cNvSpPr/>
                  <p:nvPr/>
                </p:nvSpPr>
                <p:spPr bwMode="auto">
                  <a:xfrm>
                    <a:off x="2661731" y="3651222"/>
                    <a:ext cx="179014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</p:grpSp>
            <p:grpSp>
              <p:nvGrpSpPr>
                <p:cNvPr id="1977" name="Group 1255"/>
                <p:cNvGrpSpPr>
                  <a:grpSpLocks/>
                </p:cNvGrpSpPr>
                <p:nvPr/>
              </p:nvGrpSpPr>
              <p:grpSpPr bwMode="auto">
                <a:xfrm>
                  <a:off x="2661688" y="3832362"/>
                  <a:ext cx="182303" cy="893345"/>
                  <a:chOff x="2661505" y="2938562"/>
                  <a:chExt cx="182303" cy="893345"/>
                </a:xfrm>
              </p:grpSpPr>
              <p:sp>
                <p:nvSpPr>
                  <p:cNvPr id="1984" name="Rectangle 1983"/>
                  <p:cNvSpPr/>
                  <p:nvPr/>
                </p:nvSpPr>
                <p:spPr bwMode="auto">
                  <a:xfrm>
                    <a:off x="2664532" y="2937978"/>
                    <a:ext cx="179014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1985" name="Rectangle 1984"/>
                  <p:cNvSpPr/>
                  <p:nvPr/>
                </p:nvSpPr>
                <p:spPr bwMode="auto">
                  <a:xfrm>
                    <a:off x="2664532" y="3117155"/>
                    <a:ext cx="179014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1986" name="Rectangle 1985"/>
                  <p:cNvSpPr/>
                  <p:nvPr/>
                </p:nvSpPr>
                <p:spPr bwMode="auto">
                  <a:xfrm>
                    <a:off x="2661548" y="3294955"/>
                    <a:ext cx="180506" cy="179178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1987" name="Rectangle 1986"/>
                  <p:cNvSpPr/>
                  <p:nvPr/>
                </p:nvSpPr>
                <p:spPr bwMode="auto">
                  <a:xfrm>
                    <a:off x="2661548" y="3474133"/>
                    <a:ext cx="180506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1988" name="Rectangle 1987"/>
                  <p:cNvSpPr/>
                  <p:nvPr/>
                </p:nvSpPr>
                <p:spPr bwMode="auto">
                  <a:xfrm>
                    <a:off x="2661548" y="3651932"/>
                    <a:ext cx="179014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</p:grpSp>
            <p:grpSp>
              <p:nvGrpSpPr>
                <p:cNvPr id="1978" name="Group 1256"/>
                <p:cNvGrpSpPr>
                  <a:grpSpLocks/>
                </p:cNvGrpSpPr>
                <p:nvPr/>
              </p:nvGrpSpPr>
              <p:grpSpPr bwMode="auto">
                <a:xfrm>
                  <a:off x="2661489" y="2046559"/>
                  <a:ext cx="182303" cy="893345"/>
                  <a:chOff x="2661505" y="2938562"/>
                  <a:chExt cx="182303" cy="893345"/>
                </a:xfrm>
              </p:grpSpPr>
              <p:sp>
                <p:nvSpPr>
                  <p:cNvPr id="1979" name="Rectangle 1978"/>
                  <p:cNvSpPr/>
                  <p:nvPr/>
                </p:nvSpPr>
                <p:spPr bwMode="auto">
                  <a:xfrm>
                    <a:off x="2664731" y="2930626"/>
                    <a:ext cx="179014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1980" name="Rectangle 1979"/>
                  <p:cNvSpPr/>
                  <p:nvPr/>
                </p:nvSpPr>
                <p:spPr bwMode="auto">
                  <a:xfrm>
                    <a:off x="2664731" y="3109803"/>
                    <a:ext cx="179014" cy="187448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1981" name="Rectangle 1980"/>
                  <p:cNvSpPr/>
                  <p:nvPr/>
                </p:nvSpPr>
                <p:spPr bwMode="auto">
                  <a:xfrm>
                    <a:off x="2661747" y="3294494"/>
                    <a:ext cx="180506" cy="179178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1982" name="Rectangle 1981"/>
                  <p:cNvSpPr/>
                  <p:nvPr/>
                </p:nvSpPr>
                <p:spPr bwMode="auto">
                  <a:xfrm>
                    <a:off x="2661747" y="3473672"/>
                    <a:ext cx="180506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1983" name="Rectangle 1982"/>
                  <p:cNvSpPr/>
                  <p:nvPr/>
                </p:nvSpPr>
                <p:spPr bwMode="auto">
                  <a:xfrm>
                    <a:off x="2661747" y="3651471"/>
                    <a:ext cx="179014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</p:grpSp>
          </p:grpSp>
        </p:grpSp>
        <p:grpSp>
          <p:nvGrpSpPr>
            <p:cNvPr id="895" name="Group 846"/>
            <p:cNvGrpSpPr>
              <a:grpSpLocks/>
            </p:cNvGrpSpPr>
            <p:nvPr/>
          </p:nvGrpSpPr>
          <p:grpSpPr bwMode="auto">
            <a:xfrm>
              <a:off x="5329416" y="2438163"/>
              <a:ext cx="872730" cy="2599366"/>
              <a:chOff x="1149549" y="2598211"/>
              <a:chExt cx="872730" cy="2599366"/>
            </a:xfrm>
          </p:grpSpPr>
          <p:grpSp>
            <p:nvGrpSpPr>
              <p:cNvPr id="1876" name="Group 1154"/>
              <p:cNvGrpSpPr>
                <a:grpSpLocks noChangeAspect="1"/>
              </p:cNvGrpSpPr>
              <p:nvPr/>
            </p:nvGrpSpPr>
            <p:grpSpPr bwMode="auto">
              <a:xfrm>
                <a:off x="1149549" y="2598243"/>
                <a:ext cx="177029" cy="2598771"/>
                <a:chOff x="2661489" y="2046559"/>
                <a:chExt cx="182502" cy="2679148"/>
              </a:xfrm>
            </p:grpSpPr>
            <p:grpSp>
              <p:nvGrpSpPr>
                <p:cNvPr id="1953" name="Group 1231"/>
                <p:cNvGrpSpPr>
                  <a:grpSpLocks/>
                </p:cNvGrpSpPr>
                <p:nvPr/>
              </p:nvGrpSpPr>
              <p:grpSpPr bwMode="auto">
                <a:xfrm>
                  <a:off x="2661505" y="2938562"/>
                  <a:ext cx="182303" cy="893345"/>
                  <a:chOff x="2661505" y="2938562"/>
                  <a:chExt cx="182303" cy="893345"/>
                </a:xfrm>
              </p:grpSpPr>
              <p:sp>
                <p:nvSpPr>
                  <p:cNvPr id="1966" name="Rectangle 1965"/>
                  <p:cNvSpPr/>
                  <p:nvPr/>
                </p:nvSpPr>
                <p:spPr bwMode="auto">
                  <a:xfrm>
                    <a:off x="2665218" y="2938646"/>
                    <a:ext cx="179014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1967" name="Rectangle 1966"/>
                  <p:cNvSpPr/>
                  <p:nvPr/>
                </p:nvSpPr>
                <p:spPr bwMode="auto">
                  <a:xfrm>
                    <a:off x="2665218" y="3117824"/>
                    <a:ext cx="179014" cy="179178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1968" name="Rectangle 1967"/>
                  <p:cNvSpPr/>
                  <p:nvPr/>
                </p:nvSpPr>
                <p:spPr bwMode="auto">
                  <a:xfrm>
                    <a:off x="2662234" y="3294245"/>
                    <a:ext cx="180506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1969" name="Rectangle 1968"/>
                  <p:cNvSpPr/>
                  <p:nvPr/>
                </p:nvSpPr>
                <p:spPr bwMode="auto">
                  <a:xfrm>
                    <a:off x="2662234" y="3474802"/>
                    <a:ext cx="180506" cy="179178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1970" name="Rectangle 1969"/>
                  <p:cNvSpPr/>
                  <p:nvPr/>
                </p:nvSpPr>
                <p:spPr bwMode="auto">
                  <a:xfrm>
                    <a:off x="2662234" y="3651223"/>
                    <a:ext cx="179014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</p:grpSp>
            <p:grpSp>
              <p:nvGrpSpPr>
                <p:cNvPr id="1954" name="Group 1232"/>
                <p:cNvGrpSpPr>
                  <a:grpSpLocks/>
                </p:cNvGrpSpPr>
                <p:nvPr/>
              </p:nvGrpSpPr>
              <p:grpSpPr bwMode="auto">
                <a:xfrm>
                  <a:off x="2661688" y="3832362"/>
                  <a:ext cx="182303" cy="893345"/>
                  <a:chOff x="2661505" y="2938562"/>
                  <a:chExt cx="182303" cy="893345"/>
                </a:xfrm>
              </p:grpSpPr>
              <p:sp>
                <p:nvSpPr>
                  <p:cNvPr id="1961" name="Rectangle 1960"/>
                  <p:cNvSpPr/>
                  <p:nvPr/>
                </p:nvSpPr>
                <p:spPr bwMode="auto">
                  <a:xfrm>
                    <a:off x="2665035" y="2946248"/>
                    <a:ext cx="179014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1962" name="Rectangle 1961"/>
                  <p:cNvSpPr/>
                  <p:nvPr/>
                </p:nvSpPr>
                <p:spPr bwMode="auto">
                  <a:xfrm>
                    <a:off x="2665035" y="3125426"/>
                    <a:ext cx="179014" cy="179178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1963" name="Rectangle 1962"/>
                  <p:cNvSpPr/>
                  <p:nvPr/>
                </p:nvSpPr>
                <p:spPr bwMode="auto">
                  <a:xfrm>
                    <a:off x="2662051" y="3301847"/>
                    <a:ext cx="180506" cy="173665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1964" name="Rectangle 1963"/>
                  <p:cNvSpPr/>
                  <p:nvPr/>
                </p:nvSpPr>
                <p:spPr bwMode="auto">
                  <a:xfrm>
                    <a:off x="2662051" y="3475512"/>
                    <a:ext cx="180506" cy="179178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1965" name="Rectangle 1964"/>
                  <p:cNvSpPr/>
                  <p:nvPr/>
                </p:nvSpPr>
                <p:spPr bwMode="auto">
                  <a:xfrm>
                    <a:off x="2662051" y="3651933"/>
                    <a:ext cx="179014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</p:grpSp>
            <p:grpSp>
              <p:nvGrpSpPr>
                <p:cNvPr id="1955" name="Group 1233"/>
                <p:cNvGrpSpPr>
                  <a:grpSpLocks/>
                </p:cNvGrpSpPr>
                <p:nvPr/>
              </p:nvGrpSpPr>
              <p:grpSpPr bwMode="auto">
                <a:xfrm>
                  <a:off x="2661489" y="2046559"/>
                  <a:ext cx="182303" cy="893345"/>
                  <a:chOff x="2661505" y="2938562"/>
                  <a:chExt cx="182303" cy="893345"/>
                </a:xfrm>
              </p:grpSpPr>
              <p:sp>
                <p:nvSpPr>
                  <p:cNvPr id="1956" name="Rectangle 1955"/>
                  <p:cNvSpPr/>
                  <p:nvPr/>
                </p:nvSpPr>
                <p:spPr bwMode="auto">
                  <a:xfrm>
                    <a:off x="2665234" y="2938896"/>
                    <a:ext cx="179014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1957" name="Rectangle 1956"/>
                  <p:cNvSpPr/>
                  <p:nvPr/>
                </p:nvSpPr>
                <p:spPr bwMode="auto">
                  <a:xfrm>
                    <a:off x="2665234" y="3118074"/>
                    <a:ext cx="179014" cy="179178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1958" name="Rectangle 1957"/>
                  <p:cNvSpPr/>
                  <p:nvPr/>
                </p:nvSpPr>
                <p:spPr bwMode="auto">
                  <a:xfrm>
                    <a:off x="2662250" y="3294495"/>
                    <a:ext cx="180506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1959" name="Rectangle 1958"/>
                  <p:cNvSpPr/>
                  <p:nvPr/>
                </p:nvSpPr>
                <p:spPr bwMode="auto">
                  <a:xfrm>
                    <a:off x="2662250" y="3475051"/>
                    <a:ext cx="180506" cy="179178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1960" name="Rectangle 1959"/>
                  <p:cNvSpPr/>
                  <p:nvPr/>
                </p:nvSpPr>
                <p:spPr bwMode="auto">
                  <a:xfrm>
                    <a:off x="2662250" y="3651472"/>
                    <a:ext cx="179014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</p:grpSp>
          </p:grpSp>
          <p:grpSp>
            <p:nvGrpSpPr>
              <p:cNvPr id="1877" name="Group 1155"/>
              <p:cNvGrpSpPr>
                <a:grpSpLocks noChangeAspect="1"/>
              </p:cNvGrpSpPr>
              <p:nvPr/>
            </p:nvGrpSpPr>
            <p:grpSpPr bwMode="auto">
              <a:xfrm>
                <a:off x="1321001" y="2598243"/>
                <a:ext cx="177029" cy="2598771"/>
                <a:chOff x="2661489" y="2046559"/>
                <a:chExt cx="182502" cy="2679148"/>
              </a:xfrm>
            </p:grpSpPr>
            <p:grpSp>
              <p:nvGrpSpPr>
                <p:cNvPr id="1935" name="Group 1213"/>
                <p:cNvGrpSpPr>
                  <a:grpSpLocks/>
                </p:cNvGrpSpPr>
                <p:nvPr/>
              </p:nvGrpSpPr>
              <p:grpSpPr bwMode="auto">
                <a:xfrm>
                  <a:off x="2661505" y="2938562"/>
                  <a:ext cx="182303" cy="893345"/>
                  <a:chOff x="2661505" y="2938562"/>
                  <a:chExt cx="182303" cy="893345"/>
                </a:xfrm>
              </p:grpSpPr>
              <p:sp>
                <p:nvSpPr>
                  <p:cNvPr id="1948" name="Rectangle 1947"/>
                  <p:cNvSpPr/>
                  <p:nvPr/>
                </p:nvSpPr>
                <p:spPr bwMode="auto">
                  <a:xfrm>
                    <a:off x="2664496" y="2938646"/>
                    <a:ext cx="187965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1949" name="Rectangle 1948"/>
                  <p:cNvSpPr/>
                  <p:nvPr/>
                </p:nvSpPr>
                <p:spPr bwMode="auto">
                  <a:xfrm>
                    <a:off x="2664496" y="3117824"/>
                    <a:ext cx="187965" cy="179178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1950" name="Rectangle 1949"/>
                  <p:cNvSpPr/>
                  <p:nvPr/>
                </p:nvSpPr>
                <p:spPr bwMode="auto">
                  <a:xfrm>
                    <a:off x="2661513" y="3294245"/>
                    <a:ext cx="189457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1951" name="Rectangle 1950"/>
                  <p:cNvSpPr/>
                  <p:nvPr/>
                </p:nvSpPr>
                <p:spPr bwMode="auto">
                  <a:xfrm>
                    <a:off x="2661513" y="3474802"/>
                    <a:ext cx="189457" cy="179178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1952" name="Rectangle 1951"/>
                  <p:cNvSpPr/>
                  <p:nvPr/>
                </p:nvSpPr>
                <p:spPr bwMode="auto">
                  <a:xfrm>
                    <a:off x="2661513" y="3651223"/>
                    <a:ext cx="187965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</p:grpSp>
            <p:grpSp>
              <p:nvGrpSpPr>
                <p:cNvPr id="1936" name="Group 1214"/>
                <p:cNvGrpSpPr>
                  <a:grpSpLocks/>
                </p:cNvGrpSpPr>
                <p:nvPr/>
              </p:nvGrpSpPr>
              <p:grpSpPr bwMode="auto">
                <a:xfrm>
                  <a:off x="2661688" y="3832362"/>
                  <a:ext cx="182303" cy="893345"/>
                  <a:chOff x="2661505" y="2938562"/>
                  <a:chExt cx="182303" cy="893345"/>
                </a:xfrm>
              </p:grpSpPr>
              <p:sp>
                <p:nvSpPr>
                  <p:cNvPr id="1943" name="Rectangle 1942"/>
                  <p:cNvSpPr/>
                  <p:nvPr/>
                </p:nvSpPr>
                <p:spPr bwMode="auto">
                  <a:xfrm>
                    <a:off x="2664313" y="2946248"/>
                    <a:ext cx="187965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1944" name="Rectangle 1943"/>
                  <p:cNvSpPr/>
                  <p:nvPr/>
                </p:nvSpPr>
                <p:spPr bwMode="auto">
                  <a:xfrm>
                    <a:off x="2664313" y="3125426"/>
                    <a:ext cx="187965" cy="179178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1945" name="Rectangle 1944"/>
                  <p:cNvSpPr/>
                  <p:nvPr/>
                </p:nvSpPr>
                <p:spPr bwMode="auto">
                  <a:xfrm>
                    <a:off x="2661329" y="3301847"/>
                    <a:ext cx="189457" cy="173665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1946" name="Rectangle 1945"/>
                  <p:cNvSpPr/>
                  <p:nvPr/>
                </p:nvSpPr>
                <p:spPr bwMode="auto">
                  <a:xfrm>
                    <a:off x="2661329" y="3475512"/>
                    <a:ext cx="189457" cy="179178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1947" name="Rectangle 1946"/>
                  <p:cNvSpPr/>
                  <p:nvPr/>
                </p:nvSpPr>
                <p:spPr bwMode="auto">
                  <a:xfrm>
                    <a:off x="2661329" y="3651933"/>
                    <a:ext cx="187965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</p:grpSp>
            <p:grpSp>
              <p:nvGrpSpPr>
                <p:cNvPr id="1937" name="Group 1215"/>
                <p:cNvGrpSpPr>
                  <a:grpSpLocks/>
                </p:cNvGrpSpPr>
                <p:nvPr/>
              </p:nvGrpSpPr>
              <p:grpSpPr bwMode="auto">
                <a:xfrm>
                  <a:off x="2661489" y="2046559"/>
                  <a:ext cx="182303" cy="893345"/>
                  <a:chOff x="2661505" y="2938562"/>
                  <a:chExt cx="182303" cy="893345"/>
                </a:xfrm>
              </p:grpSpPr>
              <p:sp>
                <p:nvSpPr>
                  <p:cNvPr id="1938" name="Rectangle 1937"/>
                  <p:cNvSpPr/>
                  <p:nvPr/>
                </p:nvSpPr>
                <p:spPr bwMode="auto">
                  <a:xfrm>
                    <a:off x="2664512" y="2938896"/>
                    <a:ext cx="187965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1939" name="Rectangle 1938"/>
                  <p:cNvSpPr/>
                  <p:nvPr/>
                </p:nvSpPr>
                <p:spPr bwMode="auto">
                  <a:xfrm>
                    <a:off x="2664512" y="3118074"/>
                    <a:ext cx="187965" cy="179178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1940" name="Rectangle 1939"/>
                  <p:cNvSpPr/>
                  <p:nvPr/>
                </p:nvSpPr>
                <p:spPr bwMode="auto">
                  <a:xfrm>
                    <a:off x="2661528" y="3294495"/>
                    <a:ext cx="189457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1941" name="Rectangle 1940"/>
                  <p:cNvSpPr/>
                  <p:nvPr/>
                </p:nvSpPr>
                <p:spPr bwMode="auto">
                  <a:xfrm>
                    <a:off x="2661528" y="3475051"/>
                    <a:ext cx="189457" cy="179178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1942" name="Rectangle 1941"/>
                  <p:cNvSpPr/>
                  <p:nvPr/>
                </p:nvSpPr>
                <p:spPr bwMode="auto">
                  <a:xfrm>
                    <a:off x="2661528" y="3651472"/>
                    <a:ext cx="187965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</p:grpSp>
          </p:grpSp>
          <p:grpSp>
            <p:nvGrpSpPr>
              <p:cNvPr id="1878" name="Group 1156"/>
              <p:cNvGrpSpPr>
                <a:grpSpLocks noChangeAspect="1"/>
              </p:cNvGrpSpPr>
              <p:nvPr/>
            </p:nvGrpSpPr>
            <p:grpSpPr bwMode="auto">
              <a:xfrm>
                <a:off x="1497216" y="2598211"/>
                <a:ext cx="177029" cy="2598771"/>
                <a:chOff x="2661489" y="2046559"/>
                <a:chExt cx="182502" cy="2679148"/>
              </a:xfrm>
            </p:grpSpPr>
            <p:grpSp>
              <p:nvGrpSpPr>
                <p:cNvPr id="1917" name="Group 1195"/>
                <p:cNvGrpSpPr>
                  <a:grpSpLocks/>
                </p:cNvGrpSpPr>
                <p:nvPr/>
              </p:nvGrpSpPr>
              <p:grpSpPr bwMode="auto">
                <a:xfrm>
                  <a:off x="2661505" y="2938562"/>
                  <a:ext cx="182303" cy="893345"/>
                  <a:chOff x="2661505" y="2938562"/>
                  <a:chExt cx="182303" cy="893345"/>
                </a:xfrm>
              </p:grpSpPr>
              <p:sp>
                <p:nvSpPr>
                  <p:cNvPr id="1930" name="Rectangle 1929"/>
                  <p:cNvSpPr/>
                  <p:nvPr/>
                </p:nvSpPr>
                <p:spPr bwMode="auto">
                  <a:xfrm>
                    <a:off x="2664831" y="2938679"/>
                    <a:ext cx="187965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1931" name="Rectangle 1930"/>
                  <p:cNvSpPr/>
                  <p:nvPr/>
                </p:nvSpPr>
                <p:spPr bwMode="auto">
                  <a:xfrm>
                    <a:off x="2664831" y="3117857"/>
                    <a:ext cx="187965" cy="179178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1932" name="Rectangle 1931"/>
                  <p:cNvSpPr/>
                  <p:nvPr/>
                </p:nvSpPr>
                <p:spPr bwMode="auto">
                  <a:xfrm>
                    <a:off x="2661847" y="3294278"/>
                    <a:ext cx="189457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1933" name="Rectangle 1932"/>
                  <p:cNvSpPr/>
                  <p:nvPr/>
                </p:nvSpPr>
                <p:spPr bwMode="auto">
                  <a:xfrm>
                    <a:off x="2661847" y="3474835"/>
                    <a:ext cx="189457" cy="179178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1934" name="Rectangle 1933"/>
                  <p:cNvSpPr/>
                  <p:nvPr/>
                </p:nvSpPr>
                <p:spPr bwMode="auto">
                  <a:xfrm>
                    <a:off x="2661847" y="3651256"/>
                    <a:ext cx="187965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</p:grpSp>
            <p:grpSp>
              <p:nvGrpSpPr>
                <p:cNvPr id="1918" name="Group 1196"/>
                <p:cNvGrpSpPr>
                  <a:grpSpLocks/>
                </p:cNvGrpSpPr>
                <p:nvPr/>
              </p:nvGrpSpPr>
              <p:grpSpPr bwMode="auto">
                <a:xfrm>
                  <a:off x="2661688" y="3832362"/>
                  <a:ext cx="182303" cy="893345"/>
                  <a:chOff x="2661505" y="2938562"/>
                  <a:chExt cx="182303" cy="893345"/>
                </a:xfrm>
              </p:grpSpPr>
              <p:sp>
                <p:nvSpPr>
                  <p:cNvPr id="1925" name="Rectangle 1924"/>
                  <p:cNvSpPr/>
                  <p:nvPr/>
                </p:nvSpPr>
                <p:spPr bwMode="auto">
                  <a:xfrm>
                    <a:off x="2664647" y="2946281"/>
                    <a:ext cx="187965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1926" name="Rectangle 1925"/>
                  <p:cNvSpPr/>
                  <p:nvPr/>
                </p:nvSpPr>
                <p:spPr bwMode="auto">
                  <a:xfrm>
                    <a:off x="2664647" y="3125459"/>
                    <a:ext cx="187965" cy="179178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1927" name="Rectangle 1926"/>
                  <p:cNvSpPr/>
                  <p:nvPr/>
                </p:nvSpPr>
                <p:spPr bwMode="auto">
                  <a:xfrm>
                    <a:off x="2661664" y="3301880"/>
                    <a:ext cx="189457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1928" name="Rectangle 1927"/>
                  <p:cNvSpPr/>
                  <p:nvPr/>
                </p:nvSpPr>
                <p:spPr bwMode="auto">
                  <a:xfrm>
                    <a:off x="2661664" y="3482437"/>
                    <a:ext cx="189457" cy="17228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1929" name="Rectangle 1928"/>
                  <p:cNvSpPr/>
                  <p:nvPr/>
                </p:nvSpPr>
                <p:spPr bwMode="auto">
                  <a:xfrm>
                    <a:off x="2661664" y="3651966"/>
                    <a:ext cx="187965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</p:grpSp>
            <p:grpSp>
              <p:nvGrpSpPr>
                <p:cNvPr id="1919" name="Group 1197"/>
                <p:cNvGrpSpPr>
                  <a:grpSpLocks/>
                </p:cNvGrpSpPr>
                <p:nvPr/>
              </p:nvGrpSpPr>
              <p:grpSpPr bwMode="auto">
                <a:xfrm>
                  <a:off x="2661489" y="2046559"/>
                  <a:ext cx="182303" cy="893345"/>
                  <a:chOff x="2661505" y="2938562"/>
                  <a:chExt cx="182303" cy="893345"/>
                </a:xfrm>
              </p:grpSpPr>
              <p:sp>
                <p:nvSpPr>
                  <p:cNvPr id="1920" name="Rectangle 1919"/>
                  <p:cNvSpPr/>
                  <p:nvPr/>
                </p:nvSpPr>
                <p:spPr bwMode="auto">
                  <a:xfrm>
                    <a:off x="2664847" y="2938929"/>
                    <a:ext cx="187965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1921" name="Rectangle 1920"/>
                  <p:cNvSpPr/>
                  <p:nvPr/>
                </p:nvSpPr>
                <p:spPr bwMode="auto">
                  <a:xfrm>
                    <a:off x="2664847" y="3118107"/>
                    <a:ext cx="187965" cy="179178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1922" name="Rectangle 1921"/>
                  <p:cNvSpPr/>
                  <p:nvPr/>
                </p:nvSpPr>
                <p:spPr bwMode="auto">
                  <a:xfrm>
                    <a:off x="2661863" y="3294528"/>
                    <a:ext cx="189457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1923" name="Rectangle 1922"/>
                  <p:cNvSpPr/>
                  <p:nvPr/>
                </p:nvSpPr>
                <p:spPr bwMode="auto">
                  <a:xfrm>
                    <a:off x="2661863" y="3475084"/>
                    <a:ext cx="189457" cy="179178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1924" name="Rectangle 1923"/>
                  <p:cNvSpPr/>
                  <p:nvPr/>
                </p:nvSpPr>
                <p:spPr bwMode="auto">
                  <a:xfrm>
                    <a:off x="2661863" y="3651505"/>
                    <a:ext cx="187965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</p:grpSp>
          </p:grpSp>
          <p:grpSp>
            <p:nvGrpSpPr>
              <p:cNvPr id="1879" name="Group 1157"/>
              <p:cNvGrpSpPr>
                <a:grpSpLocks noChangeAspect="1"/>
              </p:cNvGrpSpPr>
              <p:nvPr/>
            </p:nvGrpSpPr>
            <p:grpSpPr bwMode="auto">
              <a:xfrm>
                <a:off x="1672656" y="2598806"/>
                <a:ext cx="177029" cy="2598771"/>
                <a:chOff x="2661489" y="2046559"/>
                <a:chExt cx="182502" cy="2679148"/>
              </a:xfrm>
            </p:grpSpPr>
            <p:grpSp>
              <p:nvGrpSpPr>
                <p:cNvPr id="1899" name="Group 1177"/>
                <p:cNvGrpSpPr>
                  <a:grpSpLocks/>
                </p:cNvGrpSpPr>
                <p:nvPr/>
              </p:nvGrpSpPr>
              <p:grpSpPr bwMode="auto">
                <a:xfrm>
                  <a:off x="2661505" y="2938562"/>
                  <a:ext cx="182303" cy="893345"/>
                  <a:chOff x="2661505" y="2938562"/>
                  <a:chExt cx="182303" cy="893345"/>
                </a:xfrm>
              </p:grpSpPr>
              <p:sp>
                <p:nvSpPr>
                  <p:cNvPr id="1912" name="Rectangle 1911"/>
                  <p:cNvSpPr/>
                  <p:nvPr/>
                </p:nvSpPr>
                <p:spPr bwMode="auto">
                  <a:xfrm>
                    <a:off x="2664474" y="2938065"/>
                    <a:ext cx="187965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1913" name="Rectangle 1912"/>
                  <p:cNvSpPr/>
                  <p:nvPr/>
                </p:nvSpPr>
                <p:spPr bwMode="auto">
                  <a:xfrm>
                    <a:off x="2664474" y="3117243"/>
                    <a:ext cx="187965" cy="179178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1914" name="Rectangle 1913"/>
                  <p:cNvSpPr/>
                  <p:nvPr/>
                </p:nvSpPr>
                <p:spPr bwMode="auto">
                  <a:xfrm>
                    <a:off x="2661490" y="3293664"/>
                    <a:ext cx="189456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1915" name="Rectangle 1914"/>
                  <p:cNvSpPr/>
                  <p:nvPr/>
                </p:nvSpPr>
                <p:spPr bwMode="auto">
                  <a:xfrm>
                    <a:off x="2661490" y="3474221"/>
                    <a:ext cx="189456" cy="179178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1916" name="Rectangle 1915"/>
                  <p:cNvSpPr/>
                  <p:nvPr/>
                </p:nvSpPr>
                <p:spPr bwMode="auto">
                  <a:xfrm>
                    <a:off x="2661490" y="3650642"/>
                    <a:ext cx="187965" cy="173665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</p:grpSp>
            <p:grpSp>
              <p:nvGrpSpPr>
                <p:cNvPr id="1900" name="Group 1178"/>
                <p:cNvGrpSpPr>
                  <a:grpSpLocks/>
                </p:cNvGrpSpPr>
                <p:nvPr/>
              </p:nvGrpSpPr>
              <p:grpSpPr bwMode="auto">
                <a:xfrm>
                  <a:off x="2661688" y="3832362"/>
                  <a:ext cx="182303" cy="893345"/>
                  <a:chOff x="2661505" y="2938562"/>
                  <a:chExt cx="182303" cy="893345"/>
                </a:xfrm>
              </p:grpSpPr>
              <p:sp>
                <p:nvSpPr>
                  <p:cNvPr id="1907" name="Rectangle 1906"/>
                  <p:cNvSpPr/>
                  <p:nvPr/>
                </p:nvSpPr>
                <p:spPr bwMode="auto">
                  <a:xfrm>
                    <a:off x="2664290" y="2938776"/>
                    <a:ext cx="187965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1908" name="Rectangle 1907"/>
                  <p:cNvSpPr/>
                  <p:nvPr/>
                </p:nvSpPr>
                <p:spPr bwMode="auto">
                  <a:xfrm>
                    <a:off x="2664290" y="3117954"/>
                    <a:ext cx="187965" cy="179178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1909" name="Rectangle 1908"/>
                  <p:cNvSpPr/>
                  <p:nvPr/>
                </p:nvSpPr>
                <p:spPr bwMode="auto">
                  <a:xfrm>
                    <a:off x="2661307" y="3294375"/>
                    <a:ext cx="189456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1910" name="Rectangle 1909"/>
                  <p:cNvSpPr/>
                  <p:nvPr/>
                </p:nvSpPr>
                <p:spPr bwMode="auto">
                  <a:xfrm>
                    <a:off x="2661307" y="3474931"/>
                    <a:ext cx="189456" cy="179178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1911" name="Rectangle 1910"/>
                  <p:cNvSpPr/>
                  <p:nvPr/>
                </p:nvSpPr>
                <p:spPr bwMode="auto">
                  <a:xfrm>
                    <a:off x="2661307" y="3651352"/>
                    <a:ext cx="187965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</p:grpSp>
            <p:grpSp>
              <p:nvGrpSpPr>
                <p:cNvPr id="1901" name="Group 1179"/>
                <p:cNvGrpSpPr>
                  <a:grpSpLocks/>
                </p:cNvGrpSpPr>
                <p:nvPr/>
              </p:nvGrpSpPr>
              <p:grpSpPr bwMode="auto">
                <a:xfrm>
                  <a:off x="2661489" y="2046559"/>
                  <a:ext cx="182303" cy="893345"/>
                  <a:chOff x="2661505" y="2938562"/>
                  <a:chExt cx="182303" cy="893345"/>
                </a:xfrm>
              </p:grpSpPr>
              <p:sp>
                <p:nvSpPr>
                  <p:cNvPr id="1902" name="Rectangle 1901"/>
                  <p:cNvSpPr/>
                  <p:nvPr/>
                </p:nvSpPr>
                <p:spPr bwMode="auto">
                  <a:xfrm>
                    <a:off x="2664490" y="2938315"/>
                    <a:ext cx="187965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1903" name="Rectangle 1902"/>
                  <p:cNvSpPr/>
                  <p:nvPr/>
                </p:nvSpPr>
                <p:spPr bwMode="auto">
                  <a:xfrm>
                    <a:off x="2664490" y="3117493"/>
                    <a:ext cx="187965" cy="179178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1904" name="Rectangle 1903"/>
                  <p:cNvSpPr/>
                  <p:nvPr/>
                </p:nvSpPr>
                <p:spPr bwMode="auto">
                  <a:xfrm>
                    <a:off x="2661506" y="3293914"/>
                    <a:ext cx="189456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1905" name="Rectangle 1904"/>
                  <p:cNvSpPr/>
                  <p:nvPr/>
                </p:nvSpPr>
                <p:spPr bwMode="auto">
                  <a:xfrm>
                    <a:off x="2661506" y="3474470"/>
                    <a:ext cx="189456" cy="179178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1906" name="Rectangle 1905"/>
                  <p:cNvSpPr/>
                  <p:nvPr/>
                </p:nvSpPr>
                <p:spPr bwMode="auto">
                  <a:xfrm>
                    <a:off x="2661506" y="3650891"/>
                    <a:ext cx="187965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</p:grpSp>
          </p:grpSp>
          <p:grpSp>
            <p:nvGrpSpPr>
              <p:cNvPr id="1880" name="Group 1158"/>
              <p:cNvGrpSpPr>
                <a:grpSpLocks noChangeAspect="1"/>
              </p:cNvGrpSpPr>
              <p:nvPr/>
            </p:nvGrpSpPr>
            <p:grpSpPr bwMode="auto">
              <a:xfrm>
                <a:off x="1845250" y="2598806"/>
                <a:ext cx="177029" cy="2598771"/>
                <a:chOff x="2661489" y="2046559"/>
                <a:chExt cx="182502" cy="2679148"/>
              </a:xfrm>
            </p:grpSpPr>
            <p:grpSp>
              <p:nvGrpSpPr>
                <p:cNvPr id="1881" name="Group 1159"/>
                <p:cNvGrpSpPr>
                  <a:grpSpLocks/>
                </p:cNvGrpSpPr>
                <p:nvPr/>
              </p:nvGrpSpPr>
              <p:grpSpPr bwMode="auto">
                <a:xfrm>
                  <a:off x="2661505" y="2938562"/>
                  <a:ext cx="182303" cy="893345"/>
                  <a:chOff x="2661505" y="2938562"/>
                  <a:chExt cx="182303" cy="893345"/>
                </a:xfrm>
              </p:grpSpPr>
              <p:sp>
                <p:nvSpPr>
                  <p:cNvPr id="1894" name="Rectangle 1893"/>
                  <p:cNvSpPr/>
                  <p:nvPr/>
                </p:nvSpPr>
                <p:spPr bwMode="auto">
                  <a:xfrm>
                    <a:off x="2673016" y="2938065"/>
                    <a:ext cx="179014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1895" name="Rectangle 1894"/>
                  <p:cNvSpPr/>
                  <p:nvPr/>
                </p:nvSpPr>
                <p:spPr bwMode="auto">
                  <a:xfrm>
                    <a:off x="2673016" y="3117243"/>
                    <a:ext cx="179014" cy="179178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1896" name="Rectangle 1895"/>
                  <p:cNvSpPr/>
                  <p:nvPr/>
                </p:nvSpPr>
                <p:spPr bwMode="auto">
                  <a:xfrm>
                    <a:off x="2670033" y="3293664"/>
                    <a:ext cx="180506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1897" name="Rectangle 1896"/>
                  <p:cNvSpPr/>
                  <p:nvPr/>
                </p:nvSpPr>
                <p:spPr bwMode="auto">
                  <a:xfrm>
                    <a:off x="2670033" y="3474221"/>
                    <a:ext cx="180506" cy="179178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1898" name="Rectangle 1897"/>
                  <p:cNvSpPr/>
                  <p:nvPr/>
                </p:nvSpPr>
                <p:spPr bwMode="auto">
                  <a:xfrm>
                    <a:off x="2670033" y="3650642"/>
                    <a:ext cx="179014" cy="173665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</p:grpSp>
            <p:grpSp>
              <p:nvGrpSpPr>
                <p:cNvPr id="1882" name="Group 1160"/>
                <p:cNvGrpSpPr>
                  <a:grpSpLocks/>
                </p:cNvGrpSpPr>
                <p:nvPr/>
              </p:nvGrpSpPr>
              <p:grpSpPr bwMode="auto">
                <a:xfrm>
                  <a:off x="2661688" y="3832362"/>
                  <a:ext cx="182303" cy="893345"/>
                  <a:chOff x="2661505" y="2938562"/>
                  <a:chExt cx="182303" cy="893345"/>
                </a:xfrm>
              </p:grpSpPr>
              <p:sp>
                <p:nvSpPr>
                  <p:cNvPr id="1889" name="Rectangle 1888"/>
                  <p:cNvSpPr/>
                  <p:nvPr/>
                </p:nvSpPr>
                <p:spPr bwMode="auto">
                  <a:xfrm>
                    <a:off x="2672833" y="2938776"/>
                    <a:ext cx="171556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1890" name="Rectangle 1889"/>
                  <p:cNvSpPr/>
                  <p:nvPr/>
                </p:nvSpPr>
                <p:spPr bwMode="auto">
                  <a:xfrm>
                    <a:off x="2672833" y="3117954"/>
                    <a:ext cx="171556" cy="179178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1891" name="Rectangle 1890"/>
                  <p:cNvSpPr/>
                  <p:nvPr/>
                </p:nvSpPr>
                <p:spPr bwMode="auto">
                  <a:xfrm>
                    <a:off x="2669850" y="3294375"/>
                    <a:ext cx="173047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1892" name="Rectangle 1891"/>
                  <p:cNvSpPr/>
                  <p:nvPr/>
                </p:nvSpPr>
                <p:spPr bwMode="auto">
                  <a:xfrm>
                    <a:off x="2669850" y="3474931"/>
                    <a:ext cx="173047" cy="179178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1893" name="Rectangle 1892"/>
                  <p:cNvSpPr/>
                  <p:nvPr/>
                </p:nvSpPr>
                <p:spPr bwMode="auto">
                  <a:xfrm>
                    <a:off x="2669850" y="3651352"/>
                    <a:ext cx="171556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</p:grpSp>
            <p:grpSp>
              <p:nvGrpSpPr>
                <p:cNvPr id="1883" name="Group 1161"/>
                <p:cNvGrpSpPr>
                  <a:grpSpLocks/>
                </p:cNvGrpSpPr>
                <p:nvPr/>
              </p:nvGrpSpPr>
              <p:grpSpPr bwMode="auto">
                <a:xfrm>
                  <a:off x="2661489" y="2046559"/>
                  <a:ext cx="182303" cy="893345"/>
                  <a:chOff x="2661505" y="2938562"/>
                  <a:chExt cx="182303" cy="893345"/>
                </a:xfrm>
              </p:grpSpPr>
              <p:sp>
                <p:nvSpPr>
                  <p:cNvPr id="1884" name="Rectangle 1883"/>
                  <p:cNvSpPr/>
                  <p:nvPr/>
                </p:nvSpPr>
                <p:spPr bwMode="auto">
                  <a:xfrm>
                    <a:off x="2673032" y="2938315"/>
                    <a:ext cx="179014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1885" name="Rectangle 1884"/>
                  <p:cNvSpPr/>
                  <p:nvPr/>
                </p:nvSpPr>
                <p:spPr bwMode="auto">
                  <a:xfrm>
                    <a:off x="2673032" y="3117493"/>
                    <a:ext cx="179014" cy="179178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1886" name="Rectangle 1885"/>
                  <p:cNvSpPr/>
                  <p:nvPr/>
                </p:nvSpPr>
                <p:spPr bwMode="auto">
                  <a:xfrm>
                    <a:off x="2670049" y="3293914"/>
                    <a:ext cx="180506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1887" name="Rectangle 1886"/>
                  <p:cNvSpPr/>
                  <p:nvPr/>
                </p:nvSpPr>
                <p:spPr bwMode="auto">
                  <a:xfrm>
                    <a:off x="2670049" y="3474470"/>
                    <a:ext cx="180506" cy="179178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1888" name="Rectangle 1887"/>
                  <p:cNvSpPr/>
                  <p:nvPr/>
                </p:nvSpPr>
                <p:spPr bwMode="auto">
                  <a:xfrm>
                    <a:off x="2670049" y="3650891"/>
                    <a:ext cx="179014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</p:grpSp>
          </p:grpSp>
        </p:grpSp>
        <p:grpSp>
          <p:nvGrpSpPr>
            <p:cNvPr id="896" name="Group 847"/>
            <p:cNvGrpSpPr>
              <a:grpSpLocks/>
            </p:cNvGrpSpPr>
            <p:nvPr/>
          </p:nvGrpSpPr>
          <p:grpSpPr bwMode="auto">
            <a:xfrm>
              <a:off x="6203038" y="2435845"/>
              <a:ext cx="872730" cy="2599366"/>
              <a:chOff x="1149549" y="2598211"/>
              <a:chExt cx="872730" cy="2599366"/>
            </a:xfrm>
          </p:grpSpPr>
          <p:grpSp>
            <p:nvGrpSpPr>
              <p:cNvPr id="1781" name="Group 1059"/>
              <p:cNvGrpSpPr>
                <a:grpSpLocks noChangeAspect="1"/>
              </p:cNvGrpSpPr>
              <p:nvPr/>
            </p:nvGrpSpPr>
            <p:grpSpPr bwMode="auto">
              <a:xfrm>
                <a:off x="1149549" y="2598243"/>
                <a:ext cx="177029" cy="2598771"/>
                <a:chOff x="2661489" y="2046559"/>
                <a:chExt cx="182502" cy="2679148"/>
              </a:xfrm>
            </p:grpSpPr>
            <p:grpSp>
              <p:nvGrpSpPr>
                <p:cNvPr id="1858" name="Group 1136"/>
                <p:cNvGrpSpPr>
                  <a:grpSpLocks/>
                </p:cNvGrpSpPr>
                <p:nvPr/>
              </p:nvGrpSpPr>
              <p:grpSpPr bwMode="auto">
                <a:xfrm>
                  <a:off x="2661505" y="2938562"/>
                  <a:ext cx="182303" cy="893345"/>
                  <a:chOff x="2661505" y="2938562"/>
                  <a:chExt cx="182303" cy="893345"/>
                </a:xfrm>
              </p:grpSpPr>
              <p:sp>
                <p:nvSpPr>
                  <p:cNvPr id="1871" name="Rectangle 1870"/>
                  <p:cNvSpPr/>
                  <p:nvPr/>
                </p:nvSpPr>
                <p:spPr bwMode="auto">
                  <a:xfrm>
                    <a:off x="2664133" y="2938279"/>
                    <a:ext cx="179014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1872" name="Rectangle 1871"/>
                  <p:cNvSpPr/>
                  <p:nvPr/>
                </p:nvSpPr>
                <p:spPr bwMode="auto">
                  <a:xfrm>
                    <a:off x="2664133" y="3117457"/>
                    <a:ext cx="179014" cy="179178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1873" name="Rectangle 1872"/>
                  <p:cNvSpPr/>
                  <p:nvPr/>
                </p:nvSpPr>
                <p:spPr bwMode="auto">
                  <a:xfrm>
                    <a:off x="2661150" y="3293878"/>
                    <a:ext cx="180505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1874" name="Rectangle 1873"/>
                  <p:cNvSpPr/>
                  <p:nvPr/>
                </p:nvSpPr>
                <p:spPr bwMode="auto">
                  <a:xfrm>
                    <a:off x="2661150" y="3474434"/>
                    <a:ext cx="180505" cy="179178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1875" name="Rectangle 1874"/>
                  <p:cNvSpPr/>
                  <p:nvPr/>
                </p:nvSpPr>
                <p:spPr bwMode="auto">
                  <a:xfrm>
                    <a:off x="2661150" y="3650856"/>
                    <a:ext cx="179014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</p:grpSp>
            <p:grpSp>
              <p:nvGrpSpPr>
                <p:cNvPr id="1859" name="Group 1137"/>
                <p:cNvGrpSpPr>
                  <a:grpSpLocks/>
                </p:cNvGrpSpPr>
                <p:nvPr/>
              </p:nvGrpSpPr>
              <p:grpSpPr bwMode="auto">
                <a:xfrm>
                  <a:off x="2661688" y="3832362"/>
                  <a:ext cx="182303" cy="893345"/>
                  <a:chOff x="2661505" y="2938562"/>
                  <a:chExt cx="182303" cy="893345"/>
                </a:xfrm>
              </p:grpSpPr>
              <p:sp>
                <p:nvSpPr>
                  <p:cNvPr id="1866" name="Rectangle 1865"/>
                  <p:cNvSpPr/>
                  <p:nvPr/>
                </p:nvSpPr>
                <p:spPr bwMode="auto">
                  <a:xfrm>
                    <a:off x="2663950" y="2938990"/>
                    <a:ext cx="171555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1867" name="Rectangle 1866"/>
                  <p:cNvSpPr/>
                  <p:nvPr/>
                </p:nvSpPr>
                <p:spPr bwMode="auto">
                  <a:xfrm>
                    <a:off x="2663950" y="3118168"/>
                    <a:ext cx="171555" cy="179178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1868" name="Rectangle 1867"/>
                  <p:cNvSpPr/>
                  <p:nvPr/>
                </p:nvSpPr>
                <p:spPr bwMode="auto">
                  <a:xfrm>
                    <a:off x="2660967" y="3294589"/>
                    <a:ext cx="173047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1869" name="Rectangle 1868"/>
                  <p:cNvSpPr/>
                  <p:nvPr/>
                </p:nvSpPr>
                <p:spPr bwMode="auto">
                  <a:xfrm>
                    <a:off x="2660967" y="3475145"/>
                    <a:ext cx="173047" cy="179178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1870" name="Rectangle 1869"/>
                  <p:cNvSpPr/>
                  <p:nvPr/>
                </p:nvSpPr>
                <p:spPr bwMode="auto">
                  <a:xfrm>
                    <a:off x="2660967" y="3651566"/>
                    <a:ext cx="171555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</p:grpSp>
            <p:grpSp>
              <p:nvGrpSpPr>
                <p:cNvPr id="1860" name="Group 1138"/>
                <p:cNvGrpSpPr>
                  <a:grpSpLocks/>
                </p:cNvGrpSpPr>
                <p:nvPr/>
              </p:nvGrpSpPr>
              <p:grpSpPr bwMode="auto">
                <a:xfrm>
                  <a:off x="2661489" y="2046559"/>
                  <a:ext cx="182303" cy="893345"/>
                  <a:chOff x="2661505" y="2938562"/>
                  <a:chExt cx="182303" cy="893345"/>
                </a:xfrm>
              </p:grpSpPr>
              <p:sp>
                <p:nvSpPr>
                  <p:cNvPr id="1861" name="Rectangle 1860"/>
                  <p:cNvSpPr/>
                  <p:nvPr/>
                </p:nvSpPr>
                <p:spPr bwMode="auto">
                  <a:xfrm>
                    <a:off x="2664149" y="2938529"/>
                    <a:ext cx="179014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1862" name="Rectangle 1861"/>
                  <p:cNvSpPr/>
                  <p:nvPr/>
                </p:nvSpPr>
                <p:spPr bwMode="auto">
                  <a:xfrm>
                    <a:off x="2664149" y="3117707"/>
                    <a:ext cx="179014" cy="179178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1863" name="Rectangle 1862"/>
                  <p:cNvSpPr/>
                  <p:nvPr/>
                </p:nvSpPr>
                <p:spPr bwMode="auto">
                  <a:xfrm>
                    <a:off x="2661166" y="3294128"/>
                    <a:ext cx="180505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1864" name="Rectangle 1863"/>
                  <p:cNvSpPr/>
                  <p:nvPr/>
                </p:nvSpPr>
                <p:spPr bwMode="auto">
                  <a:xfrm>
                    <a:off x="2661166" y="3474684"/>
                    <a:ext cx="180505" cy="179178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1865" name="Rectangle 1864"/>
                  <p:cNvSpPr/>
                  <p:nvPr/>
                </p:nvSpPr>
                <p:spPr bwMode="auto">
                  <a:xfrm>
                    <a:off x="2661166" y="3651105"/>
                    <a:ext cx="179014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</p:grpSp>
          </p:grpSp>
          <p:grpSp>
            <p:nvGrpSpPr>
              <p:cNvPr id="1782" name="Group 1060"/>
              <p:cNvGrpSpPr>
                <a:grpSpLocks noChangeAspect="1"/>
              </p:cNvGrpSpPr>
              <p:nvPr/>
            </p:nvGrpSpPr>
            <p:grpSpPr bwMode="auto">
              <a:xfrm>
                <a:off x="1321001" y="2598243"/>
                <a:ext cx="177029" cy="2598771"/>
                <a:chOff x="2661489" y="2046559"/>
                <a:chExt cx="182502" cy="2679148"/>
              </a:xfrm>
            </p:grpSpPr>
            <p:grpSp>
              <p:nvGrpSpPr>
                <p:cNvPr id="1840" name="Group 1118"/>
                <p:cNvGrpSpPr>
                  <a:grpSpLocks/>
                </p:cNvGrpSpPr>
                <p:nvPr/>
              </p:nvGrpSpPr>
              <p:grpSpPr bwMode="auto">
                <a:xfrm>
                  <a:off x="2661505" y="2938562"/>
                  <a:ext cx="182303" cy="893345"/>
                  <a:chOff x="2661505" y="2938562"/>
                  <a:chExt cx="182303" cy="893345"/>
                </a:xfrm>
              </p:grpSpPr>
              <p:sp>
                <p:nvSpPr>
                  <p:cNvPr id="1853" name="Rectangle 1852"/>
                  <p:cNvSpPr/>
                  <p:nvPr/>
                </p:nvSpPr>
                <p:spPr bwMode="auto">
                  <a:xfrm>
                    <a:off x="2655952" y="2938279"/>
                    <a:ext cx="187965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1854" name="Rectangle 1853"/>
                  <p:cNvSpPr/>
                  <p:nvPr/>
                </p:nvSpPr>
                <p:spPr bwMode="auto">
                  <a:xfrm>
                    <a:off x="2655952" y="3117457"/>
                    <a:ext cx="187965" cy="179178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1855" name="Rectangle 1854"/>
                  <p:cNvSpPr/>
                  <p:nvPr/>
                </p:nvSpPr>
                <p:spPr bwMode="auto">
                  <a:xfrm>
                    <a:off x="2652969" y="3293878"/>
                    <a:ext cx="189457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1856" name="Rectangle 1855"/>
                  <p:cNvSpPr/>
                  <p:nvPr/>
                </p:nvSpPr>
                <p:spPr bwMode="auto">
                  <a:xfrm>
                    <a:off x="2652969" y="3474434"/>
                    <a:ext cx="189457" cy="179178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1857" name="Rectangle 1856"/>
                  <p:cNvSpPr/>
                  <p:nvPr/>
                </p:nvSpPr>
                <p:spPr bwMode="auto">
                  <a:xfrm>
                    <a:off x="2652969" y="3650856"/>
                    <a:ext cx="187965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</p:grpSp>
            <p:grpSp>
              <p:nvGrpSpPr>
                <p:cNvPr id="1841" name="Group 1119"/>
                <p:cNvGrpSpPr>
                  <a:grpSpLocks/>
                </p:cNvGrpSpPr>
                <p:nvPr/>
              </p:nvGrpSpPr>
              <p:grpSpPr bwMode="auto">
                <a:xfrm>
                  <a:off x="2661688" y="3832362"/>
                  <a:ext cx="182303" cy="893345"/>
                  <a:chOff x="2661505" y="2938562"/>
                  <a:chExt cx="182303" cy="893345"/>
                </a:xfrm>
              </p:grpSpPr>
              <p:sp>
                <p:nvSpPr>
                  <p:cNvPr id="1848" name="Rectangle 1847"/>
                  <p:cNvSpPr/>
                  <p:nvPr/>
                </p:nvSpPr>
                <p:spPr bwMode="auto">
                  <a:xfrm>
                    <a:off x="2655769" y="2938990"/>
                    <a:ext cx="187965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1849" name="Rectangle 1848"/>
                  <p:cNvSpPr/>
                  <p:nvPr/>
                </p:nvSpPr>
                <p:spPr bwMode="auto">
                  <a:xfrm>
                    <a:off x="2655769" y="3118168"/>
                    <a:ext cx="187965" cy="179178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1850" name="Rectangle 1849"/>
                  <p:cNvSpPr/>
                  <p:nvPr/>
                </p:nvSpPr>
                <p:spPr bwMode="auto">
                  <a:xfrm>
                    <a:off x="2652785" y="3294589"/>
                    <a:ext cx="189457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1851" name="Rectangle 1850"/>
                  <p:cNvSpPr/>
                  <p:nvPr/>
                </p:nvSpPr>
                <p:spPr bwMode="auto">
                  <a:xfrm>
                    <a:off x="2652785" y="3475145"/>
                    <a:ext cx="189457" cy="179178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1852" name="Rectangle 1851"/>
                  <p:cNvSpPr/>
                  <p:nvPr/>
                </p:nvSpPr>
                <p:spPr bwMode="auto">
                  <a:xfrm>
                    <a:off x="2652785" y="3651566"/>
                    <a:ext cx="187965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</p:grpSp>
            <p:grpSp>
              <p:nvGrpSpPr>
                <p:cNvPr id="1842" name="Group 1120"/>
                <p:cNvGrpSpPr>
                  <a:grpSpLocks/>
                </p:cNvGrpSpPr>
                <p:nvPr/>
              </p:nvGrpSpPr>
              <p:grpSpPr bwMode="auto">
                <a:xfrm>
                  <a:off x="2661489" y="2046559"/>
                  <a:ext cx="182303" cy="893345"/>
                  <a:chOff x="2661505" y="2938562"/>
                  <a:chExt cx="182303" cy="893345"/>
                </a:xfrm>
              </p:grpSpPr>
              <p:sp>
                <p:nvSpPr>
                  <p:cNvPr id="1843" name="Rectangle 1842"/>
                  <p:cNvSpPr/>
                  <p:nvPr/>
                </p:nvSpPr>
                <p:spPr bwMode="auto">
                  <a:xfrm>
                    <a:off x="2655968" y="2938529"/>
                    <a:ext cx="187965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1844" name="Rectangle 1843"/>
                  <p:cNvSpPr/>
                  <p:nvPr/>
                </p:nvSpPr>
                <p:spPr bwMode="auto">
                  <a:xfrm>
                    <a:off x="2655968" y="3117707"/>
                    <a:ext cx="187965" cy="179178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1845" name="Rectangle 1844"/>
                  <p:cNvSpPr/>
                  <p:nvPr/>
                </p:nvSpPr>
                <p:spPr bwMode="auto">
                  <a:xfrm>
                    <a:off x="2652985" y="3294128"/>
                    <a:ext cx="189457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1846" name="Rectangle 1845"/>
                  <p:cNvSpPr/>
                  <p:nvPr/>
                </p:nvSpPr>
                <p:spPr bwMode="auto">
                  <a:xfrm>
                    <a:off x="2652985" y="3474684"/>
                    <a:ext cx="189457" cy="179178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1847" name="Rectangle 1846"/>
                  <p:cNvSpPr/>
                  <p:nvPr/>
                </p:nvSpPr>
                <p:spPr bwMode="auto">
                  <a:xfrm>
                    <a:off x="2652985" y="3651105"/>
                    <a:ext cx="187965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</p:grpSp>
          </p:grpSp>
          <p:grpSp>
            <p:nvGrpSpPr>
              <p:cNvPr id="1783" name="Group 1061"/>
              <p:cNvGrpSpPr>
                <a:grpSpLocks noChangeAspect="1"/>
              </p:cNvGrpSpPr>
              <p:nvPr/>
            </p:nvGrpSpPr>
            <p:grpSpPr bwMode="auto">
              <a:xfrm>
                <a:off x="1497216" y="2598211"/>
                <a:ext cx="177029" cy="2598771"/>
                <a:chOff x="2661489" y="2046559"/>
                <a:chExt cx="182502" cy="2679148"/>
              </a:xfrm>
            </p:grpSpPr>
            <p:grpSp>
              <p:nvGrpSpPr>
                <p:cNvPr id="1822" name="Group 1100"/>
                <p:cNvGrpSpPr>
                  <a:grpSpLocks/>
                </p:cNvGrpSpPr>
                <p:nvPr/>
              </p:nvGrpSpPr>
              <p:grpSpPr bwMode="auto">
                <a:xfrm>
                  <a:off x="2661505" y="2938562"/>
                  <a:ext cx="182303" cy="893345"/>
                  <a:chOff x="2661505" y="2938562"/>
                  <a:chExt cx="182303" cy="893345"/>
                </a:xfrm>
              </p:grpSpPr>
              <p:sp>
                <p:nvSpPr>
                  <p:cNvPr id="1835" name="Rectangle 1834"/>
                  <p:cNvSpPr/>
                  <p:nvPr/>
                </p:nvSpPr>
                <p:spPr bwMode="auto">
                  <a:xfrm>
                    <a:off x="2663746" y="2938312"/>
                    <a:ext cx="180505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1836" name="Rectangle 1835"/>
                  <p:cNvSpPr/>
                  <p:nvPr/>
                </p:nvSpPr>
                <p:spPr bwMode="auto">
                  <a:xfrm>
                    <a:off x="2663746" y="3117490"/>
                    <a:ext cx="180505" cy="179178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1837" name="Rectangle 1836"/>
                  <p:cNvSpPr/>
                  <p:nvPr/>
                </p:nvSpPr>
                <p:spPr bwMode="auto">
                  <a:xfrm>
                    <a:off x="2653303" y="3293911"/>
                    <a:ext cx="189457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1838" name="Rectangle 1837"/>
                  <p:cNvSpPr/>
                  <p:nvPr/>
                </p:nvSpPr>
                <p:spPr bwMode="auto">
                  <a:xfrm>
                    <a:off x="2653303" y="3474467"/>
                    <a:ext cx="189457" cy="179178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1839" name="Rectangle 1838"/>
                  <p:cNvSpPr/>
                  <p:nvPr/>
                </p:nvSpPr>
                <p:spPr bwMode="auto">
                  <a:xfrm>
                    <a:off x="2653303" y="3650889"/>
                    <a:ext cx="187965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</p:grpSp>
            <p:grpSp>
              <p:nvGrpSpPr>
                <p:cNvPr id="1823" name="Group 1101"/>
                <p:cNvGrpSpPr>
                  <a:grpSpLocks/>
                </p:cNvGrpSpPr>
                <p:nvPr/>
              </p:nvGrpSpPr>
              <p:grpSpPr bwMode="auto">
                <a:xfrm>
                  <a:off x="2661688" y="3832362"/>
                  <a:ext cx="182303" cy="893345"/>
                  <a:chOff x="2661505" y="2938562"/>
                  <a:chExt cx="182303" cy="893345"/>
                </a:xfrm>
              </p:grpSpPr>
              <p:sp>
                <p:nvSpPr>
                  <p:cNvPr id="1830" name="Rectangle 1829"/>
                  <p:cNvSpPr/>
                  <p:nvPr/>
                </p:nvSpPr>
                <p:spPr bwMode="auto">
                  <a:xfrm>
                    <a:off x="2656104" y="2939023"/>
                    <a:ext cx="187965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1831" name="Rectangle 1830"/>
                  <p:cNvSpPr/>
                  <p:nvPr/>
                </p:nvSpPr>
                <p:spPr bwMode="auto">
                  <a:xfrm>
                    <a:off x="2656104" y="3118201"/>
                    <a:ext cx="187965" cy="179178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1832" name="Rectangle 1831"/>
                  <p:cNvSpPr/>
                  <p:nvPr/>
                </p:nvSpPr>
                <p:spPr bwMode="auto">
                  <a:xfrm>
                    <a:off x="2653120" y="3294622"/>
                    <a:ext cx="189457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1833" name="Rectangle 1832"/>
                  <p:cNvSpPr/>
                  <p:nvPr/>
                </p:nvSpPr>
                <p:spPr bwMode="auto">
                  <a:xfrm>
                    <a:off x="2653120" y="3475178"/>
                    <a:ext cx="189457" cy="179178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1834" name="Rectangle 1833"/>
                  <p:cNvSpPr/>
                  <p:nvPr/>
                </p:nvSpPr>
                <p:spPr bwMode="auto">
                  <a:xfrm>
                    <a:off x="2653120" y="3651599"/>
                    <a:ext cx="187965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</p:grpSp>
            <p:grpSp>
              <p:nvGrpSpPr>
                <p:cNvPr id="1824" name="Group 1102"/>
                <p:cNvGrpSpPr>
                  <a:grpSpLocks/>
                </p:cNvGrpSpPr>
                <p:nvPr/>
              </p:nvGrpSpPr>
              <p:grpSpPr bwMode="auto">
                <a:xfrm>
                  <a:off x="2661489" y="2046559"/>
                  <a:ext cx="182303" cy="893345"/>
                  <a:chOff x="2661505" y="2938562"/>
                  <a:chExt cx="182303" cy="893345"/>
                </a:xfrm>
              </p:grpSpPr>
              <p:sp>
                <p:nvSpPr>
                  <p:cNvPr id="1825" name="Rectangle 1824"/>
                  <p:cNvSpPr/>
                  <p:nvPr/>
                </p:nvSpPr>
                <p:spPr bwMode="auto">
                  <a:xfrm>
                    <a:off x="2663762" y="2938562"/>
                    <a:ext cx="180505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1826" name="Rectangle 1825"/>
                  <p:cNvSpPr/>
                  <p:nvPr/>
                </p:nvSpPr>
                <p:spPr bwMode="auto">
                  <a:xfrm>
                    <a:off x="2663762" y="3117740"/>
                    <a:ext cx="180505" cy="179178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1827" name="Rectangle 1826"/>
                  <p:cNvSpPr/>
                  <p:nvPr/>
                </p:nvSpPr>
                <p:spPr bwMode="auto">
                  <a:xfrm>
                    <a:off x="2660779" y="3294161"/>
                    <a:ext cx="181998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1828" name="Rectangle 1827"/>
                  <p:cNvSpPr/>
                  <p:nvPr/>
                </p:nvSpPr>
                <p:spPr bwMode="auto">
                  <a:xfrm>
                    <a:off x="2660779" y="3474717"/>
                    <a:ext cx="181998" cy="179178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1829" name="Rectangle 1828"/>
                  <p:cNvSpPr/>
                  <p:nvPr/>
                </p:nvSpPr>
                <p:spPr bwMode="auto">
                  <a:xfrm>
                    <a:off x="2660779" y="3651138"/>
                    <a:ext cx="180505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</p:grpSp>
          </p:grpSp>
          <p:grpSp>
            <p:nvGrpSpPr>
              <p:cNvPr id="1784" name="Group 1062"/>
              <p:cNvGrpSpPr>
                <a:grpSpLocks noChangeAspect="1"/>
              </p:cNvGrpSpPr>
              <p:nvPr/>
            </p:nvGrpSpPr>
            <p:grpSpPr bwMode="auto">
              <a:xfrm>
                <a:off x="1672656" y="2598806"/>
                <a:ext cx="177029" cy="2598771"/>
                <a:chOff x="2661489" y="2046559"/>
                <a:chExt cx="182502" cy="2679148"/>
              </a:xfrm>
            </p:grpSpPr>
            <p:grpSp>
              <p:nvGrpSpPr>
                <p:cNvPr id="1804" name="Group 1082"/>
                <p:cNvGrpSpPr>
                  <a:grpSpLocks/>
                </p:cNvGrpSpPr>
                <p:nvPr/>
              </p:nvGrpSpPr>
              <p:grpSpPr bwMode="auto">
                <a:xfrm>
                  <a:off x="2661505" y="2938562"/>
                  <a:ext cx="182303" cy="893345"/>
                  <a:chOff x="2661505" y="2938562"/>
                  <a:chExt cx="182303" cy="893345"/>
                </a:xfrm>
              </p:grpSpPr>
              <p:sp>
                <p:nvSpPr>
                  <p:cNvPr id="1817" name="Rectangle 1816"/>
                  <p:cNvSpPr/>
                  <p:nvPr/>
                </p:nvSpPr>
                <p:spPr bwMode="auto">
                  <a:xfrm>
                    <a:off x="2655930" y="2930807"/>
                    <a:ext cx="187965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1818" name="Rectangle 1817"/>
                  <p:cNvSpPr/>
                  <p:nvPr/>
                </p:nvSpPr>
                <p:spPr bwMode="auto">
                  <a:xfrm>
                    <a:off x="2655930" y="3109985"/>
                    <a:ext cx="187965" cy="179178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1819" name="Rectangle 1818"/>
                  <p:cNvSpPr/>
                  <p:nvPr/>
                </p:nvSpPr>
                <p:spPr bwMode="auto">
                  <a:xfrm>
                    <a:off x="2652946" y="3286406"/>
                    <a:ext cx="189456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1820" name="Rectangle 1819"/>
                  <p:cNvSpPr/>
                  <p:nvPr/>
                </p:nvSpPr>
                <p:spPr bwMode="auto">
                  <a:xfrm>
                    <a:off x="2652946" y="3466962"/>
                    <a:ext cx="189456" cy="179178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1821" name="Rectangle 1820"/>
                  <p:cNvSpPr/>
                  <p:nvPr/>
                </p:nvSpPr>
                <p:spPr bwMode="auto">
                  <a:xfrm>
                    <a:off x="2652946" y="3643383"/>
                    <a:ext cx="187965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</p:grpSp>
            <p:grpSp>
              <p:nvGrpSpPr>
                <p:cNvPr id="1805" name="Group 1083"/>
                <p:cNvGrpSpPr>
                  <a:grpSpLocks/>
                </p:cNvGrpSpPr>
                <p:nvPr/>
              </p:nvGrpSpPr>
              <p:grpSpPr bwMode="auto">
                <a:xfrm>
                  <a:off x="2661688" y="3832362"/>
                  <a:ext cx="182303" cy="893345"/>
                  <a:chOff x="2661505" y="2938562"/>
                  <a:chExt cx="182303" cy="893345"/>
                </a:xfrm>
              </p:grpSpPr>
              <p:sp>
                <p:nvSpPr>
                  <p:cNvPr id="1812" name="Rectangle 1811"/>
                  <p:cNvSpPr/>
                  <p:nvPr/>
                </p:nvSpPr>
                <p:spPr bwMode="auto">
                  <a:xfrm>
                    <a:off x="2655746" y="2938409"/>
                    <a:ext cx="187965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1813" name="Rectangle 1812"/>
                  <p:cNvSpPr/>
                  <p:nvPr/>
                </p:nvSpPr>
                <p:spPr bwMode="auto">
                  <a:xfrm>
                    <a:off x="2655746" y="3117587"/>
                    <a:ext cx="187965" cy="179178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1814" name="Rectangle 1813"/>
                  <p:cNvSpPr/>
                  <p:nvPr/>
                </p:nvSpPr>
                <p:spPr bwMode="auto">
                  <a:xfrm>
                    <a:off x="2652763" y="3294008"/>
                    <a:ext cx="189456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1815" name="Rectangle 1814"/>
                  <p:cNvSpPr/>
                  <p:nvPr/>
                </p:nvSpPr>
                <p:spPr bwMode="auto">
                  <a:xfrm>
                    <a:off x="2652763" y="3474564"/>
                    <a:ext cx="189456" cy="179178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1816" name="Rectangle 1815"/>
                  <p:cNvSpPr/>
                  <p:nvPr/>
                </p:nvSpPr>
                <p:spPr bwMode="auto">
                  <a:xfrm>
                    <a:off x="2652763" y="3650985"/>
                    <a:ext cx="187965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</p:grpSp>
            <p:grpSp>
              <p:nvGrpSpPr>
                <p:cNvPr id="1806" name="Group 1084"/>
                <p:cNvGrpSpPr>
                  <a:grpSpLocks/>
                </p:cNvGrpSpPr>
                <p:nvPr/>
              </p:nvGrpSpPr>
              <p:grpSpPr bwMode="auto">
                <a:xfrm>
                  <a:off x="2661489" y="2046559"/>
                  <a:ext cx="182303" cy="893345"/>
                  <a:chOff x="2661505" y="2938562"/>
                  <a:chExt cx="182303" cy="893345"/>
                </a:xfrm>
              </p:grpSpPr>
              <p:sp>
                <p:nvSpPr>
                  <p:cNvPr id="1807" name="Rectangle 1806"/>
                  <p:cNvSpPr/>
                  <p:nvPr/>
                </p:nvSpPr>
                <p:spPr bwMode="auto">
                  <a:xfrm>
                    <a:off x="2655946" y="2937948"/>
                    <a:ext cx="187965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1808" name="Rectangle 1807"/>
                  <p:cNvSpPr/>
                  <p:nvPr/>
                </p:nvSpPr>
                <p:spPr bwMode="auto">
                  <a:xfrm>
                    <a:off x="2655946" y="3117126"/>
                    <a:ext cx="187965" cy="17228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1809" name="Rectangle 1808"/>
                  <p:cNvSpPr/>
                  <p:nvPr/>
                </p:nvSpPr>
                <p:spPr bwMode="auto">
                  <a:xfrm>
                    <a:off x="2652962" y="3286655"/>
                    <a:ext cx="189456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1810" name="Rectangle 1809"/>
                  <p:cNvSpPr/>
                  <p:nvPr/>
                </p:nvSpPr>
                <p:spPr bwMode="auto">
                  <a:xfrm>
                    <a:off x="2652962" y="3467212"/>
                    <a:ext cx="189456" cy="179178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1811" name="Rectangle 1810"/>
                  <p:cNvSpPr/>
                  <p:nvPr/>
                </p:nvSpPr>
                <p:spPr bwMode="auto">
                  <a:xfrm>
                    <a:off x="2652962" y="3643633"/>
                    <a:ext cx="187965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</p:grpSp>
          </p:grpSp>
          <p:grpSp>
            <p:nvGrpSpPr>
              <p:cNvPr id="1785" name="Group 1063"/>
              <p:cNvGrpSpPr>
                <a:grpSpLocks noChangeAspect="1"/>
              </p:cNvGrpSpPr>
              <p:nvPr/>
            </p:nvGrpSpPr>
            <p:grpSpPr bwMode="auto">
              <a:xfrm>
                <a:off x="1845250" y="2598806"/>
                <a:ext cx="177029" cy="2598771"/>
                <a:chOff x="2661489" y="2046559"/>
                <a:chExt cx="182502" cy="2679148"/>
              </a:xfrm>
            </p:grpSpPr>
            <p:grpSp>
              <p:nvGrpSpPr>
                <p:cNvPr id="1786" name="Group 1064"/>
                <p:cNvGrpSpPr>
                  <a:grpSpLocks/>
                </p:cNvGrpSpPr>
                <p:nvPr/>
              </p:nvGrpSpPr>
              <p:grpSpPr bwMode="auto">
                <a:xfrm>
                  <a:off x="2661505" y="2938562"/>
                  <a:ext cx="182303" cy="893345"/>
                  <a:chOff x="2661505" y="2938562"/>
                  <a:chExt cx="182303" cy="893345"/>
                </a:xfrm>
              </p:grpSpPr>
              <p:sp>
                <p:nvSpPr>
                  <p:cNvPr id="1799" name="Rectangle 1798"/>
                  <p:cNvSpPr/>
                  <p:nvPr/>
                </p:nvSpPr>
                <p:spPr bwMode="auto">
                  <a:xfrm>
                    <a:off x="2664473" y="2930807"/>
                    <a:ext cx="179014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1800" name="Rectangle 1799"/>
                  <p:cNvSpPr/>
                  <p:nvPr/>
                </p:nvSpPr>
                <p:spPr bwMode="auto">
                  <a:xfrm>
                    <a:off x="2664473" y="3109985"/>
                    <a:ext cx="179014" cy="179178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1801" name="Rectangle 1800"/>
                  <p:cNvSpPr/>
                  <p:nvPr/>
                </p:nvSpPr>
                <p:spPr bwMode="auto">
                  <a:xfrm>
                    <a:off x="2661489" y="3286406"/>
                    <a:ext cx="180506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1802" name="Rectangle 1801"/>
                  <p:cNvSpPr/>
                  <p:nvPr/>
                </p:nvSpPr>
                <p:spPr bwMode="auto">
                  <a:xfrm>
                    <a:off x="2661489" y="3466962"/>
                    <a:ext cx="180506" cy="179178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1803" name="Rectangle 1802"/>
                  <p:cNvSpPr/>
                  <p:nvPr/>
                </p:nvSpPr>
                <p:spPr bwMode="auto">
                  <a:xfrm>
                    <a:off x="2661489" y="3643383"/>
                    <a:ext cx="179014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</p:grpSp>
            <p:grpSp>
              <p:nvGrpSpPr>
                <p:cNvPr id="1787" name="Group 1065"/>
                <p:cNvGrpSpPr>
                  <a:grpSpLocks/>
                </p:cNvGrpSpPr>
                <p:nvPr/>
              </p:nvGrpSpPr>
              <p:grpSpPr bwMode="auto">
                <a:xfrm>
                  <a:off x="2661688" y="3832362"/>
                  <a:ext cx="182303" cy="893345"/>
                  <a:chOff x="2661505" y="2938562"/>
                  <a:chExt cx="182303" cy="893345"/>
                </a:xfrm>
              </p:grpSpPr>
              <p:sp>
                <p:nvSpPr>
                  <p:cNvPr id="1794" name="Rectangle 1793"/>
                  <p:cNvSpPr/>
                  <p:nvPr/>
                </p:nvSpPr>
                <p:spPr bwMode="auto">
                  <a:xfrm>
                    <a:off x="2664289" y="2938409"/>
                    <a:ext cx="179014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1795" name="Rectangle 1794"/>
                  <p:cNvSpPr/>
                  <p:nvPr/>
                </p:nvSpPr>
                <p:spPr bwMode="auto">
                  <a:xfrm>
                    <a:off x="2664289" y="3117587"/>
                    <a:ext cx="179014" cy="179178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1796" name="Rectangle 1795"/>
                  <p:cNvSpPr/>
                  <p:nvPr/>
                </p:nvSpPr>
                <p:spPr bwMode="auto">
                  <a:xfrm>
                    <a:off x="2661306" y="3294008"/>
                    <a:ext cx="180506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1797" name="Rectangle 1796"/>
                  <p:cNvSpPr/>
                  <p:nvPr/>
                </p:nvSpPr>
                <p:spPr bwMode="auto">
                  <a:xfrm>
                    <a:off x="2661306" y="3474564"/>
                    <a:ext cx="180506" cy="179178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1798" name="Rectangle 1797"/>
                  <p:cNvSpPr/>
                  <p:nvPr/>
                </p:nvSpPr>
                <p:spPr bwMode="auto">
                  <a:xfrm>
                    <a:off x="2661306" y="3650985"/>
                    <a:ext cx="179014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</p:grpSp>
            <p:grpSp>
              <p:nvGrpSpPr>
                <p:cNvPr id="1788" name="Group 1066"/>
                <p:cNvGrpSpPr>
                  <a:grpSpLocks/>
                </p:cNvGrpSpPr>
                <p:nvPr/>
              </p:nvGrpSpPr>
              <p:grpSpPr bwMode="auto">
                <a:xfrm>
                  <a:off x="2661489" y="2046559"/>
                  <a:ext cx="182303" cy="893345"/>
                  <a:chOff x="2661505" y="2938562"/>
                  <a:chExt cx="182303" cy="893345"/>
                </a:xfrm>
              </p:grpSpPr>
              <p:sp>
                <p:nvSpPr>
                  <p:cNvPr id="1789" name="Rectangle 1788"/>
                  <p:cNvSpPr/>
                  <p:nvPr/>
                </p:nvSpPr>
                <p:spPr bwMode="auto">
                  <a:xfrm>
                    <a:off x="2664489" y="2937948"/>
                    <a:ext cx="179014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1790" name="Rectangle 1789"/>
                  <p:cNvSpPr/>
                  <p:nvPr/>
                </p:nvSpPr>
                <p:spPr bwMode="auto">
                  <a:xfrm>
                    <a:off x="2664489" y="3117126"/>
                    <a:ext cx="179014" cy="17228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1791" name="Rectangle 1790"/>
                  <p:cNvSpPr/>
                  <p:nvPr/>
                </p:nvSpPr>
                <p:spPr bwMode="auto">
                  <a:xfrm>
                    <a:off x="2661505" y="3286655"/>
                    <a:ext cx="180506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1792" name="Rectangle 1791"/>
                  <p:cNvSpPr/>
                  <p:nvPr/>
                </p:nvSpPr>
                <p:spPr bwMode="auto">
                  <a:xfrm>
                    <a:off x="2661505" y="3467212"/>
                    <a:ext cx="180506" cy="179178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  <p:sp>
                <p:nvSpPr>
                  <p:cNvPr id="1793" name="Rectangle 1792"/>
                  <p:cNvSpPr/>
                  <p:nvPr/>
                </p:nvSpPr>
                <p:spPr bwMode="auto">
                  <a:xfrm>
                    <a:off x="2661505" y="3643633"/>
                    <a:ext cx="179014" cy="18055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/>
                  <a:lstStyle/>
                  <a:p>
                    <a:pPr marL="342900" indent="-342900" algn="ctr">
                      <a:buFont typeface="Wingdings" pitchFamily="-109" charset="2"/>
                      <a:buNone/>
                      <a:defRPr/>
                    </a:pPr>
                    <a:endParaRPr lang="de-DE" b="1">
                      <a:ea typeface="ＭＳ Ｐゴシック" pitchFamily="-109" charset="-128"/>
                    </a:endParaRPr>
                  </a:p>
                </p:txBody>
              </p:sp>
            </p:grpSp>
          </p:grpSp>
        </p:grpSp>
        <p:grpSp>
          <p:nvGrpSpPr>
            <p:cNvPr id="897" name="Group 964"/>
            <p:cNvGrpSpPr>
              <a:grpSpLocks noChangeAspect="1"/>
            </p:cNvGrpSpPr>
            <p:nvPr/>
          </p:nvGrpSpPr>
          <p:grpSpPr bwMode="auto">
            <a:xfrm>
              <a:off x="7071896" y="2437632"/>
              <a:ext cx="177029" cy="2598771"/>
              <a:chOff x="2661489" y="2046559"/>
              <a:chExt cx="182502" cy="2679148"/>
            </a:xfrm>
          </p:grpSpPr>
          <p:grpSp>
            <p:nvGrpSpPr>
              <p:cNvPr id="898" name="Group 1041"/>
              <p:cNvGrpSpPr>
                <a:grpSpLocks/>
              </p:cNvGrpSpPr>
              <p:nvPr/>
            </p:nvGrpSpPr>
            <p:grpSpPr bwMode="auto">
              <a:xfrm>
                <a:off x="2661505" y="2938562"/>
                <a:ext cx="182303" cy="893345"/>
                <a:chOff x="2661505" y="2938562"/>
                <a:chExt cx="182303" cy="893345"/>
              </a:xfrm>
            </p:grpSpPr>
            <p:sp>
              <p:nvSpPr>
                <p:cNvPr id="1776" name="Rectangle 1775"/>
                <p:cNvSpPr/>
                <p:nvPr/>
              </p:nvSpPr>
              <p:spPr bwMode="auto">
                <a:xfrm>
                  <a:off x="2664977" y="2930956"/>
                  <a:ext cx="179014" cy="180556"/>
                </a:xfrm>
                <a:prstGeom prst="rect">
                  <a:avLst/>
                </a:prstGeom>
                <a:noFill/>
                <a:ln w="9525" cap="flat" cmpd="sng" algn="ctr">
                  <a:solidFill>
                    <a:schemeClr val="bg1">
                      <a:lumMod val="7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/>
              </p:spPr>
              <p:txBody>
                <a:bodyPr/>
                <a:lstStyle/>
                <a:p>
                  <a:pPr marL="342900" indent="-342900" algn="ctr">
                    <a:buFont typeface="Wingdings" pitchFamily="-109" charset="2"/>
                    <a:buNone/>
                    <a:defRPr/>
                  </a:pPr>
                  <a:endParaRPr lang="de-DE" b="1">
                    <a:ea typeface="ＭＳ Ｐゴシック" pitchFamily="-109" charset="-128"/>
                  </a:endParaRPr>
                </a:p>
              </p:txBody>
            </p:sp>
            <p:sp>
              <p:nvSpPr>
                <p:cNvPr id="1777" name="Rectangle 1776"/>
                <p:cNvSpPr/>
                <p:nvPr/>
              </p:nvSpPr>
              <p:spPr bwMode="auto">
                <a:xfrm>
                  <a:off x="2664977" y="3110134"/>
                  <a:ext cx="179014" cy="179178"/>
                </a:xfrm>
                <a:prstGeom prst="rect">
                  <a:avLst/>
                </a:prstGeom>
                <a:noFill/>
                <a:ln w="9525" cap="flat" cmpd="sng" algn="ctr">
                  <a:solidFill>
                    <a:schemeClr val="bg1">
                      <a:lumMod val="7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/>
              </p:spPr>
              <p:txBody>
                <a:bodyPr/>
                <a:lstStyle/>
                <a:p>
                  <a:pPr marL="342900" indent="-342900" algn="ctr">
                    <a:buFont typeface="Wingdings" pitchFamily="-109" charset="2"/>
                    <a:buNone/>
                    <a:defRPr/>
                  </a:pPr>
                  <a:endParaRPr lang="de-DE" b="1">
                    <a:ea typeface="ＭＳ Ｐゴシック" pitchFamily="-109" charset="-128"/>
                  </a:endParaRPr>
                </a:p>
              </p:txBody>
            </p:sp>
            <p:sp>
              <p:nvSpPr>
                <p:cNvPr id="1778" name="Rectangle 1777"/>
                <p:cNvSpPr/>
                <p:nvPr/>
              </p:nvSpPr>
              <p:spPr bwMode="auto">
                <a:xfrm>
                  <a:off x="2661994" y="3286555"/>
                  <a:ext cx="180506" cy="180556"/>
                </a:xfrm>
                <a:prstGeom prst="rect">
                  <a:avLst/>
                </a:prstGeom>
                <a:noFill/>
                <a:ln w="9525" cap="flat" cmpd="sng" algn="ctr">
                  <a:solidFill>
                    <a:schemeClr val="bg1">
                      <a:lumMod val="7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/>
              </p:spPr>
              <p:txBody>
                <a:bodyPr/>
                <a:lstStyle/>
                <a:p>
                  <a:pPr marL="342900" indent="-342900" algn="ctr">
                    <a:buFont typeface="Wingdings" pitchFamily="-109" charset="2"/>
                    <a:buNone/>
                    <a:defRPr/>
                  </a:pPr>
                  <a:endParaRPr lang="de-DE" b="1">
                    <a:ea typeface="ＭＳ Ｐゴシック" pitchFamily="-109" charset="-128"/>
                  </a:endParaRPr>
                </a:p>
              </p:txBody>
            </p:sp>
            <p:sp>
              <p:nvSpPr>
                <p:cNvPr id="1779" name="Rectangle 1778"/>
                <p:cNvSpPr/>
                <p:nvPr/>
              </p:nvSpPr>
              <p:spPr bwMode="auto">
                <a:xfrm>
                  <a:off x="2661994" y="3467111"/>
                  <a:ext cx="180506" cy="179178"/>
                </a:xfrm>
                <a:prstGeom prst="rect">
                  <a:avLst/>
                </a:prstGeom>
                <a:noFill/>
                <a:ln w="9525" cap="flat" cmpd="sng" algn="ctr">
                  <a:solidFill>
                    <a:schemeClr val="bg1">
                      <a:lumMod val="7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/>
              </p:spPr>
              <p:txBody>
                <a:bodyPr/>
                <a:lstStyle/>
                <a:p>
                  <a:pPr marL="342900" indent="-342900" algn="ctr">
                    <a:buFont typeface="Wingdings" pitchFamily="-109" charset="2"/>
                    <a:buNone/>
                    <a:defRPr/>
                  </a:pPr>
                  <a:endParaRPr lang="de-DE" b="1">
                    <a:ea typeface="ＭＳ Ｐゴシック" pitchFamily="-109" charset="-128"/>
                  </a:endParaRPr>
                </a:p>
              </p:txBody>
            </p:sp>
            <p:sp>
              <p:nvSpPr>
                <p:cNvPr id="1780" name="Rectangle 1779"/>
                <p:cNvSpPr/>
                <p:nvPr/>
              </p:nvSpPr>
              <p:spPr bwMode="auto">
                <a:xfrm>
                  <a:off x="2661994" y="3643532"/>
                  <a:ext cx="179014" cy="180555"/>
                </a:xfrm>
                <a:prstGeom prst="rect">
                  <a:avLst/>
                </a:prstGeom>
                <a:noFill/>
                <a:ln w="9525" cap="flat" cmpd="sng" algn="ctr">
                  <a:solidFill>
                    <a:schemeClr val="bg1">
                      <a:lumMod val="7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/>
              </p:spPr>
              <p:txBody>
                <a:bodyPr/>
                <a:lstStyle/>
                <a:p>
                  <a:pPr marL="342900" indent="-342900" algn="ctr">
                    <a:buFont typeface="Wingdings" pitchFamily="-109" charset="2"/>
                    <a:buNone/>
                    <a:defRPr/>
                  </a:pPr>
                  <a:endParaRPr lang="de-DE" b="1">
                    <a:ea typeface="ＭＳ Ｐゴシック" pitchFamily="-109" charset="-128"/>
                  </a:endParaRPr>
                </a:p>
              </p:txBody>
            </p:sp>
          </p:grpSp>
          <p:grpSp>
            <p:nvGrpSpPr>
              <p:cNvPr id="1764" name="Group 1042"/>
              <p:cNvGrpSpPr>
                <a:grpSpLocks/>
              </p:cNvGrpSpPr>
              <p:nvPr/>
            </p:nvGrpSpPr>
            <p:grpSpPr bwMode="auto">
              <a:xfrm>
                <a:off x="2661688" y="3832362"/>
                <a:ext cx="182303" cy="893345"/>
                <a:chOff x="2661505" y="2938562"/>
                <a:chExt cx="182303" cy="893345"/>
              </a:xfrm>
            </p:grpSpPr>
            <p:sp>
              <p:nvSpPr>
                <p:cNvPr id="1771" name="Rectangle 1770"/>
                <p:cNvSpPr/>
                <p:nvPr/>
              </p:nvSpPr>
              <p:spPr bwMode="auto">
                <a:xfrm>
                  <a:off x="2664794" y="2938559"/>
                  <a:ext cx="179014" cy="180556"/>
                </a:xfrm>
                <a:prstGeom prst="rect">
                  <a:avLst/>
                </a:prstGeom>
                <a:noFill/>
                <a:ln w="9525" cap="flat" cmpd="sng" algn="ctr">
                  <a:solidFill>
                    <a:schemeClr val="bg1">
                      <a:lumMod val="7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/>
              </p:spPr>
              <p:txBody>
                <a:bodyPr/>
                <a:lstStyle/>
                <a:p>
                  <a:pPr marL="342900" indent="-342900" algn="ctr">
                    <a:buFont typeface="Wingdings" pitchFamily="-109" charset="2"/>
                    <a:buNone/>
                    <a:defRPr/>
                  </a:pPr>
                  <a:endParaRPr lang="de-DE" b="1">
                    <a:ea typeface="ＭＳ Ｐゴシック" pitchFamily="-109" charset="-128"/>
                  </a:endParaRPr>
                </a:p>
              </p:txBody>
            </p:sp>
            <p:sp>
              <p:nvSpPr>
                <p:cNvPr id="1772" name="Rectangle 1771"/>
                <p:cNvSpPr/>
                <p:nvPr/>
              </p:nvSpPr>
              <p:spPr bwMode="auto">
                <a:xfrm>
                  <a:off x="2664794" y="3117736"/>
                  <a:ext cx="179014" cy="179178"/>
                </a:xfrm>
                <a:prstGeom prst="rect">
                  <a:avLst/>
                </a:prstGeom>
                <a:noFill/>
                <a:ln w="9525" cap="flat" cmpd="sng" algn="ctr">
                  <a:solidFill>
                    <a:schemeClr val="bg1">
                      <a:lumMod val="7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/>
              </p:spPr>
              <p:txBody>
                <a:bodyPr/>
                <a:lstStyle/>
                <a:p>
                  <a:pPr marL="342900" indent="-342900" algn="ctr">
                    <a:buFont typeface="Wingdings" pitchFamily="-109" charset="2"/>
                    <a:buNone/>
                    <a:defRPr/>
                  </a:pPr>
                  <a:endParaRPr lang="de-DE" b="1">
                    <a:ea typeface="ＭＳ Ｐゴシック" pitchFamily="-109" charset="-128"/>
                  </a:endParaRPr>
                </a:p>
              </p:txBody>
            </p:sp>
            <p:sp>
              <p:nvSpPr>
                <p:cNvPr id="1773" name="Rectangle 1772"/>
                <p:cNvSpPr/>
                <p:nvPr/>
              </p:nvSpPr>
              <p:spPr bwMode="auto">
                <a:xfrm>
                  <a:off x="2661810" y="3294157"/>
                  <a:ext cx="180506" cy="180556"/>
                </a:xfrm>
                <a:prstGeom prst="rect">
                  <a:avLst/>
                </a:prstGeom>
                <a:noFill/>
                <a:ln w="9525" cap="flat" cmpd="sng" algn="ctr">
                  <a:solidFill>
                    <a:schemeClr val="bg1">
                      <a:lumMod val="7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/>
              </p:spPr>
              <p:txBody>
                <a:bodyPr/>
                <a:lstStyle/>
                <a:p>
                  <a:pPr marL="342900" indent="-342900" algn="ctr">
                    <a:buFont typeface="Wingdings" pitchFamily="-109" charset="2"/>
                    <a:buNone/>
                    <a:defRPr/>
                  </a:pPr>
                  <a:endParaRPr lang="de-DE" b="1">
                    <a:ea typeface="ＭＳ Ｐゴシック" pitchFamily="-109" charset="-128"/>
                  </a:endParaRPr>
                </a:p>
              </p:txBody>
            </p:sp>
            <p:sp>
              <p:nvSpPr>
                <p:cNvPr id="1774" name="Rectangle 1773"/>
                <p:cNvSpPr/>
                <p:nvPr/>
              </p:nvSpPr>
              <p:spPr bwMode="auto">
                <a:xfrm>
                  <a:off x="2661810" y="3474713"/>
                  <a:ext cx="180506" cy="179178"/>
                </a:xfrm>
                <a:prstGeom prst="rect">
                  <a:avLst/>
                </a:prstGeom>
                <a:noFill/>
                <a:ln w="9525" cap="flat" cmpd="sng" algn="ctr">
                  <a:solidFill>
                    <a:schemeClr val="bg1">
                      <a:lumMod val="7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/>
              </p:spPr>
              <p:txBody>
                <a:bodyPr/>
                <a:lstStyle/>
                <a:p>
                  <a:pPr marL="342900" indent="-342900" algn="ctr">
                    <a:buFont typeface="Wingdings" pitchFamily="-109" charset="2"/>
                    <a:buNone/>
                    <a:defRPr/>
                  </a:pPr>
                  <a:endParaRPr lang="de-DE" b="1">
                    <a:ea typeface="ＭＳ Ｐゴシック" pitchFamily="-109" charset="-128"/>
                  </a:endParaRPr>
                </a:p>
              </p:txBody>
            </p:sp>
            <p:sp>
              <p:nvSpPr>
                <p:cNvPr id="1775" name="Rectangle 1774"/>
                <p:cNvSpPr/>
                <p:nvPr/>
              </p:nvSpPr>
              <p:spPr bwMode="auto">
                <a:xfrm>
                  <a:off x="2661810" y="3651134"/>
                  <a:ext cx="179014" cy="180555"/>
                </a:xfrm>
                <a:prstGeom prst="rect">
                  <a:avLst/>
                </a:prstGeom>
                <a:noFill/>
                <a:ln w="9525" cap="flat" cmpd="sng" algn="ctr">
                  <a:solidFill>
                    <a:schemeClr val="bg1">
                      <a:lumMod val="7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/>
              </p:spPr>
              <p:txBody>
                <a:bodyPr/>
                <a:lstStyle/>
                <a:p>
                  <a:pPr marL="342900" indent="-342900" algn="ctr">
                    <a:buFont typeface="Wingdings" pitchFamily="-109" charset="2"/>
                    <a:buNone/>
                    <a:defRPr/>
                  </a:pPr>
                  <a:endParaRPr lang="de-DE" b="1">
                    <a:ea typeface="ＭＳ Ｐゴシック" pitchFamily="-109" charset="-128"/>
                  </a:endParaRPr>
                </a:p>
              </p:txBody>
            </p:sp>
          </p:grpSp>
          <p:grpSp>
            <p:nvGrpSpPr>
              <p:cNvPr id="1765" name="Group 1043"/>
              <p:cNvGrpSpPr>
                <a:grpSpLocks/>
              </p:cNvGrpSpPr>
              <p:nvPr/>
            </p:nvGrpSpPr>
            <p:grpSpPr bwMode="auto">
              <a:xfrm>
                <a:off x="2661489" y="2046559"/>
                <a:ext cx="182303" cy="893345"/>
                <a:chOff x="2661505" y="2938562"/>
                <a:chExt cx="182303" cy="893345"/>
              </a:xfrm>
            </p:grpSpPr>
            <p:sp>
              <p:nvSpPr>
                <p:cNvPr id="1766" name="Rectangle 1765"/>
                <p:cNvSpPr/>
                <p:nvPr/>
              </p:nvSpPr>
              <p:spPr bwMode="auto">
                <a:xfrm>
                  <a:off x="2664993" y="2938098"/>
                  <a:ext cx="179014" cy="180556"/>
                </a:xfrm>
                <a:prstGeom prst="rect">
                  <a:avLst/>
                </a:prstGeom>
                <a:noFill/>
                <a:ln w="9525" cap="flat" cmpd="sng" algn="ctr">
                  <a:solidFill>
                    <a:schemeClr val="bg1">
                      <a:lumMod val="7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/>
              </p:spPr>
              <p:txBody>
                <a:bodyPr/>
                <a:lstStyle/>
                <a:p>
                  <a:pPr marL="342900" indent="-342900" algn="ctr">
                    <a:buFont typeface="Wingdings" pitchFamily="-109" charset="2"/>
                    <a:buNone/>
                    <a:defRPr/>
                  </a:pPr>
                  <a:endParaRPr lang="de-DE" b="1">
                    <a:ea typeface="ＭＳ Ｐゴシック" pitchFamily="-109" charset="-128"/>
                  </a:endParaRPr>
                </a:p>
              </p:txBody>
            </p:sp>
            <p:sp>
              <p:nvSpPr>
                <p:cNvPr id="1767" name="Rectangle 1766"/>
                <p:cNvSpPr/>
                <p:nvPr/>
              </p:nvSpPr>
              <p:spPr bwMode="auto">
                <a:xfrm>
                  <a:off x="2664993" y="3117275"/>
                  <a:ext cx="179014" cy="179178"/>
                </a:xfrm>
                <a:prstGeom prst="rect">
                  <a:avLst/>
                </a:prstGeom>
                <a:noFill/>
                <a:ln w="9525" cap="flat" cmpd="sng" algn="ctr">
                  <a:solidFill>
                    <a:schemeClr val="bg1">
                      <a:lumMod val="7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/>
              </p:spPr>
              <p:txBody>
                <a:bodyPr/>
                <a:lstStyle/>
                <a:p>
                  <a:pPr marL="342900" indent="-342900" algn="ctr">
                    <a:buFont typeface="Wingdings" pitchFamily="-109" charset="2"/>
                    <a:buNone/>
                    <a:defRPr/>
                  </a:pPr>
                  <a:endParaRPr lang="de-DE" b="1">
                    <a:ea typeface="ＭＳ Ｐゴシック" pitchFamily="-109" charset="-128"/>
                  </a:endParaRPr>
                </a:p>
              </p:txBody>
            </p:sp>
            <p:sp>
              <p:nvSpPr>
                <p:cNvPr id="1768" name="Rectangle 1767"/>
                <p:cNvSpPr/>
                <p:nvPr/>
              </p:nvSpPr>
              <p:spPr bwMode="auto">
                <a:xfrm>
                  <a:off x="2662010" y="3293696"/>
                  <a:ext cx="180506" cy="180556"/>
                </a:xfrm>
                <a:prstGeom prst="rect">
                  <a:avLst/>
                </a:prstGeom>
                <a:noFill/>
                <a:ln w="9525" cap="flat" cmpd="sng" algn="ctr">
                  <a:solidFill>
                    <a:schemeClr val="bg1">
                      <a:lumMod val="7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/>
              </p:spPr>
              <p:txBody>
                <a:bodyPr/>
                <a:lstStyle/>
                <a:p>
                  <a:pPr marL="342900" indent="-342900" algn="ctr">
                    <a:buFont typeface="Wingdings" pitchFamily="-109" charset="2"/>
                    <a:buNone/>
                    <a:defRPr/>
                  </a:pPr>
                  <a:endParaRPr lang="de-DE" b="1">
                    <a:ea typeface="ＭＳ Ｐゴシック" pitchFamily="-109" charset="-128"/>
                  </a:endParaRPr>
                </a:p>
              </p:txBody>
            </p:sp>
            <p:sp>
              <p:nvSpPr>
                <p:cNvPr id="1769" name="Rectangle 1768"/>
                <p:cNvSpPr/>
                <p:nvPr/>
              </p:nvSpPr>
              <p:spPr bwMode="auto">
                <a:xfrm>
                  <a:off x="2662010" y="3474252"/>
                  <a:ext cx="180506" cy="179178"/>
                </a:xfrm>
                <a:prstGeom prst="rect">
                  <a:avLst/>
                </a:prstGeom>
                <a:noFill/>
                <a:ln w="9525" cap="flat" cmpd="sng" algn="ctr">
                  <a:solidFill>
                    <a:schemeClr val="bg1">
                      <a:lumMod val="7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/>
              </p:spPr>
              <p:txBody>
                <a:bodyPr/>
                <a:lstStyle/>
                <a:p>
                  <a:pPr marL="342900" indent="-342900" algn="ctr">
                    <a:buFont typeface="Wingdings" pitchFamily="-109" charset="2"/>
                    <a:buNone/>
                    <a:defRPr/>
                  </a:pPr>
                  <a:endParaRPr lang="de-DE" b="1">
                    <a:ea typeface="ＭＳ Ｐゴシック" pitchFamily="-109" charset="-128"/>
                  </a:endParaRPr>
                </a:p>
              </p:txBody>
            </p:sp>
            <p:sp>
              <p:nvSpPr>
                <p:cNvPr id="1770" name="Rectangle 1769"/>
                <p:cNvSpPr/>
                <p:nvPr/>
              </p:nvSpPr>
              <p:spPr bwMode="auto">
                <a:xfrm>
                  <a:off x="2662010" y="3650673"/>
                  <a:ext cx="179014" cy="180555"/>
                </a:xfrm>
                <a:prstGeom prst="rect">
                  <a:avLst/>
                </a:prstGeom>
                <a:noFill/>
                <a:ln w="9525" cap="flat" cmpd="sng" algn="ctr">
                  <a:solidFill>
                    <a:schemeClr val="bg1">
                      <a:lumMod val="7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/>
              </p:spPr>
              <p:txBody>
                <a:bodyPr/>
                <a:lstStyle/>
                <a:p>
                  <a:pPr marL="342900" indent="-342900" algn="ctr">
                    <a:buFont typeface="Wingdings" pitchFamily="-109" charset="2"/>
                    <a:buNone/>
                    <a:defRPr/>
                  </a:pPr>
                  <a:endParaRPr lang="de-DE" b="1">
                    <a:ea typeface="ＭＳ Ｐゴシック" pitchFamily="-109" charset="-128"/>
                  </a:endParaRPr>
                </a:p>
              </p:txBody>
            </p:sp>
          </p:grpSp>
        </p:grpSp>
      </p:grpSp>
      <p:sp>
        <p:nvSpPr>
          <p:cNvPr id="2446" name="ZoneTexte 30"/>
          <p:cNvSpPr txBox="1">
            <a:spLocks noChangeArrowheads="1"/>
          </p:cNvSpPr>
          <p:nvPr/>
        </p:nvSpPr>
        <p:spPr bwMode="auto">
          <a:xfrm>
            <a:off x="3022600" y="4406900"/>
            <a:ext cx="1028700" cy="584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en-US" sz="3200" b="1"/>
              <a:t>SCS</a:t>
            </a:r>
          </a:p>
        </p:txBody>
      </p:sp>
      <p:sp>
        <p:nvSpPr>
          <p:cNvPr id="2447" name="Rectangle 2446"/>
          <p:cNvSpPr/>
          <p:nvPr/>
        </p:nvSpPr>
        <p:spPr bwMode="auto">
          <a:xfrm>
            <a:off x="6210300" y="3670300"/>
            <a:ext cx="506413" cy="22701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342900" indent="-342900">
              <a:buFont typeface="Wingdings" pitchFamily="-109" charset="2"/>
              <a:buChar char="n"/>
              <a:defRPr/>
            </a:pPr>
            <a:endParaRPr lang="en-US">
              <a:ea typeface="ＭＳ Ｐゴシック" pitchFamily="-109" charset="-128"/>
            </a:endParaRPr>
          </a:p>
        </p:txBody>
      </p:sp>
      <p:sp>
        <p:nvSpPr>
          <p:cNvPr id="2448" name="Rectangle 26"/>
          <p:cNvSpPr>
            <a:spLocks noChangeArrowheads="1"/>
          </p:cNvSpPr>
          <p:nvPr/>
        </p:nvSpPr>
        <p:spPr bwMode="auto">
          <a:xfrm>
            <a:off x="6794500" y="3492500"/>
            <a:ext cx="927100" cy="579438"/>
          </a:xfrm>
          <a:prstGeom prst="rect">
            <a:avLst/>
          </a:prstGeom>
          <a:solidFill>
            <a:srgbClr val="CCFFCC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342900" indent="-342900"/>
            <a:endParaRPr lang="en-US"/>
          </a:p>
        </p:txBody>
      </p:sp>
      <p:sp>
        <p:nvSpPr>
          <p:cNvPr id="2449" name="Rectangle 2448"/>
          <p:cNvSpPr/>
          <p:nvPr/>
        </p:nvSpPr>
        <p:spPr bwMode="auto">
          <a:xfrm>
            <a:off x="6197600" y="4051300"/>
            <a:ext cx="542925" cy="227013"/>
          </a:xfrm>
          <a:prstGeom prst="rect">
            <a:avLst/>
          </a:prstGeom>
          <a:solidFill>
            <a:schemeClr val="tx1">
              <a:lumMod val="25000"/>
              <a:lumOff val="75000"/>
            </a:schemeClr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342900" indent="-342900">
              <a:buFont typeface="Wingdings" pitchFamily="-109" charset="2"/>
              <a:buChar char="n"/>
              <a:defRPr/>
            </a:pPr>
            <a:endParaRPr lang="en-US">
              <a:ea typeface="ＭＳ Ｐゴシック" pitchFamily="-109" charset="-128"/>
            </a:endParaRPr>
          </a:p>
        </p:txBody>
      </p:sp>
      <p:sp>
        <p:nvSpPr>
          <p:cNvPr id="2450" name="Rectangle 2449"/>
          <p:cNvSpPr/>
          <p:nvPr/>
        </p:nvSpPr>
        <p:spPr bwMode="auto">
          <a:xfrm rot="16200000">
            <a:off x="6197600" y="3155951"/>
            <a:ext cx="542925" cy="254000"/>
          </a:xfrm>
          <a:prstGeom prst="rect">
            <a:avLst/>
          </a:prstGeom>
          <a:solidFill>
            <a:schemeClr val="tx1">
              <a:lumMod val="25000"/>
              <a:lumOff val="75000"/>
            </a:schemeClr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342900" indent="-342900">
              <a:buFont typeface="Wingdings" pitchFamily="-109" charset="2"/>
              <a:buChar char="n"/>
              <a:defRPr/>
            </a:pPr>
            <a:endParaRPr lang="en-US">
              <a:ea typeface="ＭＳ Ｐゴシック" pitchFamily="-109" charset="-128"/>
            </a:endParaRPr>
          </a:p>
        </p:txBody>
      </p:sp>
      <p:sp>
        <p:nvSpPr>
          <p:cNvPr id="2451" name="Rectangle 69"/>
          <p:cNvSpPr>
            <a:spLocks noChangeArrowheads="1"/>
          </p:cNvSpPr>
          <p:nvPr/>
        </p:nvSpPr>
        <p:spPr bwMode="auto">
          <a:xfrm>
            <a:off x="3314700" y="1955800"/>
            <a:ext cx="215900" cy="3556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/>
            <a:endParaRPr lang="en-US"/>
          </a:p>
        </p:txBody>
      </p:sp>
      <p:sp>
        <p:nvSpPr>
          <p:cNvPr id="2452" name="Rectangle 49"/>
          <p:cNvSpPr>
            <a:spLocks noChangeArrowheads="1"/>
          </p:cNvSpPr>
          <p:nvPr/>
        </p:nvSpPr>
        <p:spPr bwMode="auto">
          <a:xfrm>
            <a:off x="8077200" y="2362200"/>
            <a:ext cx="381000" cy="825500"/>
          </a:xfrm>
          <a:prstGeom prst="rect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342900" indent="-342900">
              <a:buFont typeface="Wingdings" pitchFamily="2" charset="2"/>
              <a:buNone/>
            </a:pPr>
            <a:endParaRPr lang="en-US"/>
          </a:p>
        </p:txBody>
      </p:sp>
      <p:sp>
        <p:nvSpPr>
          <p:cNvPr id="2453" name="Rectangle 61"/>
          <p:cNvSpPr>
            <a:spLocks noChangeArrowheads="1"/>
          </p:cNvSpPr>
          <p:nvPr/>
        </p:nvSpPr>
        <p:spPr bwMode="auto">
          <a:xfrm>
            <a:off x="7772400" y="3683000"/>
            <a:ext cx="596900" cy="215900"/>
          </a:xfrm>
          <a:prstGeom prst="rect">
            <a:avLst/>
          </a:prstGeom>
          <a:solidFill>
            <a:srgbClr val="FEFF07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342900" indent="-342900"/>
            <a:endParaRPr lang="en-US"/>
          </a:p>
        </p:txBody>
      </p:sp>
      <p:sp>
        <p:nvSpPr>
          <p:cNvPr id="2454" name="Rectangle 62"/>
          <p:cNvSpPr>
            <a:spLocks noChangeArrowheads="1"/>
          </p:cNvSpPr>
          <p:nvPr/>
        </p:nvSpPr>
        <p:spPr bwMode="auto">
          <a:xfrm>
            <a:off x="5334000" y="3683000"/>
            <a:ext cx="596900" cy="215900"/>
          </a:xfrm>
          <a:prstGeom prst="rect">
            <a:avLst/>
          </a:prstGeom>
          <a:solidFill>
            <a:srgbClr val="FEFF07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342900" indent="-342900"/>
            <a:endParaRPr lang="en-US"/>
          </a:p>
        </p:txBody>
      </p:sp>
      <p:sp>
        <p:nvSpPr>
          <p:cNvPr id="2455" name="Rectangle 68"/>
          <p:cNvSpPr>
            <a:spLocks noChangeArrowheads="1"/>
          </p:cNvSpPr>
          <p:nvPr/>
        </p:nvSpPr>
        <p:spPr bwMode="auto">
          <a:xfrm>
            <a:off x="6908800" y="4597400"/>
            <a:ext cx="1549400" cy="762000"/>
          </a:xfrm>
          <a:prstGeom prst="rect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342900" indent="-342900"/>
            <a:endParaRPr lang="en-US"/>
          </a:p>
        </p:txBody>
      </p:sp>
      <p:sp>
        <p:nvSpPr>
          <p:cNvPr id="2456" name="ZoneTexte 30"/>
          <p:cNvSpPr txBox="1">
            <a:spLocks noChangeArrowheads="1"/>
          </p:cNvSpPr>
          <p:nvPr/>
        </p:nvSpPr>
        <p:spPr bwMode="auto">
          <a:xfrm>
            <a:off x="4959350" y="2490788"/>
            <a:ext cx="844550" cy="6461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9pPr>
          </a:lstStyle>
          <a:p>
            <a:pPr algn="ctr" eaLnBrk="1" hangingPunct="1">
              <a:buFont typeface="Wingdings" pitchFamily="2" charset="2"/>
              <a:buNone/>
            </a:pPr>
            <a:r>
              <a:rPr lang="en-US" sz="1800"/>
              <a:t>PP-laser</a:t>
            </a:r>
          </a:p>
        </p:txBody>
      </p:sp>
      <p:sp>
        <p:nvSpPr>
          <p:cNvPr id="2457" name="Rectangle 788"/>
          <p:cNvSpPr>
            <a:spLocks noChangeArrowheads="1"/>
          </p:cNvSpPr>
          <p:nvPr/>
        </p:nvSpPr>
        <p:spPr bwMode="auto">
          <a:xfrm>
            <a:off x="2260600" y="2959100"/>
            <a:ext cx="1409700" cy="939800"/>
          </a:xfrm>
          <a:prstGeom prst="rect">
            <a:avLst/>
          </a:prstGeom>
          <a:noFill/>
          <a:ln w="412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342900" indent="-342900"/>
            <a:endParaRPr lang="en-US"/>
          </a:p>
        </p:txBody>
      </p:sp>
      <p:sp>
        <p:nvSpPr>
          <p:cNvPr id="2458" name="Rectangle 8"/>
          <p:cNvSpPr>
            <a:spLocks noChangeArrowheads="1"/>
          </p:cNvSpPr>
          <p:nvPr/>
        </p:nvSpPr>
        <p:spPr bwMode="auto">
          <a:xfrm>
            <a:off x="2628900" y="3238500"/>
            <a:ext cx="757238" cy="477838"/>
          </a:xfrm>
          <a:prstGeom prst="rect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342900" indent="-342900"/>
            <a:endParaRPr lang="en-US"/>
          </a:p>
        </p:txBody>
      </p:sp>
      <p:sp>
        <p:nvSpPr>
          <p:cNvPr id="2459" name="Rectangle 69"/>
          <p:cNvSpPr>
            <a:spLocks noChangeArrowheads="1"/>
          </p:cNvSpPr>
          <p:nvPr/>
        </p:nvSpPr>
        <p:spPr bwMode="auto">
          <a:xfrm>
            <a:off x="1625600" y="2387600"/>
            <a:ext cx="635000" cy="990600"/>
          </a:xfrm>
          <a:prstGeom prst="rect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342900" indent="-342900"/>
            <a:endParaRPr lang="en-US"/>
          </a:p>
        </p:txBody>
      </p:sp>
      <p:sp>
        <p:nvSpPr>
          <p:cNvPr id="2460" name="Rectangle 49"/>
          <p:cNvSpPr>
            <a:spLocks noChangeArrowheads="1"/>
          </p:cNvSpPr>
          <p:nvPr/>
        </p:nvSpPr>
        <p:spPr bwMode="auto">
          <a:xfrm>
            <a:off x="2946400" y="2336800"/>
            <a:ext cx="455613" cy="596900"/>
          </a:xfrm>
          <a:prstGeom prst="rect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342900" indent="-342900">
              <a:buFont typeface="Wingdings" pitchFamily="2" charset="2"/>
              <a:buNone/>
            </a:pPr>
            <a:endParaRPr lang="en-US"/>
          </a:p>
        </p:txBody>
      </p:sp>
      <p:sp>
        <p:nvSpPr>
          <p:cNvPr id="2461" name="ZoneTexte 47"/>
          <p:cNvSpPr txBox="1">
            <a:spLocks noChangeArrowheads="1"/>
          </p:cNvSpPr>
          <p:nvPr/>
        </p:nvSpPr>
        <p:spPr bwMode="auto">
          <a:xfrm>
            <a:off x="7454900" y="4800600"/>
            <a:ext cx="4746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9pPr>
          </a:lstStyle>
          <a:p>
            <a:pPr algn="ctr" eaLnBrk="1" hangingPunct="1">
              <a:buFont typeface="Wingdings" pitchFamily="2" charset="2"/>
              <a:buNone/>
            </a:pPr>
            <a:r>
              <a:rPr lang="en-US" sz="1400"/>
              <a:t>ctrl.</a:t>
            </a:r>
            <a:endParaRPr lang="en-US" sz="1400" baseline="30000"/>
          </a:p>
        </p:txBody>
      </p:sp>
      <p:sp>
        <p:nvSpPr>
          <p:cNvPr id="2462" name="ZoneTexte 47"/>
          <p:cNvSpPr txBox="1">
            <a:spLocks noChangeArrowheads="1"/>
          </p:cNvSpPr>
          <p:nvPr/>
        </p:nvSpPr>
        <p:spPr bwMode="auto">
          <a:xfrm>
            <a:off x="1701800" y="2705100"/>
            <a:ext cx="4746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9pPr>
          </a:lstStyle>
          <a:p>
            <a:pPr algn="ctr" eaLnBrk="1" hangingPunct="1">
              <a:buFont typeface="Wingdings" pitchFamily="2" charset="2"/>
              <a:buNone/>
            </a:pPr>
            <a:r>
              <a:rPr lang="en-US" sz="1400"/>
              <a:t>ctrl.</a:t>
            </a:r>
            <a:endParaRPr lang="en-US" sz="1400" baseline="30000"/>
          </a:p>
        </p:txBody>
      </p:sp>
      <p:sp>
        <p:nvSpPr>
          <p:cNvPr id="2463" name="ZoneTexte 30"/>
          <p:cNvSpPr txBox="1">
            <a:spLocks noChangeArrowheads="1"/>
          </p:cNvSpPr>
          <p:nvPr/>
        </p:nvSpPr>
        <p:spPr bwMode="auto">
          <a:xfrm>
            <a:off x="7245350" y="3024188"/>
            <a:ext cx="1454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en-US" sz="1800"/>
              <a:t>exp. </a:t>
            </a:r>
          </a:p>
        </p:txBody>
      </p:sp>
      <p:sp>
        <p:nvSpPr>
          <p:cNvPr id="2468" name="Rectangle 777"/>
          <p:cNvSpPr>
            <a:spLocks noChangeArrowheads="1"/>
          </p:cNvSpPr>
          <p:nvPr/>
        </p:nvSpPr>
        <p:spPr bwMode="auto">
          <a:xfrm>
            <a:off x="1612900" y="3975100"/>
            <a:ext cx="4013200" cy="1384300"/>
          </a:xfrm>
          <a:prstGeom prst="rect">
            <a:avLst/>
          </a:prstGeom>
          <a:noFill/>
          <a:ln w="28575">
            <a:solidFill>
              <a:srgbClr val="251555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342900" indent="-342900"/>
            <a:endParaRPr lang="fr-FR"/>
          </a:p>
        </p:txBody>
      </p:sp>
      <p:sp>
        <p:nvSpPr>
          <p:cNvPr id="2469" name="ZoneTexte 778"/>
          <p:cNvSpPr txBox="1">
            <a:spLocks noChangeArrowheads="1"/>
          </p:cNvSpPr>
          <p:nvPr/>
        </p:nvSpPr>
        <p:spPr bwMode="auto">
          <a:xfrm>
            <a:off x="3073400" y="5003800"/>
            <a:ext cx="8429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fr-FR" sz="1600" b="1"/>
              <a:t>182 m</a:t>
            </a:r>
            <a:r>
              <a:rPr lang="fr-FR" sz="1600" b="1" baseline="30000"/>
              <a:t>2</a:t>
            </a:r>
          </a:p>
        </p:txBody>
      </p:sp>
      <p:sp>
        <p:nvSpPr>
          <p:cNvPr id="2470" name="Rectangle 766"/>
          <p:cNvSpPr>
            <a:spLocks noChangeArrowheads="1"/>
          </p:cNvSpPr>
          <p:nvPr/>
        </p:nvSpPr>
        <p:spPr bwMode="auto">
          <a:xfrm>
            <a:off x="3441700" y="2362200"/>
            <a:ext cx="228600" cy="25400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342900" indent="-342900"/>
            <a:endParaRPr lang="fr-FR"/>
          </a:p>
        </p:txBody>
      </p:sp>
      <p:sp>
        <p:nvSpPr>
          <p:cNvPr id="2471" name="Rectangle 767"/>
          <p:cNvSpPr>
            <a:spLocks noChangeArrowheads="1"/>
          </p:cNvSpPr>
          <p:nvPr/>
        </p:nvSpPr>
        <p:spPr bwMode="auto">
          <a:xfrm>
            <a:off x="7124700" y="2374900"/>
            <a:ext cx="228600" cy="25400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342900" indent="-342900"/>
            <a:endParaRPr lang="fr-FR"/>
          </a:p>
        </p:txBody>
      </p:sp>
      <p:cxnSp>
        <p:nvCxnSpPr>
          <p:cNvPr id="2472" name="Connecteur droit 769"/>
          <p:cNvCxnSpPr>
            <a:cxnSpLocks noChangeShapeType="1"/>
          </p:cNvCxnSpPr>
          <p:nvPr/>
        </p:nvCxnSpPr>
        <p:spPr bwMode="auto">
          <a:xfrm>
            <a:off x="5994400" y="2933700"/>
            <a:ext cx="2052638" cy="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73" name="Connecteur droit 774"/>
          <p:cNvCxnSpPr>
            <a:cxnSpLocks noChangeShapeType="1"/>
          </p:cNvCxnSpPr>
          <p:nvPr/>
        </p:nvCxnSpPr>
        <p:spPr bwMode="auto">
          <a:xfrm rot="16200000" flipH="1" flipV="1">
            <a:off x="5687219" y="3261519"/>
            <a:ext cx="639762" cy="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74" name="Connecteur droit 777"/>
          <p:cNvCxnSpPr>
            <a:cxnSpLocks noChangeShapeType="1"/>
          </p:cNvCxnSpPr>
          <p:nvPr/>
        </p:nvCxnSpPr>
        <p:spPr bwMode="auto">
          <a:xfrm rot="16200000" flipH="1" flipV="1">
            <a:off x="7899400" y="3073400"/>
            <a:ext cx="279400" cy="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75" name="Connecteur droit 778"/>
          <p:cNvCxnSpPr>
            <a:cxnSpLocks noChangeShapeType="1"/>
          </p:cNvCxnSpPr>
          <p:nvPr/>
        </p:nvCxnSpPr>
        <p:spPr bwMode="auto">
          <a:xfrm rot="16200000" flipH="1" flipV="1">
            <a:off x="5053012" y="3770313"/>
            <a:ext cx="352425" cy="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76" name="Connecteur droit 779"/>
          <p:cNvCxnSpPr>
            <a:cxnSpLocks noChangeShapeType="1"/>
          </p:cNvCxnSpPr>
          <p:nvPr/>
        </p:nvCxnSpPr>
        <p:spPr bwMode="auto">
          <a:xfrm rot="16200000" flipH="1" flipV="1">
            <a:off x="5447506" y="4152107"/>
            <a:ext cx="423863" cy="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77" name="Connecteur droit 780"/>
          <p:cNvCxnSpPr>
            <a:cxnSpLocks noChangeShapeType="1"/>
          </p:cNvCxnSpPr>
          <p:nvPr/>
        </p:nvCxnSpPr>
        <p:spPr bwMode="auto">
          <a:xfrm rot="16200000" flipH="1" flipV="1">
            <a:off x="7899400" y="3771901"/>
            <a:ext cx="1108075" cy="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78" name="Connecteur droit 781"/>
          <p:cNvCxnSpPr>
            <a:cxnSpLocks noChangeShapeType="1"/>
          </p:cNvCxnSpPr>
          <p:nvPr/>
        </p:nvCxnSpPr>
        <p:spPr bwMode="auto">
          <a:xfrm>
            <a:off x="5207000" y="3594100"/>
            <a:ext cx="809625" cy="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79" name="Connecteur droit 782"/>
          <p:cNvCxnSpPr>
            <a:cxnSpLocks noChangeShapeType="1"/>
          </p:cNvCxnSpPr>
          <p:nvPr/>
        </p:nvCxnSpPr>
        <p:spPr bwMode="auto">
          <a:xfrm>
            <a:off x="5245100" y="3975100"/>
            <a:ext cx="414338" cy="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80" name="Connecteur droit 783"/>
          <p:cNvCxnSpPr>
            <a:cxnSpLocks noChangeShapeType="1"/>
          </p:cNvCxnSpPr>
          <p:nvPr/>
        </p:nvCxnSpPr>
        <p:spPr bwMode="auto">
          <a:xfrm>
            <a:off x="8039100" y="3225800"/>
            <a:ext cx="414338" cy="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81" name="Connecteur droit 771"/>
          <p:cNvCxnSpPr>
            <a:cxnSpLocks noChangeShapeType="1"/>
          </p:cNvCxnSpPr>
          <p:nvPr/>
        </p:nvCxnSpPr>
        <p:spPr bwMode="auto">
          <a:xfrm>
            <a:off x="5651500" y="4356100"/>
            <a:ext cx="2789238" cy="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482" name="Rectangle 68"/>
          <p:cNvSpPr>
            <a:spLocks noChangeArrowheads="1"/>
          </p:cNvSpPr>
          <p:nvPr/>
        </p:nvSpPr>
        <p:spPr bwMode="auto">
          <a:xfrm>
            <a:off x="5981700" y="4381500"/>
            <a:ext cx="914400" cy="977900"/>
          </a:xfrm>
          <a:prstGeom prst="rect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342900" indent="-342900"/>
            <a:endParaRPr lang="en-US"/>
          </a:p>
        </p:txBody>
      </p:sp>
      <p:sp>
        <p:nvSpPr>
          <p:cNvPr id="2483" name="ZoneTexte 47"/>
          <p:cNvSpPr txBox="1">
            <a:spLocks noChangeArrowheads="1"/>
          </p:cNvSpPr>
          <p:nvPr/>
        </p:nvSpPr>
        <p:spPr bwMode="auto">
          <a:xfrm>
            <a:off x="6146800" y="4711700"/>
            <a:ext cx="4746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9pPr>
          </a:lstStyle>
          <a:p>
            <a:pPr algn="ctr" eaLnBrk="1" hangingPunct="1">
              <a:buFont typeface="Wingdings" pitchFamily="2" charset="2"/>
              <a:buNone/>
            </a:pPr>
            <a:r>
              <a:rPr lang="en-US" sz="1400"/>
              <a:t>ctrl.</a:t>
            </a:r>
            <a:endParaRPr lang="en-US" sz="1400" baseline="30000"/>
          </a:p>
        </p:txBody>
      </p:sp>
      <p:cxnSp>
        <p:nvCxnSpPr>
          <p:cNvPr id="2484" name="Straight Connector 3"/>
          <p:cNvCxnSpPr>
            <a:cxnSpLocks noChangeShapeType="1"/>
          </p:cNvCxnSpPr>
          <p:nvPr/>
        </p:nvCxnSpPr>
        <p:spPr bwMode="auto">
          <a:xfrm>
            <a:off x="5000625" y="3435350"/>
            <a:ext cx="1343025" cy="0"/>
          </a:xfrm>
          <a:prstGeom prst="line">
            <a:avLst/>
          </a:prstGeom>
          <a:noFill/>
          <a:ln w="762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85" name="Straight Connector 783"/>
          <p:cNvCxnSpPr>
            <a:cxnSpLocks noChangeShapeType="1"/>
          </p:cNvCxnSpPr>
          <p:nvPr/>
        </p:nvCxnSpPr>
        <p:spPr bwMode="auto">
          <a:xfrm>
            <a:off x="3575050" y="3441700"/>
            <a:ext cx="1346200" cy="0"/>
          </a:xfrm>
          <a:prstGeom prst="line">
            <a:avLst/>
          </a:prstGeom>
          <a:noFill/>
          <a:ln w="762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86" name="Straight Connector 784"/>
          <p:cNvCxnSpPr>
            <a:cxnSpLocks noChangeShapeType="1"/>
          </p:cNvCxnSpPr>
          <p:nvPr/>
        </p:nvCxnSpPr>
        <p:spPr bwMode="auto">
          <a:xfrm flipV="1">
            <a:off x="4962525" y="3498850"/>
            <a:ext cx="3175" cy="657225"/>
          </a:xfrm>
          <a:prstGeom prst="line">
            <a:avLst/>
          </a:prstGeom>
          <a:noFill/>
          <a:ln w="762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487" name="Oval 18"/>
          <p:cNvSpPr>
            <a:spLocks noChangeArrowheads="1"/>
          </p:cNvSpPr>
          <p:nvPr/>
        </p:nvSpPr>
        <p:spPr bwMode="auto">
          <a:xfrm>
            <a:off x="4908550" y="3390900"/>
            <a:ext cx="114300" cy="101600"/>
          </a:xfrm>
          <a:prstGeom prst="ellipse">
            <a:avLst/>
          </a:prstGeom>
          <a:solidFill>
            <a:schemeClr val="tx2"/>
          </a:solidFill>
          <a:ln w="28575" algn="ctr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pPr marL="342900" indent="-342900"/>
            <a:endParaRPr lang="de-DE"/>
          </a:p>
        </p:txBody>
      </p:sp>
      <p:sp>
        <p:nvSpPr>
          <p:cNvPr id="2488" name="Rectangle 799"/>
          <p:cNvSpPr>
            <a:spLocks noChangeArrowheads="1"/>
          </p:cNvSpPr>
          <p:nvPr/>
        </p:nvSpPr>
        <p:spPr bwMode="auto">
          <a:xfrm>
            <a:off x="3730625" y="2381250"/>
            <a:ext cx="549275" cy="368300"/>
          </a:xfrm>
          <a:prstGeom prst="rect">
            <a:avLst/>
          </a:prstGeom>
          <a:solidFill>
            <a:srgbClr val="251555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buFont typeface="Wingdings" pitchFamily="2" charset="2"/>
              <a:buNone/>
            </a:pPr>
            <a:r>
              <a:rPr lang="de-DE" sz="1200"/>
              <a:t>lock</a:t>
            </a:r>
          </a:p>
        </p:txBody>
      </p:sp>
      <p:sp>
        <p:nvSpPr>
          <p:cNvPr id="2489" name="Rectangle 1"/>
          <p:cNvSpPr>
            <a:spLocks noChangeArrowheads="1"/>
          </p:cNvSpPr>
          <p:nvPr/>
        </p:nvSpPr>
        <p:spPr bwMode="auto">
          <a:xfrm>
            <a:off x="4848225" y="2400300"/>
            <a:ext cx="1104900" cy="1123950"/>
          </a:xfrm>
          <a:prstGeom prst="rect">
            <a:avLst/>
          </a:prstGeom>
          <a:solidFill>
            <a:srgbClr val="FF00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/>
            <a:endParaRPr lang="de-DE"/>
          </a:p>
        </p:txBody>
      </p:sp>
      <p:sp>
        <p:nvSpPr>
          <p:cNvPr id="2490" name="Rectangle 48"/>
          <p:cNvSpPr>
            <a:spLocks noChangeArrowheads="1"/>
          </p:cNvSpPr>
          <p:nvPr/>
        </p:nvSpPr>
        <p:spPr bwMode="auto">
          <a:xfrm rot="5400000">
            <a:off x="4235450" y="1809750"/>
            <a:ext cx="1206500" cy="2286000"/>
          </a:xfrm>
          <a:prstGeom prst="rect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342900" indent="-342900"/>
            <a:endParaRPr lang="en-US"/>
          </a:p>
        </p:txBody>
      </p:sp>
      <p:sp>
        <p:nvSpPr>
          <p:cNvPr id="2491" name="ZoneTexte 30"/>
          <p:cNvSpPr txBox="1">
            <a:spLocks noChangeArrowheads="1"/>
          </p:cNvSpPr>
          <p:nvPr/>
        </p:nvSpPr>
        <p:spPr bwMode="auto">
          <a:xfrm>
            <a:off x="6809892" y="2718625"/>
            <a:ext cx="1051891" cy="5847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en-US" sz="3200" b="1" dirty="0" smtClean="0"/>
              <a:t>SQS</a:t>
            </a:r>
            <a:endParaRPr lang="en-US" sz="3200" b="1" dirty="0"/>
          </a:p>
        </p:txBody>
      </p:sp>
      <p:sp>
        <p:nvSpPr>
          <p:cNvPr id="2492" name="ZoneTexte 30"/>
          <p:cNvSpPr txBox="1">
            <a:spLocks noChangeArrowheads="1"/>
          </p:cNvSpPr>
          <p:nvPr/>
        </p:nvSpPr>
        <p:spPr bwMode="auto">
          <a:xfrm>
            <a:off x="2382903" y="3052950"/>
            <a:ext cx="1266693" cy="338554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en-US" sz="1600" b="1" dirty="0" smtClean="0"/>
              <a:t>SQS/SCS 2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2307378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AA95B4-0145-4C49-9897-DE603D88BA19}" type="slidenum">
              <a:rPr lang="en-GB"/>
              <a:pPr/>
              <a:t>9</a:t>
            </a:fld>
            <a:endParaRPr lang="en-GB"/>
          </a:p>
        </p:txBody>
      </p:sp>
      <p:sp>
        <p:nvSpPr>
          <p:cNvPr id="1034242" name="Rectangle 2"/>
          <p:cNvSpPr>
            <a:spLocks noGrp="1" noChangeAspec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n"/>
            </a:pPr>
            <a:r>
              <a:rPr lang="en-GB" dirty="0" smtClean="0"/>
              <a:t>Ultrafast dynamics of liquids and solid matter</a:t>
            </a:r>
            <a:endParaRPr lang="en-GB" dirty="0"/>
          </a:p>
          <a:p>
            <a:pPr>
              <a:buFont typeface="Wingdings" pitchFamily="2" charset="2"/>
              <a:buChar char="n"/>
            </a:pPr>
            <a:r>
              <a:rPr lang="en-GB" dirty="0" smtClean="0"/>
              <a:t>Combination of spectroscopic &amp; scattering techniques</a:t>
            </a:r>
          </a:p>
          <a:p>
            <a:pPr>
              <a:buFont typeface="Wingdings" pitchFamily="2" charset="2"/>
              <a:buChar char="n"/>
            </a:pPr>
            <a:endParaRPr lang="en-GB" dirty="0"/>
          </a:p>
          <a:p>
            <a:pPr>
              <a:buFont typeface="Wingdings" pitchFamily="2" charset="2"/>
              <a:buChar char="n"/>
            </a:pPr>
            <a:endParaRPr lang="en-GB" dirty="0"/>
          </a:p>
          <a:p>
            <a:pPr>
              <a:buFont typeface="Wingdings" pitchFamily="2" charset="2"/>
              <a:buChar char="n"/>
            </a:pPr>
            <a:endParaRPr lang="en-GB" dirty="0"/>
          </a:p>
          <a:p>
            <a:pPr>
              <a:buFont typeface="Wingdings" pitchFamily="2" charset="2"/>
              <a:buChar char="n"/>
            </a:pPr>
            <a:endParaRPr lang="en-GB" dirty="0"/>
          </a:p>
          <a:p>
            <a:pPr>
              <a:buFont typeface="Wingdings" pitchFamily="2" charset="2"/>
              <a:buChar char="n"/>
            </a:pPr>
            <a:endParaRPr lang="en-GB" dirty="0"/>
          </a:p>
          <a:p>
            <a:pPr>
              <a:buFont typeface="Wingdings" pitchFamily="2" charset="2"/>
              <a:buChar char="n"/>
            </a:pPr>
            <a:endParaRPr lang="en-GB" dirty="0"/>
          </a:p>
          <a:p>
            <a:pPr>
              <a:buFont typeface="Wingdings" pitchFamily="2" charset="2"/>
              <a:buChar char="n"/>
            </a:pPr>
            <a:endParaRPr lang="en-GB" dirty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r>
              <a:rPr lang="en-GB" dirty="0" smtClean="0"/>
              <a:t>Collect scattering in forward direction (energies up to ~20 </a:t>
            </a:r>
            <a:r>
              <a:rPr lang="en-GB" dirty="0" err="1" smtClean="0"/>
              <a:t>keV</a:t>
            </a:r>
            <a:r>
              <a:rPr lang="en-GB" dirty="0" smtClean="0"/>
              <a:t>, large q)</a:t>
            </a:r>
          </a:p>
          <a:p>
            <a:pPr lvl="1"/>
            <a:r>
              <a:rPr lang="en-GB" dirty="0" smtClean="0"/>
              <a:t>Spectrometer for XES &amp; RIXS type measurements</a:t>
            </a:r>
          </a:p>
          <a:p>
            <a:pPr lvl="1"/>
            <a:r>
              <a:rPr lang="en-GB" dirty="0" smtClean="0"/>
              <a:t>Very precise timing (diagnostics &amp; synchronization)</a:t>
            </a:r>
            <a:endParaRPr lang="en-GB" dirty="0"/>
          </a:p>
        </p:txBody>
      </p:sp>
      <p:sp>
        <p:nvSpPr>
          <p:cNvPr id="10342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Femtosecond X-ray Experiments </a:t>
            </a:r>
            <a:r>
              <a:rPr lang="en-GB" dirty="0"/>
              <a:t>– </a:t>
            </a:r>
            <a:r>
              <a:rPr lang="en-GB" dirty="0" smtClean="0"/>
              <a:t>FXE</a:t>
            </a:r>
            <a:endParaRPr lang="en-GB" dirty="0"/>
          </a:p>
        </p:txBody>
      </p:sp>
      <p:grpSp>
        <p:nvGrpSpPr>
          <p:cNvPr id="2" name="Group 1"/>
          <p:cNvGrpSpPr/>
          <p:nvPr/>
        </p:nvGrpSpPr>
        <p:grpSpPr>
          <a:xfrm>
            <a:off x="1880759" y="2528487"/>
            <a:ext cx="3936504" cy="1741715"/>
            <a:chOff x="1880759" y="2528487"/>
            <a:chExt cx="3936504" cy="1741715"/>
          </a:xfrm>
        </p:grpSpPr>
        <p:sp>
          <p:nvSpPr>
            <p:cNvPr id="1034245" name="AutoShape 5"/>
            <p:cNvSpPr>
              <a:spLocks noChangeArrowheads="1"/>
            </p:cNvSpPr>
            <p:nvPr/>
          </p:nvSpPr>
          <p:spPr bwMode="auto">
            <a:xfrm rot="16200000">
              <a:off x="4894883" y="3318933"/>
              <a:ext cx="1558252" cy="286509"/>
            </a:xfrm>
            <a:prstGeom prst="can">
              <a:avLst>
                <a:gd name="adj" fmla="val 25000"/>
              </a:avLst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034246" name="Line 6"/>
            <p:cNvSpPr>
              <a:spLocks noChangeShapeType="1"/>
            </p:cNvSpPr>
            <p:nvPr/>
          </p:nvSpPr>
          <p:spPr bwMode="auto">
            <a:xfrm flipV="1">
              <a:off x="1880759" y="3477991"/>
              <a:ext cx="3673129" cy="8778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34247" name="Rectangle 7"/>
            <p:cNvSpPr>
              <a:spLocks noChangeArrowheads="1"/>
            </p:cNvSpPr>
            <p:nvPr/>
          </p:nvSpPr>
          <p:spPr bwMode="auto">
            <a:xfrm>
              <a:off x="2111164" y="3349452"/>
              <a:ext cx="661987" cy="261938"/>
            </a:xfrm>
            <a:prstGeom prst="rect">
              <a:avLst/>
            </a:prstGeom>
            <a:solidFill>
              <a:srgbClr val="626262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fol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034249" name="Rectangle 9"/>
            <p:cNvSpPr>
              <a:spLocks noChangeArrowheads="1"/>
            </p:cNvSpPr>
            <p:nvPr/>
          </p:nvSpPr>
          <p:spPr bwMode="auto">
            <a:xfrm>
              <a:off x="3169759" y="3355802"/>
              <a:ext cx="661987" cy="261938"/>
            </a:xfrm>
            <a:prstGeom prst="rect">
              <a:avLst/>
            </a:prstGeom>
            <a:solidFill>
              <a:srgbClr val="626262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fol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034250" name="Text Box 10"/>
            <p:cNvSpPr txBox="1">
              <a:spLocks noChangeArrowheads="1"/>
            </p:cNvSpPr>
            <p:nvPr/>
          </p:nvSpPr>
          <p:spPr bwMode="auto">
            <a:xfrm>
              <a:off x="1880760" y="3812318"/>
              <a:ext cx="1160895" cy="4308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fol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12" charset="-128"/>
                </a:defRPr>
              </a:lvl1pPr>
              <a:lvl2pPr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12" charset="-128"/>
                </a:defRPr>
              </a:lvl2pPr>
              <a:lvl3pPr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12" charset="-128"/>
                </a:defRPr>
              </a:lvl3pPr>
              <a:lvl4pPr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12" charset="-128"/>
                </a:defRPr>
              </a:lvl4pPr>
              <a:lvl5pPr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12" charset="-128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12" charset="-128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12" charset="-128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12" charset="-128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12" charset="-128"/>
                </a:defRPr>
              </a:lvl9pPr>
            </a:lstStyle>
            <a:p>
              <a:pPr algn="ctr" eaLnBrk="1" hangingPunct="1">
                <a:spcBef>
                  <a:spcPct val="20000"/>
                </a:spcBef>
                <a:buFont typeface="Wingdings" pitchFamily="2" charset="2"/>
                <a:buNone/>
              </a:pPr>
              <a:r>
                <a:rPr lang="en-GB" sz="1000" b="1" dirty="0" err="1" smtClean="0"/>
                <a:t>Monochromator</a:t>
              </a:r>
              <a:endParaRPr lang="en-GB" sz="1000" b="1" dirty="0" smtClean="0"/>
            </a:p>
            <a:p>
              <a:pPr algn="ctr" eaLnBrk="1" hangingPunct="1">
                <a:spcBef>
                  <a:spcPct val="20000"/>
                </a:spcBef>
                <a:buFont typeface="Wingdings" pitchFamily="2" charset="2"/>
                <a:buNone/>
              </a:pPr>
              <a:r>
                <a:rPr lang="en-GB" sz="1000" dirty="0" smtClean="0"/>
                <a:t>(10</a:t>
              </a:r>
              <a:r>
                <a:rPr lang="en-GB" sz="1000" baseline="30000" dirty="0" smtClean="0"/>
                <a:t>-4</a:t>
              </a:r>
              <a:r>
                <a:rPr lang="en-GB" sz="1000" dirty="0" smtClean="0"/>
                <a:t>)</a:t>
              </a:r>
              <a:endParaRPr lang="en-GB" sz="1000" b="1" dirty="0"/>
            </a:p>
          </p:txBody>
        </p:sp>
        <p:sp>
          <p:nvSpPr>
            <p:cNvPr id="1034252" name="Text Box 12"/>
            <p:cNvSpPr txBox="1">
              <a:spLocks noChangeArrowheads="1"/>
            </p:cNvSpPr>
            <p:nvPr/>
          </p:nvSpPr>
          <p:spPr bwMode="auto">
            <a:xfrm>
              <a:off x="2915519" y="3818668"/>
              <a:ext cx="1165704" cy="4308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fol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12" charset="-128"/>
                </a:defRPr>
              </a:lvl1pPr>
              <a:lvl2pPr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12" charset="-128"/>
                </a:defRPr>
              </a:lvl2pPr>
              <a:lvl3pPr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12" charset="-128"/>
                </a:defRPr>
              </a:lvl3pPr>
              <a:lvl4pPr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12" charset="-128"/>
                </a:defRPr>
              </a:lvl4pPr>
              <a:lvl5pPr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12" charset="-128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12" charset="-128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12" charset="-128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12" charset="-128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12" charset="-128"/>
                </a:defRPr>
              </a:lvl9pPr>
            </a:lstStyle>
            <a:p>
              <a:pPr algn="ctr" eaLnBrk="1" hangingPunct="1">
                <a:spcBef>
                  <a:spcPct val="20000"/>
                </a:spcBef>
                <a:buFont typeface="Wingdings" pitchFamily="2" charset="2"/>
                <a:buNone/>
              </a:pPr>
              <a:r>
                <a:rPr lang="en-GB" sz="1000" b="1" dirty="0"/>
                <a:t>Focusing </a:t>
              </a:r>
              <a:r>
                <a:rPr lang="en-GB" sz="1000" b="1" dirty="0" smtClean="0"/>
                <a:t>optics</a:t>
              </a:r>
            </a:p>
            <a:p>
              <a:pPr algn="ctr" eaLnBrk="1" hangingPunct="1">
                <a:spcBef>
                  <a:spcPct val="20000"/>
                </a:spcBef>
                <a:buFont typeface="Wingdings" pitchFamily="2" charset="2"/>
                <a:buNone/>
              </a:pPr>
              <a:r>
                <a:rPr lang="en-GB" sz="1000" dirty="0" smtClean="0"/>
                <a:t>(1-100 µm)</a:t>
              </a:r>
              <a:endParaRPr lang="en-GB" sz="1000" b="1" dirty="0"/>
            </a:p>
          </p:txBody>
        </p:sp>
        <p:sp>
          <p:nvSpPr>
            <p:cNvPr id="1034253" name="Line 13"/>
            <p:cNvSpPr>
              <a:spLocks noChangeShapeType="1"/>
            </p:cNvSpPr>
            <p:nvPr/>
          </p:nvSpPr>
          <p:spPr bwMode="auto">
            <a:xfrm>
              <a:off x="2471526" y="2952994"/>
              <a:ext cx="0" cy="3016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arrow" w="med" len="med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34255" name="Rectangle 15"/>
            <p:cNvSpPr>
              <a:spLocks noChangeArrowheads="1"/>
            </p:cNvSpPr>
            <p:nvPr/>
          </p:nvSpPr>
          <p:spPr bwMode="auto">
            <a:xfrm>
              <a:off x="3168171" y="3049415"/>
              <a:ext cx="661988" cy="261937"/>
            </a:xfrm>
            <a:prstGeom prst="rect">
              <a:avLst/>
            </a:prstGeom>
            <a:solidFill>
              <a:srgbClr val="626262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fol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034256" name="Rectangle 16"/>
            <p:cNvSpPr>
              <a:spLocks noChangeArrowheads="1"/>
            </p:cNvSpPr>
            <p:nvPr/>
          </p:nvSpPr>
          <p:spPr bwMode="auto">
            <a:xfrm>
              <a:off x="3176109" y="2733502"/>
              <a:ext cx="661987" cy="261938"/>
            </a:xfrm>
            <a:prstGeom prst="rect">
              <a:avLst/>
            </a:prstGeom>
            <a:solidFill>
              <a:srgbClr val="626262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fol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034257" name="Oval 17"/>
            <p:cNvSpPr>
              <a:spLocks noChangeArrowheads="1"/>
            </p:cNvSpPr>
            <p:nvPr/>
          </p:nvSpPr>
          <p:spPr bwMode="auto">
            <a:xfrm>
              <a:off x="4295296" y="3165302"/>
              <a:ext cx="593725" cy="601663"/>
            </a:xfrm>
            <a:prstGeom prst="ellipse">
              <a:avLst/>
            </a:prstGeom>
            <a:solidFill>
              <a:srgbClr val="3333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fol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034258" name="Text Box 18"/>
            <p:cNvSpPr txBox="1">
              <a:spLocks noChangeArrowheads="1"/>
            </p:cNvSpPr>
            <p:nvPr/>
          </p:nvSpPr>
          <p:spPr bwMode="auto">
            <a:xfrm>
              <a:off x="4014309" y="3843165"/>
              <a:ext cx="1182687" cy="4270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fol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12" charset="-128"/>
                </a:defRPr>
              </a:lvl1pPr>
              <a:lvl2pPr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12" charset="-128"/>
                </a:defRPr>
              </a:lvl2pPr>
              <a:lvl3pPr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12" charset="-128"/>
                </a:defRPr>
              </a:lvl3pPr>
              <a:lvl4pPr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12" charset="-128"/>
                </a:defRPr>
              </a:lvl4pPr>
              <a:lvl5pPr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12" charset="-128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12" charset="-128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12" charset="-128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12" charset="-128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12" charset="-128"/>
                </a:defRPr>
              </a:lvl9pPr>
            </a:lstStyle>
            <a:p>
              <a:pPr algn="ctr" eaLnBrk="1" hangingPunct="1">
                <a:spcBef>
                  <a:spcPct val="20000"/>
                </a:spcBef>
                <a:buFont typeface="Wingdings" pitchFamily="2" charset="2"/>
                <a:buNone/>
              </a:pPr>
              <a:r>
                <a:rPr lang="en-GB" sz="1000" b="1"/>
                <a:t>Sample stage</a:t>
              </a:r>
            </a:p>
            <a:p>
              <a:pPr algn="ctr" eaLnBrk="1" hangingPunct="1">
                <a:spcBef>
                  <a:spcPct val="20000"/>
                </a:spcBef>
                <a:buFont typeface="Wingdings" pitchFamily="2" charset="2"/>
                <a:buNone/>
              </a:pPr>
              <a:r>
                <a:rPr lang="en-GB" sz="1000" b="1"/>
                <a:t>w. environments</a:t>
              </a:r>
            </a:p>
          </p:txBody>
        </p:sp>
        <p:sp>
          <p:nvSpPr>
            <p:cNvPr id="1034262" name="Text Box 22"/>
            <p:cNvSpPr txBox="1">
              <a:spLocks noChangeArrowheads="1"/>
            </p:cNvSpPr>
            <p:nvPr/>
          </p:nvSpPr>
          <p:spPr bwMode="auto">
            <a:xfrm>
              <a:off x="4899557" y="2830583"/>
              <a:ext cx="473207" cy="246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fol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12" charset="-128"/>
                </a:defRPr>
              </a:lvl1pPr>
              <a:lvl2pPr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12" charset="-128"/>
                </a:defRPr>
              </a:lvl2pPr>
              <a:lvl3pPr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12" charset="-128"/>
                </a:defRPr>
              </a:lvl3pPr>
              <a:lvl4pPr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12" charset="-128"/>
                </a:defRPr>
              </a:lvl4pPr>
              <a:lvl5pPr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12" charset="-128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12" charset="-128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12" charset="-128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12" charset="-128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12" charset="-128"/>
                </a:defRPr>
              </a:lvl9pPr>
            </a:lstStyle>
            <a:p>
              <a:pPr algn="ctr" eaLnBrk="1" hangingPunct="1">
                <a:spcBef>
                  <a:spcPct val="20000"/>
                </a:spcBef>
                <a:buFont typeface="Wingdings" pitchFamily="2" charset="2"/>
                <a:buNone/>
              </a:pPr>
              <a:r>
                <a:rPr lang="en-GB" sz="1000" dirty="0" smtClean="0"/>
                <a:t>&lt;6</a:t>
              </a:r>
              <a:r>
                <a:rPr lang="en-GB" sz="1000" b="1" dirty="0" smtClean="0"/>
                <a:t>0</a:t>
              </a:r>
              <a:r>
                <a:rPr lang="en-GB" sz="1000" b="1" dirty="0"/>
                <a:t>°</a:t>
              </a:r>
            </a:p>
          </p:txBody>
        </p:sp>
        <p:sp>
          <p:nvSpPr>
            <p:cNvPr id="1034243" name="AutoShape 3"/>
            <p:cNvSpPr>
              <a:spLocks noChangeArrowheads="1"/>
            </p:cNvSpPr>
            <p:nvPr/>
          </p:nvSpPr>
          <p:spPr bwMode="auto">
            <a:xfrm rot="16200000">
              <a:off x="4355485" y="2991285"/>
              <a:ext cx="1422407" cy="974405"/>
            </a:xfrm>
            <a:prstGeom prst="triangle">
              <a:avLst>
                <a:gd name="adj" fmla="val 50000"/>
              </a:avLst>
            </a:prstGeom>
            <a:solidFill>
              <a:srgbClr val="FD930A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fol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3" name="AutoShape 5"/>
            <p:cNvSpPr>
              <a:spLocks noChangeArrowheads="1"/>
            </p:cNvSpPr>
            <p:nvPr/>
          </p:nvSpPr>
          <p:spPr bwMode="auto">
            <a:xfrm rot="1804187">
              <a:off x="4002899" y="3155559"/>
              <a:ext cx="365953" cy="143256"/>
            </a:xfrm>
            <a:prstGeom prst="can">
              <a:avLst>
                <a:gd name="adj" fmla="val 25000"/>
              </a:avLst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4" name="AutoShape 3"/>
            <p:cNvSpPr>
              <a:spLocks noChangeArrowheads="1"/>
            </p:cNvSpPr>
            <p:nvPr/>
          </p:nvSpPr>
          <p:spPr bwMode="auto">
            <a:xfrm rot="10800000">
              <a:off x="4483820" y="2578180"/>
              <a:ext cx="244589" cy="974405"/>
            </a:xfrm>
            <a:prstGeom prst="triangle">
              <a:avLst>
                <a:gd name="adj" fmla="val 50000"/>
              </a:avLst>
            </a:prstGeom>
            <a:solidFill>
              <a:srgbClr val="FD930A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fol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7" name="AutoShape 3"/>
            <p:cNvSpPr>
              <a:spLocks noChangeArrowheads="1"/>
            </p:cNvSpPr>
            <p:nvPr/>
          </p:nvSpPr>
          <p:spPr bwMode="auto">
            <a:xfrm rot="12600000">
              <a:off x="4293259" y="2531725"/>
              <a:ext cx="244589" cy="720000"/>
            </a:xfrm>
            <a:prstGeom prst="triangle">
              <a:avLst>
                <a:gd name="adj" fmla="val 50000"/>
              </a:avLst>
            </a:prstGeom>
            <a:solidFill>
              <a:srgbClr val="FD930A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fol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6" name="Arc 5"/>
            <p:cNvSpPr/>
            <p:nvPr/>
          </p:nvSpPr>
          <p:spPr bwMode="auto">
            <a:xfrm rot="20552695">
              <a:off x="4324295" y="2528487"/>
              <a:ext cx="463216" cy="571286"/>
            </a:xfrm>
            <a:prstGeom prst="arc">
              <a:avLst>
                <a:gd name="adj1" fmla="val 16200000"/>
                <a:gd name="adj2" fmla="val 20458625"/>
              </a:avLst>
            </a:prstGeom>
            <a:noFill/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F8B323"/>
                </a:buClr>
                <a:buSzTx/>
                <a:buFont typeface="Wingdings" pitchFamily="2" charset="2"/>
                <a:buNone/>
                <a:tabLst/>
              </a:pPr>
              <a:endParaRPr kumimoji="0" lang="de-DE" sz="9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116" charset="-128"/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1468861" y="2046849"/>
            <a:ext cx="5719729" cy="2869598"/>
            <a:chOff x="1468861" y="2046849"/>
            <a:chExt cx="5719729" cy="2869598"/>
          </a:xfrm>
        </p:grpSpPr>
        <p:pic>
          <p:nvPicPr>
            <p:cNvPr id="24" name="Picture 23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468861" y="2046849"/>
              <a:ext cx="5719729" cy="28695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5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22936" y="4478345"/>
              <a:ext cx="1459711" cy="3536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060160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SY European XFEL">
  <a:themeElements>
    <a:clrScheme name="DESY European XFEL 1">
      <a:dk1>
        <a:srgbClr val="261748"/>
      </a:dk1>
      <a:lt1>
        <a:srgbClr val="FFFFFF"/>
      </a:lt1>
      <a:dk2>
        <a:srgbClr val="000000"/>
      </a:dk2>
      <a:lt2>
        <a:srgbClr val="E0E0E0"/>
      </a:lt2>
      <a:accent1>
        <a:srgbClr val="261748"/>
      </a:accent1>
      <a:accent2>
        <a:srgbClr val="FD930A"/>
      </a:accent2>
      <a:accent3>
        <a:srgbClr val="FFFFFF"/>
      </a:accent3>
      <a:accent4>
        <a:srgbClr val="1F123C"/>
      </a:accent4>
      <a:accent5>
        <a:srgbClr val="ACABB1"/>
      </a:accent5>
      <a:accent6>
        <a:srgbClr val="E58508"/>
      </a:accent6>
      <a:hlink>
        <a:srgbClr val="261748"/>
      </a:hlink>
      <a:folHlink>
        <a:srgbClr val="FD930A"/>
      </a:folHlink>
    </a:clrScheme>
    <a:fontScheme name="DESY European XFEL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F8B323"/>
          </a:buClr>
          <a:buSzTx/>
          <a:buFont typeface="Wingdings" pitchFamily="2" charset="2"/>
          <a:buNone/>
          <a:tabLst/>
          <a:defRPr kumimoji="0" lang="de-DE" sz="9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1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F8B323"/>
          </a:buClr>
          <a:buSzTx/>
          <a:buFont typeface="Wingdings" pitchFamily="2" charset="2"/>
          <a:buNone/>
          <a:tabLst/>
          <a:defRPr kumimoji="0" lang="de-DE" sz="9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16" charset="-128"/>
          </a:defRPr>
        </a:defPPr>
      </a:lstStyle>
    </a:lnDef>
  </a:objectDefaults>
  <a:extraClrSchemeLst>
    <a:extraClrScheme>
      <a:clrScheme name="DESY European XFEL 1">
        <a:dk1>
          <a:srgbClr val="261748"/>
        </a:dk1>
        <a:lt1>
          <a:srgbClr val="FFFFFF"/>
        </a:lt1>
        <a:dk2>
          <a:srgbClr val="000000"/>
        </a:dk2>
        <a:lt2>
          <a:srgbClr val="E0E0E0"/>
        </a:lt2>
        <a:accent1>
          <a:srgbClr val="261748"/>
        </a:accent1>
        <a:accent2>
          <a:srgbClr val="FD930A"/>
        </a:accent2>
        <a:accent3>
          <a:srgbClr val="FFFFFF"/>
        </a:accent3>
        <a:accent4>
          <a:srgbClr val="1F123C"/>
        </a:accent4>
        <a:accent5>
          <a:srgbClr val="ACABB1"/>
        </a:accent5>
        <a:accent6>
          <a:srgbClr val="E58508"/>
        </a:accent6>
        <a:hlink>
          <a:srgbClr val="261748"/>
        </a:hlink>
        <a:folHlink>
          <a:srgbClr val="FD930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261748"/>
      </a:dk1>
      <a:lt1>
        <a:srgbClr val="FFFFFF"/>
      </a:lt1>
      <a:dk2>
        <a:srgbClr val="000000"/>
      </a:dk2>
      <a:lt2>
        <a:srgbClr val="E0E0E0"/>
      </a:lt2>
      <a:accent1>
        <a:srgbClr val="261748"/>
      </a:accent1>
      <a:accent2>
        <a:srgbClr val="FD930A"/>
      </a:accent2>
      <a:accent3>
        <a:srgbClr val="FFFFFF"/>
      </a:accent3>
      <a:accent4>
        <a:srgbClr val="1F123C"/>
      </a:accent4>
      <a:accent5>
        <a:srgbClr val="ACABB1"/>
      </a:accent5>
      <a:accent6>
        <a:srgbClr val="E58508"/>
      </a:accent6>
      <a:hlink>
        <a:srgbClr val="261748"/>
      </a:hlink>
      <a:folHlink>
        <a:srgbClr val="FD930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1791</Words>
  <Application>Microsoft Office PowerPoint</Application>
  <PresentationFormat>On-screen Show (4:3)</PresentationFormat>
  <Paragraphs>482</Paragraphs>
  <Slides>26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8" baseType="lpstr">
      <vt:lpstr>DESY European XFEL</vt:lpstr>
      <vt:lpstr>Picture</vt:lpstr>
      <vt:lpstr>Instrument requests to the delivery of x-ray pulses</vt:lpstr>
      <vt:lpstr>Outline</vt:lpstr>
      <vt:lpstr>User facility and its operation</vt:lpstr>
      <vt:lpstr>Layout x-ray facility</vt:lpstr>
      <vt:lpstr>Layout XTDs - X-ray optics and transport</vt:lpstr>
      <vt:lpstr>Layout XHEXP - SASE 1 instruments</vt:lpstr>
      <vt:lpstr>Layout XHEXP - SASE 2 instruments</vt:lpstr>
      <vt:lpstr>Layout XHEXP - SASE 3 instruments</vt:lpstr>
      <vt:lpstr>Femtosecond X-ray Experiments – FXE</vt:lpstr>
      <vt:lpstr>PowerPoint Presentation</vt:lpstr>
      <vt:lpstr>High repetition rate issues</vt:lpstr>
      <vt:lpstr>Equipment protection system</vt:lpstr>
      <vt:lpstr>A prototypical experiment</vt:lpstr>
      <vt:lpstr>Definition of x-ray beam parameters</vt:lpstr>
      <vt:lpstr>X-ray delivery patterns </vt:lpstr>
      <vt:lpstr>Specific X-ray delivery requests </vt:lpstr>
      <vt:lpstr>Setup phase</vt:lpstr>
      <vt:lpstr>Data taking phase</vt:lpstr>
      <vt:lpstr>Testing phase</vt:lpstr>
      <vt:lpstr>Interaction of acc. operators &amp; experimenters</vt:lpstr>
      <vt:lpstr>Simultanous operations of many instruments</vt:lpstr>
      <vt:lpstr>High repetition rate electron beam delivery</vt:lpstr>
      <vt:lpstr>X-ray delivery patterns / electron bunch distr. </vt:lpstr>
      <vt:lpstr>Electron bunch distribution to 2 BL / 5 undulators </vt:lpstr>
      <vt:lpstr>Conclusions</vt:lpstr>
      <vt:lpstr>Simultaneous operation of many instruments</vt:lpstr>
    </vt:vector>
  </TitlesOfParts>
  <Company>xxx xxx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xxx xxx</dc:creator>
  <cp:lastModifiedBy>Tschentscher, Thomas</cp:lastModifiedBy>
  <cp:revision>372</cp:revision>
  <cp:lastPrinted>2008-09-01T15:04:16Z</cp:lastPrinted>
  <dcterms:created xsi:type="dcterms:W3CDTF">2008-08-31T12:56:32Z</dcterms:created>
  <dcterms:modified xsi:type="dcterms:W3CDTF">2012-04-17T08:45:15Z</dcterms:modified>
</cp:coreProperties>
</file>