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75" r:id="rId4"/>
    <p:sldId id="281" r:id="rId5"/>
    <p:sldId id="284" r:id="rId6"/>
    <p:sldId id="282" r:id="rId7"/>
    <p:sldId id="283" r:id="rId8"/>
    <p:sldId id="286" r:id="rId9"/>
    <p:sldId id="285" r:id="rId10"/>
    <p:sldId id="287" r:id="rId11"/>
    <p:sldId id="259" r:id="rId12"/>
    <p:sldId id="261" r:id="rId13"/>
    <p:sldId id="268" r:id="rId14"/>
    <p:sldId id="267" r:id="rId15"/>
    <p:sldId id="260" r:id="rId16"/>
    <p:sldId id="265" r:id="rId17"/>
    <p:sldId id="263" r:id="rId18"/>
    <p:sldId id="264" r:id="rId19"/>
    <p:sldId id="269" r:id="rId20"/>
    <p:sldId id="270" r:id="rId21"/>
    <p:sldId id="293" r:id="rId22"/>
    <p:sldId id="288" r:id="rId23"/>
    <p:sldId id="289" r:id="rId24"/>
    <p:sldId id="290" r:id="rId25"/>
    <p:sldId id="291" r:id="rId26"/>
    <p:sldId id="294" r:id="rId27"/>
    <p:sldId id="29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76" autoAdjust="0"/>
  </p:normalViewPr>
  <p:slideViewPr>
    <p:cSldViewPr snapToGrid="0" snapToObjects="1" showGuides="1">
      <p:cViewPr>
        <p:scale>
          <a:sx n="80" d="100"/>
          <a:sy n="80" d="100"/>
        </p:scale>
        <p:origin x="-560" y="-216"/>
      </p:cViewPr>
      <p:guideLst>
        <p:guide orient="horz" pos="2413"/>
        <p:guide pos="27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120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BDDC51-8EA6-AC47-9DC0-736F269B865D}" type="doc">
      <dgm:prSet loTypeId="urn:microsoft.com/office/officeart/2005/8/layout/radial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5EB869B-5F90-584B-9350-EEA116B7CA29}">
      <dgm:prSet phldrT="[Text]"/>
      <dgm:spPr/>
      <dgm:t>
        <a:bodyPr/>
        <a:lstStyle/>
        <a:p>
          <a:r>
            <a:rPr lang="en-US" dirty="0" smtClean="0"/>
            <a:t>Single particle counting</a:t>
          </a:r>
        </a:p>
        <a:p>
          <a:r>
            <a:rPr lang="en-US" dirty="0" smtClean="0"/>
            <a:t> Exploiting golden location of BCM1F </a:t>
          </a:r>
        </a:p>
        <a:p>
          <a:r>
            <a:rPr lang="en-US" dirty="0" smtClean="0"/>
            <a:t>(12.5 ns time of flight) </a:t>
          </a:r>
        </a:p>
        <a:p>
          <a:r>
            <a:rPr lang="en-US" dirty="0" smtClean="0"/>
            <a:t>&amp; precise timing information</a:t>
          </a:r>
          <a:endParaRPr lang="en-US" dirty="0"/>
        </a:p>
      </dgm:t>
    </dgm:pt>
    <dgm:pt modelId="{083A9604-0634-E64E-861C-E5A0A660BDD3}" type="parTrans" cxnId="{4475A24F-4F1E-AC43-B5F0-2C3FB24ECEA4}">
      <dgm:prSet/>
      <dgm:spPr/>
      <dgm:t>
        <a:bodyPr/>
        <a:lstStyle/>
        <a:p>
          <a:endParaRPr lang="en-US"/>
        </a:p>
      </dgm:t>
    </dgm:pt>
    <dgm:pt modelId="{79D3BA33-F4F4-0649-B0D8-6864EBEFC897}" type="sibTrans" cxnId="{4475A24F-4F1E-AC43-B5F0-2C3FB24ECEA4}">
      <dgm:prSet/>
      <dgm:spPr/>
      <dgm:t>
        <a:bodyPr/>
        <a:lstStyle/>
        <a:p>
          <a:endParaRPr lang="en-US"/>
        </a:p>
      </dgm:t>
    </dgm:pt>
    <dgm:pt modelId="{1BFBB2AC-6829-1346-9011-37630244D7C4}">
      <dgm:prSet phldrT="[Text]"/>
      <dgm:spPr/>
      <dgm:t>
        <a:bodyPr/>
        <a:lstStyle/>
        <a:p>
          <a:r>
            <a:rPr lang="en-US" dirty="0" smtClean="0"/>
            <a:t>Count products from incoming beam background ; </a:t>
          </a:r>
        </a:p>
        <a:p>
          <a:r>
            <a:rPr lang="en-US" dirty="0" smtClean="0"/>
            <a:t>T = -12.5 ns</a:t>
          </a:r>
          <a:endParaRPr lang="en-US" dirty="0"/>
        </a:p>
      </dgm:t>
    </dgm:pt>
    <dgm:pt modelId="{07683840-740C-A242-8829-A284320AE2F9}" type="parTrans" cxnId="{218E8A01-5F5E-6B44-8028-D25E0E2415DE}">
      <dgm:prSet/>
      <dgm:spPr/>
      <dgm:t>
        <a:bodyPr/>
        <a:lstStyle/>
        <a:p>
          <a:endParaRPr lang="en-US"/>
        </a:p>
      </dgm:t>
    </dgm:pt>
    <dgm:pt modelId="{AFDB3937-B2A9-0842-8014-A4BF20A5520F}" type="sibTrans" cxnId="{218E8A01-5F5E-6B44-8028-D25E0E2415DE}">
      <dgm:prSet/>
      <dgm:spPr/>
      <dgm:t>
        <a:bodyPr/>
        <a:lstStyle/>
        <a:p>
          <a:endParaRPr lang="en-US"/>
        </a:p>
      </dgm:t>
    </dgm:pt>
    <dgm:pt modelId="{B1027FC4-93D3-5342-B60C-857F4A4C515D}">
      <dgm:prSet phldrT="[Text]"/>
      <dgm:spPr/>
      <dgm:t>
        <a:bodyPr/>
        <a:lstStyle/>
        <a:p>
          <a:r>
            <a:rPr lang="en-US" dirty="0" smtClean="0"/>
            <a:t>Albedo ; </a:t>
          </a:r>
        </a:p>
        <a:p>
          <a:r>
            <a:rPr lang="en-US" dirty="0" smtClean="0"/>
            <a:t>Out of time background with exponential decay life time</a:t>
          </a:r>
          <a:endParaRPr lang="en-US" dirty="0"/>
        </a:p>
      </dgm:t>
    </dgm:pt>
    <dgm:pt modelId="{F037222D-0901-7145-A3AE-B88ECC0C15AE}" type="parTrans" cxnId="{50888F5F-240C-584C-A0BD-C1FFC4F5A17C}">
      <dgm:prSet/>
      <dgm:spPr/>
      <dgm:t>
        <a:bodyPr/>
        <a:lstStyle/>
        <a:p>
          <a:endParaRPr lang="en-US"/>
        </a:p>
      </dgm:t>
    </dgm:pt>
    <dgm:pt modelId="{A103B650-89DF-BA4A-A9A5-0B92004C4466}" type="sibTrans" cxnId="{50888F5F-240C-584C-A0BD-C1FFC4F5A17C}">
      <dgm:prSet/>
      <dgm:spPr/>
      <dgm:t>
        <a:bodyPr/>
        <a:lstStyle/>
        <a:p>
          <a:endParaRPr lang="en-US"/>
        </a:p>
      </dgm:t>
    </dgm:pt>
    <dgm:pt modelId="{1D552C87-D8B0-0047-BB35-089986426776}">
      <dgm:prSet phldrT="[Text]"/>
      <dgm:spPr/>
      <dgm:t>
        <a:bodyPr/>
        <a:lstStyle/>
        <a:p>
          <a:r>
            <a:rPr lang="en-US" dirty="0" smtClean="0"/>
            <a:t>Count collision (&amp; outgoing beam) products ; </a:t>
          </a:r>
        </a:p>
        <a:p>
          <a:r>
            <a:rPr lang="en-US" dirty="0" smtClean="0"/>
            <a:t>T=0</a:t>
          </a:r>
          <a:endParaRPr lang="en-US" dirty="0"/>
        </a:p>
      </dgm:t>
    </dgm:pt>
    <dgm:pt modelId="{31342460-7116-6D4C-B2C8-26D6925AB55E}" type="parTrans" cxnId="{CF9E31F5-0EF3-9042-BFBD-1B532B175494}">
      <dgm:prSet/>
      <dgm:spPr/>
      <dgm:t>
        <a:bodyPr/>
        <a:lstStyle/>
        <a:p>
          <a:endParaRPr lang="en-US"/>
        </a:p>
      </dgm:t>
    </dgm:pt>
    <dgm:pt modelId="{C7F9E62E-213B-5C4E-9236-82274BB1E966}" type="sibTrans" cxnId="{CF9E31F5-0EF3-9042-BFBD-1B532B175494}">
      <dgm:prSet/>
      <dgm:spPr/>
      <dgm:t>
        <a:bodyPr/>
        <a:lstStyle/>
        <a:p>
          <a:endParaRPr lang="en-US"/>
        </a:p>
      </dgm:t>
    </dgm:pt>
    <dgm:pt modelId="{AC13A5C7-2527-4545-A1E0-C97881C5A28E}" type="pres">
      <dgm:prSet presAssocID="{DBBDDC51-8EA6-AC47-9DC0-736F269B865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0E8624-39A8-5B4E-8C2A-59BA58A212D1}" type="pres">
      <dgm:prSet presAssocID="{A5EB869B-5F90-584B-9350-EEA116B7CA29}" presName="centerShape" presStyleLbl="node0" presStyleIdx="0" presStyleCnt="1" custScaleX="162985" custScaleY="136928"/>
      <dgm:spPr/>
      <dgm:t>
        <a:bodyPr/>
        <a:lstStyle/>
        <a:p>
          <a:endParaRPr lang="en-US"/>
        </a:p>
      </dgm:t>
    </dgm:pt>
    <dgm:pt modelId="{9E14D20C-DA08-5842-9752-04A6878D5D34}" type="pres">
      <dgm:prSet presAssocID="{07683840-740C-A242-8829-A284320AE2F9}" presName="parTrans" presStyleLbl="bgSibTrans2D1" presStyleIdx="0" presStyleCnt="3" custAng="10729937" custScaleX="36205" custScaleY="109779" custLinFactNeighborX="25965" custLinFactNeighborY="60914"/>
      <dgm:spPr/>
      <dgm:t>
        <a:bodyPr/>
        <a:lstStyle/>
        <a:p>
          <a:endParaRPr lang="en-US"/>
        </a:p>
      </dgm:t>
    </dgm:pt>
    <dgm:pt modelId="{59F80DDC-FE6A-B14C-9332-5BCE5010FD06}" type="pres">
      <dgm:prSet presAssocID="{1BFBB2AC-6829-1346-9011-37630244D7C4}" presName="node" presStyleLbl="node1" presStyleIdx="0" presStyleCnt="3" custRadScaleRad="129648" custRadScaleInc="33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0C75DA-4023-3542-A300-D84593F1A61A}" type="pres">
      <dgm:prSet presAssocID="{31342460-7116-6D4C-B2C8-26D6925AB55E}" presName="parTrans" presStyleLbl="bgSibTrans2D1" presStyleIdx="1" presStyleCnt="3" custAng="10800000" custScaleX="39956" custLinFactNeighborY="66340" custRadScaleRad="44097" custRadScaleInc="-2147483648"/>
      <dgm:spPr/>
      <dgm:t>
        <a:bodyPr/>
        <a:lstStyle/>
        <a:p>
          <a:endParaRPr lang="en-US"/>
        </a:p>
      </dgm:t>
    </dgm:pt>
    <dgm:pt modelId="{BBB8EA1A-E737-AB40-955E-FB3A482E30F4}" type="pres">
      <dgm:prSet presAssocID="{1D552C87-D8B0-0047-BB35-08998642677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64BD9-1D2E-804C-B6A3-AA3BB2A1BEAE}" type="pres">
      <dgm:prSet presAssocID="{F037222D-0901-7145-A3AE-B88ECC0C15AE}" presName="parTrans" presStyleLbl="bgSibTrans2D1" presStyleIdx="2" presStyleCnt="3" custAng="10849963" custScaleX="38386" custScaleY="88328" custLinFactNeighborX="-16775" custLinFactNeighborY="74900" custRadScaleRad="44097" custRadScaleInc="-2147483648"/>
      <dgm:spPr/>
      <dgm:t>
        <a:bodyPr/>
        <a:lstStyle/>
        <a:p>
          <a:endParaRPr lang="en-US"/>
        </a:p>
      </dgm:t>
    </dgm:pt>
    <dgm:pt modelId="{C4602794-E2CD-3340-99EE-B7E17466E1FF}" type="pres">
      <dgm:prSet presAssocID="{B1027FC4-93D3-5342-B60C-857F4A4C515D}" presName="node" presStyleLbl="node1" presStyleIdx="2" presStyleCnt="3" custRadScaleRad="130030" custRadScaleInc="-12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931314-80BE-C44C-9C00-2C71C5735201}" type="presOf" srcId="{1D552C87-D8B0-0047-BB35-089986426776}" destId="{BBB8EA1A-E737-AB40-955E-FB3A482E30F4}" srcOrd="0" destOrd="0" presId="urn:microsoft.com/office/officeart/2005/8/layout/radial4"/>
    <dgm:cxn modelId="{2FD6517A-9CBE-C049-9B79-5604E8F4879C}" type="presOf" srcId="{F037222D-0901-7145-A3AE-B88ECC0C15AE}" destId="{90864BD9-1D2E-804C-B6A3-AA3BB2A1BEAE}" srcOrd="0" destOrd="0" presId="urn:microsoft.com/office/officeart/2005/8/layout/radial4"/>
    <dgm:cxn modelId="{756F1950-1AA1-9744-8F4B-6C7B2B63AA18}" type="presOf" srcId="{B1027FC4-93D3-5342-B60C-857F4A4C515D}" destId="{C4602794-E2CD-3340-99EE-B7E17466E1FF}" srcOrd="0" destOrd="0" presId="urn:microsoft.com/office/officeart/2005/8/layout/radial4"/>
    <dgm:cxn modelId="{50888F5F-240C-584C-A0BD-C1FFC4F5A17C}" srcId="{A5EB869B-5F90-584B-9350-EEA116B7CA29}" destId="{B1027FC4-93D3-5342-B60C-857F4A4C515D}" srcOrd="2" destOrd="0" parTransId="{F037222D-0901-7145-A3AE-B88ECC0C15AE}" sibTransId="{A103B650-89DF-BA4A-A9A5-0B92004C4466}"/>
    <dgm:cxn modelId="{483EF495-4BC9-0C4E-8049-4E31667FD513}" type="presOf" srcId="{1BFBB2AC-6829-1346-9011-37630244D7C4}" destId="{59F80DDC-FE6A-B14C-9332-5BCE5010FD06}" srcOrd="0" destOrd="0" presId="urn:microsoft.com/office/officeart/2005/8/layout/radial4"/>
    <dgm:cxn modelId="{8E7BBBDE-C706-3D45-A0D0-76FF4889D122}" type="presOf" srcId="{31342460-7116-6D4C-B2C8-26D6925AB55E}" destId="{2E0C75DA-4023-3542-A300-D84593F1A61A}" srcOrd="0" destOrd="0" presId="urn:microsoft.com/office/officeart/2005/8/layout/radial4"/>
    <dgm:cxn modelId="{DAF50847-5032-214E-99F0-8D6E8385D6B7}" type="presOf" srcId="{A5EB869B-5F90-584B-9350-EEA116B7CA29}" destId="{1C0E8624-39A8-5B4E-8C2A-59BA58A212D1}" srcOrd="0" destOrd="0" presId="urn:microsoft.com/office/officeart/2005/8/layout/radial4"/>
    <dgm:cxn modelId="{4475A24F-4F1E-AC43-B5F0-2C3FB24ECEA4}" srcId="{DBBDDC51-8EA6-AC47-9DC0-736F269B865D}" destId="{A5EB869B-5F90-584B-9350-EEA116B7CA29}" srcOrd="0" destOrd="0" parTransId="{083A9604-0634-E64E-861C-E5A0A660BDD3}" sibTransId="{79D3BA33-F4F4-0649-B0D8-6864EBEFC897}"/>
    <dgm:cxn modelId="{CF9E31F5-0EF3-9042-BFBD-1B532B175494}" srcId="{A5EB869B-5F90-584B-9350-EEA116B7CA29}" destId="{1D552C87-D8B0-0047-BB35-089986426776}" srcOrd="1" destOrd="0" parTransId="{31342460-7116-6D4C-B2C8-26D6925AB55E}" sibTransId="{C7F9E62E-213B-5C4E-9236-82274BB1E966}"/>
    <dgm:cxn modelId="{218E8A01-5F5E-6B44-8028-D25E0E2415DE}" srcId="{A5EB869B-5F90-584B-9350-EEA116B7CA29}" destId="{1BFBB2AC-6829-1346-9011-37630244D7C4}" srcOrd="0" destOrd="0" parTransId="{07683840-740C-A242-8829-A284320AE2F9}" sibTransId="{AFDB3937-B2A9-0842-8014-A4BF20A5520F}"/>
    <dgm:cxn modelId="{0BD0F8A9-C99F-0646-8A62-CBFA695EEB9D}" type="presOf" srcId="{07683840-740C-A242-8829-A284320AE2F9}" destId="{9E14D20C-DA08-5842-9752-04A6878D5D34}" srcOrd="0" destOrd="0" presId="urn:microsoft.com/office/officeart/2005/8/layout/radial4"/>
    <dgm:cxn modelId="{E0FC50CE-B02E-494C-97AA-0EF388B97940}" type="presOf" srcId="{DBBDDC51-8EA6-AC47-9DC0-736F269B865D}" destId="{AC13A5C7-2527-4545-A1E0-C97881C5A28E}" srcOrd="0" destOrd="0" presId="urn:microsoft.com/office/officeart/2005/8/layout/radial4"/>
    <dgm:cxn modelId="{EB137A67-69A3-E34E-B67A-D09F0E4489A8}" type="presParOf" srcId="{AC13A5C7-2527-4545-A1E0-C97881C5A28E}" destId="{1C0E8624-39A8-5B4E-8C2A-59BA58A212D1}" srcOrd="0" destOrd="0" presId="urn:microsoft.com/office/officeart/2005/8/layout/radial4"/>
    <dgm:cxn modelId="{E205F566-206B-DF49-A22D-8C948213FA10}" type="presParOf" srcId="{AC13A5C7-2527-4545-A1E0-C97881C5A28E}" destId="{9E14D20C-DA08-5842-9752-04A6878D5D34}" srcOrd="1" destOrd="0" presId="urn:microsoft.com/office/officeart/2005/8/layout/radial4"/>
    <dgm:cxn modelId="{5B21214E-7784-4D4C-A789-C9EFBBAC3548}" type="presParOf" srcId="{AC13A5C7-2527-4545-A1E0-C97881C5A28E}" destId="{59F80DDC-FE6A-B14C-9332-5BCE5010FD06}" srcOrd="2" destOrd="0" presId="urn:microsoft.com/office/officeart/2005/8/layout/radial4"/>
    <dgm:cxn modelId="{A0FC6DB1-4A78-9142-A46E-D57937E075CB}" type="presParOf" srcId="{AC13A5C7-2527-4545-A1E0-C97881C5A28E}" destId="{2E0C75DA-4023-3542-A300-D84593F1A61A}" srcOrd="3" destOrd="0" presId="urn:microsoft.com/office/officeart/2005/8/layout/radial4"/>
    <dgm:cxn modelId="{C2E45547-5457-4A40-91DD-198F36DAC256}" type="presParOf" srcId="{AC13A5C7-2527-4545-A1E0-C97881C5A28E}" destId="{BBB8EA1A-E737-AB40-955E-FB3A482E30F4}" srcOrd="4" destOrd="0" presId="urn:microsoft.com/office/officeart/2005/8/layout/radial4"/>
    <dgm:cxn modelId="{3AC336B2-A096-E64A-80C3-96B76A041C77}" type="presParOf" srcId="{AC13A5C7-2527-4545-A1E0-C97881C5A28E}" destId="{90864BD9-1D2E-804C-B6A3-AA3BB2A1BEAE}" srcOrd="5" destOrd="0" presId="urn:microsoft.com/office/officeart/2005/8/layout/radial4"/>
    <dgm:cxn modelId="{483DEFAC-C2B7-B448-B127-260B93475790}" type="presParOf" srcId="{AC13A5C7-2527-4545-A1E0-C97881C5A28E}" destId="{C4602794-E2CD-3340-99EE-B7E17466E1F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BDDC51-8EA6-AC47-9DC0-736F269B865D}" type="doc">
      <dgm:prSet loTypeId="urn:microsoft.com/office/officeart/2005/8/layout/radial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BFBB2AC-6829-1346-9011-37630244D7C4}">
      <dgm:prSet phldrT="[Text]"/>
      <dgm:spPr/>
      <dgm:t>
        <a:bodyPr/>
        <a:lstStyle/>
        <a:p>
          <a:r>
            <a:rPr lang="en-US" dirty="0" smtClean="0"/>
            <a:t>Count products from incoming beam background ; </a:t>
          </a:r>
        </a:p>
        <a:p>
          <a:r>
            <a:rPr lang="en-US" dirty="0" smtClean="0"/>
            <a:t>T = -12.5 ns</a:t>
          </a:r>
          <a:endParaRPr lang="en-US" dirty="0"/>
        </a:p>
      </dgm:t>
    </dgm:pt>
    <dgm:pt modelId="{07683840-740C-A242-8829-A284320AE2F9}" type="parTrans" cxnId="{218E8A01-5F5E-6B44-8028-D25E0E2415DE}">
      <dgm:prSet/>
      <dgm:spPr/>
      <dgm:t>
        <a:bodyPr/>
        <a:lstStyle/>
        <a:p>
          <a:endParaRPr lang="en-US"/>
        </a:p>
      </dgm:t>
    </dgm:pt>
    <dgm:pt modelId="{AFDB3937-B2A9-0842-8014-A4BF20A5520F}" type="sibTrans" cxnId="{218E8A01-5F5E-6B44-8028-D25E0E2415DE}">
      <dgm:prSet/>
      <dgm:spPr/>
      <dgm:t>
        <a:bodyPr/>
        <a:lstStyle/>
        <a:p>
          <a:endParaRPr lang="en-US"/>
        </a:p>
      </dgm:t>
    </dgm:pt>
    <dgm:pt modelId="{B1027FC4-93D3-5342-B60C-857F4A4C515D}">
      <dgm:prSet phldrT="[Text]"/>
      <dgm:spPr/>
      <dgm:t>
        <a:bodyPr/>
        <a:lstStyle/>
        <a:p>
          <a:r>
            <a:rPr lang="en-US" dirty="0" smtClean="0"/>
            <a:t>Albedo ; </a:t>
          </a:r>
        </a:p>
        <a:p>
          <a:r>
            <a:rPr lang="en-US" dirty="0" smtClean="0"/>
            <a:t>Out of time background with exponential decay life time</a:t>
          </a:r>
          <a:endParaRPr lang="en-US" dirty="0"/>
        </a:p>
      </dgm:t>
    </dgm:pt>
    <dgm:pt modelId="{F037222D-0901-7145-A3AE-B88ECC0C15AE}" type="parTrans" cxnId="{50888F5F-240C-584C-A0BD-C1FFC4F5A17C}">
      <dgm:prSet/>
      <dgm:spPr/>
      <dgm:t>
        <a:bodyPr/>
        <a:lstStyle/>
        <a:p>
          <a:endParaRPr lang="en-US"/>
        </a:p>
      </dgm:t>
    </dgm:pt>
    <dgm:pt modelId="{A103B650-89DF-BA4A-A9A5-0B92004C4466}" type="sibTrans" cxnId="{50888F5F-240C-584C-A0BD-C1FFC4F5A17C}">
      <dgm:prSet/>
      <dgm:spPr/>
      <dgm:t>
        <a:bodyPr/>
        <a:lstStyle/>
        <a:p>
          <a:endParaRPr lang="en-US"/>
        </a:p>
      </dgm:t>
    </dgm:pt>
    <dgm:pt modelId="{1D552C87-D8B0-0047-BB35-089986426776}">
      <dgm:prSet phldrT="[Text]"/>
      <dgm:spPr/>
      <dgm:t>
        <a:bodyPr/>
        <a:lstStyle/>
        <a:p>
          <a:r>
            <a:rPr lang="en-US" dirty="0" smtClean="0"/>
            <a:t>Count collision (&amp; outgoing beam) products ; </a:t>
          </a:r>
        </a:p>
        <a:p>
          <a:r>
            <a:rPr lang="en-US" dirty="0" smtClean="0"/>
            <a:t>T=0</a:t>
          </a:r>
          <a:endParaRPr lang="en-US" dirty="0"/>
        </a:p>
      </dgm:t>
    </dgm:pt>
    <dgm:pt modelId="{31342460-7116-6D4C-B2C8-26D6925AB55E}" type="parTrans" cxnId="{CF9E31F5-0EF3-9042-BFBD-1B532B175494}">
      <dgm:prSet/>
      <dgm:spPr/>
      <dgm:t>
        <a:bodyPr/>
        <a:lstStyle/>
        <a:p>
          <a:endParaRPr lang="en-US"/>
        </a:p>
      </dgm:t>
    </dgm:pt>
    <dgm:pt modelId="{C7F9E62E-213B-5C4E-9236-82274BB1E966}" type="sibTrans" cxnId="{CF9E31F5-0EF3-9042-BFBD-1B532B175494}">
      <dgm:prSet/>
      <dgm:spPr/>
      <dgm:t>
        <a:bodyPr/>
        <a:lstStyle/>
        <a:p>
          <a:endParaRPr lang="en-US"/>
        </a:p>
      </dgm:t>
    </dgm:pt>
    <dgm:pt modelId="{A5EB869B-5F90-584B-9350-EEA116B7CA29}">
      <dgm:prSet phldrT="[Text]"/>
      <dgm:spPr/>
      <dgm:t>
        <a:bodyPr/>
        <a:lstStyle/>
        <a:p>
          <a:r>
            <a:rPr lang="en-US" dirty="0" smtClean="0"/>
            <a:t>Single particle counting</a:t>
          </a:r>
        </a:p>
        <a:p>
          <a:r>
            <a:rPr lang="en-US" dirty="0" smtClean="0"/>
            <a:t> Exploiting golden location of BCM1F </a:t>
          </a:r>
        </a:p>
        <a:p>
          <a:r>
            <a:rPr lang="en-US" dirty="0" smtClean="0"/>
            <a:t>(12.5 ns time of flight) </a:t>
          </a:r>
        </a:p>
        <a:p>
          <a:r>
            <a:rPr lang="en-US" dirty="0" smtClean="0"/>
            <a:t>&amp; precise timing information</a:t>
          </a:r>
          <a:endParaRPr lang="en-US" dirty="0"/>
        </a:p>
      </dgm:t>
    </dgm:pt>
    <dgm:pt modelId="{79D3BA33-F4F4-0649-B0D8-6864EBEFC897}" type="sibTrans" cxnId="{4475A24F-4F1E-AC43-B5F0-2C3FB24ECEA4}">
      <dgm:prSet/>
      <dgm:spPr/>
      <dgm:t>
        <a:bodyPr/>
        <a:lstStyle/>
        <a:p>
          <a:endParaRPr lang="en-US"/>
        </a:p>
      </dgm:t>
    </dgm:pt>
    <dgm:pt modelId="{083A9604-0634-E64E-861C-E5A0A660BDD3}" type="parTrans" cxnId="{4475A24F-4F1E-AC43-B5F0-2C3FB24ECEA4}">
      <dgm:prSet/>
      <dgm:spPr/>
      <dgm:t>
        <a:bodyPr/>
        <a:lstStyle/>
        <a:p>
          <a:endParaRPr lang="en-US"/>
        </a:p>
      </dgm:t>
    </dgm:pt>
    <dgm:pt modelId="{AC13A5C7-2527-4545-A1E0-C97881C5A28E}" type="pres">
      <dgm:prSet presAssocID="{DBBDDC51-8EA6-AC47-9DC0-736F269B865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0E8624-39A8-5B4E-8C2A-59BA58A212D1}" type="pres">
      <dgm:prSet presAssocID="{A5EB869B-5F90-584B-9350-EEA116B7CA29}" presName="centerShape" presStyleLbl="node0" presStyleIdx="0" presStyleCnt="1" custScaleX="162985" custScaleY="136928"/>
      <dgm:spPr/>
      <dgm:t>
        <a:bodyPr/>
        <a:lstStyle/>
        <a:p>
          <a:endParaRPr lang="en-US"/>
        </a:p>
      </dgm:t>
    </dgm:pt>
    <dgm:pt modelId="{9E14D20C-DA08-5842-9752-04A6878D5D34}" type="pres">
      <dgm:prSet presAssocID="{07683840-740C-A242-8829-A284320AE2F9}" presName="parTrans" presStyleLbl="bgSibTrans2D1" presStyleIdx="0" presStyleCnt="3" custAng="10729937" custScaleX="36205" custScaleY="109779" custLinFactNeighborX="-786" custLinFactNeighborY="82654"/>
      <dgm:spPr/>
      <dgm:t>
        <a:bodyPr/>
        <a:lstStyle/>
        <a:p>
          <a:endParaRPr lang="en-US"/>
        </a:p>
      </dgm:t>
    </dgm:pt>
    <dgm:pt modelId="{59F80DDC-FE6A-B14C-9332-5BCE5010FD06}" type="pres">
      <dgm:prSet presAssocID="{1BFBB2AC-6829-1346-9011-37630244D7C4}" presName="node" presStyleLbl="node1" presStyleIdx="0" presStyleCnt="3" custRadScaleRad="131282" custRadScaleInc="67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0C75DA-4023-3542-A300-D84593F1A61A}" type="pres">
      <dgm:prSet presAssocID="{31342460-7116-6D4C-B2C8-26D6925AB55E}" presName="parTrans" presStyleLbl="bgSibTrans2D1" presStyleIdx="1" presStyleCnt="3" custAng="10800000" custScaleX="39956" custLinFactNeighborY="66340" custRadScaleRad="44097" custRadScaleInc="-2147483648"/>
      <dgm:spPr/>
      <dgm:t>
        <a:bodyPr/>
        <a:lstStyle/>
        <a:p>
          <a:endParaRPr lang="en-US"/>
        </a:p>
      </dgm:t>
    </dgm:pt>
    <dgm:pt modelId="{BBB8EA1A-E737-AB40-955E-FB3A482E30F4}" type="pres">
      <dgm:prSet presAssocID="{1D552C87-D8B0-0047-BB35-08998642677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64BD9-1D2E-804C-B6A3-AA3BB2A1BEAE}" type="pres">
      <dgm:prSet presAssocID="{F037222D-0901-7145-A3AE-B88ECC0C15AE}" presName="parTrans" presStyleLbl="bgSibTrans2D1" presStyleIdx="2" presStyleCnt="3" custAng="10849963" custScaleX="38386" custScaleY="88328" custLinFactNeighborX="-16775" custLinFactNeighborY="74900" custRadScaleRad="44097" custRadScaleInc="-2147483648"/>
      <dgm:spPr/>
      <dgm:t>
        <a:bodyPr/>
        <a:lstStyle/>
        <a:p>
          <a:endParaRPr lang="en-US"/>
        </a:p>
      </dgm:t>
    </dgm:pt>
    <dgm:pt modelId="{C4602794-E2CD-3340-99EE-B7E17466E1FF}" type="pres">
      <dgm:prSet presAssocID="{B1027FC4-93D3-5342-B60C-857F4A4C515D}" presName="node" presStyleLbl="node1" presStyleIdx="2" presStyleCnt="3" custRadScaleRad="130030" custRadScaleInc="-12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2DEB53-6566-894F-A04D-0374B7F9D881}" type="presOf" srcId="{1BFBB2AC-6829-1346-9011-37630244D7C4}" destId="{59F80DDC-FE6A-B14C-9332-5BCE5010FD06}" srcOrd="0" destOrd="0" presId="urn:microsoft.com/office/officeart/2005/8/layout/radial4"/>
    <dgm:cxn modelId="{50888F5F-240C-584C-A0BD-C1FFC4F5A17C}" srcId="{A5EB869B-5F90-584B-9350-EEA116B7CA29}" destId="{B1027FC4-93D3-5342-B60C-857F4A4C515D}" srcOrd="2" destOrd="0" parTransId="{F037222D-0901-7145-A3AE-B88ECC0C15AE}" sibTransId="{A103B650-89DF-BA4A-A9A5-0B92004C4466}"/>
    <dgm:cxn modelId="{9F6112EE-F7E3-454C-AB56-FA3B2AA6FF85}" type="presOf" srcId="{31342460-7116-6D4C-B2C8-26D6925AB55E}" destId="{2E0C75DA-4023-3542-A300-D84593F1A61A}" srcOrd="0" destOrd="0" presId="urn:microsoft.com/office/officeart/2005/8/layout/radial4"/>
    <dgm:cxn modelId="{218E8A01-5F5E-6B44-8028-D25E0E2415DE}" srcId="{A5EB869B-5F90-584B-9350-EEA116B7CA29}" destId="{1BFBB2AC-6829-1346-9011-37630244D7C4}" srcOrd="0" destOrd="0" parTransId="{07683840-740C-A242-8829-A284320AE2F9}" sibTransId="{AFDB3937-B2A9-0842-8014-A4BF20A5520F}"/>
    <dgm:cxn modelId="{73D542C7-710F-ED4A-8C1C-80F28DF4F156}" type="presOf" srcId="{F037222D-0901-7145-A3AE-B88ECC0C15AE}" destId="{90864BD9-1D2E-804C-B6A3-AA3BB2A1BEAE}" srcOrd="0" destOrd="0" presId="urn:microsoft.com/office/officeart/2005/8/layout/radial4"/>
    <dgm:cxn modelId="{BAF60B3C-C32A-BF4D-81F7-6D1A3F8CB8E5}" type="presOf" srcId="{B1027FC4-93D3-5342-B60C-857F4A4C515D}" destId="{C4602794-E2CD-3340-99EE-B7E17466E1FF}" srcOrd="0" destOrd="0" presId="urn:microsoft.com/office/officeart/2005/8/layout/radial4"/>
    <dgm:cxn modelId="{4475A24F-4F1E-AC43-B5F0-2C3FB24ECEA4}" srcId="{DBBDDC51-8EA6-AC47-9DC0-736F269B865D}" destId="{A5EB869B-5F90-584B-9350-EEA116B7CA29}" srcOrd="0" destOrd="0" parTransId="{083A9604-0634-E64E-861C-E5A0A660BDD3}" sibTransId="{79D3BA33-F4F4-0649-B0D8-6864EBEFC897}"/>
    <dgm:cxn modelId="{9E304336-3006-B74E-A217-1B7B7FDF5263}" type="presOf" srcId="{07683840-740C-A242-8829-A284320AE2F9}" destId="{9E14D20C-DA08-5842-9752-04A6878D5D34}" srcOrd="0" destOrd="0" presId="urn:microsoft.com/office/officeart/2005/8/layout/radial4"/>
    <dgm:cxn modelId="{D1576A8C-1A94-A74C-A7A0-4D5620968166}" type="presOf" srcId="{DBBDDC51-8EA6-AC47-9DC0-736F269B865D}" destId="{AC13A5C7-2527-4545-A1E0-C97881C5A28E}" srcOrd="0" destOrd="0" presId="urn:microsoft.com/office/officeart/2005/8/layout/radial4"/>
    <dgm:cxn modelId="{C31186A7-047E-BB4F-B2CA-400EA2A48BDE}" type="presOf" srcId="{1D552C87-D8B0-0047-BB35-089986426776}" destId="{BBB8EA1A-E737-AB40-955E-FB3A482E30F4}" srcOrd="0" destOrd="0" presId="urn:microsoft.com/office/officeart/2005/8/layout/radial4"/>
    <dgm:cxn modelId="{656AC7D1-5896-DD46-955F-55F2CA58D40C}" type="presOf" srcId="{A5EB869B-5F90-584B-9350-EEA116B7CA29}" destId="{1C0E8624-39A8-5B4E-8C2A-59BA58A212D1}" srcOrd="0" destOrd="0" presId="urn:microsoft.com/office/officeart/2005/8/layout/radial4"/>
    <dgm:cxn modelId="{CF9E31F5-0EF3-9042-BFBD-1B532B175494}" srcId="{A5EB869B-5F90-584B-9350-EEA116B7CA29}" destId="{1D552C87-D8B0-0047-BB35-089986426776}" srcOrd="1" destOrd="0" parTransId="{31342460-7116-6D4C-B2C8-26D6925AB55E}" sibTransId="{C7F9E62E-213B-5C4E-9236-82274BB1E966}"/>
    <dgm:cxn modelId="{EBA170ED-0B8C-124D-A989-DFDF269BF984}" type="presParOf" srcId="{AC13A5C7-2527-4545-A1E0-C97881C5A28E}" destId="{1C0E8624-39A8-5B4E-8C2A-59BA58A212D1}" srcOrd="0" destOrd="0" presId="urn:microsoft.com/office/officeart/2005/8/layout/radial4"/>
    <dgm:cxn modelId="{26BE2A95-39A8-0141-9DCD-255409B0DCEB}" type="presParOf" srcId="{AC13A5C7-2527-4545-A1E0-C97881C5A28E}" destId="{9E14D20C-DA08-5842-9752-04A6878D5D34}" srcOrd="1" destOrd="0" presId="urn:microsoft.com/office/officeart/2005/8/layout/radial4"/>
    <dgm:cxn modelId="{269488CA-A3C8-3D45-B24F-7A4BC330DACC}" type="presParOf" srcId="{AC13A5C7-2527-4545-A1E0-C97881C5A28E}" destId="{59F80DDC-FE6A-B14C-9332-5BCE5010FD06}" srcOrd="2" destOrd="0" presId="urn:microsoft.com/office/officeart/2005/8/layout/radial4"/>
    <dgm:cxn modelId="{A0229122-5E32-5448-8A32-D8A9EE866767}" type="presParOf" srcId="{AC13A5C7-2527-4545-A1E0-C97881C5A28E}" destId="{2E0C75DA-4023-3542-A300-D84593F1A61A}" srcOrd="3" destOrd="0" presId="urn:microsoft.com/office/officeart/2005/8/layout/radial4"/>
    <dgm:cxn modelId="{5A49EDA3-E4C5-CA41-8115-BAFB02C698A4}" type="presParOf" srcId="{AC13A5C7-2527-4545-A1E0-C97881C5A28E}" destId="{BBB8EA1A-E737-AB40-955E-FB3A482E30F4}" srcOrd="4" destOrd="0" presId="urn:microsoft.com/office/officeart/2005/8/layout/radial4"/>
    <dgm:cxn modelId="{5C463C88-01CB-544C-95B1-7CF92443B475}" type="presParOf" srcId="{AC13A5C7-2527-4545-A1E0-C97881C5A28E}" destId="{90864BD9-1D2E-804C-B6A3-AA3BB2A1BEAE}" srcOrd="5" destOrd="0" presId="urn:microsoft.com/office/officeart/2005/8/layout/radial4"/>
    <dgm:cxn modelId="{6ECE977A-9E49-C04E-936F-F3B9F430F6E1}" type="presParOf" srcId="{AC13A5C7-2527-4545-A1E0-C97881C5A28E}" destId="{C4602794-E2CD-3340-99EE-B7E17466E1F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BDDC51-8EA6-AC47-9DC0-736F269B865D}" type="doc">
      <dgm:prSet loTypeId="urn:microsoft.com/office/officeart/2005/8/layout/radial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5EB869B-5F90-584B-9350-EEA116B7CA29}">
      <dgm:prSet phldrT="[Text]"/>
      <dgm:spPr/>
      <dgm:t>
        <a:bodyPr/>
        <a:lstStyle/>
        <a:p>
          <a:r>
            <a:rPr lang="en-US" dirty="0" smtClean="0"/>
            <a:t>Single particle counting</a:t>
          </a:r>
        </a:p>
        <a:p>
          <a:r>
            <a:rPr lang="en-US" dirty="0" smtClean="0"/>
            <a:t> Exploiting golden location of BCM1F </a:t>
          </a:r>
        </a:p>
        <a:p>
          <a:r>
            <a:rPr lang="en-US" dirty="0" smtClean="0"/>
            <a:t>(12.5 ns time of flight) </a:t>
          </a:r>
        </a:p>
        <a:p>
          <a:r>
            <a:rPr lang="en-US" dirty="0" smtClean="0"/>
            <a:t>&amp; precise timing information</a:t>
          </a:r>
          <a:endParaRPr lang="en-US" dirty="0"/>
        </a:p>
      </dgm:t>
    </dgm:pt>
    <dgm:pt modelId="{083A9604-0634-E64E-861C-E5A0A660BDD3}" type="parTrans" cxnId="{4475A24F-4F1E-AC43-B5F0-2C3FB24ECEA4}">
      <dgm:prSet/>
      <dgm:spPr/>
      <dgm:t>
        <a:bodyPr/>
        <a:lstStyle/>
        <a:p>
          <a:endParaRPr lang="en-US"/>
        </a:p>
      </dgm:t>
    </dgm:pt>
    <dgm:pt modelId="{79D3BA33-F4F4-0649-B0D8-6864EBEFC897}" type="sibTrans" cxnId="{4475A24F-4F1E-AC43-B5F0-2C3FB24ECEA4}">
      <dgm:prSet/>
      <dgm:spPr/>
      <dgm:t>
        <a:bodyPr/>
        <a:lstStyle/>
        <a:p>
          <a:endParaRPr lang="en-US"/>
        </a:p>
      </dgm:t>
    </dgm:pt>
    <dgm:pt modelId="{1BFBB2AC-6829-1346-9011-37630244D7C4}">
      <dgm:prSet phldrT="[Text]"/>
      <dgm:spPr/>
      <dgm:t>
        <a:bodyPr/>
        <a:lstStyle/>
        <a:p>
          <a:r>
            <a:rPr lang="en-US" dirty="0" smtClean="0"/>
            <a:t>Count products from incoming beam background ; </a:t>
          </a:r>
        </a:p>
        <a:p>
          <a:r>
            <a:rPr lang="en-US" dirty="0" smtClean="0"/>
            <a:t>T = -12.5 ns</a:t>
          </a:r>
          <a:endParaRPr lang="en-US" dirty="0"/>
        </a:p>
      </dgm:t>
    </dgm:pt>
    <dgm:pt modelId="{07683840-740C-A242-8829-A284320AE2F9}" type="parTrans" cxnId="{218E8A01-5F5E-6B44-8028-D25E0E2415DE}">
      <dgm:prSet/>
      <dgm:spPr/>
      <dgm:t>
        <a:bodyPr/>
        <a:lstStyle/>
        <a:p>
          <a:endParaRPr lang="en-US"/>
        </a:p>
      </dgm:t>
    </dgm:pt>
    <dgm:pt modelId="{AFDB3937-B2A9-0842-8014-A4BF20A5520F}" type="sibTrans" cxnId="{218E8A01-5F5E-6B44-8028-D25E0E2415DE}">
      <dgm:prSet/>
      <dgm:spPr/>
      <dgm:t>
        <a:bodyPr/>
        <a:lstStyle/>
        <a:p>
          <a:endParaRPr lang="en-US"/>
        </a:p>
      </dgm:t>
    </dgm:pt>
    <dgm:pt modelId="{B1027FC4-93D3-5342-B60C-857F4A4C515D}">
      <dgm:prSet phldrT="[Text]"/>
      <dgm:spPr/>
      <dgm:t>
        <a:bodyPr/>
        <a:lstStyle/>
        <a:p>
          <a:r>
            <a:rPr lang="en-US" dirty="0" smtClean="0"/>
            <a:t>Albedo ; </a:t>
          </a:r>
        </a:p>
        <a:p>
          <a:r>
            <a:rPr lang="en-US" dirty="0" smtClean="0"/>
            <a:t>Out of time background with exponential decay life time</a:t>
          </a:r>
          <a:endParaRPr lang="en-US" dirty="0"/>
        </a:p>
      </dgm:t>
    </dgm:pt>
    <dgm:pt modelId="{F037222D-0901-7145-A3AE-B88ECC0C15AE}" type="parTrans" cxnId="{50888F5F-240C-584C-A0BD-C1FFC4F5A17C}">
      <dgm:prSet/>
      <dgm:spPr/>
      <dgm:t>
        <a:bodyPr/>
        <a:lstStyle/>
        <a:p>
          <a:endParaRPr lang="en-US"/>
        </a:p>
      </dgm:t>
    </dgm:pt>
    <dgm:pt modelId="{A103B650-89DF-BA4A-A9A5-0B92004C4466}" type="sibTrans" cxnId="{50888F5F-240C-584C-A0BD-C1FFC4F5A17C}">
      <dgm:prSet/>
      <dgm:spPr/>
      <dgm:t>
        <a:bodyPr/>
        <a:lstStyle/>
        <a:p>
          <a:endParaRPr lang="en-US"/>
        </a:p>
      </dgm:t>
    </dgm:pt>
    <dgm:pt modelId="{1D552C87-D8B0-0047-BB35-089986426776}">
      <dgm:prSet phldrT="[Text]"/>
      <dgm:spPr/>
      <dgm:t>
        <a:bodyPr/>
        <a:lstStyle/>
        <a:p>
          <a:r>
            <a:rPr lang="en-US" dirty="0" smtClean="0"/>
            <a:t>Count collision (&amp; outgoing beam) products ; </a:t>
          </a:r>
        </a:p>
        <a:p>
          <a:r>
            <a:rPr lang="en-US" dirty="0" smtClean="0"/>
            <a:t>T=0</a:t>
          </a:r>
          <a:endParaRPr lang="en-US" dirty="0"/>
        </a:p>
      </dgm:t>
    </dgm:pt>
    <dgm:pt modelId="{31342460-7116-6D4C-B2C8-26D6925AB55E}" type="parTrans" cxnId="{CF9E31F5-0EF3-9042-BFBD-1B532B175494}">
      <dgm:prSet/>
      <dgm:spPr/>
      <dgm:t>
        <a:bodyPr/>
        <a:lstStyle/>
        <a:p>
          <a:endParaRPr lang="en-US"/>
        </a:p>
      </dgm:t>
    </dgm:pt>
    <dgm:pt modelId="{C7F9E62E-213B-5C4E-9236-82274BB1E966}" type="sibTrans" cxnId="{CF9E31F5-0EF3-9042-BFBD-1B532B175494}">
      <dgm:prSet/>
      <dgm:spPr/>
      <dgm:t>
        <a:bodyPr/>
        <a:lstStyle/>
        <a:p>
          <a:endParaRPr lang="en-US"/>
        </a:p>
      </dgm:t>
    </dgm:pt>
    <dgm:pt modelId="{AC13A5C7-2527-4545-A1E0-C97881C5A28E}" type="pres">
      <dgm:prSet presAssocID="{DBBDDC51-8EA6-AC47-9DC0-736F269B865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0E8624-39A8-5B4E-8C2A-59BA58A212D1}" type="pres">
      <dgm:prSet presAssocID="{A5EB869B-5F90-584B-9350-EEA116B7CA29}" presName="centerShape" presStyleLbl="node0" presStyleIdx="0" presStyleCnt="1" custScaleX="162985" custScaleY="136928"/>
      <dgm:spPr/>
      <dgm:t>
        <a:bodyPr/>
        <a:lstStyle/>
        <a:p>
          <a:endParaRPr lang="en-US"/>
        </a:p>
      </dgm:t>
    </dgm:pt>
    <dgm:pt modelId="{9E14D20C-DA08-5842-9752-04A6878D5D34}" type="pres">
      <dgm:prSet presAssocID="{07683840-740C-A242-8829-A284320AE2F9}" presName="parTrans" presStyleLbl="bgSibTrans2D1" presStyleIdx="0" presStyleCnt="3" custAng="10729937" custScaleX="36205" custScaleY="109779" custLinFactNeighborX="25965" custLinFactNeighborY="60914"/>
      <dgm:spPr/>
      <dgm:t>
        <a:bodyPr/>
        <a:lstStyle/>
        <a:p>
          <a:endParaRPr lang="en-US"/>
        </a:p>
      </dgm:t>
    </dgm:pt>
    <dgm:pt modelId="{59F80DDC-FE6A-B14C-9332-5BCE5010FD06}" type="pres">
      <dgm:prSet presAssocID="{1BFBB2AC-6829-1346-9011-37630244D7C4}" presName="node" presStyleLbl="node1" presStyleIdx="0" presStyleCnt="3" custRadScaleRad="129189" custRadScaleInc="6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0C75DA-4023-3542-A300-D84593F1A61A}" type="pres">
      <dgm:prSet presAssocID="{31342460-7116-6D4C-B2C8-26D6925AB55E}" presName="parTrans" presStyleLbl="bgSibTrans2D1" presStyleIdx="1" presStyleCnt="3" custAng="10800000" custScaleX="39956" custLinFactNeighborY="66340" custRadScaleRad="44097" custRadScaleInc="-2147483648"/>
      <dgm:spPr/>
      <dgm:t>
        <a:bodyPr/>
        <a:lstStyle/>
        <a:p>
          <a:endParaRPr lang="en-US"/>
        </a:p>
      </dgm:t>
    </dgm:pt>
    <dgm:pt modelId="{BBB8EA1A-E737-AB40-955E-FB3A482E30F4}" type="pres">
      <dgm:prSet presAssocID="{1D552C87-D8B0-0047-BB35-08998642677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64BD9-1D2E-804C-B6A3-AA3BB2A1BEAE}" type="pres">
      <dgm:prSet presAssocID="{F037222D-0901-7145-A3AE-B88ECC0C15AE}" presName="parTrans" presStyleLbl="bgSibTrans2D1" presStyleIdx="2" presStyleCnt="3" custAng="10849963" custScaleX="38386" custScaleY="88328" custLinFactNeighborX="-16775" custLinFactNeighborY="74900" custRadScaleRad="44097" custRadScaleInc="-2147483648"/>
      <dgm:spPr/>
      <dgm:t>
        <a:bodyPr/>
        <a:lstStyle/>
        <a:p>
          <a:endParaRPr lang="en-US"/>
        </a:p>
      </dgm:t>
    </dgm:pt>
    <dgm:pt modelId="{C4602794-E2CD-3340-99EE-B7E17466E1FF}" type="pres">
      <dgm:prSet presAssocID="{B1027FC4-93D3-5342-B60C-857F4A4C515D}" presName="node" presStyleLbl="node1" presStyleIdx="2" presStyleCnt="3" custRadScaleRad="130030" custRadScaleInc="-12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8C399D-5F90-314B-85FA-599EB2EE935A}" type="presOf" srcId="{07683840-740C-A242-8829-A284320AE2F9}" destId="{9E14D20C-DA08-5842-9752-04A6878D5D34}" srcOrd="0" destOrd="0" presId="urn:microsoft.com/office/officeart/2005/8/layout/radial4"/>
    <dgm:cxn modelId="{CDC15DF0-7554-0148-B1BD-AA4A6D9E7572}" type="presOf" srcId="{DBBDDC51-8EA6-AC47-9DC0-736F269B865D}" destId="{AC13A5C7-2527-4545-A1E0-C97881C5A28E}" srcOrd="0" destOrd="0" presId="urn:microsoft.com/office/officeart/2005/8/layout/radial4"/>
    <dgm:cxn modelId="{097A3E95-F440-5343-920A-E073E504A2A5}" type="presOf" srcId="{1BFBB2AC-6829-1346-9011-37630244D7C4}" destId="{59F80DDC-FE6A-B14C-9332-5BCE5010FD06}" srcOrd="0" destOrd="0" presId="urn:microsoft.com/office/officeart/2005/8/layout/radial4"/>
    <dgm:cxn modelId="{798DEB70-F9A1-714F-B250-A4368C4A2175}" type="presOf" srcId="{A5EB869B-5F90-584B-9350-EEA116B7CA29}" destId="{1C0E8624-39A8-5B4E-8C2A-59BA58A212D1}" srcOrd="0" destOrd="0" presId="urn:microsoft.com/office/officeart/2005/8/layout/radial4"/>
    <dgm:cxn modelId="{50888F5F-240C-584C-A0BD-C1FFC4F5A17C}" srcId="{A5EB869B-5F90-584B-9350-EEA116B7CA29}" destId="{B1027FC4-93D3-5342-B60C-857F4A4C515D}" srcOrd="2" destOrd="0" parTransId="{F037222D-0901-7145-A3AE-B88ECC0C15AE}" sibTransId="{A103B650-89DF-BA4A-A9A5-0B92004C4466}"/>
    <dgm:cxn modelId="{E708FCB9-2C42-F247-9BEE-D5DDF4AF5551}" type="presOf" srcId="{1D552C87-D8B0-0047-BB35-089986426776}" destId="{BBB8EA1A-E737-AB40-955E-FB3A482E30F4}" srcOrd="0" destOrd="0" presId="urn:microsoft.com/office/officeart/2005/8/layout/radial4"/>
    <dgm:cxn modelId="{4475A24F-4F1E-AC43-B5F0-2C3FB24ECEA4}" srcId="{DBBDDC51-8EA6-AC47-9DC0-736F269B865D}" destId="{A5EB869B-5F90-584B-9350-EEA116B7CA29}" srcOrd="0" destOrd="0" parTransId="{083A9604-0634-E64E-861C-E5A0A660BDD3}" sibTransId="{79D3BA33-F4F4-0649-B0D8-6864EBEFC897}"/>
    <dgm:cxn modelId="{3F60E932-56A9-8F44-89C1-418BBCB34204}" type="presOf" srcId="{31342460-7116-6D4C-B2C8-26D6925AB55E}" destId="{2E0C75DA-4023-3542-A300-D84593F1A61A}" srcOrd="0" destOrd="0" presId="urn:microsoft.com/office/officeart/2005/8/layout/radial4"/>
    <dgm:cxn modelId="{CF9E31F5-0EF3-9042-BFBD-1B532B175494}" srcId="{A5EB869B-5F90-584B-9350-EEA116B7CA29}" destId="{1D552C87-D8B0-0047-BB35-089986426776}" srcOrd="1" destOrd="0" parTransId="{31342460-7116-6D4C-B2C8-26D6925AB55E}" sibTransId="{C7F9E62E-213B-5C4E-9236-82274BB1E966}"/>
    <dgm:cxn modelId="{218E8A01-5F5E-6B44-8028-D25E0E2415DE}" srcId="{A5EB869B-5F90-584B-9350-EEA116B7CA29}" destId="{1BFBB2AC-6829-1346-9011-37630244D7C4}" srcOrd="0" destOrd="0" parTransId="{07683840-740C-A242-8829-A284320AE2F9}" sibTransId="{AFDB3937-B2A9-0842-8014-A4BF20A5520F}"/>
    <dgm:cxn modelId="{C751EFC2-E8B0-0046-935B-3936CAB450A5}" type="presOf" srcId="{F037222D-0901-7145-A3AE-B88ECC0C15AE}" destId="{90864BD9-1D2E-804C-B6A3-AA3BB2A1BEAE}" srcOrd="0" destOrd="0" presId="urn:microsoft.com/office/officeart/2005/8/layout/radial4"/>
    <dgm:cxn modelId="{0E07DF0D-AE03-3C45-9103-0BFA5E147534}" type="presOf" srcId="{B1027FC4-93D3-5342-B60C-857F4A4C515D}" destId="{C4602794-E2CD-3340-99EE-B7E17466E1FF}" srcOrd="0" destOrd="0" presId="urn:microsoft.com/office/officeart/2005/8/layout/radial4"/>
    <dgm:cxn modelId="{CA3E0956-7117-504C-AB22-3912E3E4C170}" type="presParOf" srcId="{AC13A5C7-2527-4545-A1E0-C97881C5A28E}" destId="{1C0E8624-39A8-5B4E-8C2A-59BA58A212D1}" srcOrd="0" destOrd="0" presId="urn:microsoft.com/office/officeart/2005/8/layout/radial4"/>
    <dgm:cxn modelId="{383320C8-06CD-6A40-A5C8-A8F250E007DA}" type="presParOf" srcId="{AC13A5C7-2527-4545-A1E0-C97881C5A28E}" destId="{9E14D20C-DA08-5842-9752-04A6878D5D34}" srcOrd="1" destOrd="0" presId="urn:microsoft.com/office/officeart/2005/8/layout/radial4"/>
    <dgm:cxn modelId="{364211F2-A312-4249-9DE2-A06510AE390B}" type="presParOf" srcId="{AC13A5C7-2527-4545-A1E0-C97881C5A28E}" destId="{59F80DDC-FE6A-B14C-9332-5BCE5010FD06}" srcOrd="2" destOrd="0" presId="urn:microsoft.com/office/officeart/2005/8/layout/radial4"/>
    <dgm:cxn modelId="{A59D9B66-A528-6145-8D1C-9DE3355193E9}" type="presParOf" srcId="{AC13A5C7-2527-4545-A1E0-C97881C5A28E}" destId="{2E0C75DA-4023-3542-A300-D84593F1A61A}" srcOrd="3" destOrd="0" presId="urn:microsoft.com/office/officeart/2005/8/layout/radial4"/>
    <dgm:cxn modelId="{AEC72EE2-7537-C143-9AE4-9485E1044E15}" type="presParOf" srcId="{AC13A5C7-2527-4545-A1E0-C97881C5A28E}" destId="{BBB8EA1A-E737-AB40-955E-FB3A482E30F4}" srcOrd="4" destOrd="0" presId="urn:microsoft.com/office/officeart/2005/8/layout/radial4"/>
    <dgm:cxn modelId="{04DDB349-0060-874A-AF36-212E41AE1ADF}" type="presParOf" srcId="{AC13A5C7-2527-4545-A1E0-C97881C5A28E}" destId="{90864BD9-1D2E-804C-B6A3-AA3BB2A1BEAE}" srcOrd="5" destOrd="0" presId="urn:microsoft.com/office/officeart/2005/8/layout/radial4"/>
    <dgm:cxn modelId="{B70C16B9-453D-8B4A-A15F-7B8143187715}" type="presParOf" srcId="{AC13A5C7-2527-4545-A1E0-C97881C5A28E}" destId="{C4602794-E2CD-3340-99EE-B7E17466E1F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BDDC51-8EA6-AC47-9DC0-736F269B865D}" type="doc">
      <dgm:prSet loTypeId="urn:microsoft.com/office/officeart/2005/8/layout/radial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BFBB2AC-6829-1346-9011-37630244D7C4}">
      <dgm:prSet phldrT="[Text]"/>
      <dgm:spPr/>
      <dgm:t>
        <a:bodyPr/>
        <a:lstStyle/>
        <a:p>
          <a:r>
            <a:rPr lang="en-US" dirty="0" smtClean="0"/>
            <a:t>Count products from incoming beam background ; </a:t>
          </a:r>
        </a:p>
        <a:p>
          <a:r>
            <a:rPr lang="en-US" dirty="0" smtClean="0"/>
            <a:t>T = -12.5 ns</a:t>
          </a:r>
          <a:endParaRPr lang="en-US" dirty="0"/>
        </a:p>
      </dgm:t>
    </dgm:pt>
    <dgm:pt modelId="{07683840-740C-A242-8829-A284320AE2F9}" type="parTrans" cxnId="{218E8A01-5F5E-6B44-8028-D25E0E2415DE}">
      <dgm:prSet/>
      <dgm:spPr/>
      <dgm:t>
        <a:bodyPr/>
        <a:lstStyle/>
        <a:p>
          <a:endParaRPr lang="en-US"/>
        </a:p>
      </dgm:t>
    </dgm:pt>
    <dgm:pt modelId="{AFDB3937-B2A9-0842-8014-A4BF20A5520F}" type="sibTrans" cxnId="{218E8A01-5F5E-6B44-8028-D25E0E2415DE}">
      <dgm:prSet/>
      <dgm:spPr/>
      <dgm:t>
        <a:bodyPr/>
        <a:lstStyle/>
        <a:p>
          <a:endParaRPr lang="en-US"/>
        </a:p>
      </dgm:t>
    </dgm:pt>
    <dgm:pt modelId="{B1027FC4-93D3-5342-B60C-857F4A4C515D}">
      <dgm:prSet phldrT="[Text]"/>
      <dgm:spPr/>
      <dgm:t>
        <a:bodyPr/>
        <a:lstStyle/>
        <a:p>
          <a:r>
            <a:rPr lang="en-US" dirty="0" smtClean="0"/>
            <a:t>Albedo ; </a:t>
          </a:r>
        </a:p>
        <a:p>
          <a:r>
            <a:rPr lang="en-US" dirty="0" smtClean="0"/>
            <a:t>Out of time background with exponential decay life time</a:t>
          </a:r>
          <a:endParaRPr lang="en-US" dirty="0"/>
        </a:p>
      </dgm:t>
    </dgm:pt>
    <dgm:pt modelId="{F037222D-0901-7145-A3AE-B88ECC0C15AE}" type="parTrans" cxnId="{50888F5F-240C-584C-A0BD-C1FFC4F5A17C}">
      <dgm:prSet/>
      <dgm:spPr/>
      <dgm:t>
        <a:bodyPr/>
        <a:lstStyle/>
        <a:p>
          <a:endParaRPr lang="en-US"/>
        </a:p>
      </dgm:t>
    </dgm:pt>
    <dgm:pt modelId="{A103B650-89DF-BA4A-A9A5-0B92004C4466}" type="sibTrans" cxnId="{50888F5F-240C-584C-A0BD-C1FFC4F5A17C}">
      <dgm:prSet/>
      <dgm:spPr/>
      <dgm:t>
        <a:bodyPr/>
        <a:lstStyle/>
        <a:p>
          <a:endParaRPr lang="en-US"/>
        </a:p>
      </dgm:t>
    </dgm:pt>
    <dgm:pt modelId="{1D552C87-D8B0-0047-BB35-089986426776}">
      <dgm:prSet phldrT="[Text]"/>
      <dgm:spPr/>
      <dgm:t>
        <a:bodyPr/>
        <a:lstStyle/>
        <a:p>
          <a:r>
            <a:rPr lang="en-US" dirty="0" smtClean="0"/>
            <a:t>Count collision (&amp; outgoing beam) products ; </a:t>
          </a:r>
        </a:p>
        <a:p>
          <a:r>
            <a:rPr lang="en-US" dirty="0" smtClean="0"/>
            <a:t>T=0</a:t>
          </a:r>
          <a:endParaRPr lang="en-US" dirty="0"/>
        </a:p>
      </dgm:t>
    </dgm:pt>
    <dgm:pt modelId="{31342460-7116-6D4C-B2C8-26D6925AB55E}" type="parTrans" cxnId="{CF9E31F5-0EF3-9042-BFBD-1B532B175494}">
      <dgm:prSet/>
      <dgm:spPr/>
      <dgm:t>
        <a:bodyPr/>
        <a:lstStyle/>
        <a:p>
          <a:endParaRPr lang="en-US"/>
        </a:p>
      </dgm:t>
    </dgm:pt>
    <dgm:pt modelId="{C7F9E62E-213B-5C4E-9236-82274BB1E966}" type="sibTrans" cxnId="{CF9E31F5-0EF3-9042-BFBD-1B532B175494}">
      <dgm:prSet/>
      <dgm:spPr/>
      <dgm:t>
        <a:bodyPr/>
        <a:lstStyle/>
        <a:p>
          <a:endParaRPr lang="en-US"/>
        </a:p>
      </dgm:t>
    </dgm:pt>
    <dgm:pt modelId="{A5EB869B-5F90-584B-9350-EEA116B7CA29}">
      <dgm:prSet phldrT="[Text]"/>
      <dgm:spPr/>
      <dgm:t>
        <a:bodyPr/>
        <a:lstStyle/>
        <a:p>
          <a:r>
            <a:rPr lang="en-US" dirty="0" smtClean="0"/>
            <a:t>Single particle counting</a:t>
          </a:r>
        </a:p>
        <a:p>
          <a:r>
            <a:rPr lang="en-US" dirty="0" smtClean="0"/>
            <a:t> Exploiting golden location of BCM1F </a:t>
          </a:r>
        </a:p>
        <a:p>
          <a:r>
            <a:rPr lang="en-US" dirty="0" smtClean="0"/>
            <a:t>(12.5 ns time of flight) </a:t>
          </a:r>
        </a:p>
        <a:p>
          <a:r>
            <a:rPr lang="en-US" dirty="0" smtClean="0"/>
            <a:t>&amp; precise timing information</a:t>
          </a:r>
          <a:endParaRPr lang="en-US" dirty="0"/>
        </a:p>
      </dgm:t>
    </dgm:pt>
    <dgm:pt modelId="{79D3BA33-F4F4-0649-B0D8-6864EBEFC897}" type="sibTrans" cxnId="{4475A24F-4F1E-AC43-B5F0-2C3FB24ECEA4}">
      <dgm:prSet/>
      <dgm:spPr/>
      <dgm:t>
        <a:bodyPr/>
        <a:lstStyle/>
        <a:p>
          <a:endParaRPr lang="en-US"/>
        </a:p>
      </dgm:t>
    </dgm:pt>
    <dgm:pt modelId="{083A9604-0634-E64E-861C-E5A0A660BDD3}" type="parTrans" cxnId="{4475A24F-4F1E-AC43-B5F0-2C3FB24ECEA4}">
      <dgm:prSet/>
      <dgm:spPr/>
      <dgm:t>
        <a:bodyPr/>
        <a:lstStyle/>
        <a:p>
          <a:endParaRPr lang="en-US"/>
        </a:p>
      </dgm:t>
    </dgm:pt>
    <dgm:pt modelId="{AC13A5C7-2527-4545-A1E0-C97881C5A28E}" type="pres">
      <dgm:prSet presAssocID="{DBBDDC51-8EA6-AC47-9DC0-736F269B865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0E8624-39A8-5B4E-8C2A-59BA58A212D1}" type="pres">
      <dgm:prSet presAssocID="{A5EB869B-5F90-584B-9350-EEA116B7CA29}" presName="centerShape" presStyleLbl="node0" presStyleIdx="0" presStyleCnt="1" custScaleX="162985" custScaleY="136928"/>
      <dgm:spPr/>
      <dgm:t>
        <a:bodyPr/>
        <a:lstStyle/>
        <a:p>
          <a:endParaRPr lang="en-US"/>
        </a:p>
      </dgm:t>
    </dgm:pt>
    <dgm:pt modelId="{9E14D20C-DA08-5842-9752-04A6878D5D34}" type="pres">
      <dgm:prSet presAssocID="{07683840-740C-A242-8829-A284320AE2F9}" presName="parTrans" presStyleLbl="bgSibTrans2D1" presStyleIdx="0" presStyleCnt="3" custAng="10729937" custScaleX="36205" custScaleY="109779" custLinFactNeighborX="-786" custLinFactNeighborY="82654"/>
      <dgm:spPr/>
      <dgm:t>
        <a:bodyPr/>
        <a:lstStyle/>
        <a:p>
          <a:endParaRPr lang="en-US"/>
        </a:p>
      </dgm:t>
    </dgm:pt>
    <dgm:pt modelId="{59F80DDC-FE6A-B14C-9332-5BCE5010FD06}" type="pres">
      <dgm:prSet presAssocID="{1BFBB2AC-6829-1346-9011-37630244D7C4}" presName="node" presStyleLbl="node1" presStyleIdx="0" presStyleCnt="3" custRadScaleRad="131282" custRadScaleInc="67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0C75DA-4023-3542-A300-D84593F1A61A}" type="pres">
      <dgm:prSet presAssocID="{31342460-7116-6D4C-B2C8-26D6925AB55E}" presName="parTrans" presStyleLbl="bgSibTrans2D1" presStyleIdx="1" presStyleCnt="3" custAng="10800000" custScaleX="39956" custLinFactNeighborY="66340" custRadScaleRad="44097" custRadScaleInc="-2147483648"/>
      <dgm:spPr/>
      <dgm:t>
        <a:bodyPr/>
        <a:lstStyle/>
        <a:p>
          <a:endParaRPr lang="en-US"/>
        </a:p>
      </dgm:t>
    </dgm:pt>
    <dgm:pt modelId="{BBB8EA1A-E737-AB40-955E-FB3A482E30F4}" type="pres">
      <dgm:prSet presAssocID="{1D552C87-D8B0-0047-BB35-08998642677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64BD9-1D2E-804C-B6A3-AA3BB2A1BEAE}" type="pres">
      <dgm:prSet presAssocID="{F037222D-0901-7145-A3AE-B88ECC0C15AE}" presName="parTrans" presStyleLbl="bgSibTrans2D1" presStyleIdx="2" presStyleCnt="3" custAng="10849963" custScaleX="38386" custScaleY="88328" custLinFactNeighborX="-16775" custLinFactNeighborY="74900" custRadScaleRad="44097" custRadScaleInc="-2147483648"/>
      <dgm:spPr/>
      <dgm:t>
        <a:bodyPr/>
        <a:lstStyle/>
        <a:p>
          <a:endParaRPr lang="en-US"/>
        </a:p>
      </dgm:t>
    </dgm:pt>
    <dgm:pt modelId="{C4602794-E2CD-3340-99EE-B7E17466E1FF}" type="pres">
      <dgm:prSet presAssocID="{B1027FC4-93D3-5342-B60C-857F4A4C515D}" presName="node" presStyleLbl="node1" presStyleIdx="2" presStyleCnt="3" custRadScaleRad="130030" custRadScaleInc="-12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888F5F-240C-584C-A0BD-C1FFC4F5A17C}" srcId="{A5EB869B-5F90-584B-9350-EEA116B7CA29}" destId="{B1027FC4-93D3-5342-B60C-857F4A4C515D}" srcOrd="2" destOrd="0" parTransId="{F037222D-0901-7145-A3AE-B88ECC0C15AE}" sibTransId="{A103B650-89DF-BA4A-A9A5-0B92004C4466}"/>
    <dgm:cxn modelId="{37E9677A-071D-8844-86CF-00A0DB28EA17}" type="presOf" srcId="{31342460-7116-6D4C-B2C8-26D6925AB55E}" destId="{2E0C75DA-4023-3542-A300-D84593F1A61A}" srcOrd="0" destOrd="0" presId="urn:microsoft.com/office/officeart/2005/8/layout/radial4"/>
    <dgm:cxn modelId="{BB032EA5-8D6B-7044-B287-86FB092B9E58}" type="presOf" srcId="{DBBDDC51-8EA6-AC47-9DC0-736F269B865D}" destId="{AC13A5C7-2527-4545-A1E0-C97881C5A28E}" srcOrd="0" destOrd="0" presId="urn:microsoft.com/office/officeart/2005/8/layout/radial4"/>
    <dgm:cxn modelId="{2B20218B-E634-7044-BD06-24E4D5DB2F6E}" type="presOf" srcId="{1BFBB2AC-6829-1346-9011-37630244D7C4}" destId="{59F80DDC-FE6A-B14C-9332-5BCE5010FD06}" srcOrd="0" destOrd="0" presId="urn:microsoft.com/office/officeart/2005/8/layout/radial4"/>
    <dgm:cxn modelId="{218E8A01-5F5E-6B44-8028-D25E0E2415DE}" srcId="{A5EB869B-5F90-584B-9350-EEA116B7CA29}" destId="{1BFBB2AC-6829-1346-9011-37630244D7C4}" srcOrd="0" destOrd="0" parTransId="{07683840-740C-A242-8829-A284320AE2F9}" sibTransId="{AFDB3937-B2A9-0842-8014-A4BF20A5520F}"/>
    <dgm:cxn modelId="{4475A24F-4F1E-AC43-B5F0-2C3FB24ECEA4}" srcId="{DBBDDC51-8EA6-AC47-9DC0-736F269B865D}" destId="{A5EB869B-5F90-584B-9350-EEA116B7CA29}" srcOrd="0" destOrd="0" parTransId="{083A9604-0634-E64E-861C-E5A0A660BDD3}" sibTransId="{79D3BA33-F4F4-0649-B0D8-6864EBEFC897}"/>
    <dgm:cxn modelId="{55AFDE9D-7336-C34E-AA1A-4C3EBAC3D3B7}" type="presOf" srcId="{F037222D-0901-7145-A3AE-B88ECC0C15AE}" destId="{90864BD9-1D2E-804C-B6A3-AA3BB2A1BEAE}" srcOrd="0" destOrd="0" presId="urn:microsoft.com/office/officeart/2005/8/layout/radial4"/>
    <dgm:cxn modelId="{F8A55C28-891A-F949-B737-52BD77BAFBDC}" type="presOf" srcId="{B1027FC4-93D3-5342-B60C-857F4A4C515D}" destId="{C4602794-E2CD-3340-99EE-B7E17466E1FF}" srcOrd="0" destOrd="0" presId="urn:microsoft.com/office/officeart/2005/8/layout/radial4"/>
    <dgm:cxn modelId="{E6327DFB-7CBD-AC43-B828-FBB2C8803D6D}" type="presOf" srcId="{1D552C87-D8B0-0047-BB35-089986426776}" destId="{BBB8EA1A-E737-AB40-955E-FB3A482E30F4}" srcOrd="0" destOrd="0" presId="urn:microsoft.com/office/officeart/2005/8/layout/radial4"/>
    <dgm:cxn modelId="{1BCCE863-E007-3A4B-84E1-B5DC1A58089F}" type="presOf" srcId="{07683840-740C-A242-8829-A284320AE2F9}" destId="{9E14D20C-DA08-5842-9752-04A6878D5D34}" srcOrd="0" destOrd="0" presId="urn:microsoft.com/office/officeart/2005/8/layout/radial4"/>
    <dgm:cxn modelId="{FEB38392-9ADD-A64F-B068-B6BEF36A3CDB}" type="presOf" srcId="{A5EB869B-5F90-584B-9350-EEA116B7CA29}" destId="{1C0E8624-39A8-5B4E-8C2A-59BA58A212D1}" srcOrd="0" destOrd="0" presId="urn:microsoft.com/office/officeart/2005/8/layout/radial4"/>
    <dgm:cxn modelId="{CF9E31F5-0EF3-9042-BFBD-1B532B175494}" srcId="{A5EB869B-5F90-584B-9350-EEA116B7CA29}" destId="{1D552C87-D8B0-0047-BB35-089986426776}" srcOrd="1" destOrd="0" parTransId="{31342460-7116-6D4C-B2C8-26D6925AB55E}" sibTransId="{C7F9E62E-213B-5C4E-9236-82274BB1E966}"/>
    <dgm:cxn modelId="{65FBD4F1-E9A2-0542-B84B-985EE3F42D0E}" type="presParOf" srcId="{AC13A5C7-2527-4545-A1E0-C97881C5A28E}" destId="{1C0E8624-39A8-5B4E-8C2A-59BA58A212D1}" srcOrd="0" destOrd="0" presId="urn:microsoft.com/office/officeart/2005/8/layout/radial4"/>
    <dgm:cxn modelId="{E7DC326B-2B97-5545-B20B-1A8F02A3423F}" type="presParOf" srcId="{AC13A5C7-2527-4545-A1E0-C97881C5A28E}" destId="{9E14D20C-DA08-5842-9752-04A6878D5D34}" srcOrd="1" destOrd="0" presId="urn:microsoft.com/office/officeart/2005/8/layout/radial4"/>
    <dgm:cxn modelId="{F1CB32AB-C565-E547-9CFE-CC2CDEA16724}" type="presParOf" srcId="{AC13A5C7-2527-4545-A1E0-C97881C5A28E}" destId="{59F80DDC-FE6A-B14C-9332-5BCE5010FD06}" srcOrd="2" destOrd="0" presId="urn:microsoft.com/office/officeart/2005/8/layout/radial4"/>
    <dgm:cxn modelId="{F961AFC9-B28C-8C4D-BF87-4C853C060102}" type="presParOf" srcId="{AC13A5C7-2527-4545-A1E0-C97881C5A28E}" destId="{2E0C75DA-4023-3542-A300-D84593F1A61A}" srcOrd="3" destOrd="0" presId="urn:microsoft.com/office/officeart/2005/8/layout/radial4"/>
    <dgm:cxn modelId="{EFDB8D88-9B99-D64D-9C92-6FF18810CC65}" type="presParOf" srcId="{AC13A5C7-2527-4545-A1E0-C97881C5A28E}" destId="{BBB8EA1A-E737-AB40-955E-FB3A482E30F4}" srcOrd="4" destOrd="0" presId="urn:microsoft.com/office/officeart/2005/8/layout/radial4"/>
    <dgm:cxn modelId="{9FE183AC-FBE4-ED4F-8B95-A067991F9CA1}" type="presParOf" srcId="{AC13A5C7-2527-4545-A1E0-C97881C5A28E}" destId="{90864BD9-1D2E-804C-B6A3-AA3BB2A1BEAE}" srcOrd="5" destOrd="0" presId="urn:microsoft.com/office/officeart/2005/8/layout/radial4"/>
    <dgm:cxn modelId="{7C87A126-1B74-F84F-A68E-42F13B22326A}" type="presParOf" srcId="{AC13A5C7-2527-4545-A1E0-C97881C5A28E}" destId="{C4602794-E2CD-3340-99EE-B7E17466E1F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A5AED7-5E3E-B84F-B220-48D9393ECF60}" type="doc">
      <dgm:prSet loTypeId="urn:microsoft.com/office/officeart/2005/8/layout/StepDownProcess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FFD1265-8E01-C543-8B6E-8E75635A3BA1}">
      <dgm:prSet phldrT="[Text]" custT="1"/>
      <dgm:spPr/>
      <dgm:t>
        <a:bodyPr/>
        <a:lstStyle/>
        <a:p>
          <a:r>
            <a:rPr lang="en-US" sz="1800" dirty="0" smtClean="0"/>
            <a:t>TODAY, BCM1F Front-end upgrade specifications needed</a:t>
          </a:r>
          <a:endParaRPr lang="en-US" sz="1800" dirty="0"/>
        </a:p>
      </dgm:t>
    </dgm:pt>
    <dgm:pt modelId="{CADB6F4D-FB7C-7946-96C8-C496E30B54FB}" type="parTrans" cxnId="{E512FA1A-7A01-7044-9CFE-F731D26D0E0C}">
      <dgm:prSet/>
      <dgm:spPr/>
      <dgm:t>
        <a:bodyPr/>
        <a:lstStyle/>
        <a:p>
          <a:endParaRPr lang="en-US"/>
        </a:p>
      </dgm:t>
    </dgm:pt>
    <dgm:pt modelId="{15BB63BE-7390-0A4C-81B1-D372BE10443F}" type="sibTrans" cxnId="{E512FA1A-7A01-7044-9CFE-F731D26D0E0C}">
      <dgm:prSet/>
      <dgm:spPr/>
      <dgm:t>
        <a:bodyPr/>
        <a:lstStyle/>
        <a:p>
          <a:endParaRPr lang="en-US"/>
        </a:p>
      </dgm:t>
    </dgm:pt>
    <dgm:pt modelId="{D9E6B71A-BE49-944C-ACBA-1BD10E95E93C}">
      <dgm:prSet phldrT="[Text]" custT="1"/>
      <dgm:spPr/>
      <dgm:t>
        <a:bodyPr/>
        <a:lstStyle/>
        <a:p>
          <a:r>
            <a:rPr lang="en-US" sz="1800" dirty="0" smtClean="0"/>
            <a:t>Mid-2012, Front-end prototype design finished</a:t>
          </a:r>
        </a:p>
      </dgm:t>
    </dgm:pt>
    <dgm:pt modelId="{EDA60849-16A1-7846-9E02-835005CD5CB2}" type="parTrans" cxnId="{327B4EC0-BB24-014D-A0EB-CA97EAFF0F9C}">
      <dgm:prSet/>
      <dgm:spPr/>
      <dgm:t>
        <a:bodyPr/>
        <a:lstStyle/>
        <a:p>
          <a:endParaRPr lang="en-US"/>
        </a:p>
      </dgm:t>
    </dgm:pt>
    <dgm:pt modelId="{B8D339A1-86C2-6240-999F-0503F092DC32}" type="sibTrans" cxnId="{327B4EC0-BB24-014D-A0EB-CA97EAFF0F9C}">
      <dgm:prSet/>
      <dgm:spPr/>
      <dgm:t>
        <a:bodyPr/>
        <a:lstStyle/>
        <a:p>
          <a:endParaRPr lang="en-US"/>
        </a:p>
      </dgm:t>
    </dgm:pt>
    <dgm:pt modelId="{B073D5C2-299F-C941-A788-2F0911C7AA74}">
      <dgm:prSet phldrT="[Text]" custT="1"/>
      <dgm:spPr/>
      <dgm:t>
        <a:bodyPr/>
        <a:lstStyle/>
        <a:p>
          <a:r>
            <a:rPr lang="en-US" sz="1800" dirty="0" smtClean="0"/>
            <a:t>2013,Testing &amp; Assembly of Front-End + sensors 2013</a:t>
          </a:r>
          <a:endParaRPr lang="en-US" sz="1800" dirty="0"/>
        </a:p>
      </dgm:t>
    </dgm:pt>
    <dgm:pt modelId="{53925734-CFFA-8D41-86D3-B2F579745058}" type="parTrans" cxnId="{A0EBD7D1-D01F-CA4D-80B5-6CBC33F736E5}">
      <dgm:prSet/>
      <dgm:spPr/>
      <dgm:t>
        <a:bodyPr/>
        <a:lstStyle/>
        <a:p>
          <a:endParaRPr lang="en-US"/>
        </a:p>
      </dgm:t>
    </dgm:pt>
    <dgm:pt modelId="{53FF9E7F-7AC9-9C47-8027-ACB1D0FD9B92}" type="sibTrans" cxnId="{A0EBD7D1-D01F-CA4D-80B5-6CBC33F736E5}">
      <dgm:prSet/>
      <dgm:spPr/>
      <dgm:t>
        <a:bodyPr/>
        <a:lstStyle/>
        <a:p>
          <a:endParaRPr lang="en-US"/>
        </a:p>
      </dgm:t>
    </dgm:pt>
    <dgm:pt modelId="{613E737B-26B0-0C41-BE01-38BC1BD106E7}">
      <dgm:prSet phldrT="[Text]" custT="1"/>
      <dgm:spPr>
        <a:effectLst>
          <a:glow rad="101600">
            <a:srgbClr val="000090">
              <a:alpha val="75000"/>
            </a:srgbClr>
          </a:glow>
        </a:effectLst>
      </dgm:spPr>
      <dgm:t>
        <a:bodyPr/>
        <a:lstStyle/>
        <a:p>
          <a:r>
            <a:rPr lang="en-US" sz="1800" dirty="0" smtClean="0">
              <a:solidFill>
                <a:schemeClr val="lt1"/>
              </a:solidFill>
            </a:rPr>
            <a:t>Installation complete March 2014</a:t>
          </a:r>
          <a:endParaRPr lang="en-US" sz="1800" dirty="0">
            <a:solidFill>
              <a:schemeClr val="lt1"/>
            </a:solidFill>
          </a:endParaRPr>
        </a:p>
      </dgm:t>
    </dgm:pt>
    <dgm:pt modelId="{5F9E163E-5F60-694D-841F-BADEC7B64FC9}" type="parTrans" cxnId="{3A371444-E125-C445-AE7F-028B8198DDD4}">
      <dgm:prSet/>
      <dgm:spPr/>
      <dgm:t>
        <a:bodyPr/>
        <a:lstStyle/>
        <a:p>
          <a:endParaRPr lang="en-US"/>
        </a:p>
      </dgm:t>
    </dgm:pt>
    <dgm:pt modelId="{AFEF15F9-CF4F-2140-B418-0D389EF927C2}" type="sibTrans" cxnId="{3A371444-E125-C445-AE7F-028B8198DDD4}">
      <dgm:prSet/>
      <dgm:spPr/>
      <dgm:t>
        <a:bodyPr/>
        <a:lstStyle/>
        <a:p>
          <a:endParaRPr lang="en-US"/>
        </a:p>
      </dgm:t>
    </dgm:pt>
    <dgm:pt modelId="{7235D514-8EE1-1B44-BA48-FE5372C3DE27}">
      <dgm:prSet phldrT="[Text]" custT="1"/>
      <dgm:spPr/>
      <dgm:t>
        <a:bodyPr/>
        <a:lstStyle/>
        <a:p>
          <a:r>
            <a:rPr lang="en-US" sz="1800" dirty="0" smtClean="0"/>
            <a:t>End-2012, Compete Production of Front-end</a:t>
          </a:r>
          <a:endParaRPr lang="en-US" sz="1800" dirty="0"/>
        </a:p>
      </dgm:t>
    </dgm:pt>
    <dgm:pt modelId="{1D4CB4B6-1F9D-E64A-9138-FDEC24D68B72}" type="parTrans" cxnId="{7E1F92E3-2F30-8A4D-A425-0CF5F07374CE}">
      <dgm:prSet/>
      <dgm:spPr/>
      <dgm:t>
        <a:bodyPr/>
        <a:lstStyle/>
        <a:p>
          <a:endParaRPr lang="en-US"/>
        </a:p>
      </dgm:t>
    </dgm:pt>
    <dgm:pt modelId="{94379771-318A-A242-A630-A81599ED04C2}" type="sibTrans" cxnId="{7E1F92E3-2F30-8A4D-A425-0CF5F07374CE}">
      <dgm:prSet/>
      <dgm:spPr/>
      <dgm:t>
        <a:bodyPr/>
        <a:lstStyle/>
        <a:p>
          <a:endParaRPr lang="en-US"/>
        </a:p>
      </dgm:t>
    </dgm:pt>
    <dgm:pt modelId="{61E7C2F4-BB2E-C347-BC2E-4A0184BB58A7}">
      <dgm:prSet phldrT="[Text]" custT="1"/>
      <dgm:spPr/>
      <dgm:t>
        <a:bodyPr/>
        <a:lstStyle/>
        <a:p>
          <a:r>
            <a:rPr lang="en-US" sz="1800" dirty="0" smtClean="0"/>
            <a:t>5 months</a:t>
          </a:r>
          <a:endParaRPr lang="en-US" sz="1800" dirty="0"/>
        </a:p>
      </dgm:t>
    </dgm:pt>
    <dgm:pt modelId="{1AB6024D-E950-0A4B-9B52-0A22E557163D}" type="parTrans" cxnId="{E08B6BF6-EDC9-8846-854B-E84D0B666E60}">
      <dgm:prSet/>
      <dgm:spPr/>
      <dgm:t>
        <a:bodyPr/>
        <a:lstStyle/>
        <a:p>
          <a:endParaRPr lang="en-US"/>
        </a:p>
      </dgm:t>
    </dgm:pt>
    <dgm:pt modelId="{7DB6BC0A-F4C7-D94E-B8BA-C81CCB51E658}" type="sibTrans" cxnId="{E08B6BF6-EDC9-8846-854B-E84D0B666E60}">
      <dgm:prSet/>
      <dgm:spPr/>
      <dgm:t>
        <a:bodyPr/>
        <a:lstStyle/>
        <a:p>
          <a:endParaRPr lang="en-US"/>
        </a:p>
      </dgm:t>
    </dgm:pt>
    <dgm:pt modelId="{DA7EBD7E-65EA-BC4E-93E5-0EC1628AEBD3}">
      <dgm:prSet phldrT="[Text]" custT="1"/>
      <dgm:spPr/>
      <dgm:t>
        <a:bodyPr/>
        <a:lstStyle/>
        <a:p>
          <a:r>
            <a:rPr lang="en-US" sz="1800" dirty="0" smtClean="0"/>
            <a:t>5 months</a:t>
          </a:r>
        </a:p>
      </dgm:t>
    </dgm:pt>
    <dgm:pt modelId="{B9A6882C-2877-6F42-8C78-A22B3FD1B62A}" type="parTrans" cxnId="{00ABE5E2-AC60-A742-B891-0C57EE9DD421}">
      <dgm:prSet/>
      <dgm:spPr/>
      <dgm:t>
        <a:bodyPr/>
        <a:lstStyle/>
        <a:p>
          <a:endParaRPr lang="en-US"/>
        </a:p>
      </dgm:t>
    </dgm:pt>
    <dgm:pt modelId="{8F40B0E2-6F18-C640-8763-6940A3CDEB84}" type="sibTrans" cxnId="{00ABE5E2-AC60-A742-B891-0C57EE9DD421}">
      <dgm:prSet/>
      <dgm:spPr/>
      <dgm:t>
        <a:bodyPr/>
        <a:lstStyle/>
        <a:p>
          <a:endParaRPr lang="en-US"/>
        </a:p>
      </dgm:t>
    </dgm:pt>
    <dgm:pt modelId="{AA9062A8-5BEA-4F47-BF88-5991AC2CB565}">
      <dgm:prSet phldrT="[Text]" custT="1"/>
      <dgm:spPr/>
      <dgm:t>
        <a:bodyPr/>
        <a:lstStyle/>
        <a:p>
          <a:r>
            <a:rPr lang="en-US" sz="1800" dirty="0" smtClean="0"/>
            <a:t>12 months</a:t>
          </a:r>
          <a:endParaRPr lang="en-US" sz="1800" dirty="0"/>
        </a:p>
      </dgm:t>
    </dgm:pt>
    <dgm:pt modelId="{B3DD4EBF-CB96-E74A-B932-113946B7AC55}" type="parTrans" cxnId="{D9AA4317-36D7-C44A-A44D-1BD5E27D0618}">
      <dgm:prSet/>
      <dgm:spPr/>
      <dgm:t>
        <a:bodyPr/>
        <a:lstStyle/>
        <a:p>
          <a:endParaRPr lang="en-US"/>
        </a:p>
      </dgm:t>
    </dgm:pt>
    <dgm:pt modelId="{B26B7346-5A3D-6240-B760-63C70A6DEB7F}" type="sibTrans" cxnId="{D9AA4317-36D7-C44A-A44D-1BD5E27D0618}">
      <dgm:prSet/>
      <dgm:spPr/>
      <dgm:t>
        <a:bodyPr/>
        <a:lstStyle/>
        <a:p>
          <a:endParaRPr lang="en-US"/>
        </a:p>
      </dgm:t>
    </dgm:pt>
    <dgm:pt modelId="{3FD89F58-60AF-AF4A-A8A0-1BDE22D579FB}">
      <dgm:prSet phldrT="[Text]" custT="1"/>
      <dgm:spPr/>
      <dgm:t>
        <a:bodyPr/>
        <a:lstStyle/>
        <a:p>
          <a:r>
            <a:rPr lang="en-US" sz="1800" dirty="0" smtClean="0"/>
            <a:t>2 months</a:t>
          </a:r>
          <a:endParaRPr lang="en-US" sz="1800" dirty="0"/>
        </a:p>
      </dgm:t>
    </dgm:pt>
    <dgm:pt modelId="{A50E2E7E-1394-4547-975C-B0D6E9929EC4}" type="parTrans" cxnId="{91A1BCE6-9261-4B4C-9314-3FBEB88FC381}">
      <dgm:prSet/>
      <dgm:spPr/>
      <dgm:t>
        <a:bodyPr/>
        <a:lstStyle/>
        <a:p>
          <a:endParaRPr lang="en-US"/>
        </a:p>
      </dgm:t>
    </dgm:pt>
    <dgm:pt modelId="{08842453-B03F-A64B-A9B2-840D0F2DD047}" type="sibTrans" cxnId="{91A1BCE6-9261-4B4C-9314-3FBEB88FC381}">
      <dgm:prSet/>
      <dgm:spPr/>
      <dgm:t>
        <a:bodyPr/>
        <a:lstStyle/>
        <a:p>
          <a:endParaRPr lang="en-US"/>
        </a:p>
      </dgm:t>
    </dgm:pt>
    <dgm:pt modelId="{4C574378-20D6-8F48-984D-4AA7CDBD5089}" type="pres">
      <dgm:prSet presAssocID="{9BA5AED7-5E3E-B84F-B220-48D9393ECF6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60B8883-AF46-B747-BFBE-CB34E25DB24D}" type="pres">
      <dgm:prSet presAssocID="{DFFD1265-8E01-C543-8B6E-8E75635A3BA1}" presName="composite" presStyleCnt="0"/>
      <dgm:spPr/>
    </dgm:pt>
    <dgm:pt modelId="{F7BBDD16-C39B-8140-A372-2270912CA8BD}" type="pres">
      <dgm:prSet presAssocID="{DFFD1265-8E01-C543-8B6E-8E75635A3BA1}" presName="bentUpArrow1" presStyleLbl="alignImgPlace1" presStyleIdx="0" presStyleCnt="4" custScaleX="148114" custScaleY="64700" custLinFactX="-11228" custLinFactNeighborX="-100000" custLinFactNeighborY="20237"/>
      <dgm:spPr/>
    </dgm:pt>
    <dgm:pt modelId="{EA5E6698-9A64-FB49-B1ED-DB5CB264A863}" type="pres">
      <dgm:prSet presAssocID="{DFFD1265-8E01-C543-8B6E-8E75635A3BA1}" presName="ParentText" presStyleLbl="node1" presStyleIdx="0" presStyleCnt="5" custScaleX="181329" custScaleY="188010" custLinFactX="-18614" custLinFactNeighborX="-100000" custLinFactNeighborY="-37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66F43-9C37-FD4C-BD06-BEE629E19D36}" type="pres">
      <dgm:prSet presAssocID="{DFFD1265-8E01-C543-8B6E-8E75635A3BA1}" presName="ChildText" presStyleLbl="revTx" presStyleIdx="0" presStyleCnt="4" custScaleX="186638" custLinFactNeighborX="-18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E0D70-94C6-4140-B8DF-1809BA518B77}" type="pres">
      <dgm:prSet presAssocID="{15BB63BE-7390-0A4C-81B1-D372BE10443F}" presName="sibTrans" presStyleCnt="0"/>
      <dgm:spPr/>
    </dgm:pt>
    <dgm:pt modelId="{F1FE9ADC-684D-A94D-9E50-8F9B3F419167}" type="pres">
      <dgm:prSet presAssocID="{D9E6B71A-BE49-944C-ACBA-1BD10E95E93C}" presName="composite" presStyleCnt="0"/>
      <dgm:spPr/>
    </dgm:pt>
    <dgm:pt modelId="{262297DE-FA20-5544-974A-D41EFC65DEB6}" type="pres">
      <dgm:prSet presAssocID="{D9E6B71A-BE49-944C-ACBA-1BD10E95E93C}" presName="bentUpArrow1" presStyleLbl="alignImgPlace1" presStyleIdx="1" presStyleCnt="4" custScaleX="155996" custScaleY="92922" custLinFactNeighborX="-50760" custLinFactNeighborY="20440"/>
      <dgm:spPr/>
    </dgm:pt>
    <dgm:pt modelId="{112FD7B5-5A4E-0D43-B2C4-098DFDE3F9F3}" type="pres">
      <dgm:prSet presAssocID="{D9E6B71A-BE49-944C-ACBA-1BD10E95E93C}" presName="ParentText" presStyleLbl="node1" presStyleIdx="1" presStyleCnt="5" custScaleX="184126" custScaleY="162130" custLinFactNeighborX="-58532" custLinFactNeighborY="-195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FC57FF-112C-4F42-9E1F-C5FE93332B09}" type="pres">
      <dgm:prSet presAssocID="{D9E6B71A-BE49-944C-ACBA-1BD10E95E93C}" presName="ChildText" presStyleLbl="revTx" presStyleIdx="1" presStyleCnt="4" custScaleX="186735" custLinFactNeighborX="221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46E678-1739-414F-9552-D3B7A647DBF9}" type="pres">
      <dgm:prSet presAssocID="{B8D339A1-86C2-6240-999F-0503F092DC32}" presName="sibTrans" presStyleCnt="0"/>
      <dgm:spPr/>
    </dgm:pt>
    <dgm:pt modelId="{2D006C90-C985-714E-BA10-E5CACA4C1C37}" type="pres">
      <dgm:prSet presAssocID="{7235D514-8EE1-1B44-BA48-FE5372C3DE27}" presName="composite" presStyleCnt="0"/>
      <dgm:spPr/>
    </dgm:pt>
    <dgm:pt modelId="{C0410EE9-D58E-404B-BC9C-DCF026DE6C09}" type="pres">
      <dgm:prSet presAssocID="{7235D514-8EE1-1B44-BA48-FE5372C3DE27}" presName="bentUpArrow1" presStyleLbl="alignImgPlace1" presStyleIdx="2" presStyleCnt="4" custScaleX="152887" custLinFactNeighborX="-8864" custLinFactNeighborY="7797"/>
      <dgm:spPr/>
    </dgm:pt>
    <dgm:pt modelId="{93D1CDEC-704A-3D4F-A773-625C61A54385}" type="pres">
      <dgm:prSet presAssocID="{7235D514-8EE1-1B44-BA48-FE5372C3DE27}" presName="ParentText" presStyleLbl="node1" presStyleIdx="2" presStyleCnt="5" custScaleX="160065" custScaleY="158169" custLinFactNeighborX="-10486" custLinFactNeighborY="-214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3452E-16E9-224B-837C-2751F0D02392}" type="pres">
      <dgm:prSet presAssocID="{7235D514-8EE1-1B44-BA48-FE5372C3DE27}" presName="ChildText" presStyleLbl="revTx" presStyleIdx="2" presStyleCnt="4" custScaleX="236041" custLinFactNeighborX="978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5B908-C1C9-6E4B-A097-450E6B960DDE}" type="pres">
      <dgm:prSet presAssocID="{94379771-318A-A242-A630-A81599ED04C2}" presName="sibTrans" presStyleCnt="0"/>
      <dgm:spPr/>
    </dgm:pt>
    <dgm:pt modelId="{F4863792-E192-8D48-BAB2-37118B23151C}" type="pres">
      <dgm:prSet presAssocID="{B073D5C2-299F-C941-A788-2F0911C7AA74}" presName="composite" presStyleCnt="0"/>
      <dgm:spPr/>
    </dgm:pt>
    <dgm:pt modelId="{27202DA7-8B5E-BC46-81FC-33139CBDE161}" type="pres">
      <dgm:prSet presAssocID="{B073D5C2-299F-C941-A788-2F0911C7AA74}" presName="bentUpArrow1" presStyleLbl="alignImgPlace1" presStyleIdx="3" presStyleCnt="4" custScaleX="291422" custScaleY="120460" custLinFactNeighborX="10619" custLinFactNeighborY="22995"/>
      <dgm:spPr/>
    </dgm:pt>
    <dgm:pt modelId="{91AD3225-C81F-C748-AB9B-25FC128CAF1F}" type="pres">
      <dgm:prSet presAssocID="{B073D5C2-299F-C941-A788-2F0911C7AA74}" presName="ParentText" presStyleLbl="node1" presStyleIdx="3" presStyleCnt="5" custScaleX="220927" custScaleY="181202" custLinFactNeighborX="12204" custLinFactNeighborY="-149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4AA36-9583-5F41-89C8-14A2EECB0DB5}" type="pres">
      <dgm:prSet presAssocID="{B073D5C2-299F-C941-A788-2F0911C7AA74}" presName="ChildText" presStyleLbl="revTx" presStyleIdx="3" presStyleCnt="4" custScaleX="174043" custLinFactX="48767" custLinFactNeighborX="100000" custLinFactNeighborY="397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2B489-1592-954B-8E3B-8453AA86387C}" type="pres">
      <dgm:prSet presAssocID="{53FF9E7F-7AC9-9C47-8027-ACB1D0FD9B92}" presName="sibTrans" presStyleCnt="0"/>
      <dgm:spPr/>
    </dgm:pt>
    <dgm:pt modelId="{5642502E-1FE5-434D-95F4-5264456FE5A1}" type="pres">
      <dgm:prSet presAssocID="{613E737B-26B0-0C41-BE01-38BC1BD106E7}" presName="composite" presStyleCnt="0"/>
      <dgm:spPr/>
    </dgm:pt>
    <dgm:pt modelId="{2BF199AB-F267-E848-9C0C-6ABBBE6F0DA2}" type="pres">
      <dgm:prSet presAssocID="{613E737B-26B0-0C41-BE01-38BC1BD106E7}" presName="ParentText" presStyleLbl="node1" presStyleIdx="4" presStyleCnt="5" custScaleX="142891" custScaleY="181873" custLinFactX="17941" custLinFactNeighborX="100000" custLinFactNeighborY="34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8B6BF6-EDC9-8846-854B-E84D0B666E60}" srcId="{DFFD1265-8E01-C543-8B6E-8E75635A3BA1}" destId="{61E7C2F4-BB2E-C347-BC2E-4A0184BB58A7}" srcOrd="0" destOrd="0" parTransId="{1AB6024D-E950-0A4B-9B52-0A22E557163D}" sibTransId="{7DB6BC0A-F4C7-D94E-B8BA-C81CCB51E658}"/>
    <dgm:cxn modelId="{E512FA1A-7A01-7044-9CFE-F731D26D0E0C}" srcId="{9BA5AED7-5E3E-B84F-B220-48D9393ECF60}" destId="{DFFD1265-8E01-C543-8B6E-8E75635A3BA1}" srcOrd="0" destOrd="0" parTransId="{CADB6F4D-FB7C-7946-96C8-C496E30B54FB}" sibTransId="{15BB63BE-7390-0A4C-81B1-D372BE10443F}"/>
    <dgm:cxn modelId="{CD0DEFDB-C4CA-6D40-A65F-5A553D9FB000}" type="presOf" srcId="{61E7C2F4-BB2E-C347-BC2E-4A0184BB58A7}" destId="{70466F43-9C37-FD4C-BD06-BEE629E19D36}" srcOrd="0" destOrd="0" presId="urn:microsoft.com/office/officeart/2005/8/layout/StepDownProcess"/>
    <dgm:cxn modelId="{B1987132-7A38-5745-94A8-B880AFD4377C}" type="presOf" srcId="{7235D514-8EE1-1B44-BA48-FE5372C3DE27}" destId="{93D1CDEC-704A-3D4F-A773-625C61A54385}" srcOrd="0" destOrd="0" presId="urn:microsoft.com/office/officeart/2005/8/layout/StepDownProcess"/>
    <dgm:cxn modelId="{DB26D4C0-BE7B-CB4E-9455-5D4AB2367507}" type="presOf" srcId="{9BA5AED7-5E3E-B84F-B220-48D9393ECF60}" destId="{4C574378-20D6-8F48-984D-4AA7CDBD5089}" srcOrd="0" destOrd="0" presId="urn:microsoft.com/office/officeart/2005/8/layout/StepDownProcess"/>
    <dgm:cxn modelId="{DC516ACE-A7FE-D144-B015-6E57DB5864B6}" type="presOf" srcId="{DFFD1265-8E01-C543-8B6E-8E75635A3BA1}" destId="{EA5E6698-9A64-FB49-B1ED-DB5CB264A863}" srcOrd="0" destOrd="0" presId="urn:microsoft.com/office/officeart/2005/8/layout/StepDownProcess"/>
    <dgm:cxn modelId="{C303C69F-DEFA-8C4D-BDC2-33254040B5BE}" type="presOf" srcId="{AA9062A8-5BEA-4F47-BF88-5991AC2CB565}" destId="{9AB3452E-16E9-224B-837C-2751F0D02392}" srcOrd="0" destOrd="0" presId="urn:microsoft.com/office/officeart/2005/8/layout/StepDownProcess"/>
    <dgm:cxn modelId="{00ABE5E2-AC60-A742-B891-0C57EE9DD421}" srcId="{D9E6B71A-BE49-944C-ACBA-1BD10E95E93C}" destId="{DA7EBD7E-65EA-BC4E-93E5-0EC1628AEBD3}" srcOrd="0" destOrd="0" parTransId="{B9A6882C-2877-6F42-8C78-A22B3FD1B62A}" sibTransId="{8F40B0E2-6F18-C640-8763-6940A3CDEB84}"/>
    <dgm:cxn modelId="{91A1BCE6-9261-4B4C-9314-3FBEB88FC381}" srcId="{B073D5C2-299F-C941-A788-2F0911C7AA74}" destId="{3FD89F58-60AF-AF4A-A8A0-1BDE22D579FB}" srcOrd="0" destOrd="0" parTransId="{A50E2E7E-1394-4547-975C-B0D6E9929EC4}" sibTransId="{08842453-B03F-A64B-A9B2-840D0F2DD047}"/>
    <dgm:cxn modelId="{B05EF75A-16F8-AC45-A9FA-C8BED71926D3}" type="presOf" srcId="{B073D5C2-299F-C941-A788-2F0911C7AA74}" destId="{91AD3225-C81F-C748-AB9B-25FC128CAF1F}" srcOrd="0" destOrd="0" presId="urn:microsoft.com/office/officeart/2005/8/layout/StepDownProcess"/>
    <dgm:cxn modelId="{7146292D-5384-7946-A5B9-65A22226164B}" type="presOf" srcId="{D9E6B71A-BE49-944C-ACBA-1BD10E95E93C}" destId="{112FD7B5-5A4E-0D43-B2C4-098DFDE3F9F3}" srcOrd="0" destOrd="0" presId="urn:microsoft.com/office/officeart/2005/8/layout/StepDownProcess"/>
    <dgm:cxn modelId="{404E36D1-7008-E540-A9B1-F88DB5885050}" type="presOf" srcId="{613E737B-26B0-0C41-BE01-38BC1BD106E7}" destId="{2BF199AB-F267-E848-9C0C-6ABBBE6F0DA2}" srcOrd="0" destOrd="0" presId="urn:microsoft.com/office/officeart/2005/8/layout/StepDownProcess"/>
    <dgm:cxn modelId="{B8D45F1C-2F96-124B-8827-547EB390A4E5}" type="presOf" srcId="{3FD89F58-60AF-AF4A-A8A0-1BDE22D579FB}" destId="{5094AA36-9583-5F41-89C8-14A2EECB0DB5}" srcOrd="0" destOrd="0" presId="urn:microsoft.com/office/officeart/2005/8/layout/StepDownProcess"/>
    <dgm:cxn modelId="{D9AA4317-36D7-C44A-A44D-1BD5E27D0618}" srcId="{7235D514-8EE1-1B44-BA48-FE5372C3DE27}" destId="{AA9062A8-5BEA-4F47-BF88-5991AC2CB565}" srcOrd="0" destOrd="0" parTransId="{B3DD4EBF-CB96-E74A-B932-113946B7AC55}" sibTransId="{B26B7346-5A3D-6240-B760-63C70A6DEB7F}"/>
    <dgm:cxn modelId="{9FF22F06-D870-C745-81E8-52069EB58C12}" type="presOf" srcId="{DA7EBD7E-65EA-BC4E-93E5-0EC1628AEBD3}" destId="{34FC57FF-112C-4F42-9E1F-C5FE93332B09}" srcOrd="0" destOrd="0" presId="urn:microsoft.com/office/officeart/2005/8/layout/StepDownProcess"/>
    <dgm:cxn modelId="{7E1F92E3-2F30-8A4D-A425-0CF5F07374CE}" srcId="{9BA5AED7-5E3E-B84F-B220-48D9393ECF60}" destId="{7235D514-8EE1-1B44-BA48-FE5372C3DE27}" srcOrd="2" destOrd="0" parTransId="{1D4CB4B6-1F9D-E64A-9138-FDEC24D68B72}" sibTransId="{94379771-318A-A242-A630-A81599ED04C2}"/>
    <dgm:cxn modelId="{A0EBD7D1-D01F-CA4D-80B5-6CBC33F736E5}" srcId="{9BA5AED7-5E3E-B84F-B220-48D9393ECF60}" destId="{B073D5C2-299F-C941-A788-2F0911C7AA74}" srcOrd="3" destOrd="0" parTransId="{53925734-CFFA-8D41-86D3-B2F579745058}" sibTransId="{53FF9E7F-7AC9-9C47-8027-ACB1D0FD9B92}"/>
    <dgm:cxn modelId="{3A371444-E125-C445-AE7F-028B8198DDD4}" srcId="{9BA5AED7-5E3E-B84F-B220-48D9393ECF60}" destId="{613E737B-26B0-0C41-BE01-38BC1BD106E7}" srcOrd="4" destOrd="0" parTransId="{5F9E163E-5F60-694D-841F-BADEC7B64FC9}" sibTransId="{AFEF15F9-CF4F-2140-B418-0D389EF927C2}"/>
    <dgm:cxn modelId="{327B4EC0-BB24-014D-A0EB-CA97EAFF0F9C}" srcId="{9BA5AED7-5E3E-B84F-B220-48D9393ECF60}" destId="{D9E6B71A-BE49-944C-ACBA-1BD10E95E93C}" srcOrd="1" destOrd="0" parTransId="{EDA60849-16A1-7846-9E02-835005CD5CB2}" sibTransId="{B8D339A1-86C2-6240-999F-0503F092DC32}"/>
    <dgm:cxn modelId="{6187F27E-8D01-E147-88D8-6CA4CF592E7F}" type="presParOf" srcId="{4C574378-20D6-8F48-984D-4AA7CDBD5089}" destId="{360B8883-AF46-B747-BFBE-CB34E25DB24D}" srcOrd="0" destOrd="0" presId="urn:microsoft.com/office/officeart/2005/8/layout/StepDownProcess"/>
    <dgm:cxn modelId="{1917341E-4F54-F14A-A9CA-6B4A7CF0BED1}" type="presParOf" srcId="{360B8883-AF46-B747-BFBE-CB34E25DB24D}" destId="{F7BBDD16-C39B-8140-A372-2270912CA8BD}" srcOrd="0" destOrd="0" presId="urn:microsoft.com/office/officeart/2005/8/layout/StepDownProcess"/>
    <dgm:cxn modelId="{5F5D3908-9686-774D-BB28-897826D12247}" type="presParOf" srcId="{360B8883-AF46-B747-BFBE-CB34E25DB24D}" destId="{EA5E6698-9A64-FB49-B1ED-DB5CB264A863}" srcOrd="1" destOrd="0" presId="urn:microsoft.com/office/officeart/2005/8/layout/StepDownProcess"/>
    <dgm:cxn modelId="{3F7D2B08-AFC7-4C4D-AD51-45161AC9ED41}" type="presParOf" srcId="{360B8883-AF46-B747-BFBE-CB34E25DB24D}" destId="{70466F43-9C37-FD4C-BD06-BEE629E19D36}" srcOrd="2" destOrd="0" presId="urn:microsoft.com/office/officeart/2005/8/layout/StepDownProcess"/>
    <dgm:cxn modelId="{72215D3D-05E8-C147-8B62-A67AEDDB2A16}" type="presParOf" srcId="{4C574378-20D6-8F48-984D-4AA7CDBD5089}" destId="{7EDE0D70-94C6-4140-B8DF-1809BA518B77}" srcOrd="1" destOrd="0" presId="urn:microsoft.com/office/officeart/2005/8/layout/StepDownProcess"/>
    <dgm:cxn modelId="{14F1C397-6296-B547-831C-0A79E9B9D13A}" type="presParOf" srcId="{4C574378-20D6-8F48-984D-4AA7CDBD5089}" destId="{F1FE9ADC-684D-A94D-9E50-8F9B3F419167}" srcOrd="2" destOrd="0" presId="urn:microsoft.com/office/officeart/2005/8/layout/StepDownProcess"/>
    <dgm:cxn modelId="{3F88A297-8839-1A4A-96E2-53E71A268246}" type="presParOf" srcId="{F1FE9ADC-684D-A94D-9E50-8F9B3F419167}" destId="{262297DE-FA20-5544-974A-D41EFC65DEB6}" srcOrd="0" destOrd="0" presId="urn:microsoft.com/office/officeart/2005/8/layout/StepDownProcess"/>
    <dgm:cxn modelId="{62873111-76B6-8347-A09B-0BABEC07E292}" type="presParOf" srcId="{F1FE9ADC-684D-A94D-9E50-8F9B3F419167}" destId="{112FD7B5-5A4E-0D43-B2C4-098DFDE3F9F3}" srcOrd="1" destOrd="0" presId="urn:microsoft.com/office/officeart/2005/8/layout/StepDownProcess"/>
    <dgm:cxn modelId="{947C37AF-3009-AA44-AACC-5B4FD4F142C4}" type="presParOf" srcId="{F1FE9ADC-684D-A94D-9E50-8F9B3F419167}" destId="{34FC57FF-112C-4F42-9E1F-C5FE93332B09}" srcOrd="2" destOrd="0" presId="urn:microsoft.com/office/officeart/2005/8/layout/StepDownProcess"/>
    <dgm:cxn modelId="{38BAC33B-F312-ED4A-943A-2B4181BDCCD3}" type="presParOf" srcId="{4C574378-20D6-8F48-984D-4AA7CDBD5089}" destId="{5D46E678-1739-414F-9552-D3B7A647DBF9}" srcOrd="3" destOrd="0" presId="urn:microsoft.com/office/officeart/2005/8/layout/StepDownProcess"/>
    <dgm:cxn modelId="{10112321-031F-324B-B41B-A3BCDF67DAC0}" type="presParOf" srcId="{4C574378-20D6-8F48-984D-4AA7CDBD5089}" destId="{2D006C90-C985-714E-BA10-E5CACA4C1C37}" srcOrd="4" destOrd="0" presId="urn:microsoft.com/office/officeart/2005/8/layout/StepDownProcess"/>
    <dgm:cxn modelId="{503FDF35-3B24-9C4F-A121-4BEA02370CB4}" type="presParOf" srcId="{2D006C90-C985-714E-BA10-E5CACA4C1C37}" destId="{C0410EE9-D58E-404B-BC9C-DCF026DE6C09}" srcOrd="0" destOrd="0" presId="urn:microsoft.com/office/officeart/2005/8/layout/StepDownProcess"/>
    <dgm:cxn modelId="{E7B6050B-FD99-914C-8980-1789D513D11F}" type="presParOf" srcId="{2D006C90-C985-714E-BA10-E5CACA4C1C37}" destId="{93D1CDEC-704A-3D4F-A773-625C61A54385}" srcOrd="1" destOrd="0" presId="urn:microsoft.com/office/officeart/2005/8/layout/StepDownProcess"/>
    <dgm:cxn modelId="{12596588-BC1B-3549-B35A-872581860B8D}" type="presParOf" srcId="{2D006C90-C985-714E-BA10-E5CACA4C1C37}" destId="{9AB3452E-16E9-224B-837C-2751F0D02392}" srcOrd="2" destOrd="0" presId="urn:microsoft.com/office/officeart/2005/8/layout/StepDownProcess"/>
    <dgm:cxn modelId="{310232EB-A56A-D74D-B633-11E97E9C3C20}" type="presParOf" srcId="{4C574378-20D6-8F48-984D-4AA7CDBD5089}" destId="{1385B908-C1C9-6E4B-A097-450E6B960DDE}" srcOrd="5" destOrd="0" presId="urn:microsoft.com/office/officeart/2005/8/layout/StepDownProcess"/>
    <dgm:cxn modelId="{AF4FEBE4-97B3-4241-AB56-88FBCE0AD0AB}" type="presParOf" srcId="{4C574378-20D6-8F48-984D-4AA7CDBD5089}" destId="{F4863792-E192-8D48-BAB2-37118B23151C}" srcOrd="6" destOrd="0" presId="urn:microsoft.com/office/officeart/2005/8/layout/StepDownProcess"/>
    <dgm:cxn modelId="{7B87AB8F-0CD5-5B44-BD36-BE2E194F7688}" type="presParOf" srcId="{F4863792-E192-8D48-BAB2-37118B23151C}" destId="{27202DA7-8B5E-BC46-81FC-33139CBDE161}" srcOrd="0" destOrd="0" presId="urn:microsoft.com/office/officeart/2005/8/layout/StepDownProcess"/>
    <dgm:cxn modelId="{877CFF07-16F4-D943-8E08-42C261E392F6}" type="presParOf" srcId="{F4863792-E192-8D48-BAB2-37118B23151C}" destId="{91AD3225-C81F-C748-AB9B-25FC128CAF1F}" srcOrd="1" destOrd="0" presId="urn:microsoft.com/office/officeart/2005/8/layout/StepDownProcess"/>
    <dgm:cxn modelId="{5C830A14-89C3-5048-B098-821A1F966BBF}" type="presParOf" srcId="{F4863792-E192-8D48-BAB2-37118B23151C}" destId="{5094AA36-9583-5F41-89C8-14A2EECB0DB5}" srcOrd="2" destOrd="0" presId="urn:microsoft.com/office/officeart/2005/8/layout/StepDownProcess"/>
    <dgm:cxn modelId="{0F1B17F4-51BE-7143-871A-96D21BF1CD4B}" type="presParOf" srcId="{4C574378-20D6-8F48-984D-4AA7CDBD5089}" destId="{EEC2B489-1592-954B-8E3B-8453AA86387C}" srcOrd="7" destOrd="0" presId="urn:microsoft.com/office/officeart/2005/8/layout/StepDownProcess"/>
    <dgm:cxn modelId="{689F0D3C-D147-3D4D-B490-2BE55CC5BBA6}" type="presParOf" srcId="{4C574378-20D6-8F48-984D-4AA7CDBD5089}" destId="{5642502E-1FE5-434D-95F4-5264456FE5A1}" srcOrd="8" destOrd="0" presId="urn:microsoft.com/office/officeart/2005/8/layout/StepDownProcess"/>
    <dgm:cxn modelId="{5A25D38C-739B-5245-8582-F78632AAA5DF}" type="presParOf" srcId="{5642502E-1FE5-434D-95F4-5264456FE5A1}" destId="{2BF199AB-F267-E848-9C0C-6ABBBE6F0DA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A5AED7-5E3E-B84F-B220-48D9393ECF60}" type="doc">
      <dgm:prSet loTypeId="urn:microsoft.com/office/officeart/2005/8/layout/StepDownProcess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FFD1265-8E01-C543-8B6E-8E75635A3BA1}">
      <dgm:prSet phldrT="[Text]" custT="1"/>
      <dgm:spPr/>
      <dgm:t>
        <a:bodyPr/>
        <a:lstStyle/>
        <a:p>
          <a:r>
            <a:rPr lang="en-US" sz="1800" dirty="0" smtClean="0"/>
            <a:t>TODAY, BCM1F Front-end upgrade specifications needed</a:t>
          </a:r>
          <a:endParaRPr lang="en-US" sz="1800" dirty="0"/>
        </a:p>
      </dgm:t>
    </dgm:pt>
    <dgm:pt modelId="{CADB6F4D-FB7C-7946-96C8-C496E30B54FB}" type="parTrans" cxnId="{E512FA1A-7A01-7044-9CFE-F731D26D0E0C}">
      <dgm:prSet/>
      <dgm:spPr/>
      <dgm:t>
        <a:bodyPr/>
        <a:lstStyle/>
        <a:p>
          <a:endParaRPr lang="en-US"/>
        </a:p>
      </dgm:t>
    </dgm:pt>
    <dgm:pt modelId="{15BB63BE-7390-0A4C-81B1-D372BE10443F}" type="sibTrans" cxnId="{E512FA1A-7A01-7044-9CFE-F731D26D0E0C}">
      <dgm:prSet/>
      <dgm:spPr/>
      <dgm:t>
        <a:bodyPr/>
        <a:lstStyle/>
        <a:p>
          <a:endParaRPr lang="en-US"/>
        </a:p>
      </dgm:t>
    </dgm:pt>
    <dgm:pt modelId="{D9E6B71A-BE49-944C-ACBA-1BD10E95E93C}">
      <dgm:prSet phldrT="[Text]" custT="1"/>
      <dgm:spPr/>
      <dgm:t>
        <a:bodyPr/>
        <a:lstStyle/>
        <a:p>
          <a:r>
            <a:rPr lang="en-US" sz="1800" dirty="0" smtClean="0"/>
            <a:t>Mid-2012, Front-end prototype design finished</a:t>
          </a:r>
        </a:p>
      </dgm:t>
    </dgm:pt>
    <dgm:pt modelId="{EDA60849-16A1-7846-9E02-835005CD5CB2}" type="parTrans" cxnId="{327B4EC0-BB24-014D-A0EB-CA97EAFF0F9C}">
      <dgm:prSet/>
      <dgm:spPr/>
      <dgm:t>
        <a:bodyPr/>
        <a:lstStyle/>
        <a:p>
          <a:endParaRPr lang="en-US"/>
        </a:p>
      </dgm:t>
    </dgm:pt>
    <dgm:pt modelId="{B8D339A1-86C2-6240-999F-0503F092DC32}" type="sibTrans" cxnId="{327B4EC0-BB24-014D-A0EB-CA97EAFF0F9C}">
      <dgm:prSet/>
      <dgm:spPr/>
      <dgm:t>
        <a:bodyPr/>
        <a:lstStyle/>
        <a:p>
          <a:endParaRPr lang="en-US"/>
        </a:p>
      </dgm:t>
    </dgm:pt>
    <dgm:pt modelId="{B073D5C2-299F-C941-A788-2F0911C7AA74}">
      <dgm:prSet phldrT="[Text]" custT="1"/>
      <dgm:spPr/>
      <dgm:t>
        <a:bodyPr/>
        <a:lstStyle/>
        <a:p>
          <a:r>
            <a:rPr lang="en-US" sz="1800" dirty="0" smtClean="0"/>
            <a:t>2013,Testing &amp; Assembly of Front-End + sensors 2013</a:t>
          </a:r>
          <a:endParaRPr lang="en-US" sz="1800" dirty="0"/>
        </a:p>
      </dgm:t>
    </dgm:pt>
    <dgm:pt modelId="{53925734-CFFA-8D41-86D3-B2F579745058}" type="parTrans" cxnId="{A0EBD7D1-D01F-CA4D-80B5-6CBC33F736E5}">
      <dgm:prSet/>
      <dgm:spPr/>
      <dgm:t>
        <a:bodyPr/>
        <a:lstStyle/>
        <a:p>
          <a:endParaRPr lang="en-US"/>
        </a:p>
      </dgm:t>
    </dgm:pt>
    <dgm:pt modelId="{53FF9E7F-7AC9-9C47-8027-ACB1D0FD9B92}" type="sibTrans" cxnId="{A0EBD7D1-D01F-CA4D-80B5-6CBC33F736E5}">
      <dgm:prSet/>
      <dgm:spPr/>
      <dgm:t>
        <a:bodyPr/>
        <a:lstStyle/>
        <a:p>
          <a:endParaRPr lang="en-US"/>
        </a:p>
      </dgm:t>
    </dgm:pt>
    <dgm:pt modelId="{613E737B-26B0-0C41-BE01-38BC1BD106E7}">
      <dgm:prSet phldrT="[Text]" custT="1"/>
      <dgm:spPr>
        <a:effectLst>
          <a:glow rad="101600">
            <a:srgbClr val="000090">
              <a:alpha val="75000"/>
            </a:srgbClr>
          </a:glow>
        </a:effectLst>
      </dgm:spPr>
      <dgm:t>
        <a:bodyPr/>
        <a:lstStyle/>
        <a:p>
          <a:r>
            <a:rPr lang="en-US" sz="1800" dirty="0" smtClean="0">
              <a:solidFill>
                <a:schemeClr val="lt1"/>
              </a:solidFill>
            </a:rPr>
            <a:t>Installation complete March 2014</a:t>
          </a:r>
          <a:endParaRPr lang="en-US" sz="1800" dirty="0">
            <a:solidFill>
              <a:schemeClr val="lt1"/>
            </a:solidFill>
          </a:endParaRPr>
        </a:p>
      </dgm:t>
    </dgm:pt>
    <dgm:pt modelId="{5F9E163E-5F60-694D-841F-BADEC7B64FC9}" type="parTrans" cxnId="{3A371444-E125-C445-AE7F-028B8198DDD4}">
      <dgm:prSet/>
      <dgm:spPr/>
      <dgm:t>
        <a:bodyPr/>
        <a:lstStyle/>
        <a:p>
          <a:endParaRPr lang="en-US"/>
        </a:p>
      </dgm:t>
    </dgm:pt>
    <dgm:pt modelId="{AFEF15F9-CF4F-2140-B418-0D389EF927C2}" type="sibTrans" cxnId="{3A371444-E125-C445-AE7F-028B8198DDD4}">
      <dgm:prSet/>
      <dgm:spPr/>
      <dgm:t>
        <a:bodyPr/>
        <a:lstStyle/>
        <a:p>
          <a:endParaRPr lang="en-US"/>
        </a:p>
      </dgm:t>
    </dgm:pt>
    <dgm:pt modelId="{7235D514-8EE1-1B44-BA48-FE5372C3DE27}">
      <dgm:prSet phldrT="[Text]" custT="1"/>
      <dgm:spPr/>
      <dgm:t>
        <a:bodyPr/>
        <a:lstStyle/>
        <a:p>
          <a:r>
            <a:rPr lang="en-US" sz="1800" dirty="0" smtClean="0"/>
            <a:t>End-2012, Compete Production of Front-end</a:t>
          </a:r>
          <a:endParaRPr lang="en-US" sz="1800" dirty="0"/>
        </a:p>
      </dgm:t>
    </dgm:pt>
    <dgm:pt modelId="{1D4CB4B6-1F9D-E64A-9138-FDEC24D68B72}" type="parTrans" cxnId="{7E1F92E3-2F30-8A4D-A425-0CF5F07374CE}">
      <dgm:prSet/>
      <dgm:spPr/>
      <dgm:t>
        <a:bodyPr/>
        <a:lstStyle/>
        <a:p>
          <a:endParaRPr lang="en-US"/>
        </a:p>
      </dgm:t>
    </dgm:pt>
    <dgm:pt modelId="{94379771-318A-A242-A630-A81599ED04C2}" type="sibTrans" cxnId="{7E1F92E3-2F30-8A4D-A425-0CF5F07374CE}">
      <dgm:prSet/>
      <dgm:spPr/>
      <dgm:t>
        <a:bodyPr/>
        <a:lstStyle/>
        <a:p>
          <a:endParaRPr lang="en-US"/>
        </a:p>
      </dgm:t>
    </dgm:pt>
    <dgm:pt modelId="{61E7C2F4-BB2E-C347-BC2E-4A0184BB58A7}">
      <dgm:prSet phldrT="[Text]" custT="1"/>
      <dgm:spPr/>
      <dgm:t>
        <a:bodyPr/>
        <a:lstStyle/>
        <a:p>
          <a:r>
            <a:rPr lang="en-US" sz="1800" dirty="0" smtClean="0"/>
            <a:t>5 months</a:t>
          </a:r>
          <a:endParaRPr lang="en-US" sz="1800" dirty="0"/>
        </a:p>
      </dgm:t>
    </dgm:pt>
    <dgm:pt modelId="{1AB6024D-E950-0A4B-9B52-0A22E557163D}" type="parTrans" cxnId="{E08B6BF6-EDC9-8846-854B-E84D0B666E60}">
      <dgm:prSet/>
      <dgm:spPr/>
      <dgm:t>
        <a:bodyPr/>
        <a:lstStyle/>
        <a:p>
          <a:endParaRPr lang="en-US"/>
        </a:p>
      </dgm:t>
    </dgm:pt>
    <dgm:pt modelId="{7DB6BC0A-F4C7-D94E-B8BA-C81CCB51E658}" type="sibTrans" cxnId="{E08B6BF6-EDC9-8846-854B-E84D0B666E60}">
      <dgm:prSet/>
      <dgm:spPr/>
      <dgm:t>
        <a:bodyPr/>
        <a:lstStyle/>
        <a:p>
          <a:endParaRPr lang="en-US"/>
        </a:p>
      </dgm:t>
    </dgm:pt>
    <dgm:pt modelId="{DA7EBD7E-65EA-BC4E-93E5-0EC1628AEBD3}">
      <dgm:prSet phldrT="[Text]" custT="1"/>
      <dgm:spPr/>
      <dgm:t>
        <a:bodyPr/>
        <a:lstStyle/>
        <a:p>
          <a:r>
            <a:rPr lang="en-US" sz="1800" dirty="0" smtClean="0"/>
            <a:t>5 months</a:t>
          </a:r>
        </a:p>
      </dgm:t>
    </dgm:pt>
    <dgm:pt modelId="{B9A6882C-2877-6F42-8C78-A22B3FD1B62A}" type="parTrans" cxnId="{00ABE5E2-AC60-A742-B891-0C57EE9DD421}">
      <dgm:prSet/>
      <dgm:spPr/>
      <dgm:t>
        <a:bodyPr/>
        <a:lstStyle/>
        <a:p>
          <a:endParaRPr lang="en-US"/>
        </a:p>
      </dgm:t>
    </dgm:pt>
    <dgm:pt modelId="{8F40B0E2-6F18-C640-8763-6940A3CDEB84}" type="sibTrans" cxnId="{00ABE5E2-AC60-A742-B891-0C57EE9DD421}">
      <dgm:prSet/>
      <dgm:spPr/>
      <dgm:t>
        <a:bodyPr/>
        <a:lstStyle/>
        <a:p>
          <a:endParaRPr lang="en-US"/>
        </a:p>
      </dgm:t>
    </dgm:pt>
    <dgm:pt modelId="{AA9062A8-5BEA-4F47-BF88-5991AC2CB565}">
      <dgm:prSet phldrT="[Text]" custT="1"/>
      <dgm:spPr/>
      <dgm:t>
        <a:bodyPr/>
        <a:lstStyle/>
        <a:p>
          <a:r>
            <a:rPr lang="en-US" sz="1800" dirty="0" smtClean="0"/>
            <a:t>12 months</a:t>
          </a:r>
          <a:endParaRPr lang="en-US" sz="1800" dirty="0"/>
        </a:p>
      </dgm:t>
    </dgm:pt>
    <dgm:pt modelId="{B3DD4EBF-CB96-E74A-B932-113946B7AC55}" type="parTrans" cxnId="{D9AA4317-36D7-C44A-A44D-1BD5E27D0618}">
      <dgm:prSet/>
      <dgm:spPr/>
      <dgm:t>
        <a:bodyPr/>
        <a:lstStyle/>
        <a:p>
          <a:endParaRPr lang="en-US"/>
        </a:p>
      </dgm:t>
    </dgm:pt>
    <dgm:pt modelId="{B26B7346-5A3D-6240-B760-63C70A6DEB7F}" type="sibTrans" cxnId="{D9AA4317-36D7-C44A-A44D-1BD5E27D0618}">
      <dgm:prSet/>
      <dgm:spPr/>
      <dgm:t>
        <a:bodyPr/>
        <a:lstStyle/>
        <a:p>
          <a:endParaRPr lang="en-US"/>
        </a:p>
      </dgm:t>
    </dgm:pt>
    <dgm:pt modelId="{3FD89F58-60AF-AF4A-A8A0-1BDE22D579FB}">
      <dgm:prSet phldrT="[Text]" custT="1"/>
      <dgm:spPr/>
      <dgm:t>
        <a:bodyPr/>
        <a:lstStyle/>
        <a:p>
          <a:r>
            <a:rPr lang="en-US" sz="1800" dirty="0" smtClean="0"/>
            <a:t>2 months</a:t>
          </a:r>
          <a:endParaRPr lang="en-US" sz="1800" dirty="0"/>
        </a:p>
      </dgm:t>
    </dgm:pt>
    <dgm:pt modelId="{A50E2E7E-1394-4547-975C-B0D6E9929EC4}" type="parTrans" cxnId="{91A1BCE6-9261-4B4C-9314-3FBEB88FC381}">
      <dgm:prSet/>
      <dgm:spPr/>
      <dgm:t>
        <a:bodyPr/>
        <a:lstStyle/>
        <a:p>
          <a:endParaRPr lang="en-US"/>
        </a:p>
      </dgm:t>
    </dgm:pt>
    <dgm:pt modelId="{08842453-B03F-A64B-A9B2-840D0F2DD047}" type="sibTrans" cxnId="{91A1BCE6-9261-4B4C-9314-3FBEB88FC381}">
      <dgm:prSet/>
      <dgm:spPr/>
      <dgm:t>
        <a:bodyPr/>
        <a:lstStyle/>
        <a:p>
          <a:endParaRPr lang="en-US"/>
        </a:p>
      </dgm:t>
    </dgm:pt>
    <dgm:pt modelId="{4C574378-20D6-8F48-984D-4AA7CDBD5089}" type="pres">
      <dgm:prSet presAssocID="{9BA5AED7-5E3E-B84F-B220-48D9393ECF6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60B8883-AF46-B747-BFBE-CB34E25DB24D}" type="pres">
      <dgm:prSet presAssocID="{DFFD1265-8E01-C543-8B6E-8E75635A3BA1}" presName="composite" presStyleCnt="0"/>
      <dgm:spPr/>
    </dgm:pt>
    <dgm:pt modelId="{F7BBDD16-C39B-8140-A372-2270912CA8BD}" type="pres">
      <dgm:prSet presAssocID="{DFFD1265-8E01-C543-8B6E-8E75635A3BA1}" presName="bentUpArrow1" presStyleLbl="alignImgPlace1" presStyleIdx="0" presStyleCnt="4" custScaleX="148114" custScaleY="64700" custLinFactX="-11228" custLinFactNeighborX="-100000" custLinFactNeighborY="20237"/>
      <dgm:spPr/>
    </dgm:pt>
    <dgm:pt modelId="{EA5E6698-9A64-FB49-B1ED-DB5CB264A863}" type="pres">
      <dgm:prSet presAssocID="{DFFD1265-8E01-C543-8B6E-8E75635A3BA1}" presName="ParentText" presStyleLbl="node1" presStyleIdx="0" presStyleCnt="5" custScaleX="181329" custScaleY="188010" custLinFactX="-18614" custLinFactNeighborX="-100000" custLinFactNeighborY="-37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66F43-9C37-FD4C-BD06-BEE629E19D36}" type="pres">
      <dgm:prSet presAssocID="{DFFD1265-8E01-C543-8B6E-8E75635A3BA1}" presName="ChildText" presStyleLbl="revTx" presStyleIdx="0" presStyleCnt="4" custScaleX="186638" custLinFactNeighborX="-18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E0D70-94C6-4140-B8DF-1809BA518B77}" type="pres">
      <dgm:prSet presAssocID="{15BB63BE-7390-0A4C-81B1-D372BE10443F}" presName="sibTrans" presStyleCnt="0"/>
      <dgm:spPr/>
    </dgm:pt>
    <dgm:pt modelId="{F1FE9ADC-684D-A94D-9E50-8F9B3F419167}" type="pres">
      <dgm:prSet presAssocID="{D9E6B71A-BE49-944C-ACBA-1BD10E95E93C}" presName="composite" presStyleCnt="0"/>
      <dgm:spPr/>
    </dgm:pt>
    <dgm:pt modelId="{262297DE-FA20-5544-974A-D41EFC65DEB6}" type="pres">
      <dgm:prSet presAssocID="{D9E6B71A-BE49-944C-ACBA-1BD10E95E93C}" presName="bentUpArrow1" presStyleLbl="alignImgPlace1" presStyleIdx="1" presStyleCnt="4" custScaleX="155996" custScaleY="92922" custLinFactNeighborX="-50760" custLinFactNeighborY="20440"/>
      <dgm:spPr/>
    </dgm:pt>
    <dgm:pt modelId="{112FD7B5-5A4E-0D43-B2C4-098DFDE3F9F3}" type="pres">
      <dgm:prSet presAssocID="{D9E6B71A-BE49-944C-ACBA-1BD10E95E93C}" presName="ParentText" presStyleLbl="node1" presStyleIdx="1" presStyleCnt="5" custScaleX="184126" custScaleY="162130" custLinFactNeighborX="-58532" custLinFactNeighborY="-195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FC57FF-112C-4F42-9E1F-C5FE93332B09}" type="pres">
      <dgm:prSet presAssocID="{D9E6B71A-BE49-944C-ACBA-1BD10E95E93C}" presName="ChildText" presStyleLbl="revTx" presStyleIdx="1" presStyleCnt="4" custScaleX="186735" custLinFactNeighborX="221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46E678-1739-414F-9552-D3B7A647DBF9}" type="pres">
      <dgm:prSet presAssocID="{B8D339A1-86C2-6240-999F-0503F092DC32}" presName="sibTrans" presStyleCnt="0"/>
      <dgm:spPr/>
    </dgm:pt>
    <dgm:pt modelId="{2D006C90-C985-714E-BA10-E5CACA4C1C37}" type="pres">
      <dgm:prSet presAssocID="{7235D514-8EE1-1B44-BA48-FE5372C3DE27}" presName="composite" presStyleCnt="0"/>
      <dgm:spPr/>
    </dgm:pt>
    <dgm:pt modelId="{C0410EE9-D58E-404B-BC9C-DCF026DE6C09}" type="pres">
      <dgm:prSet presAssocID="{7235D514-8EE1-1B44-BA48-FE5372C3DE27}" presName="bentUpArrow1" presStyleLbl="alignImgPlace1" presStyleIdx="2" presStyleCnt="4" custScaleX="152887" custLinFactNeighborX="-8864" custLinFactNeighborY="7797"/>
      <dgm:spPr/>
    </dgm:pt>
    <dgm:pt modelId="{93D1CDEC-704A-3D4F-A773-625C61A54385}" type="pres">
      <dgm:prSet presAssocID="{7235D514-8EE1-1B44-BA48-FE5372C3DE27}" presName="ParentText" presStyleLbl="node1" presStyleIdx="2" presStyleCnt="5" custScaleX="160065" custScaleY="158169" custLinFactNeighborX="-10486" custLinFactNeighborY="-214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3452E-16E9-224B-837C-2751F0D02392}" type="pres">
      <dgm:prSet presAssocID="{7235D514-8EE1-1B44-BA48-FE5372C3DE27}" presName="ChildText" presStyleLbl="revTx" presStyleIdx="2" presStyleCnt="4" custScaleX="236041" custLinFactNeighborX="978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5B908-C1C9-6E4B-A097-450E6B960DDE}" type="pres">
      <dgm:prSet presAssocID="{94379771-318A-A242-A630-A81599ED04C2}" presName="sibTrans" presStyleCnt="0"/>
      <dgm:spPr/>
    </dgm:pt>
    <dgm:pt modelId="{F4863792-E192-8D48-BAB2-37118B23151C}" type="pres">
      <dgm:prSet presAssocID="{B073D5C2-299F-C941-A788-2F0911C7AA74}" presName="composite" presStyleCnt="0"/>
      <dgm:spPr/>
    </dgm:pt>
    <dgm:pt modelId="{27202DA7-8B5E-BC46-81FC-33139CBDE161}" type="pres">
      <dgm:prSet presAssocID="{B073D5C2-299F-C941-A788-2F0911C7AA74}" presName="bentUpArrow1" presStyleLbl="alignImgPlace1" presStyleIdx="3" presStyleCnt="4" custScaleX="291422" custScaleY="120460" custLinFactNeighborX="10619" custLinFactNeighborY="22995"/>
      <dgm:spPr/>
    </dgm:pt>
    <dgm:pt modelId="{91AD3225-C81F-C748-AB9B-25FC128CAF1F}" type="pres">
      <dgm:prSet presAssocID="{B073D5C2-299F-C941-A788-2F0911C7AA74}" presName="ParentText" presStyleLbl="node1" presStyleIdx="3" presStyleCnt="5" custScaleX="220927" custScaleY="181202" custLinFactNeighborX="12204" custLinFactNeighborY="-149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4AA36-9583-5F41-89C8-14A2EECB0DB5}" type="pres">
      <dgm:prSet presAssocID="{B073D5C2-299F-C941-A788-2F0911C7AA74}" presName="ChildText" presStyleLbl="revTx" presStyleIdx="3" presStyleCnt="4" custScaleX="174043" custLinFactX="48767" custLinFactNeighborX="100000" custLinFactNeighborY="397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2B489-1592-954B-8E3B-8453AA86387C}" type="pres">
      <dgm:prSet presAssocID="{53FF9E7F-7AC9-9C47-8027-ACB1D0FD9B92}" presName="sibTrans" presStyleCnt="0"/>
      <dgm:spPr/>
    </dgm:pt>
    <dgm:pt modelId="{5642502E-1FE5-434D-95F4-5264456FE5A1}" type="pres">
      <dgm:prSet presAssocID="{613E737B-26B0-0C41-BE01-38BC1BD106E7}" presName="composite" presStyleCnt="0"/>
      <dgm:spPr/>
    </dgm:pt>
    <dgm:pt modelId="{2BF199AB-F267-E848-9C0C-6ABBBE6F0DA2}" type="pres">
      <dgm:prSet presAssocID="{613E737B-26B0-0C41-BE01-38BC1BD106E7}" presName="ParentText" presStyleLbl="node1" presStyleIdx="4" presStyleCnt="5" custScaleX="142891" custScaleY="181873" custLinFactX="17941" custLinFactNeighborX="100000" custLinFactNeighborY="34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ABE5E2-AC60-A742-B891-0C57EE9DD421}" srcId="{D9E6B71A-BE49-944C-ACBA-1BD10E95E93C}" destId="{DA7EBD7E-65EA-BC4E-93E5-0EC1628AEBD3}" srcOrd="0" destOrd="0" parTransId="{B9A6882C-2877-6F42-8C78-A22B3FD1B62A}" sibTransId="{8F40B0E2-6F18-C640-8763-6940A3CDEB84}"/>
    <dgm:cxn modelId="{E08B6BF6-EDC9-8846-854B-E84D0B666E60}" srcId="{DFFD1265-8E01-C543-8B6E-8E75635A3BA1}" destId="{61E7C2F4-BB2E-C347-BC2E-4A0184BB58A7}" srcOrd="0" destOrd="0" parTransId="{1AB6024D-E950-0A4B-9B52-0A22E557163D}" sibTransId="{7DB6BC0A-F4C7-D94E-B8BA-C81CCB51E658}"/>
    <dgm:cxn modelId="{0C2A2294-DC52-134F-9F6E-BD6B0ED05D3B}" type="presOf" srcId="{D9E6B71A-BE49-944C-ACBA-1BD10E95E93C}" destId="{112FD7B5-5A4E-0D43-B2C4-098DFDE3F9F3}" srcOrd="0" destOrd="0" presId="urn:microsoft.com/office/officeart/2005/8/layout/StepDownProcess"/>
    <dgm:cxn modelId="{888AC8A1-7CE3-2146-A4B4-50BBB51EABC1}" type="presOf" srcId="{DFFD1265-8E01-C543-8B6E-8E75635A3BA1}" destId="{EA5E6698-9A64-FB49-B1ED-DB5CB264A863}" srcOrd="0" destOrd="0" presId="urn:microsoft.com/office/officeart/2005/8/layout/StepDownProcess"/>
    <dgm:cxn modelId="{9239AD86-E65F-B248-BCD9-40E6034C5DE3}" type="presOf" srcId="{613E737B-26B0-0C41-BE01-38BC1BD106E7}" destId="{2BF199AB-F267-E848-9C0C-6ABBBE6F0DA2}" srcOrd="0" destOrd="0" presId="urn:microsoft.com/office/officeart/2005/8/layout/StepDownProcess"/>
    <dgm:cxn modelId="{1E627658-84C6-FE4D-BCFD-23852F6121E9}" type="presOf" srcId="{7235D514-8EE1-1B44-BA48-FE5372C3DE27}" destId="{93D1CDEC-704A-3D4F-A773-625C61A54385}" srcOrd="0" destOrd="0" presId="urn:microsoft.com/office/officeart/2005/8/layout/StepDownProcess"/>
    <dgm:cxn modelId="{D9AA4317-36D7-C44A-A44D-1BD5E27D0618}" srcId="{7235D514-8EE1-1B44-BA48-FE5372C3DE27}" destId="{AA9062A8-5BEA-4F47-BF88-5991AC2CB565}" srcOrd="0" destOrd="0" parTransId="{B3DD4EBF-CB96-E74A-B932-113946B7AC55}" sibTransId="{B26B7346-5A3D-6240-B760-63C70A6DEB7F}"/>
    <dgm:cxn modelId="{91A1BCE6-9261-4B4C-9314-3FBEB88FC381}" srcId="{B073D5C2-299F-C941-A788-2F0911C7AA74}" destId="{3FD89F58-60AF-AF4A-A8A0-1BDE22D579FB}" srcOrd="0" destOrd="0" parTransId="{A50E2E7E-1394-4547-975C-B0D6E9929EC4}" sibTransId="{08842453-B03F-A64B-A9B2-840D0F2DD047}"/>
    <dgm:cxn modelId="{8128834B-9457-3E48-8D91-324DCB11B5EC}" type="presOf" srcId="{61E7C2F4-BB2E-C347-BC2E-4A0184BB58A7}" destId="{70466F43-9C37-FD4C-BD06-BEE629E19D36}" srcOrd="0" destOrd="0" presId="urn:microsoft.com/office/officeart/2005/8/layout/StepDownProcess"/>
    <dgm:cxn modelId="{5E9C4B30-A634-1B49-870F-5F76E007701E}" type="presOf" srcId="{3FD89F58-60AF-AF4A-A8A0-1BDE22D579FB}" destId="{5094AA36-9583-5F41-89C8-14A2EECB0DB5}" srcOrd="0" destOrd="0" presId="urn:microsoft.com/office/officeart/2005/8/layout/StepDownProcess"/>
    <dgm:cxn modelId="{1BD79F98-246A-B347-AD9F-68A5C98459F4}" type="presOf" srcId="{9BA5AED7-5E3E-B84F-B220-48D9393ECF60}" destId="{4C574378-20D6-8F48-984D-4AA7CDBD5089}" srcOrd="0" destOrd="0" presId="urn:microsoft.com/office/officeart/2005/8/layout/StepDownProcess"/>
    <dgm:cxn modelId="{E512FA1A-7A01-7044-9CFE-F731D26D0E0C}" srcId="{9BA5AED7-5E3E-B84F-B220-48D9393ECF60}" destId="{DFFD1265-8E01-C543-8B6E-8E75635A3BA1}" srcOrd="0" destOrd="0" parTransId="{CADB6F4D-FB7C-7946-96C8-C496E30B54FB}" sibTransId="{15BB63BE-7390-0A4C-81B1-D372BE10443F}"/>
    <dgm:cxn modelId="{8903111D-7139-3B4C-BEC0-D621A5D2F744}" type="presOf" srcId="{AA9062A8-5BEA-4F47-BF88-5991AC2CB565}" destId="{9AB3452E-16E9-224B-837C-2751F0D02392}" srcOrd="0" destOrd="0" presId="urn:microsoft.com/office/officeart/2005/8/layout/StepDownProcess"/>
    <dgm:cxn modelId="{3A371444-E125-C445-AE7F-028B8198DDD4}" srcId="{9BA5AED7-5E3E-B84F-B220-48D9393ECF60}" destId="{613E737B-26B0-0C41-BE01-38BC1BD106E7}" srcOrd="4" destOrd="0" parTransId="{5F9E163E-5F60-694D-841F-BADEC7B64FC9}" sibTransId="{AFEF15F9-CF4F-2140-B418-0D389EF927C2}"/>
    <dgm:cxn modelId="{50E95787-40A6-314B-BA8E-F7F29BA5CCDC}" type="presOf" srcId="{DA7EBD7E-65EA-BC4E-93E5-0EC1628AEBD3}" destId="{34FC57FF-112C-4F42-9E1F-C5FE93332B09}" srcOrd="0" destOrd="0" presId="urn:microsoft.com/office/officeart/2005/8/layout/StepDownProcess"/>
    <dgm:cxn modelId="{A0EBD7D1-D01F-CA4D-80B5-6CBC33F736E5}" srcId="{9BA5AED7-5E3E-B84F-B220-48D9393ECF60}" destId="{B073D5C2-299F-C941-A788-2F0911C7AA74}" srcOrd="3" destOrd="0" parTransId="{53925734-CFFA-8D41-86D3-B2F579745058}" sibTransId="{53FF9E7F-7AC9-9C47-8027-ACB1D0FD9B92}"/>
    <dgm:cxn modelId="{7E1F92E3-2F30-8A4D-A425-0CF5F07374CE}" srcId="{9BA5AED7-5E3E-B84F-B220-48D9393ECF60}" destId="{7235D514-8EE1-1B44-BA48-FE5372C3DE27}" srcOrd="2" destOrd="0" parTransId="{1D4CB4B6-1F9D-E64A-9138-FDEC24D68B72}" sibTransId="{94379771-318A-A242-A630-A81599ED04C2}"/>
    <dgm:cxn modelId="{A02B77E9-7615-284A-8664-35EB6EDA75E7}" type="presOf" srcId="{B073D5C2-299F-C941-A788-2F0911C7AA74}" destId="{91AD3225-C81F-C748-AB9B-25FC128CAF1F}" srcOrd="0" destOrd="0" presId="urn:microsoft.com/office/officeart/2005/8/layout/StepDownProcess"/>
    <dgm:cxn modelId="{327B4EC0-BB24-014D-A0EB-CA97EAFF0F9C}" srcId="{9BA5AED7-5E3E-B84F-B220-48D9393ECF60}" destId="{D9E6B71A-BE49-944C-ACBA-1BD10E95E93C}" srcOrd="1" destOrd="0" parTransId="{EDA60849-16A1-7846-9E02-835005CD5CB2}" sibTransId="{B8D339A1-86C2-6240-999F-0503F092DC32}"/>
    <dgm:cxn modelId="{C7E56375-2D74-C14C-9D3E-B9490A690675}" type="presParOf" srcId="{4C574378-20D6-8F48-984D-4AA7CDBD5089}" destId="{360B8883-AF46-B747-BFBE-CB34E25DB24D}" srcOrd="0" destOrd="0" presId="urn:microsoft.com/office/officeart/2005/8/layout/StepDownProcess"/>
    <dgm:cxn modelId="{8FDE2F00-7AE6-AF42-BA44-1EFDEEBB041E}" type="presParOf" srcId="{360B8883-AF46-B747-BFBE-CB34E25DB24D}" destId="{F7BBDD16-C39B-8140-A372-2270912CA8BD}" srcOrd="0" destOrd="0" presId="urn:microsoft.com/office/officeart/2005/8/layout/StepDownProcess"/>
    <dgm:cxn modelId="{EFC897A6-1949-F04C-9D03-8D1B0BE55E82}" type="presParOf" srcId="{360B8883-AF46-B747-BFBE-CB34E25DB24D}" destId="{EA5E6698-9A64-FB49-B1ED-DB5CB264A863}" srcOrd="1" destOrd="0" presId="urn:microsoft.com/office/officeart/2005/8/layout/StepDownProcess"/>
    <dgm:cxn modelId="{49960B23-B215-2043-A93A-1D4420BA04CB}" type="presParOf" srcId="{360B8883-AF46-B747-BFBE-CB34E25DB24D}" destId="{70466F43-9C37-FD4C-BD06-BEE629E19D36}" srcOrd="2" destOrd="0" presId="urn:microsoft.com/office/officeart/2005/8/layout/StepDownProcess"/>
    <dgm:cxn modelId="{4BCC4B0E-C9D4-B64B-AA47-8A8E948C64B0}" type="presParOf" srcId="{4C574378-20D6-8F48-984D-4AA7CDBD5089}" destId="{7EDE0D70-94C6-4140-B8DF-1809BA518B77}" srcOrd="1" destOrd="0" presId="urn:microsoft.com/office/officeart/2005/8/layout/StepDownProcess"/>
    <dgm:cxn modelId="{B3EE1EC4-F947-2E47-86C3-6DE96F858757}" type="presParOf" srcId="{4C574378-20D6-8F48-984D-4AA7CDBD5089}" destId="{F1FE9ADC-684D-A94D-9E50-8F9B3F419167}" srcOrd="2" destOrd="0" presId="urn:microsoft.com/office/officeart/2005/8/layout/StepDownProcess"/>
    <dgm:cxn modelId="{6418406C-FCF6-0F44-BA08-E33EC45EA6F9}" type="presParOf" srcId="{F1FE9ADC-684D-A94D-9E50-8F9B3F419167}" destId="{262297DE-FA20-5544-974A-D41EFC65DEB6}" srcOrd="0" destOrd="0" presId="urn:microsoft.com/office/officeart/2005/8/layout/StepDownProcess"/>
    <dgm:cxn modelId="{BD314695-CFA0-9B4C-8D66-E8533C77E72A}" type="presParOf" srcId="{F1FE9ADC-684D-A94D-9E50-8F9B3F419167}" destId="{112FD7B5-5A4E-0D43-B2C4-098DFDE3F9F3}" srcOrd="1" destOrd="0" presId="urn:microsoft.com/office/officeart/2005/8/layout/StepDownProcess"/>
    <dgm:cxn modelId="{9F2666D1-98CB-A74A-8B2F-51FF721C79CA}" type="presParOf" srcId="{F1FE9ADC-684D-A94D-9E50-8F9B3F419167}" destId="{34FC57FF-112C-4F42-9E1F-C5FE93332B09}" srcOrd="2" destOrd="0" presId="urn:microsoft.com/office/officeart/2005/8/layout/StepDownProcess"/>
    <dgm:cxn modelId="{4B0E2BA6-FA84-CE45-9EF4-5C0F10FAE81D}" type="presParOf" srcId="{4C574378-20D6-8F48-984D-4AA7CDBD5089}" destId="{5D46E678-1739-414F-9552-D3B7A647DBF9}" srcOrd="3" destOrd="0" presId="urn:microsoft.com/office/officeart/2005/8/layout/StepDownProcess"/>
    <dgm:cxn modelId="{6C848595-EFB8-DF4E-AC39-C3716D8E171C}" type="presParOf" srcId="{4C574378-20D6-8F48-984D-4AA7CDBD5089}" destId="{2D006C90-C985-714E-BA10-E5CACA4C1C37}" srcOrd="4" destOrd="0" presId="urn:microsoft.com/office/officeart/2005/8/layout/StepDownProcess"/>
    <dgm:cxn modelId="{D6C08649-E536-EB4A-9FD0-CFE4413979C5}" type="presParOf" srcId="{2D006C90-C985-714E-BA10-E5CACA4C1C37}" destId="{C0410EE9-D58E-404B-BC9C-DCF026DE6C09}" srcOrd="0" destOrd="0" presId="urn:microsoft.com/office/officeart/2005/8/layout/StepDownProcess"/>
    <dgm:cxn modelId="{BAD9BEBC-8C6D-4C45-8A0B-CC0AE627E22F}" type="presParOf" srcId="{2D006C90-C985-714E-BA10-E5CACA4C1C37}" destId="{93D1CDEC-704A-3D4F-A773-625C61A54385}" srcOrd="1" destOrd="0" presId="urn:microsoft.com/office/officeart/2005/8/layout/StepDownProcess"/>
    <dgm:cxn modelId="{E30E131B-3797-8F4B-9B21-07D1F357ED93}" type="presParOf" srcId="{2D006C90-C985-714E-BA10-E5CACA4C1C37}" destId="{9AB3452E-16E9-224B-837C-2751F0D02392}" srcOrd="2" destOrd="0" presId="urn:microsoft.com/office/officeart/2005/8/layout/StepDownProcess"/>
    <dgm:cxn modelId="{3C989C4F-EE82-3547-B0C1-37E255B54220}" type="presParOf" srcId="{4C574378-20D6-8F48-984D-4AA7CDBD5089}" destId="{1385B908-C1C9-6E4B-A097-450E6B960DDE}" srcOrd="5" destOrd="0" presId="urn:microsoft.com/office/officeart/2005/8/layout/StepDownProcess"/>
    <dgm:cxn modelId="{3CD2E1B8-A347-CD4E-B1AE-603F07A48FB3}" type="presParOf" srcId="{4C574378-20D6-8F48-984D-4AA7CDBD5089}" destId="{F4863792-E192-8D48-BAB2-37118B23151C}" srcOrd="6" destOrd="0" presId="urn:microsoft.com/office/officeart/2005/8/layout/StepDownProcess"/>
    <dgm:cxn modelId="{0D821270-A5D0-7048-91AD-3A28CDA6A629}" type="presParOf" srcId="{F4863792-E192-8D48-BAB2-37118B23151C}" destId="{27202DA7-8B5E-BC46-81FC-33139CBDE161}" srcOrd="0" destOrd="0" presId="urn:microsoft.com/office/officeart/2005/8/layout/StepDownProcess"/>
    <dgm:cxn modelId="{07400207-F7B3-CD45-9285-36DE476E0604}" type="presParOf" srcId="{F4863792-E192-8D48-BAB2-37118B23151C}" destId="{91AD3225-C81F-C748-AB9B-25FC128CAF1F}" srcOrd="1" destOrd="0" presId="urn:microsoft.com/office/officeart/2005/8/layout/StepDownProcess"/>
    <dgm:cxn modelId="{921A49BB-453F-3D49-81E5-F6EECF749167}" type="presParOf" srcId="{F4863792-E192-8D48-BAB2-37118B23151C}" destId="{5094AA36-9583-5F41-89C8-14A2EECB0DB5}" srcOrd="2" destOrd="0" presId="urn:microsoft.com/office/officeart/2005/8/layout/StepDownProcess"/>
    <dgm:cxn modelId="{EC48E4C3-3171-9149-AE3F-1D87AA02CDAA}" type="presParOf" srcId="{4C574378-20D6-8F48-984D-4AA7CDBD5089}" destId="{EEC2B489-1592-954B-8E3B-8453AA86387C}" srcOrd="7" destOrd="0" presId="urn:microsoft.com/office/officeart/2005/8/layout/StepDownProcess"/>
    <dgm:cxn modelId="{2718DB6F-8D72-F342-BEBA-147CA9F17770}" type="presParOf" srcId="{4C574378-20D6-8F48-984D-4AA7CDBD5089}" destId="{5642502E-1FE5-434D-95F4-5264456FE5A1}" srcOrd="8" destOrd="0" presId="urn:microsoft.com/office/officeart/2005/8/layout/StepDownProcess"/>
    <dgm:cxn modelId="{8513E2C0-C8AA-E740-92B5-07EF54798F43}" type="presParOf" srcId="{5642502E-1FE5-434D-95F4-5264456FE5A1}" destId="{2BF199AB-F267-E848-9C0C-6ABBBE6F0DA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BF3EBF-1937-5548-B0E5-908EAFBCC704}" type="doc">
      <dgm:prSet loTypeId="urn:microsoft.com/office/officeart/2005/8/layout/StepDownProcess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033138A-5BB9-7A41-87EA-A2DA49E99EA6}">
      <dgm:prSet phldrT="[Text]"/>
      <dgm:spPr/>
      <dgm:t>
        <a:bodyPr/>
        <a:lstStyle/>
        <a:p>
          <a:r>
            <a:rPr lang="en-US" dirty="0" smtClean="0"/>
            <a:t>Functionality agreement</a:t>
          </a:r>
          <a:endParaRPr lang="en-US" dirty="0"/>
        </a:p>
      </dgm:t>
    </dgm:pt>
    <dgm:pt modelId="{9CBE64A8-161A-0E46-BA45-ECF0B2D7FC4B}" type="parTrans" cxnId="{2D8C6B55-5C46-504B-8E2A-452D92DEE214}">
      <dgm:prSet/>
      <dgm:spPr/>
      <dgm:t>
        <a:bodyPr/>
        <a:lstStyle/>
        <a:p>
          <a:endParaRPr lang="en-US"/>
        </a:p>
      </dgm:t>
    </dgm:pt>
    <dgm:pt modelId="{66D6B7AE-62FA-EB42-B9CB-E0A1CB378CB8}" type="sibTrans" cxnId="{2D8C6B55-5C46-504B-8E2A-452D92DEE214}">
      <dgm:prSet/>
      <dgm:spPr/>
      <dgm:t>
        <a:bodyPr/>
        <a:lstStyle/>
        <a:p>
          <a:endParaRPr lang="en-US"/>
        </a:p>
      </dgm:t>
    </dgm:pt>
    <dgm:pt modelId="{79642E72-FDA0-394B-B723-3ED26A804948}">
      <dgm:prSet phldrT="[Text]"/>
      <dgm:spPr/>
      <dgm:t>
        <a:bodyPr/>
        <a:lstStyle/>
        <a:p>
          <a:r>
            <a:rPr lang="en-US" dirty="0" smtClean="0"/>
            <a:t>Beam induced background</a:t>
          </a:r>
          <a:endParaRPr lang="en-US" dirty="0"/>
        </a:p>
      </dgm:t>
    </dgm:pt>
    <dgm:pt modelId="{6F69CBDC-33A3-D94C-8CC1-AED5B6E3D554}" type="parTrans" cxnId="{6963EF63-03FC-0443-BCD4-50DB60F47C04}">
      <dgm:prSet/>
      <dgm:spPr/>
      <dgm:t>
        <a:bodyPr/>
        <a:lstStyle/>
        <a:p>
          <a:endParaRPr lang="en-US"/>
        </a:p>
      </dgm:t>
    </dgm:pt>
    <dgm:pt modelId="{29F14CC8-FD7D-B441-BC21-22B7EAC1FC33}" type="sibTrans" cxnId="{6963EF63-03FC-0443-BCD4-50DB60F47C04}">
      <dgm:prSet/>
      <dgm:spPr/>
      <dgm:t>
        <a:bodyPr/>
        <a:lstStyle/>
        <a:p>
          <a:endParaRPr lang="en-US"/>
        </a:p>
      </dgm:t>
    </dgm:pt>
    <dgm:pt modelId="{C311EB1C-C161-5645-A8F9-F133C9E20592}">
      <dgm:prSet phldrT="[Text]"/>
      <dgm:spPr/>
      <dgm:t>
        <a:bodyPr/>
        <a:lstStyle/>
        <a:p>
          <a:r>
            <a:rPr lang="en-US" dirty="0" smtClean="0"/>
            <a:t>Technical Specifications</a:t>
          </a:r>
          <a:endParaRPr lang="en-US" dirty="0"/>
        </a:p>
      </dgm:t>
    </dgm:pt>
    <dgm:pt modelId="{38FDA71B-4D09-8B4B-AB45-CF6301500788}" type="parTrans" cxnId="{D83917C1-4012-2F4C-BB71-0E0FA2C78E91}">
      <dgm:prSet/>
      <dgm:spPr/>
      <dgm:t>
        <a:bodyPr/>
        <a:lstStyle/>
        <a:p>
          <a:endParaRPr lang="en-US"/>
        </a:p>
      </dgm:t>
    </dgm:pt>
    <dgm:pt modelId="{CA06A5AE-DC23-BB49-9829-500DD8F31A2F}" type="sibTrans" cxnId="{D83917C1-4012-2F4C-BB71-0E0FA2C78E91}">
      <dgm:prSet/>
      <dgm:spPr/>
      <dgm:t>
        <a:bodyPr/>
        <a:lstStyle/>
        <a:p>
          <a:endParaRPr lang="en-US"/>
        </a:p>
      </dgm:t>
    </dgm:pt>
    <dgm:pt modelId="{9D437CA8-91CB-CC45-969C-DF97C6F2FC98}">
      <dgm:prSet phldrT="[Text]"/>
      <dgm:spPr/>
      <dgm:t>
        <a:bodyPr/>
        <a:lstStyle/>
        <a:p>
          <a:r>
            <a:rPr lang="en-US" dirty="0" smtClean="0"/>
            <a:t>Time resolution</a:t>
          </a:r>
          <a:endParaRPr lang="en-US" dirty="0"/>
        </a:p>
      </dgm:t>
    </dgm:pt>
    <dgm:pt modelId="{CCFD55B8-5358-2646-9CA6-0D90BCAF3803}" type="parTrans" cxnId="{0F744797-B39A-EF49-BC14-9908C3C7E248}">
      <dgm:prSet/>
      <dgm:spPr/>
      <dgm:t>
        <a:bodyPr/>
        <a:lstStyle/>
        <a:p>
          <a:endParaRPr lang="en-US"/>
        </a:p>
      </dgm:t>
    </dgm:pt>
    <dgm:pt modelId="{302DEFAA-71E9-FB46-806C-EBA67B893A3B}" type="sibTrans" cxnId="{0F744797-B39A-EF49-BC14-9908C3C7E248}">
      <dgm:prSet/>
      <dgm:spPr/>
      <dgm:t>
        <a:bodyPr/>
        <a:lstStyle/>
        <a:p>
          <a:endParaRPr lang="en-US"/>
        </a:p>
      </dgm:t>
    </dgm:pt>
    <dgm:pt modelId="{9B7A2B32-C6F1-BC49-BF52-05FABEB6F4A9}">
      <dgm:prSet phldrT="[Text]"/>
      <dgm:spPr/>
      <dgm:t>
        <a:bodyPr/>
        <a:lstStyle/>
        <a:p>
          <a:r>
            <a:rPr lang="en-US" dirty="0" smtClean="0"/>
            <a:t>1 Year time limitations for R&amp;D</a:t>
          </a:r>
        </a:p>
        <a:p>
          <a:r>
            <a:rPr lang="en-US" dirty="0" smtClean="0"/>
            <a:t>Pragmatic choices to be made fast</a:t>
          </a:r>
          <a:endParaRPr lang="en-US" dirty="0"/>
        </a:p>
      </dgm:t>
    </dgm:pt>
    <dgm:pt modelId="{A7AEB5D3-2485-E44E-9186-5FA2C48298D7}" type="parTrans" cxnId="{753180C1-4347-8140-9151-3B35EF4252BE}">
      <dgm:prSet/>
      <dgm:spPr/>
      <dgm:t>
        <a:bodyPr/>
        <a:lstStyle/>
        <a:p>
          <a:endParaRPr lang="en-US"/>
        </a:p>
      </dgm:t>
    </dgm:pt>
    <dgm:pt modelId="{D8270E71-9024-E949-AFB8-1825AFD6C397}" type="sibTrans" cxnId="{753180C1-4347-8140-9151-3B35EF4252BE}">
      <dgm:prSet/>
      <dgm:spPr/>
      <dgm:t>
        <a:bodyPr/>
        <a:lstStyle/>
        <a:p>
          <a:endParaRPr lang="en-US"/>
        </a:p>
      </dgm:t>
    </dgm:pt>
    <dgm:pt modelId="{B45C0440-4E96-CF46-9F77-2A6F04C9DEAC}">
      <dgm:prSet phldrT="[Text]"/>
      <dgm:spPr/>
      <dgm:t>
        <a:bodyPr/>
        <a:lstStyle/>
        <a:p>
          <a:r>
            <a:rPr lang="en-US" dirty="0" smtClean="0"/>
            <a:t>Small adaptations of present preamplifier chip use existing services</a:t>
          </a:r>
          <a:endParaRPr lang="en-US" dirty="0"/>
        </a:p>
      </dgm:t>
    </dgm:pt>
    <dgm:pt modelId="{444C5706-42D7-2448-ADA5-42BB58234AD4}" type="parTrans" cxnId="{9E3302B1-011E-9A4C-A274-46081A78AB30}">
      <dgm:prSet/>
      <dgm:spPr/>
      <dgm:t>
        <a:bodyPr/>
        <a:lstStyle/>
        <a:p>
          <a:endParaRPr lang="en-US"/>
        </a:p>
      </dgm:t>
    </dgm:pt>
    <dgm:pt modelId="{52023E32-D811-0B41-BF51-D8D16498EEB9}" type="sibTrans" cxnId="{9E3302B1-011E-9A4C-A274-46081A78AB30}">
      <dgm:prSet/>
      <dgm:spPr/>
      <dgm:t>
        <a:bodyPr/>
        <a:lstStyle/>
        <a:p>
          <a:endParaRPr lang="en-US"/>
        </a:p>
      </dgm:t>
    </dgm:pt>
    <dgm:pt modelId="{C96BFA50-9F72-C84E-A72E-A54FCD493F2F}">
      <dgm:prSet phldrT="[Text]"/>
      <dgm:spPr/>
      <dgm:t>
        <a:bodyPr/>
        <a:lstStyle/>
        <a:p>
          <a:r>
            <a:rPr lang="en-US" dirty="0" smtClean="0"/>
            <a:t>Online luminosity</a:t>
          </a:r>
          <a:endParaRPr lang="en-US" dirty="0"/>
        </a:p>
      </dgm:t>
    </dgm:pt>
    <dgm:pt modelId="{F486F5F6-3513-9A4D-843D-5057227F82B3}" type="parTrans" cxnId="{77162047-BD8F-384A-A0C2-ABE423D37B38}">
      <dgm:prSet/>
      <dgm:spPr/>
      <dgm:t>
        <a:bodyPr/>
        <a:lstStyle/>
        <a:p>
          <a:endParaRPr lang="en-US"/>
        </a:p>
      </dgm:t>
    </dgm:pt>
    <dgm:pt modelId="{6A212D8F-1E85-B04C-A2FB-71AC4CC9DA34}" type="sibTrans" cxnId="{77162047-BD8F-384A-A0C2-ABE423D37B38}">
      <dgm:prSet/>
      <dgm:spPr/>
      <dgm:t>
        <a:bodyPr/>
        <a:lstStyle/>
        <a:p>
          <a:endParaRPr lang="en-US"/>
        </a:p>
      </dgm:t>
    </dgm:pt>
    <dgm:pt modelId="{B6D52FBB-4556-D145-AF81-9417E00027D0}">
      <dgm:prSet phldrT="[Text]"/>
      <dgm:spPr/>
      <dgm:t>
        <a:bodyPr/>
        <a:lstStyle/>
        <a:p>
          <a:r>
            <a:rPr lang="en-US" dirty="0" smtClean="0"/>
            <a:t>Dynamic range</a:t>
          </a:r>
          <a:endParaRPr lang="en-US" dirty="0"/>
        </a:p>
      </dgm:t>
    </dgm:pt>
    <dgm:pt modelId="{CC4A30DA-79C3-FD4C-865B-6267E20AE02E}" type="parTrans" cxnId="{01CA8A29-F912-E745-9F48-35868DB5A9A7}">
      <dgm:prSet/>
      <dgm:spPr/>
      <dgm:t>
        <a:bodyPr/>
        <a:lstStyle/>
        <a:p>
          <a:endParaRPr lang="en-US"/>
        </a:p>
      </dgm:t>
    </dgm:pt>
    <dgm:pt modelId="{51639805-7E72-A54B-BD67-76A7B25991D2}" type="sibTrans" cxnId="{01CA8A29-F912-E745-9F48-35868DB5A9A7}">
      <dgm:prSet/>
      <dgm:spPr/>
      <dgm:t>
        <a:bodyPr/>
        <a:lstStyle/>
        <a:p>
          <a:endParaRPr lang="en-US"/>
        </a:p>
      </dgm:t>
    </dgm:pt>
    <dgm:pt modelId="{D762C7DE-27A8-2B4E-B859-741775DB3110}">
      <dgm:prSet phldrT="[Text]"/>
      <dgm:spPr/>
      <dgm:t>
        <a:bodyPr/>
        <a:lstStyle/>
        <a:p>
          <a:r>
            <a:rPr lang="en-US" dirty="0" smtClean="0"/>
            <a:t>Identify “Adopt” R&amp;D from other project </a:t>
          </a:r>
          <a:endParaRPr lang="en-US" dirty="0"/>
        </a:p>
      </dgm:t>
    </dgm:pt>
    <dgm:pt modelId="{6EAB8D35-6306-B248-A033-21111E05B1FB}" type="parTrans" cxnId="{C7F520FE-76BC-F748-BE14-1840F2D95075}">
      <dgm:prSet/>
      <dgm:spPr/>
      <dgm:t>
        <a:bodyPr/>
        <a:lstStyle/>
        <a:p>
          <a:endParaRPr lang="en-US"/>
        </a:p>
      </dgm:t>
    </dgm:pt>
    <dgm:pt modelId="{92B2BA55-064E-E746-9EE7-B1865AA4522D}" type="sibTrans" cxnId="{C7F520FE-76BC-F748-BE14-1840F2D95075}">
      <dgm:prSet/>
      <dgm:spPr/>
      <dgm:t>
        <a:bodyPr/>
        <a:lstStyle/>
        <a:p>
          <a:endParaRPr lang="en-US"/>
        </a:p>
      </dgm:t>
    </dgm:pt>
    <dgm:pt modelId="{6D6BB52E-633C-374C-9A31-8097E423EDB4}">
      <dgm:prSet phldrT="[Text]"/>
      <dgm:spPr/>
      <dgm:t>
        <a:bodyPr/>
        <a:lstStyle/>
        <a:p>
          <a:r>
            <a:rPr lang="en-US" dirty="0" smtClean="0"/>
            <a:t>Incorporate needs from LHC BE/BI</a:t>
          </a:r>
          <a:endParaRPr lang="en-US" dirty="0"/>
        </a:p>
      </dgm:t>
    </dgm:pt>
    <dgm:pt modelId="{004E8309-F204-B74D-AE8E-6CCC7C163095}" type="parTrans" cxnId="{EB5C6DA1-C127-314B-AD28-0D35E9347B27}">
      <dgm:prSet/>
      <dgm:spPr/>
      <dgm:t>
        <a:bodyPr/>
        <a:lstStyle/>
        <a:p>
          <a:endParaRPr lang="en-US"/>
        </a:p>
      </dgm:t>
    </dgm:pt>
    <dgm:pt modelId="{E2EA9D87-4D5B-C94E-BA35-B841C7ABAB7A}" type="sibTrans" cxnId="{EB5C6DA1-C127-314B-AD28-0D35E9347B27}">
      <dgm:prSet/>
      <dgm:spPr/>
      <dgm:t>
        <a:bodyPr/>
        <a:lstStyle/>
        <a:p>
          <a:endParaRPr lang="en-US"/>
        </a:p>
      </dgm:t>
    </dgm:pt>
    <dgm:pt modelId="{8BC217A0-F116-7547-872D-9BAAC92135C3}">
      <dgm:prSet phldrT="[Text]"/>
      <dgm:spPr/>
      <dgm:t>
        <a:bodyPr/>
        <a:lstStyle/>
        <a:p>
          <a:r>
            <a:rPr lang="en-US" dirty="0" smtClean="0"/>
            <a:t>Analog output pulse OR</a:t>
          </a:r>
          <a:endParaRPr lang="en-US" dirty="0"/>
        </a:p>
      </dgm:t>
    </dgm:pt>
    <dgm:pt modelId="{4887AE69-E321-ED41-9E05-BE58C55A9F04}" type="parTrans" cxnId="{175FC05D-DBF1-A449-8D97-EAEE7D502940}">
      <dgm:prSet/>
      <dgm:spPr/>
      <dgm:t>
        <a:bodyPr/>
        <a:lstStyle/>
        <a:p>
          <a:endParaRPr lang="en-US"/>
        </a:p>
      </dgm:t>
    </dgm:pt>
    <dgm:pt modelId="{3D160BC2-CF97-1148-9B8F-BD1AB2BC6064}" type="sibTrans" cxnId="{175FC05D-DBF1-A449-8D97-EAEE7D502940}">
      <dgm:prSet/>
      <dgm:spPr/>
      <dgm:t>
        <a:bodyPr/>
        <a:lstStyle/>
        <a:p>
          <a:endParaRPr lang="en-US"/>
        </a:p>
      </dgm:t>
    </dgm:pt>
    <dgm:pt modelId="{6BD74886-6B83-9348-A859-DC902A515BF0}">
      <dgm:prSet phldrT="[Text]"/>
      <dgm:spPr/>
      <dgm:t>
        <a:bodyPr/>
        <a:lstStyle/>
        <a:p>
          <a:r>
            <a:rPr lang="en-US" dirty="0" smtClean="0"/>
            <a:t>Digital time, and time over threshold (power consumption, additional services)</a:t>
          </a:r>
          <a:endParaRPr lang="en-US" dirty="0"/>
        </a:p>
      </dgm:t>
    </dgm:pt>
    <dgm:pt modelId="{47DD382A-0A78-EC4C-A231-8C162C023230}" type="parTrans" cxnId="{249B35F3-15A4-084B-95FE-358CF9B3C58F}">
      <dgm:prSet/>
      <dgm:spPr/>
      <dgm:t>
        <a:bodyPr/>
        <a:lstStyle/>
        <a:p>
          <a:endParaRPr lang="en-US"/>
        </a:p>
      </dgm:t>
    </dgm:pt>
    <dgm:pt modelId="{08FC3FB2-E580-8047-BC8F-D84D49F8AF5C}" type="sibTrans" cxnId="{249B35F3-15A4-084B-95FE-358CF9B3C58F}">
      <dgm:prSet/>
      <dgm:spPr/>
      <dgm:t>
        <a:bodyPr/>
        <a:lstStyle/>
        <a:p>
          <a:endParaRPr lang="en-US"/>
        </a:p>
      </dgm:t>
    </dgm:pt>
    <dgm:pt modelId="{D1CAEABA-2555-1B4B-AD6B-DEB65ABBA057}">
      <dgm:prSet phldrT="[Text]"/>
      <dgm:spPr/>
      <dgm:t>
        <a:bodyPr/>
        <a:lstStyle/>
        <a:p>
          <a:r>
            <a:rPr lang="en-US" dirty="0" smtClean="0"/>
            <a:t>Make very accurate specifications, sub-contract ASIC design work to an external company or new collaborator</a:t>
          </a:r>
          <a:endParaRPr lang="en-US" dirty="0"/>
        </a:p>
      </dgm:t>
    </dgm:pt>
    <dgm:pt modelId="{EC9447AF-FEB7-7B4B-BE99-0BCB7EAE9359}" type="parTrans" cxnId="{B054052D-30CF-284E-B558-7F4BBDB08E86}">
      <dgm:prSet/>
      <dgm:spPr/>
      <dgm:t>
        <a:bodyPr/>
        <a:lstStyle/>
        <a:p>
          <a:endParaRPr lang="en-US"/>
        </a:p>
      </dgm:t>
    </dgm:pt>
    <dgm:pt modelId="{817376B8-13DE-E949-84B4-2789ACCDF03C}" type="sibTrans" cxnId="{B054052D-30CF-284E-B558-7F4BBDB08E86}">
      <dgm:prSet/>
      <dgm:spPr/>
      <dgm:t>
        <a:bodyPr/>
        <a:lstStyle/>
        <a:p>
          <a:endParaRPr lang="en-US"/>
        </a:p>
      </dgm:t>
    </dgm:pt>
    <dgm:pt modelId="{74768099-E9D1-774C-B2B7-DC1787EFEE4C}" type="pres">
      <dgm:prSet presAssocID="{7DBF3EBF-1937-5548-B0E5-908EAFBCC70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4CBBEDA-6C10-B44B-8215-8119B369CCCD}" type="pres">
      <dgm:prSet presAssocID="{F033138A-5BB9-7A41-87EA-A2DA49E99EA6}" presName="composite" presStyleCnt="0"/>
      <dgm:spPr/>
    </dgm:pt>
    <dgm:pt modelId="{FAD5D48D-A9BD-DA4C-B1F7-822B2753C841}" type="pres">
      <dgm:prSet presAssocID="{F033138A-5BB9-7A41-87EA-A2DA49E99EA6}" presName="bentUpArrow1" presStyleLbl="alignImgPlace1" presStyleIdx="0" presStyleCnt="2" custLinFactNeighborX="8761" custLinFactNeighborY="15275"/>
      <dgm:spPr/>
    </dgm:pt>
    <dgm:pt modelId="{0B38204C-8EE3-6E43-AB9A-F0F97F78EEA9}" type="pres">
      <dgm:prSet presAssocID="{F033138A-5BB9-7A41-87EA-A2DA49E99EA6}" presName="ParentText" presStyleLbl="node1" presStyleIdx="0" presStyleCnt="3" custLinFactNeighborX="11253" custLinFactNeighborY="288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2F25A-7537-8645-BA97-4DA2F21732D4}" type="pres">
      <dgm:prSet presAssocID="{F033138A-5BB9-7A41-87EA-A2DA49E99EA6}" presName="ChildText" presStyleLbl="revTx" presStyleIdx="0" presStyleCnt="3" custScaleX="248543" custLinFactNeighborX="98811" custLinFactNeighborY="248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B4B83-4F15-2F4C-99CF-FEC91D937112}" type="pres">
      <dgm:prSet presAssocID="{66D6B7AE-62FA-EB42-B9CB-E0A1CB378CB8}" presName="sibTrans" presStyleCnt="0"/>
      <dgm:spPr/>
    </dgm:pt>
    <dgm:pt modelId="{6C3233F9-B93F-664E-AC58-85A528D2ED47}" type="pres">
      <dgm:prSet presAssocID="{C311EB1C-C161-5645-A8F9-F133C9E20592}" presName="composite" presStyleCnt="0"/>
      <dgm:spPr/>
    </dgm:pt>
    <dgm:pt modelId="{EDABC994-1546-FF42-9FEB-38AE3360BB9A}" type="pres">
      <dgm:prSet presAssocID="{C311EB1C-C161-5645-A8F9-F133C9E20592}" presName="bentUpArrow1" presStyleLbl="alignImgPlace1" presStyleIdx="1" presStyleCnt="2" custScaleX="86136" custLinFactNeighborX="-53032" custLinFactNeighborY="26427"/>
      <dgm:spPr/>
    </dgm:pt>
    <dgm:pt modelId="{D8355B97-CF78-8442-AF6A-628EE9DC5B9A}" type="pres">
      <dgm:prSet presAssocID="{C311EB1C-C161-5645-A8F9-F133C9E20592}" presName="ParentText" presStyleLbl="node1" presStyleIdx="1" presStyleCnt="3" custLinFactNeighborX="-18067" custLinFactNeighborY="169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336D7-663E-4142-9266-657C9CFAB9D2}" type="pres">
      <dgm:prSet presAssocID="{C311EB1C-C161-5645-A8F9-F133C9E20592}" presName="ChildText" presStyleLbl="revTx" presStyleIdx="1" presStyleCnt="3" custScaleX="156304" custLinFactNeighborX="2543" custLinFactNeighborY="96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78564-9BE9-5341-96A6-27FDC10E736D}" type="pres">
      <dgm:prSet presAssocID="{CA06A5AE-DC23-BB49-9829-500DD8F31A2F}" presName="sibTrans" presStyleCnt="0"/>
      <dgm:spPr/>
    </dgm:pt>
    <dgm:pt modelId="{8C514DB7-B19B-764E-9164-6818C83B007C}" type="pres">
      <dgm:prSet presAssocID="{9B7A2B32-C6F1-BC49-BF52-05FABEB6F4A9}" presName="composite" presStyleCnt="0"/>
      <dgm:spPr/>
    </dgm:pt>
    <dgm:pt modelId="{02A7331D-B6EE-7345-859F-4252F8DB1235}" type="pres">
      <dgm:prSet presAssocID="{9B7A2B32-C6F1-BC49-BF52-05FABEB6F4A9}" presName="ParentText" presStyleLbl="node1" presStyleIdx="2" presStyleCnt="3" custScaleX="152700" custScaleY="135981" custLinFactNeighborX="-69331" custLinFactNeighborY="68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FF1CB-6148-EE47-B47D-A7F1C78D6014}" type="pres">
      <dgm:prSet presAssocID="{9B7A2B32-C6F1-BC49-BF52-05FABEB6F4A9}" presName="FinalChildText" presStyleLbl="revTx" presStyleIdx="2" presStyleCnt="3" custScaleX="216399" custScaleY="281193" custLinFactNeighborX="-83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325A71-BC24-0246-AB08-C92FCEB57416}" type="presOf" srcId="{9D437CA8-91CB-CC45-969C-DF97C6F2FC98}" destId="{FB9336D7-663E-4142-9266-657C9CFAB9D2}" srcOrd="0" destOrd="0" presId="urn:microsoft.com/office/officeart/2005/8/layout/StepDownProcess"/>
    <dgm:cxn modelId="{7272E995-8C04-3046-A7FB-6C4BD7EDB5EF}" type="presOf" srcId="{D762C7DE-27A8-2B4E-B859-741775DB3110}" destId="{A12FF1CB-6148-EE47-B47D-A7F1C78D6014}" srcOrd="0" destOrd="2" presId="urn:microsoft.com/office/officeart/2005/8/layout/StepDownProcess"/>
    <dgm:cxn modelId="{77162047-BD8F-384A-A0C2-ABE423D37B38}" srcId="{F033138A-5BB9-7A41-87EA-A2DA49E99EA6}" destId="{C96BFA50-9F72-C84E-A72E-A54FCD493F2F}" srcOrd="1" destOrd="0" parTransId="{F486F5F6-3513-9A4D-843D-5057227F82B3}" sibTransId="{6A212D8F-1E85-B04C-A2FB-71AC4CC9DA34}"/>
    <dgm:cxn modelId="{01CA8A29-F912-E745-9F48-35868DB5A9A7}" srcId="{C311EB1C-C161-5645-A8F9-F133C9E20592}" destId="{B6D52FBB-4556-D145-AF81-9417E00027D0}" srcOrd="1" destOrd="0" parTransId="{CC4A30DA-79C3-FD4C-865B-6267E20AE02E}" sibTransId="{51639805-7E72-A54B-BD67-76A7B25991D2}"/>
    <dgm:cxn modelId="{C7F520FE-76BC-F748-BE14-1840F2D95075}" srcId="{9B7A2B32-C6F1-BC49-BF52-05FABEB6F4A9}" destId="{D762C7DE-27A8-2B4E-B859-741775DB3110}" srcOrd="1" destOrd="0" parTransId="{6EAB8D35-6306-B248-A033-21111E05B1FB}" sibTransId="{92B2BA55-064E-E746-9EE7-B1865AA4522D}"/>
    <dgm:cxn modelId="{0F744797-B39A-EF49-BC14-9908C3C7E248}" srcId="{C311EB1C-C161-5645-A8F9-F133C9E20592}" destId="{9D437CA8-91CB-CC45-969C-DF97C6F2FC98}" srcOrd="0" destOrd="0" parTransId="{CCFD55B8-5358-2646-9CA6-0D90BCAF3803}" sibTransId="{302DEFAA-71E9-FB46-806C-EBA67B893A3B}"/>
    <dgm:cxn modelId="{753180C1-4347-8140-9151-3B35EF4252BE}" srcId="{7DBF3EBF-1937-5548-B0E5-908EAFBCC704}" destId="{9B7A2B32-C6F1-BC49-BF52-05FABEB6F4A9}" srcOrd="2" destOrd="0" parTransId="{A7AEB5D3-2485-E44E-9186-5FA2C48298D7}" sibTransId="{D8270E71-9024-E949-AFB8-1825AFD6C397}"/>
    <dgm:cxn modelId="{11314FF1-4DF2-4640-9D54-D62309A762B5}" type="presOf" srcId="{F033138A-5BB9-7A41-87EA-A2DA49E99EA6}" destId="{0B38204C-8EE3-6E43-AB9A-F0F97F78EEA9}" srcOrd="0" destOrd="0" presId="urn:microsoft.com/office/officeart/2005/8/layout/StepDownProcess"/>
    <dgm:cxn modelId="{9E3302B1-011E-9A4C-A274-46081A78AB30}" srcId="{9B7A2B32-C6F1-BC49-BF52-05FABEB6F4A9}" destId="{B45C0440-4E96-CF46-9F77-2A6F04C9DEAC}" srcOrd="0" destOrd="0" parTransId="{444C5706-42D7-2448-ADA5-42BB58234AD4}" sibTransId="{52023E32-D811-0B41-BF51-D8D16498EEB9}"/>
    <dgm:cxn modelId="{097FAAB3-07F1-6742-A639-3D6BFEF92E83}" type="presOf" srcId="{C311EB1C-C161-5645-A8F9-F133C9E20592}" destId="{D8355B97-CF78-8442-AF6A-628EE9DC5B9A}" srcOrd="0" destOrd="0" presId="urn:microsoft.com/office/officeart/2005/8/layout/StepDownProcess"/>
    <dgm:cxn modelId="{C79AB71B-A82B-3746-B805-D2B871BEB04C}" type="presOf" srcId="{C96BFA50-9F72-C84E-A72E-A54FCD493F2F}" destId="{6F92F25A-7537-8645-BA97-4DA2F21732D4}" srcOrd="0" destOrd="1" presId="urn:microsoft.com/office/officeart/2005/8/layout/StepDownProcess"/>
    <dgm:cxn modelId="{DC969A46-DCAD-5141-88B6-49E181E0807C}" type="presOf" srcId="{9B7A2B32-C6F1-BC49-BF52-05FABEB6F4A9}" destId="{02A7331D-B6EE-7345-859F-4252F8DB1235}" srcOrd="0" destOrd="0" presId="urn:microsoft.com/office/officeart/2005/8/layout/StepDownProcess"/>
    <dgm:cxn modelId="{EB5C6DA1-C127-314B-AD28-0D35E9347B27}" srcId="{F033138A-5BB9-7A41-87EA-A2DA49E99EA6}" destId="{6D6BB52E-633C-374C-9A31-8097E423EDB4}" srcOrd="2" destOrd="0" parTransId="{004E8309-F204-B74D-AE8E-6CCC7C163095}" sibTransId="{E2EA9D87-4D5B-C94E-BA35-B841C7ABAB7A}"/>
    <dgm:cxn modelId="{97C7E7A6-4428-5F43-A161-88334206B465}" type="presOf" srcId="{79642E72-FDA0-394B-B723-3ED26A804948}" destId="{6F92F25A-7537-8645-BA97-4DA2F21732D4}" srcOrd="0" destOrd="0" presId="urn:microsoft.com/office/officeart/2005/8/layout/StepDownProcess"/>
    <dgm:cxn modelId="{A33BE501-1A59-6246-82E7-154C3733039D}" type="presOf" srcId="{6BD74886-6B83-9348-A859-DC902A515BF0}" destId="{A12FF1CB-6148-EE47-B47D-A7F1C78D6014}" srcOrd="0" destOrd="4" presId="urn:microsoft.com/office/officeart/2005/8/layout/StepDownProcess"/>
    <dgm:cxn modelId="{D83917C1-4012-2F4C-BB71-0E0FA2C78E91}" srcId="{7DBF3EBF-1937-5548-B0E5-908EAFBCC704}" destId="{C311EB1C-C161-5645-A8F9-F133C9E20592}" srcOrd="1" destOrd="0" parTransId="{38FDA71B-4D09-8B4B-AB45-CF6301500788}" sibTransId="{CA06A5AE-DC23-BB49-9829-500DD8F31A2F}"/>
    <dgm:cxn modelId="{E91EA272-350B-7C44-9071-662AA04ACAC8}" type="presOf" srcId="{D1CAEABA-2555-1B4B-AD6B-DEB65ABBA057}" destId="{A12FF1CB-6148-EE47-B47D-A7F1C78D6014}" srcOrd="0" destOrd="1" presId="urn:microsoft.com/office/officeart/2005/8/layout/StepDownProcess"/>
    <dgm:cxn modelId="{2D8C6B55-5C46-504B-8E2A-452D92DEE214}" srcId="{7DBF3EBF-1937-5548-B0E5-908EAFBCC704}" destId="{F033138A-5BB9-7A41-87EA-A2DA49E99EA6}" srcOrd="0" destOrd="0" parTransId="{9CBE64A8-161A-0E46-BA45-ECF0B2D7FC4B}" sibTransId="{66D6B7AE-62FA-EB42-B9CB-E0A1CB378CB8}"/>
    <dgm:cxn modelId="{1FB94310-8420-6E4C-893B-C08AA019DEF5}" type="presOf" srcId="{8BC217A0-F116-7547-872D-9BAAC92135C3}" destId="{A12FF1CB-6148-EE47-B47D-A7F1C78D6014}" srcOrd="0" destOrd="3" presId="urn:microsoft.com/office/officeart/2005/8/layout/StepDownProcess"/>
    <dgm:cxn modelId="{C98BFDA9-CB1F-2E44-9835-E110C8188300}" type="presOf" srcId="{7DBF3EBF-1937-5548-B0E5-908EAFBCC704}" destId="{74768099-E9D1-774C-B2B7-DC1787EFEE4C}" srcOrd="0" destOrd="0" presId="urn:microsoft.com/office/officeart/2005/8/layout/StepDownProcess"/>
    <dgm:cxn modelId="{F4B90D97-224D-1641-9CEA-178477A90D9D}" type="presOf" srcId="{B45C0440-4E96-CF46-9F77-2A6F04C9DEAC}" destId="{A12FF1CB-6148-EE47-B47D-A7F1C78D6014}" srcOrd="0" destOrd="0" presId="urn:microsoft.com/office/officeart/2005/8/layout/StepDownProcess"/>
    <dgm:cxn modelId="{175FC05D-DBF1-A449-8D97-EAEE7D502940}" srcId="{D762C7DE-27A8-2B4E-B859-741775DB3110}" destId="{8BC217A0-F116-7547-872D-9BAAC92135C3}" srcOrd="0" destOrd="0" parTransId="{4887AE69-E321-ED41-9E05-BE58C55A9F04}" sibTransId="{3D160BC2-CF97-1148-9B8F-BD1AB2BC6064}"/>
    <dgm:cxn modelId="{6963EF63-03FC-0443-BCD4-50DB60F47C04}" srcId="{F033138A-5BB9-7A41-87EA-A2DA49E99EA6}" destId="{79642E72-FDA0-394B-B723-3ED26A804948}" srcOrd="0" destOrd="0" parTransId="{6F69CBDC-33A3-D94C-8CC1-AED5B6E3D554}" sibTransId="{29F14CC8-FD7D-B441-BC21-22B7EAC1FC33}"/>
    <dgm:cxn modelId="{B054052D-30CF-284E-B558-7F4BBDB08E86}" srcId="{B45C0440-4E96-CF46-9F77-2A6F04C9DEAC}" destId="{D1CAEABA-2555-1B4B-AD6B-DEB65ABBA057}" srcOrd="0" destOrd="0" parTransId="{EC9447AF-FEB7-7B4B-BE99-0BCB7EAE9359}" sibTransId="{817376B8-13DE-E949-84B4-2789ACCDF03C}"/>
    <dgm:cxn modelId="{249B35F3-15A4-084B-95FE-358CF9B3C58F}" srcId="{D762C7DE-27A8-2B4E-B859-741775DB3110}" destId="{6BD74886-6B83-9348-A859-DC902A515BF0}" srcOrd="1" destOrd="0" parTransId="{47DD382A-0A78-EC4C-A231-8C162C023230}" sibTransId="{08FC3FB2-E580-8047-BC8F-D84D49F8AF5C}"/>
    <dgm:cxn modelId="{DB649232-6937-E74E-88DB-59B0E1C0167E}" type="presOf" srcId="{B6D52FBB-4556-D145-AF81-9417E00027D0}" destId="{FB9336D7-663E-4142-9266-657C9CFAB9D2}" srcOrd="0" destOrd="1" presId="urn:microsoft.com/office/officeart/2005/8/layout/StepDownProcess"/>
    <dgm:cxn modelId="{5708C00F-7DB6-9346-A004-C62E6739AF4A}" type="presOf" srcId="{6D6BB52E-633C-374C-9A31-8097E423EDB4}" destId="{6F92F25A-7537-8645-BA97-4DA2F21732D4}" srcOrd="0" destOrd="2" presId="urn:microsoft.com/office/officeart/2005/8/layout/StepDownProcess"/>
    <dgm:cxn modelId="{DD8D2050-2865-1644-BB5A-1DDFAC984258}" type="presParOf" srcId="{74768099-E9D1-774C-B2B7-DC1787EFEE4C}" destId="{C4CBBEDA-6C10-B44B-8215-8119B369CCCD}" srcOrd="0" destOrd="0" presId="urn:microsoft.com/office/officeart/2005/8/layout/StepDownProcess"/>
    <dgm:cxn modelId="{4B7754A7-3749-CE4E-9887-42339F6A1844}" type="presParOf" srcId="{C4CBBEDA-6C10-B44B-8215-8119B369CCCD}" destId="{FAD5D48D-A9BD-DA4C-B1F7-822B2753C841}" srcOrd="0" destOrd="0" presId="urn:microsoft.com/office/officeart/2005/8/layout/StepDownProcess"/>
    <dgm:cxn modelId="{7F09DE37-F0F4-FE4F-8E36-6E9F3F81D460}" type="presParOf" srcId="{C4CBBEDA-6C10-B44B-8215-8119B369CCCD}" destId="{0B38204C-8EE3-6E43-AB9A-F0F97F78EEA9}" srcOrd="1" destOrd="0" presId="urn:microsoft.com/office/officeart/2005/8/layout/StepDownProcess"/>
    <dgm:cxn modelId="{E7E5F01A-8055-A34A-B24F-A84120587A2B}" type="presParOf" srcId="{C4CBBEDA-6C10-B44B-8215-8119B369CCCD}" destId="{6F92F25A-7537-8645-BA97-4DA2F21732D4}" srcOrd="2" destOrd="0" presId="urn:microsoft.com/office/officeart/2005/8/layout/StepDownProcess"/>
    <dgm:cxn modelId="{8814DAFC-5B1F-5241-BDAE-A0FBEEA5EBCA}" type="presParOf" srcId="{74768099-E9D1-774C-B2B7-DC1787EFEE4C}" destId="{FD2B4B83-4F15-2F4C-99CF-FEC91D937112}" srcOrd="1" destOrd="0" presId="urn:microsoft.com/office/officeart/2005/8/layout/StepDownProcess"/>
    <dgm:cxn modelId="{B6D561B8-BDD4-A440-9062-B63A8B888A39}" type="presParOf" srcId="{74768099-E9D1-774C-B2B7-DC1787EFEE4C}" destId="{6C3233F9-B93F-664E-AC58-85A528D2ED47}" srcOrd="2" destOrd="0" presId="urn:microsoft.com/office/officeart/2005/8/layout/StepDownProcess"/>
    <dgm:cxn modelId="{A7DFF60B-189B-7B44-BEB1-67DFB2457818}" type="presParOf" srcId="{6C3233F9-B93F-664E-AC58-85A528D2ED47}" destId="{EDABC994-1546-FF42-9FEB-38AE3360BB9A}" srcOrd="0" destOrd="0" presId="urn:microsoft.com/office/officeart/2005/8/layout/StepDownProcess"/>
    <dgm:cxn modelId="{2C7F24D5-50C5-9546-AFFB-59454689CBD7}" type="presParOf" srcId="{6C3233F9-B93F-664E-AC58-85A528D2ED47}" destId="{D8355B97-CF78-8442-AF6A-628EE9DC5B9A}" srcOrd="1" destOrd="0" presId="urn:microsoft.com/office/officeart/2005/8/layout/StepDownProcess"/>
    <dgm:cxn modelId="{053384F8-486B-9C41-80DF-E98CD90C94A7}" type="presParOf" srcId="{6C3233F9-B93F-664E-AC58-85A528D2ED47}" destId="{FB9336D7-663E-4142-9266-657C9CFAB9D2}" srcOrd="2" destOrd="0" presId="urn:microsoft.com/office/officeart/2005/8/layout/StepDownProcess"/>
    <dgm:cxn modelId="{5FFFEF67-964E-F34B-B4D8-76776414BE49}" type="presParOf" srcId="{74768099-E9D1-774C-B2B7-DC1787EFEE4C}" destId="{1C378564-9BE9-5341-96A6-27FDC10E736D}" srcOrd="3" destOrd="0" presId="urn:microsoft.com/office/officeart/2005/8/layout/StepDownProcess"/>
    <dgm:cxn modelId="{82FBFBA5-0272-AD40-8CB7-B64A2049EDAD}" type="presParOf" srcId="{74768099-E9D1-774C-B2B7-DC1787EFEE4C}" destId="{8C514DB7-B19B-764E-9164-6818C83B007C}" srcOrd="4" destOrd="0" presId="urn:microsoft.com/office/officeart/2005/8/layout/StepDownProcess"/>
    <dgm:cxn modelId="{D0D9C081-E24E-E24C-A53A-3B9234A30C35}" type="presParOf" srcId="{8C514DB7-B19B-764E-9164-6818C83B007C}" destId="{02A7331D-B6EE-7345-859F-4252F8DB1235}" srcOrd="0" destOrd="0" presId="urn:microsoft.com/office/officeart/2005/8/layout/StepDownProcess"/>
    <dgm:cxn modelId="{50235E0E-0483-E94C-97DD-FD957745C043}" type="presParOf" srcId="{8C514DB7-B19B-764E-9164-6818C83B007C}" destId="{A12FF1CB-6148-EE47-B47D-A7F1C78D6014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E8624-39A8-5B4E-8C2A-59BA58A212D1}">
      <dsp:nvSpPr>
        <dsp:cNvPr id="0" name=""/>
        <dsp:cNvSpPr/>
      </dsp:nvSpPr>
      <dsp:spPr>
        <a:xfrm>
          <a:off x="2391155" y="2149361"/>
          <a:ext cx="3758438" cy="31575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Single particle counting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 Exploiting golden location of BCM1F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(12.5 ns time of flight)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&amp; precise timing information</a:t>
          </a:r>
          <a:endParaRPr lang="en-US" sz="2100" kern="1200" dirty="0"/>
        </a:p>
      </dsp:txBody>
      <dsp:txXfrm>
        <a:off x="2941566" y="2611775"/>
        <a:ext cx="2657616" cy="2232735"/>
      </dsp:txXfrm>
    </dsp:sp>
    <dsp:sp modelId="{9E14D20C-DA08-5842-9752-04A6878D5D34}">
      <dsp:nvSpPr>
        <dsp:cNvPr id="0" name=""/>
        <dsp:cNvSpPr/>
      </dsp:nvSpPr>
      <dsp:spPr>
        <a:xfrm rot="2149385">
          <a:off x="2101069" y="2009377"/>
          <a:ext cx="759307" cy="72147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F80DDC-FE6A-B14C-9332-5BCE5010FD06}">
      <dsp:nvSpPr>
        <dsp:cNvPr id="0" name=""/>
        <dsp:cNvSpPr/>
      </dsp:nvSpPr>
      <dsp:spPr>
        <a:xfrm>
          <a:off x="3253" y="462560"/>
          <a:ext cx="2190702" cy="17525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Count products from incoming beam background ;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 = -12.5 ns</a:t>
          </a:r>
          <a:endParaRPr lang="en-US" sz="2100" kern="1200" dirty="0"/>
        </a:p>
      </dsp:txBody>
      <dsp:txXfrm>
        <a:off x="54584" y="513891"/>
        <a:ext cx="2088040" cy="1649899"/>
      </dsp:txXfrm>
    </dsp:sp>
    <dsp:sp modelId="{2E0C75DA-4023-3542-A300-D84593F1A61A}">
      <dsp:nvSpPr>
        <dsp:cNvPr id="0" name=""/>
        <dsp:cNvSpPr/>
      </dsp:nvSpPr>
      <dsp:spPr>
        <a:xfrm rot="5400000">
          <a:off x="3990182" y="1473870"/>
          <a:ext cx="560384" cy="65721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8EA1A-E737-AB40-955E-FB3A482E30F4}">
      <dsp:nvSpPr>
        <dsp:cNvPr id="0" name=""/>
        <dsp:cNvSpPr/>
      </dsp:nvSpPr>
      <dsp:spPr>
        <a:xfrm>
          <a:off x="3175023" y="-211051"/>
          <a:ext cx="2190702" cy="17525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Count collision (&amp; outgoing beam) products ;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T=0</a:t>
          </a:r>
          <a:endParaRPr lang="en-US" sz="2100" kern="1200" dirty="0"/>
        </a:p>
      </dsp:txBody>
      <dsp:txXfrm>
        <a:off x="3226354" y="-159720"/>
        <a:ext cx="2088040" cy="1649899"/>
      </dsp:txXfrm>
    </dsp:sp>
    <dsp:sp modelId="{90864BD9-1D2E-804C-B6A3-AA3BB2A1BEAE}">
      <dsp:nvSpPr>
        <dsp:cNvPr id="0" name=""/>
        <dsp:cNvSpPr/>
      </dsp:nvSpPr>
      <dsp:spPr>
        <a:xfrm rot="8305039">
          <a:off x="5654335" y="1963993"/>
          <a:ext cx="819722" cy="58050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02794-E2CD-3340-99EE-B7E17466E1FF}">
      <dsp:nvSpPr>
        <dsp:cNvPr id="0" name=""/>
        <dsp:cNvSpPr/>
      </dsp:nvSpPr>
      <dsp:spPr>
        <a:xfrm>
          <a:off x="6115352" y="165523"/>
          <a:ext cx="2190702" cy="17525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Albedo ;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Out of time background with exponential decay life time</a:t>
          </a:r>
          <a:endParaRPr lang="en-US" sz="2100" kern="1200" dirty="0"/>
        </a:p>
      </dsp:txBody>
      <dsp:txXfrm>
        <a:off x="6166683" y="216854"/>
        <a:ext cx="2088040" cy="16498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E8624-39A8-5B4E-8C2A-59BA58A212D1}">
      <dsp:nvSpPr>
        <dsp:cNvPr id="0" name=""/>
        <dsp:cNvSpPr/>
      </dsp:nvSpPr>
      <dsp:spPr>
        <a:xfrm>
          <a:off x="2391155" y="2149361"/>
          <a:ext cx="3758438" cy="31575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Single particle counting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 Exploiting golden location of BCM1F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(12.5 ns time of flight)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&amp; precise timing information</a:t>
          </a:r>
          <a:endParaRPr lang="en-US" sz="2100" kern="1200" dirty="0"/>
        </a:p>
      </dsp:txBody>
      <dsp:txXfrm>
        <a:off x="2941566" y="2611775"/>
        <a:ext cx="2657616" cy="2232735"/>
      </dsp:txXfrm>
    </dsp:sp>
    <dsp:sp modelId="{9E14D20C-DA08-5842-9752-04A6878D5D34}">
      <dsp:nvSpPr>
        <dsp:cNvPr id="0" name=""/>
        <dsp:cNvSpPr/>
      </dsp:nvSpPr>
      <dsp:spPr>
        <a:xfrm rot="2271713">
          <a:off x="1576672" y="2056929"/>
          <a:ext cx="780142" cy="72147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F80DDC-FE6A-B14C-9332-5BCE5010FD06}">
      <dsp:nvSpPr>
        <dsp:cNvPr id="0" name=""/>
        <dsp:cNvSpPr/>
      </dsp:nvSpPr>
      <dsp:spPr>
        <a:xfrm>
          <a:off x="51385" y="319717"/>
          <a:ext cx="2190702" cy="17525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Count products from incoming beam background ;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 = -12.5 ns</a:t>
          </a:r>
          <a:endParaRPr lang="en-US" sz="2100" kern="1200" dirty="0"/>
        </a:p>
      </dsp:txBody>
      <dsp:txXfrm>
        <a:off x="102716" y="371048"/>
        <a:ext cx="2088040" cy="1649899"/>
      </dsp:txXfrm>
    </dsp:sp>
    <dsp:sp modelId="{2E0C75DA-4023-3542-A300-D84593F1A61A}">
      <dsp:nvSpPr>
        <dsp:cNvPr id="0" name=""/>
        <dsp:cNvSpPr/>
      </dsp:nvSpPr>
      <dsp:spPr>
        <a:xfrm rot="5400000">
          <a:off x="3990182" y="1473870"/>
          <a:ext cx="560384" cy="65721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8EA1A-E737-AB40-955E-FB3A482E30F4}">
      <dsp:nvSpPr>
        <dsp:cNvPr id="0" name=""/>
        <dsp:cNvSpPr/>
      </dsp:nvSpPr>
      <dsp:spPr>
        <a:xfrm>
          <a:off x="3175023" y="-211051"/>
          <a:ext cx="2190702" cy="17525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Count collision (&amp; outgoing beam) products ;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T=0</a:t>
          </a:r>
          <a:endParaRPr lang="en-US" sz="2100" kern="1200" dirty="0"/>
        </a:p>
      </dsp:txBody>
      <dsp:txXfrm>
        <a:off x="3226354" y="-159720"/>
        <a:ext cx="2088040" cy="1649899"/>
      </dsp:txXfrm>
    </dsp:sp>
    <dsp:sp modelId="{90864BD9-1D2E-804C-B6A3-AA3BB2A1BEAE}">
      <dsp:nvSpPr>
        <dsp:cNvPr id="0" name=""/>
        <dsp:cNvSpPr/>
      </dsp:nvSpPr>
      <dsp:spPr>
        <a:xfrm rot="8305039">
          <a:off x="5654335" y="1963993"/>
          <a:ext cx="819722" cy="58050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02794-E2CD-3340-99EE-B7E17466E1FF}">
      <dsp:nvSpPr>
        <dsp:cNvPr id="0" name=""/>
        <dsp:cNvSpPr/>
      </dsp:nvSpPr>
      <dsp:spPr>
        <a:xfrm>
          <a:off x="6115352" y="165523"/>
          <a:ext cx="2190702" cy="17525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Albedo ;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Out of time background with exponential decay life time</a:t>
          </a:r>
          <a:endParaRPr lang="en-US" sz="2100" kern="1200" dirty="0"/>
        </a:p>
      </dsp:txBody>
      <dsp:txXfrm>
        <a:off x="6166683" y="216854"/>
        <a:ext cx="2088040" cy="16498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E8624-39A8-5B4E-8C2A-59BA58A212D1}">
      <dsp:nvSpPr>
        <dsp:cNvPr id="0" name=""/>
        <dsp:cNvSpPr/>
      </dsp:nvSpPr>
      <dsp:spPr>
        <a:xfrm>
          <a:off x="2337821" y="2093889"/>
          <a:ext cx="3674606" cy="3087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Single particle counting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 Exploiting golden location of BCM1F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(12.5 ns time of flight)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&amp; precise timing information</a:t>
          </a:r>
          <a:endParaRPr lang="en-US" sz="2100" kern="1200" dirty="0"/>
        </a:p>
      </dsp:txBody>
      <dsp:txXfrm>
        <a:off x="2875955" y="2545989"/>
        <a:ext cx="2598338" cy="2182933"/>
      </dsp:txXfrm>
    </dsp:sp>
    <dsp:sp modelId="{9E14D20C-DA08-5842-9752-04A6878D5D34}">
      <dsp:nvSpPr>
        <dsp:cNvPr id="0" name=""/>
        <dsp:cNvSpPr/>
      </dsp:nvSpPr>
      <dsp:spPr>
        <a:xfrm rot="2245937">
          <a:off x="2115267" y="1904043"/>
          <a:ext cx="736963" cy="70538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F80DDC-FE6A-B14C-9332-5BCE5010FD06}">
      <dsp:nvSpPr>
        <dsp:cNvPr id="0" name=""/>
        <dsp:cNvSpPr/>
      </dsp:nvSpPr>
      <dsp:spPr>
        <a:xfrm>
          <a:off x="88899" y="373634"/>
          <a:ext cx="2141838" cy="17134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Count products from incoming beam background ;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 = -12.5 ns</a:t>
          </a:r>
          <a:endParaRPr lang="en-US" sz="2000" kern="1200" dirty="0"/>
        </a:p>
      </dsp:txBody>
      <dsp:txXfrm>
        <a:off x="139085" y="423820"/>
        <a:ext cx="2041466" cy="1613099"/>
      </dsp:txXfrm>
    </dsp:sp>
    <dsp:sp modelId="{2E0C75DA-4023-3542-A300-D84593F1A61A}">
      <dsp:nvSpPr>
        <dsp:cNvPr id="0" name=""/>
        <dsp:cNvSpPr/>
      </dsp:nvSpPr>
      <dsp:spPr>
        <a:xfrm rot="5400000">
          <a:off x="3902706" y="1437725"/>
          <a:ext cx="544836" cy="64255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8EA1A-E737-AB40-955E-FB3A482E30F4}">
      <dsp:nvSpPr>
        <dsp:cNvPr id="0" name=""/>
        <dsp:cNvSpPr/>
      </dsp:nvSpPr>
      <dsp:spPr>
        <a:xfrm>
          <a:off x="3104205" y="-205798"/>
          <a:ext cx="2141838" cy="17134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Count collision (&amp; outgoing beam) products ;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T=0</a:t>
          </a:r>
          <a:endParaRPr lang="en-US" sz="2000" kern="1200" dirty="0"/>
        </a:p>
      </dsp:txBody>
      <dsp:txXfrm>
        <a:off x="3154391" y="-155612"/>
        <a:ext cx="2041466" cy="1613099"/>
      </dsp:txXfrm>
    </dsp:sp>
    <dsp:sp modelId="{90864BD9-1D2E-804C-B6A3-AA3BB2A1BEAE}">
      <dsp:nvSpPr>
        <dsp:cNvPr id="0" name=""/>
        <dsp:cNvSpPr/>
      </dsp:nvSpPr>
      <dsp:spPr>
        <a:xfrm rot="8305039">
          <a:off x="5527695" y="1916392"/>
          <a:ext cx="797629" cy="56755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02794-E2CD-3340-99EE-B7E17466E1FF}">
      <dsp:nvSpPr>
        <dsp:cNvPr id="0" name=""/>
        <dsp:cNvSpPr/>
      </dsp:nvSpPr>
      <dsp:spPr>
        <a:xfrm>
          <a:off x="5971197" y="161383"/>
          <a:ext cx="2141838" cy="17134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Albedo ;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Out of time background with exponential decay life time</a:t>
          </a:r>
          <a:endParaRPr lang="en-US" sz="2000" kern="1200" dirty="0"/>
        </a:p>
      </dsp:txBody>
      <dsp:txXfrm>
        <a:off x="6021383" y="211569"/>
        <a:ext cx="2041466" cy="16130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E8624-39A8-5B4E-8C2A-59BA58A212D1}">
      <dsp:nvSpPr>
        <dsp:cNvPr id="0" name=""/>
        <dsp:cNvSpPr/>
      </dsp:nvSpPr>
      <dsp:spPr>
        <a:xfrm>
          <a:off x="2391155" y="2149361"/>
          <a:ext cx="3758438" cy="31575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Single particle counting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 Exploiting golden location of BCM1F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(12.5 ns time of flight)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&amp; precise timing information</a:t>
          </a:r>
          <a:endParaRPr lang="en-US" sz="2100" kern="1200" dirty="0"/>
        </a:p>
      </dsp:txBody>
      <dsp:txXfrm>
        <a:off x="2941566" y="2611775"/>
        <a:ext cx="2657616" cy="2232735"/>
      </dsp:txXfrm>
    </dsp:sp>
    <dsp:sp modelId="{9E14D20C-DA08-5842-9752-04A6878D5D34}">
      <dsp:nvSpPr>
        <dsp:cNvPr id="0" name=""/>
        <dsp:cNvSpPr/>
      </dsp:nvSpPr>
      <dsp:spPr>
        <a:xfrm rot="2271713">
          <a:off x="1576672" y="2056929"/>
          <a:ext cx="780142" cy="72147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F80DDC-FE6A-B14C-9332-5BCE5010FD06}">
      <dsp:nvSpPr>
        <dsp:cNvPr id="0" name=""/>
        <dsp:cNvSpPr/>
      </dsp:nvSpPr>
      <dsp:spPr>
        <a:xfrm>
          <a:off x="51385" y="319717"/>
          <a:ext cx="2190702" cy="17525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Count products from incoming beam background ;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 = -12.5 ns</a:t>
          </a:r>
          <a:endParaRPr lang="en-US" sz="2100" kern="1200" dirty="0"/>
        </a:p>
      </dsp:txBody>
      <dsp:txXfrm>
        <a:off x="102716" y="371048"/>
        <a:ext cx="2088040" cy="1649899"/>
      </dsp:txXfrm>
    </dsp:sp>
    <dsp:sp modelId="{2E0C75DA-4023-3542-A300-D84593F1A61A}">
      <dsp:nvSpPr>
        <dsp:cNvPr id="0" name=""/>
        <dsp:cNvSpPr/>
      </dsp:nvSpPr>
      <dsp:spPr>
        <a:xfrm rot="5400000">
          <a:off x="3990182" y="1473870"/>
          <a:ext cx="560384" cy="65721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8EA1A-E737-AB40-955E-FB3A482E30F4}">
      <dsp:nvSpPr>
        <dsp:cNvPr id="0" name=""/>
        <dsp:cNvSpPr/>
      </dsp:nvSpPr>
      <dsp:spPr>
        <a:xfrm>
          <a:off x="3175023" y="-211051"/>
          <a:ext cx="2190702" cy="17525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Count collision (&amp; outgoing beam) products ;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T=0</a:t>
          </a:r>
          <a:endParaRPr lang="en-US" sz="2100" kern="1200" dirty="0"/>
        </a:p>
      </dsp:txBody>
      <dsp:txXfrm>
        <a:off x="3226354" y="-159720"/>
        <a:ext cx="2088040" cy="1649899"/>
      </dsp:txXfrm>
    </dsp:sp>
    <dsp:sp modelId="{90864BD9-1D2E-804C-B6A3-AA3BB2A1BEAE}">
      <dsp:nvSpPr>
        <dsp:cNvPr id="0" name=""/>
        <dsp:cNvSpPr/>
      </dsp:nvSpPr>
      <dsp:spPr>
        <a:xfrm rot="8305039">
          <a:off x="5654335" y="1963993"/>
          <a:ext cx="819722" cy="58050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02794-E2CD-3340-99EE-B7E17466E1FF}">
      <dsp:nvSpPr>
        <dsp:cNvPr id="0" name=""/>
        <dsp:cNvSpPr/>
      </dsp:nvSpPr>
      <dsp:spPr>
        <a:xfrm>
          <a:off x="6115352" y="165523"/>
          <a:ext cx="2190702" cy="17525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Albedo ;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Out of time background with exponential decay life time</a:t>
          </a:r>
          <a:endParaRPr lang="en-US" sz="2100" kern="1200" dirty="0"/>
        </a:p>
      </dsp:txBody>
      <dsp:txXfrm>
        <a:off x="6166683" y="216854"/>
        <a:ext cx="2088040" cy="16498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BDD16-C39B-8140-A372-2270912CA8BD}">
      <dsp:nvSpPr>
        <dsp:cNvPr id="0" name=""/>
        <dsp:cNvSpPr/>
      </dsp:nvSpPr>
      <dsp:spPr>
        <a:xfrm rot="5400000">
          <a:off x="1441010" y="937810"/>
          <a:ext cx="380221" cy="9909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5E6698-9A64-FB49-B1ED-DB5CB264A863}">
      <dsp:nvSpPr>
        <dsp:cNvPr id="0" name=""/>
        <dsp:cNvSpPr/>
      </dsp:nvSpPr>
      <dsp:spPr>
        <a:xfrm>
          <a:off x="350028" y="0"/>
          <a:ext cx="1793864" cy="130191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TODAY, BCM1F Front-end upgrade specifications needed</a:t>
          </a:r>
          <a:endParaRPr lang="en-US" sz="1800" kern="1200" dirty="0"/>
        </a:p>
      </dsp:txBody>
      <dsp:txXfrm>
        <a:off x="413593" y="63565"/>
        <a:ext cx="1666734" cy="1174780"/>
      </dsp:txXfrm>
    </dsp:sp>
    <dsp:sp modelId="{70466F43-9C37-FD4C-BD06-BEE629E19D36}">
      <dsp:nvSpPr>
        <dsp:cNvPr id="0" name=""/>
        <dsp:cNvSpPr/>
      </dsp:nvSpPr>
      <dsp:spPr>
        <a:xfrm>
          <a:off x="2469953" y="394435"/>
          <a:ext cx="1342884" cy="559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5 months</a:t>
          </a:r>
          <a:endParaRPr lang="en-US" sz="1800" kern="1200" dirty="0"/>
        </a:p>
      </dsp:txBody>
      <dsp:txXfrm>
        <a:off x="2469953" y="394435"/>
        <a:ext cx="1342884" cy="559683"/>
      </dsp:txXfrm>
    </dsp:sp>
    <dsp:sp modelId="{262297DE-FA20-5544-974A-D41EFC65DEB6}">
      <dsp:nvSpPr>
        <dsp:cNvPr id="0" name=""/>
        <dsp:cNvSpPr/>
      </dsp:nvSpPr>
      <dsp:spPr>
        <a:xfrm rot="5400000">
          <a:off x="2939406" y="1801899"/>
          <a:ext cx="546072" cy="104367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1308466"/>
            <a:satOff val="6588"/>
            <a:lumOff val="424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2FD7B5-5A4E-0D43-B2C4-098DFDE3F9F3}">
      <dsp:nvSpPr>
        <dsp:cNvPr id="0" name=""/>
        <dsp:cNvSpPr/>
      </dsp:nvSpPr>
      <dsp:spPr>
        <a:xfrm>
          <a:off x="2107343" y="867426"/>
          <a:ext cx="1821534" cy="112269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-1116193"/>
                <a:satOff val="6725"/>
                <a:lumOff val="53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116193"/>
                <a:satOff val="6725"/>
                <a:lumOff val="53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Mid-2012, Front-end prototype design finished</a:t>
          </a:r>
        </a:p>
      </dsp:txBody>
      <dsp:txXfrm>
        <a:off x="2162159" y="922242"/>
        <a:ext cx="1711902" cy="1013067"/>
      </dsp:txXfrm>
    </dsp:sp>
    <dsp:sp modelId="{34FC57FF-112C-4F42-9E1F-C5FE93332B09}">
      <dsp:nvSpPr>
        <dsp:cNvPr id="0" name=""/>
        <dsp:cNvSpPr/>
      </dsp:nvSpPr>
      <dsp:spPr>
        <a:xfrm>
          <a:off x="3939011" y="1283698"/>
          <a:ext cx="1343582" cy="559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5 months</a:t>
          </a:r>
        </a:p>
      </dsp:txBody>
      <dsp:txXfrm>
        <a:off x="3939011" y="1283698"/>
        <a:ext cx="1343582" cy="559683"/>
      </dsp:txXfrm>
    </dsp:sp>
    <dsp:sp modelId="{C0410EE9-D58E-404B-BC9C-DCF026DE6C09}">
      <dsp:nvSpPr>
        <dsp:cNvPr id="0" name=""/>
        <dsp:cNvSpPr/>
      </dsp:nvSpPr>
      <dsp:spPr>
        <a:xfrm rot="5400000">
          <a:off x="4242824" y="2696475"/>
          <a:ext cx="587667" cy="10228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2616932"/>
            <a:satOff val="13175"/>
            <a:lumOff val="848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D1CDEC-704A-3D4F-A773-625C61A54385}">
      <dsp:nvSpPr>
        <dsp:cNvPr id="0" name=""/>
        <dsp:cNvSpPr/>
      </dsp:nvSpPr>
      <dsp:spPr>
        <a:xfrm>
          <a:off x="3745587" y="1826471"/>
          <a:ext cx="1583502" cy="109527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End-2012, Compete Production of Front-end</a:t>
          </a:r>
          <a:endParaRPr lang="en-US" sz="1800" kern="1200" dirty="0"/>
        </a:p>
      </dsp:txBody>
      <dsp:txXfrm>
        <a:off x="3799063" y="1879947"/>
        <a:ext cx="1476550" cy="988318"/>
      </dsp:txXfrm>
    </dsp:sp>
    <dsp:sp modelId="{9AB3452E-16E9-224B-837C-2751F0D02392}">
      <dsp:nvSpPr>
        <dsp:cNvPr id="0" name=""/>
        <dsp:cNvSpPr/>
      </dsp:nvSpPr>
      <dsp:spPr>
        <a:xfrm>
          <a:off x="5350159" y="2242173"/>
          <a:ext cx="1698345" cy="559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12 months</a:t>
          </a:r>
          <a:endParaRPr lang="en-US" sz="1800" kern="1200" dirty="0"/>
        </a:p>
      </dsp:txBody>
      <dsp:txXfrm>
        <a:off x="5350159" y="2242173"/>
        <a:ext cx="1698345" cy="559683"/>
      </dsp:txXfrm>
    </dsp:sp>
    <dsp:sp modelId="{27202DA7-8B5E-BC46-81FC-33139CBDE161}">
      <dsp:nvSpPr>
        <dsp:cNvPr id="0" name=""/>
        <dsp:cNvSpPr/>
      </dsp:nvSpPr>
      <dsp:spPr>
        <a:xfrm rot="5400000">
          <a:off x="5777036" y="3381382"/>
          <a:ext cx="707904" cy="19497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3925398"/>
            <a:satOff val="19763"/>
            <a:lumOff val="1272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AD3225-C81F-C748-AB9B-25FC128CAF1F}">
      <dsp:nvSpPr>
        <dsp:cNvPr id="0" name=""/>
        <dsp:cNvSpPr/>
      </dsp:nvSpPr>
      <dsp:spPr>
        <a:xfrm>
          <a:off x="5132988" y="2850408"/>
          <a:ext cx="2185601" cy="125476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-3348579"/>
                <a:satOff val="20174"/>
                <a:lumOff val="161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3348579"/>
                <a:satOff val="20174"/>
                <a:lumOff val="161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2013,Testing &amp; Assembly of Front-End + sensors 2013</a:t>
          </a:r>
          <a:endParaRPr lang="en-US" sz="1800" kern="1200" dirty="0"/>
        </a:p>
      </dsp:txBody>
      <dsp:txXfrm>
        <a:off x="5194252" y="2911672"/>
        <a:ext cx="2063073" cy="1132239"/>
      </dsp:txXfrm>
    </dsp:sp>
    <dsp:sp modelId="{5094AA36-9583-5F41-89C8-14A2EECB0DB5}">
      <dsp:nvSpPr>
        <dsp:cNvPr id="0" name=""/>
        <dsp:cNvSpPr/>
      </dsp:nvSpPr>
      <dsp:spPr>
        <a:xfrm>
          <a:off x="7403724" y="3523908"/>
          <a:ext cx="1252262" cy="559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2 months</a:t>
          </a:r>
          <a:endParaRPr lang="en-US" sz="1800" kern="1200" dirty="0"/>
        </a:p>
      </dsp:txBody>
      <dsp:txXfrm>
        <a:off x="7403724" y="3523908"/>
        <a:ext cx="1252262" cy="559683"/>
      </dsp:txXfrm>
    </dsp:sp>
    <dsp:sp modelId="{2BF199AB-F267-E848-9C0C-6ABBBE6F0DA2}">
      <dsp:nvSpPr>
        <dsp:cNvPr id="0" name=""/>
        <dsp:cNvSpPr/>
      </dsp:nvSpPr>
      <dsp:spPr>
        <a:xfrm>
          <a:off x="7341962" y="4096812"/>
          <a:ext cx="1413601" cy="125941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glow rad="101600">
            <a:srgbClr val="000090">
              <a:alpha val="75000"/>
            </a:srgb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lt1"/>
              </a:solidFill>
            </a:rPr>
            <a:t>Installation complete March 2014</a:t>
          </a:r>
          <a:endParaRPr lang="en-US" sz="1800" kern="1200" dirty="0">
            <a:solidFill>
              <a:schemeClr val="lt1"/>
            </a:solidFill>
          </a:endParaRPr>
        </a:p>
      </dsp:txBody>
      <dsp:txXfrm>
        <a:off x="7403453" y="4158303"/>
        <a:ext cx="1290619" cy="11364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BDD16-C39B-8140-A372-2270912CA8BD}">
      <dsp:nvSpPr>
        <dsp:cNvPr id="0" name=""/>
        <dsp:cNvSpPr/>
      </dsp:nvSpPr>
      <dsp:spPr>
        <a:xfrm rot="5400000">
          <a:off x="1441010" y="937810"/>
          <a:ext cx="380221" cy="9909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5E6698-9A64-FB49-B1ED-DB5CB264A863}">
      <dsp:nvSpPr>
        <dsp:cNvPr id="0" name=""/>
        <dsp:cNvSpPr/>
      </dsp:nvSpPr>
      <dsp:spPr>
        <a:xfrm>
          <a:off x="350028" y="0"/>
          <a:ext cx="1793864" cy="130191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TODAY, BCM1F Front-end upgrade specifications needed</a:t>
          </a:r>
          <a:endParaRPr lang="en-US" sz="1800" kern="1200" dirty="0"/>
        </a:p>
      </dsp:txBody>
      <dsp:txXfrm>
        <a:off x="413593" y="63565"/>
        <a:ext cx="1666734" cy="1174780"/>
      </dsp:txXfrm>
    </dsp:sp>
    <dsp:sp modelId="{70466F43-9C37-FD4C-BD06-BEE629E19D36}">
      <dsp:nvSpPr>
        <dsp:cNvPr id="0" name=""/>
        <dsp:cNvSpPr/>
      </dsp:nvSpPr>
      <dsp:spPr>
        <a:xfrm>
          <a:off x="2469953" y="394435"/>
          <a:ext cx="1342884" cy="559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5 months</a:t>
          </a:r>
          <a:endParaRPr lang="en-US" sz="1800" kern="1200" dirty="0"/>
        </a:p>
      </dsp:txBody>
      <dsp:txXfrm>
        <a:off x="2469953" y="394435"/>
        <a:ext cx="1342884" cy="559683"/>
      </dsp:txXfrm>
    </dsp:sp>
    <dsp:sp modelId="{262297DE-FA20-5544-974A-D41EFC65DEB6}">
      <dsp:nvSpPr>
        <dsp:cNvPr id="0" name=""/>
        <dsp:cNvSpPr/>
      </dsp:nvSpPr>
      <dsp:spPr>
        <a:xfrm rot="5400000">
          <a:off x="2939406" y="1801899"/>
          <a:ext cx="546072" cy="104367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1308466"/>
            <a:satOff val="6588"/>
            <a:lumOff val="424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2FD7B5-5A4E-0D43-B2C4-098DFDE3F9F3}">
      <dsp:nvSpPr>
        <dsp:cNvPr id="0" name=""/>
        <dsp:cNvSpPr/>
      </dsp:nvSpPr>
      <dsp:spPr>
        <a:xfrm>
          <a:off x="2107343" y="867426"/>
          <a:ext cx="1821534" cy="112269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-1116193"/>
                <a:satOff val="6725"/>
                <a:lumOff val="53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116193"/>
                <a:satOff val="6725"/>
                <a:lumOff val="53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Mid-2012, Front-end prototype design finished</a:t>
          </a:r>
        </a:p>
      </dsp:txBody>
      <dsp:txXfrm>
        <a:off x="2162159" y="922242"/>
        <a:ext cx="1711902" cy="1013067"/>
      </dsp:txXfrm>
    </dsp:sp>
    <dsp:sp modelId="{34FC57FF-112C-4F42-9E1F-C5FE93332B09}">
      <dsp:nvSpPr>
        <dsp:cNvPr id="0" name=""/>
        <dsp:cNvSpPr/>
      </dsp:nvSpPr>
      <dsp:spPr>
        <a:xfrm>
          <a:off x="3939011" y="1283698"/>
          <a:ext cx="1343582" cy="559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5 months</a:t>
          </a:r>
        </a:p>
      </dsp:txBody>
      <dsp:txXfrm>
        <a:off x="3939011" y="1283698"/>
        <a:ext cx="1343582" cy="559683"/>
      </dsp:txXfrm>
    </dsp:sp>
    <dsp:sp modelId="{C0410EE9-D58E-404B-BC9C-DCF026DE6C09}">
      <dsp:nvSpPr>
        <dsp:cNvPr id="0" name=""/>
        <dsp:cNvSpPr/>
      </dsp:nvSpPr>
      <dsp:spPr>
        <a:xfrm rot="5400000">
          <a:off x="4242824" y="2696475"/>
          <a:ext cx="587667" cy="10228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2616932"/>
            <a:satOff val="13175"/>
            <a:lumOff val="848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D1CDEC-704A-3D4F-A773-625C61A54385}">
      <dsp:nvSpPr>
        <dsp:cNvPr id="0" name=""/>
        <dsp:cNvSpPr/>
      </dsp:nvSpPr>
      <dsp:spPr>
        <a:xfrm>
          <a:off x="3745587" y="1826471"/>
          <a:ext cx="1583502" cy="109527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End-2012, Compete Production of Front-end</a:t>
          </a:r>
          <a:endParaRPr lang="en-US" sz="1800" kern="1200" dirty="0"/>
        </a:p>
      </dsp:txBody>
      <dsp:txXfrm>
        <a:off x="3799063" y="1879947"/>
        <a:ext cx="1476550" cy="988318"/>
      </dsp:txXfrm>
    </dsp:sp>
    <dsp:sp modelId="{9AB3452E-16E9-224B-837C-2751F0D02392}">
      <dsp:nvSpPr>
        <dsp:cNvPr id="0" name=""/>
        <dsp:cNvSpPr/>
      </dsp:nvSpPr>
      <dsp:spPr>
        <a:xfrm>
          <a:off x="5350159" y="2242173"/>
          <a:ext cx="1698345" cy="559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12 months</a:t>
          </a:r>
          <a:endParaRPr lang="en-US" sz="1800" kern="1200" dirty="0"/>
        </a:p>
      </dsp:txBody>
      <dsp:txXfrm>
        <a:off x="5350159" y="2242173"/>
        <a:ext cx="1698345" cy="559683"/>
      </dsp:txXfrm>
    </dsp:sp>
    <dsp:sp modelId="{27202DA7-8B5E-BC46-81FC-33139CBDE161}">
      <dsp:nvSpPr>
        <dsp:cNvPr id="0" name=""/>
        <dsp:cNvSpPr/>
      </dsp:nvSpPr>
      <dsp:spPr>
        <a:xfrm rot="5400000">
          <a:off x="5777036" y="3381382"/>
          <a:ext cx="707904" cy="19497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3925398"/>
            <a:satOff val="19763"/>
            <a:lumOff val="1272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AD3225-C81F-C748-AB9B-25FC128CAF1F}">
      <dsp:nvSpPr>
        <dsp:cNvPr id="0" name=""/>
        <dsp:cNvSpPr/>
      </dsp:nvSpPr>
      <dsp:spPr>
        <a:xfrm>
          <a:off x="5132988" y="2850408"/>
          <a:ext cx="2185601" cy="125476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-3348579"/>
                <a:satOff val="20174"/>
                <a:lumOff val="161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3348579"/>
                <a:satOff val="20174"/>
                <a:lumOff val="161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2013,Testing &amp; Assembly of Front-End + sensors 2013</a:t>
          </a:r>
          <a:endParaRPr lang="en-US" sz="1800" kern="1200" dirty="0"/>
        </a:p>
      </dsp:txBody>
      <dsp:txXfrm>
        <a:off x="5194252" y="2911672"/>
        <a:ext cx="2063073" cy="1132239"/>
      </dsp:txXfrm>
    </dsp:sp>
    <dsp:sp modelId="{5094AA36-9583-5F41-89C8-14A2EECB0DB5}">
      <dsp:nvSpPr>
        <dsp:cNvPr id="0" name=""/>
        <dsp:cNvSpPr/>
      </dsp:nvSpPr>
      <dsp:spPr>
        <a:xfrm>
          <a:off x="7403724" y="3523908"/>
          <a:ext cx="1252262" cy="559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2 months</a:t>
          </a:r>
          <a:endParaRPr lang="en-US" sz="1800" kern="1200" dirty="0"/>
        </a:p>
      </dsp:txBody>
      <dsp:txXfrm>
        <a:off x="7403724" y="3523908"/>
        <a:ext cx="1252262" cy="559683"/>
      </dsp:txXfrm>
    </dsp:sp>
    <dsp:sp modelId="{2BF199AB-F267-E848-9C0C-6ABBBE6F0DA2}">
      <dsp:nvSpPr>
        <dsp:cNvPr id="0" name=""/>
        <dsp:cNvSpPr/>
      </dsp:nvSpPr>
      <dsp:spPr>
        <a:xfrm>
          <a:off x="7341962" y="4096812"/>
          <a:ext cx="1413601" cy="125941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glow rad="101600">
            <a:srgbClr val="000090">
              <a:alpha val="75000"/>
            </a:srgb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lt1"/>
              </a:solidFill>
            </a:rPr>
            <a:t>Installation complete March 2014</a:t>
          </a:r>
          <a:endParaRPr lang="en-US" sz="1800" kern="1200" dirty="0">
            <a:solidFill>
              <a:schemeClr val="lt1"/>
            </a:solidFill>
          </a:endParaRPr>
        </a:p>
      </dsp:txBody>
      <dsp:txXfrm>
        <a:off x="7403453" y="4158303"/>
        <a:ext cx="1290619" cy="11364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5D48D-A9BD-DA4C-B1F7-822B2753C841}">
      <dsp:nvSpPr>
        <dsp:cNvPr id="0" name=""/>
        <dsp:cNvSpPr/>
      </dsp:nvSpPr>
      <dsp:spPr>
        <a:xfrm rot="5400000">
          <a:off x="566506" y="1532779"/>
          <a:ext cx="1196762" cy="136247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38204C-8EE3-6E43-AB9A-F0F97F78EEA9}">
      <dsp:nvSpPr>
        <dsp:cNvPr id="0" name=""/>
        <dsp:cNvSpPr/>
      </dsp:nvSpPr>
      <dsp:spPr>
        <a:xfrm>
          <a:off x="356778" y="429993"/>
          <a:ext cx="2014643" cy="141018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Functionality agreement</a:t>
          </a:r>
          <a:endParaRPr lang="en-US" sz="2400" kern="1200" dirty="0"/>
        </a:p>
      </dsp:txBody>
      <dsp:txXfrm>
        <a:off x="425630" y="498845"/>
        <a:ext cx="1876939" cy="1272481"/>
      </dsp:txXfrm>
    </dsp:sp>
    <dsp:sp modelId="{6F92F25A-7537-8645-BA97-4DA2F21732D4}">
      <dsp:nvSpPr>
        <dsp:cNvPr id="0" name=""/>
        <dsp:cNvSpPr/>
      </dsp:nvSpPr>
      <dsp:spPr>
        <a:xfrm>
          <a:off x="2504281" y="441521"/>
          <a:ext cx="3641801" cy="1139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Beam induced background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Online luminosity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Incorporate needs from LHC BE/BI</a:t>
          </a:r>
          <a:endParaRPr lang="en-US" sz="1800" kern="1200" dirty="0"/>
        </a:p>
      </dsp:txBody>
      <dsp:txXfrm>
        <a:off x="2504281" y="441521"/>
        <a:ext cx="3641801" cy="1139773"/>
      </dsp:txXfrm>
    </dsp:sp>
    <dsp:sp modelId="{EDABC994-1546-FF42-9FEB-38AE3360BB9A}">
      <dsp:nvSpPr>
        <dsp:cNvPr id="0" name=""/>
        <dsp:cNvSpPr/>
      </dsp:nvSpPr>
      <dsp:spPr>
        <a:xfrm rot="5400000">
          <a:off x="1917317" y="3344792"/>
          <a:ext cx="1196762" cy="11735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3925398"/>
            <a:satOff val="19763"/>
            <a:lumOff val="1272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355B97-CF78-8442-AF6A-628EE9DC5B9A}">
      <dsp:nvSpPr>
        <dsp:cNvPr id="0" name=""/>
        <dsp:cNvSpPr/>
      </dsp:nvSpPr>
      <dsp:spPr>
        <a:xfrm>
          <a:off x="1958808" y="1846539"/>
          <a:ext cx="2014643" cy="141018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Technical Specifications</a:t>
          </a:r>
          <a:endParaRPr lang="en-US" sz="2400" kern="1200" dirty="0"/>
        </a:p>
      </dsp:txBody>
      <dsp:txXfrm>
        <a:off x="2027660" y="1915391"/>
        <a:ext cx="1876939" cy="1272481"/>
      </dsp:txXfrm>
    </dsp:sp>
    <dsp:sp modelId="{FB9336D7-663E-4142-9266-657C9CFAB9D2}">
      <dsp:nvSpPr>
        <dsp:cNvPr id="0" name=""/>
        <dsp:cNvSpPr/>
      </dsp:nvSpPr>
      <dsp:spPr>
        <a:xfrm>
          <a:off x="3962199" y="1852356"/>
          <a:ext cx="2290259" cy="1139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Time resolution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Dynamic range</a:t>
          </a:r>
          <a:endParaRPr lang="en-US" sz="1800" kern="1200" dirty="0"/>
        </a:p>
      </dsp:txBody>
      <dsp:txXfrm>
        <a:off x="3962199" y="1852356"/>
        <a:ext cx="2290259" cy="1139773"/>
      </dsp:txXfrm>
    </dsp:sp>
    <dsp:sp modelId="{02A7331D-B6EE-7345-859F-4252F8DB1235}">
      <dsp:nvSpPr>
        <dsp:cNvPr id="0" name=""/>
        <dsp:cNvSpPr/>
      </dsp:nvSpPr>
      <dsp:spPr>
        <a:xfrm>
          <a:off x="3118745" y="3932419"/>
          <a:ext cx="3076361" cy="191758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 Year time limitations for R&amp;D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Pragmatic choices to be made fast</a:t>
          </a:r>
          <a:endParaRPr lang="en-US" sz="2400" kern="1200" dirty="0"/>
        </a:p>
      </dsp:txBody>
      <dsp:txXfrm>
        <a:off x="3212371" y="4026045"/>
        <a:ext cx="2889109" cy="1730332"/>
      </dsp:txXfrm>
    </dsp:sp>
    <dsp:sp modelId="{A12FF1CB-6148-EE47-B47D-A7F1C78D6014}">
      <dsp:nvSpPr>
        <dsp:cNvPr id="0" name=""/>
        <dsp:cNvSpPr/>
      </dsp:nvSpPr>
      <dsp:spPr>
        <a:xfrm>
          <a:off x="6085999" y="3191545"/>
          <a:ext cx="3170807" cy="3204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Small adaptations of present preamplifier chip use existing services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Make very accurate specifications, sub-contract ASIC design work to an external company or new collaborator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Identify “Adopt” R&amp;D from other project 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Analog output pulse OR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Digital time, and time over threshold (power consumption, additional services)</a:t>
          </a:r>
          <a:endParaRPr lang="en-US" sz="1600" kern="1200" dirty="0"/>
        </a:p>
      </dsp:txBody>
      <dsp:txXfrm>
        <a:off x="6085999" y="3191545"/>
        <a:ext cx="3170807" cy="3204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5E671-ECC7-4A44-B2DD-04A1EA2BA821}" type="datetimeFigureOut">
              <a:rPr lang="en-US" smtClean="0"/>
              <a:t>2/3/12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47E0B-AC5C-494D-B05E-72924134F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289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91D70-78A2-834E-872B-4DD53130851B}" type="datetimeFigureOut">
              <a:rPr lang="en-US" smtClean="0"/>
              <a:t>2/3/12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7B334-C3C8-A94B-BFEB-A12FC1628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077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Must put the reliability 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7B334-C3C8-A94B-BFEB-A12FC1628F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93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Must put the reliability 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7B334-C3C8-A94B-BFEB-A12FC1628F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93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Must put the reliability 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7B334-C3C8-A94B-BFEB-A12FC1628F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93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Must put the reliability 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7B334-C3C8-A94B-BFEB-A12FC1628F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93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Must put the reliability 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7B334-C3C8-A94B-BFEB-A12FC1628F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93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Must put the reliability 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7B334-C3C8-A94B-BFEB-A12FC1628F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93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Must put the reliability 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7B334-C3C8-A94B-BFEB-A12FC1628F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93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Must put the reliability 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7B334-C3C8-A94B-BFEB-A12FC1628F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93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Must put the reliability 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7B334-C3C8-A94B-BFEB-A12FC1628F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93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Must put the reliability 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7B334-C3C8-A94B-BFEB-A12FC1628F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93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598B7A-6D8A-48A6-AE6A-52DF55FE3E96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Must put the reliability 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7B334-C3C8-A94B-BFEB-A12FC1628F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93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CBA2-A38E-D740-8AC1-2B2DB39913C1}" type="datetime1">
              <a:rPr lang="en-US" smtClean="0"/>
              <a:t>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Dabrowski, BCM1F workshop 2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AC8A-37B5-E54D-A7E1-7BDFC860C5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 l="20018" r="23013" b="5338"/>
          <a:stretch>
            <a:fillRect/>
          </a:stretch>
        </p:blipFill>
        <p:spPr>
          <a:xfrm>
            <a:off x="0" y="0"/>
            <a:ext cx="586167" cy="792000"/>
          </a:xfrm>
          <a:prstGeom prst="rect">
            <a:avLst/>
          </a:prstGeom>
        </p:spPr>
      </p:pic>
      <p:pic>
        <p:nvPicPr>
          <p:cNvPr id="8" name="Picture 7" descr="CMS-Color-Labe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0738" y="0"/>
            <a:ext cx="703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8220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D3A9-7B17-D044-BC39-FA524E127C34}" type="datetime1">
              <a:rPr lang="en-US" smtClean="0"/>
              <a:t>2/3/12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Dabrowski, BCM1F workshop 2 Feb.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AC8A-37B5-E54D-A7E1-7BDFC860C59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 l="20018" r="23013" b="5338"/>
          <a:stretch>
            <a:fillRect/>
          </a:stretch>
        </p:blipFill>
        <p:spPr>
          <a:xfrm>
            <a:off x="0" y="0"/>
            <a:ext cx="586167" cy="792000"/>
          </a:xfrm>
          <a:prstGeom prst="rect">
            <a:avLst/>
          </a:prstGeom>
        </p:spPr>
      </p:pic>
      <p:pic>
        <p:nvPicPr>
          <p:cNvPr id="6" name="Picture 5" descr="CMS-Color-Labe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0738" y="0"/>
            <a:ext cx="703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384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3A4-9B1B-5841-B143-F295804843BE}" type="datetime1">
              <a:rPr lang="en-US" smtClean="0"/>
              <a:t>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Dabrowski, BCM1F workshop 2 Feb.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AC8A-37B5-E54D-A7E1-7BDFC860C59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rcRect l="20018" r="23013" b="5338"/>
          <a:stretch>
            <a:fillRect/>
          </a:stretch>
        </p:blipFill>
        <p:spPr>
          <a:xfrm>
            <a:off x="0" y="0"/>
            <a:ext cx="586167" cy="792000"/>
          </a:xfrm>
          <a:prstGeom prst="rect">
            <a:avLst/>
          </a:prstGeom>
        </p:spPr>
      </p:pic>
      <p:pic>
        <p:nvPicPr>
          <p:cNvPr id="9" name="Picture 8" descr="CMS-Color-Labe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0738" y="0"/>
            <a:ext cx="703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135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EC50-F17C-C540-B02E-BE71616A68B3}" type="datetime1">
              <a:rPr lang="en-US" smtClean="0"/>
              <a:t>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Dabrowski, BCM1F workshop 2 Feb.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AC8A-37B5-E54D-A7E1-7BDFC860C59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rcRect l="20018" r="23013" b="5338"/>
          <a:stretch>
            <a:fillRect/>
          </a:stretch>
        </p:blipFill>
        <p:spPr>
          <a:xfrm>
            <a:off x="0" y="0"/>
            <a:ext cx="586167" cy="792000"/>
          </a:xfrm>
          <a:prstGeom prst="rect">
            <a:avLst/>
          </a:prstGeom>
        </p:spPr>
      </p:pic>
      <p:pic>
        <p:nvPicPr>
          <p:cNvPr id="9" name="Picture 8" descr="CMS-Color-Labe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0738" y="0"/>
            <a:ext cx="703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565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A10B-D61F-D24B-B281-557A85EB6505}" type="datetime1">
              <a:rPr lang="en-US" smtClean="0"/>
              <a:t>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Dabrowski, BCM1F workshop 2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AC8A-37B5-E54D-A7E1-7BDFC860C5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 l="20018" r="23013" b="5338"/>
          <a:stretch>
            <a:fillRect/>
          </a:stretch>
        </p:blipFill>
        <p:spPr>
          <a:xfrm>
            <a:off x="0" y="0"/>
            <a:ext cx="586167" cy="792000"/>
          </a:xfrm>
          <a:prstGeom prst="rect">
            <a:avLst/>
          </a:prstGeom>
        </p:spPr>
      </p:pic>
      <p:pic>
        <p:nvPicPr>
          <p:cNvPr id="8" name="Picture 7" descr="CMS-Color-Labe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0738" y="0"/>
            <a:ext cx="703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4638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CA22-0CEB-094B-8403-C9830A85C5B2}" type="datetime1">
              <a:rPr lang="en-US" smtClean="0"/>
              <a:t>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Dabrowski, BCM1F workshop 2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AC8A-37B5-E54D-A7E1-7BDFC860C5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 l="20018" r="23013" b="5338"/>
          <a:stretch>
            <a:fillRect/>
          </a:stretch>
        </p:blipFill>
        <p:spPr>
          <a:xfrm>
            <a:off x="0" y="0"/>
            <a:ext cx="586167" cy="792000"/>
          </a:xfrm>
          <a:prstGeom prst="rect">
            <a:avLst/>
          </a:prstGeom>
        </p:spPr>
      </p:pic>
      <p:pic>
        <p:nvPicPr>
          <p:cNvPr id="8" name="Picture 7" descr="CMS-Color-Labe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0738" y="0"/>
            <a:ext cx="703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305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84AB-6E78-7E47-B757-0C8DB1E6BA84}" type="datetime1">
              <a:rPr lang="en-US" smtClean="0"/>
              <a:t>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Dabrowski, BCM1F workshop 2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AC8A-37B5-E54D-A7E1-7BDFC860C5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 l="20018" r="23013" b="5338"/>
          <a:stretch>
            <a:fillRect/>
          </a:stretch>
        </p:blipFill>
        <p:spPr>
          <a:xfrm>
            <a:off x="0" y="0"/>
            <a:ext cx="586167" cy="792000"/>
          </a:xfrm>
          <a:prstGeom prst="rect">
            <a:avLst/>
          </a:prstGeom>
        </p:spPr>
      </p:pic>
      <p:pic>
        <p:nvPicPr>
          <p:cNvPr id="8" name="Picture 7" descr="CMS-Color-Labe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0738" y="0"/>
            <a:ext cx="703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913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D2212-4A0C-5A47-8CCE-60821CEB12B7}" type="datetime1">
              <a:rPr lang="en-US" smtClean="0"/>
              <a:t>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Dabrowski, BCM1F workshop 2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AC8A-37B5-E54D-A7E1-7BDFC860C5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 l="20018" r="23013" b="5338"/>
          <a:stretch>
            <a:fillRect/>
          </a:stretch>
        </p:blipFill>
        <p:spPr>
          <a:xfrm>
            <a:off x="0" y="0"/>
            <a:ext cx="586167" cy="792000"/>
          </a:xfrm>
          <a:prstGeom prst="rect">
            <a:avLst/>
          </a:prstGeom>
        </p:spPr>
      </p:pic>
      <p:pic>
        <p:nvPicPr>
          <p:cNvPr id="8" name="Picture 7" descr="CMS-Color-Labe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0738" y="0"/>
            <a:ext cx="703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9036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8E15-B384-954C-8315-97B0D196B31A}" type="datetime1">
              <a:rPr lang="en-US" smtClean="0"/>
              <a:t>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Dabrowski, BCM1F workshop 2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AC8A-37B5-E54D-A7E1-7BDFC860C5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 l="20018" r="23013" b="5338"/>
          <a:stretch>
            <a:fillRect/>
          </a:stretch>
        </p:blipFill>
        <p:spPr>
          <a:xfrm>
            <a:off x="0" y="0"/>
            <a:ext cx="586167" cy="792000"/>
          </a:xfrm>
          <a:prstGeom prst="rect">
            <a:avLst/>
          </a:prstGeom>
        </p:spPr>
      </p:pic>
      <p:pic>
        <p:nvPicPr>
          <p:cNvPr id="8" name="Picture 7" descr="CMS-Color-Labe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0738" y="0"/>
            <a:ext cx="703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6830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E6C2-99AA-7542-A29E-B8CE8808DF3C}" type="datetime1">
              <a:rPr lang="en-US" smtClean="0"/>
              <a:t>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Dabrowski, BCM1F workshop 2 Feb.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AC8A-37B5-E54D-A7E1-7BDFC860C59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rcRect l="20018" r="23013" b="5338"/>
          <a:stretch>
            <a:fillRect/>
          </a:stretch>
        </p:blipFill>
        <p:spPr>
          <a:xfrm>
            <a:off x="0" y="0"/>
            <a:ext cx="586167" cy="792000"/>
          </a:xfrm>
          <a:prstGeom prst="rect">
            <a:avLst/>
          </a:prstGeom>
        </p:spPr>
      </p:pic>
      <p:pic>
        <p:nvPicPr>
          <p:cNvPr id="9" name="Picture 8" descr="CMS-Color-Labe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0738" y="0"/>
            <a:ext cx="703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8334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EC14-EE47-0E46-B16D-5A7CFEBC3604}" type="datetime1">
              <a:rPr lang="en-US" smtClean="0"/>
              <a:t>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Dabrowski, BCM1F workshop 2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AC8A-37B5-E54D-A7E1-7BDFC860C5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 l="20018" r="23013" b="5338"/>
          <a:stretch>
            <a:fillRect/>
          </a:stretch>
        </p:blipFill>
        <p:spPr>
          <a:xfrm>
            <a:off x="0" y="0"/>
            <a:ext cx="586167" cy="792000"/>
          </a:xfrm>
          <a:prstGeom prst="rect">
            <a:avLst/>
          </a:prstGeom>
        </p:spPr>
      </p:pic>
      <p:pic>
        <p:nvPicPr>
          <p:cNvPr id="8" name="Picture 7" descr="CMS-Color-Labe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0738" y="0"/>
            <a:ext cx="703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683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9FA1-58C8-7A4E-B5E3-5E75611276F6}" type="datetime1">
              <a:rPr lang="en-US" smtClean="0"/>
              <a:t>2/3/12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Dabrowski, BCM1F workshop 2 Feb.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AC8A-37B5-E54D-A7E1-7BDFC860C59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 l="20018" r="23013" b="5338"/>
          <a:stretch>
            <a:fillRect/>
          </a:stretch>
        </p:blipFill>
        <p:spPr>
          <a:xfrm>
            <a:off x="0" y="0"/>
            <a:ext cx="586167" cy="792000"/>
          </a:xfrm>
          <a:prstGeom prst="rect">
            <a:avLst/>
          </a:prstGeom>
        </p:spPr>
      </p:pic>
      <p:pic>
        <p:nvPicPr>
          <p:cNvPr id="11" name="Picture 10" descr="CMS-Color-Labe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0738" y="0"/>
            <a:ext cx="703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9189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47F5-0303-2C42-946C-B5140CDE6DFB}" type="datetime1">
              <a:rPr lang="en-US" smtClean="0"/>
              <a:t>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Dabrowski, BCM1F workshop 2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AC8A-37B5-E54D-A7E1-7BDFC860C5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 l="20018" r="23013" b="5338"/>
          <a:stretch>
            <a:fillRect/>
          </a:stretch>
        </p:blipFill>
        <p:spPr>
          <a:xfrm>
            <a:off x="0" y="0"/>
            <a:ext cx="586167" cy="792000"/>
          </a:xfrm>
          <a:prstGeom prst="rect">
            <a:avLst/>
          </a:prstGeom>
        </p:spPr>
      </p:pic>
      <p:pic>
        <p:nvPicPr>
          <p:cNvPr id="8" name="Picture 7" descr="CMS-Color-Labe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0738" y="0"/>
            <a:ext cx="703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6830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DCA3-B304-F94B-A0F9-08105A06BD3D}" type="datetime1">
              <a:rPr lang="en-US" smtClean="0"/>
              <a:t>2/3/12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Dabrowski, BCM1F workshop 2 Feb.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AC8A-37B5-E54D-A7E1-7BDFC860C59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 l="20018" r="23013" b="5338"/>
          <a:stretch>
            <a:fillRect/>
          </a:stretch>
        </p:blipFill>
        <p:spPr>
          <a:xfrm>
            <a:off x="0" y="0"/>
            <a:ext cx="586167" cy="792000"/>
          </a:xfrm>
          <a:prstGeom prst="rect">
            <a:avLst/>
          </a:prstGeom>
        </p:spPr>
      </p:pic>
      <p:pic>
        <p:nvPicPr>
          <p:cNvPr id="7" name="Picture 6" descr="CMS-Color-Labe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0738" y="0"/>
            <a:ext cx="703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309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8C359-FAD7-FF49-8ED4-41A17742AEAA}" type="datetime1">
              <a:rPr lang="en-US" smtClean="0"/>
              <a:t>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5125" y="6356350"/>
            <a:ext cx="3162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A. Dabrowski, BCM1F workshop 2 Feb.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CAC8A-37B5-E54D-A7E1-7BDFC860C5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/>
          <a:srcRect l="20018" r="23013" b="5338"/>
          <a:stretch>
            <a:fillRect/>
          </a:stretch>
        </p:blipFill>
        <p:spPr>
          <a:xfrm>
            <a:off x="0" y="0"/>
            <a:ext cx="586167" cy="792000"/>
          </a:xfrm>
          <a:prstGeom prst="rect">
            <a:avLst/>
          </a:prstGeom>
        </p:spPr>
      </p:pic>
      <p:pic>
        <p:nvPicPr>
          <p:cNvPr id="8" name="Picture 7" descr="CMS-Color-Label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40738" y="0"/>
            <a:ext cx="703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373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61" r:id="rId6"/>
    <p:sldLayoutId id="2147483653" r:id="rId7"/>
    <p:sldLayoutId id="2147483662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4023"/>
            <a:ext cx="7772400" cy="18264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Future Challenges at CMS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 view to LS1 and a bit beyond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Anne Dabrowski</a:t>
            </a:r>
          </a:p>
          <a:p>
            <a:r>
              <a:rPr lang="en-US" dirty="0" smtClean="0"/>
              <a:t>CERN</a:t>
            </a:r>
          </a:p>
          <a:p>
            <a:r>
              <a:rPr lang="en-US" dirty="0" smtClean="0"/>
              <a:t>BCM1F Workshop </a:t>
            </a:r>
          </a:p>
          <a:p>
            <a:r>
              <a:rPr lang="en-US" dirty="0" smtClean="0"/>
              <a:t>02-02-2012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770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5826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Impact of LHC / CMS schedule on BCM1F 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675437"/>
            <a:ext cx="2133600" cy="365125"/>
          </a:xfrm>
        </p:spPr>
        <p:txBody>
          <a:bodyPr/>
          <a:lstStyle/>
          <a:p>
            <a:fld id="{D15CAC8A-37B5-E54D-A7E1-7BDFC860C5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6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6611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0BC854C-B02F-478C-9012-FD82896D66E0}" type="slidenum">
              <a:rPr lang="en-US" smtClean="0">
                <a:solidFill>
                  <a:srgbClr val="898989"/>
                </a:solidFill>
              </a:rPr>
              <a:pPr>
                <a:defRPr/>
              </a:pPr>
              <a:t>11</a:t>
            </a:fld>
            <a:endParaRPr lang="en-US" smtClean="0">
              <a:solidFill>
                <a:srgbClr val="898989"/>
              </a:solidFill>
            </a:endParaRPr>
          </a:p>
        </p:txBody>
      </p:sp>
      <p:pic>
        <p:nvPicPr>
          <p:cNvPr id="358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640815"/>
              </p:ext>
            </p:extLst>
          </p:nvPr>
        </p:nvGraphicFramePr>
        <p:xfrm>
          <a:off x="8077200" y="4216946"/>
          <a:ext cx="1066800" cy="2386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</a:tblGrid>
              <a:tr h="274305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</a:tr>
              <a:tr h="457175">
                <a:tc>
                  <a:txBody>
                    <a:bodyPr/>
                    <a:lstStyle/>
                    <a:p>
                      <a:endParaRPr lang="de-DE" sz="120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de-DE" sz="1200" b="1" dirty="0" smtClean="0">
                          <a:solidFill>
                            <a:srgbClr val="000000"/>
                          </a:solidFill>
                        </a:rPr>
                        <a:t>LS3</a:t>
                      </a:r>
                      <a:endParaRPr lang="de-DE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7" marB="45717"/>
                </a:tc>
              </a:tr>
              <a:tr h="944828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Installation of the </a:t>
                      </a:r>
                    </a:p>
                    <a:p>
                      <a:r>
                        <a:rPr lang="en-US" sz="1400" noProof="0" dirty="0" smtClean="0"/>
                        <a:t>HL-</a:t>
                      </a:r>
                      <a:r>
                        <a:rPr lang="en-US" sz="1400" noProof="0" dirty="0" err="1" smtClean="0"/>
                        <a:t>LHC</a:t>
                      </a:r>
                      <a:r>
                        <a:rPr lang="en-US" sz="1400" noProof="0" dirty="0" smtClean="0"/>
                        <a:t> hardware</a:t>
                      </a:r>
                      <a:endParaRPr lang="en-US" sz="1400" noProof="0" dirty="0"/>
                    </a:p>
                  </a:txBody>
                  <a:tcPr marT="45717" marB="45717"/>
                </a:tc>
              </a:tr>
              <a:tr h="496357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T="45717" marB="45717"/>
                </a:tc>
              </a:tr>
              <a:tr h="213348"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T="45717" marB="45717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81400" y="2521496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0000"/>
                </a:solidFill>
              </a:rPr>
              <a:t>p-Pb</a:t>
            </a:r>
          </a:p>
          <a:p>
            <a:pPr eaLnBrk="1" hangingPunct="1"/>
            <a:r>
              <a:rPr lang="en-US" sz="1400" b="1">
                <a:solidFill>
                  <a:srgbClr val="FF0000"/>
                </a:solidFill>
              </a:rPr>
              <a:t>run</a:t>
            </a:r>
          </a:p>
        </p:txBody>
      </p:sp>
      <p:cxnSp>
        <p:nvCxnSpPr>
          <p:cNvPr id="10" name="Straight Arrow Connector 9"/>
          <p:cNvCxnSpPr>
            <a:stCxn id="6" idx="0"/>
          </p:cNvCxnSpPr>
          <p:nvPr/>
        </p:nvCxnSpPr>
        <p:spPr>
          <a:xfrm rot="5400000" flipH="1" flipV="1">
            <a:off x="3726657" y="2285752"/>
            <a:ext cx="381000" cy="90487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71800" y="2140496"/>
            <a:ext cx="9241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4 </a:t>
            </a:r>
            <a:r>
              <a:rPr lang="en-US" b="1" dirty="0" err="1" smtClean="0">
                <a:solidFill>
                  <a:srgbClr val="C00000"/>
                </a:solidFill>
              </a:rPr>
              <a:t>TeV</a:t>
            </a:r>
            <a:r>
              <a:rPr lang="en-US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400800" y="2140496"/>
            <a:ext cx="111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00000"/>
                </a:solidFill>
              </a:rPr>
              <a:t>6.5 TeV?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64288" y="692696"/>
            <a:ext cx="1674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early 2011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111269"/>
            <a:ext cx="8229600" cy="1143000"/>
          </a:xfrm>
        </p:spPr>
        <p:txBody>
          <a:bodyPr/>
          <a:lstStyle/>
          <a:p>
            <a:r>
              <a:rPr lang="en-US" dirty="0" smtClean="0"/>
              <a:t>10 year plan 2011-2021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6603038"/>
            <a:ext cx="41163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Courtesy F. Zimmerman, </a:t>
            </a:r>
          </a:p>
          <a:p>
            <a:r>
              <a:rPr lang="en-US" sz="1600" dirty="0" smtClean="0"/>
              <a:t>CMS upgrade workshop, Nov. 2011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901463" y="6615238"/>
            <a:ext cx="32425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Updated planning expected after Chamonix 2012, mid-Feb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32182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0196"/>
            <a:ext cx="9144000" cy="4686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60"/>
            <a:ext cx="8229600" cy="7601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10-year luminosity forecast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6365209"/>
            <a:ext cx="450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odified from O. </a:t>
            </a:r>
            <a:r>
              <a:rPr lang="en-US" dirty="0" err="1" smtClean="0"/>
              <a:t>Brüning</a:t>
            </a:r>
            <a:r>
              <a:rPr lang="en-US" dirty="0" smtClean="0"/>
              <a:t>, M. Lamont, L. Rossi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852178" y="3717032"/>
            <a:ext cx="1109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6.5 </a:t>
            </a:r>
            <a:r>
              <a:rPr lang="en-US" b="1" dirty="0" err="1" smtClean="0">
                <a:solidFill>
                  <a:srgbClr val="FF0000"/>
                </a:solidFill>
              </a:rPr>
              <a:t>TeV</a:t>
            </a:r>
            <a:r>
              <a:rPr lang="en-US" b="1" dirty="0" smtClean="0">
                <a:solidFill>
                  <a:srgbClr val="FF0000"/>
                </a:solidFill>
              </a:rPr>
              <a:t> &amp;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transition</a:t>
            </a:r>
          </a:p>
          <a:p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o 25 ns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4809" y="2506916"/>
            <a:ext cx="788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total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17 fb</a:t>
            </a:r>
            <a:r>
              <a:rPr lang="en-US" b="1" baseline="30000" dirty="0" smtClean="0">
                <a:solidFill>
                  <a:srgbClr val="0070C0"/>
                </a:solidFill>
              </a:rPr>
              <a:t>-1</a:t>
            </a:r>
            <a:endParaRPr lang="en-GB" b="1" baseline="300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13536" y="2483604"/>
            <a:ext cx="906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total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156 fb</a:t>
            </a:r>
            <a:r>
              <a:rPr lang="en-US" b="1" baseline="30000" dirty="0" smtClean="0">
                <a:solidFill>
                  <a:srgbClr val="0070C0"/>
                </a:solidFill>
              </a:rPr>
              <a:t>-1</a:t>
            </a:r>
            <a:endParaRPr lang="en-GB" b="1" baseline="30000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288" y="1052736"/>
            <a:ext cx="1026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total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~400 fb</a:t>
            </a:r>
            <a:r>
              <a:rPr lang="en-US" b="1" baseline="30000" dirty="0" smtClean="0">
                <a:solidFill>
                  <a:srgbClr val="0070C0"/>
                </a:solidFill>
              </a:rPr>
              <a:t>-1</a:t>
            </a:r>
            <a:endParaRPr lang="en-GB" b="1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6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0196"/>
            <a:ext cx="9144000" cy="4686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60"/>
            <a:ext cx="8229600" cy="839490"/>
          </a:xfrm>
        </p:spPr>
        <p:txBody>
          <a:bodyPr>
            <a:normAutofit/>
          </a:bodyPr>
          <a:lstStyle/>
          <a:p>
            <a:r>
              <a:rPr lang="en-US" dirty="0" smtClean="0"/>
              <a:t>10-year luminosity forecast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852178" y="3717032"/>
            <a:ext cx="1109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6.5 </a:t>
            </a:r>
            <a:r>
              <a:rPr lang="en-US" b="1" dirty="0" err="1" smtClean="0">
                <a:solidFill>
                  <a:srgbClr val="FF0000"/>
                </a:solidFill>
              </a:rPr>
              <a:t>TeV</a:t>
            </a:r>
            <a:r>
              <a:rPr lang="en-US" b="1" dirty="0" smtClean="0">
                <a:solidFill>
                  <a:srgbClr val="FF0000"/>
                </a:solidFill>
              </a:rPr>
              <a:t> &amp;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transition</a:t>
            </a:r>
          </a:p>
          <a:p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o 25 ns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4809" y="2506916"/>
            <a:ext cx="788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total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17 fb</a:t>
            </a:r>
            <a:r>
              <a:rPr lang="en-US" b="1" baseline="30000" dirty="0" smtClean="0">
                <a:solidFill>
                  <a:srgbClr val="0070C0"/>
                </a:solidFill>
              </a:rPr>
              <a:t>-1</a:t>
            </a:r>
            <a:endParaRPr lang="en-GB" b="1" baseline="300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13536" y="2483604"/>
            <a:ext cx="906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total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156 fb</a:t>
            </a:r>
            <a:r>
              <a:rPr lang="en-US" b="1" baseline="30000" dirty="0" smtClean="0">
                <a:solidFill>
                  <a:srgbClr val="0070C0"/>
                </a:solidFill>
              </a:rPr>
              <a:t>-1</a:t>
            </a:r>
            <a:endParaRPr lang="en-GB" b="1" baseline="30000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288" y="1052736"/>
            <a:ext cx="1026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total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~400 fb</a:t>
            </a:r>
            <a:r>
              <a:rPr lang="en-US" b="1" baseline="30000" dirty="0" smtClean="0">
                <a:solidFill>
                  <a:srgbClr val="0070C0"/>
                </a:solidFill>
              </a:rPr>
              <a:t>-1</a:t>
            </a:r>
            <a:endParaRPr lang="en-GB" b="1" baseline="30000" dirty="0">
              <a:solidFill>
                <a:srgbClr val="0070C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46378" y="5749257"/>
            <a:ext cx="960285" cy="583553"/>
            <a:chOff x="1946378" y="5749257"/>
            <a:chExt cx="960285" cy="583553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2692508" y="5749257"/>
              <a:ext cx="0" cy="583553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946378" y="5963478"/>
              <a:ext cx="960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Today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48520" y="5733768"/>
            <a:ext cx="1347496" cy="1131458"/>
            <a:chOff x="2648520" y="5733768"/>
            <a:chExt cx="1347496" cy="1131458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3732719" y="5733768"/>
              <a:ext cx="0" cy="599042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648520" y="6218895"/>
              <a:ext cx="1347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End of LS1 shutdown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91002" y="5150215"/>
            <a:ext cx="2973286" cy="1632760"/>
            <a:chOff x="4385954" y="5150215"/>
            <a:chExt cx="1751109" cy="1632760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5310046" y="5150215"/>
              <a:ext cx="0" cy="599042"/>
            </a:xfrm>
            <a:prstGeom prst="straightConnector1">
              <a:avLst/>
            </a:prstGeom>
            <a:ln w="38100" cmpd="sng"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385954" y="5859645"/>
              <a:ext cx="17511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660066"/>
                  </a:solidFill>
                </a:rPr>
                <a:t>4 years + Exposure to 140 fb</a:t>
              </a:r>
              <a:r>
                <a:rPr lang="en-US" baseline="30000" dirty="0" smtClean="0">
                  <a:solidFill>
                    <a:srgbClr val="660066"/>
                  </a:solidFill>
                </a:rPr>
                <a:t>-1</a:t>
              </a:r>
            </a:p>
            <a:p>
              <a:r>
                <a:rPr lang="en-US" dirty="0" smtClean="0">
                  <a:solidFill>
                    <a:srgbClr val="660066"/>
                  </a:solidFill>
                </a:rPr>
                <a:t>Rad. hard design &amp; ability to monitor degradation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4725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100652"/>
              </p:ext>
            </p:extLst>
          </p:nvPr>
        </p:nvGraphicFramePr>
        <p:xfrm>
          <a:off x="0" y="942021"/>
          <a:ext cx="9144000" cy="5241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760"/>
                <a:gridCol w="1584176"/>
                <a:gridCol w="1656184"/>
                <a:gridCol w="1728192"/>
                <a:gridCol w="1763688"/>
              </a:tblGrid>
              <a:tr h="37079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design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October</a:t>
                      </a:r>
                      <a:r>
                        <a:rPr lang="en-US" sz="1800" baseline="0" dirty="0" smtClean="0"/>
                        <a:t> 2011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end 2012</a:t>
                      </a:r>
                      <a:r>
                        <a:rPr lang="en-US" sz="1800" baseline="0" dirty="0" smtClean="0"/>
                        <a:t> ?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2016</a:t>
                      </a:r>
                      <a:r>
                        <a:rPr lang="en-US" sz="1800" baseline="0" dirty="0" smtClean="0"/>
                        <a:t> ??</a:t>
                      </a:r>
                      <a:endParaRPr lang="en-US" sz="1800" dirty="0"/>
                    </a:p>
                  </a:txBody>
                  <a:tcPr marT="45715" marB="45715"/>
                </a:tc>
              </a:tr>
              <a:tr h="37079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Beam energy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 </a:t>
                      </a:r>
                      <a:r>
                        <a:rPr lang="en-US" sz="1800" dirty="0" err="1" smtClean="0"/>
                        <a:t>TeV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3.5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TeV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3300"/>
                          </a:solidFill>
                        </a:rPr>
                        <a:t>4 </a:t>
                      </a:r>
                      <a:r>
                        <a:rPr lang="en-US" b="1" dirty="0" err="1" smtClean="0">
                          <a:solidFill>
                            <a:srgbClr val="003300"/>
                          </a:solidFill>
                        </a:rPr>
                        <a:t>TeV</a:t>
                      </a:r>
                      <a:endParaRPr lang="en-GB" b="1" dirty="0">
                        <a:solidFill>
                          <a:srgbClr val="0033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3300"/>
                          </a:solidFill>
                        </a:rPr>
                        <a:t>6.5 </a:t>
                      </a:r>
                      <a:r>
                        <a:rPr lang="en-US" b="1" dirty="0" err="1" smtClean="0">
                          <a:solidFill>
                            <a:srgbClr val="003300"/>
                          </a:solidFill>
                        </a:rPr>
                        <a:t>TeV</a:t>
                      </a:r>
                      <a:endParaRPr lang="en-GB" b="1" dirty="0">
                        <a:solidFill>
                          <a:srgbClr val="003300"/>
                        </a:solidFill>
                      </a:endParaRPr>
                    </a:p>
                  </a:txBody>
                  <a:tcPr marT="45715" marB="45715"/>
                </a:tc>
              </a:tr>
              <a:tr h="376399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transv</a:t>
                      </a:r>
                      <a:r>
                        <a:rPr lang="en-US" sz="1800" dirty="0" smtClean="0"/>
                        <a:t>. norm.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e</a:t>
                      </a:r>
                      <a:r>
                        <a:rPr lang="en-US" sz="1800" dirty="0" err="1" smtClean="0"/>
                        <a:t>mittance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3.75 </a:t>
                      </a:r>
                      <a:r>
                        <a:rPr lang="en-US" sz="1800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sz="1800" dirty="0" smtClean="0"/>
                        <a:t>m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2.5 </a:t>
                      </a:r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m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2.5 </a:t>
                      </a:r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m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3.5 </a:t>
                      </a:r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m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/>
                </a:tc>
              </a:tr>
              <a:tr h="37079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beta*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0.55 m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1.0 m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 m</a:t>
                      </a:r>
                      <a:endParaRPr lang="en-GB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r>
                        <a:rPr lang="en-US" baseline="0" dirty="0" smtClean="0"/>
                        <a:t> m</a:t>
                      </a:r>
                      <a:endParaRPr lang="en-GB" dirty="0"/>
                    </a:p>
                  </a:txBody>
                  <a:tcPr marT="45715" marB="45715"/>
                </a:tc>
              </a:tr>
              <a:tr h="37079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IP beam size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16.7 </a:t>
                      </a:r>
                      <a:r>
                        <a:rPr lang="en-US" sz="1800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sz="1800" dirty="0" smtClean="0"/>
                        <a:t>m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24 </a:t>
                      </a:r>
                      <a:r>
                        <a:rPr lang="en-US" sz="1800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sz="1800" dirty="0" smtClean="0"/>
                        <a:t>m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19 </a:t>
                      </a:r>
                      <a:r>
                        <a:rPr lang="en-US" sz="1800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sz="1800" dirty="0" smtClean="0"/>
                        <a:t>m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17 </a:t>
                      </a:r>
                      <a:r>
                        <a:rPr lang="en-US" sz="1800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sz="1800" dirty="0" smtClean="0"/>
                        <a:t>m</a:t>
                      </a:r>
                    </a:p>
                  </a:txBody>
                  <a:tcPr marT="45715" marB="45715"/>
                </a:tc>
              </a:tr>
              <a:tr h="37079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bunch</a:t>
                      </a:r>
                      <a:r>
                        <a:rPr lang="en-US" sz="1800" baseline="0" dirty="0" smtClean="0"/>
                        <a:t> intensity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1.15x10</a:t>
                      </a:r>
                      <a:r>
                        <a:rPr lang="en-US" sz="1800" baseline="30000" dirty="0" smtClean="0"/>
                        <a:t>11</a:t>
                      </a:r>
                      <a:endParaRPr lang="en-US" sz="1800" baseline="300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1.5x10</a:t>
                      </a:r>
                      <a:r>
                        <a:rPr lang="en-US" sz="1800" b="1" baseline="30000" dirty="0" smtClean="0">
                          <a:solidFill>
                            <a:srgbClr val="0000FF"/>
                          </a:solidFill>
                        </a:rPr>
                        <a:t>11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1.6x10</a:t>
                      </a:r>
                      <a:r>
                        <a:rPr lang="en-US" sz="1800" b="1" baseline="30000" dirty="0" smtClean="0">
                          <a:solidFill>
                            <a:srgbClr val="0000FF"/>
                          </a:solidFill>
                        </a:rPr>
                        <a:t>11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1.2x10</a:t>
                      </a:r>
                      <a:r>
                        <a:rPr lang="en-US" sz="1800" b="1" baseline="30000" dirty="0" smtClean="0">
                          <a:solidFill>
                            <a:srgbClr val="0000FF"/>
                          </a:solidFill>
                        </a:rPr>
                        <a:t>11</a:t>
                      </a:r>
                    </a:p>
                  </a:txBody>
                  <a:tcPr marT="45715" marB="45715"/>
                </a:tc>
              </a:tr>
              <a:tr h="37079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#</a:t>
                      </a:r>
                      <a:r>
                        <a:rPr lang="en-US" sz="1800" baseline="0" dirty="0" smtClean="0"/>
                        <a:t> colliding bunches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2808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1331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1350</a:t>
                      </a:r>
                      <a:endParaRPr lang="en-GB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2800</a:t>
                      </a:r>
                      <a:endParaRPr lang="en-GB" dirty="0"/>
                    </a:p>
                  </a:txBody>
                  <a:tcPr marT="45715" marB="45715"/>
                </a:tc>
              </a:tr>
              <a:tr h="37079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bunch spacing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 ns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50 ns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50 ns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 ns</a:t>
                      </a:r>
                      <a:endParaRPr lang="en-GB" dirty="0"/>
                    </a:p>
                  </a:txBody>
                  <a:tcPr marT="45715" marB="45715"/>
                </a:tc>
              </a:tr>
              <a:tr h="37079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beam current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0.582 A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0.335 A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0.388 A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0.604 A</a:t>
                      </a:r>
                      <a:endParaRPr lang="en-GB" dirty="0"/>
                    </a:p>
                  </a:txBody>
                  <a:tcPr marT="45715" marB="45715"/>
                </a:tc>
              </a:tr>
              <a:tr h="370799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rms</a:t>
                      </a:r>
                      <a:r>
                        <a:rPr lang="en-US" sz="1800" dirty="0" smtClean="0"/>
                        <a:t> bunch length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7.55 cm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 cm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 cm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7.6 cm</a:t>
                      </a:r>
                      <a:endParaRPr lang="en-GB" dirty="0"/>
                    </a:p>
                  </a:txBody>
                  <a:tcPr marT="45715" marB="45715"/>
                </a:tc>
              </a:tr>
              <a:tr h="37079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full crossing angle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285 </a:t>
                      </a:r>
                      <a:r>
                        <a:rPr lang="en-US" sz="1800" dirty="0" err="1" smtClean="0">
                          <a:latin typeface="Symbol" pitchFamily="18" charset="2"/>
                        </a:rPr>
                        <a:t>m</a:t>
                      </a:r>
                      <a:r>
                        <a:rPr lang="en-US" sz="1800" dirty="0" err="1" smtClean="0"/>
                        <a:t>rad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240 </a:t>
                      </a:r>
                      <a:r>
                        <a:rPr lang="en-US" sz="1800" dirty="0" err="1" smtClean="0">
                          <a:latin typeface="Symbol" pitchFamily="18" charset="2"/>
                        </a:rPr>
                        <a:t>m</a:t>
                      </a:r>
                      <a:r>
                        <a:rPr lang="en-US" sz="1800" dirty="0" err="1" smtClean="0"/>
                        <a:t>rad</a:t>
                      </a:r>
                      <a:endParaRPr lang="en-US" sz="1800" dirty="0" smtClean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240 </a:t>
                      </a:r>
                      <a:r>
                        <a:rPr lang="en-US" sz="1800" dirty="0" err="1" smtClean="0">
                          <a:latin typeface="Symbol" pitchFamily="18" charset="2"/>
                        </a:rPr>
                        <a:t>m</a:t>
                      </a:r>
                      <a:r>
                        <a:rPr lang="en-US" sz="1800" dirty="0" err="1" smtClean="0"/>
                        <a:t>rad</a:t>
                      </a:r>
                      <a:endParaRPr lang="en-US" sz="1800" dirty="0" smtClean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260 </a:t>
                      </a:r>
                      <a:r>
                        <a:rPr lang="en-US" sz="1800" dirty="0" err="1" smtClean="0">
                          <a:latin typeface="Symbol" pitchFamily="18" charset="2"/>
                        </a:rPr>
                        <a:t>m</a:t>
                      </a:r>
                      <a:r>
                        <a:rPr lang="en-US" sz="1800" dirty="0" err="1" smtClean="0"/>
                        <a:t>rad</a:t>
                      </a:r>
                      <a:endParaRPr lang="en-GB" dirty="0"/>
                    </a:p>
                  </a:txBody>
                  <a:tcPr marT="45715" marB="45715"/>
                </a:tc>
              </a:tr>
              <a:tr h="37079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“</a:t>
                      </a:r>
                      <a:r>
                        <a:rPr lang="en-US" sz="1800" dirty="0" err="1" smtClean="0"/>
                        <a:t>Piwinski</a:t>
                      </a:r>
                      <a:r>
                        <a:rPr lang="en-US" sz="1800" baseline="0" dirty="0" smtClean="0"/>
                        <a:t> angle”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0.64</a:t>
                      </a:r>
                      <a:endParaRPr lang="en-US" sz="1800" baseline="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0.37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0.51</a:t>
                      </a:r>
                      <a:endParaRPr lang="en-GB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0.61</a:t>
                      </a:r>
                      <a:endParaRPr lang="en-GB" dirty="0"/>
                    </a:p>
                  </a:txBody>
                  <a:tcPr marT="45715" marB="45715"/>
                </a:tc>
              </a:tr>
              <a:tr h="41522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peak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luminosity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r>
                        <a:rPr lang="en-US" sz="1800" baseline="30000" dirty="0" smtClean="0"/>
                        <a:t>34</a:t>
                      </a:r>
                      <a:r>
                        <a:rPr lang="en-US" sz="1800" dirty="0" smtClean="0"/>
                        <a:t> cm</a:t>
                      </a:r>
                      <a:r>
                        <a:rPr lang="en-US" sz="1800" baseline="30000" dirty="0" smtClean="0"/>
                        <a:t>-2</a:t>
                      </a:r>
                      <a:r>
                        <a:rPr lang="en-US" sz="1800" dirty="0" smtClean="0"/>
                        <a:t>s</a:t>
                      </a:r>
                      <a:r>
                        <a:rPr lang="en-US" sz="1800" baseline="30000" dirty="0" smtClean="0"/>
                        <a:t>-1</a:t>
                      </a:r>
                      <a:endParaRPr lang="en-US" sz="1800" baseline="300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3.6x10</a:t>
                      </a:r>
                      <a:r>
                        <a:rPr lang="en-US" sz="1800" b="1" baseline="30000" dirty="0" smtClean="0">
                          <a:solidFill>
                            <a:srgbClr val="0070C0"/>
                          </a:solidFill>
                        </a:rPr>
                        <a:t>33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 cm</a:t>
                      </a:r>
                      <a:r>
                        <a:rPr lang="en-US" sz="1800" b="1" baseline="30000" dirty="0" smtClean="0">
                          <a:solidFill>
                            <a:srgbClr val="0070C0"/>
                          </a:solidFill>
                        </a:rPr>
                        <a:t>-2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s</a:t>
                      </a:r>
                      <a:r>
                        <a:rPr lang="en-US" sz="1800" b="1" baseline="30000" dirty="0" smtClean="0">
                          <a:solidFill>
                            <a:srgbClr val="0070C0"/>
                          </a:solidFill>
                        </a:rPr>
                        <a:t>-1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7.4x10</a:t>
                      </a:r>
                      <a:r>
                        <a:rPr lang="en-US" sz="1800" b="1" baseline="30000" dirty="0" smtClean="0">
                          <a:solidFill>
                            <a:srgbClr val="0070C0"/>
                          </a:solidFill>
                        </a:rPr>
                        <a:t>33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 cm</a:t>
                      </a:r>
                      <a:r>
                        <a:rPr lang="en-US" sz="1800" b="1" baseline="30000" dirty="0" smtClean="0">
                          <a:solidFill>
                            <a:srgbClr val="0070C0"/>
                          </a:solidFill>
                        </a:rPr>
                        <a:t>-2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s</a:t>
                      </a:r>
                      <a:r>
                        <a:rPr lang="en-US" sz="1800" b="1" baseline="30000" dirty="0" smtClean="0">
                          <a:solidFill>
                            <a:srgbClr val="0070C0"/>
                          </a:solidFill>
                        </a:rPr>
                        <a:t>-1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1.3x10</a:t>
                      </a:r>
                      <a:r>
                        <a:rPr lang="en-US" sz="1800" b="1" baseline="30000" dirty="0" smtClean="0">
                          <a:solidFill>
                            <a:srgbClr val="0070C0"/>
                          </a:solidFill>
                        </a:rPr>
                        <a:t>34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 cm</a:t>
                      </a:r>
                      <a:r>
                        <a:rPr lang="en-US" sz="1800" b="1" baseline="30000" dirty="0" smtClean="0">
                          <a:solidFill>
                            <a:srgbClr val="0070C0"/>
                          </a:solidFill>
                        </a:rPr>
                        <a:t>-2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s</a:t>
                      </a:r>
                      <a:r>
                        <a:rPr lang="en-US" sz="1800" b="1" baseline="30000" dirty="0" smtClean="0">
                          <a:solidFill>
                            <a:srgbClr val="0070C0"/>
                          </a:solidFill>
                        </a:rPr>
                        <a:t>-1</a:t>
                      </a:r>
                    </a:p>
                  </a:txBody>
                  <a:tcPr marT="45715" marB="45715"/>
                </a:tc>
              </a:tr>
              <a:tr h="37079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average</a:t>
                      </a:r>
                      <a:r>
                        <a:rPr lang="en-US" sz="1800" baseline="0" dirty="0" smtClean="0"/>
                        <a:t> peak pile up*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25</a:t>
                      </a:r>
                      <a:endParaRPr lang="en-US" sz="1800" baseline="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36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6114148"/>
            <a:ext cx="19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with 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~80 </a:t>
            </a:r>
            <a:r>
              <a:rPr lang="en-US" dirty="0" err="1" smtClean="0"/>
              <a:t>mbarn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6611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0BC854C-B02F-478C-9012-FD82896D66E0}" type="slidenum">
              <a:rPr lang="en-US" smtClean="0">
                <a:solidFill>
                  <a:srgbClr val="898989"/>
                </a:solidFill>
              </a:rPr>
              <a:pPr>
                <a:defRPr/>
              </a:pPr>
              <a:t>14</a:t>
            </a:fld>
            <a:endParaRPr lang="en-US" smtClean="0">
              <a:solidFill>
                <a:srgbClr val="89898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370688"/>
            <a:ext cx="4116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Courtesy F. Zimmerman, </a:t>
            </a:r>
          </a:p>
          <a:p>
            <a:r>
              <a:rPr lang="en-US" sz="1400" dirty="0" smtClean="0"/>
              <a:t>CMS upgrade workshop, Nov. 2011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901463" y="6346498"/>
            <a:ext cx="3242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Updated planning expected after Chamonix 2012, mid-Feb </a:t>
            </a:r>
            <a:endParaRPr lang="en-US" sz="1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-15501"/>
            <a:ext cx="9144000" cy="82903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LHC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beam parameters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 rot="21287638">
            <a:off x="0" y="803522"/>
            <a:ext cx="3714750" cy="1200329"/>
          </a:xfrm>
          <a:prstGeom prst="rect">
            <a:avLst/>
          </a:prstGeom>
          <a:solidFill>
            <a:srgbClr val="B3A2C7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Based on 2011 Experience, we can estimate quite accurately how BCM1F will perform in 2012 and 50 ns bunch spacing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85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839014"/>
              </p:ext>
            </p:extLst>
          </p:nvPr>
        </p:nvGraphicFramePr>
        <p:xfrm>
          <a:off x="63501" y="735647"/>
          <a:ext cx="8981760" cy="4114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5956"/>
                <a:gridCol w="1478998"/>
                <a:gridCol w="1647488"/>
                <a:gridCol w="1719118"/>
                <a:gridCol w="1640200"/>
              </a:tblGrid>
              <a:tr h="32140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design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October</a:t>
                      </a:r>
                      <a:r>
                        <a:rPr lang="en-US" sz="1800" baseline="0" dirty="0" smtClean="0"/>
                        <a:t> 2011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end 2012</a:t>
                      </a:r>
                      <a:r>
                        <a:rPr lang="en-US" sz="1800" baseline="0" dirty="0" smtClean="0"/>
                        <a:t> ?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2016</a:t>
                      </a:r>
                      <a:r>
                        <a:rPr lang="en-US" sz="1800" baseline="0" dirty="0" smtClean="0"/>
                        <a:t> ??</a:t>
                      </a:r>
                      <a:endParaRPr lang="en-US" sz="1800" dirty="0"/>
                    </a:p>
                  </a:txBody>
                  <a:tcPr marT="45715" marB="45715"/>
                </a:tc>
              </a:tr>
              <a:tr h="32140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Beam energy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 </a:t>
                      </a:r>
                      <a:r>
                        <a:rPr lang="en-US" sz="1800" dirty="0" err="1" smtClean="0"/>
                        <a:t>TeV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3.5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TeV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3300"/>
                          </a:solidFill>
                        </a:rPr>
                        <a:t>4 </a:t>
                      </a:r>
                      <a:r>
                        <a:rPr lang="en-US" b="1" dirty="0" err="1" smtClean="0">
                          <a:solidFill>
                            <a:srgbClr val="003300"/>
                          </a:solidFill>
                        </a:rPr>
                        <a:t>TeV</a:t>
                      </a:r>
                      <a:endParaRPr lang="en-GB" b="1" dirty="0">
                        <a:solidFill>
                          <a:srgbClr val="0033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3300"/>
                          </a:solidFill>
                        </a:rPr>
                        <a:t>6.5 </a:t>
                      </a:r>
                      <a:r>
                        <a:rPr lang="en-US" b="1" dirty="0" err="1" smtClean="0">
                          <a:solidFill>
                            <a:srgbClr val="003300"/>
                          </a:solidFill>
                        </a:rPr>
                        <a:t>TeV</a:t>
                      </a:r>
                      <a:endParaRPr lang="en-GB" b="1" dirty="0">
                        <a:solidFill>
                          <a:srgbClr val="003300"/>
                        </a:solidFill>
                      </a:endParaRPr>
                    </a:p>
                  </a:txBody>
                  <a:tcPr marT="45715" marB="45715"/>
                </a:tc>
              </a:tr>
              <a:tr h="32140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#</a:t>
                      </a:r>
                      <a:r>
                        <a:rPr lang="en-US" sz="1800" baseline="0" dirty="0" smtClean="0"/>
                        <a:t> colliding bunches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2808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1331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1350</a:t>
                      </a:r>
                      <a:endParaRPr lang="en-GB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2800</a:t>
                      </a:r>
                      <a:endParaRPr lang="en-GB" dirty="0"/>
                    </a:p>
                  </a:txBody>
                  <a:tcPr marT="45715" marB="45715"/>
                </a:tc>
              </a:tr>
              <a:tr h="32140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bunch spacing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 ns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50 ns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50 ns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3366FF"/>
                          </a:solidFill>
                        </a:rPr>
                        <a:t>25 ns</a:t>
                      </a:r>
                      <a:endParaRPr lang="en-GB" b="1" dirty="0">
                        <a:solidFill>
                          <a:srgbClr val="3366FF"/>
                        </a:solidFill>
                      </a:endParaRPr>
                    </a:p>
                  </a:txBody>
                  <a:tcPr marT="45715" marB="45715"/>
                </a:tc>
              </a:tr>
              <a:tr h="32140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peak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luminosity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r>
                        <a:rPr lang="en-US" sz="1800" baseline="30000" dirty="0" smtClean="0"/>
                        <a:t>34</a:t>
                      </a:r>
                      <a:r>
                        <a:rPr lang="en-US" sz="1800" dirty="0" smtClean="0"/>
                        <a:t> cm</a:t>
                      </a:r>
                      <a:r>
                        <a:rPr lang="en-US" sz="1800" baseline="30000" dirty="0" smtClean="0"/>
                        <a:t>-2</a:t>
                      </a:r>
                      <a:r>
                        <a:rPr lang="en-US" sz="1800" dirty="0" smtClean="0"/>
                        <a:t>s</a:t>
                      </a:r>
                      <a:r>
                        <a:rPr lang="en-US" sz="1800" baseline="30000" dirty="0" smtClean="0"/>
                        <a:t>-1</a:t>
                      </a:r>
                      <a:endParaRPr lang="en-US" sz="1800" baseline="300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3.6x10</a:t>
                      </a:r>
                      <a:r>
                        <a:rPr lang="en-US" sz="1800" b="1" baseline="30000" dirty="0" smtClean="0">
                          <a:solidFill>
                            <a:srgbClr val="0070C0"/>
                          </a:solidFill>
                        </a:rPr>
                        <a:t>33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 cm</a:t>
                      </a:r>
                      <a:r>
                        <a:rPr lang="en-US" sz="1800" b="1" baseline="30000" dirty="0" smtClean="0">
                          <a:solidFill>
                            <a:srgbClr val="0070C0"/>
                          </a:solidFill>
                        </a:rPr>
                        <a:t>-2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s</a:t>
                      </a:r>
                      <a:r>
                        <a:rPr lang="en-US" sz="1800" b="1" baseline="30000" dirty="0" smtClean="0">
                          <a:solidFill>
                            <a:srgbClr val="0070C0"/>
                          </a:solidFill>
                        </a:rPr>
                        <a:t>-1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7.4x10</a:t>
                      </a:r>
                      <a:r>
                        <a:rPr lang="en-US" sz="1800" b="1" baseline="30000" dirty="0" smtClean="0">
                          <a:solidFill>
                            <a:srgbClr val="0070C0"/>
                          </a:solidFill>
                        </a:rPr>
                        <a:t>33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 cm</a:t>
                      </a:r>
                      <a:r>
                        <a:rPr lang="en-US" sz="1800" b="1" baseline="30000" dirty="0" smtClean="0">
                          <a:solidFill>
                            <a:srgbClr val="0070C0"/>
                          </a:solidFill>
                        </a:rPr>
                        <a:t>-2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s</a:t>
                      </a:r>
                      <a:r>
                        <a:rPr lang="en-US" sz="1800" b="1" baseline="30000" dirty="0" smtClean="0">
                          <a:solidFill>
                            <a:srgbClr val="0070C0"/>
                          </a:solidFill>
                        </a:rPr>
                        <a:t>-1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1.3x10</a:t>
                      </a:r>
                      <a:r>
                        <a:rPr lang="en-US" sz="1800" b="1" baseline="30000" dirty="0" smtClean="0">
                          <a:solidFill>
                            <a:srgbClr val="0070C0"/>
                          </a:solidFill>
                        </a:rPr>
                        <a:t>34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 cm</a:t>
                      </a:r>
                      <a:r>
                        <a:rPr lang="en-US" sz="1800" b="1" baseline="30000" dirty="0" smtClean="0">
                          <a:solidFill>
                            <a:srgbClr val="0070C0"/>
                          </a:solidFill>
                        </a:rPr>
                        <a:t>-2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s</a:t>
                      </a:r>
                      <a:r>
                        <a:rPr lang="en-US" sz="1800" b="1" baseline="30000" dirty="0" smtClean="0">
                          <a:solidFill>
                            <a:srgbClr val="0070C0"/>
                          </a:solidFill>
                        </a:rPr>
                        <a:t>-1</a:t>
                      </a:r>
                    </a:p>
                  </a:txBody>
                  <a:tcPr marT="45715" marB="45715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r.m.s</a:t>
                      </a:r>
                      <a:r>
                        <a:rPr lang="en-US" sz="1800" dirty="0" smtClean="0"/>
                        <a:t>. bunch length</a:t>
                      </a:r>
                      <a:endParaRPr lang="en-US" sz="1800" dirty="0"/>
                    </a:p>
                  </a:txBody>
                  <a:tcPr marT="45715" marB="4571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7.55 cm 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 cm (300 </a:t>
                      </a:r>
                      <a:r>
                        <a:rPr lang="en-US" sz="1800" dirty="0" err="1" smtClean="0"/>
                        <a:t>ps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 cm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7.6 cm (253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ps</a:t>
                      </a:r>
                      <a:r>
                        <a:rPr lang="en-US" baseline="0" dirty="0" smtClean="0"/>
                        <a:t>)</a:t>
                      </a:r>
                      <a:endParaRPr lang="en-GB" dirty="0"/>
                    </a:p>
                  </a:txBody>
                  <a:tcPr marT="45715" marB="45715"/>
                </a:tc>
              </a:tr>
              <a:tr h="56245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~</a:t>
                      </a:r>
                      <a:r>
                        <a:rPr lang="en-US" sz="1800" baseline="0" dirty="0" smtClean="0"/>
                        <a:t> Hit r</a:t>
                      </a:r>
                      <a:r>
                        <a:rPr lang="en-US" sz="1800" dirty="0" smtClean="0"/>
                        <a:t>ate BCM1F per diamond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2.2 MHz</a:t>
                      </a:r>
                      <a:endParaRPr lang="en-US" sz="1800" baseline="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0.8 MHz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1.6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MHz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2.8 MHz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</a:tr>
              <a:tr h="56245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~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Hits per diamond</a:t>
                      </a:r>
                      <a:r>
                        <a:rPr lang="en-US" sz="1800" baseline="0" dirty="0" smtClean="0"/>
                        <a:t> / orbit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190</a:t>
                      </a:r>
                      <a:endParaRPr lang="en-US" sz="1800" baseline="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140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250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</a:tr>
              <a:tr h="56245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~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Hits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per diamond</a:t>
                      </a:r>
                      <a:r>
                        <a:rPr lang="en-US" sz="1800" baseline="0" dirty="0" smtClean="0"/>
                        <a:t> / bunch crossing</a:t>
                      </a:r>
                      <a:endParaRPr lang="en-US" sz="1800" dirty="0" smtClean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0.07</a:t>
                      </a:r>
                      <a:endParaRPr lang="en-US" sz="1800" baseline="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0.05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0.10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0.09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8012" y="78292"/>
            <a:ext cx="9144000" cy="82903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LHC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beam parameters most relevant for BCM1F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3501" y="5777601"/>
            <a:ext cx="774423" cy="48017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45856" y="4826675"/>
            <a:ext cx="7999405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Rate in 2012, go up by factor ~ X2 compared to 2011 </a:t>
            </a:r>
            <a:r>
              <a:rPr lang="en-US" dirty="0" smtClean="0">
                <a:sym typeface="Wingdings"/>
              </a:rPr>
              <a:t> backend electronics must be able to work @ higher rate!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Even in 2016, occupancy in BCM1F is less than 1 hit / diamond / bunch crossing  a good property for a luminosity measurement based on zero counting.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Bunch spacing of 25 ns implies need for faster front end electronics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Higher energy  tighter collimator settings, 25 ns risk electron cloud  beam induced background monitoring will be essential for CMS</a:t>
            </a:r>
          </a:p>
        </p:txBody>
      </p:sp>
    </p:spTree>
    <p:extLst>
      <p:ext uri="{BB962C8B-B14F-4D97-AF65-F5344CB8AC3E}">
        <p14:creationId xmlns:p14="http://schemas.microsoft.com/office/powerpoint/2010/main" val="2572864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937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CMS schedule Long Shutdown 1 (LS1)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Dabrowski, BCM1F workshop 2 Feb.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AC8A-37B5-E54D-A7E1-7BDFC860C595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8000"/>
            <a:ext cx="6562025" cy="576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3200" y="1873250"/>
            <a:ext cx="2305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Schedule as presented at the CMS upgrade workshop in Chicago; </a:t>
            </a:r>
          </a:p>
          <a:p>
            <a:endParaRPr lang="en-US" dirty="0"/>
          </a:p>
          <a:p>
            <a:r>
              <a:rPr lang="en-US" dirty="0"/>
              <a:t>R</a:t>
            </a:r>
            <a:r>
              <a:rPr lang="en-US" dirty="0" smtClean="0"/>
              <a:t>evised schedule to be presented in Chamonix Feb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644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71"/>
            <a:ext cx="8229600" cy="623829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Top Level Draft Schedule</a:t>
            </a:r>
            <a:endParaRPr lang="en-US" sz="3600" dirty="0">
              <a:solidFill>
                <a:schemeClr val="tx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562758" y="645900"/>
            <a:ext cx="40255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Martin.Gastal@cern.ch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4835-AA84-864D-ADCA-A684A1095C21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 descr="LS1_201111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00"/>
            <a:ext cx="9144000" cy="562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15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09/11/2011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Martin.Gastal@cern.ch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4835-AA84-864D-ADCA-A684A1095C21}" type="slidenum">
              <a:rPr lang="en-US" smtClean="0"/>
              <a:t>18</a:t>
            </a:fld>
            <a:endParaRPr lang="en-US"/>
          </a:p>
        </p:txBody>
      </p:sp>
      <p:pic>
        <p:nvPicPr>
          <p:cNvPr id="10" name="Picture 9" descr="LS1_201111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Left Arrow 4"/>
          <p:cNvSpPr>
            <a:spLocks noChangeAspect="1"/>
          </p:cNvSpPr>
          <p:nvPr/>
        </p:nvSpPr>
        <p:spPr>
          <a:xfrm>
            <a:off x="5930630" y="451134"/>
            <a:ext cx="498944" cy="24714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672874"/>
            <a:ext cx="5422900" cy="0"/>
          </a:xfrm>
          <a:prstGeom prst="line">
            <a:avLst/>
          </a:prstGeom>
          <a:ln w="3175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134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09/11/2011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Martin.Gastal@cern.ch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4835-AA84-864D-ADCA-A684A1095C21}" type="slidenum">
              <a:rPr lang="en-US" smtClean="0"/>
              <a:t>19</a:t>
            </a:fld>
            <a:endParaRPr lang="en-US"/>
          </a:p>
        </p:txBody>
      </p:sp>
      <p:pic>
        <p:nvPicPr>
          <p:cNvPr id="10" name="Picture 9" descr="LS1_201111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9144000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96900" y="2922798"/>
            <a:ext cx="7656986" cy="443605"/>
            <a:chOff x="596900" y="2922798"/>
            <a:chExt cx="7656986" cy="443605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596900" y="3353703"/>
              <a:ext cx="6743700" cy="1"/>
            </a:xfrm>
            <a:prstGeom prst="line">
              <a:avLst/>
            </a:prstGeom>
            <a:ln w="3175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Left Arrow 4"/>
            <p:cNvSpPr>
              <a:spLocks noChangeAspect="1"/>
            </p:cNvSpPr>
            <p:nvPr/>
          </p:nvSpPr>
          <p:spPr>
            <a:xfrm>
              <a:off x="7754942" y="3024858"/>
              <a:ext cx="498944" cy="247140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Brace 5"/>
            <p:cNvSpPr/>
            <p:nvPr/>
          </p:nvSpPr>
          <p:spPr>
            <a:xfrm>
              <a:off x="7489410" y="2922798"/>
              <a:ext cx="155448" cy="443605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0550" y="3440323"/>
            <a:ext cx="7656986" cy="443605"/>
            <a:chOff x="596900" y="2922798"/>
            <a:chExt cx="7656986" cy="44360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96900" y="3353703"/>
              <a:ext cx="6743700" cy="1"/>
            </a:xfrm>
            <a:prstGeom prst="line">
              <a:avLst/>
            </a:prstGeom>
            <a:ln w="3175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Left Arrow 12"/>
            <p:cNvSpPr>
              <a:spLocks noChangeAspect="1"/>
            </p:cNvSpPr>
            <p:nvPr/>
          </p:nvSpPr>
          <p:spPr>
            <a:xfrm>
              <a:off x="7754942" y="3024858"/>
              <a:ext cx="498944" cy="247140"/>
            </a:xfrm>
            <a:prstGeom prst="lef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7489410" y="2922798"/>
              <a:ext cx="155448" cy="443605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309328" y="439053"/>
            <a:ext cx="938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March 2014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78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1290638"/>
            <a:ext cx="8512175" cy="512127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BCM1F functions for CMS </a:t>
            </a:r>
          </a:p>
          <a:p>
            <a:pPr lvl="1"/>
            <a:r>
              <a:rPr lang="en-US" dirty="0" smtClean="0"/>
              <a:t>Beam Background measurement</a:t>
            </a:r>
          </a:p>
          <a:p>
            <a:pPr lvl="1"/>
            <a:r>
              <a:rPr lang="en-US" dirty="0" smtClean="0"/>
              <a:t>Online Luminosity measurement</a:t>
            </a:r>
          </a:p>
          <a:p>
            <a:pPr lvl="1"/>
            <a:r>
              <a:rPr lang="en-US" dirty="0" smtClean="0"/>
              <a:t>Albedo “after glow” measurement (decay products of activated material)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Schedule</a:t>
            </a:r>
          </a:p>
          <a:p>
            <a:pPr lvl="1"/>
            <a:r>
              <a:rPr lang="en-US" dirty="0" smtClean="0"/>
              <a:t>LHC beam schedule</a:t>
            </a:r>
          </a:p>
          <a:p>
            <a:pPr lvl="1"/>
            <a:r>
              <a:rPr lang="en-US" dirty="0" smtClean="0"/>
              <a:t>CMS planning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Relevant LHC Beam Parameters, that determine rate in BCM1F</a:t>
            </a:r>
          </a:p>
          <a:p>
            <a:pPr lvl="1"/>
            <a:r>
              <a:rPr lang="en-US" dirty="0" smtClean="0"/>
              <a:t>Luminosity and energy determining the overall rate</a:t>
            </a:r>
          </a:p>
          <a:p>
            <a:pPr lvl="1"/>
            <a:r>
              <a:rPr lang="en-US" dirty="0" smtClean="0"/>
              <a:t>Bunch spacing effecting occupancy </a:t>
            </a:r>
          </a:p>
          <a:p>
            <a:pPr lvl="1"/>
            <a:r>
              <a:rPr lang="en-US" dirty="0" smtClean="0"/>
              <a:t>Longitudinal beam dynamics, effecting time stability and luminous region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Upgrade needs and resources</a:t>
            </a:r>
          </a:p>
          <a:p>
            <a:pPr lvl="1"/>
            <a:r>
              <a:rPr lang="en-US" dirty="0" smtClean="0"/>
              <a:t>First step to defining detector requirements</a:t>
            </a:r>
          </a:p>
          <a:p>
            <a:pPr lvl="1"/>
            <a:r>
              <a:rPr lang="en-US" dirty="0" smtClean="0"/>
              <a:t>Identifying needed resources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 Dabrowski, BCM1F workshop 2 Feb.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AC8A-37B5-E54D-A7E1-7BDFC860C5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74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825" y="163513"/>
            <a:ext cx="6940550" cy="471487"/>
          </a:xfrm>
        </p:spPr>
        <p:txBody>
          <a:bodyPr>
            <a:noAutofit/>
          </a:bodyPr>
          <a:lstStyle/>
          <a:p>
            <a:r>
              <a:rPr lang="en-US" sz="2800" dirty="0" smtClean="0"/>
              <a:t>Implications of CMS Schedule on BCM1F front end upgrade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Dabrowski, BCM1F workshop 2 Feb.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AC8A-37B5-E54D-A7E1-7BDFC860C595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07762997"/>
              </p:ext>
            </p:extLst>
          </p:nvPr>
        </p:nvGraphicFramePr>
        <p:xfrm>
          <a:off x="63499" y="1381125"/>
          <a:ext cx="9112251" cy="5356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7630382" y="2926191"/>
            <a:ext cx="1545368" cy="1545368"/>
          </a:xfrm>
          <a:prstGeom prst="roundRect">
            <a:avLst>
              <a:gd name="adj" fmla="val 10000"/>
            </a:avLst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000" b="-17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Striped Right Arrow 9"/>
          <p:cNvSpPr/>
          <p:nvPr/>
        </p:nvSpPr>
        <p:spPr>
          <a:xfrm>
            <a:off x="523875" y="952500"/>
            <a:ext cx="8397875" cy="428625"/>
          </a:xfrm>
          <a:prstGeom prst="strip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1500" y="423434"/>
            <a:ext cx="666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Feb. 2012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255000" y="1381125"/>
            <a:ext cx="666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Mar.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960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825" y="163513"/>
            <a:ext cx="6940550" cy="471487"/>
          </a:xfrm>
        </p:spPr>
        <p:txBody>
          <a:bodyPr>
            <a:noAutofit/>
          </a:bodyPr>
          <a:lstStyle/>
          <a:p>
            <a:r>
              <a:rPr lang="en-US" sz="2800" dirty="0" smtClean="0"/>
              <a:t>Implications of CMS Schedule on BCM1F front end upgrade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Dabrowski, BCM1F workshop 2 Feb.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AC8A-37B5-E54D-A7E1-7BDFC860C595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45763938"/>
              </p:ext>
            </p:extLst>
          </p:nvPr>
        </p:nvGraphicFramePr>
        <p:xfrm>
          <a:off x="63499" y="1381125"/>
          <a:ext cx="9112251" cy="5356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7630382" y="2926191"/>
            <a:ext cx="1545368" cy="1545368"/>
          </a:xfrm>
          <a:prstGeom prst="roundRect">
            <a:avLst>
              <a:gd name="adj" fmla="val 10000"/>
            </a:avLst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000" b="-17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Striped Right Arrow 9"/>
          <p:cNvSpPr/>
          <p:nvPr/>
        </p:nvSpPr>
        <p:spPr>
          <a:xfrm>
            <a:off x="523875" y="952500"/>
            <a:ext cx="8397875" cy="428625"/>
          </a:xfrm>
          <a:prstGeom prst="strip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1500" y="423434"/>
            <a:ext cx="666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Feb. 2012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255000" y="1381125"/>
            <a:ext cx="666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Mar. 2014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873" y="3841322"/>
            <a:ext cx="47307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Very short schedule:</a:t>
            </a:r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Need pragmatic path, making the most use of our manpower, our experience and existing R&amp;D of colleagues</a:t>
            </a:r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Physics needs must be well described with corresponding detector specifications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5210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0"/>
            <a:ext cx="6702425" cy="535165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CMS needs after LS1, assuming fast front end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Dabrowski, BCM1F workshop 2 Feb.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AC8A-37B5-E54D-A7E1-7BDFC860C595}" type="slidenum">
              <a:rPr lang="en-US" smtClean="0"/>
              <a:t>22</a:t>
            </a:fld>
            <a:endParaRPr lang="en-US"/>
          </a:p>
        </p:txBody>
      </p:sp>
      <p:sp>
        <p:nvSpPr>
          <p:cNvPr id="13" name="Striped Right Arrow 12"/>
          <p:cNvSpPr/>
          <p:nvPr/>
        </p:nvSpPr>
        <p:spPr>
          <a:xfrm>
            <a:off x="0" y="2008187"/>
            <a:ext cx="955675" cy="650875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25500" y="598665"/>
            <a:ext cx="7861300" cy="615553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sng">
            <a:solidFill>
              <a:schemeClr val="tx2"/>
            </a:solidFill>
          </a:ln>
          <a:effectLst>
            <a:glow rad="101600">
              <a:srgbClr val="FFFF00">
                <a:alpha val="75000"/>
              </a:srgbClr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b="1" dirty="0" smtClean="0"/>
              <a:t>Online Luminosity Measurement:</a:t>
            </a:r>
          </a:p>
          <a:p>
            <a:pPr marL="800100" lvl="1" indent="-342900">
              <a:buFont typeface="Arial"/>
              <a:buChar char="•"/>
            </a:pPr>
            <a:r>
              <a:rPr lang="en-US" sz="1700" dirty="0" smtClean="0"/>
              <a:t>Extreme stability of full detector chain – LHC and CMS will look @ these numbers daily / On-call phone will ring day &amp; night.</a:t>
            </a:r>
          </a:p>
          <a:p>
            <a:pPr marL="800100" lvl="1" indent="-342900">
              <a:buFont typeface="Arial"/>
              <a:buChar char="•"/>
            </a:pPr>
            <a:r>
              <a:rPr lang="en-US" sz="1700" dirty="0" smtClean="0"/>
              <a:t>25 ns bunch spacing</a:t>
            </a:r>
          </a:p>
          <a:p>
            <a:pPr marL="800100" lvl="1" indent="-342900">
              <a:buFont typeface="Arial"/>
              <a:buChar char="•"/>
            </a:pPr>
            <a:r>
              <a:rPr lang="en-US" sz="1700" dirty="0" smtClean="0"/>
              <a:t>Method to understand and correct for albedo contribution</a:t>
            </a:r>
          </a:p>
          <a:p>
            <a:pPr marL="800100" lvl="1" indent="-342900">
              <a:buFont typeface="Arial"/>
              <a:buChar char="•"/>
            </a:pPr>
            <a:r>
              <a:rPr lang="en-US" sz="1700" dirty="0" smtClean="0"/>
              <a:t>Dead time correction known</a:t>
            </a:r>
          </a:p>
          <a:p>
            <a:pPr marL="800100" lvl="1" indent="-342900">
              <a:buFont typeface="Arial"/>
              <a:buChar char="•"/>
            </a:pPr>
            <a:r>
              <a:rPr lang="en-US" sz="1700" dirty="0" smtClean="0"/>
              <a:t>Number published every </a:t>
            </a:r>
            <a:r>
              <a:rPr lang="en-US" sz="1700" dirty="0" err="1" smtClean="0"/>
              <a:t>lumi</a:t>
            </a:r>
            <a:r>
              <a:rPr lang="en-US" sz="1700" dirty="0" smtClean="0"/>
              <a:t> section, 2.3 sec.</a:t>
            </a:r>
          </a:p>
          <a:p>
            <a:pPr marL="800100" lvl="1" indent="-342900">
              <a:buFont typeface="Arial"/>
              <a:buChar char="•"/>
            </a:pPr>
            <a:r>
              <a:rPr lang="en-US" sz="1700" dirty="0" smtClean="0"/>
              <a:t>Bunch-by-bunch rate histograms</a:t>
            </a:r>
          </a:p>
          <a:p>
            <a:pPr marL="800100" lvl="1" indent="-342900">
              <a:buFont typeface="Arial"/>
              <a:buChar char="•"/>
            </a:pPr>
            <a:r>
              <a:rPr lang="en-US" sz="1700" dirty="0" smtClean="0"/>
              <a:t>Stable DAQ, running whenever beam in machine</a:t>
            </a:r>
          </a:p>
          <a:p>
            <a:pPr marL="800100" lvl="1" indent="-342900">
              <a:buFont typeface="Arial"/>
              <a:buChar char="•"/>
            </a:pPr>
            <a:r>
              <a:rPr lang="en-US" sz="1700" dirty="0" smtClean="0"/>
              <a:t>Ability to monitor efficiency due to radiation damage or temperature</a:t>
            </a:r>
          </a:p>
          <a:p>
            <a:pPr marL="800100" lvl="1" indent="-342900">
              <a:buFont typeface="Arial"/>
              <a:buChar char="•"/>
            </a:pPr>
            <a:r>
              <a:rPr lang="en-US" sz="1700" dirty="0" smtClean="0"/>
              <a:t>Programmable threshold to count 1, 2, 3 </a:t>
            </a:r>
            <a:r>
              <a:rPr lang="en-US" sz="1700" dirty="0" err="1" smtClean="0"/>
              <a:t>etc</a:t>
            </a:r>
            <a:r>
              <a:rPr lang="en-US" sz="1700" dirty="0" smtClean="0"/>
              <a:t> </a:t>
            </a:r>
            <a:r>
              <a:rPr lang="en-US" sz="1700" dirty="0" err="1" smtClean="0"/>
              <a:t>mips</a:t>
            </a:r>
            <a:r>
              <a:rPr lang="en-US" sz="1700" dirty="0" smtClean="0"/>
              <a:t> (dynamic range checked with simulation)</a:t>
            </a:r>
          </a:p>
          <a:p>
            <a:pPr marL="800100" lvl="1" indent="-342900">
              <a:buFont typeface="Arial"/>
              <a:buChar char="•"/>
            </a:pPr>
            <a:r>
              <a:rPr lang="en-US" sz="1700" dirty="0" smtClean="0"/>
              <a:t>Aim for &lt; 10% error on online measurement</a:t>
            </a:r>
          </a:p>
          <a:p>
            <a:endParaRPr lang="en-US" b="1" dirty="0" smtClean="0"/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Normalized Beam Induced background measurement</a:t>
            </a:r>
          </a:p>
          <a:p>
            <a:pPr marL="800100" lvl="1" indent="-342900">
              <a:buFont typeface="Arial"/>
              <a:buChar char="•"/>
            </a:pPr>
            <a:r>
              <a:rPr lang="en-US" sz="1700" dirty="0" smtClean="0"/>
              <a:t>Fewer non-colliding bunches in future </a:t>
            </a:r>
            <a:r>
              <a:rPr lang="en-US" sz="1700" dirty="0" smtClean="0">
                <a:sym typeface="Wingdings"/>
              </a:rPr>
              <a:t> need to use info from the incoming beam for every 25 ns bunch crossing</a:t>
            </a:r>
          </a:p>
          <a:p>
            <a:pPr marL="800100" lvl="1" indent="-342900">
              <a:buFont typeface="Arial"/>
              <a:buChar char="•"/>
            </a:pPr>
            <a:r>
              <a:rPr lang="en-US" sz="1700" dirty="0" smtClean="0">
                <a:sym typeface="Wingdings"/>
              </a:rPr>
              <a:t>Faster front-end electronics essential</a:t>
            </a:r>
          </a:p>
          <a:p>
            <a:pPr marL="800100" lvl="1" indent="-342900">
              <a:buFont typeface="Arial"/>
              <a:buChar char="•"/>
            </a:pPr>
            <a:r>
              <a:rPr lang="en-US" sz="1700" dirty="0" smtClean="0">
                <a:sym typeface="Wingdings"/>
              </a:rPr>
              <a:t>Rate of ~8-9 kHz expected for beam background hit contribution</a:t>
            </a:r>
          </a:p>
          <a:p>
            <a:pPr marL="800100" lvl="1" indent="-342900">
              <a:buFont typeface="Arial"/>
              <a:buChar char="•"/>
            </a:pPr>
            <a:r>
              <a:rPr lang="en-US" sz="1700" dirty="0" smtClean="0"/>
              <a:t>Method to understand and correct for albedo contribution online</a:t>
            </a:r>
          </a:p>
          <a:p>
            <a:pPr marL="800100" lvl="1" indent="-342900">
              <a:buFont typeface="Arial"/>
              <a:buChar char="•"/>
            </a:pPr>
            <a:r>
              <a:rPr lang="en-US" sz="1700" dirty="0" smtClean="0">
                <a:sym typeface="Wingdings"/>
              </a:rPr>
              <a:t>Publish background for each of Beam 1 and Beam 2 to the LHC every 1 sec</a:t>
            </a:r>
          </a:p>
          <a:p>
            <a:pPr marL="800100" lvl="1" indent="-342900">
              <a:buFont typeface="Arial"/>
              <a:buChar char="•"/>
            </a:pPr>
            <a:r>
              <a:rPr lang="en-US" sz="1700" dirty="0" smtClean="0">
                <a:sym typeface="Wingdings"/>
              </a:rPr>
              <a:t>Bunch-by-bunch background measurement needed, as an input into beam background contribution in the </a:t>
            </a:r>
            <a:r>
              <a:rPr lang="en-US" sz="1700" dirty="0" err="1" smtClean="0">
                <a:sym typeface="Wingdings"/>
              </a:rPr>
              <a:t>lumi</a:t>
            </a:r>
            <a:r>
              <a:rPr lang="en-US" sz="1700" dirty="0" smtClean="0">
                <a:sym typeface="Wingdings"/>
              </a:rPr>
              <a:t> sample</a:t>
            </a:r>
          </a:p>
        </p:txBody>
      </p:sp>
    </p:spTree>
    <p:extLst>
      <p:ext uri="{BB962C8B-B14F-4D97-AF65-F5344CB8AC3E}">
        <p14:creationId xmlns:p14="http://schemas.microsoft.com/office/powerpoint/2010/main" val="1842389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111125"/>
            <a:ext cx="7762875" cy="714375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First step at BCM1F detector specifications for LS1 - (2016)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Dabrowski, BCM1F workshop 2 Feb.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AC8A-37B5-E54D-A7E1-7BDFC860C595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565191"/>
              </p:ext>
            </p:extLst>
          </p:nvPr>
        </p:nvGraphicFramePr>
        <p:xfrm>
          <a:off x="190500" y="714376"/>
          <a:ext cx="8810625" cy="5973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5099"/>
                <a:gridCol w="2306276"/>
                <a:gridCol w="1619250"/>
              </a:tblGrid>
              <a:tr h="40126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Parameter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Specification</a:t>
                      </a:r>
                      <a:endParaRPr lang="en-US" dirty="0"/>
                    </a:p>
                  </a:txBody>
                  <a:tcPr/>
                </a:tc>
              </a:tr>
              <a:tr h="40126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Front End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12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Peaking</a:t>
                      </a:r>
                      <a:r>
                        <a:rPr lang="en-US" sz="1600" baseline="0" dirty="0" smtClean="0"/>
                        <a:t> 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</a:t>
                      </a:r>
                      <a:endParaRPr lang="en-US" sz="1600" dirty="0"/>
                    </a:p>
                  </a:txBody>
                  <a:tcPr/>
                </a:tc>
              </a:tr>
              <a:tr h="4012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 to reach </a:t>
                      </a:r>
                      <a:r>
                        <a:rPr lang="en-US" sz="1600" dirty="0" smtClean="0"/>
                        <a:t>baseline (alive</a:t>
                      </a:r>
                      <a:r>
                        <a:rPr lang="en-US" sz="1600" baseline="0" dirty="0" smtClean="0"/>
                        <a:t> to receive next event, 12.5 ns later)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 12 </a:t>
                      </a:r>
                      <a:endParaRPr lang="en-US" sz="1600" dirty="0"/>
                    </a:p>
                  </a:txBody>
                  <a:tcPr/>
                </a:tc>
              </a:tr>
              <a:tr h="4012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Return to baseline after saturated</a:t>
                      </a:r>
                      <a:r>
                        <a:rPr lang="en-US" sz="1600" baseline="0" dirty="0" smtClean="0"/>
                        <a:t> event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 12 </a:t>
                      </a:r>
                      <a:endParaRPr lang="en-US" sz="1600" dirty="0"/>
                    </a:p>
                  </a:txBody>
                  <a:tcPr/>
                </a:tc>
              </a:tr>
              <a:tr h="4012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Jitter (not necessary</a:t>
                      </a:r>
                      <a:r>
                        <a:rPr lang="en-US" sz="1600" baseline="0" dirty="0" smtClean="0"/>
                        <a:t> to be faster than beam arrival / orbit jitter which is of order 100-200 </a:t>
                      </a:r>
                      <a:r>
                        <a:rPr lang="en-US" sz="1600" baseline="0" dirty="0" err="1" smtClean="0"/>
                        <a:t>ps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0.2</a:t>
                      </a:r>
                      <a:endParaRPr lang="en-US" sz="1600" dirty="0"/>
                    </a:p>
                  </a:txBody>
                  <a:tcPr/>
                </a:tc>
              </a:tr>
              <a:tr h="40126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Dynamic range (to be defined</a:t>
                      </a:r>
                      <a:r>
                        <a:rPr lang="en-US" sz="1600" baseline="0" dirty="0" smtClean="0"/>
                        <a:t> by simulation)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mips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1-10 …?</a:t>
                      </a:r>
                      <a:endParaRPr lang="en-US" sz="1600" dirty="0"/>
                    </a:p>
                  </a:txBody>
                  <a:tcPr/>
                </a:tc>
              </a:tr>
              <a:tr h="401267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/>
                        <a:t>Fluence</a:t>
                      </a:r>
                      <a:r>
                        <a:rPr lang="en-US" sz="1600" dirty="0" smtClean="0"/>
                        <a:t> to sensor </a:t>
                      </a:r>
                      <a:r>
                        <a:rPr lang="en-US" sz="1600" baseline="0" dirty="0" smtClean="0"/>
                        <a:t>after 140 fb-1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[1 MeV neutron </a:t>
                      </a:r>
                      <a:r>
                        <a:rPr lang="en-US" sz="1600" dirty="0" err="1" smtClean="0"/>
                        <a:t>eq</a:t>
                      </a:r>
                      <a:r>
                        <a:rPr lang="en-US" sz="1600" dirty="0" smtClean="0"/>
                        <a:t> cm</a:t>
                      </a:r>
                      <a:r>
                        <a:rPr lang="en-US" sz="1600" baseline="30000" dirty="0" smtClean="0"/>
                        <a:t>-2</a:t>
                      </a:r>
                      <a:r>
                        <a:rPr lang="en-US" sz="1600" dirty="0" smtClean="0"/>
                        <a:t>]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 3.5e+14</a:t>
                      </a:r>
                      <a:endParaRPr lang="en-US" sz="1600" dirty="0"/>
                    </a:p>
                  </a:txBody>
                  <a:tcPr/>
                </a:tc>
              </a:tr>
              <a:tr h="40126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 smtClean="0"/>
                        <a:t>Expected integrated maximum dose at nom. </a:t>
                      </a:r>
                      <a:r>
                        <a:rPr lang="en-US" sz="1600" dirty="0" err="1" smtClean="0"/>
                        <a:t>Lumi</a:t>
                      </a:r>
                      <a:r>
                        <a:rPr lang="en-US" sz="1600" dirty="0" smtClean="0"/>
                        <a:t> 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600" dirty="0" err="1" smtClean="0"/>
                        <a:t>Mrad</a:t>
                      </a:r>
                      <a:r>
                        <a:rPr lang="en-US" sz="1600" dirty="0" smtClean="0"/>
                        <a:t>/year (</a:t>
                      </a:r>
                      <a:r>
                        <a:rPr lang="en-US" sz="1600" dirty="0" err="1" smtClean="0"/>
                        <a:t>kG</a:t>
                      </a:r>
                      <a:r>
                        <a:rPr lang="en-US" sz="1600" dirty="0" smtClean="0"/>
                        <a:t>/year)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600" dirty="0" smtClean="0"/>
                        <a:t>7</a:t>
                      </a:r>
                      <a:r>
                        <a:rPr lang="en-US" sz="1600" baseline="0" dirty="0" smtClean="0"/>
                        <a:t> (70)</a:t>
                      </a:r>
                      <a:endParaRPr lang="en-US" sz="1600" dirty="0" smtClean="0"/>
                    </a:p>
                  </a:txBody>
                  <a:tcPr/>
                </a:tc>
              </a:tr>
              <a:tr h="40126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Either Backend or on-chip</a:t>
                      </a:r>
                      <a:r>
                        <a:rPr lang="en-US" b="1" baseline="0" dirty="0" smtClean="0"/>
                        <a:t> digitization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12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Maximum total rate / sensor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MHz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</a:tr>
              <a:tr h="4012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</a:t>
                      </a:r>
                      <a:r>
                        <a:rPr lang="en-US" sz="1600" baseline="0" dirty="0" smtClean="0"/>
                        <a:t> sampling of TDC-type measurement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 1</a:t>
                      </a:r>
                      <a:endParaRPr lang="en-US" sz="1600" dirty="0"/>
                    </a:p>
                  </a:txBody>
                  <a:tcPr/>
                </a:tc>
              </a:tr>
              <a:tr h="4012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Narrow,</a:t>
                      </a:r>
                      <a:r>
                        <a:rPr lang="en-US" sz="1600" baseline="0" dirty="0" smtClean="0"/>
                        <a:t> programmable gate width (hardware/software)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 </a:t>
                      </a:r>
                      <a:endParaRPr lang="en-US" sz="1600" dirty="0"/>
                    </a:p>
                  </a:txBody>
                  <a:tcPr/>
                </a:tc>
              </a:tr>
              <a:tr h="4012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Frequency of gate generation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MHz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7000" y="6546850"/>
            <a:ext cx="422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Must double check</a:t>
            </a:r>
            <a:endParaRPr lang="en-US" dirty="0"/>
          </a:p>
        </p:txBody>
      </p:sp>
      <p:sp>
        <p:nvSpPr>
          <p:cNvPr id="8" name="Right Bracket 7"/>
          <p:cNvSpPr/>
          <p:nvPr/>
        </p:nvSpPr>
        <p:spPr>
          <a:xfrm>
            <a:off x="7889875" y="5492750"/>
            <a:ext cx="190500" cy="839364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80375" y="5260022"/>
            <a:ext cx="1063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 be discussed depending on where logic is done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65070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0"/>
            <a:ext cx="6702425" cy="714375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First step at BCM1F detector specifications for LS1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Dabrowski, BCM1F workshop 2 Feb.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AC8A-37B5-E54D-A7E1-7BDFC860C595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049812"/>
              </p:ext>
            </p:extLst>
          </p:nvPr>
        </p:nvGraphicFramePr>
        <p:xfrm>
          <a:off x="555624" y="1031876"/>
          <a:ext cx="8016877" cy="5389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1"/>
                <a:gridCol w="956068"/>
                <a:gridCol w="2107808"/>
              </a:tblGrid>
              <a:tr h="40126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Parameter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Specification</a:t>
                      </a:r>
                      <a:endParaRPr lang="en-US" dirty="0"/>
                    </a:p>
                  </a:txBody>
                  <a:tcPr/>
                </a:tc>
              </a:tr>
              <a:tr h="40126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Either Backend or on-chip</a:t>
                      </a:r>
                      <a:r>
                        <a:rPr lang="en-US" b="1" baseline="0" dirty="0" smtClean="0"/>
                        <a:t> digitization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1267">
                <a:tc>
                  <a:txBody>
                    <a:bodyPr/>
                    <a:lstStyle/>
                    <a:p>
                      <a:r>
                        <a:rPr lang="en-US" dirty="0" smtClean="0"/>
                        <a:t>Dead-time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deadtime</a:t>
                      </a:r>
                      <a:r>
                        <a:rPr lang="en-US" baseline="0" dirty="0" smtClean="0"/>
                        <a:t> is </a:t>
                      </a:r>
                      <a:r>
                        <a:rPr lang="en-US" dirty="0" smtClean="0"/>
                        <a:t>OK (sampling detector), but must</a:t>
                      </a:r>
                      <a:r>
                        <a:rPr lang="en-US" baseline="0" dirty="0" smtClean="0"/>
                        <a:t> be </a:t>
                      </a:r>
                      <a:r>
                        <a:rPr lang="en-US" dirty="0" smtClean="0"/>
                        <a:t>measureable &amp; understood</a:t>
                      </a:r>
                      <a:endParaRPr lang="en-US" dirty="0"/>
                    </a:p>
                  </a:txBody>
                  <a:tcPr/>
                </a:tc>
              </a:tr>
              <a:tr h="401267">
                <a:tc>
                  <a:txBody>
                    <a:bodyPr/>
                    <a:lstStyle/>
                    <a:p>
                      <a:r>
                        <a:rPr lang="en-US" dirty="0" smtClean="0"/>
                        <a:t>Accumulate data</a:t>
                      </a:r>
                      <a:r>
                        <a:rPr lang="en-US" baseline="0" dirty="0" smtClean="0"/>
                        <a:t> (histograms) then publishing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endParaRPr lang="en-US" dirty="0"/>
                    </a:p>
                  </a:txBody>
                  <a:tcPr/>
                </a:tc>
              </a:tr>
              <a:tr h="401267">
                <a:tc>
                  <a:txBody>
                    <a:bodyPr/>
                    <a:lstStyle/>
                    <a:p>
                      <a:r>
                        <a:rPr lang="en-US" dirty="0" smtClean="0"/>
                        <a:t>Calibration</a:t>
                      </a:r>
                      <a:r>
                        <a:rPr lang="en-US" baseline="0" dirty="0" smtClean="0"/>
                        <a:t> / efficiency monitoring due to radiation &amp; 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Needed,</a:t>
                      </a:r>
                      <a:r>
                        <a:rPr lang="en-US" baseline="0" dirty="0" smtClean="0"/>
                        <a:t> channel by channel</a:t>
                      </a:r>
                      <a:endParaRPr lang="en-US" dirty="0"/>
                    </a:p>
                  </a:txBody>
                  <a:tcPr/>
                </a:tc>
              </a:tr>
              <a:tr h="401267">
                <a:tc>
                  <a:txBody>
                    <a:bodyPr/>
                    <a:lstStyle/>
                    <a:p>
                      <a:r>
                        <a:rPr lang="en-US" dirty="0" smtClean="0"/>
                        <a:t>Detector reliability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</a:t>
                      </a:r>
                      <a:r>
                        <a:rPr lang="en-US" baseline="0" dirty="0" smtClean="0"/>
                        <a:t> whenever beam in machine</a:t>
                      </a:r>
                      <a:endParaRPr lang="en-US" dirty="0"/>
                    </a:p>
                  </a:txBody>
                  <a:tcPr/>
                </a:tc>
              </a:tr>
              <a:tr h="401267"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r>
                        <a:rPr lang="en-US" baseline="0" dirty="0" smtClean="0"/>
                        <a:t> consumption quota allowed in front end to be checked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12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1267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336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0"/>
            <a:ext cx="6702425" cy="7143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Decision steps needed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Dabrowski, BCM1F workshop 2 Feb.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AC8A-37B5-E54D-A7E1-7BDFC860C595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10306289"/>
              </p:ext>
            </p:extLst>
          </p:nvPr>
        </p:nvGraphicFramePr>
        <p:xfrm>
          <a:off x="-238125" y="301625"/>
          <a:ext cx="9509125" cy="6419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Left Arrow 6"/>
          <p:cNvSpPr/>
          <p:nvPr/>
        </p:nvSpPr>
        <p:spPr>
          <a:xfrm>
            <a:off x="5794375" y="1016000"/>
            <a:ext cx="825500" cy="523875"/>
          </a:xfrm>
          <a:prstGeom prst="leftArrow">
            <a:avLst/>
          </a:prstGeom>
          <a:solidFill>
            <a:srgbClr val="B3A2C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62750" y="904875"/>
            <a:ext cx="22860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we know now, must write it down. Beam parameters not changing much 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810250" y="2168525"/>
            <a:ext cx="3248025" cy="1200329"/>
            <a:chOff x="5810250" y="2628900"/>
            <a:chExt cx="3248025" cy="1200329"/>
          </a:xfrm>
        </p:grpSpPr>
        <p:sp>
          <p:nvSpPr>
            <p:cNvPr id="9" name="TextBox 8"/>
            <p:cNvSpPr txBox="1"/>
            <p:nvPr/>
          </p:nvSpPr>
          <p:spPr>
            <a:xfrm>
              <a:off x="6762750" y="2628900"/>
              <a:ext cx="2295525" cy="120032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009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This we need to define today during this workshop, all the main players are here</a:t>
              </a:r>
              <a:endParaRPr lang="en-US" dirty="0"/>
            </a:p>
          </p:txBody>
        </p:sp>
        <p:sp>
          <p:nvSpPr>
            <p:cNvPr id="10" name="Left Arrow 9"/>
            <p:cNvSpPr/>
            <p:nvPr/>
          </p:nvSpPr>
          <p:spPr>
            <a:xfrm>
              <a:off x="5810250" y="2962275"/>
              <a:ext cx="825500" cy="523875"/>
            </a:xfrm>
            <a:prstGeom prst="lef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0499" y="5286375"/>
            <a:ext cx="2825751" cy="1477328"/>
            <a:chOff x="190499" y="5286375"/>
            <a:chExt cx="2825751" cy="1477328"/>
          </a:xfrm>
        </p:grpSpPr>
        <p:sp>
          <p:nvSpPr>
            <p:cNvPr id="12" name="Right Arrow 11"/>
            <p:cNvSpPr/>
            <p:nvPr/>
          </p:nvSpPr>
          <p:spPr>
            <a:xfrm rot="20526147">
              <a:off x="1444625" y="5905500"/>
              <a:ext cx="1571625" cy="333375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0499" y="5286375"/>
              <a:ext cx="1857375" cy="1477328"/>
            </a:xfrm>
            <a:prstGeom prst="rect">
              <a:avLst/>
            </a:prstGeom>
            <a:solidFill>
              <a:srgbClr val="DBEEF4"/>
            </a:solidFill>
            <a:ln>
              <a:solidFill>
                <a:srgbClr val="00009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dirty="0" smtClean="0"/>
                <a:t>mplications of each choice Way forward defined during this workshop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13345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6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Backend / or “front-end” electronics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7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TDC, Time arrival monitoring synchronous to the bunch orbit</a:t>
            </a:r>
          </a:p>
          <a:p>
            <a:r>
              <a:rPr lang="en-US" dirty="0" err="1" smtClean="0"/>
              <a:t>Mip</a:t>
            </a:r>
            <a:r>
              <a:rPr lang="en-US" dirty="0" smtClean="0"/>
              <a:t> counting capability important for beam background measurement</a:t>
            </a:r>
          </a:p>
          <a:p>
            <a:r>
              <a:rPr lang="en-US" dirty="0" smtClean="0"/>
              <a:t>Timing jitter stability important</a:t>
            </a:r>
          </a:p>
          <a:p>
            <a:r>
              <a:rPr lang="en-US" dirty="0" smtClean="0"/>
              <a:t>Maintenance should not be too </a:t>
            </a:r>
            <a:r>
              <a:rPr lang="en-US" dirty="0" err="1" smtClean="0"/>
              <a:t>labour</a:t>
            </a:r>
            <a:r>
              <a:rPr lang="en-US" dirty="0" smtClean="0"/>
              <a:t> intensive. Simple and reliable is the way to go. </a:t>
            </a:r>
          </a:p>
          <a:p>
            <a:r>
              <a:rPr lang="en-US" dirty="0" smtClean="0"/>
              <a:t>Should conform to CMS DAQ upgrade specifications as much as possible.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Dabrowski, BCM1F workshop 2 Feb.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AC8A-37B5-E54D-A7E1-7BDFC860C59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60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6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must write down today what we want from physics</a:t>
            </a:r>
          </a:p>
          <a:p>
            <a:pPr lvl="1"/>
            <a:r>
              <a:rPr lang="en-US" dirty="0" smtClean="0"/>
              <a:t>Propose an editor today for this document?</a:t>
            </a:r>
          </a:p>
          <a:p>
            <a:r>
              <a:rPr lang="en-US" dirty="0" smtClean="0"/>
              <a:t>Define and refine the detector specifications</a:t>
            </a:r>
          </a:p>
          <a:p>
            <a:pPr lvl="1"/>
            <a:r>
              <a:rPr lang="en-US" dirty="0" smtClean="0"/>
              <a:t>Propose an editor for this chapter?</a:t>
            </a:r>
          </a:p>
          <a:p>
            <a:r>
              <a:rPr lang="en-US" dirty="0" smtClean="0"/>
              <a:t>Identify resources needed to do the job</a:t>
            </a:r>
          </a:p>
          <a:p>
            <a:pPr lvl="1"/>
            <a:r>
              <a:rPr lang="en-US" dirty="0" smtClean="0"/>
              <a:t>Engineering design support</a:t>
            </a:r>
          </a:p>
          <a:p>
            <a:pPr lvl="1"/>
            <a:r>
              <a:rPr lang="en-US" dirty="0" smtClean="0"/>
              <a:t>Additional services and infrastructure</a:t>
            </a:r>
          </a:p>
          <a:p>
            <a:pPr lvl="1"/>
            <a:r>
              <a:rPr lang="en-US" dirty="0" smtClean="0"/>
              <a:t>Define cost </a:t>
            </a:r>
          </a:p>
          <a:p>
            <a:pPr lvl="1"/>
            <a:r>
              <a:rPr lang="en-US" dirty="0" smtClean="0"/>
              <a:t>Manpower needs</a:t>
            </a:r>
          </a:p>
          <a:p>
            <a:pPr lvl="1"/>
            <a:r>
              <a:rPr lang="en-US" dirty="0" smtClean="0"/>
              <a:t>Interested parties with expertise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Dabrowski, BCM1F workshop 2 Feb.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AC8A-37B5-E54D-A7E1-7BDFC860C59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04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4714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BCM1F functions for CMS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05125" y="6213475"/>
            <a:ext cx="3162300" cy="365125"/>
          </a:xfrm>
        </p:spPr>
        <p:txBody>
          <a:bodyPr/>
          <a:lstStyle/>
          <a:p>
            <a:r>
              <a:rPr lang="en-US" smtClean="0"/>
              <a:t>A. Dabrowski, BCM1F workshop 2 Feb.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13475"/>
            <a:ext cx="2133600" cy="365125"/>
          </a:xfrm>
        </p:spPr>
        <p:txBody>
          <a:bodyPr/>
          <a:lstStyle/>
          <a:p>
            <a:fld id="{D15CAC8A-37B5-E54D-A7E1-7BDFC860C595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 descr="arrival_tim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38" y="769449"/>
            <a:ext cx="3952950" cy="306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582" y="3853132"/>
            <a:ext cx="8666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particle counting device </a:t>
            </a:r>
            <a:r>
              <a:rPr lang="en-US" dirty="0" smtClean="0">
                <a:sym typeface="Wingdings"/>
              </a:rPr>
              <a:t> providing rich </a:t>
            </a:r>
            <a:r>
              <a:rPr lang="en-US" dirty="0" smtClean="0"/>
              <a:t>functionality for CMS, </a:t>
            </a:r>
          </a:p>
          <a:p>
            <a:r>
              <a:rPr lang="en-US" dirty="0"/>
              <a:t> </a:t>
            </a:r>
            <a:r>
              <a:rPr lang="en-US" dirty="0" smtClean="0">
                <a:sym typeface="Wingdings"/>
              </a:rPr>
              <a:t> </a:t>
            </a:r>
            <a:r>
              <a:rPr lang="en-US" dirty="0" smtClean="0"/>
              <a:t>because the detector is at a </a:t>
            </a:r>
            <a:r>
              <a:rPr lang="en-US" dirty="0" smtClean="0">
                <a:solidFill>
                  <a:srgbClr val="3366FF"/>
                </a:solidFill>
              </a:rPr>
              <a:t>“golden” location (1.8m / 6ns from IP)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3366FF"/>
                </a:solidFill>
              </a:rPr>
              <a:t> the time resolution is good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160868"/>
              </p:ext>
            </p:extLst>
          </p:nvPr>
        </p:nvGraphicFramePr>
        <p:xfrm>
          <a:off x="457199" y="4921250"/>
          <a:ext cx="8229600" cy="16510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Bunch shape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95% of longitudinal</a:t>
                      </a:r>
                      <a:r>
                        <a:rPr lang="en-US" baseline="0" dirty="0" smtClean="0"/>
                        <a:t> bunch distribution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Start collisions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Cosine-squared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 </a:t>
                      </a:r>
                      <a:r>
                        <a:rPr lang="en-US" dirty="0" err="1" smtClean="0"/>
                        <a:t>ps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After 10 </a:t>
                      </a:r>
                      <a:r>
                        <a:rPr lang="en-US" dirty="0" err="1" smtClean="0"/>
                        <a:t>hrs</a:t>
                      </a:r>
                      <a:r>
                        <a:rPr lang="en-US" dirty="0" smtClean="0"/>
                        <a:t> coasting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Gaussian, tails chopped off by 2.5 ns RF bucket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1080 </a:t>
                      </a:r>
                      <a:r>
                        <a:rPr lang="en-US" dirty="0" err="1" smtClean="0"/>
                        <a:t>ps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 rot="21124608">
            <a:off x="36880" y="4979355"/>
            <a:ext cx="160655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Typical LHC bunch length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835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5826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BCM1F single particle time dependent counting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Dabrowski, BCM1F workshop 2 Feb.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AC8A-37B5-E54D-A7E1-7BDFC860C595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345887178"/>
              </p:ext>
            </p:extLst>
          </p:nvPr>
        </p:nvGraphicFramePr>
        <p:xfrm>
          <a:off x="142876" y="1022351"/>
          <a:ext cx="8540750" cy="5095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5275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5826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BCM1F single particle time dependent counting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Dabrowski, BCM1F workshop 2 Feb.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675437"/>
            <a:ext cx="2133600" cy="365125"/>
          </a:xfrm>
        </p:spPr>
        <p:txBody>
          <a:bodyPr/>
          <a:lstStyle/>
          <a:p>
            <a:fld id="{D15CAC8A-37B5-E54D-A7E1-7BDFC860C595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852612524"/>
              </p:ext>
            </p:extLst>
          </p:nvPr>
        </p:nvGraphicFramePr>
        <p:xfrm>
          <a:off x="142876" y="1022351"/>
          <a:ext cx="8540750" cy="5095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TDC_50_ns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150" y="3208689"/>
            <a:ext cx="4772026" cy="31711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75500" y="5270500"/>
            <a:ext cx="171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TDC data with 0.8 ns bins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76015" y="5891431"/>
            <a:ext cx="1000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R. Walsh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17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075" y="131763"/>
            <a:ext cx="7178675" cy="58261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BCM1F single particle time dependent counting &amp; CMS needs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Dabrowski, BCM1F workshop 2 Feb.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AC8A-37B5-E54D-A7E1-7BDFC860C595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09031908"/>
              </p:ext>
            </p:extLst>
          </p:nvPr>
        </p:nvGraphicFramePr>
        <p:xfrm>
          <a:off x="-63499" y="1142999"/>
          <a:ext cx="8350249" cy="4975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Striped Right Arrow 12"/>
          <p:cNvSpPr/>
          <p:nvPr/>
        </p:nvSpPr>
        <p:spPr>
          <a:xfrm>
            <a:off x="6013450" y="3659187"/>
            <a:ext cx="955675" cy="650875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032625" y="3186251"/>
            <a:ext cx="2016125" cy="350865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sng">
            <a:solidFill>
              <a:schemeClr val="tx2"/>
            </a:solidFill>
          </a:ln>
          <a:effectLst>
            <a:glow rad="101600">
              <a:srgbClr val="FFFF00">
                <a:alpha val="75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200" u="sng" dirty="0" smtClean="0"/>
              <a:t>CMS Needs:</a:t>
            </a:r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Luminosity</a:t>
            </a:r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Normalized Beam Induced background measurement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Measure of activation</a:t>
            </a:r>
          </a:p>
        </p:txBody>
      </p:sp>
    </p:spTree>
    <p:extLst>
      <p:ext uri="{BB962C8B-B14F-4D97-AF65-F5344CB8AC3E}">
        <p14:creationId xmlns:p14="http://schemas.microsoft.com/office/powerpoint/2010/main" val="497556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174625"/>
            <a:ext cx="6702425" cy="714375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CMS measurements using single particle time dependent counting </a:t>
            </a:r>
            <a:br>
              <a:rPr lang="en-US" sz="2800" dirty="0" smtClean="0"/>
            </a:br>
            <a:r>
              <a:rPr lang="en-US" sz="2800" dirty="0" smtClean="0"/>
              <a:t>&amp;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Dabrowski, BCM1F workshop 2 Feb.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AC8A-37B5-E54D-A7E1-7BDFC860C595}" type="slidenum">
              <a:rPr lang="en-US" smtClean="0"/>
              <a:t>7</a:t>
            </a:fld>
            <a:endParaRPr lang="en-US"/>
          </a:p>
        </p:txBody>
      </p:sp>
      <p:sp>
        <p:nvSpPr>
          <p:cNvPr id="13" name="Striped Right Arrow 12"/>
          <p:cNvSpPr/>
          <p:nvPr/>
        </p:nvSpPr>
        <p:spPr>
          <a:xfrm>
            <a:off x="155575" y="2008187"/>
            <a:ext cx="955675" cy="650875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62049" y="829012"/>
            <a:ext cx="7842251" cy="59400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sng">
            <a:solidFill>
              <a:schemeClr val="tx2"/>
            </a:solidFill>
          </a:ln>
          <a:effectLst>
            <a:glow rad="101600">
              <a:srgbClr val="FFFF00">
                <a:alpha val="75000"/>
              </a:srgbClr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Luminosity  Collision Products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000" dirty="0" smtClean="0"/>
              <a:t>Particle count rate consistent with collision products only</a:t>
            </a:r>
          </a:p>
          <a:p>
            <a:pPr marL="1257300" lvl="2" indent="-342900">
              <a:buFont typeface="Wingdings" charset="2"/>
              <a:buChar char="q"/>
            </a:pPr>
            <a:r>
              <a:rPr lang="en-US" sz="2000" dirty="0" smtClean="0"/>
              <a:t>“Removing” the Albedo (require co-incidence)</a:t>
            </a:r>
          </a:p>
          <a:p>
            <a:pPr marL="1257300" lvl="2" indent="-342900">
              <a:buFont typeface="Wingdings" charset="2"/>
              <a:buChar char="q"/>
            </a:pPr>
            <a:r>
              <a:rPr lang="en-US" sz="2000" dirty="0" smtClean="0"/>
              <a:t>“Removing” the Beam-induced background</a:t>
            </a:r>
          </a:p>
          <a:p>
            <a:pPr marL="1257300" lvl="2" indent="-342900">
              <a:buFont typeface="Wingdings" charset="2"/>
              <a:buChar char="q"/>
            </a:pPr>
            <a:r>
              <a:rPr lang="en-US" sz="2000" dirty="0" smtClean="0"/>
              <a:t>With correct rate / dead time normalization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000" dirty="0" smtClean="0"/>
              <a:t>Do this for every 25 ns bunch crossing</a:t>
            </a:r>
          </a:p>
          <a:p>
            <a:endParaRPr lang="en-US" sz="2000" b="1" dirty="0" smtClean="0"/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Normalized Beam Induced background measurement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000" dirty="0" smtClean="0"/>
              <a:t>Particle count rate consistent with incoming beam products only</a:t>
            </a:r>
          </a:p>
          <a:p>
            <a:pPr marL="1257300" lvl="2" indent="-342900">
              <a:buFont typeface="Wingdings" charset="2"/>
              <a:buChar char="q"/>
            </a:pPr>
            <a:r>
              <a:rPr lang="en-US" sz="2000" dirty="0" smtClean="0"/>
              <a:t>“Removing” remnants from collision products (Albedo) which dominated the rate</a:t>
            </a:r>
          </a:p>
          <a:p>
            <a:pPr marL="1257300" lvl="2" indent="-342900">
              <a:buFont typeface="Wingdings" charset="2"/>
              <a:buChar char="q"/>
            </a:pPr>
            <a:r>
              <a:rPr lang="en-US" sz="2000" dirty="0" smtClean="0"/>
              <a:t>With correct rate / dead time normalization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000" dirty="0" smtClean="0"/>
              <a:t>Do this for every 25 ns bunch crossing</a:t>
            </a:r>
          </a:p>
          <a:p>
            <a:pPr lvl="1"/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Measure of activation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000" dirty="0" smtClean="0"/>
              <a:t>Particle count rate continuously over the full LHC orbit</a:t>
            </a:r>
          </a:p>
          <a:p>
            <a:pPr marL="1257300" lvl="2" indent="-342900">
              <a:buFont typeface="Wingdings" charset="2"/>
              <a:buChar char="q"/>
            </a:pPr>
            <a:r>
              <a:rPr lang="en-US" sz="2000" dirty="0" smtClean="0"/>
              <a:t>“Removing” hard collision products </a:t>
            </a:r>
          </a:p>
          <a:p>
            <a:pPr marL="1257300" lvl="2" indent="-342900">
              <a:buFont typeface="Wingdings" charset="2"/>
              <a:buChar char="q"/>
            </a:pPr>
            <a:r>
              <a:rPr lang="en-US" sz="2000" dirty="0" smtClean="0"/>
              <a:t>“Removing” beam induced backgrounds</a:t>
            </a:r>
          </a:p>
          <a:p>
            <a:pPr marL="1257300" lvl="2" indent="-342900">
              <a:buFont typeface="Wingdings" charset="2"/>
              <a:buChar char="q"/>
            </a:pPr>
            <a:r>
              <a:rPr lang="en-US" sz="2000" dirty="0" smtClean="0"/>
              <a:t>With correct rate / dead time normalization</a:t>
            </a:r>
          </a:p>
        </p:txBody>
      </p:sp>
    </p:spTree>
    <p:extLst>
      <p:ext uri="{BB962C8B-B14F-4D97-AF65-F5344CB8AC3E}">
        <p14:creationId xmlns:p14="http://schemas.microsoft.com/office/powerpoint/2010/main" val="1697562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5826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BCM1F single particle time dependent counting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Dabrowski, BCM1F workshop 2 Feb.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675437"/>
            <a:ext cx="2133600" cy="365125"/>
          </a:xfrm>
        </p:spPr>
        <p:txBody>
          <a:bodyPr/>
          <a:lstStyle/>
          <a:p>
            <a:fld id="{D15CAC8A-37B5-E54D-A7E1-7BDFC860C595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226417035"/>
              </p:ext>
            </p:extLst>
          </p:nvPr>
        </p:nvGraphicFramePr>
        <p:xfrm>
          <a:off x="142876" y="1022351"/>
          <a:ext cx="8540750" cy="5095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TDC_50_ns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74" y="3208689"/>
            <a:ext cx="4772026" cy="31711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75500" y="5270500"/>
            <a:ext cx="171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TDC data with 0.8 ns bins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76015" y="5891431"/>
            <a:ext cx="1000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R. Walsh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2875" y="4175125"/>
            <a:ext cx="2634059" cy="2123658"/>
          </a:xfrm>
          <a:prstGeom prst="rect">
            <a:avLst/>
          </a:prstGeom>
          <a:solidFill>
            <a:srgbClr val="FFFF00"/>
          </a:solidFill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Improving the BCM1F time resolution:</a:t>
            </a:r>
          </a:p>
          <a:p>
            <a:r>
              <a:rPr lang="en-US" sz="2200" dirty="0" smtClean="0">
                <a:sym typeface="Wingdings"/>
              </a:rPr>
              <a:t></a:t>
            </a:r>
            <a:r>
              <a:rPr lang="en-US" sz="2200" dirty="0" smtClean="0"/>
              <a:t>disentangle / flag better these 3 components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6556375" y="3208689"/>
            <a:ext cx="2634059" cy="3477875"/>
          </a:xfrm>
          <a:prstGeom prst="rect">
            <a:avLst/>
          </a:prstGeom>
          <a:solidFill>
            <a:srgbClr val="FFFF00"/>
          </a:solidFill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Using co-incidences or some majority logic in the 8 diamonds will help beat down albedo</a:t>
            </a:r>
          </a:p>
          <a:p>
            <a:endParaRPr lang="en-US" sz="2200" dirty="0"/>
          </a:p>
          <a:p>
            <a:r>
              <a:rPr lang="en-US" sz="2200" dirty="0" smtClean="0">
                <a:sym typeface="Wingdings"/>
              </a:rPr>
              <a:t> But the efficiency must be studied and understood with data and MC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61326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0"/>
            <a:ext cx="6702425" cy="7143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Important BCM1F upgrade ingredients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Dabrowski, BCM1F workshop 2 Feb.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AC8A-37B5-E54D-A7E1-7BDFC860C595}" type="slidenum">
              <a:rPr lang="en-US" smtClean="0"/>
              <a:t>9</a:t>
            </a:fld>
            <a:endParaRPr lang="en-US"/>
          </a:p>
        </p:txBody>
      </p:sp>
      <p:sp>
        <p:nvSpPr>
          <p:cNvPr id="13" name="Striped Right Arrow 12"/>
          <p:cNvSpPr/>
          <p:nvPr/>
        </p:nvSpPr>
        <p:spPr>
          <a:xfrm>
            <a:off x="44450" y="2349499"/>
            <a:ext cx="955675" cy="650875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31875" y="808047"/>
            <a:ext cx="7842251" cy="575542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sng">
            <a:solidFill>
              <a:schemeClr val="tx2"/>
            </a:solidFill>
          </a:ln>
          <a:effectLst>
            <a:glow rad="101600">
              <a:srgbClr val="FFFF00">
                <a:alpha val="75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Front-end specific:</a:t>
            </a:r>
          </a:p>
          <a:p>
            <a:endParaRPr lang="en-US" sz="2000" b="1" dirty="0" smtClean="0"/>
          </a:p>
          <a:p>
            <a:pPr marL="342900" indent="-342900">
              <a:buFont typeface="Arial"/>
              <a:buChar char="•"/>
            </a:pPr>
            <a:r>
              <a:rPr lang="en-US" sz="1600" dirty="0" smtClean="0">
                <a:effectLst>
                  <a:glow rad="101600">
                    <a:srgbClr val="FFFF00">
                      <a:alpha val="75000"/>
                    </a:srgbClr>
                  </a:glow>
                </a:effectLst>
              </a:rPr>
              <a:t>Time resolution </a:t>
            </a:r>
            <a:r>
              <a:rPr lang="en-US" sz="1600" dirty="0" smtClean="0"/>
              <a:t>~ bunch length ( 1000 </a:t>
            </a:r>
            <a:r>
              <a:rPr lang="en-US" sz="1600" dirty="0" err="1" smtClean="0"/>
              <a:t>ps</a:t>
            </a:r>
            <a:r>
              <a:rPr lang="en-US" sz="1600" dirty="0" smtClean="0"/>
              <a:t> 3 sigma)</a:t>
            </a:r>
          </a:p>
          <a:p>
            <a:endParaRPr lang="en-US" sz="1600" dirty="0"/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Preamplifier return to baseline within &lt; 12 ns, even if saturated to reduce and control dead time</a:t>
            </a:r>
          </a:p>
          <a:p>
            <a:pPr marL="342900" indent="-342900">
              <a:buFont typeface="Arial"/>
              <a:buChar char="•"/>
            </a:pPr>
            <a:endParaRPr lang="en-US" sz="1600" dirty="0"/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Time jitter ~&lt; 200 </a:t>
            </a:r>
            <a:r>
              <a:rPr lang="en-US" sz="1600" dirty="0" err="1" smtClean="0"/>
              <a:t>ps</a:t>
            </a:r>
            <a:r>
              <a:rPr lang="en-US" sz="1600" dirty="0" smtClean="0"/>
              <a:t> (to be discussed)</a:t>
            </a:r>
          </a:p>
          <a:p>
            <a:pPr marL="342900" indent="-342900">
              <a:buFont typeface="Arial"/>
              <a:buChar char="•"/>
            </a:pPr>
            <a:endParaRPr lang="en-US" sz="2000" b="1" dirty="0" smtClean="0"/>
          </a:p>
          <a:p>
            <a:r>
              <a:rPr lang="en-US" sz="2000" b="1" dirty="0" smtClean="0"/>
              <a:t>Other important ingredients:</a:t>
            </a:r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Reliability and stability </a:t>
            </a:r>
            <a:r>
              <a:rPr lang="en-US" sz="1600" dirty="0" smtClean="0">
                <a:sym typeface="Wingdings"/>
              </a:rPr>
              <a:t> this is essential if we commit to CMS luminosity</a:t>
            </a:r>
            <a:endParaRPr lang="en-US" sz="1600" dirty="0" smtClean="0"/>
          </a:p>
          <a:p>
            <a:pPr marL="342900" indent="-342900">
              <a:buFont typeface="Arial"/>
              <a:buChar char="•"/>
            </a:pPr>
            <a:endParaRPr lang="en-US" sz="1600" dirty="0" smtClean="0"/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Measureable dead time </a:t>
            </a:r>
          </a:p>
          <a:p>
            <a:endParaRPr lang="en-US" sz="1600" dirty="0" smtClean="0"/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Ability to count 1,2 … 8 </a:t>
            </a:r>
            <a:r>
              <a:rPr lang="en-US" sz="1600" dirty="0" err="1" smtClean="0"/>
              <a:t>mips</a:t>
            </a:r>
            <a:r>
              <a:rPr lang="en-US" sz="1600" dirty="0" smtClean="0"/>
              <a:t> (simulation needed to set dynamic range)</a:t>
            </a:r>
          </a:p>
          <a:p>
            <a:pPr marL="342900" indent="-342900">
              <a:buFont typeface="Arial"/>
              <a:buChar char="•"/>
            </a:pPr>
            <a:endParaRPr lang="en-US" sz="1600" dirty="0"/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Radiation Hard design (140 fb-1) with ability to monitor degradation  </a:t>
            </a:r>
          </a:p>
          <a:p>
            <a:endParaRPr lang="en-US" sz="1600" dirty="0"/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Perhaps? Local co-incidence of back to back sensors to improve ability to veto out-of-time low energy albedo products</a:t>
            </a:r>
          </a:p>
        </p:txBody>
      </p:sp>
    </p:spTree>
    <p:extLst>
      <p:ext uri="{BB962C8B-B14F-4D97-AF65-F5344CB8AC3E}">
        <p14:creationId xmlns:p14="http://schemas.microsoft.com/office/powerpoint/2010/main" val="2995630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6555</TotalTime>
  <Words>2516</Words>
  <Application>Microsoft Macintosh PowerPoint</Application>
  <PresentationFormat>On-screen Show (4:3)</PresentationFormat>
  <Paragraphs>517</Paragraphs>
  <Slides>27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Future Challenges at CMS  A view to LS1 and a bit beyond</vt:lpstr>
      <vt:lpstr>Outline</vt:lpstr>
      <vt:lpstr>BCM1F functions for CMS</vt:lpstr>
      <vt:lpstr>BCM1F single particle time dependent counting</vt:lpstr>
      <vt:lpstr>BCM1F single particle time dependent counting</vt:lpstr>
      <vt:lpstr>BCM1F single particle time dependent counting &amp; CMS needs</vt:lpstr>
      <vt:lpstr>CMS measurements using single particle time dependent counting  &amp;</vt:lpstr>
      <vt:lpstr>BCM1F single particle time dependent counting</vt:lpstr>
      <vt:lpstr>Important BCM1F upgrade ingredients</vt:lpstr>
      <vt:lpstr>Impact of LHC / CMS schedule on BCM1F </vt:lpstr>
      <vt:lpstr>10 year plan 2011-2021</vt:lpstr>
      <vt:lpstr>10-year luminosity forecast</vt:lpstr>
      <vt:lpstr>10-year luminosity forecast</vt:lpstr>
      <vt:lpstr>PowerPoint Presentation</vt:lpstr>
      <vt:lpstr>PowerPoint Presentation</vt:lpstr>
      <vt:lpstr>CMS schedule Long Shutdown 1 (LS1)</vt:lpstr>
      <vt:lpstr>Top Level Draft Schedule</vt:lpstr>
      <vt:lpstr>PowerPoint Presentation</vt:lpstr>
      <vt:lpstr>PowerPoint Presentation</vt:lpstr>
      <vt:lpstr>Implications of CMS Schedule on BCM1F front end upgrade</vt:lpstr>
      <vt:lpstr>Implications of CMS Schedule on BCM1F front end upgrade</vt:lpstr>
      <vt:lpstr>CMS needs after LS1, assuming fast front end</vt:lpstr>
      <vt:lpstr>First step at BCM1F detector specifications for LS1 - (2016) </vt:lpstr>
      <vt:lpstr>First step at BCM1F detector specifications for LS1</vt:lpstr>
      <vt:lpstr>Decision steps needed</vt:lpstr>
      <vt:lpstr>Backend / or “front-end” electronics</vt:lpstr>
      <vt:lpstr>Outlook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Challenges at CMS  A view to LS1 and beyond</dc:title>
  <dc:creator>Anne E. Dabrowski</dc:creator>
  <cp:lastModifiedBy>Anne E. Dabrowski</cp:lastModifiedBy>
  <cp:revision>94</cp:revision>
  <cp:lastPrinted>2012-02-01T11:07:14Z</cp:lastPrinted>
  <dcterms:created xsi:type="dcterms:W3CDTF">2012-01-29T19:34:54Z</dcterms:created>
  <dcterms:modified xsi:type="dcterms:W3CDTF">2012-02-03T08:54:17Z</dcterms:modified>
</cp:coreProperties>
</file>