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6243638" cy="4679950"/>
  <p:notesSz cx="6858000" cy="9144000"/>
  <p:defaultTextStyle>
    <a:defPPr>
      <a:defRPr lang="de-DE"/>
    </a:defPPr>
    <a:lvl1pPr marL="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2265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45304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67956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90607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132600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35911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158563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1812159" algn="l" defTabSz="45304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747" autoAdjust="0"/>
  </p:normalViewPr>
  <p:slideViewPr>
    <p:cSldViewPr>
      <p:cViewPr varScale="1">
        <p:scale>
          <a:sx n="104" d="100"/>
          <a:sy n="104" d="100"/>
        </p:scale>
        <p:origin x="-1392" y="-90"/>
      </p:cViewPr>
      <p:guideLst>
        <p:guide orient="horz" pos="1474"/>
        <p:guide pos="1967"/>
      </p:guideLst>
    </p:cSldViewPr>
  </p:slideViewPr>
  <p:outlineViewPr>
    <p:cViewPr>
      <p:scale>
        <a:sx n="33" d="100"/>
        <a:sy n="33" d="100"/>
      </p:scale>
      <p:origin x="0" y="1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2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97278-9916-4BC9-9653-6DEB43F1F98A}" type="datetimeFigureOut">
              <a:rPr lang="de-DE" smtClean="0"/>
              <a:pPr/>
              <a:t>10.05.2012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78D-F708-4C58-839D-BA399D14961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9162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F4596-6CCC-254B-AADA-7E1CB1B3CEB6}" type="datetimeFigureOut">
              <a:rPr lang="en-US" smtClean="0"/>
              <a:t>5/10/2012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BB9E-6689-B541-984D-AA12D2D28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986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D:\Aufträge-JSC\Projekt-EMI\EMI-PPT-Template\2. Runde\gitter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71823"/>
            <a:ext cx="6243638" cy="3719665"/>
          </a:xfrm>
          <a:prstGeom prst="rect">
            <a:avLst/>
          </a:prstGeom>
          <a:noFill/>
        </p:spPr>
      </p:pic>
      <p:sp>
        <p:nvSpPr>
          <p:cNvPr id="2" name="Rechteck 1"/>
          <p:cNvSpPr/>
          <p:nvPr userDrawn="1"/>
        </p:nvSpPr>
        <p:spPr>
          <a:xfrm>
            <a:off x="2185715" y="4140175"/>
            <a:ext cx="3831498" cy="21544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EMI is partially funded by the European</a:t>
            </a:r>
            <a:r>
              <a:rPr lang="en-US" sz="800" baseline="0" dirty="0" smtClean="0">
                <a:solidFill>
                  <a:schemeClr val="bg1">
                    <a:lumMod val="50000"/>
                  </a:schemeClr>
                </a:solidFill>
              </a:rPr>
              <a:t> Commission under Grant Agreement RI-261611</a:t>
            </a:r>
            <a:endParaRPr lang="de-DE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97200" y="107727"/>
            <a:ext cx="4320479" cy="399600"/>
          </a:xfrm>
          <a:prstGeom prst="rect">
            <a:avLst/>
          </a:prstGeom>
        </p:spPr>
        <p:txBody>
          <a:bodyPr vert="horz" wrap="none" tIns="0" rIns="0" bIns="46800" anchor="ctr" anchorCtr="0">
            <a:noAutofit/>
          </a:bodyPr>
          <a:lstStyle>
            <a:lvl1pPr algn="l">
              <a:defRPr sz="3200" b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7483" y="611783"/>
            <a:ext cx="3528268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i="0" baseline="0">
                <a:solidFill>
                  <a:schemeClr val="tx2">
                    <a:lumMod val="75000"/>
                  </a:schemeClr>
                </a:solidFill>
              </a:defRPr>
            </a:lvl1pPr>
            <a:lvl2pPr marL="226520" indent="0">
              <a:buNone/>
              <a:defRPr/>
            </a:lvl2pPr>
            <a:lvl3pPr marL="453039" indent="0">
              <a:buNone/>
              <a:defRPr/>
            </a:lvl3pPr>
            <a:lvl4pPr marL="679560" indent="0">
              <a:buNone/>
              <a:defRPr/>
            </a:lvl4pPr>
            <a:lvl5pPr marL="906079" indent="0">
              <a:buNone/>
              <a:defRPr/>
            </a:lvl5pPr>
          </a:lstStyle>
          <a:p>
            <a:pPr lvl="0"/>
            <a:r>
              <a:rPr lang="en-US" dirty="0" smtClean="0"/>
              <a:t>Author, Institute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97483" y="1187847"/>
            <a:ext cx="2736304" cy="43204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i="1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Location, Date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41499" y="4356199"/>
            <a:ext cx="5688632" cy="28803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n.lamla\Desktop\balke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1" y="35719"/>
            <a:ext cx="516240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41500" y="620120"/>
            <a:ext cx="5688632" cy="3636270"/>
          </a:xfrm>
          <a:prstGeom prst="rect">
            <a:avLst/>
          </a:prstGeom>
        </p:spPr>
        <p:txBody>
          <a:bodyPr lIns="45303" tIns="22652" rIns="45303" bIns="22652"/>
          <a:lstStyle>
            <a:lvl1pPr>
              <a:defRPr sz="24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2pPr>
            <a:lvl3pPr>
              <a:defRPr sz="18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4pPr>
            <a:lvl5pPr>
              <a:defRPr sz="1500" i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</a:t>
            </a:r>
          </a:p>
          <a:p>
            <a:pPr lvl="1"/>
            <a:r>
              <a:rPr lang="de-DE" dirty="0" smtClean="0"/>
              <a:t> Zweite Ebene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 rot="16200000">
            <a:off x="5642220" y="4068047"/>
            <a:ext cx="936104" cy="216266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marL="0" lvl="4" algn="ctr"/>
            <a:r>
              <a:rPr lang="en-US" sz="700" b="1" dirty="0" smtClean="0">
                <a:solidFill>
                  <a:schemeClr val="bg1">
                    <a:lumMod val="50000"/>
                  </a:schemeClr>
                </a:solidFill>
              </a:rPr>
              <a:t>EMI INFSO-RI-261611</a:t>
            </a:r>
            <a:endParaRPr lang="en-GB" sz="7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2008" y="35719"/>
            <a:ext cx="5138043" cy="432049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149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smtClean="0"/>
              <a:t>10/5/2012</a:t>
            </a:r>
            <a:endParaRPr lang="de-D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080770" y="4356198"/>
            <a:ext cx="1977153" cy="230589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smtClean="0"/>
              <a:t>4th EMI all-hands</a:t>
            </a:r>
            <a:endParaRPr lang="de-D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4474609" y="4356198"/>
            <a:ext cx="1456849" cy="230589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fld id="{F5B577DC-976E-2D49-A96F-338E7AE475A2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Aufträge-JSC\Projekt-EMI\EMI-PPT-Template\2. Runde\EMI_Logo_newest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2059" y="107727"/>
            <a:ext cx="916457" cy="398292"/>
          </a:xfrm>
          <a:prstGeom prst="rect">
            <a:avLst/>
          </a:prstGeom>
          <a:noFill/>
        </p:spPr>
      </p:pic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40834" y="4337624"/>
            <a:ext cx="1456849" cy="249164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10/5/2012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133244" y="4337624"/>
            <a:ext cx="1977153" cy="249164"/>
          </a:xfrm>
          <a:prstGeom prst="rect">
            <a:avLst/>
          </a:prstGeom>
        </p:spPr>
        <p:txBody>
          <a:bodyPr/>
          <a:lstStyle>
            <a:lvl1pPr algn="ct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4th EMI all-hands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474609" y="4337624"/>
            <a:ext cx="1456849" cy="249164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A60838D-EE03-4405-A687-6A3162599014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5304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890" indent="-169890" algn="l" defTabSz="45304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8095" indent="-141575" algn="l" defTabSz="45304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2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2820" indent="-113260" algn="l" defTabSz="45304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339" indent="-113260" algn="l" defTabSz="45304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85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237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8899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5418" indent="-113260" algn="l" defTabSz="45304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304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7956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0607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600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5911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8563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12159" algn="l" defTabSz="45304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Monte Bianco </a:t>
            </a:r>
            <a:r>
              <a:rPr lang="sv-SE" dirty="0" smtClean="0"/>
              <a:t>DRAFT roadmap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Bal</a:t>
            </a:r>
            <a:r>
              <a:rPr lang="hu-HU" dirty="0"/>
              <a:t>ázs </a:t>
            </a:r>
            <a:r>
              <a:rPr lang="hu-HU" dirty="0" smtClean="0"/>
              <a:t>Kónya</a:t>
            </a:r>
            <a:r>
              <a:rPr lang="sv-SE" dirty="0" smtClean="0"/>
              <a:t>, Lund </a:t>
            </a:r>
            <a:r>
              <a:rPr lang="sv-SE" dirty="0" smtClean="0"/>
              <a:t>University</a:t>
            </a:r>
          </a:p>
          <a:p>
            <a:r>
              <a:rPr lang="sv-SE" dirty="0"/>
              <a:t>o</a:t>
            </a:r>
            <a:r>
              <a:rPr lang="sv-SE" dirty="0" smtClean="0"/>
              <a:t>n behalf of JRA1/SA1/SA2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97483" y="1907927"/>
            <a:ext cx="4392488" cy="432048"/>
          </a:xfrm>
        </p:spPr>
        <p:txBody>
          <a:bodyPr/>
          <a:lstStyle/>
          <a:p>
            <a:r>
              <a:rPr lang="sv-SE" dirty="0" smtClean="0"/>
              <a:t>4th EMI All-hands, Hamburg, 8-10 May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1600" dirty="0" smtClean="0"/>
              <a:t>M</a:t>
            </a:r>
            <a:r>
              <a:rPr lang="en-US" sz="1600" dirty="0" smtClean="0"/>
              <a:t>a</a:t>
            </a:r>
            <a:r>
              <a:rPr lang="sv-SE" sz="1600" dirty="0" err="1" smtClean="0"/>
              <a:t>tterhorn</a:t>
            </a:r>
            <a:r>
              <a:rPr lang="sv-SE" sz="1600" dirty="0" smtClean="0"/>
              <a:t> </a:t>
            </a:r>
            <a:r>
              <a:rPr lang="sv-SE" sz="1600" dirty="0" err="1" smtClean="0"/>
              <a:t>released</a:t>
            </a:r>
            <a:r>
              <a:rPr lang="sv-SE" sz="1600" dirty="0" smtClean="0"/>
              <a:t> </a:t>
            </a:r>
            <a:r>
              <a:rPr lang="en-US" sz="1600" dirty="0" smtClean="0"/>
              <a:t>–</a:t>
            </a:r>
            <a:r>
              <a:rPr lang="sv-SE" sz="1600" dirty="0" smtClean="0"/>
              <a:t> 18 May 2012!</a:t>
            </a:r>
          </a:p>
          <a:p>
            <a:r>
              <a:rPr lang="sv-SE" sz="1600" dirty="0" smtClean="0"/>
              <a:t>Monte </a:t>
            </a:r>
            <a:r>
              <a:rPr lang="sv-SE" sz="1600" dirty="0" err="1" smtClean="0"/>
              <a:t>Bianco</a:t>
            </a:r>
            <a:r>
              <a:rPr lang="sv-SE" sz="1600" dirty="0" smtClean="0"/>
              <a:t> </a:t>
            </a:r>
            <a:r>
              <a:rPr lang="en-US" sz="1600" dirty="0" smtClean="0"/>
              <a:t>–</a:t>
            </a:r>
            <a:r>
              <a:rPr lang="sv-SE" sz="1600" dirty="0" smtClean="0"/>
              <a:t> </a:t>
            </a:r>
            <a:r>
              <a:rPr lang="sv-SE" sz="1600" b="1" dirty="0" smtClean="0"/>
              <a:t>28 Feb. 2013</a:t>
            </a:r>
          </a:p>
          <a:p>
            <a:r>
              <a:rPr lang="sv-SE" sz="1600" dirty="0" err="1" smtClean="0"/>
              <a:t>Development</a:t>
            </a:r>
            <a:r>
              <a:rPr lang="sv-SE" sz="1600" dirty="0" smtClean="0"/>
              <a:t> tasks</a:t>
            </a:r>
          </a:p>
          <a:p>
            <a:pPr lvl="1"/>
            <a:r>
              <a:rPr lang="sv-SE" sz="1400" dirty="0" smtClean="0"/>
              <a:t>All for EMI 3 defined and tracked in the </a:t>
            </a:r>
            <a:r>
              <a:rPr lang="sv-SE" sz="1400" dirty="0" err="1" smtClean="0"/>
              <a:t>dev</a:t>
            </a:r>
            <a:r>
              <a:rPr lang="sv-SE" sz="1400" dirty="0" smtClean="0"/>
              <a:t> </a:t>
            </a:r>
            <a:r>
              <a:rPr lang="sv-SE" sz="1400" dirty="0" err="1" smtClean="0"/>
              <a:t>tracker</a:t>
            </a:r>
            <a:r>
              <a:rPr lang="sv-SE" sz="1400" dirty="0" smtClean="0"/>
              <a:t> </a:t>
            </a:r>
            <a:r>
              <a:rPr lang="en-US" sz="1400" dirty="0" smtClean="0"/>
              <a:t>–</a:t>
            </a:r>
            <a:r>
              <a:rPr lang="sv-SE" sz="1400" dirty="0" smtClean="0"/>
              <a:t> 29 June 2012</a:t>
            </a:r>
          </a:p>
          <a:p>
            <a:r>
              <a:rPr lang="sv-SE" sz="1600" dirty="0" smtClean="0"/>
              <a:t>EMI </a:t>
            </a:r>
            <a:r>
              <a:rPr lang="sv-SE" sz="1600" dirty="0" err="1" smtClean="0"/>
              <a:t>Policies</a:t>
            </a:r>
            <a:endParaRPr lang="sv-SE" sz="1600" dirty="0" smtClean="0"/>
          </a:p>
          <a:p>
            <a:pPr lvl="1"/>
            <a:r>
              <a:rPr lang="sv-SE" sz="1200" dirty="0" err="1" smtClean="0"/>
              <a:t>changes</a:t>
            </a:r>
            <a:r>
              <a:rPr lang="sv-SE" sz="1200" dirty="0" smtClean="0"/>
              <a:t> </a:t>
            </a:r>
            <a:r>
              <a:rPr lang="sv-SE" sz="1200" dirty="0" err="1" smtClean="0"/>
              <a:t>expected</a:t>
            </a:r>
            <a:r>
              <a:rPr lang="sv-SE" sz="1200" dirty="0" smtClean="0"/>
              <a:t> </a:t>
            </a:r>
            <a:r>
              <a:rPr lang="en-US" sz="1200" dirty="0" smtClean="0"/>
              <a:t>–</a:t>
            </a:r>
            <a:r>
              <a:rPr lang="sv-SE" sz="1200" dirty="0" smtClean="0"/>
              <a:t>End </a:t>
            </a:r>
            <a:r>
              <a:rPr lang="sv-SE" sz="1200" dirty="0" err="1" smtClean="0"/>
              <a:t>of</a:t>
            </a:r>
            <a:r>
              <a:rPr lang="sv-SE" sz="1200" dirty="0" smtClean="0"/>
              <a:t> June 2012</a:t>
            </a:r>
          </a:p>
          <a:p>
            <a:r>
              <a:rPr lang="sv-SE" sz="1600" dirty="0" smtClean="0"/>
              <a:t>Tools</a:t>
            </a:r>
          </a:p>
          <a:p>
            <a:pPr lvl="1"/>
            <a:r>
              <a:rPr lang="en-US" sz="1200" dirty="0" smtClean="0"/>
              <a:t>N</a:t>
            </a:r>
            <a:r>
              <a:rPr lang="sv-SE" sz="1200" dirty="0" smtClean="0"/>
              <a:t>o major </a:t>
            </a:r>
            <a:r>
              <a:rPr lang="sv-SE" sz="1200" dirty="0" err="1" smtClean="0"/>
              <a:t>changes</a:t>
            </a:r>
            <a:r>
              <a:rPr lang="sv-SE" sz="1200" dirty="0" smtClean="0"/>
              <a:t> </a:t>
            </a:r>
            <a:r>
              <a:rPr lang="sv-SE" sz="1200" dirty="0" err="1" smtClean="0"/>
              <a:t>foreseen</a:t>
            </a:r>
            <a:endParaRPr lang="sv-SE" sz="1200" dirty="0" smtClean="0"/>
          </a:p>
          <a:p>
            <a:pPr lvl="1"/>
            <a:r>
              <a:rPr lang="en-US" sz="1200" dirty="0" smtClean="0"/>
              <a:t>I</a:t>
            </a:r>
            <a:r>
              <a:rPr lang="sv-SE" sz="1200" dirty="0" err="1" smtClean="0"/>
              <a:t>mprove</a:t>
            </a:r>
            <a:r>
              <a:rPr lang="sv-SE" sz="1200" dirty="0" smtClean="0"/>
              <a:t> </a:t>
            </a:r>
            <a:r>
              <a:rPr lang="sv-SE" sz="1200" dirty="0" err="1" smtClean="0"/>
              <a:t>stability</a:t>
            </a:r>
            <a:r>
              <a:rPr lang="sv-SE" sz="1200" dirty="0" smtClean="0"/>
              <a:t> by </a:t>
            </a:r>
            <a:r>
              <a:rPr lang="sv-SE" sz="1200" dirty="0" err="1" smtClean="0"/>
              <a:t>conitnuos</a:t>
            </a:r>
            <a:r>
              <a:rPr lang="sv-SE" sz="1200" dirty="0" smtClean="0"/>
              <a:t> </a:t>
            </a:r>
            <a:r>
              <a:rPr lang="sv-SE" sz="1200" dirty="0" err="1" smtClean="0"/>
              <a:t>monitoring</a:t>
            </a:r>
            <a:endParaRPr lang="sv-SE" sz="1200" dirty="0"/>
          </a:p>
          <a:p>
            <a:r>
              <a:rPr lang="sv-SE" sz="1600" dirty="0" smtClean="0"/>
              <a:t>Monte </a:t>
            </a:r>
            <a:r>
              <a:rPr lang="sv-SE" sz="1600" dirty="0" err="1" smtClean="0"/>
              <a:t>Bianco</a:t>
            </a:r>
            <a:r>
              <a:rPr lang="sv-SE" sz="1600" dirty="0" smtClean="0"/>
              <a:t> release tracker entries</a:t>
            </a:r>
          </a:p>
          <a:p>
            <a:pPr lvl="1"/>
            <a:r>
              <a:rPr lang="sv-SE" sz="1400" dirty="0" smtClean="0"/>
              <a:t>Cristina will add EMI 3 release tasks </a:t>
            </a:r>
            <a:r>
              <a:rPr lang="en-US" sz="1400" dirty="0" smtClean="0"/>
              <a:t>–</a:t>
            </a:r>
            <a:r>
              <a:rPr lang="sv-SE" sz="1400" dirty="0" smtClean="0"/>
              <a:t> </a:t>
            </a:r>
            <a:r>
              <a:rPr lang="sv-SE" sz="1400" dirty="0" err="1" smtClean="0"/>
              <a:t>July</a:t>
            </a:r>
            <a:r>
              <a:rPr lang="sv-SE" sz="1400" dirty="0" smtClean="0"/>
              <a:t> 2012</a:t>
            </a:r>
            <a:endParaRPr lang="sv-SE" sz="1600" dirty="0" smtClean="0"/>
          </a:p>
          <a:p>
            <a:r>
              <a:rPr lang="sv-SE" sz="1600" dirty="0" smtClean="0"/>
              <a:t>No new </a:t>
            </a:r>
            <a:r>
              <a:rPr lang="sv-SE" sz="1600" dirty="0" err="1" smtClean="0"/>
              <a:t>platform</a:t>
            </a:r>
            <a:r>
              <a:rPr lang="sv-SE" sz="1600" dirty="0" smtClean="0"/>
              <a:t> </a:t>
            </a:r>
            <a:r>
              <a:rPr lang="sv-SE" sz="1600" dirty="0" err="1" smtClean="0"/>
              <a:t>porting</a:t>
            </a:r>
            <a:r>
              <a:rPr lang="sv-SE" sz="1600" dirty="0" smtClean="0"/>
              <a:t> </a:t>
            </a:r>
          </a:p>
          <a:p>
            <a:pPr lvl="1"/>
            <a:r>
              <a:rPr lang="sv-SE" sz="1200" dirty="0"/>
              <a:t>A</a:t>
            </a:r>
            <a:r>
              <a:rPr lang="sv-SE" sz="1200" dirty="0" smtClean="0"/>
              <a:t>ll </a:t>
            </a:r>
            <a:r>
              <a:rPr lang="sv-SE" sz="1200" dirty="0" err="1" smtClean="0"/>
              <a:t>porting</a:t>
            </a:r>
            <a:r>
              <a:rPr lang="sv-SE" sz="1200" dirty="0" smtClean="0"/>
              <a:t> </a:t>
            </a:r>
            <a:r>
              <a:rPr lang="sv-SE" sz="1200" dirty="0" err="1" smtClean="0"/>
              <a:t>activities</a:t>
            </a:r>
            <a:r>
              <a:rPr lang="sv-SE" sz="1200" dirty="0" smtClean="0"/>
              <a:t> (</a:t>
            </a:r>
            <a:r>
              <a:rPr lang="sv-SE" sz="1200" dirty="0" err="1" smtClean="0"/>
              <a:t>Debian</a:t>
            </a:r>
            <a:r>
              <a:rPr lang="sv-SE" sz="1200" dirty="0" smtClean="0"/>
              <a:t>) </a:t>
            </a:r>
            <a:r>
              <a:rPr lang="sv-SE" sz="1200" dirty="0" err="1" smtClean="0"/>
              <a:t>will</a:t>
            </a:r>
            <a:r>
              <a:rPr lang="sv-SE" sz="1200" dirty="0" smtClean="0"/>
              <a:t> be </a:t>
            </a:r>
            <a:r>
              <a:rPr lang="sv-SE" sz="1200" dirty="0" err="1" smtClean="0"/>
              <a:t>completed</a:t>
            </a:r>
            <a:r>
              <a:rPr lang="sv-SE" sz="1200" dirty="0" smtClean="0"/>
              <a:t> as EMI 2 </a:t>
            </a:r>
            <a:r>
              <a:rPr lang="sv-SE" sz="1200" dirty="0" err="1" smtClean="0"/>
              <a:t>Updates</a:t>
            </a:r>
            <a:endParaRPr lang="sv-SE" sz="1200" dirty="0" smtClean="0"/>
          </a:p>
          <a:p>
            <a:pPr lvl="1"/>
            <a:r>
              <a:rPr lang="en-US" sz="1200" dirty="0" smtClean="0"/>
              <a:t>Extra porting effort for “shared” components (e.g. GFAL, </a:t>
            </a:r>
            <a:r>
              <a:rPr lang="en-US" sz="1200" dirty="0" err="1" smtClean="0"/>
              <a:t>voms</a:t>
            </a:r>
            <a:r>
              <a:rPr lang="en-US" sz="1200" dirty="0" smtClean="0"/>
              <a:t>, </a:t>
            </a:r>
            <a:r>
              <a:rPr lang="en-US" sz="1200" dirty="0" err="1" smtClean="0"/>
              <a:t>gridsite</a:t>
            </a:r>
            <a:r>
              <a:rPr lang="en-US" sz="1200" dirty="0" smtClean="0"/>
              <a:t>)</a:t>
            </a:r>
            <a:endParaRPr lang="sv-SE" sz="1200" dirty="0" smtClean="0"/>
          </a:p>
          <a:p>
            <a:r>
              <a:rPr lang="sv-SE" sz="1600" dirty="0" err="1" smtClean="0"/>
              <a:t>Development</a:t>
            </a:r>
            <a:r>
              <a:rPr lang="sv-SE" sz="1600" dirty="0" smtClean="0"/>
              <a:t> code </a:t>
            </a:r>
            <a:r>
              <a:rPr lang="sv-SE" sz="1600" dirty="0" err="1" smtClean="0"/>
              <a:t>freeze</a:t>
            </a:r>
            <a:r>
              <a:rPr lang="sv-SE" sz="1600" dirty="0" smtClean="0"/>
              <a:t>:</a:t>
            </a:r>
          </a:p>
          <a:p>
            <a:pPr lvl="1"/>
            <a:r>
              <a:rPr lang="en-US" sz="1600" dirty="0" smtClean="0"/>
              <a:t>B</a:t>
            </a:r>
            <a:r>
              <a:rPr lang="sv-SE" sz="1600" dirty="0" err="1" smtClean="0"/>
              <a:t>ase</a:t>
            </a:r>
            <a:r>
              <a:rPr lang="sv-SE" sz="1600" dirty="0" smtClean="0"/>
              <a:t> </a:t>
            </a:r>
            <a:r>
              <a:rPr lang="sv-SE" sz="1600" dirty="0" err="1" smtClean="0"/>
              <a:t>components</a:t>
            </a:r>
            <a:r>
              <a:rPr lang="sv-SE" sz="1600" dirty="0" smtClean="0"/>
              <a:t> </a:t>
            </a:r>
            <a:r>
              <a:rPr lang="en-US" sz="1600" dirty="0" smtClean="0"/>
              <a:t>– </a:t>
            </a:r>
            <a:r>
              <a:rPr lang="sv-SE" sz="1600" dirty="0" smtClean="0"/>
              <a:t> 19. </a:t>
            </a:r>
            <a:r>
              <a:rPr lang="sv-SE" sz="1600" dirty="0" err="1" smtClean="0"/>
              <a:t>Oct</a:t>
            </a:r>
            <a:r>
              <a:rPr lang="sv-SE" sz="1600" dirty="0" smtClean="0"/>
              <a:t> 2012</a:t>
            </a:r>
          </a:p>
          <a:p>
            <a:pPr lvl="1"/>
            <a:r>
              <a:rPr lang="sv-SE" sz="1600" dirty="0" smtClean="0"/>
              <a:t>All </a:t>
            </a:r>
            <a:r>
              <a:rPr lang="sv-SE" sz="1600" dirty="0" err="1" smtClean="0"/>
              <a:t>other</a:t>
            </a:r>
            <a:r>
              <a:rPr lang="sv-SE" sz="1600" dirty="0" smtClean="0"/>
              <a:t> </a:t>
            </a:r>
            <a:r>
              <a:rPr lang="sv-SE" sz="1600" dirty="0" err="1" smtClean="0"/>
              <a:t>components</a:t>
            </a:r>
            <a:r>
              <a:rPr lang="sv-SE" sz="1600" dirty="0" smtClean="0"/>
              <a:t> </a:t>
            </a:r>
            <a:r>
              <a:rPr lang="en-US" sz="1600" dirty="0" smtClean="0"/>
              <a:t>–</a:t>
            </a:r>
            <a:r>
              <a:rPr lang="sv-SE" sz="1600" dirty="0" smtClean="0"/>
              <a:t> 23 Nov. 2012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Draft </a:t>
            </a:r>
            <a:r>
              <a:rPr lang="sv-SE" dirty="0"/>
              <a:t>S</a:t>
            </a:r>
            <a:r>
              <a:rPr lang="sv-SE" dirty="0" smtClean="0"/>
              <a:t>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10/5/2012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4th EMI all-hands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577DC-976E-2D49-A96F-338E7AE475A2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68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2123</TotalTime>
  <Words>153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Larissa-Design</vt:lpstr>
      <vt:lpstr>Monte Bianco DRAFT roadmap</vt:lpstr>
      <vt:lpstr>Draft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n.lamla</dc:creator>
  <cp:lastModifiedBy>Balazs</cp:lastModifiedBy>
  <cp:revision>225</cp:revision>
  <dcterms:created xsi:type="dcterms:W3CDTF">2011-10-04T06:09:25Z</dcterms:created>
  <dcterms:modified xsi:type="dcterms:W3CDTF">2012-05-10T09:28:55Z</dcterms:modified>
</cp:coreProperties>
</file>