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57" r:id="rId3"/>
    <p:sldId id="260" r:id="rId4"/>
    <p:sldId id="261" r:id="rId5"/>
    <p:sldId id="262" r:id="rId6"/>
  </p:sldIdLst>
  <p:sldSz cx="6243638" cy="4679950"/>
  <p:notesSz cx="6858000" cy="9144000"/>
  <p:defaultTextStyle>
    <a:defPPr>
      <a:defRPr lang="de-DE"/>
    </a:defPPr>
    <a:lvl1pPr marL="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65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304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7956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0607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3260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591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58563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1215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68" autoAdjust="0"/>
  </p:normalViewPr>
  <p:slideViewPr>
    <p:cSldViewPr>
      <p:cViewPr varScale="1">
        <p:scale>
          <a:sx n="156" d="100"/>
          <a:sy n="156" d="100"/>
        </p:scale>
        <p:origin x="-1160" y="-104"/>
      </p:cViewPr>
      <p:guideLst>
        <p:guide orient="horz" pos="1474"/>
        <p:guide pos="19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22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97278-9916-4BC9-9653-6DEB43F1F98A}" type="datetimeFigureOut">
              <a:rPr lang="de-DE" smtClean="0"/>
              <a:pPr/>
              <a:t>08.05.12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C578D-F708-4C58-839D-BA399D14961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9162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F4596-6CCC-254B-AADA-7E1CB1B3CEB6}" type="datetimeFigureOut">
              <a:rPr lang="en-US" smtClean="0"/>
              <a:t>08.05.12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DBB9E-6689-B541-984D-AA12D2D28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98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 descr="D:\Aufträge-JSC\Projekt-EMI\EMI-PPT-Template\2. Runde\gitt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71823"/>
            <a:ext cx="6243638" cy="3719665"/>
          </a:xfrm>
          <a:prstGeom prst="rect">
            <a:avLst/>
          </a:prstGeom>
          <a:noFill/>
        </p:spPr>
      </p:pic>
      <p:sp>
        <p:nvSpPr>
          <p:cNvPr id="2" name="Rechteck 1"/>
          <p:cNvSpPr/>
          <p:nvPr userDrawn="1"/>
        </p:nvSpPr>
        <p:spPr>
          <a:xfrm>
            <a:off x="2185715" y="4140175"/>
            <a:ext cx="3831498" cy="21544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EMI is partially funded by the European</a:t>
            </a:r>
            <a:r>
              <a:rPr lang="en-US" sz="800" baseline="0" dirty="0" smtClean="0">
                <a:solidFill>
                  <a:schemeClr val="bg1">
                    <a:lumMod val="50000"/>
                  </a:schemeClr>
                </a:solidFill>
              </a:rPr>
              <a:t> Commission under Grant Agreement RI-261611</a:t>
            </a:r>
            <a:endParaRPr lang="de-DE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97200" y="107727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title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7483" y="611783"/>
            <a:ext cx="3528268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lvl="0"/>
            <a:r>
              <a:rPr lang="en-US" dirty="0" smtClean="0"/>
              <a:t>Author, Institute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97483" y="1187847"/>
            <a:ext cx="2736304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i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Location, Date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41499" y="4356199"/>
            <a:ext cx="5688632" cy="28803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n.lamla\Desktop\balken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1" y="35719"/>
            <a:ext cx="516240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41500" y="620120"/>
            <a:ext cx="5688632" cy="3636270"/>
          </a:xfrm>
          <a:prstGeom prst="rect">
            <a:avLst/>
          </a:prstGeom>
        </p:spPr>
        <p:txBody>
          <a:bodyPr lIns="45303" tIns="22652" rIns="45303" bIns="22652"/>
          <a:lstStyle>
            <a:lvl1pPr>
              <a:defRPr sz="24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2pPr>
            <a:lvl3pPr>
              <a:defRPr sz="18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4pPr>
            <a:lvl5pPr>
              <a:defRPr sz="15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</a:t>
            </a:r>
          </a:p>
          <a:p>
            <a:pPr lvl="1"/>
            <a:r>
              <a:rPr lang="de-DE" dirty="0" smtClean="0"/>
              <a:t> Zweite Ebene</a:t>
            </a:r>
          </a:p>
          <a:p>
            <a:pPr lvl="2"/>
            <a:r>
              <a:rPr lang="de-DE" dirty="0" smtClean="0"/>
              <a:t> 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 rot="16200000">
            <a:off x="5642220" y="4068047"/>
            <a:ext cx="936104" cy="216266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marL="0" lvl="4" algn="ctr"/>
            <a:r>
              <a:rPr lang="en-US" sz="700" b="1" dirty="0" smtClean="0">
                <a:solidFill>
                  <a:schemeClr val="bg1">
                    <a:lumMod val="50000"/>
                  </a:schemeClr>
                </a:solidFill>
              </a:rPr>
              <a:t>EMI INFSO-RI-261611</a:t>
            </a:r>
            <a:endParaRPr lang="en-GB" sz="7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008" y="35719"/>
            <a:ext cx="5138043" cy="432049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149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62DC3701-8B53-0049-AEC8-9749E7BAD835}" type="datetime1">
              <a:rPr lang="it-IT" smtClean="0"/>
              <a:t>08.05.12</a:t>
            </a:fld>
            <a:endParaRPr lang="de-D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080770" y="4356198"/>
            <a:ext cx="1977153" cy="230589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smtClean="0"/>
              <a:t>Change Me</a:t>
            </a:r>
            <a:endParaRPr lang="de-D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47460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F5B577DC-976E-2D49-A96F-338E7AE475A2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Aufträge-JSC\Projekt-EMI\EMI-PPT-Template\2. Runde\EMI_Logo_newes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2059" y="107727"/>
            <a:ext cx="916457" cy="398292"/>
          </a:xfrm>
          <a:prstGeom prst="rect">
            <a:avLst/>
          </a:prstGeom>
          <a:noFill/>
        </p:spPr>
      </p:pic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40834" y="4337624"/>
            <a:ext cx="1456849" cy="249164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14A803-2AB9-424E-BA66-E0031698D423}" type="datetime1">
              <a:rPr lang="it-IT" smtClean="0"/>
              <a:t>08.05.12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133244" y="4337624"/>
            <a:ext cx="1977153" cy="249164"/>
          </a:xfrm>
          <a:prstGeom prst="rect">
            <a:avLst/>
          </a:prstGeom>
        </p:spPr>
        <p:txBody>
          <a:bodyPr/>
          <a:lstStyle>
            <a:lvl1pPr algn="ctr"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CERN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474609" y="4337624"/>
            <a:ext cx="1456849" cy="249164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A60838D-EE03-4405-A687-6A3162599014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5304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890" indent="-169890" algn="l" defTabSz="45304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8095" indent="-141575" algn="l" defTabSz="45304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2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92820" indent="-113260" algn="l" defTabSz="45304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9339" indent="-113260" algn="l" defTabSz="45304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85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7237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6988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25418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65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304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7956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0607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260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91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8563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1215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Accounting in EMI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Jon Kerr Nilsen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Hamburg, 08-05-2012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30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we do?</a:t>
            </a:r>
          </a:p>
          <a:p>
            <a:r>
              <a:rPr lang="en-US" dirty="0" smtClean="0"/>
              <a:t>When will we do it?</a:t>
            </a:r>
            <a:endParaRPr lang="en-US" dirty="0" smtClean="0"/>
          </a:p>
          <a:p>
            <a:r>
              <a:rPr lang="en-US" dirty="0" smtClean="0"/>
              <a:t>Who will do it?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DB12-D9E7-7B4A-8EC2-3762C728FAAA}" type="datetime1">
              <a:rPr lang="it-IT" smtClean="0"/>
              <a:t>08.05.12</a:t>
            </a:fld>
            <a:endParaRPr lang="de-DE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Hamburg</a:t>
            </a:r>
            <a:endParaRPr lang="de-DE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7623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in EMI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08.05.12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Hamburg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12" name="Content Placeholder 11" descr="emi accounting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" t="34566" r="-196" b="2628"/>
          <a:stretch/>
        </p:blipFill>
        <p:spPr/>
      </p:pic>
    </p:spTree>
    <p:extLst>
      <p:ext uri="{BB962C8B-B14F-4D97-AF65-F5344CB8AC3E}">
        <p14:creationId xmlns:p14="http://schemas.microsoft.com/office/powerpoint/2010/main" val="133509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08.05.12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Hamburg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4</a:t>
            </a:fld>
            <a:endParaRPr lang="de-DE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465563"/>
              </p:ext>
            </p:extLst>
          </p:nvPr>
        </p:nvGraphicFramePr>
        <p:xfrm>
          <a:off x="241499" y="611783"/>
          <a:ext cx="5689600" cy="3591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72"/>
                <a:gridCol w="2196728"/>
                <a:gridCol w="1422400"/>
                <a:gridCol w="1422400"/>
              </a:tblGrid>
              <a:tr h="328954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Objective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Priority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Due</a:t>
                      </a:r>
                      <a:endParaRPr lang="en-US" sz="1200" b="1" dirty="0"/>
                    </a:p>
                  </a:txBody>
                  <a:tcPr/>
                </a:tc>
              </a:tr>
              <a:tr h="698093">
                <a:tc>
                  <a:txBody>
                    <a:bodyPr/>
                    <a:lstStyle/>
                    <a:p>
                      <a:pPr marL="228600" algn="l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C9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75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Support for the EMI compute accounting record (UR) by compute area services.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M27</a:t>
                      </a:r>
                    </a:p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(July)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698093">
                <a:tc>
                  <a:txBody>
                    <a:bodyPr/>
                    <a:lstStyle/>
                    <a:p>
                      <a:pPr marL="228600" algn="l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D16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75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Add support for storage space usage accounting to SEs based on the agreed record.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GB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M29</a:t>
                      </a:r>
                    </a:p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(September)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011522">
                <a:tc>
                  <a:txBody>
                    <a:bodyPr/>
                    <a:lstStyle/>
                    <a:p>
                      <a:pPr marL="228600" algn="l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I9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75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Implement or adapt the accounting record publishers of compute and data area services to use the common messaging system.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GB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M28</a:t>
                      </a:r>
                    </a:p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(August)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854808">
                <a:tc>
                  <a:txBody>
                    <a:bodyPr/>
                    <a:lstStyle/>
                    <a:p>
                      <a:pPr marL="228600" algn="l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I11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575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Investigate the potential accounting problems due to co-deployment of multiple CEs at the same site</a:t>
                      </a:r>
                      <a:endParaRPr lang="en-US" sz="11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M28</a:t>
                      </a:r>
                    </a:p>
                    <a:p>
                      <a:pPr algn="ctr">
                        <a:spcAft>
                          <a:spcPts val="575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(August)</a:t>
                      </a:r>
                      <a:endParaRPr lang="en-US" sz="11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536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do what?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3701-8B53-0049-AEC8-9749E7BAD835}" type="datetime1">
              <a:rPr lang="it-IT" smtClean="0"/>
              <a:t>08.05.12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Hamburg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0297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MI_Template_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EMI_Template_3.potx</Template>
  <TotalTime>420</TotalTime>
  <Words>145</Words>
  <Application>Microsoft Macintosh PowerPoint</Application>
  <PresentationFormat>Custom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EMI_Template_3</vt:lpstr>
      <vt:lpstr>Accounting in EMI</vt:lpstr>
      <vt:lpstr>Outline</vt:lpstr>
      <vt:lpstr>Accounting in EMI</vt:lpstr>
      <vt:lpstr>Timeline</vt:lpstr>
      <vt:lpstr>Who will do what?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n.lamla</dc:creator>
  <cp:lastModifiedBy>Jon Kerr Nilsen</cp:lastModifiedBy>
  <cp:revision>61</cp:revision>
  <dcterms:created xsi:type="dcterms:W3CDTF">2011-10-04T06:09:25Z</dcterms:created>
  <dcterms:modified xsi:type="dcterms:W3CDTF">2012-05-08T10:23:54Z</dcterms:modified>
</cp:coreProperties>
</file>