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1" r:id="rId5"/>
    <p:sldId id="259" r:id="rId6"/>
    <p:sldId id="260" r:id="rId7"/>
    <p:sldId id="25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FC08-0BE3-1940-B313-877CA02AB92C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B8CC-1C98-CD46-9F47-EB56A2E2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space is in the tunnel for the wall-sided branch beamlines?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Harald Sinn</a:t>
            </a:r>
          </a:p>
          <a:p>
            <a:r>
              <a:rPr lang="en-US" dirty="0" smtClean="0"/>
              <a:t>30.3.2012, Friday TC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1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8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0"/>
            <a:ext cx="4459287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4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85825"/>
            <a:ext cx="89725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2600" y="61722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15 m = 4 cm, 1.40 m = 0.373cm, 2.8m=0.75cm.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tilt angle S1/S2: 2.4 mrad = 120 mm/40m, S3: 20 mrad = 800 mm/40m= 0.213cm/10.66cm</a:t>
            </a:r>
          </a:p>
          <a:p>
            <a:r>
              <a:rPr lang="en-US" sz="1200" dirty="0">
                <a:solidFill>
                  <a:schemeClr val="bg1"/>
                </a:solidFill>
              </a:rPr>
              <a:t>LCLS scale: 801.7-757.4=44.3 m  =11.81cm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327150" y="7493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460500" y="7493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117600" y="749300"/>
            <a:ext cx="82550" cy="415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2768600" y="736600"/>
            <a:ext cx="274638" cy="4152900"/>
            <a:chOff x="1744" y="464"/>
            <a:chExt cx="173" cy="2616"/>
          </a:xfrm>
        </p:grpSpPr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828" y="464"/>
              <a:ext cx="0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912" y="464"/>
              <a:ext cx="5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 flipH="1">
              <a:off x="1744" y="464"/>
              <a:ext cx="5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36600" y="2032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SASE3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324100" y="2032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SASE1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7213600" y="2159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SASE2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1174750" y="1898650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1346200" y="762000"/>
            <a:ext cx="46038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7683500" y="736600"/>
            <a:ext cx="274638" cy="4152900"/>
            <a:chOff x="1744" y="464"/>
            <a:chExt cx="173" cy="2616"/>
          </a:xfrm>
        </p:grpSpPr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1828" y="464"/>
              <a:ext cx="0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1912" y="464"/>
              <a:ext cx="5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H="1">
              <a:off x="1744" y="464"/>
              <a:ext cx="5" cy="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7597" r="6013" b="14847"/>
          <a:stretch>
            <a:fillRect/>
          </a:stretch>
        </p:blipFill>
        <p:spPr bwMode="auto">
          <a:xfrm>
            <a:off x="3856038" y="1466850"/>
            <a:ext cx="10541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95" name="Line 51"/>
          <p:cNvSpPr>
            <a:spLocks noChangeShapeType="1"/>
          </p:cNvSpPr>
          <p:nvPr/>
        </p:nvSpPr>
        <p:spPr bwMode="auto">
          <a:xfrm flipV="1">
            <a:off x="2193925" y="5229225"/>
            <a:ext cx="148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749550" y="5024438"/>
            <a:ext cx="6016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15 m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1416050" y="2063750"/>
            <a:ext cx="60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SQS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65163" y="2335213"/>
            <a:ext cx="601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SCS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2397125" y="2332038"/>
            <a:ext cx="4889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SPB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038475" y="2066925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FXE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319963" y="2332038"/>
            <a:ext cx="4889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MID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7961313" y="2084388"/>
            <a:ext cx="51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HED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4352" y="6172200"/>
            <a:ext cx="666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TC meeting, February 4, 2011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SASE2, XTD 6,  100m before XHEQ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5984">
            <a:off x="2217902" y="1561269"/>
            <a:ext cx="4329349" cy="51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xp_hall_SASE3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06" y="1831971"/>
            <a:ext cx="6781082" cy="43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for beam shutter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8" y="1171522"/>
            <a:ext cx="7205318" cy="55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9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 mono (ANL)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20174"/>
            <a:ext cx="3353006" cy="361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430" y="1841139"/>
            <a:ext cx="5021580" cy="40462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02880" y="2066887"/>
            <a:ext cx="0" cy="347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4" y="5611035"/>
            <a:ext cx="364998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 Mono (ANL)</a:t>
            </a:r>
            <a:endParaRPr lang="en-US" dirty="0"/>
          </a:p>
        </p:txBody>
      </p:sp>
      <p:pic>
        <p:nvPicPr>
          <p:cNvPr id="5" name="Picture 4" descr="image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" y="1722820"/>
            <a:ext cx="8652047" cy="47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122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much space is in the tunnel for the wall-sided branch beamlines?</vt:lpstr>
      <vt:lpstr>PowerPoint Presentation</vt:lpstr>
      <vt:lpstr>PowerPoint Presentation</vt:lpstr>
      <vt:lpstr>SASE2, XTD 6,  100m before XHEQ</vt:lpstr>
      <vt:lpstr>PowerPoint Presentation</vt:lpstr>
      <vt:lpstr>Space for beam shutter</vt:lpstr>
      <vt:lpstr>Hard X-ray mono (ANL)</vt:lpstr>
      <vt:lpstr>Hard X-ray Mono (ANL)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space is in the tunnel for the wall-sided branch beamlines?</dc:title>
  <dc:creator>Harald Sinn</dc:creator>
  <cp:lastModifiedBy>Harald Sinn</cp:lastModifiedBy>
  <cp:revision>6</cp:revision>
  <dcterms:created xsi:type="dcterms:W3CDTF">2012-03-30T06:16:16Z</dcterms:created>
  <dcterms:modified xsi:type="dcterms:W3CDTF">2012-03-30T08:54:39Z</dcterms:modified>
</cp:coreProperties>
</file>