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609EC3-3E07-477A-BE9A-6E9F64147440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AEF7E2-A8DF-474F-8FFB-FBD623DBC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09EC3-3E07-477A-BE9A-6E9F64147440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F7E2-A8DF-474F-8FFB-FBD623DBC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09EC3-3E07-477A-BE9A-6E9F64147440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F7E2-A8DF-474F-8FFB-FBD623DBC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09EC3-3E07-477A-BE9A-6E9F64147440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F7E2-A8DF-474F-8FFB-FBD623DBC02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09EC3-3E07-477A-BE9A-6E9F64147440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F7E2-A8DF-474F-8FFB-FBD623DBC02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09EC3-3E07-477A-BE9A-6E9F64147440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F7E2-A8DF-474F-8FFB-FBD623DBC0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09EC3-3E07-477A-BE9A-6E9F64147440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F7E2-A8DF-474F-8FFB-FBD623DBC02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09EC3-3E07-477A-BE9A-6E9F64147440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F7E2-A8DF-474F-8FFB-FBD623DBC02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09EC3-3E07-477A-BE9A-6E9F64147440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F7E2-A8DF-474F-8FFB-FBD623DBC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609EC3-3E07-477A-BE9A-6E9F64147440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EF7E2-A8DF-474F-8FFB-FBD623DBC02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609EC3-3E07-477A-BE9A-6E9F64147440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4AEF7E2-A8DF-474F-8FFB-FBD623DBC02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609EC3-3E07-477A-BE9A-6E9F64147440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4AEF7E2-A8DF-474F-8FFB-FBD623DBC0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Synchronizing the </a:t>
            </a:r>
            <a:br>
              <a:rPr lang="en-US" dirty="0" smtClean="0"/>
            </a:br>
            <a:r>
              <a:rPr lang="en-US" dirty="0" smtClean="0"/>
              <a:t>clock to the beam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Luigi </a:t>
            </a:r>
            <a:r>
              <a:rPr lang="en-US" dirty="0" err="1" smtClean="0"/>
              <a:t>Calligaris</a:t>
            </a:r>
            <a:endParaRPr lang="en-US" dirty="0" smtClean="0"/>
          </a:p>
          <a:p>
            <a:r>
              <a:rPr lang="en-US" dirty="0" smtClean="0"/>
              <a:t>DESY CMS Phase I Pixel meeting, 09/03/2012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17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 the moment Pixel ROC is clocked internally</a:t>
            </a:r>
          </a:p>
          <a:p>
            <a:pPr lvl="1"/>
            <a:r>
              <a:rPr lang="en-US" dirty="0"/>
              <a:t>Particles </a:t>
            </a:r>
            <a:r>
              <a:rPr lang="en-US" dirty="0" smtClean="0"/>
              <a:t>could be assigned to </a:t>
            </a:r>
            <a:r>
              <a:rPr lang="en-US" dirty="0"/>
              <a:t>different </a:t>
            </a:r>
            <a:r>
              <a:rPr lang="en-US" dirty="0" smtClean="0"/>
              <a:t>“BX” tags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 want to synchronize the CMS pixel to the DESY II beam</a:t>
            </a:r>
          </a:p>
          <a:p>
            <a:pPr lvl="1"/>
            <a:r>
              <a:rPr lang="en-US" dirty="0" smtClean="0"/>
              <a:t>CMS Pixel </a:t>
            </a:r>
            <a:r>
              <a:rPr lang="en-US" dirty="0" smtClean="0">
                <a:sym typeface="Wingdings" pitchFamily="2" charset="2"/>
              </a:rPr>
              <a:t> approx. 40 MHz clock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DESY II beam  RF is </a:t>
            </a:r>
            <a:r>
              <a:rPr lang="en-US" dirty="0" err="1" smtClean="0">
                <a:sym typeface="Wingdings" pitchFamily="2" charset="2"/>
              </a:rPr>
              <a:t>approx</a:t>
            </a:r>
            <a:r>
              <a:rPr lang="en-US" dirty="0" smtClean="0">
                <a:sym typeface="Wingdings" pitchFamily="2" charset="2"/>
              </a:rPr>
              <a:t> 1,024 MHz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Testbeam</a:t>
            </a:r>
            <a:r>
              <a:rPr lang="en-US" dirty="0" smtClean="0">
                <a:sym typeface="Wingdings" pitchFamily="2" charset="2"/>
              </a:rPr>
              <a:t> area has a wire carrying RF signal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Try to use it to synchronize our chip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We have to synthetize 40 MHz from 1,024 MHz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Synchronizing the clock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Take input signal with frequency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r</a:t>
            </a:r>
            <a:endParaRPr lang="en-US" sz="2400" dirty="0" smtClean="0"/>
          </a:p>
          <a:p>
            <a:r>
              <a:rPr lang="en-US" sz="2400" dirty="0" smtClean="0"/>
              <a:t>Generate with a Voltage Controlled Oscillator an output signal with frequency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o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Divide </a:t>
            </a:r>
            <a:r>
              <a:rPr lang="en-US" sz="2400" dirty="0" err="1"/>
              <a:t>f</a:t>
            </a:r>
            <a:r>
              <a:rPr lang="en-US" sz="2400" baseline="-25000" dirty="0" err="1"/>
              <a:t>o</a:t>
            </a:r>
            <a:r>
              <a:rPr lang="en-US" sz="2400" dirty="0" smtClean="0"/>
              <a:t> by the multiplication factor N</a:t>
            </a:r>
          </a:p>
          <a:p>
            <a:r>
              <a:rPr lang="en-US" sz="2400" dirty="0" smtClean="0"/>
              <a:t>Phase compare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r</a:t>
            </a:r>
            <a:r>
              <a:rPr lang="en-US" sz="2400" dirty="0" smtClean="0"/>
              <a:t> and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o</a:t>
            </a:r>
            <a:r>
              <a:rPr lang="en-US" sz="2400" dirty="0" smtClean="0"/>
              <a:t>/N and output as a voltage</a:t>
            </a:r>
          </a:p>
          <a:p>
            <a:r>
              <a:rPr lang="en-US" sz="2400" dirty="0" smtClean="0"/>
              <a:t>Feed this voltage to the VCO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PLL: a negative feedback loop</a:t>
            </a:r>
            <a:endParaRPr lang="en-US" dirty="0"/>
          </a:p>
        </p:txBody>
      </p:sp>
      <p:pic>
        <p:nvPicPr>
          <p:cNvPr id="1026" name="Picture 2" descr="C:\Users\lcalliga\Downloads\500px-Freq_synth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49080"/>
            <a:ext cx="7789329" cy="2615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51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setup – Cirrus Logic CS2000CP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8811197" cy="4777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471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Thu 8/3/2012</a:t>
            </a:r>
          </a:p>
          <a:p>
            <a:pPr lvl="1"/>
            <a:r>
              <a:rPr lang="en-US" dirty="0" smtClean="0"/>
              <a:t>First tries at the test beam</a:t>
            </a:r>
          </a:p>
          <a:p>
            <a:pPr lvl="1"/>
            <a:r>
              <a:rPr lang="en-US" dirty="0" smtClean="0"/>
              <a:t>PLL doesn’t lock to DESY II signal</a:t>
            </a:r>
          </a:p>
          <a:p>
            <a:pPr lvl="2"/>
            <a:r>
              <a:rPr lang="en-US" dirty="0" smtClean="0"/>
              <a:t>Probably due to jitter in the input clock signal</a:t>
            </a:r>
          </a:p>
          <a:p>
            <a:pPr lvl="1"/>
            <a:r>
              <a:rPr lang="en-US" dirty="0" smtClean="0"/>
              <a:t>PLL does locks on a very stable function generator signal at the same frequency and amplitude</a:t>
            </a:r>
          </a:p>
          <a:p>
            <a:pPr lvl="2"/>
            <a:endParaRPr lang="en-US" dirty="0"/>
          </a:p>
          <a:p>
            <a:r>
              <a:rPr lang="en-US" dirty="0" smtClean="0"/>
              <a:t>Hypothetical mechanism for lock failure</a:t>
            </a:r>
          </a:p>
          <a:p>
            <a:pPr lvl="1"/>
            <a:r>
              <a:rPr lang="en-US" dirty="0" smtClean="0"/>
              <a:t>Amplifier in DESY II crate is not powerful enough to drive the long cable with a fast rise time</a:t>
            </a:r>
          </a:p>
          <a:p>
            <a:pPr lvl="1"/>
            <a:r>
              <a:rPr lang="en-US" dirty="0" smtClean="0"/>
              <a:t>Time walk in this signal leads to jitter</a:t>
            </a:r>
          </a:p>
          <a:p>
            <a:pPr lvl="1"/>
            <a:r>
              <a:rPr lang="en-US" dirty="0" smtClean="0"/>
              <a:t>The PLL cannot lock due </a:t>
            </a:r>
            <a:r>
              <a:rPr lang="en-US" smtClean="0"/>
              <a:t>to jitter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79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44890"/>
            <a:ext cx="6344970" cy="5168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964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166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Synchronizing the  clock to the beam</vt:lpstr>
      <vt:lpstr>Synchronizing the clock</vt:lpstr>
      <vt:lpstr>PLL: a negative feedback loop</vt:lpstr>
      <vt:lpstr>Our setup – Cirrus Logic CS2000CP</vt:lpstr>
      <vt:lpstr>Status</vt:lpstr>
      <vt:lpstr>PowerPoint Presentation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Synchronizing the  clock to the beam</dc:title>
  <dc:creator>Luigi Calligaris</dc:creator>
  <cp:lastModifiedBy>Luigi Calligaris</cp:lastModifiedBy>
  <cp:revision>12</cp:revision>
  <dcterms:created xsi:type="dcterms:W3CDTF">2012-03-09T08:17:56Z</dcterms:created>
  <dcterms:modified xsi:type="dcterms:W3CDTF">2012-03-09T09:21:12Z</dcterms:modified>
</cp:coreProperties>
</file>