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3" autoAdjust="0"/>
    <p:restoredTop sz="95752" autoAdjust="0"/>
  </p:normalViewPr>
  <p:slideViewPr>
    <p:cSldViewPr snapToGrid="0">
      <p:cViewPr varScale="1">
        <p:scale>
          <a:sx n="118" d="100"/>
          <a:sy n="118" d="100"/>
        </p:scale>
        <p:origin x="-114" y="-33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BFFE52-8346-418B-ADA4-B3DCB4D07B36}" type="doc">
      <dgm:prSet loTypeId="urn:microsoft.com/office/officeart/2005/8/layout/h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7AB883B-6F6D-4BFF-A385-1057C99920FD}">
      <dgm:prSet phldrT="[Text]"/>
      <dgm:spPr/>
      <dgm:t>
        <a:bodyPr/>
        <a:lstStyle/>
        <a:p>
          <a:r>
            <a:rPr lang="en-GB" dirty="0" smtClean="0"/>
            <a:t>Biology</a:t>
          </a:r>
          <a:endParaRPr lang="en-US" dirty="0"/>
        </a:p>
      </dgm:t>
    </dgm:pt>
    <dgm:pt modelId="{9EF82CAE-5794-4129-9CE3-20FA45BE1B53}" type="parTrans" cxnId="{74923EFE-9207-4281-8FA8-5819E84633F5}">
      <dgm:prSet/>
      <dgm:spPr/>
      <dgm:t>
        <a:bodyPr/>
        <a:lstStyle/>
        <a:p>
          <a:endParaRPr lang="en-US"/>
        </a:p>
      </dgm:t>
    </dgm:pt>
    <dgm:pt modelId="{4EF510AF-2404-4BA2-86FF-94ED35078A19}" type="sibTrans" cxnId="{74923EFE-9207-4281-8FA8-5819E84633F5}">
      <dgm:prSet/>
      <dgm:spPr/>
      <dgm:t>
        <a:bodyPr/>
        <a:lstStyle/>
        <a:p>
          <a:endParaRPr lang="en-US"/>
        </a:p>
      </dgm:t>
    </dgm:pt>
    <dgm:pt modelId="{D2C1C413-079D-4CA1-9F32-207FDB70072D}">
      <dgm:prSet phldrT="[Text]"/>
      <dgm:spPr/>
      <dgm:t>
        <a:bodyPr/>
        <a:lstStyle/>
        <a:p>
          <a:r>
            <a:rPr lang="en-GB" dirty="0" smtClean="0"/>
            <a:t>Aerodynamic lens (Uppsala IKC)</a:t>
          </a:r>
          <a:endParaRPr lang="en-US" dirty="0"/>
        </a:p>
      </dgm:t>
    </dgm:pt>
    <dgm:pt modelId="{BD73EB64-29BB-45AA-9310-A74CD58E4D46}" type="parTrans" cxnId="{C78305A4-996D-4393-A2EF-798651C09E67}">
      <dgm:prSet/>
      <dgm:spPr/>
      <dgm:t>
        <a:bodyPr/>
        <a:lstStyle/>
        <a:p>
          <a:endParaRPr lang="en-US"/>
        </a:p>
      </dgm:t>
    </dgm:pt>
    <dgm:pt modelId="{35035E83-ED59-4FF4-B79C-10D2590D63CE}" type="sibTrans" cxnId="{C78305A4-996D-4393-A2EF-798651C09E67}">
      <dgm:prSet/>
      <dgm:spPr/>
      <dgm:t>
        <a:bodyPr/>
        <a:lstStyle/>
        <a:p>
          <a:endParaRPr lang="en-US"/>
        </a:p>
      </dgm:t>
    </dgm:pt>
    <dgm:pt modelId="{FD1AFEFF-5995-4F7F-AC97-7B3329899B49}">
      <dgm:prSet phldrT="[Text]"/>
      <dgm:spPr/>
      <dgm:t>
        <a:bodyPr/>
        <a:lstStyle/>
        <a:p>
          <a:r>
            <a:rPr lang="en-GB" dirty="0" smtClean="0"/>
            <a:t>Bio-labs (together with </a:t>
          </a:r>
          <a:r>
            <a:rPr lang="en-GB" dirty="0" err="1" smtClean="0"/>
            <a:t>UseXBI</a:t>
          </a:r>
          <a:r>
            <a:rPr lang="en-GB" dirty="0" smtClean="0"/>
            <a:t> UC)</a:t>
          </a:r>
          <a:endParaRPr lang="en-US" dirty="0"/>
        </a:p>
      </dgm:t>
    </dgm:pt>
    <dgm:pt modelId="{4A003BA1-12D7-4F18-878D-F41DEFA6CF82}" type="parTrans" cxnId="{A24CB60F-548C-4F81-AF93-4EFBAB663ABC}">
      <dgm:prSet/>
      <dgm:spPr/>
      <dgm:t>
        <a:bodyPr/>
        <a:lstStyle/>
        <a:p>
          <a:endParaRPr lang="en-US"/>
        </a:p>
      </dgm:t>
    </dgm:pt>
    <dgm:pt modelId="{6119C638-9B15-4807-B450-3FF571B50A65}" type="sibTrans" cxnId="{A24CB60F-548C-4F81-AF93-4EFBAB663ABC}">
      <dgm:prSet/>
      <dgm:spPr/>
      <dgm:t>
        <a:bodyPr/>
        <a:lstStyle/>
        <a:p>
          <a:endParaRPr lang="en-US"/>
        </a:p>
      </dgm:t>
    </dgm:pt>
    <dgm:pt modelId="{E332F582-5705-4B77-9559-FFC706908D73}">
      <dgm:prSet phldrT="[Text]"/>
      <dgm:spPr/>
      <dgm:t>
        <a:bodyPr/>
        <a:lstStyle/>
        <a:p>
          <a:r>
            <a:rPr lang="en-GB" dirty="0" smtClean="0"/>
            <a:t>Fixed targets</a:t>
          </a:r>
          <a:endParaRPr lang="en-US" dirty="0"/>
        </a:p>
      </dgm:t>
    </dgm:pt>
    <dgm:pt modelId="{1AD3DD11-F866-4643-B7BC-884CCB969356}" type="parTrans" cxnId="{316E9FC8-78C2-4DF4-9629-73DFFC373679}">
      <dgm:prSet/>
      <dgm:spPr/>
      <dgm:t>
        <a:bodyPr/>
        <a:lstStyle/>
        <a:p>
          <a:endParaRPr lang="en-US"/>
        </a:p>
      </dgm:t>
    </dgm:pt>
    <dgm:pt modelId="{D8509F20-C736-4981-92C3-9CAACD205C8F}" type="sibTrans" cxnId="{316E9FC8-78C2-4DF4-9629-73DFFC373679}">
      <dgm:prSet/>
      <dgm:spPr/>
      <dgm:t>
        <a:bodyPr/>
        <a:lstStyle/>
        <a:p>
          <a:endParaRPr lang="en-US"/>
        </a:p>
      </dgm:t>
    </dgm:pt>
    <dgm:pt modelId="{11B35FFE-D1AF-40B0-8ECC-87A6411D159D}">
      <dgm:prSet phldrT="[Text]"/>
      <dgm:spPr/>
      <dgm:t>
        <a:bodyPr/>
        <a:lstStyle/>
        <a:p>
          <a:r>
            <a:rPr lang="en-GB" dirty="0" smtClean="0"/>
            <a:t>Hexapod</a:t>
          </a:r>
          <a:endParaRPr lang="en-US" dirty="0"/>
        </a:p>
      </dgm:t>
    </dgm:pt>
    <dgm:pt modelId="{4E43F1C4-00D6-48C8-88D2-EF7A3D9B01FC}" type="parTrans" cxnId="{8A653588-1BBA-45D1-964D-1EF7A65CE0B2}">
      <dgm:prSet/>
      <dgm:spPr/>
      <dgm:t>
        <a:bodyPr/>
        <a:lstStyle/>
        <a:p>
          <a:endParaRPr lang="en-US"/>
        </a:p>
      </dgm:t>
    </dgm:pt>
    <dgm:pt modelId="{4D3FEC04-DAD3-49C1-8440-A73B6CC7E0DD}" type="sibTrans" cxnId="{8A653588-1BBA-45D1-964D-1EF7A65CE0B2}">
      <dgm:prSet/>
      <dgm:spPr/>
      <dgm:t>
        <a:bodyPr/>
        <a:lstStyle/>
        <a:p>
          <a:endParaRPr lang="en-US"/>
        </a:p>
      </dgm:t>
    </dgm:pt>
    <dgm:pt modelId="{95C96BB7-4952-4FBC-8E5D-39EDEEA6CCAE}">
      <dgm:prSet phldrT="[Text]"/>
      <dgm:spPr/>
      <dgm:t>
        <a:bodyPr/>
        <a:lstStyle/>
        <a:p>
          <a:r>
            <a:rPr lang="en-GB" dirty="0" smtClean="0"/>
            <a:t>Ultra-fast sample change</a:t>
          </a:r>
          <a:endParaRPr lang="en-US" dirty="0"/>
        </a:p>
      </dgm:t>
    </dgm:pt>
    <dgm:pt modelId="{0F4A93BD-9CC1-45E3-8A45-28086397C260}" type="parTrans" cxnId="{A48DD5AF-BABA-4931-9466-08ABFD7A5EFE}">
      <dgm:prSet/>
      <dgm:spPr/>
      <dgm:t>
        <a:bodyPr/>
        <a:lstStyle/>
        <a:p>
          <a:endParaRPr lang="en-US"/>
        </a:p>
      </dgm:t>
    </dgm:pt>
    <dgm:pt modelId="{944EF9C4-42EF-451C-B91F-5E0165675D40}" type="sibTrans" cxnId="{A48DD5AF-BABA-4931-9466-08ABFD7A5EFE}">
      <dgm:prSet/>
      <dgm:spPr/>
      <dgm:t>
        <a:bodyPr/>
        <a:lstStyle/>
        <a:p>
          <a:endParaRPr lang="en-US"/>
        </a:p>
      </dgm:t>
    </dgm:pt>
    <dgm:pt modelId="{7134DE9B-1CA2-4168-81F9-61434D87DF28}">
      <dgm:prSet phldrT="[Text]"/>
      <dgm:spPr/>
      <dgm:t>
        <a:bodyPr/>
        <a:lstStyle/>
        <a:p>
          <a:r>
            <a:rPr lang="en-GB" dirty="0" smtClean="0"/>
            <a:t>Gases</a:t>
          </a:r>
          <a:endParaRPr lang="en-US" dirty="0"/>
        </a:p>
      </dgm:t>
    </dgm:pt>
    <dgm:pt modelId="{E9B246A3-4F1F-4EAF-B893-621FA7C5F76F}" type="parTrans" cxnId="{57BBF8E2-100F-4CD0-8A78-2C0839F50156}">
      <dgm:prSet/>
      <dgm:spPr/>
      <dgm:t>
        <a:bodyPr/>
        <a:lstStyle/>
        <a:p>
          <a:endParaRPr lang="en-US"/>
        </a:p>
      </dgm:t>
    </dgm:pt>
    <dgm:pt modelId="{9A0237D4-C1CD-4C40-9115-CE00434C440C}" type="sibTrans" cxnId="{57BBF8E2-100F-4CD0-8A78-2C0839F50156}">
      <dgm:prSet/>
      <dgm:spPr/>
      <dgm:t>
        <a:bodyPr/>
        <a:lstStyle/>
        <a:p>
          <a:endParaRPr lang="en-US"/>
        </a:p>
      </dgm:t>
    </dgm:pt>
    <dgm:pt modelId="{77427F70-D560-4602-B095-3DA1E02934DD}">
      <dgm:prSet phldrT="[Text]"/>
      <dgm:spPr/>
      <dgm:t>
        <a:bodyPr/>
        <a:lstStyle/>
        <a:p>
          <a:r>
            <a:rPr lang="en-GB" dirty="0" smtClean="0"/>
            <a:t>COMO UC</a:t>
          </a:r>
          <a:endParaRPr lang="en-US" dirty="0"/>
        </a:p>
      </dgm:t>
    </dgm:pt>
    <dgm:pt modelId="{41E9AD35-E32A-4E1B-BEC9-DF697D190FA9}" type="parTrans" cxnId="{45B98074-8A38-4859-9779-FB30DB65CD1A}">
      <dgm:prSet/>
      <dgm:spPr/>
      <dgm:t>
        <a:bodyPr/>
        <a:lstStyle/>
        <a:p>
          <a:endParaRPr lang="en-US"/>
        </a:p>
      </dgm:t>
    </dgm:pt>
    <dgm:pt modelId="{248CA6E9-0AA7-4EC0-BD21-D1D9C1C7B428}" type="sibTrans" cxnId="{45B98074-8A38-4859-9779-FB30DB65CD1A}">
      <dgm:prSet/>
      <dgm:spPr/>
      <dgm:t>
        <a:bodyPr/>
        <a:lstStyle/>
        <a:p>
          <a:endParaRPr lang="en-US"/>
        </a:p>
      </dgm:t>
    </dgm:pt>
    <dgm:pt modelId="{51159D6A-786C-402A-8FCC-2CAD025C8BC1}">
      <dgm:prSet phldrT="[Text]"/>
      <dgm:spPr/>
      <dgm:t>
        <a:bodyPr/>
        <a:lstStyle/>
        <a:p>
          <a:r>
            <a:rPr lang="en-GB" dirty="0" smtClean="0"/>
            <a:t>Ultrasonic beam</a:t>
          </a:r>
          <a:endParaRPr lang="en-US" dirty="0"/>
        </a:p>
      </dgm:t>
    </dgm:pt>
    <dgm:pt modelId="{B75C8FFC-F28A-4086-9309-9E404D78B78D}" type="parTrans" cxnId="{8A7A1C69-5ED3-43FA-A1F6-9C0BF68CE724}">
      <dgm:prSet/>
      <dgm:spPr/>
      <dgm:t>
        <a:bodyPr/>
        <a:lstStyle/>
        <a:p>
          <a:endParaRPr lang="en-US"/>
        </a:p>
      </dgm:t>
    </dgm:pt>
    <dgm:pt modelId="{2E7DFBA4-316E-4AEC-B215-CDBCFB34FDDE}" type="sibTrans" cxnId="{8A7A1C69-5ED3-43FA-A1F6-9C0BF68CE724}">
      <dgm:prSet/>
      <dgm:spPr/>
      <dgm:t>
        <a:bodyPr/>
        <a:lstStyle/>
        <a:p>
          <a:endParaRPr lang="en-US"/>
        </a:p>
      </dgm:t>
    </dgm:pt>
    <dgm:pt modelId="{111E2360-1298-4CA8-8C3B-5172B0D4E678}">
      <dgm:prSet phldrT="[Text]"/>
      <dgm:spPr/>
      <dgm:t>
        <a:bodyPr/>
        <a:lstStyle/>
        <a:p>
          <a:r>
            <a:rPr lang="en-GB" dirty="0" smtClean="0"/>
            <a:t>Liquids</a:t>
          </a:r>
          <a:endParaRPr lang="en-US" dirty="0"/>
        </a:p>
      </dgm:t>
    </dgm:pt>
    <dgm:pt modelId="{848414D5-6590-4D2C-A5DF-46CB23923935}" type="parTrans" cxnId="{877900CF-0FFB-4AC4-97E8-D56EF937427C}">
      <dgm:prSet/>
      <dgm:spPr/>
      <dgm:t>
        <a:bodyPr/>
        <a:lstStyle/>
        <a:p>
          <a:endParaRPr lang="en-US"/>
        </a:p>
      </dgm:t>
    </dgm:pt>
    <dgm:pt modelId="{5C3F9743-605A-4D29-A08E-9447096C3E0A}" type="sibTrans" cxnId="{877900CF-0FFB-4AC4-97E8-D56EF937427C}">
      <dgm:prSet/>
      <dgm:spPr/>
      <dgm:t>
        <a:bodyPr/>
        <a:lstStyle/>
        <a:p>
          <a:endParaRPr lang="en-US"/>
        </a:p>
      </dgm:t>
    </dgm:pt>
    <dgm:pt modelId="{3C672B13-3E83-4573-BC9F-018FB488B5C7}">
      <dgm:prSet phldrT="[Text]"/>
      <dgm:spPr/>
      <dgm:t>
        <a:bodyPr/>
        <a:lstStyle/>
        <a:p>
          <a:r>
            <a:rPr lang="en-GB" dirty="0" smtClean="0"/>
            <a:t>Droplets in vacuum</a:t>
          </a:r>
          <a:endParaRPr lang="en-US" dirty="0"/>
        </a:p>
      </dgm:t>
    </dgm:pt>
    <dgm:pt modelId="{EAAF4AAA-09B2-436C-B9B1-22FFDAF3A382}" type="parTrans" cxnId="{C5247862-027C-4000-BE51-0B7C20AF31DE}">
      <dgm:prSet/>
      <dgm:spPr/>
      <dgm:t>
        <a:bodyPr/>
        <a:lstStyle/>
        <a:p>
          <a:endParaRPr lang="en-US"/>
        </a:p>
      </dgm:t>
    </dgm:pt>
    <dgm:pt modelId="{9104DF07-0D62-4CB5-AAD8-684F1F06A82D}" type="sibTrans" cxnId="{C5247862-027C-4000-BE51-0B7C20AF31DE}">
      <dgm:prSet/>
      <dgm:spPr/>
      <dgm:t>
        <a:bodyPr/>
        <a:lstStyle/>
        <a:p>
          <a:endParaRPr lang="en-US"/>
        </a:p>
      </dgm:t>
    </dgm:pt>
    <dgm:pt modelId="{DC1D4991-1B28-4BC9-94EB-87B621A24E4B}">
      <dgm:prSet phldrT="[Text]"/>
      <dgm:spPr/>
      <dgm:t>
        <a:bodyPr/>
        <a:lstStyle/>
        <a:p>
          <a:r>
            <a:rPr lang="en-GB" dirty="0" smtClean="0"/>
            <a:t>Droplets</a:t>
          </a:r>
          <a:endParaRPr lang="en-US" dirty="0"/>
        </a:p>
      </dgm:t>
    </dgm:pt>
    <dgm:pt modelId="{439E5D1A-DB8F-4719-91A9-8D0A0DD87BC2}" type="parTrans" cxnId="{C6FBD63D-ECA9-48A0-80A5-72C9A07457D4}">
      <dgm:prSet/>
      <dgm:spPr/>
      <dgm:t>
        <a:bodyPr/>
        <a:lstStyle/>
        <a:p>
          <a:endParaRPr lang="en-US"/>
        </a:p>
      </dgm:t>
    </dgm:pt>
    <dgm:pt modelId="{796B445E-7D21-48C5-A217-32411DBC30D5}" type="sibTrans" cxnId="{C6FBD63D-ECA9-48A0-80A5-72C9A07457D4}">
      <dgm:prSet/>
      <dgm:spPr/>
      <dgm:t>
        <a:bodyPr/>
        <a:lstStyle/>
        <a:p>
          <a:endParaRPr lang="en-US"/>
        </a:p>
      </dgm:t>
    </dgm:pt>
    <dgm:pt modelId="{4AB84921-53A8-4B31-87E3-78882CA4C124}">
      <dgm:prSet phldrT="[Text]"/>
      <dgm:spPr/>
      <dgm:t>
        <a:bodyPr/>
        <a:lstStyle/>
        <a:p>
          <a:r>
            <a:rPr lang="en-GB" dirty="0" smtClean="0"/>
            <a:t>Advanced preparation</a:t>
          </a:r>
          <a:endParaRPr lang="en-US" dirty="0"/>
        </a:p>
      </dgm:t>
    </dgm:pt>
    <dgm:pt modelId="{35ADAD0A-24D3-4ECE-96FD-4BA433B16CBA}" type="parTrans" cxnId="{99B848F4-697F-49F5-BB5C-476DD8B84539}">
      <dgm:prSet/>
      <dgm:spPr/>
      <dgm:t>
        <a:bodyPr/>
        <a:lstStyle/>
        <a:p>
          <a:endParaRPr lang="en-US"/>
        </a:p>
      </dgm:t>
    </dgm:pt>
    <dgm:pt modelId="{FD80B562-E476-466B-8A16-20478291AB37}" type="sibTrans" cxnId="{99B848F4-697F-49F5-BB5C-476DD8B84539}">
      <dgm:prSet/>
      <dgm:spPr/>
      <dgm:t>
        <a:bodyPr/>
        <a:lstStyle/>
        <a:p>
          <a:endParaRPr lang="en-US"/>
        </a:p>
      </dgm:t>
    </dgm:pt>
    <dgm:pt modelId="{CD316677-980C-4321-B3B1-CDEDB77997A5}">
      <dgm:prSet phldrT="[Text]"/>
      <dgm:spPr/>
      <dgm:t>
        <a:bodyPr/>
        <a:lstStyle/>
        <a:p>
          <a:r>
            <a:rPr lang="en-GB" dirty="0" smtClean="0"/>
            <a:t>Sandwiches</a:t>
          </a:r>
          <a:endParaRPr lang="en-US" dirty="0"/>
        </a:p>
      </dgm:t>
    </dgm:pt>
    <dgm:pt modelId="{8495BCA7-8BF5-47E9-ACCF-AE267DFE9B60}" type="parTrans" cxnId="{1996E9FD-5045-4AC4-B67A-B336D0BAFD6B}">
      <dgm:prSet/>
      <dgm:spPr/>
      <dgm:t>
        <a:bodyPr/>
        <a:lstStyle/>
        <a:p>
          <a:endParaRPr lang="en-US"/>
        </a:p>
      </dgm:t>
    </dgm:pt>
    <dgm:pt modelId="{AD20D025-1B49-4025-A907-4445850FB739}" type="sibTrans" cxnId="{1996E9FD-5045-4AC4-B67A-B336D0BAFD6B}">
      <dgm:prSet/>
      <dgm:spPr/>
      <dgm:t>
        <a:bodyPr/>
        <a:lstStyle/>
        <a:p>
          <a:endParaRPr lang="en-US"/>
        </a:p>
      </dgm:t>
    </dgm:pt>
    <dgm:pt modelId="{1723C1E7-38B6-4B6B-80F9-C9A1E00485D2}">
      <dgm:prSet phldrT="[Text]"/>
      <dgm:spPr/>
      <dgm:t>
        <a:bodyPr/>
        <a:lstStyle/>
        <a:p>
          <a:r>
            <a:rPr lang="en-GB" dirty="0" err="1" smtClean="0"/>
            <a:t>Cryo</a:t>
          </a:r>
          <a:r>
            <a:rPr lang="en-GB" dirty="0" smtClean="0"/>
            <a:t> samples</a:t>
          </a:r>
          <a:endParaRPr lang="en-US" dirty="0"/>
        </a:p>
      </dgm:t>
    </dgm:pt>
    <dgm:pt modelId="{FF6FA687-32EB-41B4-A9EF-D35D87595716}" type="parTrans" cxnId="{E9449993-D3C2-4624-BA5E-9337087648F7}">
      <dgm:prSet/>
      <dgm:spPr/>
      <dgm:t>
        <a:bodyPr/>
        <a:lstStyle/>
        <a:p>
          <a:endParaRPr lang="en-US"/>
        </a:p>
      </dgm:t>
    </dgm:pt>
    <dgm:pt modelId="{062EE1C3-42A5-4C10-AADF-C9A3E8535ABD}" type="sibTrans" cxnId="{E9449993-D3C2-4624-BA5E-9337087648F7}">
      <dgm:prSet/>
      <dgm:spPr/>
      <dgm:t>
        <a:bodyPr/>
        <a:lstStyle/>
        <a:p>
          <a:endParaRPr lang="en-US"/>
        </a:p>
      </dgm:t>
    </dgm:pt>
    <dgm:pt modelId="{10F49BA5-8226-4A29-ACFA-09FA3DEBBF1D}">
      <dgm:prSet phldrT="[Text]"/>
      <dgm:spPr/>
      <dgm:t>
        <a:bodyPr/>
        <a:lstStyle/>
        <a:p>
          <a:r>
            <a:rPr lang="en-GB" dirty="0" smtClean="0"/>
            <a:t>In gas cell</a:t>
          </a:r>
          <a:endParaRPr lang="en-US" dirty="0"/>
        </a:p>
      </dgm:t>
    </dgm:pt>
    <dgm:pt modelId="{1BC8162C-70B2-42C6-A5E6-18CAEC3E5C16}" type="parTrans" cxnId="{0E3D8C82-4082-4D87-8685-87264E118B03}">
      <dgm:prSet/>
      <dgm:spPr/>
      <dgm:t>
        <a:bodyPr/>
        <a:lstStyle/>
        <a:p>
          <a:endParaRPr lang="en-US"/>
        </a:p>
      </dgm:t>
    </dgm:pt>
    <dgm:pt modelId="{B99E28C8-5F14-4492-BAC6-5FDDFBB423DE}" type="sibTrans" cxnId="{0E3D8C82-4082-4D87-8685-87264E118B03}">
      <dgm:prSet/>
      <dgm:spPr/>
      <dgm:t>
        <a:bodyPr/>
        <a:lstStyle/>
        <a:p>
          <a:endParaRPr lang="en-US"/>
        </a:p>
      </dgm:t>
    </dgm:pt>
    <dgm:pt modelId="{50AED31C-05F8-4E73-8A01-6EECEF035E3D}">
      <dgm:prSet phldrT="[Text]"/>
      <dgm:spPr/>
      <dgm:t>
        <a:bodyPr/>
        <a:lstStyle/>
        <a:p>
          <a:r>
            <a:rPr lang="en-GB" dirty="0" smtClean="0"/>
            <a:t>Cluster beam</a:t>
          </a:r>
          <a:endParaRPr lang="en-US" dirty="0"/>
        </a:p>
      </dgm:t>
    </dgm:pt>
    <dgm:pt modelId="{5308270F-1D2C-4832-818C-73A3F8B4BB16}" type="parTrans" cxnId="{8483D801-5EB3-4E9B-A9F1-D58E41188384}">
      <dgm:prSet/>
      <dgm:spPr/>
      <dgm:t>
        <a:bodyPr/>
        <a:lstStyle/>
        <a:p>
          <a:endParaRPr lang="en-US"/>
        </a:p>
      </dgm:t>
    </dgm:pt>
    <dgm:pt modelId="{34C9DE33-75CC-4FE7-9BA8-49A5EA032263}" type="sibTrans" cxnId="{8483D801-5EB3-4E9B-A9F1-D58E41188384}">
      <dgm:prSet/>
      <dgm:spPr/>
      <dgm:t>
        <a:bodyPr/>
        <a:lstStyle/>
        <a:p>
          <a:endParaRPr lang="en-US"/>
        </a:p>
      </dgm:t>
    </dgm:pt>
    <dgm:pt modelId="{3E0A1307-D93E-41D2-99ED-307D91BC4AE3}">
      <dgm:prSet phldrT="[Text]"/>
      <dgm:spPr/>
      <dgm:t>
        <a:bodyPr/>
        <a:lstStyle/>
        <a:p>
          <a:r>
            <a:rPr lang="en-GB" dirty="0" smtClean="0"/>
            <a:t>Gas cell</a:t>
          </a:r>
          <a:endParaRPr lang="en-US" dirty="0"/>
        </a:p>
      </dgm:t>
    </dgm:pt>
    <dgm:pt modelId="{980FF0CD-9359-4CA6-B9F8-B4C0C3059708}" type="parTrans" cxnId="{659BD7B8-6223-40A2-ADCA-6247F5017C7B}">
      <dgm:prSet/>
      <dgm:spPr/>
      <dgm:t>
        <a:bodyPr/>
        <a:lstStyle/>
        <a:p>
          <a:endParaRPr lang="en-US"/>
        </a:p>
      </dgm:t>
    </dgm:pt>
    <dgm:pt modelId="{6DB7C934-F492-47F0-87CC-6B775449BD49}" type="sibTrans" cxnId="{659BD7B8-6223-40A2-ADCA-6247F5017C7B}">
      <dgm:prSet/>
      <dgm:spPr/>
      <dgm:t>
        <a:bodyPr/>
        <a:lstStyle/>
        <a:p>
          <a:endParaRPr lang="en-US"/>
        </a:p>
      </dgm:t>
    </dgm:pt>
    <dgm:pt modelId="{7B38C0B3-0DE4-4E80-AD83-30907B378D02}">
      <dgm:prSet phldrT="[Text]"/>
      <dgm:spPr/>
      <dgm:t>
        <a:bodyPr/>
        <a:lstStyle/>
        <a:p>
          <a:r>
            <a:rPr lang="en-GB" dirty="0" smtClean="0"/>
            <a:t>Nano-droplets</a:t>
          </a:r>
          <a:endParaRPr lang="en-US" dirty="0"/>
        </a:p>
      </dgm:t>
    </dgm:pt>
    <dgm:pt modelId="{DA33DA5E-229C-4F9C-930A-FFCE204BCB47}" type="parTrans" cxnId="{544A5902-D77A-45F6-831B-E9CB186965F3}">
      <dgm:prSet/>
      <dgm:spPr/>
      <dgm:t>
        <a:bodyPr/>
        <a:lstStyle/>
        <a:p>
          <a:endParaRPr lang="en-US"/>
        </a:p>
      </dgm:t>
    </dgm:pt>
    <dgm:pt modelId="{E79A6A09-773F-41DF-A04E-923FA17CB9A7}" type="sibTrans" cxnId="{544A5902-D77A-45F6-831B-E9CB186965F3}">
      <dgm:prSet/>
      <dgm:spPr/>
      <dgm:t>
        <a:bodyPr/>
        <a:lstStyle/>
        <a:p>
          <a:endParaRPr lang="en-US"/>
        </a:p>
      </dgm:t>
    </dgm:pt>
    <dgm:pt modelId="{DA2784A6-AE29-4831-9E9C-A6A2C572962F}">
      <dgm:prSet phldrT="[Text]"/>
      <dgm:spPr/>
      <dgm:t>
        <a:bodyPr/>
        <a:lstStyle/>
        <a:p>
          <a:r>
            <a:rPr lang="en-GB" dirty="0" smtClean="0"/>
            <a:t>Jets and sheets</a:t>
          </a:r>
          <a:endParaRPr lang="en-US" dirty="0"/>
        </a:p>
      </dgm:t>
    </dgm:pt>
    <dgm:pt modelId="{F5FE8CAD-8ECB-4D98-812F-70F5CC125435}" type="parTrans" cxnId="{00AA6BB2-DDAC-405B-B963-09427AB88BFD}">
      <dgm:prSet/>
      <dgm:spPr/>
      <dgm:t>
        <a:bodyPr/>
        <a:lstStyle/>
        <a:p>
          <a:endParaRPr lang="en-US"/>
        </a:p>
      </dgm:t>
    </dgm:pt>
    <dgm:pt modelId="{D2594282-264B-4323-892E-68D51695C546}" type="sibTrans" cxnId="{00AA6BB2-DDAC-405B-B963-09427AB88BFD}">
      <dgm:prSet/>
      <dgm:spPr/>
      <dgm:t>
        <a:bodyPr/>
        <a:lstStyle/>
        <a:p>
          <a:endParaRPr lang="en-US"/>
        </a:p>
      </dgm:t>
    </dgm:pt>
    <dgm:pt modelId="{199AF29B-7B9D-48D4-B721-AB8D4219BFD8}">
      <dgm:prSet phldrT="[Text]"/>
      <dgm:spPr/>
      <dgm:t>
        <a:bodyPr/>
        <a:lstStyle/>
        <a:p>
          <a:r>
            <a:rPr lang="en-GB" dirty="0" smtClean="0"/>
            <a:t>In air</a:t>
          </a:r>
          <a:endParaRPr lang="en-US" dirty="0"/>
        </a:p>
      </dgm:t>
    </dgm:pt>
    <dgm:pt modelId="{DE84C99A-258A-4497-98AA-C774F0CD9399}" type="parTrans" cxnId="{87F6C938-B72D-46C6-8B2D-9B5D918B6EB8}">
      <dgm:prSet/>
      <dgm:spPr/>
      <dgm:t>
        <a:bodyPr/>
        <a:lstStyle/>
        <a:p>
          <a:endParaRPr lang="en-US"/>
        </a:p>
      </dgm:t>
    </dgm:pt>
    <dgm:pt modelId="{56F4469B-09BD-486B-91B0-C30E843B3D08}" type="sibTrans" cxnId="{87F6C938-B72D-46C6-8B2D-9B5D918B6EB8}">
      <dgm:prSet/>
      <dgm:spPr/>
      <dgm:t>
        <a:bodyPr/>
        <a:lstStyle/>
        <a:p>
          <a:endParaRPr lang="en-US"/>
        </a:p>
      </dgm:t>
    </dgm:pt>
    <dgm:pt modelId="{41DB0030-9D30-42B6-B0A0-8C954910D1D9}">
      <dgm:prSet phldrT="[Text]"/>
      <dgm:spPr/>
      <dgm:t>
        <a:bodyPr/>
        <a:lstStyle/>
        <a:p>
          <a:r>
            <a:rPr lang="en-GB" dirty="0" smtClean="0"/>
            <a:t>In vacuum</a:t>
          </a:r>
          <a:endParaRPr lang="en-US" dirty="0"/>
        </a:p>
      </dgm:t>
    </dgm:pt>
    <dgm:pt modelId="{51E5D09E-EBE2-4882-9CA7-896FD461AE36}" type="parTrans" cxnId="{6C7FCCEB-792D-437B-BFC7-E04E41F64553}">
      <dgm:prSet/>
      <dgm:spPr/>
      <dgm:t>
        <a:bodyPr/>
        <a:lstStyle/>
        <a:p>
          <a:endParaRPr lang="en-US"/>
        </a:p>
      </dgm:t>
    </dgm:pt>
    <dgm:pt modelId="{98159383-46D3-456F-84FC-ACA56B7E976E}" type="sibTrans" cxnId="{6C7FCCEB-792D-437B-BFC7-E04E41F64553}">
      <dgm:prSet/>
      <dgm:spPr/>
      <dgm:t>
        <a:bodyPr/>
        <a:lstStyle/>
        <a:p>
          <a:endParaRPr lang="en-US"/>
        </a:p>
      </dgm:t>
    </dgm:pt>
    <dgm:pt modelId="{3591AA90-8C32-4206-90D7-CA076F7BF405}" type="pres">
      <dgm:prSet presAssocID="{9EBFFE52-8346-418B-ADA4-B3DCB4D07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D069AE-93B3-4A82-ADCD-914AB1129739}" type="pres">
      <dgm:prSet presAssocID="{57AB883B-6F6D-4BFF-A385-1057C99920FD}" presName="composite" presStyleCnt="0"/>
      <dgm:spPr/>
    </dgm:pt>
    <dgm:pt modelId="{0957F7ED-02BA-4CBE-9529-DA3D30E7913A}" type="pres">
      <dgm:prSet presAssocID="{57AB883B-6F6D-4BFF-A385-1057C99920F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C8051-910C-478D-B0E7-14CC963E8486}" type="pres">
      <dgm:prSet presAssocID="{57AB883B-6F6D-4BFF-A385-1057C99920FD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9AE845-F733-4AB8-B9E2-475A59412148}" type="pres">
      <dgm:prSet presAssocID="{4EF510AF-2404-4BA2-86FF-94ED35078A19}" presName="space" presStyleCnt="0"/>
      <dgm:spPr/>
    </dgm:pt>
    <dgm:pt modelId="{BCE831E6-9568-4EDE-978E-FB2355351B98}" type="pres">
      <dgm:prSet presAssocID="{E332F582-5705-4B77-9559-FFC706908D73}" presName="composite" presStyleCnt="0"/>
      <dgm:spPr/>
    </dgm:pt>
    <dgm:pt modelId="{A5A172FD-EB0B-4601-B8F7-E6B04C79B4BC}" type="pres">
      <dgm:prSet presAssocID="{E332F582-5705-4B77-9559-FFC706908D73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4868B-CA81-4061-B8DA-9C442A417ADE}" type="pres">
      <dgm:prSet presAssocID="{E332F582-5705-4B77-9559-FFC706908D73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C4802B-097B-4D06-9F67-9296BA26A8FE}" type="pres">
      <dgm:prSet presAssocID="{D8509F20-C736-4981-92C3-9CAACD205C8F}" presName="space" presStyleCnt="0"/>
      <dgm:spPr/>
    </dgm:pt>
    <dgm:pt modelId="{01169182-724B-43AD-83AB-65E571692FE7}" type="pres">
      <dgm:prSet presAssocID="{7134DE9B-1CA2-4168-81F9-61434D87DF28}" presName="composite" presStyleCnt="0"/>
      <dgm:spPr/>
    </dgm:pt>
    <dgm:pt modelId="{B2D29191-F526-4C7B-86C7-56699E117015}" type="pres">
      <dgm:prSet presAssocID="{7134DE9B-1CA2-4168-81F9-61434D87DF2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C9DD5F-5F49-446C-B505-B441123EB2B2}" type="pres">
      <dgm:prSet presAssocID="{7134DE9B-1CA2-4168-81F9-61434D87DF2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335A2B-4E6D-42CD-8CB3-6F734FE02670}" type="pres">
      <dgm:prSet presAssocID="{9A0237D4-C1CD-4C40-9115-CE00434C440C}" presName="space" presStyleCnt="0"/>
      <dgm:spPr/>
    </dgm:pt>
    <dgm:pt modelId="{FDDA8717-38C2-42CC-AAE7-3844B6E75761}" type="pres">
      <dgm:prSet presAssocID="{111E2360-1298-4CA8-8C3B-5172B0D4E678}" presName="composite" presStyleCnt="0"/>
      <dgm:spPr/>
    </dgm:pt>
    <dgm:pt modelId="{11716113-2942-410D-A76F-BA7D51CE3591}" type="pres">
      <dgm:prSet presAssocID="{111E2360-1298-4CA8-8C3B-5172B0D4E67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6BED9C-194E-4022-8511-6D93DD3D3D6A}" type="pres">
      <dgm:prSet presAssocID="{111E2360-1298-4CA8-8C3B-5172B0D4E67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B848F4-697F-49F5-BB5C-476DD8B84539}" srcId="{57AB883B-6F6D-4BFF-A385-1057C99920FD}" destId="{4AB84921-53A8-4B31-87E3-78882CA4C124}" srcOrd="3" destOrd="0" parTransId="{35ADAD0A-24D3-4ECE-96FD-4BA433B16CBA}" sibTransId="{FD80B562-E476-466B-8A16-20478291AB37}"/>
    <dgm:cxn modelId="{E9449993-D3C2-4624-BA5E-9337087648F7}" srcId="{E332F582-5705-4B77-9559-FFC706908D73}" destId="{1723C1E7-38B6-4B6B-80F9-C9A1E00485D2}" srcOrd="3" destOrd="0" parTransId="{FF6FA687-32EB-41B4-A9EF-D35D87595716}" sibTransId="{062EE1C3-42A5-4C10-AADF-C9A3E8535ABD}"/>
    <dgm:cxn modelId="{8A7A1C69-5ED3-43FA-A1F6-9C0BF68CE724}" srcId="{7134DE9B-1CA2-4168-81F9-61434D87DF28}" destId="{51159D6A-786C-402A-8FCC-2CAD025C8BC1}" srcOrd="1" destOrd="0" parTransId="{B75C8FFC-F28A-4086-9309-9E404D78B78D}" sibTransId="{2E7DFBA4-316E-4AEC-B215-CDBCFB34FDDE}"/>
    <dgm:cxn modelId="{858C7B1C-AA31-455B-8291-DA2431D457F1}" type="presOf" srcId="{111E2360-1298-4CA8-8C3B-5172B0D4E678}" destId="{11716113-2942-410D-A76F-BA7D51CE3591}" srcOrd="0" destOrd="0" presId="urn:microsoft.com/office/officeart/2005/8/layout/hList1"/>
    <dgm:cxn modelId="{C6FBD63D-ECA9-48A0-80A5-72C9A07457D4}" srcId="{57AB883B-6F6D-4BFF-A385-1057C99920FD}" destId="{DC1D4991-1B28-4BC9-94EB-87B621A24E4B}" srcOrd="2" destOrd="0" parTransId="{439E5D1A-DB8F-4719-91A9-8D0A0DD87BC2}" sibTransId="{796B445E-7D21-48C5-A217-32411DBC30D5}"/>
    <dgm:cxn modelId="{9D6C471D-DE37-4E65-8EB6-E4C1647FC9A0}" type="presOf" srcId="{11B35FFE-D1AF-40B0-8ECC-87A6411D159D}" destId="{BA24868B-CA81-4061-B8DA-9C442A417ADE}" srcOrd="0" destOrd="0" presId="urn:microsoft.com/office/officeart/2005/8/layout/hList1"/>
    <dgm:cxn modelId="{DB66E807-6FC6-4AA5-B5CF-5B7C2289F5EA}" type="presOf" srcId="{57AB883B-6F6D-4BFF-A385-1057C99920FD}" destId="{0957F7ED-02BA-4CBE-9529-DA3D30E7913A}" srcOrd="0" destOrd="0" presId="urn:microsoft.com/office/officeart/2005/8/layout/hList1"/>
    <dgm:cxn modelId="{1EAF5DC2-BD72-4FBB-A974-02BB41DFEBFE}" type="presOf" srcId="{3C672B13-3E83-4573-BC9F-018FB488B5C7}" destId="{F46BED9C-194E-4022-8511-6D93DD3D3D6A}" srcOrd="0" destOrd="0" presId="urn:microsoft.com/office/officeart/2005/8/layout/hList1"/>
    <dgm:cxn modelId="{8483D801-5EB3-4E9B-A9F1-D58E41188384}" srcId="{7134DE9B-1CA2-4168-81F9-61434D87DF28}" destId="{50AED31C-05F8-4E73-8A01-6EECEF035E3D}" srcOrd="2" destOrd="0" parTransId="{5308270F-1D2C-4832-818C-73A3F8B4BB16}" sibTransId="{34C9DE33-75CC-4FE7-9BA8-49A5EA032263}"/>
    <dgm:cxn modelId="{0C324C2D-3A8E-4DBD-881D-B411B6B3A40E}" type="presOf" srcId="{95C96BB7-4952-4FBC-8E5D-39EDEEA6CCAE}" destId="{BA24868B-CA81-4061-B8DA-9C442A417ADE}" srcOrd="0" destOrd="1" presId="urn:microsoft.com/office/officeart/2005/8/layout/hList1"/>
    <dgm:cxn modelId="{DAD78A5E-9AD1-4DB1-8CA8-C7D699631F85}" type="presOf" srcId="{7B38C0B3-0DE4-4E80-AD83-30907B378D02}" destId="{F46BED9C-194E-4022-8511-6D93DD3D3D6A}" srcOrd="0" destOrd="1" presId="urn:microsoft.com/office/officeart/2005/8/layout/hList1"/>
    <dgm:cxn modelId="{35011866-49E7-4B70-BDC1-0CB2690B6BE9}" type="presOf" srcId="{9EBFFE52-8346-418B-ADA4-B3DCB4D07B36}" destId="{3591AA90-8C32-4206-90D7-CA076F7BF405}" srcOrd="0" destOrd="0" presId="urn:microsoft.com/office/officeart/2005/8/layout/hList1"/>
    <dgm:cxn modelId="{6C7FCCEB-792D-437B-BFC7-E04E41F64553}" srcId="{DA2784A6-AE29-4831-9E9C-A6A2C572962F}" destId="{41DB0030-9D30-42B6-B0A0-8C954910D1D9}" srcOrd="1" destOrd="0" parTransId="{51E5D09E-EBE2-4882-9CA7-896FD461AE36}" sibTransId="{98159383-46D3-456F-84FC-ACA56B7E976E}"/>
    <dgm:cxn modelId="{87F6C938-B72D-46C6-8B2D-9B5D918B6EB8}" srcId="{DA2784A6-AE29-4831-9E9C-A6A2C572962F}" destId="{199AF29B-7B9D-48D4-B721-AB8D4219BFD8}" srcOrd="0" destOrd="0" parTransId="{DE84C99A-258A-4497-98AA-C774F0CD9399}" sibTransId="{56F4469B-09BD-486B-91B0-C30E843B3D08}"/>
    <dgm:cxn modelId="{8460684B-208B-4953-826A-00C50D2D1F0C}" type="presOf" srcId="{DC1D4991-1B28-4BC9-94EB-87B621A24E4B}" destId="{523C8051-910C-478D-B0E7-14CC963E8486}" srcOrd="0" destOrd="2" presId="urn:microsoft.com/office/officeart/2005/8/layout/hList1"/>
    <dgm:cxn modelId="{1996E9FD-5045-4AC4-B67A-B336D0BAFD6B}" srcId="{E332F582-5705-4B77-9559-FFC706908D73}" destId="{CD316677-980C-4321-B3B1-CDEDB77997A5}" srcOrd="2" destOrd="0" parTransId="{8495BCA7-8BF5-47E9-ACCF-AE267DFE9B60}" sibTransId="{AD20D025-1B49-4025-A907-4445850FB739}"/>
    <dgm:cxn modelId="{2C7F53DC-CFB0-47C3-A6E0-6FB2E359C83B}" type="presOf" srcId="{7134DE9B-1CA2-4168-81F9-61434D87DF28}" destId="{B2D29191-F526-4C7B-86C7-56699E117015}" srcOrd="0" destOrd="0" presId="urn:microsoft.com/office/officeart/2005/8/layout/hList1"/>
    <dgm:cxn modelId="{50A188A8-8752-499B-8C5A-3695795E490C}" type="presOf" srcId="{41DB0030-9D30-42B6-B0A0-8C954910D1D9}" destId="{F46BED9C-194E-4022-8511-6D93DD3D3D6A}" srcOrd="0" destOrd="4" presId="urn:microsoft.com/office/officeart/2005/8/layout/hList1"/>
    <dgm:cxn modelId="{45B98074-8A38-4859-9779-FB30DB65CD1A}" srcId="{7134DE9B-1CA2-4168-81F9-61434D87DF28}" destId="{77427F70-D560-4602-B095-3DA1E02934DD}" srcOrd="0" destOrd="0" parTransId="{41E9AD35-E32A-4E1B-BEC9-DF697D190FA9}" sibTransId="{248CA6E9-0AA7-4EC0-BD21-D1D9C1C7B428}"/>
    <dgm:cxn modelId="{65F0D883-0781-4840-A321-FA59FEA6C6AE}" type="presOf" srcId="{CD316677-980C-4321-B3B1-CDEDB77997A5}" destId="{BA24868B-CA81-4061-B8DA-9C442A417ADE}" srcOrd="0" destOrd="2" presId="urn:microsoft.com/office/officeart/2005/8/layout/hList1"/>
    <dgm:cxn modelId="{659BD7B8-6223-40A2-ADCA-6247F5017C7B}" srcId="{7134DE9B-1CA2-4168-81F9-61434D87DF28}" destId="{3E0A1307-D93E-41D2-99ED-307D91BC4AE3}" srcOrd="3" destOrd="0" parTransId="{980FF0CD-9359-4CA6-B9F8-B4C0C3059708}" sibTransId="{6DB7C934-F492-47F0-87CC-6B775449BD49}"/>
    <dgm:cxn modelId="{21479818-36F3-4776-985B-580583A84636}" type="presOf" srcId="{FD1AFEFF-5995-4F7F-AC97-7B3329899B49}" destId="{523C8051-910C-478D-B0E7-14CC963E8486}" srcOrd="0" destOrd="1" presId="urn:microsoft.com/office/officeart/2005/8/layout/hList1"/>
    <dgm:cxn modelId="{6B0A6172-88DB-4AFC-8C00-4FBBE4497827}" type="presOf" srcId="{DA2784A6-AE29-4831-9E9C-A6A2C572962F}" destId="{F46BED9C-194E-4022-8511-6D93DD3D3D6A}" srcOrd="0" destOrd="2" presId="urn:microsoft.com/office/officeart/2005/8/layout/hList1"/>
    <dgm:cxn modelId="{28EC4933-E582-44DF-806C-22E15A8C612A}" type="presOf" srcId="{51159D6A-786C-402A-8FCC-2CAD025C8BC1}" destId="{CCC9DD5F-5F49-446C-B505-B441123EB2B2}" srcOrd="0" destOrd="1" presId="urn:microsoft.com/office/officeart/2005/8/layout/hList1"/>
    <dgm:cxn modelId="{8A653588-1BBA-45D1-964D-1EF7A65CE0B2}" srcId="{E332F582-5705-4B77-9559-FFC706908D73}" destId="{11B35FFE-D1AF-40B0-8ECC-87A6411D159D}" srcOrd="0" destOrd="0" parTransId="{4E43F1C4-00D6-48C8-88D2-EF7A3D9B01FC}" sibTransId="{4D3FEC04-DAD3-49C1-8440-A73B6CC7E0DD}"/>
    <dgm:cxn modelId="{75C25B95-239A-4F09-8F81-5678A225919A}" type="presOf" srcId="{199AF29B-7B9D-48D4-B721-AB8D4219BFD8}" destId="{F46BED9C-194E-4022-8511-6D93DD3D3D6A}" srcOrd="0" destOrd="3" presId="urn:microsoft.com/office/officeart/2005/8/layout/hList1"/>
    <dgm:cxn modelId="{A24CB60F-548C-4F81-AF93-4EFBAB663ABC}" srcId="{57AB883B-6F6D-4BFF-A385-1057C99920FD}" destId="{FD1AFEFF-5995-4F7F-AC97-7B3329899B49}" srcOrd="1" destOrd="0" parTransId="{4A003BA1-12D7-4F18-878D-F41DEFA6CF82}" sibTransId="{6119C638-9B15-4807-B450-3FF571B50A65}"/>
    <dgm:cxn modelId="{34E6C6F8-D792-466F-AB43-824914186E46}" type="presOf" srcId="{4AB84921-53A8-4B31-87E3-78882CA4C124}" destId="{523C8051-910C-478D-B0E7-14CC963E8486}" srcOrd="0" destOrd="3" presId="urn:microsoft.com/office/officeart/2005/8/layout/hList1"/>
    <dgm:cxn modelId="{0E3D8C82-4082-4D87-8685-87264E118B03}" srcId="{E332F582-5705-4B77-9559-FFC706908D73}" destId="{10F49BA5-8226-4A29-ACFA-09FA3DEBBF1D}" srcOrd="4" destOrd="0" parTransId="{1BC8162C-70B2-42C6-A5E6-18CAEC3E5C16}" sibTransId="{B99E28C8-5F14-4492-BAC6-5FDDFBB423DE}"/>
    <dgm:cxn modelId="{57BBF8E2-100F-4CD0-8A78-2C0839F50156}" srcId="{9EBFFE52-8346-418B-ADA4-B3DCB4D07B36}" destId="{7134DE9B-1CA2-4168-81F9-61434D87DF28}" srcOrd="2" destOrd="0" parTransId="{E9B246A3-4F1F-4EAF-B893-621FA7C5F76F}" sibTransId="{9A0237D4-C1CD-4C40-9115-CE00434C440C}"/>
    <dgm:cxn modelId="{877900CF-0FFB-4AC4-97E8-D56EF937427C}" srcId="{9EBFFE52-8346-418B-ADA4-B3DCB4D07B36}" destId="{111E2360-1298-4CA8-8C3B-5172B0D4E678}" srcOrd="3" destOrd="0" parTransId="{848414D5-6590-4D2C-A5DF-46CB23923935}" sibTransId="{5C3F9743-605A-4D29-A08E-9447096C3E0A}"/>
    <dgm:cxn modelId="{C78305A4-996D-4393-A2EF-798651C09E67}" srcId="{57AB883B-6F6D-4BFF-A385-1057C99920FD}" destId="{D2C1C413-079D-4CA1-9F32-207FDB70072D}" srcOrd="0" destOrd="0" parTransId="{BD73EB64-29BB-45AA-9310-A74CD58E4D46}" sibTransId="{35035E83-ED59-4FF4-B79C-10D2590D63CE}"/>
    <dgm:cxn modelId="{D7758FD8-29EC-4F39-981D-E77CE3C4C2BA}" type="presOf" srcId="{3E0A1307-D93E-41D2-99ED-307D91BC4AE3}" destId="{CCC9DD5F-5F49-446C-B505-B441123EB2B2}" srcOrd="0" destOrd="3" presId="urn:microsoft.com/office/officeart/2005/8/layout/hList1"/>
    <dgm:cxn modelId="{714B26E1-592F-4F3B-A219-446931AAD44A}" type="presOf" srcId="{1723C1E7-38B6-4B6B-80F9-C9A1E00485D2}" destId="{BA24868B-CA81-4061-B8DA-9C442A417ADE}" srcOrd="0" destOrd="3" presId="urn:microsoft.com/office/officeart/2005/8/layout/hList1"/>
    <dgm:cxn modelId="{C3FA9E91-95A5-4E29-B03E-A6628D7E81D9}" type="presOf" srcId="{E332F582-5705-4B77-9559-FFC706908D73}" destId="{A5A172FD-EB0B-4601-B8F7-E6B04C79B4BC}" srcOrd="0" destOrd="0" presId="urn:microsoft.com/office/officeart/2005/8/layout/hList1"/>
    <dgm:cxn modelId="{544A5902-D77A-45F6-831B-E9CB186965F3}" srcId="{111E2360-1298-4CA8-8C3B-5172B0D4E678}" destId="{7B38C0B3-0DE4-4E80-AD83-30907B378D02}" srcOrd="1" destOrd="0" parTransId="{DA33DA5E-229C-4F9C-930A-FFCE204BCB47}" sibTransId="{E79A6A09-773F-41DF-A04E-923FA17CB9A7}"/>
    <dgm:cxn modelId="{A48DD5AF-BABA-4931-9466-08ABFD7A5EFE}" srcId="{E332F582-5705-4B77-9559-FFC706908D73}" destId="{95C96BB7-4952-4FBC-8E5D-39EDEEA6CCAE}" srcOrd="1" destOrd="0" parTransId="{0F4A93BD-9CC1-45E3-8A45-28086397C260}" sibTransId="{944EF9C4-42EF-451C-B91F-5E0165675D40}"/>
    <dgm:cxn modelId="{C5247862-027C-4000-BE51-0B7C20AF31DE}" srcId="{111E2360-1298-4CA8-8C3B-5172B0D4E678}" destId="{3C672B13-3E83-4573-BC9F-018FB488B5C7}" srcOrd="0" destOrd="0" parTransId="{EAAF4AAA-09B2-436C-B9B1-22FFDAF3A382}" sibTransId="{9104DF07-0D62-4CB5-AAD8-684F1F06A82D}"/>
    <dgm:cxn modelId="{74923EFE-9207-4281-8FA8-5819E84633F5}" srcId="{9EBFFE52-8346-418B-ADA4-B3DCB4D07B36}" destId="{57AB883B-6F6D-4BFF-A385-1057C99920FD}" srcOrd="0" destOrd="0" parTransId="{9EF82CAE-5794-4129-9CE3-20FA45BE1B53}" sibTransId="{4EF510AF-2404-4BA2-86FF-94ED35078A19}"/>
    <dgm:cxn modelId="{316E9FC8-78C2-4DF4-9629-73DFFC373679}" srcId="{9EBFFE52-8346-418B-ADA4-B3DCB4D07B36}" destId="{E332F582-5705-4B77-9559-FFC706908D73}" srcOrd="1" destOrd="0" parTransId="{1AD3DD11-F866-4643-B7BC-884CCB969356}" sibTransId="{D8509F20-C736-4981-92C3-9CAACD205C8F}"/>
    <dgm:cxn modelId="{00AA6BB2-DDAC-405B-B963-09427AB88BFD}" srcId="{111E2360-1298-4CA8-8C3B-5172B0D4E678}" destId="{DA2784A6-AE29-4831-9E9C-A6A2C572962F}" srcOrd="2" destOrd="0" parTransId="{F5FE8CAD-8ECB-4D98-812F-70F5CC125435}" sibTransId="{D2594282-264B-4323-892E-68D51695C546}"/>
    <dgm:cxn modelId="{4BAE0D45-E4DB-4A5B-87AE-0C9D91D49049}" type="presOf" srcId="{10F49BA5-8226-4A29-ACFA-09FA3DEBBF1D}" destId="{BA24868B-CA81-4061-B8DA-9C442A417ADE}" srcOrd="0" destOrd="4" presId="urn:microsoft.com/office/officeart/2005/8/layout/hList1"/>
    <dgm:cxn modelId="{EF91E758-BBC2-4EDA-92D0-4298E9DCFC89}" type="presOf" srcId="{D2C1C413-079D-4CA1-9F32-207FDB70072D}" destId="{523C8051-910C-478D-B0E7-14CC963E8486}" srcOrd="0" destOrd="0" presId="urn:microsoft.com/office/officeart/2005/8/layout/hList1"/>
    <dgm:cxn modelId="{0BEF7BAF-7DFC-42CB-81C2-0FB65A27BBA1}" type="presOf" srcId="{50AED31C-05F8-4E73-8A01-6EECEF035E3D}" destId="{CCC9DD5F-5F49-446C-B505-B441123EB2B2}" srcOrd="0" destOrd="2" presId="urn:microsoft.com/office/officeart/2005/8/layout/hList1"/>
    <dgm:cxn modelId="{9FCB9673-5125-4283-8E4F-E2B58892961E}" type="presOf" srcId="{77427F70-D560-4602-B095-3DA1E02934DD}" destId="{CCC9DD5F-5F49-446C-B505-B441123EB2B2}" srcOrd="0" destOrd="0" presId="urn:microsoft.com/office/officeart/2005/8/layout/hList1"/>
    <dgm:cxn modelId="{58870CBA-6D58-46C1-BAD0-50D54A801B82}" type="presParOf" srcId="{3591AA90-8C32-4206-90D7-CA076F7BF405}" destId="{EFD069AE-93B3-4A82-ADCD-914AB1129739}" srcOrd="0" destOrd="0" presId="urn:microsoft.com/office/officeart/2005/8/layout/hList1"/>
    <dgm:cxn modelId="{3BE03CCE-5D42-4B22-9DB6-A0198D8F7B14}" type="presParOf" srcId="{EFD069AE-93B3-4A82-ADCD-914AB1129739}" destId="{0957F7ED-02BA-4CBE-9529-DA3D30E7913A}" srcOrd="0" destOrd="0" presId="urn:microsoft.com/office/officeart/2005/8/layout/hList1"/>
    <dgm:cxn modelId="{CBB6102B-D217-4B1F-82C0-DA51B0038A0D}" type="presParOf" srcId="{EFD069AE-93B3-4A82-ADCD-914AB1129739}" destId="{523C8051-910C-478D-B0E7-14CC963E8486}" srcOrd="1" destOrd="0" presId="urn:microsoft.com/office/officeart/2005/8/layout/hList1"/>
    <dgm:cxn modelId="{8CFF7CA3-AB89-4DBD-8EC6-6DECCDB34EA3}" type="presParOf" srcId="{3591AA90-8C32-4206-90D7-CA076F7BF405}" destId="{0A9AE845-F733-4AB8-B9E2-475A59412148}" srcOrd="1" destOrd="0" presId="urn:microsoft.com/office/officeart/2005/8/layout/hList1"/>
    <dgm:cxn modelId="{D0EA0C9D-C547-4ABA-83AF-561F63510678}" type="presParOf" srcId="{3591AA90-8C32-4206-90D7-CA076F7BF405}" destId="{BCE831E6-9568-4EDE-978E-FB2355351B98}" srcOrd="2" destOrd="0" presId="urn:microsoft.com/office/officeart/2005/8/layout/hList1"/>
    <dgm:cxn modelId="{059F17FE-AEBD-4665-9176-C584F65B2EF1}" type="presParOf" srcId="{BCE831E6-9568-4EDE-978E-FB2355351B98}" destId="{A5A172FD-EB0B-4601-B8F7-E6B04C79B4BC}" srcOrd="0" destOrd="0" presId="urn:microsoft.com/office/officeart/2005/8/layout/hList1"/>
    <dgm:cxn modelId="{40A5C59F-F8CA-4E1A-810F-57ED9D1DB41A}" type="presParOf" srcId="{BCE831E6-9568-4EDE-978E-FB2355351B98}" destId="{BA24868B-CA81-4061-B8DA-9C442A417ADE}" srcOrd="1" destOrd="0" presId="urn:microsoft.com/office/officeart/2005/8/layout/hList1"/>
    <dgm:cxn modelId="{0BC191EA-1FE8-4140-A07F-A4E9A780847B}" type="presParOf" srcId="{3591AA90-8C32-4206-90D7-CA076F7BF405}" destId="{F3C4802B-097B-4D06-9F67-9296BA26A8FE}" srcOrd="3" destOrd="0" presId="urn:microsoft.com/office/officeart/2005/8/layout/hList1"/>
    <dgm:cxn modelId="{C9FE397E-DC44-45A5-8B78-AD2DB95C5859}" type="presParOf" srcId="{3591AA90-8C32-4206-90D7-CA076F7BF405}" destId="{01169182-724B-43AD-83AB-65E571692FE7}" srcOrd="4" destOrd="0" presId="urn:microsoft.com/office/officeart/2005/8/layout/hList1"/>
    <dgm:cxn modelId="{78493174-370C-4985-B52E-C6DC9B9284CD}" type="presParOf" srcId="{01169182-724B-43AD-83AB-65E571692FE7}" destId="{B2D29191-F526-4C7B-86C7-56699E117015}" srcOrd="0" destOrd="0" presId="urn:microsoft.com/office/officeart/2005/8/layout/hList1"/>
    <dgm:cxn modelId="{E2371D3D-BDE4-4140-8252-65760791FDF3}" type="presParOf" srcId="{01169182-724B-43AD-83AB-65E571692FE7}" destId="{CCC9DD5F-5F49-446C-B505-B441123EB2B2}" srcOrd="1" destOrd="0" presId="urn:microsoft.com/office/officeart/2005/8/layout/hList1"/>
    <dgm:cxn modelId="{87E50488-35AE-48E0-AEEA-81350CC0007C}" type="presParOf" srcId="{3591AA90-8C32-4206-90D7-CA076F7BF405}" destId="{78335A2B-4E6D-42CD-8CB3-6F734FE02670}" srcOrd="5" destOrd="0" presId="urn:microsoft.com/office/officeart/2005/8/layout/hList1"/>
    <dgm:cxn modelId="{3AD6452A-0C28-4D48-AFE3-2582D45C32D1}" type="presParOf" srcId="{3591AA90-8C32-4206-90D7-CA076F7BF405}" destId="{FDDA8717-38C2-42CC-AAE7-3844B6E75761}" srcOrd="6" destOrd="0" presId="urn:microsoft.com/office/officeart/2005/8/layout/hList1"/>
    <dgm:cxn modelId="{AED8A1E5-876D-4862-A71D-21B8E504BB83}" type="presParOf" srcId="{FDDA8717-38C2-42CC-AAE7-3844B6E75761}" destId="{11716113-2942-410D-A76F-BA7D51CE3591}" srcOrd="0" destOrd="0" presId="urn:microsoft.com/office/officeart/2005/8/layout/hList1"/>
    <dgm:cxn modelId="{1461D528-7428-4E18-B88C-5781338F7327}" type="presParOf" srcId="{FDDA8717-38C2-42CC-AAE7-3844B6E75761}" destId="{F46BED9C-194E-4022-8511-6D93DD3D3D6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57F7ED-02BA-4CBE-9529-DA3D30E7913A}">
      <dsp:nvSpPr>
        <dsp:cNvPr id="0" name=""/>
        <dsp:cNvSpPr/>
      </dsp:nvSpPr>
      <dsp:spPr>
        <a:xfrm>
          <a:off x="3091" y="465394"/>
          <a:ext cx="1858670" cy="547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Biology</a:t>
          </a:r>
          <a:endParaRPr lang="en-US" sz="1900" kern="1200" dirty="0"/>
        </a:p>
      </dsp:txBody>
      <dsp:txXfrm>
        <a:off x="3091" y="465394"/>
        <a:ext cx="1858670" cy="547200"/>
      </dsp:txXfrm>
    </dsp:sp>
    <dsp:sp modelId="{523C8051-910C-478D-B0E7-14CC963E8486}">
      <dsp:nvSpPr>
        <dsp:cNvPr id="0" name=""/>
        <dsp:cNvSpPr/>
      </dsp:nvSpPr>
      <dsp:spPr>
        <a:xfrm>
          <a:off x="3091" y="1012595"/>
          <a:ext cx="1858670" cy="31293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Aerodynamic lens (Uppsala IKC)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Bio-labs (together with </a:t>
          </a:r>
          <a:r>
            <a:rPr lang="en-GB" sz="1900" kern="1200" dirty="0" err="1" smtClean="0"/>
            <a:t>UseXBI</a:t>
          </a:r>
          <a:r>
            <a:rPr lang="en-GB" sz="1900" kern="1200" dirty="0" smtClean="0"/>
            <a:t> UC)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Droplets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Advanced preparation</a:t>
          </a:r>
          <a:endParaRPr lang="en-US" sz="1900" kern="1200" dirty="0"/>
        </a:p>
      </dsp:txBody>
      <dsp:txXfrm>
        <a:off x="3091" y="1012595"/>
        <a:ext cx="1858670" cy="3129300"/>
      </dsp:txXfrm>
    </dsp:sp>
    <dsp:sp modelId="{A5A172FD-EB0B-4601-B8F7-E6B04C79B4BC}">
      <dsp:nvSpPr>
        <dsp:cNvPr id="0" name=""/>
        <dsp:cNvSpPr/>
      </dsp:nvSpPr>
      <dsp:spPr>
        <a:xfrm>
          <a:off x="2121976" y="465394"/>
          <a:ext cx="1858670" cy="547200"/>
        </a:xfrm>
        <a:prstGeom prst="rect">
          <a:avLst/>
        </a:prstGeom>
        <a:gradFill rotWithShape="0">
          <a:gsLst>
            <a:gs pos="0">
              <a:schemeClr val="accent5">
                <a:hueOff val="-4321171"/>
                <a:satOff val="29847"/>
                <a:lumOff val="-7254"/>
                <a:alphaOff val="0"/>
                <a:shade val="51000"/>
                <a:satMod val="130000"/>
              </a:schemeClr>
            </a:gs>
            <a:gs pos="80000">
              <a:schemeClr val="accent5">
                <a:hueOff val="-4321171"/>
                <a:satOff val="29847"/>
                <a:lumOff val="-7254"/>
                <a:alphaOff val="0"/>
                <a:shade val="93000"/>
                <a:satMod val="130000"/>
              </a:schemeClr>
            </a:gs>
            <a:gs pos="100000">
              <a:schemeClr val="accent5">
                <a:hueOff val="-4321171"/>
                <a:satOff val="29847"/>
                <a:lumOff val="-725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321171"/>
              <a:satOff val="29847"/>
              <a:lumOff val="-725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Fixed targets</a:t>
          </a:r>
          <a:endParaRPr lang="en-US" sz="1900" kern="1200" dirty="0"/>
        </a:p>
      </dsp:txBody>
      <dsp:txXfrm>
        <a:off x="2121976" y="465394"/>
        <a:ext cx="1858670" cy="547200"/>
      </dsp:txXfrm>
    </dsp:sp>
    <dsp:sp modelId="{BA24868B-CA81-4061-B8DA-9C442A417ADE}">
      <dsp:nvSpPr>
        <dsp:cNvPr id="0" name=""/>
        <dsp:cNvSpPr/>
      </dsp:nvSpPr>
      <dsp:spPr>
        <a:xfrm>
          <a:off x="2121976" y="1012595"/>
          <a:ext cx="1858670" cy="3129300"/>
        </a:xfrm>
        <a:prstGeom prst="rect">
          <a:avLst/>
        </a:prstGeom>
        <a:solidFill>
          <a:schemeClr val="accent5">
            <a:tint val="40000"/>
            <a:alpha val="90000"/>
            <a:hueOff val="-4608669"/>
            <a:satOff val="21502"/>
            <a:lumOff val="-373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4608669"/>
              <a:satOff val="21502"/>
              <a:lumOff val="-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Hexapod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Ultra-fast sample change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Sandwiches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err="1" smtClean="0"/>
            <a:t>Cryo</a:t>
          </a:r>
          <a:r>
            <a:rPr lang="en-GB" sz="1900" kern="1200" dirty="0" smtClean="0"/>
            <a:t> samples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In gas cell</a:t>
          </a:r>
          <a:endParaRPr lang="en-US" sz="1900" kern="1200" dirty="0"/>
        </a:p>
      </dsp:txBody>
      <dsp:txXfrm>
        <a:off x="2121976" y="1012595"/>
        <a:ext cx="1858670" cy="3129300"/>
      </dsp:txXfrm>
    </dsp:sp>
    <dsp:sp modelId="{B2D29191-F526-4C7B-86C7-56699E117015}">
      <dsp:nvSpPr>
        <dsp:cNvPr id="0" name=""/>
        <dsp:cNvSpPr/>
      </dsp:nvSpPr>
      <dsp:spPr>
        <a:xfrm>
          <a:off x="4240860" y="465394"/>
          <a:ext cx="1858670" cy="547200"/>
        </a:xfrm>
        <a:prstGeom prst="rect">
          <a:avLst/>
        </a:prstGeom>
        <a:gradFill rotWithShape="0">
          <a:gsLst>
            <a:gs pos="0">
              <a:schemeClr val="accent5">
                <a:hueOff val="-8642341"/>
                <a:satOff val="59693"/>
                <a:lumOff val="-14509"/>
                <a:alphaOff val="0"/>
                <a:shade val="51000"/>
                <a:satMod val="130000"/>
              </a:schemeClr>
            </a:gs>
            <a:gs pos="80000">
              <a:schemeClr val="accent5">
                <a:hueOff val="-8642341"/>
                <a:satOff val="59693"/>
                <a:lumOff val="-14509"/>
                <a:alphaOff val="0"/>
                <a:shade val="93000"/>
                <a:satMod val="130000"/>
              </a:schemeClr>
            </a:gs>
            <a:gs pos="100000">
              <a:schemeClr val="accent5">
                <a:hueOff val="-8642341"/>
                <a:satOff val="59693"/>
                <a:lumOff val="-1450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8642341"/>
              <a:satOff val="59693"/>
              <a:lumOff val="-1450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Gases</a:t>
          </a:r>
          <a:endParaRPr lang="en-US" sz="1900" kern="1200" dirty="0"/>
        </a:p>
      </dsp:txBody>
      <dsp:txXfrm>
        <a:off x="4240860" y="465394"/>
        <a:ext cx="1858670" cy="547200"/>
      </dsp:txXfrm>
    </dsp:sp>
    <dsp:sp modelId="{CCC9DD5F-5F49-446C-B505-B441123EB2B2}">
      <dsp:nvSpPr>
        <dsp:cNvPr id="0" name=""/>
        <dsp:cNvSpPr/>
      </dsp:nvSpPr>
      <dsp:spPr>
        <a:xfrm>
          <a:off x="4240860" y="1012595"/>
          <a:ext cx="1858670" cy="3129300"/>
        </a:xfrm>
        <a:prstGeom prst="rect">
          <a:avLst/>
        </a:prstGeom>
        <a:solidFill>
          <a:schemeClr val="accent5">
            <a:tint val="40000"/>
            <a:alpha val="90000"/>
            <a:hueOff val="-9217337"/>
            <a:satOff val="43004"/>
            <a:lumOff val="-74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9217337"/>
              <a:satOff val="43004"/>
              <a:lumOff val="-7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COMO UC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Ultrasonic beam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Cluster beam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Gas cell</a:t>
          </a:r>
          <a:endParaRPr lang="en-US" sz="1900" kern="1200" dirty="0"/>
        </a:p>
      </dsp:txBody>
      <dsp:txXfrm>
        <a:off x="4240860" y="1012595"/>
        <a:ext cx="1858670" cy="3129300"/>
      </dsp:txXfrm>
    </dsp:sp>
    <dsp:sp modelId="{11716113-2942-410D-A76F-BA7D51CE3591}">
      <dsp:nvSpPr>
        <dsp:cNvPr id="0" name=""/>
        <dsp:cNvSpPr/>
      </dsp:nvSpPr>
      <dsp:spPr>
        <a:xfrm>
          <a:off x="6359745" y="465394"/>
          <a:ext cx="1858670" cy="547200"/>
        </a:xfrm>
        <a:prstGeom prst="rect">
          <a:avLst/>
        </a:prstGeom>
        <a:gradFill rotWithShape="0">
          <a:gsLst>
            <a:gs pos="0">
              <a:schemeClr val="accent5">
                <a:hueOff val="-12963511"/>
                <a:satOff val="89540"/>
                <a:lumOff val="-21763"/>
                <a:alphaOff val="0"/>
                <a:shade val="51000"/>
                <a:satMod val="130000"/>
              </a:schemeClr>
            </a:gs>
            <a:gs pos="80000">
              <a:schemeClr val="accent5">
                <a:hueOff val="-12963511"/>
                <a:satOff val="89540"/>
                <a:lumOff val="-21763"/>
                <a:alphaOff val="0"/>
                <a:shade val="93000"/>
                <a:satMod val="130000"/>
              </a:schemeClr>
            </a:gs>
            <a:gs pos="100000">
              <a:schemeClr val="accent5">
                <a:hueOff val="-12963511"/>
                <a:satOff val="89540"/>
                <a:lumOff val="-2176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12963511"/>
              <a:satOff val="89540"/>
              <a:lumOff val="-217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Liquids</a:t>
          </a:r>
          <a:endParaRPr lang="en-US" sz="1900" kern="1200" dirty="0"/>
        </a:p>
      </dsp:txBody>
      <dsp:txXfrm>
        <a:off x="6359745" y="465394"/>
        <a:ext cx="1858670" cy="547200"/>
      </dsp:txXfrm>
    </dsp:sp>
    <dsp:sp modelId="{F46BED9C-194E-4022-8511-6D93DD3D3D6A}">
      <dsp:nvSpPr>
        <dsp:cNvPr id="0" name=""/>
        <dsp:cNvSpPr/>
      </dsp:nvSpPr>
      <dsp:spPr>
        <a:xfrm>
          <a:off x="6359745" y="1012595"/>
          <a:ext cx="1858670" cy="3129300"/>
        </a:xfrm>
        <a:prstGeom prst="rect">
          <a:avLst/>
        </a:prstGeom>
        <a:solidFill>
          <a:schemeClr val="accent5">
            <a:tint val="40000"/>
            <a:alpha val="90000"/>
            <a:hueOff val="-13826005"/>
            <a:satOff val="64506"/>
            <a:lumOff val="-112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3826005"/>
              <a:satOff val="64506"/>
              <a:lumOff val="-112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Droplets in vacuum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Nano-droplets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Jets and sheets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In air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In vacuum</a:t>
          </a:r>
          <a:endParaRPr lang="en-US" sz="1900" kern="1200" dirty="0"/>
        </a:p>
      </dsp:txBody>
      <dsp:txXfrm>
        <a:off x="6359745" y="1012595"/>
        <a:ext cx="1858670" cy="3129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53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687D5A7E-48BF-446F-83A7-00641FEC351F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728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F45E4-FB01-4AF3-A8E1-A2F5CFF9C1CE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E72615-CADC-4E8F-8BD4-199B5893F59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5722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FBD82F-86F7-483C-A8C2-7127BEA45A5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4251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635333-1B5F-4612-B656-9AC9327A527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PPR1-2012</a:t>
            </a:r>
          </a:p>
          <a:p>
            <a:r>
              <a:rPr lang="en-GB" dirty="0" smtClean="0"/>
              <a:t>Joachim Schulz for WP79</a:t>
            </a:r>
          </a:p>
        </p:txBody>
      </p:sp>
    </p:spTree>
    <p:extLst>
      <p:ext uri="{BB962C8B-B14F-4D97-AF65-F5344CB8AC3E}">
        <p14:creationId xmlns:p14="http://schemas.microsoft.com/office/powerpoint/2010/main" val="267577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B5EBE-693A-4606-BE9F-98BC4C65F60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20831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227A99-632E-49A7-8EF3-ABCC8B1101C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97792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B367D9-0231-4ECD-B5C2-2B47C7DA8C5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38794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5B6BD6-BBEA-40C5-ACE9-C4A489FF8F1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PPR1-2012</a:t>
            </a:r>
          </a:p>
          <a:p>
            <a:r>
              <a:rPr lang="en-GB" dirty="0" smtClean="0"/>
              <a:t>Joachim Schulz for WP79</a:t>
            </a:r>
          </a:p>
        </p:txBody>
      </p:sp>
    </p:spTree>
    <p:extLst>
      <p:ext uri="{BB962C8B-B14F-4D97-AF65-F5344CB8AC3E}">
        <p14:creationId xmlns:p14="http://schemas.microsoft.com/office/powerpoint/2010/main" val="64935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6B5581-6F98-4220-B903-785C097DC0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412254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038EA-A4F9-483C-8E8D-182F8F7760E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4238348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A27DC8-65C2-467F-9CEF-D53738C2B75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59915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FFFE3857-9CEE-41BB-8C6F-88200FA22DB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PPR1-2012</a:t>
            </a:r>
          </a:p>
          <a:p>
            <a:r>
              <a:rPr lang="en-GB" dirty="0" smtClean="0"/>
              <a:t>Joachim Schulz for WP79</a:t>
            </a:r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Project</a:t>
            </a:r>
            <a:r>
              <a:rPr lang="en-GB" sz="1000" baseline="0" dirty="0" smtClean="0">
                <a:solidFill>
                  <a:schemeClr val="bg1"/>
                </a:solidFill>
              </a:rPr>
              <a:t> Progress Report 1-2012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317776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WP-79</a:t>
            </a:r>
            <a:br>
              <a:rPr lang="en-US" sz="3600" b="1" dirty="0" smtClean="0"/>
            </a:br>
            <a:r>
              <a:rPr lang="en-US" sz="3600" b="1" dirty="0" smtClean="0"/>
              <a:t>Sample Environment</a:t>
            </a:r>
            <a:br>
              <a:rPr lang="en-US" sz="3600" b="1" dirty="0" smtClean="0"/>
            </a:br>
            <a:r>
              <a:rPr lang="en-US" sz="4900" b="1" dirty="0" smtClean="0"/>
              <a:t> </a:t>
            </a:r>
            <a:br>
              <a:rPr lang="en-US" sz="4900" b="1" dirty="0" smtClean="0"/>
            </a:br>
            <a:r>
              <a:rPr lang="en-US" sz="3600" b="1" dirty="0" smtClean="0"/>
              <a:t>XFEL Project Progress Report</a:t>
            </a:r>
            <a:br>
              <a:rPr lang="en-US" sz="3600" b="1" dirty="0" smtClean="0"/>
            </a:br>
            <a:r>
              <a:rPr lang="en-US" sz="3600" b="1" dirty="0" smtClean="0"/>
              <a:t>(1-2012)</a:t>
            </a:r>
            <a:br>
              <a:rPr lang="en-US" sz="3600" b="1" dirty="0" smtClean="0"/>
            </a:br>
            <a:endParaRPr lang="en-GB" sz="3600" b="1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159" y="4656440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presented by</a:t>
            </a:r>
          </a:p>
          <a:p>
            <a:pPr eaLnBrk="1" hangingPunct="1">
              <a:buFont typeface="Wingdings" charset="2"/>
              <a:buNone/>
            </a:pPr>
            <a:r>
              <a:rPr lang="en-GB" dirty="0" smtClean="0"/>
              <a:t>Joachim Schulz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Start-up of the sample environment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35333-1B5F-4612-B656-9AC9327A527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PPR1-2012</a:t>
            </a:r>
          </a:p>
          <a:p>
            <a:r>
              <a:rPr lang="en-GB" smtClean="0"/>
              <a:t>Joachim Schulz for WP79</a:t>
            </a:r>
            <a:endParaRPr lang="en-GB" dirty="0" smtClean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334406241"/>
              </p:ext>
            </p:extLst>
          </p:nvPr>
        </p:nvGraphicFramePr>
        <p:xfrm>
          <a:off x="372234" y="1405092"/>
          <a:ext cx="8221508" cy="4607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33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progress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B6BD6-BBEA-40C5-ACE9-C4A489FF8F1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PPR1-2012</a:t>
            </a:r>
          </a:p>
          <a:p>
            <a:r>
              <a:rPr lang="en-GB" smtClean="0"/>
              <a:t>Joachim Schulz for WP79</a:t>
            </a:r>
            <a:endParaRPr lang="en-GB" dirty="0" smtClean="0"/>
          </a:p>
        </p:txBody>
      </p:sp>
      <p:sp>
        <p:nvSpPr>
          <p:cNvPr id="5" name="Rectangle 20"/>
          <p:cNvSpPr>
            <a:spLocks noChangeAspect="1" noChangeArrowheads="1"/>
          </p:cNvSpPr>
          <p:nvPr/>
        </p:nvSpPr>
        <p:spPr bwMode="auto">
          <a:xfrm>
            <a:off x="117475" y="1323975"/>
            <a:ext cx="8476267" cy="410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0"/>
          <a:lstStyle/>
          <a:p>
            <a:pPr marL="266700" indent="-266700" defTabSz="593725">
              <a:buClr>
                <a:schemeClr val="accent2"/>
              </a:buClr>
              <a:buSzPct val="80000"/>
              <a:buNone/>
            </a:pPr>
            <a:r>
              <a:rPr lang="en-GB" sz="2400" b="1" dirty="0" smtClean="0">
                <a:solidFill>
                  <a:schemeClr val="tx2"/>
                </a:solidFill>
              </a:rPr>
              <a:t>Evaluation of requirements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Sample environment survey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What kinds of sample technologies are foreseen at the beamlines</a:t>
            </a:r>
            <a:endParaRPr lang="en-GB" sz="2000" dirty="0">
              <a:solidFill>
                <a:schemeClr val="tx2"/>
              </a:solidFill>
            </a:endParaRP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>
                <a:solidFill>
                  <a:srgbClr val="000000"/>
                </a:solidFill>
              </a:rPr>
              <a:t>Common use </a:t>
            </a:r>
            <a:r>
              <a:rPr lang="en-GB" sz="2000" dirty="0" smtClean="0">
                <a:solidFill>
                  <a:srgbClr val="000000"/>
                </a:solidFill>
              </a:rPr>
              <a:t>labs survey</a:t>
            </a:r>
            <a:endParaRPr lang="en-GB" sz="2000" dirty="0">
              <a:solidFill>
                <a:srgbClr val="000000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Defining common use labs in the XHQ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Defining potential users and tasks</a:t>
            </a: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 smtClean="0">
                <a:solidFill>
                  <a:srgbClr val="000000"/>
                </a:solidFill>
              </a:rPr>
              <a:t>Bio labs</a:t>
            </a:r>
            <a:endParaRPr lang="en-GB" sz="2000" dirty="0">
              <a:solidFill>
                <a:srgbClr val="000000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Evaluating space requirements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Defining bio safety standards (on-going)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11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progress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B6BD6-BBEA-40C5-ACE9-C4A489FF8F1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PPR1-2012</a:t>
            </a:r>
          </a:p>
          <a:p>
            <a:r>
              <a:rPr lang="en-GB" smtClean="0"/>
              <a:t>Joachim Schulz for WP79</a:t>
            </a:r>
            <a:endParaRPr lang="en-GB" dirty="0" smtClean="0"/>
          </a:p>
        </p:txBody>
      </p:sp>
      <p:sp>
        <p:nvSpPr>
          <p:cNvPr id="5" name="Rectangle 20"/>
          <p:cNvSpPr>
            <a:spLocks noChangeAspect="1" noChangeArrowheads="1"/>
          </p:cNvSpPr>
          <p:nvPr/>
        </p:nvSpPr>
        <p:spPr bwMode="auto">
          <a:xfrm>
            <a:off x="117475" y="1323975"/>
            <a:ext cx="8476267" cy="410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0"/>
          <a:lstStyle/>
          <a:p>
            <a:pPr marL="266700" indent="-266700" defTabSz="593725">
              <a:buClr>
                <a:schemeClr val="accent2"/>
              </a:buClr>
              <a:buSzPct val="80000"/>
              <a:buNone/>
            </a:pPr>
            <a:r>
              <a:rPr lang="en-GB" sz="2400" b="1" dirty="0" smtClean="0">
                <a:solidFill>
                  <a:schemeClr val="tx2"/>
                </a:solidFill>
              </a:rPr>
              <a:t>In-kind contribution from Uppsala University (J. </a:t>
            </a:r>
            <a:r>
              <a:rPr lang="en-GB" sz="2400" b="1" dirty="0" err="1" smtClean="0">
                <a:solidFill>
                  <a:schemeClr val="tx2"/>
                </a:solidFill>
              </a:rPr>
              <a:t>Hajdu</a:t>
            </a:r>
            <a:r>
              <a:rPr lang="en-GB" sz="2400" b="1" dirty="0" smtClean="0">
                <a:solidFill>
                  <a:schemeClr val="tx2"/>
                </a:solidFill>
              </a:rPr>
              <a:t>)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Contract 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Schedule and budget fixed in Fall 2011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Contract signed December 2011</a:t>
            </a:r>
            <a:endParaRPr lang="en-GB" sz="2000" dirty="0">
              <a:solidFill>
                <a:schemeClr val="tx2"/>
              </a:solidFill>
            </a:endParaRP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 smtClean="0">
                <a:solidFill>
                  <a:srgbClr val="000000"/>
                </a:solidFill>
              </a:rPr>
              <a:t>Sample injector</a:t>
            </a:r>
            <a:endParaRPr lang="en-GB" sz="2000" dirty="0">
              <a:solidFill>
                <a:srgbClr val="000000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Milestone 1: Conceptual design finished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Milestone 2: Initial R&amp;D finished</a:t>
            </a: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 smtClean="0">
                <a:solidFill>
                  <a:srgbClr val="000000"/>
                </a:solidFill>
              </a:rPr>
              <a:t>Optical probes</a:t>
            </a:r>
            <a:endParaRPr lang="en-GB" sz="2000" dirty="0">
              <a:solidFill>
                <a:srgbClr val="000000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Milestone 1: Conceptual design finished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Milestone 2: Initial R&amp;D finished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progress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B6BD6-BBEA-40C5-ACE9-C4A489FF8F1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PPR1-2012</a:t>
            </a:r>
          </a:p>
          <a:p>
            <a:r>
              <a:rPr lang="en-GB" smtClean="0"/>
              <a:t>Joachim Schulz for WP79</a:t>
            </a:r>
            <a:endParaRPr lang="en-GB" dirty="0" smtClean="0"/>
          </a:p>
        </p:txBody>
      </p:sp>
      <p:sp>
        <p:nvSpPr>
          <p:cNvPr id="5" name="Rectangle 20"/>
          <p:cNvSpPr>
            <a:spLocks noChangeAspect="1" noChangeArrowheads="1"/>
          </p:cNvSpPr>
          <p:nvPr/>
        </p:nvSpPr>
        <p:spPr bwMode="auto">
          <a:xfrm>
            <a:off x="117475" y="1323975"/>
            <a:ext cx="8476267" cy="410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0"/>
          <a:lstStyle/>
          <a:p>
            <a:pPr marL="266700" indent="-266700" defTabSz="593725">
              <a:buClr>
                <a:schemeClr val="accent2"/>
              </a:buClr>
              <a:buSzPct val="80000"/>
              <a:buNone/>
            </a:pPr>
            <a:r>
              <a:rPr lang="en-GB" sz="2400" b="1" dirty="0" smtClean="0">
                <a:solidFill>
                  <a:schemeClr val="tx2"/>
                </a:solidFill>
              </a:rPr>
              <a:t>User consortia and </a:t>
            </a:r>
            <a:r>
              <a:rPr lang="en-GB" sz="2400" b="1" dirty="0">
                <a:solidFill>
                  <a:schemeClr val="tx2"/>
                </a:solidFill>
              </a:rPr>
              <a:t>f</a:t>
            </a:r>
            <a:r>
              <a:rPr lang="en-GB" sz="2400" b="1" dirty="0" smtClean="0">
                <a:solidFill>
                  <a:schemeClr val="tx2"/>
                </a:solidFill>
              </a:rPr>
              <a:t>urther in-kind contributions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err="1" smtClean="0">
                <a:solidFill>
                  <a:schemeClr val="tx2"/>
                </a:solidFill>
              </a:rPr>
              <a:t>UseXBI</a:t>
            </a:r>
            <a:r>
              <a:rPr lang="en-GB" sz="2000" dirty="0" smtClean="0">
                <a:solidFill>
                  <a:schemeClr val="tx2"/>
                </a:solidFill>
              </a:rPr>
              <a:t>: Bio-facility with EMBL and co-applicants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Setup a bio facility in XHQ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Deliver samples to SPB, SQS and potentially others</a:t>
            </a:r>
            <a:endParaRPr lang="en-GB" sz="2000" dirty="0">
              <a:solidFill>
                <a:schemeClr val="tx2"/>
              </a:solidFill>
            </a:endParaRP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 smtClean="0">
                <a:solidFill>
                  <a:srgbClr val="000000"/>
                </a:solidFill>
              </a:rPr>
              <a:t>COMO: controlled molecules by J. </a:t>
            </a:r>
            <a:r>
              <a:rPr lang="en-GB" sz="2000" dirty="0" err="1" smtClean="0">
                <a:solidFill>
                  <a:srgbClr val="000000"/>
                </a:solidFill>
              </a:rPr>
              <a:t>Küpper</a:t>
            </a:r>
            <a:r>
              <a:rPr lang="en-GB" sz="2000" dirty="0" smtClean="0">
                <a:solidFill>
                  <a:srgbClr val="000000"/>
                </a:solidFill>
              </a:rPr>
              <a:t> (CFEL)</a:t>
            </a:r>
            <a:endParaRPr lang="en-GB" sz="2000" dirty="0">
              <a:solidFill>
                <a:srgbClr val="000000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Electrically selected, aligned, and oriented molecules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Sample delivery method for SQS</a:t>
            </a: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 smtClean="0">
                <a:solidFill>
                  <a:srgbClr val="000000"/>
                </a:solidFill>
              </a:rPr>
              <a:t>Polish in-kind contributions</a:t>
            </a:r>
            <a:endParaRPr lang="en-GB" sz="2000" dirty="0" smtClean="0">
              <a:solidFill>
                <a:schemeClr val="tx2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Defining possible in-kind contributions to sample delivery</a:t>
            </a:r>
            <a:br>
              <a:rPr lang="en-GB" sz="2000" dirty="0" smtClean="0">
                <a:solidFill>
                  <a:schemeClr val="tx2"/>
                </a:solidFill>
              </a:rPr>
            </a:br>
            <a:r>
              <a:rPr lang="en-GB" sz="2000" dirty="0" smtClean="0">
                <a:solidFill>
                  <a:schemeClr val="tx2"/>
                </a:solidFill>
              </a:rPr>
              <a:t>(on-going)</a:t>
            </a:r>
          </a:p>
        </p:txBody>
      </p:sp>
    </p:spTree>
    <p:extLst>
      <p:ext uri="{BB962C8B-B14F-4D97-AF65-F5344CB8AC3E}">
        <p14:creationId xmlns:p14="http://schemas.microsoft.com/office/powerpoint/2010/main" val="239348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 for 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B6BD6-BBEA-40C5-ACE9-C4A489FF8F1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PPR1-2012</a:t>
            </a:r>
          </a:p>
          <a:p>
            <a:r>
              <a:rPr lang="en-GB" smtClean="0"/>
              <a:t>Joachim Schulz for WP79</a:t>
            </a:r>
            <a:endParaRPr lang="en-GB" dirty="0" smtClean="0"/>
          </a:p>
        </p:txBody>
      </p:sp>
      <p:sp>
        <p:nvSpPr>
          <p:cNvPr id="5" name="Rectangle 20"/>
          <p:cNvSpPr>
            <a:spLocks noChangeAspect="1" noChangeArrowheads="1"/>
          </p:cNvSpPr>
          <p:nvPr/>
        </p:nvSpPr>
        <p:spPr bwMode="auto">
          <a:xfrm>
            <a:off x="117475" y="1323975"/>
            <a:ext cx="8476267" cy="410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0"/>
          <a:lstStyle/>
          <a:p>
            <a:pPr marL="266700" indent="-266700" defTabSz="593725">
              <a:buClr>
                <a:schemeClr val="accent2"/>
              </a:buClr>
              <a:buSzPct val="80000"/>
              <a:buNone/>
            </a:pPr>
            <a:r>
              <a:rPr lang="en-GB" sz="2400" b="1" dirty="0" smtClean="0">
                <a:solidFill>
                  <a:schemeClr val="tx2"/>
                </a:solidFill>
              </a:rPr>
              <a:t>Development projects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Preliminary labs in HERA-S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Space allocation for WP79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Set-up of lab equipment</a:t>
            </a:r>
            <a:endParaRPr lang="en-GB" sz="2000" dirty="0">
              <a:solidFill>
                <a:schemeClr val="tx2"/>
              </a:solidFill>
            </a:endParaRP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 smtClean="0">
                <a:solidFill>
                  <a:srgbClr val="000000"/>
                </a:solidFill>
              </a:rPr>
              <a:t>Liquid jet testing station and development</a:t>
            </a:r>
            <a:endParaRPr lang="en-GB" sz="2000" dirty="0">
              <a:solidFill>
                <a:srgbClr val="000000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Scientist starting from June 1</a:t>
            </a:r>
            <a:r>
              <a:rPr lang="en-GB" sz="2000" baseline="30000" dirty="0" smtClean="0">
                <a:solidFill>
                  <a:schemeClr val="tx2"/>
                </a:solidFill>
              </a:rPr>
              <a:t>st</a:t>
            </a:r>
            <a:endParaRPr lang="en-GB" sz="2000" dirty="0" smtClean="0">
              <a:solidFill>
                <a:schemeClr val="tx2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Getting started in collaboration with M. Faubel (</a:t>
            </a:r>
            <a:r>
              <a:rPr lang="en-GB" sz="2000" dirty="0" err="1" smtClean="0">
                <a:solidFill>
                  <a:schemeClr val="tx2"/>
                </a:solidFill>
              </a:rPr>
              <a:t>Göttingen</a:t>
            </a:r>
            <a:r>
              <a:rPr lang="en-GB" sz="2000" dirty="0" smtClean="0">
                <a:solidFill>
                  <a:schemeClr val="tx2"/>
                </a:solidFill>
              </a:rPr>
              <a:t>)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Setup for jets in air, helium, and vacuum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Confined jet for bio samples</a:t>
            </a:r>
          </a:p>
          <a:p>
            <a:pPr marL="266700" lvl="0" indent="-266700" defTabSz="593725">
              <a:buClr>
                <a:srgbClr val="FD930A"/>
              </a:buClr>
              <a:buSzPct val="90000"/>
            </a:pPr>
            <a:r>
              <a:rPr lang="en-GB" sz="2000" dirty="0" smtClean="0">
                <a:solidFill>
                  <a:srgbClr val="000000"/>
                </a:solidFill>
              </a:rPr>
              <a:t>Fast (10Hz) and very fast (MHz) solid sample changer</a:t>
            </a:r>
            <a:endParaRPr lang="en-GB" sz="2000" dirty="0" smtClean="0">
              <a:solidFill>
                <a:schemeClr val="tx2"/>
              </a:solidFill>
            </a:endParaRP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2"/>
                </a:solidFill>
              </a:rPr>
              <a:t>Possibly as in-kind contribution (on-going discussion)</a:t>
            </a:r>
          </a:p>
        </p:txBody>
      </p:sp>
    </p:spTree>
    <p:extLst>
      <p:ext uri="{BB962C8B-B14F-4D97-AF65-F5344CB8AC3E}">
        <p14:creationId xmlns:p14="http://schemas.microsoft.com/office/powerpoint/2010/main" val="186904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development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B6BD6-BBEA-40C5-ACE9-C4A489FF8F1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PPR1-2012</a:t>
            </a:r>
          </a:p>
          <a:p>
            <a:r>
              <a:rPr lang="en-GB" smtClean="0"/>
              <a:t>Joachim Schulz for WP79</a:t>
            </a:r>
            <a:endParaRPr lang="en-GB" dirty="0" smtClean="0"/>
          </a:p>
        </p:txBody>
      </p:sp>
      <p:sp>
        <p:nvSpPr>
          <p:cNvPr id="5" name="Rectangle 20"/>
          <p:cNvSpPr>
            <a:spLocks noChangeAspect="1" noChangeArrowheads="1"/>
          </p:cNvSpPr>
          <p:nvPr/>
        </p:nvSpPr>
        <p:spPr bwMode="auto">
          <a:xfrm>
            <a:off x="117475" y="1323975"/>
            <a:ext cx="8462531" cy="409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0"/>
          <a:lstStyle/>
          <a:p>
            <a:pPr marL="266700" indent="-266700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tx2"/>
                </a:solidFill>
              </a:rPr>
              <a:t>Sample Environment staff</a:t>
            </a:r>
            <a:endParaRPr lang="en-GB" sz="2400" b="1" dirty="0">
              <a:solidFill>
                <a:schemeClr val="tx2"/>
              </a:solidFill>
            </a:endParaRP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Guest researcher (bio-samples)				Charlotte Uetrecht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Scientist for liquid jets and aerosols			Starts June 2012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Instrumentation Engineer					Late 2012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Scientist for solid state and surface science		Late 2012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Scientist for gas phase methods				Early 2013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 dirty="0" smtClean="0">
                <a:solidFill>
                  <a:schemeClr val="tx2"/>
                </a:solidFill>
              </a:rPr>
              <a:t>Lab technician							Summer 2013 </a:t>
            </a:r>
            <a:endParaRPr lang="en-GB" sz="2000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768" y="3993096"/>
            <a:ext cx="3657600" cy="24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1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On-screen Show (4:3)</PresentationFormat>
  <Paragraphs>101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DESY European XFEL</vt:lpstr>
      <vt:lpstr>WP-79 Sample Environment   XFEL Project Progress Report (1-2012) </vt:lpstr>
      <vt:lpstr>Start-up of the sample environment group</vt:lpstr>
      <vt:lpstr>Planning progress</vt:lpstr>
      <vt:lpstr>Planning progress</vt:lpstr>
      <vt:lpstr>Planning progress</vt:lpstr>
      <vt:lpstr>Plans for 2012</vt:lpstr>
      <vt:lpstr>Personal development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schulz</cp:lastModifiedBy>
  <cp:revision>210</cp:revision>
  <cp:lastPrinted>2008-09-01T15:04:16Z</cp:lastPrinted>
  <dcterms:created xsi:type="dcterms:W3CDTF">2008-08-31T12:56:32Z</dcterms:created>
  <dcterms:modified xsi:type="dcterms:W3CDTF">2012-04-19T11:44:32Z</dcterms:modified>
</cp:coreProperties>
</file>