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1" r:id="rId2"/>
  </p:sldMasterIdLst>
  <p:notesMasterIdLst>
    <p:notesMasterId r:id="rId18"/>
  </p:notesMasterIdLst>
  <p:handoutMasterIdLst>
    <p:handoutMasterId r:id="rId19"/>
  </p:handoutMasterIdLst>
  <p:sldIdLst>
    <p:sldId id="256" r:id="rId3"/>
    <p:sldId id="285" r:id="rId4"/>
    <p:sldId id="280" r:id="rId5"/>
    <p:sldId id="282" r:id="rId6"/>
    <p:sldId id="263" r:id="rId7"/>
    <p:sldId id="270" r:id="rId8"/>
    <p:sldId id="271" r:id="rId9"/>
    <p:sldId id="272" r:id="rId10"/>
    <p:sldId id="283" r:id="rId11"/>
    <p:sldId id="274" r:id="rId12"/>
    <p:sldId id="278" r:id="rId13"/>
    <p:sldId id="275" r:id="rId14"/>
    <p:sldId id="261" r:id="rId15"/>
    <p:sldId id="276" r:id="rId16"/>
    <p:sldId id="284" r:id="rId1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59" autoAdjust="0"/>
    <p:restoredTop sz="95752" autoAdjust="0"/>
  </p:normalViewPr>
  <p:slideViewPr>
    <p:cSldViewPr snapToGrid="0">
      <p:cViewPr>
        <p:scale>
          <a:sx n="70" d="100"/>
          <a:sy n="70" d="100"/>
        </p:scale>
        <p:origin x="-390" y="-138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94" y="888"/>
      </p:cViewPr>
      <p:guideLst>
        <p:guide orient="horz" pos="2880"/>
        <p:guide pos="215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3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CE20FAFC-5CF2-49FA-ABDE-992F9C15D4E4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33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E5892A-D253-49CD-99A3-07B8C64A74CB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Upper area: </a:t>
            </a:r>
            <a:r>
              <a:rPr lang="en-GB" sz="1100" b="1"/>
              <a:t>Title</a:t>
            </a:r>
            <a:r>
              <a:rPr lang="en-GB" sz="1100"/>
              <a:t> of your talk, max. 2 rows of the defined size (55 pt)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Lower area </a:t>
            </a:r>
            <a:r>
              <a:rPr lang="en-GB" sz="1100" b="1"/>
              <a:t>(subtitle):</a:t>
            </a:r>
            <a:r>
              <a:rPr lang="en-GB" sz="1100"/>
              <a:t> Conference/meeting/workshop, location, date, </a:t>
            </a:r>
            <a:br>
              <a:rPr lang="en-GB" sz="1100"/>
            </a:br>
            <a:r>
              <a:rPr lang="en-GB" sz="1100"/>
              <a:t>  your name and affiliation, </a:t>
            </a:r>
            <a:br>
              <a:rPr lang="en-GB" sz="1100"/>
            </a:br>
            <a:r>
              <a:rPr lang="en-GB" sz="1100"/>
              <a:t>  max. 4 rows of the defined size (32 pt)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Change the </a:t>
            </a:r>
            <a:r>
              <a:rPr lang="en-GB" sz="1100" b="1"/>
              <a:t>partner logos</a:t>
            </a:r>
            <a:r>
              <a:rPr lang="en-GB" sz="1100"/>
              <a:t> or add others in the last row.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F230BA-9112-46D0-975A-B4551EB4B7B8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January 25, 2012</a:t>
            </a:r>
          </a:p>
          <a:p>
            <a:r>
              <a:rPr lang="en-GB" dirty="0" smtClean="0"/>
              <a:t>Christian Bressler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8333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49FF1B-A0EE-496B-9A4D-325DBEF8EE1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January 25, 2012</a:t>
            </a:r>
          </a:p>
          <a:p>
            <a:r>
              <a:rPr lang="en-GB" dirty="0" smtClean="0"/>
              <a:t>Christian Bressler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694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999852-599A-4738-BEE0-401DA6A4D6B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January 25, 2012</a:t>
            </a:r>
          </a:p>
          <a:p>
            <a:r>
              <a:rPr lang="en-GB" dirty="0" smtClean="0"/>
              <a:t>Christian Bressler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866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FCE25A-1DE2-43DE-9770-51EC35127E2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January 25, 2012</a:t>
            </a:r>
          </a:p>
          <a:p>
            <a:r>
              <a:rPr lang="en-GB" dirty="0" smtClean="0"/>
              <a:t>Christian Bressler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822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7475" y="1347788"/>
            <a:ext cx="5702300" cy="4459287"/>
          </a:xfr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</p:spPr>
        <p:txBody>
          <a:bodyPr/>
          <a:lstStyle>
            <a:lvl1pPr>
              <a:defRPr/>
            </a:lvl1pPr>
          </a:lstStyle>
          <a:p>
            <a:fld id="{455C7391-3679-4159-AABD-75633175B4B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January 25, 2012</a:t>
            </a:r>
          </a:p>
          <a:p>
            <a:r>
              <a:rPr lang="en-GB" dirty="0" smtClean="0"/>
              <a:t>Christian Bressler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382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044825" y="1347788"/>
            <a:ext cx="277495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4825" y="3652838"/>
            <a:ext cx="2774950" cy="2154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42325" y="114300"/>
            <a:ext cx="576263" cy="911225"/>
          </a:xfrm>
        </p:spPr>
        <p:txBody>
          <a:bodyPr/>
          <a:lstStyle>
            <a:lvl1pPr>
              <a:defRPr/>
            </a:lvl1pPr>
          </a:lstStyle>
          <a:p>
            <a:fld id="{42945F87-E00B-4F94-84EE-F445FC74BB6D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17475" y="6505575"/>
            <a:ext cx="5702300" cy="2667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January 25, 2012</a:t>
            </a:r>
          </a:p>
          <a:p>
            <a:r>
              <a:rPr lang="en-GB" dirty="0" smtClean="0"/>
              <a:t>Christian Bressler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7432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BAEBB4-71E4-4C28-835B-E4A7A9A4724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19</a:t>
            </a:r>
            <a:r>
              <a:rPr lang="en-GB" baseline="30000" dirty="0" smtClean="0"/>
              <a:t>th</a:t>
            </a:r>
            <a:r>
              <a:rPr lang="en-GB" dirty="0" smtClean="0"/>
              <a:t> of April, 2012, PPR1-2012, AER19 / 3.11</a:t>
            </a:r>
          </a:p>
          <a:p>
            <a:r>
              <a:rPr lang="en-GB" dirty="0" smtClean="0"/>
              <a:t>Andreas </a:t>
            </a:r>
            <a:r>
              <a:rPr lang="en-GB" dirty="0" err="1" smtClean="0"/>
              <a:t>Galler</a:t>
            </a:r>
            <a:r>
              <a:rPr lang="en-GB" dirty="0" smtClean="0"/>
              <a:t>, FXE Instrument, European XFEL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43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2400">
              <a:solidFill>
                <a:srgbClr val="261748"/>
              </a:solidFill>
            </a:endParaRPr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2400">
              <a:solidFill>
                <a:srgbClr val="261748"/>
              </a:solidFill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ln w="28575"/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r>
              <a:rPr lang="en-GB"/>
              <a:t>Subtitle format (max. 4 lines)</a:t>
            </a:r>
          </a:p>
          <a:p>
            <a:r>
              <a:rPr lang="en-GB"/>
              <a:t>(conference, location, name of the speaker, date)</a:t>
            </a:r>
          </a:p>
          <a:p>
            <a:r>
              <a:rPr lang="en-GB"/>
              <a:t>You are in the slide master view: Don’t edit here!</a:t>
            </a:r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2400">
              <a:solidFill>
                <a:srgbClr val="261748"/>
              </a:solidFill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r>
              <a:rPr lang="en-GB"/>
              <a:t>Title format (max. 2 lines), don’t edit here</a:t>
            </a:r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388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3683C4-B8EC-4131-823E-F7E5C6C563F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January 25, 2012</a:t>
            </a:r>
          </a:p>
          <a:p>
            <a:r>
              <a:rPr lang="en-GB" dirty="0" smtClean="0"/>
              <a:t>Christian Bressler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638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602923-B740-4961-84CC-9A1FE7EECD9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January 25, 2012</a:t>
            </a:r>
          </a:p>
          <a:p>
            <a:r>
              <a:rPr lang="en-GB" dirty="0" smtClean="0"/>
              <a:t>Christian Bressler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450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20C70A-12A4-4EB1-9A77-EF9728480AF8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January 25, 2012</a:t>
            </a:r>
          </a:p>
          <a:p>
            <a:r>
              <a:rPr lang="en-GB" dirty="0" smtClean="0"/>
              <a:t>Christian Bressler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99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8B0069-806C-4CC5-A7B3-C58939AA653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Janaury</a:t>
            </a:r>
            <a:r>
              <a:rPr lang="en-GB" dirty="0" smtClean="0"/>
              <a:t> 25, 2012</a:t>
            </a:r>
          </a:p>
          <a:p>
            <a:r>
              <a:rPr lang="en-GB" dirty="0" smtClean="0"/>
              <a:t>Christian Bressler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135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D59410-4AEA-4BB8-88A8-A46C1458A93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January 25, 2012</a:t>
            </a:r>
          </a:p>
          <a:p>
            <a:r>
              <a:rPr lang="en-GB" dirty="0" smtClean="0"/>
              <a:t>Christian Bressler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7722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5FB1B7-94A5-4F69-9DED-8EA50FE9277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January 25, 2012</a:t>
            </a:r>
          </a:p>
          <a:p>
            <a:r>
              <a:rPr lang="en-GB" dirty="0" smtClean="0"/>
              <a:t>Christian Bressler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3033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C4C8F925-C130-4568-BED6-D4CE591A45D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19</a:t>
            </a:r>
            <a:r>
              <a:rPr lang="en-GB" baseline="30000" dirty="0" smtClean="0"/>
              <a:t>th</a:t>
            </a:r>
            <a:r>
              <a:rPr lang="en-GB" dirty="0" smtClean="0"/>
              <a:t> of April, 2012, PPR1-2012, AER19 / 3.11</a:t>
            </a:r>
          </a:p>
          <a:p>
            <a:r>
              <a:rPr lang="en-GB" dirty="0" smtClean="0"/>
              <a:t>Andreas </a:t>
            </a:r>
            <a:r>
              <a:rPr lang="en-GB" dirty="0" err="1" smtClean="0"/>
              <a:t>Galler</a:t>
            </a:r>
            <a:r>
              <a:rPr lang="en-GB" dirty="0" smtClean="0"/>
              <a:t>, FXE Instrument, European XFEL</a:t>
            </a:r>
            <a:endParaRPr lang="en-GB" dirty="0"/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6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/>
          </a:p>
        </p:txBody>
      </p:sp>
      <p:sp>
        <p:nvSpPr>
          <p:cNvPr id="1147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dirty="0" smtClean="0">
                <a:solidFill>
                  <a:schemeClr val="bg1"/>
                </a:solidFill>
              </a:rPr>
              <a:t>WP81 FXE Instrument Project Progress Report (1-2012)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6D10D01E-14ED-4A7A-9AF1-4D41F7FC0B3D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 January 25, 2012</a:t>
            </a:r>
          </a:p>
          <a:p>
            <a:r>
              <a:rPr lang="en-GB" dirty="0" smtClean="0"/>
              <a:t>Christian Bressler</a:t>
            </a:r>
            <a:endParaRPr lang="en-GB" dirty="0"/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 sz="2400">
              <a:solidFill>
                <a:srgbClr val="261748"/>
              </a:solidFill>
            </a:endParaRPr>
          </a:p>
        </p:txBody>
      </p:sp>
      <p:sp>
        <p:nvSpPr>
          <p:cNvPr id="1146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>
              <a:solidFill>
                <a:srgbClr val="261748"/>
              </a:solidFill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dirty="0">
                <a:solidFill>
                  <a:srgbClr val="FFFFFF"/>
                </a:solidFill>
              </a:rPr>
              <a:t>Conceptual </a:t>
            </a:r>
            <a:r>
              <a:rPr lang="en-GB" sz="1000" dirty="0" smtClean="0">
                <a:solidFill>
                  <a:srgbClr val="FFFFFF"/>
                </a:solidFill>
              </a:rPr>
              <a:t>Design: Femtosecond X-Ray Experiments (FXE Instrument)</a:t>
            </a:r>
            <a:endParaRPr lang="en-GB" sz="1000" dirty="0">
              <a:solidFill>
                <a:srgbClr val="FFFFFF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433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0275" y="3603633"/>
            <a:ext cx="7283450" cy="2209332"/>
          </a:xfrm>
        </p:spPr>
        <p:txBody>
          <a:bodyPr/>
          <a:lstStyle/>
          <a:p>
            <a:r>
              <a:rPr lang="en-GB" dirty="0" smtClean="0"/>
              <a:t>XFEL Project Progress Report</a:t>
            </a:r>
          </a:p>
          <a:p>
            <a:r>
              <a:rPr lang="en-GB" dirty="0" smtClean="0"/>
              <a:t>(1-2012)</a:t>
            </a:r>
          </a:p>
          <a:p>
            <a:endParaRPr lang="en-GB" dirty="0"/>
          </a:p>
          <a:p>
            <a:r>
              <a:rPr lang="en-GB" sz="2000" dirty="0" smtClean="0"/>
              <a:t>Andreas </a:t>
            </a:r>
            <a:r>
              <a:rPr lang="en-GB" sz="2000" dirty="0" err="1" smtClean="0"/>
              <a:t>Galler</a:t>
            </a:r>
            <a:r>
              <a:rPr lang="en-GB" sz="2000" dirty="0" smtClean="0"/>
              <a:t> for Christian </a:t>
            </a:r>
            <a:r>
              <a:rPr lang="en-GB" sz="2000" dirty="0" err="1" smtClean="0"/>
              <a:t>Bressler</a:t>
            </a:r>
            <a:endParaRPr lang="en-GB" sz="2000" dirty="0"/>
          </a:p>
        </p:txBody>
      </p:sp>
      <p:sp>
        <p:nvSpPr>
          <p:cNvPr id="83986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939800" y="1624021"/>
            <a:ext cx="7251700" cy="1844675"/>
          </a:xfrm>
          <a:ln/>
        </p:spPr>
        <p:txBody>
          <a:bodyPr/>
          <a:lstStyle/>
          <a:p>
            <a:r>
              <a:rPr lang="en-GB" sz="3600" b="1" dirty="0" smtClean="0"/>
              <a:t>WP81</a:t>
            </a:r>
            <a:br>
              <a:rPr lang="en-GB" sz="3600" b="1" dirty="0" smtClean="0"/>
            </a:br>
            <a:r>
              <a:rPr lang="en-GB" sz="3600" b="1" dirty="0" smtClean="0"/>
              <a:t>FXE Instrument</a:t>
            </a:r>
            <a:endParaRPr lang="en-GB" sz="3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24"/>
    </mc:Choice>
    <mc:Fallback xmlns="">
      <p:transition spd="slow" advTm="1372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X-</a:t>
            </a:r>
            <a:r>
              <a:rPr lang="de-DE" dirty="0" err="1" smtClean="0"/>
              <a:t>ray</a:t>
            </a:r>
            <a:r>
              <a:rPr lang="de-DE" dirty="0" smtClean="0"/>
              <a:t> Beam Transport (5-20 </a:t>
            </a:r>
            <a:r>
              <a:rPr lang="de-DE" dirty="0" err="1" smtClean="0"/>
              <a:t>keV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AEBB4-71E4-4C28-835B-E4A7A9A47242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19</a:t>
            </a:r>
            <a:r>
              <a:rPr lang="en-GB" baseline="30000" smtClean="0"/>
              <a:t>th</a:t>
            </a:r>
            <a:r>
              <a:rPr lang="en-GB" smtClean="0"/>
              <a:t> of April, 2012, PPR1-2012, AER19 / 3.11</a:t>
            </a:r>
          </a:p>
          <a:p>
            <a:r>
              <a:rPr lang="en-GB" smtClean="0"/>
              <a:t>Andreas Galler, FXE Instrument, European XFEL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3" y="1031965"/>
            <a:ext cx="8641080" cy="3135086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096352"/>
              </p:ext>
            </p:extLst>
          </p:nvPr>
        </p:nvGraphicFramePr>
        <p:xfrm>
          <a:off x="3801292" y="4389120"/>
          <a:ext cx="3905250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CorelDRAW" r:id="rId5" imgW="6986880" imgH="2961720" progId="CorelDRAW.Graphic.12">
                  <p:embed/>
                </p:oleObj>
              </mc:Choice>
              <mc:Fallback>
                <p:oleObj name="CorelDRAW" r:id="rId5" imgW="6986880" imgH="296172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1292" y="4389120"/>
                        <a:ext cx="3905250" cy="165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 bwMode="auto">
          <a:xfrm>
            <a:off x="6204857" y="1867989"/>
            <a:ext cx="770709" cy="613954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6204857" y="1776549"/>
            <a:ext cx="666206" cy="822959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2"/>
    </p:custDataLst>
    <p:extLst>
      <p:ext uri="{BB962C8B-B14F-4D97-AF65-F5344CB8AC3E}">
        <p14:creationId xmlns:p14="http://schemas.microsoft.com/office/powerpoint/2010/main" val="1615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840"/>
    </mc:Choice>
    <mc:Fallback xmlns="">
      <p:transition spd="slow" advTm="124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Beam Size </a:t>
            </a:r>
            <a:r>
              <a:rPr lang="de-DE" dirty="0" err="1" smtClean="0"/>
              <a:t>Considerations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AEBB4-71E4-4C28-835B-E4A7A9A47242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19</a:t>
            </a:r>
            <a:r>
              <a:rPr lang="en-GB" baseline="30000" smtClean="0"/>
              <a:t>th</a:t>
            </a:r>
            <a:r>
              <a:rPr lang="en-GB" smtClean="0"/>
              <a:t> of April, 2012, PPR1-2012, AER19 / 3.11</a:t>
            </a:r>
          </a:p>
          <a:p>
            <a:r>
              <a:rPr lang="en-GB" smtClean="0"/>
              <a:t>Andreas Galler, FXE Instrument, European XFEL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597" y="1114960"/>
            <a:ext cx="4560570" cy="42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151059"/>
            <a:ext cx="4518200" cy="349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CC66"/>
                </a:solidFill>
              </a:rPr>
              <a:t>     Beam on DM (380 m):</a:t>
            </a:r>
            <a:r>
              <a:rPr lang="de-DE" sz="2400" dirty="0" smtClean="0">
                <a:solidFill>
                  <a:srgbClr val="261748"/>
                </a:solidFill>
              </a:rPr>
              <a:t/>
            </a:r>
            <a:br>
              <a:rPr lang="de-DE" sz="2400" dirty="0" smtClean="0">
                <a:solidFill>
                  <a:srgbClr val="261748"/>
                </a:solidFill>
              </a:rPr>
            </a:br>
            <a:r>
              <a:rPr lang="de-DE" sz="2400" dirty="0" smtClean="0">
                <a:solidFill>
                  <a:srgbClr val="261748"/>
                </a:solidFill>
              </a:rPr>
              <a:t/>
            </a:r>
            <a:br>
              <a:rPr lang="de-DE" sz="2400" dirty="0" smtClean="0">
                <a:solidFill>
                  <a:srgbClr val="261748"/>
                </a:solidFill>
              </a:rPr>
            </a:br>
            <a:r>
              <a:rPr lang="de-DE" sz="2400" dirty="0" smtClean="0">
                <a:solidFill>
                  <a:srgbClr val="261748"/>
                </a:solidFill>
              </a:rPr>
              <a:t>- </a:t>
            </a:r>
            <a:r>
              <a:rPr lang="de-DE" sz="2400" dirty="0" err="1" smtClean="0">
                <a:solidFill>
                  <a:srgbClr val="261748"/>
                </a:solidFill>
              </a:rPr>
              <a:t>horizontally</a:t>
            </a:r>
            <a:r>
              <a:rPr lang="de-DE" sz="2400" dirty="0" smtClean="0">
                <a:solidFill>
                  <a:srgbClr val="261748"/>
                </a:solidFill>
              </a:rPr>
              <a:t> </a:t>
            </a:r>
            <a:r>
              <a:rPr lang="de-DE" sz="2400" dirty="0" err="1">
                <a:solidFill>
                  <a:srgbClr val="261748"/>
                </a:solidFill>
              </a:rPr>
              <a:t>b</a:t>
            </a:r>
            <a:r>
              <a:rPr lang="de-DE" sz="2400" dirty="0" err="1" smtClean="0">
                <a:solidFill>
                  <a:srgbClr val="261748"/>
                </a:solidFill>
              </a:rPr>
              <a:t>end</a:t>
            </a:r>
            <a:r>
              <a:rPr lang="de-DE" sz="2400" dirty="0" smtClean="0">
                <a:solidFill>
                  <a:srgbClr val="261748"/>
                </a:solidFill>
              </a:rPr>
              <a:t> OM (250 m) (intermediate </a:t>
            </a:r>
            <a:r>
              <a:rPr lang="de-DE" sz="2400" dirty="0" err="1" smtClean="0">
                <a:solidFill>
                  <a:srgbClr val="261748"/>
                </a:solidFill>
              </a:rPr>
              <a:t>focus</a:t>
            </a:r>
            <a:r>
              <a:rPr lang="de-DE" sz="2400" dirty="0" smtClean="0">
                <a:solidFill>
                  <a:srgbClr val="261748"/>
                </a:solidFill>
              </a:rPr>
              <a:t> </a:t>
            </a:r>
            <a:r>
              <a:rPr lang="de-DE" sz="2400" dirty="0" err="1" smtClean="0">
                <a:solidFill>
                  <a:srgbClr val="261748"/>
                </a:solidFill>
              </a:rPr>
              <a:t>near</a:t>
            </a:r>
            <a:r>
              <a:rPr lang="de-DE" sz="2400" dirty="0" smtClean="0">
                <a:solidFill>
                  <a:srgbClr val="261748"/>
                </a:solidFill>
              </a:rPr>
              <a:t> 600 m)</a:t>
            </a:r>
            <a:br>
              <a:rPr lang="de-DE" sz="2400" dirty="0" smtClean="0">
                <a:solidFill>
                  <a:srgbClr val="261748"/>
                </a:solidFill>
              </a:rPr>
            </a:br>
            <a:endParaRPr lang="de-DE" sz="2400" dirty="0" smtClean="0">
              <a:solidFill>
                <a:srgbClr val="261748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de-DE" sz="2400" dirty="0" smtClean="0">
                <a:solidFill>
                  <a:srgbClr val="261748"/>
                </a:solidFill>
              </a:rPr>
              <a:t>- </a:t>
            </a:r>
            <a:r>
              <a:rPr lang="de-DE" sz="2400" dirty="0" err="1" smtClean="0">
                <a:solidFill>
                  <a:srgbClr val="261748"/>
                </a:solidFill>
              </a:rPr>
              <a:t>collimate</a:t>
            </a:r>
            <a:r>
              <a:rPr lang="de-DE" sz="2400" dirty="0" smtClean="0">
                <a:solidFill>
                  <a:srgbClr val="261748"/>
                </a:solidFill>
              </a:rPr>
              <a:t> beam </a:t>
            </a:r>
            <a:r>
              <a:rPr lang="de-DE" sz="2400" dirty="0" err="1" smtClean="0">
                <a:solidFill>
                  <a:srgbClr val="261748"/>
                </a:solidFill>
              </a:rPr>
              <a:t>at</a:t>
            </a:r>
            <a:r>
              <a:rPr lang="de-DE" sz="2400" dirty="0" smtClean="0">
                <a:solidFill>
                  <a:srgbClr val="261748"/>
                </a:solidFill>
              </a:rPr>
              <a:t> 213 m</a:t>
            </a:r>
            <a:br>
              <a:rPr lang="de-DE" sz="2400" dirty="0" smtClean="0">
                <a:solidFill>
                  <a:srgbClr val="261748"/>
                </a:solidFill>
              </a:rPr>
            </a:br>
            <a:r>
              <a:rPr lang="de-DE" sz="2400" dirty="0" smtClean="0">
                <a:solidFill>
                  <a:srgbClr val="261748"/>
                </a:solidFill>
              </a:rPr>
              <a:t>(CRL </a:t>
            </a:r>
            <a:r>
              <a:rPr lang="de-DE" sz="2400" dirty="0" err="1" smtClean="0">
                <a:solidFill>
                  <a:srgbClr val="261748"/>
                </a:solidFill>
              </a:rPr>
              <a:t>collection</a:t>
            </a:r>
            <a:r>
              <a:rPr lang="de-DE" sz="2400" dirty="0" smtClean="0">
                <a:solidFill>
                  <a:srgbClr val="261748"/>
                </a:solidFill>
              </a:rPr>
              <a:t>)</a:t>
            </a:r>
            <a:br>
              <a:rPr lang="de-DE" sz="2400" dirty="0" smtClean="0">
                <a:solidFill>
                  <a:srgbClr val="261748"/>
                </a:solidFill>
              </a:rPr>
            </a:br>
            <a:r>
              <a:rPr lang="de-DE" sz="2400" dirty="0" smtClean="0">
                <a:solidFill>
                  <a:srgbClr val="261748"/>
                </a:solidFill>
              </a:rPr>
              <a:t/>
            </a:r>
            <a:br>
              <a:rPr lang="de-DE" sz="2400" dirty="0" smtClean="0">
                <a:solidFill>
                  <a:srgbClr val="261748"/>
                </a:solidFill>
              </a:rPr>
            </a:br>
            <a:r>
              <a:rPr lang="de-DE" sz="2400" dirty="0" smtClean="0">
                <a:solidFill>
                  <a:srgbClr val="261748"/>
                </a:solidFill>
              </a:rPr>
              <a:t>- </a:t>
            </a:r>
            <a:r>
              <a:rPr lang="de-DE" sz="2400" dirty="0" err="1" smtClean="0">
                <a:solidFill>
                  <a:srgbClr val="261748"/>
                </a:solidFill>
              </a:rPr>
              <a:t>combination</a:t>
            </a:r>
            <a:r>
              <a:rPr lang="de-DE" sz="2400" dirty="0" smtClean="0">
                <a:solidFill>
                  <a:srgbClr val="261748"/>
                </a:solidFill>
              </a:rPr>
              <a:t> of </a:t>
            </a:r>
            <a:r>
              <a:rPr lang="de-DE" sz="2400" dirty="0" err="1" smtClean="0">
                <a:solidFill>
                  <a:srgbClr val="261748"/>
                </a:solidFill>
              </a:rPr>
              <a:t>both</a:t>
            </a:r>
            <a:r>
              <a:rPr lang="de-DE" sz="2400" dirty="0" smtClean="0">
                <a:solidFill>
                  <a:srgbClr val="261748"/>
                </a:solidFill>
              </a:rPr>
              <a:t> </a:t>
            </a:r>
            <a:endParaRPr lang="de-DE" sz="2400" dirty="0">
              <a:solidFill>
                <a:srgbClr val="261748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8" y="5238975"/>
            <a:ext cx="8641080" cy="122246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7089289" y="3453205"/>
            <a:ext cx="118335" cy="195543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4927003" y="3969572"/>
            <a:ext cx="623943" cy="1688950"/>
          </a:xfrm>
          <a:prstGeom prst="straightConnector1">
            <a:avLst/>
          </a:prstGeom>
          <a:noFill/>
          <a:ln w="28575" cap="flat" cmpd="sng" algn="ctr">
            <a:solidFill>
              <a:srgbClr val="0CFC17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2173045" y="4260028"/>
            <a:ext cx="2753959" cy="1280160"/>
          </a:xfrm>
          <a:prstGeom prst="straightConnector1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7111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589"/>
    </mc:Choice>
    <mc:Fallback xmlns="">
      <p:transition spd="slow" advTm="12358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Heat</a:t>
            </a:r>
            <a:r>
              <a:rPr lang="de-DE" dirty="0"/>
              <a:t> </a:t>
            </a:r>
            <a:r>
              <a:rPr lang="de-DE" dirty="0" err="1"/>
              <a:t>Load</a:t>
            </a:r>
            <a:r>
              <a:rPr lang="de-DE" dirty="0"/>
              <a:t> on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lens</a:t>
            </a:r>
            <a:r>
              <a:rPr lang="de-DE" dirty="0"/>
              <a:t> (213 m), 5 </a:t>
            </a:r>
            <a:r>
              <a:rPr lang="de-DE" dirty="0" err="1"/>
              <a:t>keV</a:t>
            </a:r>
            <a:r>
              <a:rPr lang="de-DE" dirty="0"/>
              <a:t>/0.25 </a:t>
            </a:r>
            <a:r>
              <a:rPr lang="de-DE" dirty="0" err="1"/>
              <a:t>nC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AEBB4-71E4-4C28-835B-E4A7A9A47242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19</a:t>
            </a:r>
            <a:r>
              <a:rPr lang="en-GB" baseline="30000" smtClean="0"/>
              <a:t>th</a:t>
            </a:r>
            <a:r>
              <a:rPr lang="en-GB" smtClean="0"/>
              <a:t> of April, 2012, PPR1-2012, AER19 / 3.11</a:t>
            </a:r>
          </a:p>
          <a:p>
            <a:r>
              <a:rPr lang="en-GB" smtClean="0"/>
              <a:t>Andreas Galler, FXE Instrument, European XFEL</a:t>
            </a:r>
            <a:endParaRPr lang="en-GB" dirty="0"/>
          </a:p>
        </p:txBody>
      </p:sp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6" y="1075766"/>
            <a:ext cx="8315661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7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13"/>
    </mc:Choice>
    <mc:Fallback xmlns="">
      <p:transition spd="slow" advTm="3011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Revised</a:t>
            </a:r>
            <a:r>
              <a:rPr lang="de-DE" dirty="0" smtClean="0"/>
              <a:t> </a:t>
            </a:r>
            <a:r>
              <a:rPr lang="de-DE" dirty="0" err="1" smtClean="0"/>
              <a:t>Floor</a:t>
            </a:r>
            <a:r>
              <a:rPr lang="de-DE" dirty="0" smtClean="0"/>
              <a:t> Plan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AEBB4-71E4-4C28-835B-E4A7A9A47242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19</a:t>
            </a:r>
            <a:r>
              <a:rPr lang="en-GB" baseline="30000" smtClean="0"/>
              <a:t>th</a:t>
            </a:r>
            <a:r>
              <a:rPr lang="en-GB" smtClean="0"/>
              <a:t> of April, 2012, PPR1-2012, AER19 / 3.11</a:t>
            </a:r>
          </a:p>
          <a:p>
            <a:r>
              <a:rPr lang="en-GB" smtClean="0"/>
              <a:t>Andreas Galler, FXE Instrument, European XFEL</a:t>
            </a:r>
            <a:endParaRPr lang="en-GB" dirty="0"/>
          </a:p>
        </p:txBody>
      </p:sp>
      <p:pic>
        <p:nvPicPr>
          <p:cNvPr id="7" name="Picture 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46" b="20143"/>
          <a:stretch>
            <a:fillRect/>
          </a:stretch>
        </p:blipFill>
        <p:spPr bwMode="auto">
          <a:xfrm>
            <a:off x="-64125" y="1725613"/>
            <a:ext cx="9432925" cy="396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834"/>
          <p:cNvGrpSpPr>
            <a:grpSpLocks/>
          </p:cNvGrpSpPr>
          <p:nvPr/>
        </p:nvGrpSpPr>
        <p:grpSpPr bwMode="auto">
          <a:xfrm>
            <a:off x="1074875" y="2214563"/>
            <a:ext cx="7615238" cy="2871787"/>
            <a:chOff x="0" y="0"/>
            <a:chExt cx="4796" cy="1809"/>
          </a:xfrm>
        </p:grpSpPr>
        <p:grpSp>
          <p:nvGrpSpPr>
            <p:cNvPr id="9" name="Group 104"/>
            <p:cNvGrpSpPr>
              <a:grpSpLocks/>
            </p:cNvGrpSpPr>
            <p:nvPr/>
          </p:nvGrpSpPr>
          <p:grpSpPr bwMode="auto">
            <a:xfrm>
              <a:off x="0" y="0"/>
              <a:ext cx="562" cy="1804"/>
              <a:chOff x="0" y="0"/>
              <a:chExt cx="562" cy="1804"/>
            </a:xfrm>
          </p:grpSpPr>
          <p:grpSp>
            <p:nvGrpSpPr>
              <p:cNvPr id="739" name="Group 27"/>
              <p:cNvGrpSpPr>
                <a:grpSpLocks/>
              </p:cNvGrpSpPr>
              <p:nvPr/>
            </p:nvGrpSpPr>
            <p:grpSpPr bwMode="auto">
              <a:xfrm>
                <a:off x="0" y="3"/>
                <a:ext cx="112" cy="1801"/>
                <a:chOff x="0" y="0"/>
                <a:chExt cx="112" cy="1801"/>
              </a:xfrm>
            </p:grpSpPr>
            <p:grpSp>
              <p:nvGrpSpPr>
                <p:cNvPr id="816" name="Group 14"/>
                <p:cNvGrpSpPr>
                  <a:grpSpLocks/>
                </p:cNvGrpSpPr>
                <p:nvPr/>
              </p:nvGrpSpPr>
              <p:grpSpPr bwMode="auto">
                <a:xfrm>
                  <a:off x="0" y="599"/>
                  <a:ext cx="112" cy="600"/>
                  <a:chOff x="0" y="0"/>
                  <a:chExt cx="112" cy="600"/>
                </a:xfrm>
              </p:grpSpPr>
              <p:sp>
                <p:nvSpPr>
                  <p:cNvPr id="829" name="Rectangle 9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830" name="Rectangle 10"/>
                  <p:cNvSpPr>
                    <a:spLocks/>
                  </p:cNvSpPr>
                  <p:nvPr/>
                </p:nvSpPr>
                <p:spPr bwMode="auto">
                  <a:xfrm>
                    <a:off x="0" y="12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831" name="Rectangle 11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832" name="Rectangle 12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833" name="Rectangle 13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817" name="Group 20"/>
                <p:cNvGrpSpPr>
                  <a:grpSpLocks/>
                </p:cNvGrpSpPr>
                <p:nvPr/>
              </p:nvGrpSpPr>
              <p:grpSpPr bwMode="auto">
                <a:xfrm>
                  <a:off x="0" y="1200"/>
                  <a:ext cx="112" cy="601"/>
                  <a:chOff x="0" y="0"/>
                  <a:chExt cx="112" cy="601"/>
                </a:xfrm>
              </p:grpSpPr>
              <p:sp>
                <p:nvSpPr>
                  <p:cNvPr id="824" name="Rectangle 15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825" name="Rectangle 16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826" name="Rectangle 17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827" name="Rectangle 18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828" name="Rectangle 19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818" name="Group 2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2" cy="601"/>
                  <a:chOff x="0" y="0"/>
                  <a:chExt cx="112" cy="601"/>
                </a:xfrm>
              </p:grpSpPr>
              <p:sp>
                <p:nvSpPr>
                  <p:cNvPr id="819" name="Rectangle 21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820" name="Rectangle 22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821" name="Rectangle 23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822" name="Rectangle 24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823" name="Rectangle 25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</p:grpSp>
          <p:grpSp>
            <p:nvGrpSpPr>
              <p:cNvPr id="740" name="Group 46"/>
              <p:cNvGrpSpPr>
                <a:grpSpLocks/>
              </p:cNvGrpSpPr>
              <p:nvPr/>
            </p:nvGrpSpPr>
            <p:grpSpPr bwMode="auto">
              <a:xfrm>
                <a:off x="109" y="3"/>
                <a:ext cx="114" cy="1801"/>
                <a:chOff x="0" y="0"/>
                <a:chExt cx="113" cy="1801"/>
              </a:xfrm>
            </p:grpSpPr>
            <p:grpSp>
              <p:nvGrpSpPr>
                <p:cNvPr id="798" name="Group 33"/>
                <p:cNvGrpSpPr>
                  <a:grpSpLocks/>
                </p:cNvGrpSpPr>
                <p:nvPr/>
              </p:nvGrpSpPr>
              <p:grpSpPr bwMode="auto">
                <a:xfrm>
                  <a:off x="0" y="599"/>
                  <a:ext cx="112" cy="600"/>
                  <a:chOff x="0" y="0"/>
                  <a:chExt cx="112" cy="600"/>
                </a:xfrm>
              </p:grpSpPr>
              <p:sp>
                <p:nvSpPr>
                  <p:cNvPr id="811" name="Rectangle 28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812" name="Rectangle 29"/>
                  <p:cNvSpPr>
                    <a:spLocks/>
                  </p:cNvSpPr>
                  <p:nvPr/>
                </p:nvSpPr>
                <p:spPr bwMode="auto">
                  <a:xfrm>
                    <a:off x="0" y="12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813" name="Rectangle 30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814" name="Rectangle 31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815" name="Rectangle 32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799" name="Group 39"/>
                <p:cNvGrpSpPr>
                  <a:grpSpLocks/>
                </p:cNvGrpSpPr>
                <p:nvPr/>
              </p:nvGrpSpPr>
              <p:grpSpPr bwMode="auto">
                <a:xfrm>
                  <a:off x="0" y="1200"/>
                  <a:ext cx="113" cy="601"/>
                  <a:chOff x="0" y="0"/>
                  <a:chExt cx="113" cy="601"/>
                </a:xfrm>
              </p:grpSpPr>
              <p:sp>
                <p:nvSpPr>
                  <p:cNvPr id="806" name="Rectangle 34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807" name="Rectangle 35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808" name="Rectangle 36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809" name="Rectangle 37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810" name="Rectangle 38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800" name="Group 4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2" cy="601"/>
                  <a:chOff x="0" y="0"/>
                  <a:chExt cx="112" cy="601"/>
                </a:xfrm>
              </p:grpSpPr>
              <p:sp>
                <p:nvSpPr>
                  <p:cNvPr id="801" name="Rectangle 40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802" name="Rectangle 41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803" name="Rectangle 42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804" name="Rectangle 43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805" name="Rectangle 44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</p:grpSp>
          <p:grpSp>
            <p:nvGrpSpPr>
              <p:cNvPr id="741" name="Group 65"/>
              <p:cNvGrpSpPr>
                <a:grpSpLocks/>
              </p:cNvGrpSpPr>
              <p:nvPr/>
            </p:nvGrpSpPr>
            <p:grpSpPr bwMode="auto">
              <a:xfrm>
                <a:off x="222" y="2"/>
                <a:ext cx="114" cy="1802"/>
                <a:chOff x="0" y="0"/>
                <a:chExt cx="113" cy="1801"/>
              </a:xfrm>
            </p:grpSpPr>
            <p:grpSp>
              <p:nvGrpSpPr>
                <p:cNvPr id="780" name="Group 52"/>
                <p:cNvGrpSpPr>
                  <a:grpSpLocks/>
                </p:cNvGrpSpPr>
                <p:nvPr/>
              </p:nvGrpSpPr>
              <p:grpSpPr bwMode="auto">
                <a:xfrm>
                  <a:off x="0" y="600"/>
                  <a:ext cx="113" cy="600"/>
                  <a:chOff x="0" y="0"/>
                  <a:chExt cx="113" cy="600"/>
                </a:xfrm>
              </p:grpSpPr>
              <p:sp>
                <p:nvSpPr>
                  <p:cNvPr id="793" name="Rectangle 47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94" name="Rectangle 48"/>
                  <p:cNvSpPr>
                    <a:spLocks/>
                  </p:cNvSpPr>
                  <p:nvPr/>
                </p:nvSpPr>
                <p:spPr bwMode="auto">
                  <a:xfrm>
                    <a:off x="1" y="12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95" name="Rectangle 49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96" name="Rectangle 50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97" name="Rectangle 51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781" name="Group 58"/>
                <p:cNvGrpSpPr>
                  <a:grpSpLocks/>
                </p:cNvGrpSpPr>
                <p:nvPr/>
              </p:nvGrpSpPr>
              <p:grpSpPr bwMode="auto">
                <a:xfrm>
                  <a:off x="0" y="1200"/>
                  <a:ext cx="113" cy="601"/>
                  <a:chOff x="0" y="0"/>
                  <a:chExt cx="113" cy="601"/>
                </a:xfrm>
              </p:grpSpPr>
              <p:sp>
                <p:nvSpPr>
                  <p:cNvPr id="788" name="Rectangle 53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89" name="Rectangle 54"/>
                  <p:cNvSpPr>
                    <a:spLocks/>
                  </p:cNvSpPr>
                  <p:nvPr/>
                </p:nvSpPr>
                <p:spPr bwMode="auto">
                  <a:xfrm>
                    <a:off x="1" y="12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90" name="Rectangle 55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91" name="Rectangle 56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92" name="Rectangle 57"/>
                  <p:cNvSpPr>
                    <a:spLocks/>
                  </p:cNvSpPr>
                  <p:nvPr/>
                </p:nvSpPr>
                <p:spPr bwMode="auto">
                  <a:xfrm>
                    <a:off x="0" y="48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782" name="Group 64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3" cy="601"/>
                  <a:chOff x="0" y="0"/>
                  <a:chExt cx="113" cy="601"/>
                </a:xfrm>
              </p:grpSpPr>
              <p:sp>
                <p:nvSpPr>
                  <p:cNvPr id="783" name="Rectangle 59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84" name="Rectangle 60"/>
                  <p:cNvSpPr>
                    <a:spLocks/>
                  </p:cNvSpPr>
                  <p:nvPr/>
                </p:nvSpPr>
                <p:spPr bwMode="auto">
                  <a:xfrm>
                    <a:off x="1" y="12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85" name="Rectangle 61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86" name="Rectangle 62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87" name="Rectangle 63"/>
                  <p:cNvSpPr>
                    <a:spLocks/>
                  </p:cNvSpPr>
                  <p:nvPr/>
                </p:nvSpPr>
                <p:spPr bwMode="auto">
                  <a:xfrm>
                    <a:off x="0" y="48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</p:grpSp>
          <p:grpSp>
            <p:nvGrpSpPr>
              <p:cNvPr id="742" name="Group 84"/>
              <p:cNvGrpSpPr>
                <a:grpSpLocks/>
              </p:cNvGrpSpPr>
              <p:nvPr/>
            </p:nvGrpSpPr>
            <p:grpSpPr bwMode="auto">
              <a:xfrm>
                <a:off x="334" y="0"/>
                <a:ext cx="114" cy="1804"/>
                <a:chOff x="0" y="0"/>
                <a:chExt cx="113" cy="1804"/>
              </a:xfrm>
            </p:grpSpPr>
            <p:grpSp>
              <p:nvGrpSpPr>
                <p:cNvPr id="762" name="Group 71"/>
                <p:cNvGrpSpPr>
                  <a:grpSpLocks/>
                </p:cNvGrpSpPr>
                <p:nvPr/>
              </p:nvGrpSpPr>
              <p:grpSpPr bwMode="auto">
                <a:xfrm>
                  <a:off x="0" y="603"/>
                  <a:ext cx="113" cy="597"/>
                  <a:chOff x="0" y="0"/>
                  <a:chExt cx="113" cy="597"/>
                </a:xfrm>
              </p:grpSpPr>
              <p:sp>
                <p:nvSpPr>
                  <p:cNvPr id="775" name="Rectangle 66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76" name="Rectangle 67"/>
                  <p:cNvSpPr>
                    <a:spLocks/>
                  </p:cNvSpPr>
                  <p:nvPr/>
                </p:nvSpPr>
                <p:spPr bwMode="auto">
                  <a:xfrm>
                    <a:off x="1" y="12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77" name="Rectangle 68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78" name="Rectangle 69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79" name="Rectangle 70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18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763" name="Group 77"/>
                <p:cNvGrpSpPr>
                  <a:grpSpLocks/>
                </p:cNvGrpSpPr>
                <p:nvPr/>
              </p:nvGrpSpPr>
              <p:grpSpPr bwMode="auto">
                <a:xfrm>
                  <a:off x="0" y="1199"/>
                  <a:ext cx="113" cy="605"/>
                  <a:chOff x="0" y="0"/>
                  <a:chExt cx="113" cy="604"/>
                </a:xfrm>
              </p:grpSpPr>
              <p:sp>
                <p:nvSpPr>
                  <p:cNvPr id="770" name="Rectangle 72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71" name="Rectangle 73"/>
                  <p:cNvSpPr>
                    <a:spLocks/>
                  </p:cNvSpPr>
                  <p:nvPr/>
                </p:nvSpPr>
                <p:spPr bwMode="auto">
                  <a:xfrm>
                    <a:off x="1" y="12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72" name="Rectangle 74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73" name="Rectangle 75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74" name="Rectangle 76"/>
                  <p:cNvSpPr>
                    <a:spLocks/>
                  </p:cNvSpPr>
                  <p:nvPr/>
                </p:nvSpPr>
                <p:spPr bwMode="auto">
                  <a:xfrm>
                    <a:off x="0" y="483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764" name="Group 83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3" cy="604"/>
                  <a:chOff x="0" y="0"/>
                  <a:chExt cx="113" cy="604"/>
                </a:xfrm>
              </p:grpSpPr>
              <p:sp>
                <p:nvSpPr>
                  <p:cNvPr id="765" name="Rectangle 78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66" name="Rectangle 79"/>
                  <p:cNvSpPr>
                    <a:spLocks/>
                  </p:cNvSpPr>
                  <p:nvPr/>
                </p:nvSpPr>
                <p:spPr bwMode="auto">
                  <a:xfrm>
                    <a:off x="1" y="123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67" name="Rectangle 80"/>
                  <p:cNvSpPr>
                    <a:spLocks/>
                  </p:cNvSpPr>
                  <p:nvPr/>
                </p:nvSpPr>
                <p:spPr bwMode="auto">
                  <a:xfrm>
                    <a:off x="0" y="24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68" name="Rectangle 81"/>
                  <p:cNvSpPr>
                    <a:spLocks/>
                  </p:cNvSpPr>
                  <p:nvPr/>
                </p:nvSpPr>
                <p:spPr bwMode="auto">
                  <a:xfrm>
                    <a:off x="0" y="364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69" name="Rectangle 82"/>
                  <p:cNvSpPr>
                    <a:spLocks/>
                  </p:cNvSpPr>
                  <p:nvPr/>
                </p:nvSpPr>
                <p:spPr bwMode="auto">
                  <a:xfrm>
                    <a:off x="0" y="483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</p:grpSp>
          <p:grpSp>
            <p:nvGrpSpPr>
              <p:cNvPr id="743" name="Group 103"/>
              <p:cNvGrpSpPr>
                <a:grpSpLocks/>
              </p:cNvGrpSpPr>
              <p:nvPr/>
            </p:nvGrpSpPr>
            <p:grpSpPr bwMode="auto">
              <a:xfrm>
                <a:off x="448" y="0"/>
                <a:ext cx="114" cy="1804"/>
                <a:chOff x="0" y="0"/>
                <a:chExt cx="113" cy="1804"/>
              </a:xfrm>
            </p:grpSpPr>
            <p:grpSp>
              <p:nvGrpSpPr>
                <p:cNvPr id="744" name="Group 90"/>
                <p:cNvGrpSpPr>
                  <a:grpSpLocks/>
                </p:cNvGrpSpPr>
                <p:nvPr/>
              </p:nvGrpSpPr>
              <p:grpSpPr bwMode="auto">
                <a:xfrm>
                  <a:off x="0" y="603"/>
                  <a:ext cx="113" cy="597"/>
                  <a:chOff x="0" y="0"/>
                  <a:chExt cx="113" cy="597"/>
                </a:xfrm>
              </p:grpSpPr>
              <p:sp>
                <p:nvSpPr>
                  <p:cNvPr id="757" name="Rectangle 85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58" name="Rectangle 86"/>
                  <p:cNvSpPr>
                    <a:spLocks/>
                  </p:cNvSpPr>
                  <p:nvPr/>
                </p:nvSpPr>
                <p:spPr bwMode="auto">
                  <a:xfrm>
                    <a:off x="1" y="12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59" name="Rectangle 87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60" name="Rectangle 88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61" name="Rectangle 89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18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745" name="Group 96"/>
                <p:cNvGrpSpPr>
                  <a:grpSpLocks/>
                </p:cNvGrpSpPr>
                <p:nvPr/>
              </p:nvGrpSpPr>
              <p:grpSpPr bwMode="auto">
                <a:xfrm>
                  <a:off x="0" y="1199"/>
                  <a:ext cx="110" cy="605"/>
                  <a:chOff x="0" y="0"/>
                  <a:chExt cx="109" cy="604"/>
                </a:xfrm>
              </p:grpSpPr>
              <p:sp>
                <p:nvSpPr>
                  <p:cNvPr id="752" name="Rectangle 91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08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53" name="Rectangle 92"/>
                  <p:cNvSpPr>
                    <a:spLocks/>
                  </p:cNvSpPr>
                  <p:nvPr/>
                </p:nvSpPr>
                <p:spPr bwMode="auto">
                  <a:xfrm>
                    <a:off x="1" y="120"/>
                    <a:ext cx="108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54" name="Rectangle 93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09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55" name="Rectangle 94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09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56" name="Rectangle 95"/>
                  <p:cNvSpPr>
                    <a:spLocks/>
                  </p:cNvSpPr>
                  <p:nvPr/>
                </p:nvSpPr>
                <p:spPr bwMode="auto">
                  <a:xfrm>
                    <a:off x="0" y="483"/>
                    <a:ext cx="109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746" name="Group 102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3" cy="604"/>
                  <a:chOff x="0" y="0"/>
                  <a:chExt cx="113" cy="604"/>
                </a:xfrm>
              </p:grpSpPr>
              <p:sp>
                <p:nvSpPr>
                  <p:cNvPr id="747" name="Rectangle 97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48" name="Rectangle 98"/>
                  <p:cNvSpPr>
                    <a:spLocks/>
                  </p:cNvSpPr>
                  <p:nvPr/>
                </p:nvSpPr>
                <p:spPr bwMode="auto">
                  <a:xfrm>
                    <a:off x="1" y="123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49" name="Rectangle 99"/>
                  <p:cNvSpPr>
                    <a:spLocks/>
                  </p:cNvSpPr>
                  <p:nvPr/>
                </p:nvSpPr>
                <p:spPr bwMode="auto">
                  <a:xfrm>
                    <a:off x="0" y="24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50" name="Rectangle 100"/>
                  <p:cNvSpPr>
                    <a:spLocks/>
                  </p:cNvSpPr>
                  <p:nvPr/>
                </p:nvSpPr>
                <p:spPr bwMode="auto">
                  <a:xfrm>
                    <a:off x="0" y="364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51" name="Rectangle 101"/>
                  <p:cNvSpPr>
                    <a:spLocks/>
                  </p:cNvSpPr>
                  <p:nvPr/>
                </p:nvSpPr>
                <p:spPr bwMode="auto">
                  <a:xfrm>
                    <a:off x="0" y="483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</p:grpSp>
        </p:grpSp>
        <p:grpSp>
          <p:nvGrpSpPr>
            <p:cNvPr id="10" name="Group 200"/>
            <p:cNvGrpSpPr>
              <a:grpSpLocks/>
            </p:cNvGrpSpPr>
            <p:nvPr/>
          </p:nvGrpSpPr>
          <p:grpSpPr bwMode="auto">
            <a:xfrm>
              <a:off x="558" y="3"/>
              <a:ext cx="560" cy="1804"/>
              <a:chOff x="0" y="0"/>
              <a:chExt cx="559" cy="1803"/>
            </a:xfrm>
          </p:grpSpPr>
          <p:grpSp>
            <p:nvGrpSpPr>
              <p:cNvPr id="644" name="Group 123"/>
              <p:cNvGrpSpPr>
                <a:grpSpLocks/>
              </p:cNvGrpSpPr>
              <p:nvPr/>
            </p:nvGrpSpPr>
            <p:grpSpPr bwMode="auto">
              <a:xfrm>
                <a:off x="0" y="0"/>
                <a:ext cx="111" cy="1802"/>
                <a:chOff x="0" y="0"/>
                <a:chExt cx="111" cy="1802"/>
              </a:xfrm>
            </p:grpSpPr>
            <p:grpSp>
              <p:nvGrpSpPr>
                <p:cNvPr id="721" name="Group 110"/>
                <p:cNvGrpSpPr>
                  <a:grpSpLocks/>
                </p:cNvGrpSpPr>
                <p:nvPr/>
              </p:nvGrpSpPr>
              <p:grpSpPr bwMode="auto">
                <a:xfrm>
                  <a:off x="0" y="602"/>
                  <a:ext cx="111" cy="598"/>
                  <a:chOff x="0" y="0"/>
                  <a:chExt cx="111" cy="597"/>
                </a:xfrm>
              </p:grpSpPr>
              <p:sp>
                <p:nvSpPr>
                  <p:cNvPr id="734" name="Rectangle 105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0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35" name="Rectangle 106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0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36" name="Rectangle 107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0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37" name="Rectangle 108"/>
                  <p:cNvSpPr>
                    <a:spLocks/>
                  </p:cNvSpPr>
                  <p:nvPr/>
                </p:nvSpPr>
                <p:spPr bwMode="auto">
                  <a:xfrm>
                    <a:off x="0" y="359"/>
                    <a:ext cx="110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38" name="Rectangle 109"/>
                  <p:cNvSpPr>
                    <a:spLocks/>
                  </p:cNvSpPr>
                  <p:nvPr/>
                </p:nvSpPr>
                <p:spPr bwMode="auto">
                  <a:xfrm>
                    <a:off x="0" y="478"/>
                    <a:ext cx="110" cy="119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722" name="Group 116"/>
                <p:cNvGrpSpPr>
                  <a:grpSpLocks/>
                </p:cNvGrpSpPr>
                <p:nvPr/>
              </p:nvGrpSpPr>
              <p:grpSpPr bwMode="auto">
                <a:xfrm>
                  <a:off x="0" y="1199"/>
                  <a:ext cx="111" cy="603"/>
                  <a:chOff x="0" y="0"/>
                  <a:chExt cx="111" cy="602"/>
                </a:xfrm>
              </p:grpSpPr>
              <p:sp>
                <p:nvSpPr>
                  <p:cNvPr id="729" name="Rectangle 111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0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30" name="Rectangle 112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0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31" name="Rectangle 113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0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32" name="Rectangle 114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0" cy="123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33" name="Rectangle 115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0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723" name="Group 122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1" cy="603"/>
                  <a:chOff x="0" y="0"/>
                  <a:chExt cx="111" cy="603"/>
                </a:xfrm>
              </p:grpSpPr>
              <p:sp>
                <p:nvSpPr>
                  <p:cNvPr id="724" name="Rectangle 117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0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25" name="Rectangle 118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0" cy="123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26" name="Rectangle 119"/>
                  <p:cNvSpPr>
                    <a:spLocks/>
                  </p:cNvSpPr>
                  <p:nvPr/>
                </p:nvSpPr>
                <p:spPr bwMode="auto">
                  <a:xfrm>
                    <a:off x="0" y="240"/>
                    <a:ext cx="110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27" name="Rectangle 120"/>
                  <p:cNvSpPr>
                    <a:spLocks/>
                  </p:cNvSpPr>
                  <p:nvPr/>
                </p:nvSpPr>
                <p:spPr bwMode="auto">
                  <a:xfrm>
                    <a:off x="0" y="362"/>
                    <a:ext cx="110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28" name="Rectangle 121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0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</p:grpSp>
          <p:grpSp>
            <p:nvGrpSpPr>
              <p:cNvPr id="645" name="Group 142"/>
              <p:cNvGrpSpPr>
                <a:grpSpLocks/>
              </p:cNvGrpSpPr>
              <p:nvPr/>
            </p:nvGrpSpPr>
            <p:grpSpPr bwMode="auto">
              <a:xfrm>
                <a:off x="110" y="0"/>
                <a:ext cx="113" cy="1803"/>
                <a:chOff x="0" y="0"/>
                <a:chExt cx="113" cy="1803"/>
              </a:xfrm>
            </p:grpSpPr>
            <p:grpSp>
              <p:nvGrpSpPr>
                <p:cNvPr id="703" name="Group 129"/>
                <p:cNvGrpSpPr>
                  <a:grpSpLocks/>
                </p:cNvGrpSpPr>
                <p:nvPr/>
              </p:nvGrpSpPr>
              <p:grpSpPr bwMode="auto">
                <a:xfrm>
                  <a:off x="0" y="602"/>
                  <a:ext cx="113" cy="597"/>
                  <a:chOff x="0" y="0"/>
                  <a:chExt cx="113" cy="597"/>
                </a:xfrm>
              </p:grpSpPr>
              <p:sp>
                <p:nvSpPr>
                  <p:cNvPr id="716" name="Rectangle 124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17" name="Rectangle 125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18" name="Rectangle 126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19" name="Rectangle 127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18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20" name="Rectangle 128"/>
                  <p:cNvSpPr>
                    <a:spLocks/>
                  </p:cNvSpPr>
                  <p:nvPr/>
                </p:nvSpPr>
                <p:spPr bwMode="auto">
                  <a:xfrm>
                    <a:off x="0" y="478"/>
                    <a:ext cx="112" cy="119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704" name="Group 135"/>
                <p:cNvGrpSpPr>
                  <a:grpSpLocks/>
                </p:cNvGrpSpPr>
                <p:nvPr/>
              </p:nvGrpSpPr>
              <p:grpSpPr bwMode="auto">
                <a:xfrm>
                  <a:off x="0" y="1200"/>
                  <a:ext cx="113" cy="602"/>
                  <a:chOff x="0" y="0"/>
                  <a:chExt cx="113" cy="602"/>
                </a:xfrm>
              </p:grpSpPr>
              <p:sp>
                <p:nvSpPr>
                  <p:cNvPr id="711" name="Rectangle 130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12" name="Rectangle 131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13" name="Rectangle 132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14" name="Rectangle 133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3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15" name="Rectangle 134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705" name="Group 14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3" cy="602"/>
                  <a:chOff x="0" y="0"/>
                  <a:chExt cx="113" cy="602"/>
                </a:xfrm>
              </p:grpSpPr>
              <p:sp>
                <p:nvSpPr>
                  <p:cNvPr id="706" name="Rectangle 136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07" name="Rectangle 137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3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08" name="Rectangle 138"/>
                  <p:cNvSpPr>
                    <a:spLocks/>
                  </p:cNvSpPr>
                  <p:nvPr/>
                </p:nvSpPr>
                <p:spPr bwMode="auto">
                  <a:xfrm>
                    <a:off x="0" y="240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09" name="Rectangle 139"/>
                  <p:cNvSpPr>
                    <a:spLocks/>
                  </p:cNvSpPr>
                  <p:nvPr/>
                </p:nvSpPr>
                <p:spPr bwMode="auto">
                  <a:xfrm>
                    <a:off x="0" y="36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10" name="Rectangle 140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</p:grpSp>
          <p:grpSp>
            <p:nvGrpSpPr>
              <p:cNvPr id="646" name="Group 161"/>
              <p:cNvGrpSpPr>
                <a:grpSpLocks/>
              </p:cNvGrpSpPr>
              <p:nvPr/>
            </p:nvGrpSpPr>
            <p:grpSpPr bwMode="auto">
              <a:xfrm>
                <a:off x="223" y="0"/>
                <a:ext cx="113" cy="1803"/>
                <a:chOff x="0" y="0"/>
                <a:chExt cx="113" cy="1803"/>
              </a:xfrm>
            </p:grpSpPr>
            <p:grpSp>
              <p:nvGrpSpPr>
                <p:cNvPr id="685" name="Group 148"/>
                <p:cNvGrpSpPr>
                  <a:grpSpLocks/>
                </p:cNvGrpSpPr>
                <p:nvPr/>
              </p:nvGrpSpPr>
              <p:grpSpPr bwMode="auto">
                <a:xfrm>
                  <a:off x="0" y="601"/>
                  <a:ext cx="112" cy="597"/>
                  <a:chOff x="0" y="0"/>
                  <a:chExt cx="112" cy="597"/>
                </a:xfrm>
              </p:grpSpPr>
              <p:sp>
                <p:nvSpPr>
                  <p:cNvPr id="698" name="Rectangle 143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99" name="Rectangle 144"/>
                  <p:cNvSpPr>
                    <a:spLocks/>
                  </p:cNvSpPr>
                  <p:nvPr/>
                </p:nvSpPr>
                <p:spPr bwMode="auto">
                  <a:xfrm>
                    <a:off x="0" y="12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00" name="Rectangle 145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01" name="Rectangle 146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702" name="Rectangle 147"/>
                  <p:cNvSpPr>
                    <a:spLocks/>
                  </p:cNvSpPr>
                  <p:nvPr/>
                </p:nvSpPr>
                <p:spPr bwMode="auto">
                  <a:xfrm>
                    <a:off x="0" y="478"/>
                    <a:ext cx="112" cy="119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686" name="Group 154"/>
                <p:cNvGrpSpPr>
                  <a:grpSpLocks/>
                </p:cNvGrpSpPr>
                <p:nvPr/>
              </p:nvGrpSpPr>
              <p:grpSpPr bwMode="auto">
                <a:xfrm>
                  <a:off x="0" y="1200"/>
                  <a:ext cx="113" cy="603"/>
                  <a:chOff x="0" y="0"/>
                  <a:chExt cx="113" cy="603"/>
                </a:xfrm>
              </p:grpSpPr>
              <p:sp>
                <p:nvSpPr>
                  <p:cNvPr id="693" name="Rectangle 149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94" name="Rectangle 150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95" name="Rectangle 151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96" name="Rectangle 152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3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97" name="Rectangle 153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687" name="Group 160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2" cy="602"/>
                  <a:chOff x="0" y="0"/>
                  <a:chExt cx="112" cy="602"/>
                </a:xfrm>
              </p:grpSpPr>
              <p:sp>
                <p:nvSpPr>
                  <p:cNvPr id="688" name="Rectangle 155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89" name="Rectangle 156"/>
                  <p:cNvSpPr>
                    <a:spLocks/>
                  </p:cNvSpPr>
                  <p:nvPr/>
                </p:nvSpPr>
                <p:spPr bwMode="auto">
                  <a:xfrm>
                    <a:off x="0" y="122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90" name="Rectangle 157"/>
                  <p:cNvSpPr>
                    <a:spLocks/>
                  </p:cNvSpPr>
                  <p:nvPr/>
                </p:nvSpPr>
                <p:spPr bwMode="auto">
                  <a:xfrm>
                    <a:off x="0" y="240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91" name="Rectangle 158"/>
                  <p:cNvSpPr>
                    <a:spLocks/>
                  </p:cNvSpPr>
                  <p:nvPr/>
                </p:nvSpPr>
                <p:spPr bwMode="auto">
                  <a:xfrm>
                    <a:off x="0" y="36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92" name="Rectangle 159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</p:grpSp>
          <p:grpSp>
            <p:nvGrpSpPr>
              <p:cNvPr id="647" name="Group 180"/>
              <p:cNvGrpSpPr>
                <a:grpSpLocks/>
              </p:cNvGrpSpPr>
              <p:nvPr/>
            </p:nvGrpSpPr>
            <p:grpSpPr bwMode="auto">
              <a:xfrm>
                <a:off x="335" y="0"/>
                <a:ext cx="114" cy="1801"/>
                <a:chOff x="0" y="0"/>
                <a:chExt cx="114" cy="1800"/>
              </a:xfrm>
            </p:grpSpPr>
            <p:grpSp>
              <p:nvGrpSpPr>
                <p:cNvPr id="667" name="Group 167"/>
                <p:cNvGrpSpPr>
                  <a:grpSpLocks/>
                </p:cNvGrpSpPr>
                <p:nvPr/>
              </p:nvGrpSpPr>
              <p:grpSpPr bwMode="auto">
                <a:xfrm>
                  <a:off x="0" y="600"/>
                  <a:ext cx="114" cy="600"/>
                  <a:chOff x="0" y="0"/>
                  <a:chExt cx="114" cy="600"/>
                </a:xfrm>
              </p:grpSpPr>
              <p:sp>
                <p:nvSpPr>
                  <p:cNvPr id="680" name="Rectangle 162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3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81" name="Rectangle 163"/>
                  <p:cNvSpPr>
                    <a:spLocks/>
                  </p:cNvSpPr>
                  <p:nvPr/>
                </p:nvSpPr>
                <p:spPr bwMode="auto">
                  <a:xfrm>
                    <a:off x="1" y="120"/>
                    <a:ext cx="113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82" name="Rectangle 164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83" name="Rectangle 165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84" name="Rectangle 166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668" name="Group 173"/>
                <p:cNvGrpSpPr>
                  <a:grpSpLocks/>
                </p:cNvGrpSpPr>
                <p:nvPr/>
              </p:nvGrpSpPr>
              <p:grpSpPr bwMode="auto">
                <a:xfrm>
                  <a:off x="0" y="1199"/>
                  <a:ext cx="114" cy="601"/>
                  <a:chOff x="0" y="0"/>
                  <a:chExt cx="113" cy="600"/>
                </a:xfrm>
              </p:grpSpPr>
              <p:sp>
                <p:nvSpPr>
                  <p:cNvPr id="675" name="Rectangle 168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3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76" name="Rectangle 169"/>
                  <p:cNvSpPr>
                    <a:spLocks/>
                  </p:cNvSpPr>
                  <p:nvPr/>
                </p:nvSpPr>
                <p:spPr bwMode="auto">
                  <a:xfrm>
                    <a:off x="0" y="120"/>
                    <a:ext cx="113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77" name="Rectangle 170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78" name="Rectangle 171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79" name="Rectangle 172"/>
                  <p:cNvSpPr>
                    <a:spLocks/>
                  </p:cNvSpPr>
                  <p:nvPr/>
                </p:nvSpPr>
                <p:spPr bwMode="auto">
                  <a:xfrm>
                    <a:off x="0" y="48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669" name="Group 17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4" cy="604"/>
                  <a:chOff x="0" y="0"/>
                  <a:chExt cx="114" cy="604"/>
                </a:xfrm>
              </p:grpSpPr>
              <p:sp>
                <p:nvSpPr>
                  <p:cNvPr id="670" name="Rectangle 174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3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71" name="Rectangle 175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3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72" name="Rectangle 176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73" name="Rectangle 177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74" name="Rectangle 178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5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</p:grpSp>
          <p:grpSp>
            <p:nvGrpSpPr>
              <p:cNvPr id="648" name="Group 199"/>
              <p:cNvGrpSpPr>
                <a:grpSpLocks/>
              </p:cNvGrpSpPr>
              <p:nvPr/>
            </p:nvGrpSpPr>
            <p:grpSpPr bwMode="auto">
              <a:xfrm>
                <a:off x="446" y="0"/>
                <a:ext cx="113" cy="1801"/>
                <a:chOff x="0" y="0"/>
                <a:chExt cx="113" cy="1800"/>
              </a:xfrm>
            </p:grpSpPr>
            <p:grpSp>
              <p:nvGrpSpPr>
                <p:cNvPr id="649" name="Group 186"/>
                <p:cNvGrpSpPr>
                  <a:grpSpLocks/>
                </p:cNvGrpSpPr>
                <p:nvPr/>
              </p:nvGrpSpPr>
              <p:grpSpPr bwMode="auto">
                <a:xfrm>
                  <a:off x="0" y="600"/>
                  <a:ext cx="113" cy="600"/>
                  <a:chOff x="0" y="0"/>
                  <a:chExt cx="113" cy="600"/>
                </a:xfrm>
              </p:grpSpPr>
              <p:sp>
                <p:nvSpPr>
                  <p:cNvPr id="662" name="Rectangle 181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63" name="Rectangle 182"/>
                  <p:cNvSpPr>
                    <a:spLocks/>
                  </p:cNvSpPr>
                  <p:nvPr/>
                </p:nvSpPr>
                <p:spPr bwMode="auto">
                  <a:xfrm>
                    <a:off x="1" y="12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64" name="Rectangle 183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65" name="Rectangle 184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66" name="Rectangle 185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650" name="Group 192"/>
                <p:cNvGrpSpPr>
                  <a:grpSpLocks/>
                </p:cNvGrpSpPr>
                <p:nvPr/>
              </p:nvGrpSpPr>
              <p:grpSpPr bwMode="auto">
                <a:xfrm>
                  <a:off x="0" y="1199"/>
                  <a:ext cx="113" cy="601"/>
                  <a:chOff x="0" y="0"/>
                  <a:chExt cx="113" cy="600"/>
                </a:xfrm>
              </p:grpSpPr>
              <p:sp>
                <p:nvSpPr>
                  <p:cNvPr id="657" name="Rectangle 187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58" name="Rectangle 188"/>
                  <p:cNvSpPr>
                    <a:spLocks/>
                  </p:cNvSpPr>
                  <p:nvPr/>
                </p:nvSpPr>
                <p:spPr bwMode="auto">
                  <a:xfrm>
                    <a:off x="1" y="12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59" name="Rectangle 189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60" name="Rectangle 190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61" name="Rectangle 191"/>
                  <p:cNvSpPr>
                    <a:spLocks/>
                  </p:cNvSpPr>
                  <p:nvPr/>
                </p:nvSpPr>
                <p:spPr bwMode="auto">
                  <a:xfrm>
                    <a:off x="0" y="48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651" name="Group 198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3" cy="604"/>
                  <a:chOff x="0" y="0"/>
                  <a:chExt cx="113" cy="604"/>
                </a:xfrm>
              </p:grpSpPr>
              <p:sp>
                <p:nvSpPr>
                  <p:cNvPr id="652" name="Rectangle 193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53" name="Rectangle 194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54" name="Rectangle 195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55" name="Rectangle 196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56" name="Rectangle 197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5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</p:grpSp>
        </p:grpSp>
        <p:grpSp>
          <p:nvGrpSpPr>
            <p:cNvPr id="11" name="Group 296"/>
            <p:cNvGrpSpPr>
              <a:grpSpLocks/>
            </p:cNvGrpSpPr>
            <p:nvPr/>
          </p:nvGrpSpPr>
          <p:grpSpPr bwMode="auto">
            <a:xfrm>
              <a:off x="1115" y="3"/>
              <a:ext cx="559" cy="1805"/>
              <a:chOff x="0" y="0"/>
              <a:chExt cx="558" cy="1804"/>
            </a:xfrm>
          </p:grpSpPr>
          <p:grpSp>
            <p:nvGrpSpPr>
              <p:cNvPr id="549" name="Group 219"/>
              <p:cNvGrpSpPr>
                <a:grpSpLocks/>
              </p:cNvGrpSpPr>
              <p:nvPr/>
            </p:nvGrpSpPr>
            <p:grpSpPr bwMode="auto">
              <a:xfrm>
                <a:off x="0" y="0"/>
                <a:ext cx="113" cy="1804"/>
                <a:chOff x="0" y="0"/>
                <a:chExt cx="113" cy="1804"/>
              </a:xfrm>
            </p:grpSpPr>
            <p:grpSp>
              <p:nvGrpSpPr>
                <p:cNvPr id="626" name="Group 206"/>
                <p:cNvGrpSpPr>
                  <a:grpSpLocks/>
                </p:cNvGrpSpPr>
                <p:nvPr/>
              </p:nvGrpSpPr>
              <p:grpSpPr bwMode="auto">
                <a:xfrm>
                  <a:off x="0" y="603"/>
                  <a:ext cx="113" cy="597"/>
                  <a:chOff x="0" y="0"/>
                  <a:chExt cx="113" cy="597"/>
                </a:xfrm>
              </p:grpSpPr>
              <p:sp>
                <p:nvSpPr>
                  <p:cNvPr id="639" name="Rectangle 201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40" name="Rectangle 202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41" name="Rectangle 203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42" name="Rectangle 204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19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43" name="Rectangle 205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18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627" name="Group 212"/>
                <p:cNvGrpSpPr>
                  <a:grpSpLocks/>
                </p:cNvGrpSpPr>
                <p:nvPr/>
              </p:nvGrpSpPr>
              <p:grpSpPr bwMode="auto">
                <a:xfrm>
                  <a:off x="0" y="1200"/>
                  <a:ext cx="113" cy="604"/>
                  <a:chOff x="0" y="0"/>
                  <a:chExt cx="112" cy="604"/>
                </a:xfrm>
              </p:grpSpPr>
              <p:sp>
                <p:nvSpPr>
                  <p:cNvPr id="634" name="Rectangle 20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35" name="Rectangle 208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36" name="Rectangle 209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37" name="Rectangle 210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38" name="Rectangle 211"/>
                  <p:cNvSpPr>
                    <a:spLocks/>
                  </p:cNvSpPr>
                  <p:nvPr/>
                </p:nvSpPr>
                <p:spPr bwMode="auto">
                  <a:xfrm>
                    <a:off x="0" y="483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628" name="Group 218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3" cy="604"/>
                  <a:chOff x="0" y="0"/>
                  <a:chExt cx="112" cy="604"/>
                </a:xfrm>
              </p:grpSpPr>
              <p:sp>
                <p:nvSpPr>
                  <p:cNvPr id="629" name="Rectangle 213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30" name="Rectangle 214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12" cy="125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31" name="Rectangle 215"/>
                  <p:cNvSpPr>
                    <a:spLocks/>
                  </p:cNvSpPr>
                  <p:nvPr/>
                </p:nvSpPr>
                <p:spPr bwMode="auto">
                  <a:xfrm>
                    <a:off x="0" y="241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32" name="Rectangle 216"/>
                  <p:cNvSpPr>
                    <a:spLocks/>
                  </p:cNvSpPr>
                  <p:nvPr/>
                </p:nvSpPr>
                <p:spPr bwMode="auto">
                  <a:xfrm>
                    <a:off x="0" y="363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33" name="Rectangle 217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</p:grpSp>
          <p:grpSp>
            <p:nvGrpSpPr>
              <p:cNvPr id="550" name="Group 238"/>
              <p:cNvGrpSpPr>
                <a:grpSpLocks/>
              </p:cNvGrpSpPr>
              <p:nvPr/>
            </p:nvGrpSpPr>
            <p:grpSpPr bwMode="auto">
              <a:xfrm>
                <a:off x="110" y="0"/>
                <a:ext cx="112" cy="1804"/>
                <a:chOff x="0" y="0"/>
                <a:chExt cx="112" cy="1804"/>
              </a:xfrm>
            </p:grpSpPr>
            <p:grpSp>
              <p:nvGrpSpPr>
                <p:cNvPr id="608" name="Group 225"/>
                <p:cNvGrpSpPr>
                  <a:grpSpLocks/>
                </p:cNvGrpSpPr>
                <p:nvPr/>
              </p:nvGrpSpPr>
              <p:grpSpPr bwMode="auto">
                <a:xfrm>
                  <a:off x="0" y="603"/>
                  <a:ext cx="112" cy="597"/>
                  <a:chOff x="0" y="0"/>
                  <a:chExt cx="112" cy="597"/>
                </a:xfrm>
              </p:grpSpPr>
              <p:sp>
                <p:nvSpPr>
                  <p:cNvPr id="621" name="Rectangle 220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22" name="Rectangle 221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23" name="Rectangle 222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24" name="Rectangle 223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19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25" name="Rectangle 224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18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609" name="Group 231"/>
                <p:cNvGrpSpPr>
                  <a:grpSpLocks/>
                </p:cNvGrpSpPr>
                <p:nvPr/>
              </p:nvGrpSpPr>
              <p:grpSpPr bwMode="auto">
                <a:xfrm>
                  <a:off x="0" y="1200"/>
                  <a:ext cx="112" cy="604"/>
                  <a:chOff x="0" y="0"/>
                  <a:chExt cx="112" cy="604"/>
                </a:xfrm>
              </p:grpSpPr>
              <p:sp>
                <p:nvSpPr>
                  <p:cNvPr id="616" name="Rectangle 226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17" name="Rectangle 227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18" name="Rectangle 228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19" name="Rectangle 229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20" name="Rectangle 230"/>
                  <p:cNvSpPr>
                    <a:spLocks/>
                  </p:cNvSpPr>
                  <p:nvPr/>
                </p:nvSpPr>
                <p:spPr bwMode="auto">
                  <a:xfrm>
                    <a:off x="0" y="483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610" name="Group 23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2" cy="604"/>
                  <a:chOff x="0" y="0"/>
                  <a:chExt cx="112" cy="604"/>
                </a:xfrm>
              </p:grpSpPr>
              <p:sp>
                <p:nvSpPr>
                  <p:cNvPr id="611" name="Rectangle 23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12" name="Rectangle 233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12" cy="125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13" name="Rectangle 234"/>
                  <p:cNvSpPr>
                    <a:spLocks/>
                  </p:cNvSpPr>
                  <p:nvPr/>
                </p:nvSpPr>
                <p:spPr bwMode="auto">
                  <a:xfrm>
                    <a:off x="0" y="241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14" name="Rectangle 235"/>
                  <p:cNvSpPr>
                    <a:spLocks/>
                  </p:cNvSpPr>
                  <p:nvPr/>
                </p:nvSpPr>
                <p:spPr bwMode="auto">
                  <a:xfrm>
                    <a:off x="0" y="363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15" name="Rectangle 236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</p:grpSp>
          <p:grpSp>
            <p:nvGrpSpPr>
              <p:cNvPr id="551" name="Group 257"/>
              <p:cNvGrpSpPr>
                <a:grpSpLocks/>
              </p:cNvGrpSpPr>
              <p:nvPr/>
            </p:nvGrpSpPr>
            <p:grpSpPr bwMode="auto">
              <a:xfrm>
                <a:off x="221" y="0"/>
                <a:ext cx="114" cy="1804"/>
                <a:chOff x="0" y="0"/>
                <a:chExt cx="113" cy="1804"/>
              </a:xfrm>
            </p:grpSpPr>
            <p:grpSp>
              <p:nvGrpSpPr>
                <p:cNvPr id="590" name="Group 244"/>
                <p:cNvGrpSpPr>
                  <a:grpSpLocks/>
                </p:cNvGrpSpPr>
                <p:nvPr/>
              </p:nvGrpSpPr>
              <p:grpSpPr bwMode="auto">
                <a:xfrm>
                  <a:off x="0" y="603"/>
                  <a:ext cx="111" cy="597"/>
                  <a:chOff x="0" y="0"/>
                  <a:chExt cx="111" cy="597"/>
                </a:xfrm>
              </p:grpSpPr>
              <p:sp>
                <p:nvSpPr>
                  <p:cNvPr id="603" name="Rectangle 239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0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04" name="Rectangle 240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0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05" name="Rectangle 241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09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06" name="Rectangle 242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09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07" name="Rectangle 243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09" cy="118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591" name="Group 250"/>
                <p:cNvGrpSpPr>
                  <a:grpSpLocks/>
                </p:cNvGrpSpPr>
                <p:nvPr/>
              </p:nvGrpSpPr>
              <p:grpSpPr bwMode="auto">
                <a:xfrm>
                  <a:off x="0" y="1199"/>
                  <a:ext cx="110" cy="605"/>
                  <a:chOff x="0" y="0"/>
                  <a:chExt cx="109" cy="604"/>
                </a:xfrm>
              </p:grpSpPr>
              <p:sp>
                <p:nvSpPr>
                  <p:cNvPr id="598" name="Rectangle 245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09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99" name="Rectangle 246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09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00" name="Rectangle 247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08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01" name="Rectangle 248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08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602" name="Rectangle 249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08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592" name="Group 25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3" cy="604"/>
                  <a:chOff x="0" y="0"/>
                  <a:chExt cx="112" cy="604"/>
                </a:xfrm>
              </p:grpSpPr>
              <p:sp>
                <p:nvSpPr>
                  <p:cNvPr id="593" name="Rectangle 251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94" name="Rectangle 252"/>
                  <p:cNvSpPr>
                    <a:spLocks/>
                  </p:cNvSpPr>
                  <p:nvPr/>
                </p:nvSpPr>
                <p:spPr bwMode="auto">
                  <a:xfrm>
                    <a:off x="0" y="12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95" name="Rectangle 253"/>
                  <p:cNvSpPr>
                    <a:spLocks/>
                  </p:cNvSpPr>
                  <p:nvPr/>
                </p:nvSpPr>
                <p:spPr bwMode="auto">
                  <a:xfrm>
                    <a:off x="0" y="241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96" name="Rectangle 254"/>
                  <p:cNvSpPr>
                    <a:spLocks/>
                  </p:cNvSpPr>
                  <p:nvPr/>
                </p:nvSpPr>
                <p:spPr bwMode="auto">
                  <a:xfrm>
                    <a:off x="0" y="363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97" name="Rectangle 255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</p:grpSp>
          <p:grpSp>
            <p:nvGrpSpPr>
              <p:cNvPr id="552" name="Group 276"/>
              <p:cNvGrpSpPr>
                <a:grpSpLocks/>
              </p:cNvGrpSpPr>
              <p:nvPr/>
            </p:nvGrpSpPr>
            <p:grpSpPr bwMode="auto">
              <a:xfrm>
                <a:off x="331" y="0"/>
                <a:ext cx="117" cy="1801"/>
                <a:chOff x="0" y="0"/>
                <a:chExt cx="117" cy="1800"/>
              </a:xfrm>
            </p:grpSpPr>
            <p:grpSp>
              <p:nvGrpSpPr>
                <p:cNvPr id="572" name="Group 263"/>
                <p:cNvGrpSpPr>
                  <a:grpSpLocks/>
                </p:cNvGrpSpPr>
                <p:nvPr/>
              </p:nvGrpSpPr>
              <p:grpSpPr bwMode="auto">
                <a:xfrm>
                  <a:off x="0" y="600"/>
                  <a:ext cx="117" cy="600"/>
                  <a:chOff x="0" y="0"/>
                  <a:chExt cx="117" cy="600"/>
                </a:xfrm>
              </p:grpSpPr>
              <p:sp>
                <p:nvSpPr>
                  <p:cNvPr id="585" name="Rectangle 258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6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86" name="Rectangle 259"/>
                  <p:cNvSpPr>
                    <a:spLocks/>
                  </p:cNvSpPr>
                  <p:nvPr/>
                </p:nvSpPr>
                <p:spPr bwMode="auto">
                  <a:xfrm>
                    <a:off x="1" y="120"/>
                    <a:ext cx="116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87" name="Rectangle 260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6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88" name="Rectangle 261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6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89" name="Rectangle 262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6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573" name="Group 269"/>
                <p:cNvGrpSpPr>
                  <a:grpSpLocks/>
                </p:cNvGrpSpPr>
                <p:nvPr/>
              </p:nvGrpSpPr>
              <p:grpSpPr bwMode="auto">
                <a:xfrm>
                  <a:off x="0" y="1199"/>
                  <a:ext cx="117" cy="601"/>
                  <a:chOff x="0" y="0"/>
                  <a:chExt cx="117" cy="600"/>
                </a:xfrm>
              </p:grpSpPr>
              <p:sp>
                <p:nvSpPr>
                  <p:cNvPr id="580" name="Rectangle 264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6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81" name="Rectangle 265"/>
                  <p:cNvSpPr>
                    <a:spLocks/>
                  </p:cNvSpPr>
                  <p:nvPr/>
                </p:nvSpPr>
                <p:spPr bwMode="auto">
                  <a:xfrm>
                    <a:off x="1" y="120"/>
                    <a:ext cx="116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82" name="Rectangle 266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6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83" name="Rectangle 267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6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84" name="Rectangle 268"/>
                  <p:cNvSpPr>
                    <a:spLocks/>
                  </p:cNvSpPr>
                  <p:nvPr/>
                </p:nvSpPr>
                <p:spPr bwMode="auto">
                  <a:xfrm>
                    <a:off x="0" y="480"/>
                    <a:ext cx="116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574" name="Group 27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7" cy="604"/>
                  <a:chOff x="0" y="0"/>
                  <a:chExt cx="117" cy="604"/>
                </a:xfrm>
              </p:grpSpPr>
              <p:sp>
                <p:nvSpPr>
                  <p:cNvPr id="575" name="Rectangle 270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6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76" name="Rectangle 271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6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77" name="Rectangle 272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6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78" name="Rectangle 273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6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79" name="Rectangle 274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6" cy="125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</p:grpSp>
          <p:grpSp>
            <p:nvGrpSpPr>
              <p:cNvPr id="553" name="Group 295"/>
              <p:cNvGrpSpPr>
                <a:grpSpLocks/>
              </p:cNvGrpSpPr>
              <p:nvPr/>
            </p:nvGrpSpPr>
            <p:grpSpPr bwMode="auto">
              <a:xfrm>
                <a:off x="444" y="0"/>
                <a:ext cx="114" cy="1801"/>
                <a:chOff x="0" y="0"/>
                <a:chExt cx="113" cy="1800"/>
              </a:xfrm>
            </p:grpSpPr>
            <p:grpSp>
              <p:nvGrpSpPr>
                <p:cNvPr id="554" name="Group 282"/>
                <p:cNvGrpSpPr>
                  <a:grpSpLocks/>
                </p:cNvGrpSpPr>
                <p:nvPr/>
              </p:nvGrpSpPr>
              <p:grpSpPr bwMode="auto">
                <a:xfrm>
                  <a:off x="0" y="600"/>
                  <a:ext cx="113" cy="600"/>
                  <a:chOff x="0" y="0"/>
                  <a:chExt cx="113" cy="600"/>
                </a:xfrm>
              </p:grpSpPr>
              <p:sp>
                <p:nvSpPr>
                  <p:cNvPr id="567" name="Rectangle 277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68" name="Rectangle 278"/>
                  <p:cNvSpPr>
                    <a:spLocks/>
                  </p:cNvSpPr>
                  <p:nvPr/>
                </p:nvSpPr>
                <p:spPr bwMode="auto">
                  <a:xfrm>
                    <a:off x="1" y="12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69" name="Rectangle 279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70" name="Rectangle 280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71" name="Rectangle 281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555" name="Group 288"/>
                <p:cNvGrpSpPr>
                  <a:grpSpLocks/>
                </p:cNvGrpSpPr>
                <p:nvPr/>
              </p:nvGrpSpPr>
              <p:grpSpPr bwMode="auto">
                <a:xfrm>
                  <a:off x="0" y="1199"/>
                  <a:ext cx="113" cy="601"/>
                  <a:chOff x="0" y="0"/>
                  <a:chExt cx="113" cy="600"/>
                </a:xfrm>
              </p:grpSpPr>
              <p:sp>
                <p:nvSpPr>
                  <p:cNvPr id="562" name="Rectangle 283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63" name="Rectangle 284"/>
                  <p:cNvSpPr>
                    <a:spLocks/>
                  </p:cNvSpPr>
                  <p:nvPr/>
                </p:nvSpPr>
                <p:spPr bwMode="auto">
                  <a:xfrm>
                    <a:off x="1" y="12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64" name="Rectangle 285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65" name="Rectangle 286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66" name="Rectangle 287"/>
                  <p:cNvSpPr>
                    <a:spLocks/>
                  </p:cNvSpPr>
                  <p:nvPr/>
                </p:nvSpPr>
                <p:spPr bwMode="auto">
                  <a:xfrm>
                    <a:off x="0" y="48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556" name="Group 294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3" cy="604"/>
                  <a:chOff x="0" y="0"/>
                  <a:chExt cx="113" cy="604"/>
                </a:xfrm>
              </p:grpSpPr>
              <p:sp>
                <p:nvSpPr>
                  <p:cNvPr id="557" name="Rectangle 289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58" name="Rectangle 290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59" name="Rectangle 291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60" name="Rectangle 292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61" name="Rectangle 293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5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</p:grpSp>
        </p:grpSp>
        <p:grpSp>
          <p:nvGrpSpPr>
            <p:cNvPr id="12" name="Group 392"/>
            <p:cNvGrpSpPr>
              <a:grpSpLocks/>
            </p:cNvGrpSpPr>
            <p:nvPr/>
          </p:nvGrpSpPr>
          <p:grpSpPr bwMode="auto">
            <a:xfrm>
              <a:off x="1675" y="0"/>
              <a:ext cx="558" cy="1804"/>
              <a:chOff x="0" y="0"/>
              <a:chExt cx="558" cy="1804"/>
            </a:xfrm>
          </p:grpSpPr>
          <p:grpSp>
            <p:nvGrpSpPr>
              <p:cNvPr id="454" name="Group 315"/>
              <p:cNvGrpSpPr>
                <a:grpSpLocks/>
              </p:cNvGrpSpPr>
              <p:nvPr/>
            </p:nvGrpSpPr>
            <p:grpSpPr bwMode="auto">
              <a:xfrm>
                <a:off x="0" y="2"/>
                <a:ext cx="113" cy="1801"/>
                <a:chOff x="0" y="0"/>
                <a:chExt cx="113" cy="1801"/>
              </a:xfrm>
            </p:grpSpPr>
            <p:grpSp>
              <p:nvGrpSpPr>
                <p:cNvPr id="531" name="Group 302"/>
                <p:cNvGrpSpPr>
                  <a:grpSpLocks/>
                </p:cNvGrpSpPr>
                <p:nvPr/>
              </p:nvGrpSpPr>
              <p:grpSpPr bwMode="auto">
                <a:xfrm>
                  <a:off x="0" y="600"/>
                  <a:ext cx="113" cy="600"/>
                  <a:chOff x="0" y="0"/>
                  <a:chExt cx="113" cy="600"/>
                </a:xfrm>
              </p:grpSpPr>
              <p:sp>
                <p:nvSpPr>
                  <p:cNvPr id="544" name="Rectangle 297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45" name="Rectangle 298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46" name="Rectangle 299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47" name="Rectangle 300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48" name="Rectangle 301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532" name="Group 308"/>
                <p:cNvGrpSpPr>
                  <a:grpSpLocks/>
                </p:cNvGrpSpPr>
                <p:nvPr/>
              </p:nvGrpSpPr>
              <p:grpSpPr bwMode="auto">
                <a:xfrm>
                  <a:off x="0" y="1197"/>
                  <a:ext cx="113" cy="604"/>
                  <a:chOff x="0" y="0"/>
                  <a:chExt cx="113" cy="604"/>
                </a:xfrm>
              </p:grpSpPr>
              <p:sp>
                <p:nvSpPr>
                  <p:cNvPr id="539" name="Rectangle 303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40" name="Rectangle 304"/>
                  <p:cNvSpPr>
                    <a:spLocks/>
                  </p:cNvSpPr>
                  <p:nvPr/>
                </p:nvSpPr>
                <p:spPr bwMode="auto">
                  <a:xfrm>
                    <a:off x="1" y="12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41" name="Rectangle 305"/>
                  <p:cNvSpPr>
                    <a:spLocks/>
                  </p:cNvSpPr>
                  <p:nvPr/>
                </p:nvSpPr>
                <p:spPr bwMode="auto">
                  <a:xfrm>
                    <a:off x="0" y="241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42" name="Rectangle 306"/>
                  <p:cNvSpPr>
                    <a:spLocks/>
                  </p:cNvSpPr>
                  <p:nvPr/>
                </p:nvSpPr>
                <p:spPr bwMode="auto">
                  <a:xfrm>
                    <a:off x="0" y="363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43" name="Rectangle 307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533" name="Group 314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3" cy="601"/>
                  <a:chOff x="0" y="0"/>
                  <a:chExt cx="113" cy="601"/>
                </a:xfrm>
              </p:grpSpPr>
              <p:sp>
                <p:nvSpPr>
                  <p:cNvPr id="534" name="Rectangle 309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35" name="Rectangle 310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36" name="Rectangle 311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37" name="Rectangle 312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38" name="Rectangle 313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</p:grpSp>
          <p:grpSp>
            <p:nvGrpSpPr>
              <p:cNvPr id="455" name="Group 334"/>
              <p:cNvGrpSpPr>
                <a:grpSpLocks/>
              </p:cNvGrpSpPr>
              <p:nvPr/>
            </p:nvGrpSpPr>
            <p:grpSpPr bwMode="auto">
              <a:xfrm>
                <a:off x="112" y="2"/>
                <a:ext cx="113" cy="1801"/>
                <a:chOff x="0" y="0"/>
                <a:chExt cx="112" cy="1801"/>
              </a:xfrm>
            </p:grpSpPr>
            <p:grpSp>
              <p:nvGrpSpPr>
                <p:cNvPr id="513" name="Group 321"/>
                <p:cNvGrpSpPr>
                  <a:grpSpLocks/>
                </p:cNvGrpSpPr>
                <p:nvPr/>
              </p:nvGrpSpPr>
              <p:grpSpPr bwMode="auto">
                <a:xfrm>
                  <a:off x="0" y="600"/>
                  <a:ext cx="110" cy="600"/>
                  <a:chOff x="0" y="0"/>
                  <a:chExt cx="109" cy="600"/>
                </a:xfrm>
              </p:grpSpPr>
              <p:sp>
                <p:nvSpPr>
                  <p:cNvPr id="526" name="Rectangle 316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09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27" name="Rectangle 317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09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28" name="Rectangle 318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09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29" name="Rectangle 319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09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30" name="Rectangle 320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09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514" name="Group 327"/>
                <p:cNvGrpSpPr>
                  <a:grpSpLocks/>
                </p:cNvGrpSpPr>
                <p:nvPr/>
              </p:nvGrpSpPr>
              <p:grpSpPr bwMode="auto">
                <a:xfrm>
                  <a:off x="0" y="1197"/>
                  <a:ext cx="109" cy="604"/>
                  <a:chOff x="0" y="0"/>
                  <a:chExt cx="109" cy="604"/>
                </a:xfrm>
              </p:grpSpPr>
              <p:sp>
                <p:nvSpPr>
                  <p:cNvPr id="521" name="Rectangle 32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09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22" name="Rectangle 323"/>
                  <p:cNvSpPr>
                    <a:spLocks/>
                  </p:cNvSpPr>
                  <p:nvPr/>
                </p:nvSpPr>
                <p:spPr bwMode="auto">
                  <a:xfrm>
                    <a:off x="0" y="122"/>
                    <a:ext cx="109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23" name="Rectangle 324"/>
                  <p:cNvSpPr>
                    <a:spLocks/>
                  </p:cNvSpPr>
                  <p:nvPr/>
                </p:nvSpPr>
                <p:spPr bwMode="auto">
                  <a:xfrm>
                    <a:off x="0" y="241"/>
                    <a:ext cx="108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24" name="Rectangle 325"/>
                  <p:cNvSpPr>
                    <a:spLocks/>
                  </p:cNvSpPr>
                  <p:nvPr/>
                </p:nvSpPr>
                <p:spPr bwMode="auto">
                  <a:xfrm>
                    <a:off x="0" y="363"/>
                    <a:ext cx="108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25" name="Rectangle 326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08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515" name="Group 333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2" cy="601"/>
                  <a:chOff x="0" y="0"/>
                  <a:chExt cx="112" cy="601"/>
                </a:xfrm>
              </p:grpSpPr>
              <p:sp>
                <p:nvSpPr>
                  <p:cNvPr id="516" name="Rectangle 328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17" name="Rectangle 329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18" name="Rectangle 330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19" name="Rectangle 331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20" name="Rectangle 332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</p:grpSp>
          <p:grpSp>
            <p:nvGrpSpPr>
              <p:cNvPr id="456" name="Group 353"/>
              <p:cNvGrpSpPr>
                <a:grpSpLocks/>
              </p:cNvGrpSpPr>
              <p:nvPr/>
            </p:nvGrpSpPr>
            <p:grpSpPr bwMode="auto">
              <a:xfrm>
                <a:off x="221" y="2"/>
                <a:ext cx="114" cy="1801"/>
                <a:chOff x="0" y="0"/>
                <a:chExt cx="113" cy="1801"/>
              </a:xfrm>
            </p:grpSpPr>
            <p:grpSp>
              <p:nvGrpSpPr>
                <p:cNvPr id="495" name="Group 340"/>
                <p:cNvGrpSpPr>
                  <a:grpSpLocks/>
                </p:cNvGrpSpPr>
                <p:nvPr/>
              </p:nvGrpSpPr>
              <p:grpSpPr bwMode="auto">
                <a:xfrm>
                  <a:off x="0" y="599"/>
                  <a:ext cx="113" cy="600"/>
                  <a:chOff x="0" y="0"/>
                  <a:chExt cx="113" cy="600"/>
                </a:xfrm>
              </p:grpSpPr>
              <p:sp>
                <p:nvSpPr>
                  <p:cNvPr id="508" name="Rectangle 335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09" name="Rectangle 336"/>
                  <p:cNvSpPr>
                    <a:spLocks/>
                  </p:cNvSpPr>
                  <p:nvPr/>
                </p:nvSpPr>
                <p:spPr bwMode="auto">
                  <a:xfrm>
                    <a:off x="1" y="12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10" name="Rectangle 337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11" name="Rectangle 338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12" name="Rectangle 339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496" name="Group 346"/>
                <p:cNvGrpSpPr>
                  <a:grpSpLocks/>
                </p:cNvGrpSpPr>
                <p:nvPr/>
              </p:nvGrpSpPr>
              <p:grpSpPr bwMode="auto">
                <a:xfrm>
                  <a:off x="0" y="1199"/>
                  <a:ext cx="113" cy="602"/>
                  <a:chOff x="0" y="0"/>
                  <a:chExt cx="113" cy="601"/>
                </a:xfrm>
              </p:grpSpPr>
              <p:sp>
                <p:nvSpPr>
                  <p:cNvPr id="503" name="Rectangle 341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04" name="Rectangle 342"/>
                  <p:cNvSpPr>
                    <a:spLocks/>
                  </p:cNvSpPr>
                  <p:nvPr/>
                </p:nvSpPr>
                <p:spPr bwMode="auto">
                  <a:xfrm>
                    <a:off x="1" y="12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05" name="Rectangle 343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06" name="Rectangle 344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07" name="Rectangle 345"/>
                  <p:cNvSpPr>
                    <a:spLocks/>
                  </p:cNvSpPr>
                  <p:nvPr/>
                </p:nvSpPr>
                <p:spPr bwMode="auto">
                  <a:xfrm>
                    <a:off x="0" y="48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497" name="Group 352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3" cy="601"/>
                  <a:chOff x="0" y="0"/>
                  <a:chExt cx="113" cy="601"/>
                </a:xfrm>
              </p:grpSpPr>
              <p:sp>
                <p:nvSpPr>
                  <p:cNvPr id="498" name="Rectangle 347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99" name="Rectangle 348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00" name="Rectangle 349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01" name="Rectangle 350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502" name="Rectangle 351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</p:grpSp>
          <p:grpSp>
            <p:nvGrpSpPr>
              <p:cNvPr id="457" name="Group 372"/>
              <p:cNvGrpSpPr>
                <a:grpSpLocks/>
              </p:cNvGrpSpPr>
              <p:nvPr/>
            </p:nvGrpSpPr>
            <p:grpSpPr bwMode="auto">
              <a:xfrm>
                <a:off x="331" y="0"/>
                <a:ext cx="117" cy="1804"/>
                <a:chOff x="0" y="0"/>
                <a:chExt cx="116" cy="1804"/>
              </a:xfrm>
            </p:grpSpPr>
            <p:grpSp>
              <p:nvGrpSpPr>
                <p:cNvPr id="477" name="Group 359"/>
                <p:cNvGrpSpPr>
                  <a:grpSpLocks/>
                </p:cNvGrpSpPr>
                <p:nvPr/>
              </p:nvGrpSpPr>
              <p:grpSpPr bwMode="auto">
                <a:xfrm>
                  <a:off x="2" y="602"/>
                  <a:ext cx="114" cy="597"/>
                  <a:chOff x="0" y="0"/>
                  <a:chExt cx="113" cy="597"/>
                </a:xfrm>
              </p:grpSpPr>
              <p:sp>
                <p:nvSpPr>
                  <p:cNvPr id="490" name="Rectangle 354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91" name="Rectangle 355"/>
                  <p:cNvSpPr>
                    <a:spLocks/>
                  </p:cNvSpPr>
                  <p:nvPr/>
                </p:nvSpPr>
                <p:spPr bwMode="auto">
                  <a:xfrm>
                    <a:off x="1" y="12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92" name="Rectangle 356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3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93" name="Rectangle 357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3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94" name="Rectangle 358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3" cy="118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478" name="Group 365"/>
                <p:cNvGrpSpPr>
                  <a:grpSpLocks/>
                </p:cNvGrpSpPr>
                <p:nvPr/>
              </p:nvGrpSpPr>
              <p:grpSpPr bwMode="auto">
                <a:xfrm>
                  <a:off x="0" y="1199"/>
                  <a:ext cx="116" cy="605"/>
                  <a:chOff x="0" y="0"/>
                  <a:chExt cx="116" cy="604"/>
                </a:xfrm>
              </p:grpSpPr>
              <p:sp>
                <p:nvSpPr>
                  <p:cNvPr id="485" name="Rectangle 360"/>
                  <p:cNvSpPr>
                    <a:spLocks/>
                  </p:cNvSpPr>
                  <p:nvPr/>
                </p:nvSpPr>
                <p:spPr bwMode="auto">
                  <a:xfrm>
                    <a:off x="4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86" name="Rectangle 361"/>
                  <p:cNvSpPr>
                    <a:spLocks/>
                  </p:cNvSpPr>
                  <p:nvPr/>
                </p:nvSpPr>
                <p:spPr bwMode="auto">
                  <a:xfrm>
                    <a:off x="4" y="11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87" name="Rectangle 362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6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88" name="Rectangle 363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6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89" name="Rectangle 364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6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479" name="Group 371"/>
                <p:cNvGrpSpPr>
                  <a:grpSpLocks/>
                </p:cNvGrpSpPr>
                <p:nvPr/>
              </p:nvGrpSpPr>
              <p:grpSpPr bwMode="auto">
                <a:xfrm>
                  <a:off x="2" y="0"/>
                  <a:ext cx="114" cy="604"/>
                  <a:chOff x="0" y="0"/>
                  <a:chExt cx="113" cy="604"/>
                </a:xfrm>
              </p:grpSpPr>
              <p:sp>
                <p:nvSpPr>
                  <p:cNvPr id="480" name="Rectangle 366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81" name="Rectangle 367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5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82" name="Rectangle 368"/>
                  <p:cNvSpPr>
                    <a:spLocks/>
                  </p:cNvSpPr>
                  <p:nvPr/>
                </p:nvSpPr>
                <p:spPr bwMode="auto">
                  <a:xfrm>
                    <a:off x="0" y="241"/>
                    <a:ext cx="113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83" name="Rectangle 369"/>
                  <p:cNvSpPr>
                    <a:spLocks/>
                  </p:cNvSpPr>
                  <p:nvPr/>
                </p:nvSpPr>
                <p:spPr bwMode="auto">
                  <a:xfrm>
                    <a:off x="0" y="363"/>
                    <a:ext cx="113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84" name="Rectangle 370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3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</p:grpSp>
          <p:grpSp>
            <p:nvGrpSpPr>
              <p:cNvPr id="458" name="Group 391"/>
              <p:cNvGrpSpPr>
                <a:grpSpLocks/>
              </p:cNvGrpSpPr>
              <p:nvPr/>
            </p:nvGrpSpPr>
            <p:grpSpPr bwMode="auto">
              <a:xfrm>
                <a:off x="445" y="0"/>
                <a:ext cx="113" cy="1804"/>
                <a:chOff x="0" y="0"/>
                <a:chExt cx="113" cy="1804"/>
              </a:xfrm>
            </p:grpSpPr>
            <p:grpSp>
              <p:nvGrpSpPr>
                <p:cNvPr id="459" name="Group 378"/>
                <p:cNvGrpSpPr>
                  <a:grpSpLocks/>
                </p:cNvGrpSpPr>
                <p:nvPr/>
              </p:nvGrpSpPr>
              <p:grpSpPr bwMode="auto">
                <a:xfrm>
                  <a:off x="0" y="602"/>
                  <a:ext cx="113" cy="597"/>
                  <a:chOff x="0" y="0"/>
                  <a:chExt cx="113" cy="597"/>
                </a:xfrm>
              </p:grpSpPr>
              <p:sp>
                <p:nvSpPr>
                  <p:cNvPr id="472" name="Rectangle 373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73" name="Rectangle 374"/>
                  <p:cNvSpPr>
                    <a:spLocks/>
                  </p:cNvSpPr>
                  <p:nvPr/>
                </p:nvSpPr>
                <p:spPr bwMode="auto">
                  <a:xfrm>
                    <a:off x="1" y="12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74" name="Rectangle 375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75" name="Rectangle 376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76" name="Rectangle 377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18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460" name="Group 384"/>
                <p:cNvGrpSpPr>
                  <a:grpSpLocks/>
                </p:cNvGrpSpPr>
                <p:nvPr/>
              </p:nvGrpSpPr>
              <p:grpSpPr bwMode="auto">
                <a:xfrm>
                  <a:off x="0" y="1199"/>
                  <a:ext cx="113" cy="605"/>
                  <a:chOff x="0" y="0"/>
                  <a:chExt cx="112" cy="604"/>
                </a:xfrm>
              </p:grpSpPr>
              <p:sp>
                <p:nvSpPr>
                  <p:cNvPr id="467" name="Rectangle 379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68" name="Rectangle 380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69" name="Rectangle 381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70" name="Rectangle 382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71" name="Rectangle 383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461" name="Group 390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3" cy="604"/>
                  <a:chOff x="0" y="0"/>
                  <a:chExt cx="112" cy="604"/>
                </a:xfrm>
              </p:grpSpPr>
              <p:sp>
                <p:nvSpPr>
                  <p:cNvPr id="462" name="Rectangle 385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63" name="Rectangle 386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12" cy="125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64" name="Rectangle 387"/>
                  <p:cNvSpPr>
                    <a:spLocks/>
                  </p:cNvSpPr>
                  <p:nvPr/>
                </p:nvSpPr>
                <p:spPr bwMode="auto">
                  <a:xfrm>
                    <a:off x="0" y="241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65" name="Rectangle 388"/>
                  <p:cNvSpPr>
                    <a:spLocks/>
                  </p:cNvSpPr>
                  <p:nvPr/>
                </p:nvSpPr>
                <p:spPr bwMode="auto">
                  <a:xfrm>
                    <a:off x="0" y="363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66" name="Rectangle 389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</p:grpSp>
        </p:grpSp>
        <p:grpSp>
          <p:nvGrpSpPr>
            <p:cNvPr id="13" name="Group 488"/>
            <p:cNvGrpSpPr>
              <a:grpSpLocks/>
            </p:cNvGrpSpPr>
            <p:nvPr/>
          </p:nvGrpSpPr>
          <p:grpSpPr bwMode="auto">
            <a:xfrm>
              <a:off x="2233" y="0"/>
              <a:ext cx="562" cy="1804"/>
              <a:chOff x="0" y="0"/>
              <a:chExt cx="562" cy="1804"/>
            </a:xfrm>
          </p:grpSpPr>
          <p:grpSp>
            <p:nvGrpSpPr>
              <p:cNvPr id="359" name="Group 411"/>
              <p:cNvGrpSpPr>
                <a:grpSpLocks/>
              </p:cNvGrpSpPr>
              <p:nvPr/>
            </p:nvGrpSpPr>
            <p:grpSpPr bwMode="auto">
              <a:xfrm>
                <a:off x="0" y="2"/>
                <a:ext cx="113" cy="1801"/>
                <a:chOff x="0" y="0"/>
                <a:chExt cx="113" cy="1801"/>
              </a:xfrm>
            </p:grpSpPr>
            <p:grpSp>
              <p:nvGrpSpPr>
                <p:cNvPr id="436" name="Group 398"/>
                <p:cNvGrpSpPr>
                  <a:grpSpLocks/>
                </p:cNvGrpSpPr>
                <p:nvPr/>
              </p:nvGrpSpPr>
              <p:grpSpPr bwMode="auto">
                <a:xfrm>
                  <a:off x="0" y="600"/>
                  <a:ext cx="113" cy="600"/>
                  <a:chOff x="0" y="0"/>
                  <a:chExt cx="113" cy="600"/>
                </a:xfrm>
              </p:grpSpPr>
              <p:sp>
                <p:nvSpPr>
                  <p:cNvPr id="449" name="Rectangle 393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50" name="Rectangle 394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51" name="Rectangle 395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52" name="Rectangle 396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53" name="Rectangle 397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437" name="Group 404"/>
                <p:cNvGrpSpPr>
                  <a:grpSpLocks/>
                </p:cNvGrpSpPr>
                <p:nvPr/>
              </p:nvGrpSpPr>
              <p:grpSpPr bwMode="auto">
                <a:xfrm>
                  <a:off x="0" y="1197"/>
                  <a:ext cx="113" cy="604"/>
                  <a:chOff x="0" y="0"/>
                  <a:chExt cx="113" cy="604"/>
                </a:xfrm>
              </p:grpSpPr>
              <p:sp>
                <p:nvSpPr>
                  <p:cNvPr id="444" name="Rectangle 399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45" name="Rectangle 400"/>
                  <p:cNvSpPr>
                    <a:spLocks/>
                  </p:cNvSpPr>
                  <p:nvPr/>
                </p:nvSpPr>
                <p:spPr bwMode="auto">
                  <a:xfrm>
                    <a:off x="1" y="12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46" name="Rectangle 401"/>
                  <p:cNvSpPr>
                    <a:spLocks/>
                  </p:cNvSpPr>
                  <p:nvPr/>
                </p:nvSpPr>
                <p:spPr bwMode="auto">
                  <a:xfrm>
                    <a:off x="0" y="241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47" name="Rectangle 402"/>
                  <p:cNvSpPr>
                    <a:spLocks/>
                  </p:cNvSpPr>
                  <p:nvPr/>
                </p:nvSpPr>
                <p:spPr bwMode="auto">
                  <a:xfrm>
                    <a:off x="0" y="363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48" name="Rectangle 403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438" name="Group 410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3" cy="601"/>
                  <a:chOff x="0" y="0"/>
                  <a:chExt cx="113" cy="601"/>
                </a:xfrm>
              </p:grpSpPr>
              <p:sp>
                <p:nvSpPr>
                  <p:cNvPr id="439" name="Rectangle 405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40" name="Rectangle 406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41" name="Rectangle 407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42" name="Rectangle 408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43" name="Rectangle 409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</p:grpSp>
          <p:grpSp>
            <p:nvGrpSpPr>
              <p:cNvPr id="360" name="Group 430"/>
              <p:cNvGrpSpPr>
                <a:grpSpLocks/>
              </p:cNvGrpSpPr>
              <p:nvPr/>
            </p:nvGrpSpPr>
            <p:grpSpPr bwMode="auto">
              <a:xfrm>
                <a:off x="109" y="2"/>
                <a:ext cx="114" cy="1801"/>
                <a:chOff x="0" y="0"/>
                <a:chExt cx="113" cy="1801"/>
              </a:xfrm>
            </p:grpSpPr>
            <p:grpSp>
              <p:nvGrpSpPr>
                <p:cNvPr id="418" name="Group 417"/>
                <p:cNvGrpSpPr>
                  <a:grpSpLocks/>
                </p:cNvGrpSpPr>
                <p:nvPr/>
              </p:nvGrpSpPr>
              <p:grpSpPr bwMode="auto">
                <a:xfrm>
                  <a:off x="0" y="600"/>
                  <a:ext cx="113" cy="600"/>
                  <a:chOff x="0" y="0"/>
                  <a:chExt cx="113" cy="600"/>
                </a:xfrm>
              </p:grpSpPr>
              <p:sp>
                <p:nvSpPr>
                  <p:cNvPr id="431" name="Rectangle 412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32" name="Rectangle 413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33" name="Rectangle 414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34" name="Rectangle 415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35" name="Rectangle 416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419" name="Group 423"/>
                <p:cNvGrpSpPr>
                  <a:grpSpLocks/>
                </p:cNvGrpSpPr>
                <p:nvPr/>
              </p:nvGrpSpPr>
              <p:grpSpPr bwMode="auto">
                <a:xfrm>
                  <a:off x="0" y="1197"/>
                  <a:ext cx="113" cy="604"/>
                  <a:chOff x="0" y="0"/>
                  <a:chExt cx="113" cy="604"/>
                </a:xfrm>
              </p:grpSpPr>
              <p:sp>
                <p:nvSpPr>
                  <p:cNvPr id="426" name="Rectangle 418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27" name="Rectangle 419"/>
                  <p:cNvSpPr>
                    <a:spLocks/>
                  </p:cNvSpPr>
                  <p:nvPr/>
                </p:nvSpPr>
                <p:spPr bwMode="auto">
                  <a:xfrm>
                    <a:off x="1" y="12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28" name="Rectangle 420"/>
                  <p:cNvSpPr>
                    <a:spLocks/>
                  </p:cNvSpPr>
                  <p:nvPr/>
                </p:nvSpPr>
                <p:spPr bwMode="auto">
                  <a:xfrm>
                    <a:off x="0" y="241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29" name="Rectangle 421"/>
                  <p:cNvSpPr>
                    <a:spLocks/>
                  </p:cNvSpPr>
                  <p:nvPr/>
                </p:nvSpPr>
                <p:spPr bwMode="auto">
                  <a:xfrm>
                    <a:off x="0" y="363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30" name="Rectangle 422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420" name="Group 42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3" cy="601"/>
                  <a:chOff x="0" y="0"/>
                  <a:chExt cx="113" cy="601"/>
                </a:xfrm>
              </p:grpSpPr>
              <p:sp>
                <p:nvSpPr>
                  <p:cNvPr id="421" name="Rectangle 424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22" name="Rectangle 425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23" name="Rectangle 426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24" name="Rectangle 427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25" name="Rectangle 428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</p:grpSp>
          <p:grpSp>
            <p:nvGrpSpPr>
              <p:cNvPr id="361" name="Group 449"/>
              <p:cNvGrpSpPr>
                <a:grpSpLocks/>
              </p:cNvGrpSpPr>
              <p:nvPr/>
            </p:nvGrpSpPr>
            <p:grpSpPr bwMode="auto">
              <a:xfrm>
                <a:off x="222" y="2"/>
                <a:ext cx="114" cy="1801"/>
                <a:chOff x="0" y="0"/>
                <a:chExt cx="113" cy="1801"/>
              </a:xfrm>
            </p:grpSpPr>
            <p:grpSp>
              <p:nvGrpSpPr>
                <p:cNvPr id="400" name="Group 436"/>
                <p:cNvGrpSpPr>
                  <a:grpSpLocks/>
                </p:cNvGrpSpPr>
                <p:nvPr/>
              </p:nvGrpSpPr>
              <p:grpSpPr bwMode="auto">
                <a:xfrm>
                  <a:off x="0" y="599"/>
                  <a:ext cx="112" cy="600"/>
                  <a:chOff x="0" y="0"/>
                  <a:chExt cx="112" cy="600"/>
                </a:xfrm>
              </p:grpSpPr>
              <p:sp>
                <p:nvSpPr>
                  <p:cNvPr id="413" name="Rectangle 431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14" name="Rectangle 432"/>
                  <p:cNvSpPr>
                    <a:spLocks/>
                  </p:cNvSpPr>
                  <p:nvPr/>
                </p:nvSpPr>
                <p:spPr bwMode="auto">
                  <a:xfrm>
                    <a:off x="0" y="12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15" name="Rectangle 433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16" name="Rectangle 434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17" name="Rectangle 435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401" name="Group 442"/>
                <p:cNvGrpSpPr>
                  <a:grpSpLocks/>
                </p:cNvGrpSpPr>
                <p:nvPr/>
              </p:nvGrpSpPr>
              <p:grpSpPr bwMode="auto">
                <a:xfrm>
                  <a:off x="0" y="1199"/>
                  <a:ext cx="113" cy="602"/>
                  <a:chOff x="0" y="0"/>
                  <a:chExt cx="113" cy="601"/>
                </a:xfrm>
              </p:grpSpPr>
              <p:sp>
                <p:nvSpPr>
                  <p:cNvPr id="408" name="Rectangle 437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09" name="Rectangle 438"/>
                  <p:cNvSpPr>
                    <a:spLocks/>
                  </p:cNvSpPr>
                  <p:nvPr/>
                </p:nvSpPr>
                <p:spPr bwMode="auto">
                  <a:xfrm>
                    <a:off x="1" y="12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10" name="Rectangle 439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11" name="Rectangle 440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12" name="Rectangle 441"/>
                  <p:cNvSpPr>
                    <a:spLocks/>
                  </p:cNvSpPr>
                  <p:nvPr/>
                </p:nvSpPr>
                <p:spPr bwMode="auto">
                  <a:xfrm>
                    <a:off x="0" y="48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402" name="Group 448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3" cy="601"/>
                  <a:chOff x="0" y="0"/>
                  <a:chExt cx="113" cy="601"/>
                </a:xfrm>
              </p:grpSpPr>
              <p:sp>
                <p:nvSpPr>
                  <p:cNvPr id="403" name="Rectangle 443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04" name="Rectangle 444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05" name="Rectangle 445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06" name="Rectangle 446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407" name="Rectangle 447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</p:grpSp>
          <p:grpSp>
            <p:nvGrpSpPr>
              <p:cNvPr id="362" name="Group 468"/>
              <p:cNvGrpSpPr>
                <a:grpSpLocks/>
              </p:cNvGrpSpPr>
              <p:nvPr/>
            </p:nvGrpSpPr>
            <p:grpSpPr bwMode="auto">
              <a:xfrm>
                <a:off x="335" y="0"/>
                <a:ext cx="113" cy="1804"/>
                <a:chOff x="0" y="0"/>
                <a:chExt cx="113" cy="1804"/>
              </a:xfrm>
            </p:grpSpPr>
            <p:grpSp>
              <p:nvGrpSpPr>
                <p:cNvPr id="382" name="Group 455"/>
                <p:cNvGrpSpPr>
                  <a:grpSpLocks/>
                </p:cNvGrpSpPr>
                <p:nvPr/>
              </p:nvGrpSpPr>
              <p:grpSpPr bwMode="auto">
                <a:xfrm>
                  <a:off x="0" y="602"/>
                  <a:ext cx="113" cy="597"/>
                  <a:chOff x="0" y="0"/>
                  <a:chExt cx="113" cy="597"/>
                </a:xfrm>
              </p:grpSpPr>
              <p:sp>
                <p:nvSpPr>
                  <p:cNvPr id="395" name="Rectangle 450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96" name="Rectangle 451"/>
                  <p:cNvSpPr>
                    <a:spLocks/>
                  </p:cNvSpPr>
                  <p:nvPr/>
                </p:nvSpPr>
                <p:spPr bwMode="auto">
                  <a:xfrm>
                    <a:off x="1" y="12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97" name="Rectangle 452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98" name="Rectangle 453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99" name="Rectangle 454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18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383" name="Group 461"/>
                <p:cNvGrpSpPr>
                  <a:grpSpLocks/>
                </p:cNvGrpSpPr>
                <p:nvPr/>
              </p:nvGrpSpPr>
              <p:grpSpPr bwMode="auto">
                <a:xfrm>
                  <a:off x="0" y="1199"/>
                  <a:ext cx="113" cy="605"/>
                  <a:chOff x="0" y="0"/>
                  <a:chExt cx="112" cy="604"/>
                </a:xfrm>
              </p:grpSpPr>
              <p:sp>
                <p:nvSpPr>
                  <p:cNvPr id="390" name="Rectangle 456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91" name="Rectangle 457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92" name="Rectangle 458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93" name="Rectangle 459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94" name="Rectangle 460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384" name="Group 46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3" cy="604"/>
                  <a:chOff x="0" y="0"/>
                  <a:chExt cx="112" cy="604"/>
                </a:xfrm>
              </p:grpSpPr>
              <p:sp>
                <p:nvSpPr>
                  <p:cNvPr id="385" name="Rectangle 46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86" name="Rectangle 463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12" cy="125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87" name="Rectangle 464"/>
                  <p:cNvSpPr>
                    <a:spLocks/>
                  </p:cNvSpPr>
                  <p:nvPr/>
                </p:nvSpPr>
                <p:spPr bwMode="auto">
                  <a:xfrm>
                    <a:off x="0" y="241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88" name="Rectangle 465"/>
                  <p:cNvSpPr>
                    <a:spLocks/>
                  </p:cNvSpPr>
                  <p:nvPr/>
                </p:nvSpPr>
                <p:spPr bwMode="auto">
                  <a:xfrm>
                    <a:off x="0" y="363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89" name="Rectangle 466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</p:grpSp>
          <p:grpSp>
            <p:nvGrpSpPr>
              <p:cNvPr id="363" name="Group 487"/>
              <p:cNvGrpSpPr>
                <a:grpSpLocks/>
              </p:cNvGrpSpPr>
              <p:nvPr/>
            </p:nvGrpSpPr>
            <p:grpSpPr bwMode="auto">
              <a:xfrm>
                <a:off x="449" y="0"/>
                <a:ext cx="113" cy="1804"/>
                <a:chOff x="0" y="0"/>
                <a:chExt cx="112" cy="1804"/>
              </a:xfrm>
            </p:grpSpPr>
            <p:grpSp>
              <p:nvGrpSpPr>
                <p:cNvPr id="364" name="Group 474"/>
                <p:cNvGrpSpPr>
                  <a:grpSpLocks/>
                </p:cNvGrpSpPr>
                <p:nvPr/>
              </p:nvGrpSpPr>
              <p:grpSpPr bwMode="auto">
                <a:xfrm>
                  <a:off x="0" y="602"/>
                  <a:ext cx="112" cy="597"/>
                  <a:chOff x="0" y="0"/>
                  <a:chExt cx="112" cy="597"/>
                </a:xfrm>
              </p:grpSpPr>
              <p:sp>
                <p:nvSpPr>
                  <p:cNvPr id="377" name="Rectangle 469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78" name="Rectangle 470"/>
                  <p:cNvSpPr>
                    <a:spLocks/>
                  </p:cNvSpPr>
                  <p:nvPr/>
                </p:nvSpPr>
                <p:spPr bwMode="auto">
                  <a:xfrm>
                    <a:off x="0" y="12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79" name="Rectangle 471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80" name="Rectangle 472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81" name="Rectangle 473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18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365" name="Group 480"/>
                <p:cNvGrpSpPr>
                  <a:grpSpLocks/>
                </p:cNvGrpSpPr>
                <p:nvPr/>
              </p:nvGrpSpPr>
              <p:grpSpPr bwMode="auto">
                <a:xfrm>
                  <a:off x="0" y="1199"/>
                  <a:ext cx="109" cy="605"/>
                  <a:chOff x="0" y="0"/>
                  <a:chExt cx="109" cy="604"/>
                </a:xfrm>
              </p:grpSpPr>
              <p:sp>
                <p:nvSpPr>
                  <p:cNvPr id="372" name="Rectangle 475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09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73" name="Rectangle 476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09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74" name="Rectangle 477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08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75" name="Rectangle 478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08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76" name="Rectangle 479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08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366" name="Group 48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2" cy="604"/>
                  <a:chOff x="0" y="0"/>
                  <a:chExt cx="112" cy="604"/>
                </a:xfrm>
              </p:grpSpPr>
              <p:sp>
                <p:nvSpPr>
                  <p:cNvPr id="367" name="Rectangle 481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68" name="Rectangle 482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12" cy="125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69" name="Rectangle 483"/>
                  <p:cNvSpPr>
                    <a:spLocks/>
                  </p:cNvSpPr>
                  <p:nvPr/>
                </p:nvSpPr>
                <p:spPr bwMode="auto">
                  <a:xfrm>
                    <a:off x="0" y="241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70" name="Rectangle 484"/>
                  <p:cNvSpPr>
                    <a:spLocks/>
                  </p:cNvSpPr>
                  <p:nvPr/>
                </p:nvSpPr>
                <p:spPr bwMode="auto">
                  <a:xfrm>
                    <a:off x="0" y="363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71" name="Rectangle 485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</p:grpSp>
        </p:grpSp>
        <p:grpSp>
          <p:nvGrpSpPr>
            <p:cNvPr id="14" name="Group 584"/>
            <p:cNvGrpSpPr>
              <a:grpSpLocks/>
            </p:cNvGrpSpPr>
            <p:nvPr/>
          </p:nvGrpSpPr>
          <p:grpSpPr bwMode="auto">
            <a:xfrm>
              <a:off x="2788" y="3"/>
              <a:ext cx="559" cy="1805"/>
              <a:chOff x="0" y="0"/>
              <a:chExt cx="559" cy="1804"/>
            </a:xfrm>
          </p:grpSpPr>
          <p:grpSp>
            <p:nvGrpSpPr>
              <p:cNvPr id="264" name="Group 507"/>
              <p:cNvGrpSpPr>
                <a:grpSpLocks/>
              </p:cNvGrpSpPr>
              <p:nvPr/>
            </p:nvGrpSpPr>
            <p:grpSpPr bwMode="auto">
              <a:xfrm>
                <a:off x="0" y="0"/>
                <a:ext cx="113" cy="1804"/>
                <a:chOff x="0" y="0"/>
                <a:chExt cx="113" cy="1804"/>
              </a:xfrm>
            </p:grpSpPr>
            <p:grpSp>
              <p:nvGrpSpPr>
                <p:cNvPr id="341" name="Group 494"/>
                <p:cNvGrpSpPr>
                  <a:grpSpLocks/>
                </p:cNvGrpSpPr>
                <p:nvPr/>
              </p:nvGrpSpPr>
              <p:grpSpPr bwMode="auto">
                <a:xfrm>
                  <a:off x="0" y="603"/>
                  <a:ext cx="113" cy="597"/>
                  <a:chOff x="0" y="0"/>
                  <a:chExt cx="113" cy="597"/>
                </a:xfrm>
              </p:grpSpPr>
              <p:sp>
                <p:nvSpPr>
                  <p:cNvPr id="354" name="Rectangle 489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55" name="Rectangle 490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56" name="Rectangle 491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57" name="Rectangle 492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19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58" name="Rectangle 493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18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342" name="Group 500"/>
                <p:cNvGrpSpPr>
                  <a:grpSpLocks/>
                </p:cNvGrpSpPr>
                <p:nvPr/>
              </p:nvGrpSpPr>
              <p:grpSpPr bwMode="auto">
                <a:xfrm>
                  <a:off x="0" y="1200"/>
                  <a:ext cx="113" cy="604"/>
                  <a:chOff x="0" y="0"/>
                  <a:chExt cx="113" cy="604"/>
                </a:xfrm>
              </p:grpSpPr>
              <p:sp>
                <p:nvSpPr>
                  <p:cNvPr id="349" name="Rectangle 495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50" name="Rectangle 496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51" name="Rectangle 497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52" name="Rectangle 498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53" name="Rectangle 499"/>
                  <p:cNvSpPr>
                    <a:spLocks/>
                  </p:cNvSpPr>
                  <p:nvPr/>
                </p:nvSpPr>
                <p:spPr bwMode="auto">
                  <a:xfrm>
                    <a:off x="0" y="483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343" name="Group 50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3" cy="604"/>
                  <a:chOff x="0" y="0"/>
                  <a:chExt cx="113" cy="604"/>
                </a:xfrm>
              </p:grpSpPr>
              <p:sp>
                <p:nvSpPr>
                  <p:cNvPr id="344" name="Rectangle 501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45" name="Rectangle 502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5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46" name="Rectangle 503"/>
                  <p:cNvSpPr>
                    <a:spLocks/>
                  </p:cNvSpPr>
                  <p:nvPr/>
                </p:nvSpPr>
                <p:spPr bwMode="auto">
                  <a:xfrm>
                    <a:off x="0" y="241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47" name="Rectangle 504"/>
                  <p:cNvSpPr>
                    <a:spLocks/>
                  </p:cNvSpPr>
                  <p:nvPr/>
                </p:nvSpPr>
                <p:spPr bwMode="auto">
                  <a:xfrm>
                    <a:off x="0" y="363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48" name="Rectangle 505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</p:grpSp>
          <p:grpSp>
            <p:nvGrpSpPr>
              <p:cNvPr id="265" name="Group 526"/>
              <p:cNvGrpSpPr>
                <a:grpSpLocks/>
              </p:cNvGrpSpPr>
              <p:nvPr/>
            </p:nvGrpSpPr>
            <p:grpSpPr bwMode="auto">
              <a:xfrm>
                <a:off x="110" y="0"/>
                <a:ext cx="113" cy="1804"/>
                <a:chOff x="0" y="0"/>
                <a:chExt cx="113" cy="1804"/>
              </a:xfrm>
            </p:grpSpPr>
            <p:grpSp>
              <p:nvGrpSpPr>
                <p:cNvPr id="323" name="Group 513"/>
                <p:cNvGrpSpPr>
                  <a:grpSpLocks/>
                </p:cNvGrpSpPr>
                <p:nvPr/>
              </p:nvGrpSpPr>
              <p:grpSpPr bwMode="auto">
                <a:xfrm>
                  <a:off x="0" y="603"/>
                  <a:ext cx="113" cy="597"/>
                  <a:chOff x="0" y="0"/>
                  <a:chExt cx="113" cy="597"/>
                </a:xfrm>
              </p:grpSpPr>
              <p:sp>
                <p:nvSpPr>
                  <p:cNvPr id="336" name="Rectangle 508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37" name="Rectangle 509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38" name="Rectangle 510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39" name="Rectangle 511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19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40" name="Rectangle 512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18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324" name="Group 519"/>
                <p:cNvGrpSpPr>
                  <a:grpSpLocks/>
                </p:cNvGrpSpPr>
                <p:nvPr/>
              </p:nvGrpSpPr>
              <p:grpSpPr bwMode="auto">
                <a:xfrm>
                  <a:off x="0" y="1200"/>
                  <a:ext cx="113" cy="604"/>
                  <a:chOff x="0" y="0"/>
                  <a:chExt cx="113" cy="604"/>
                </a:xfrm>
              </p:grpSpPr>
              <p:sp>
                <p:nvSpPr>
                  <p:cNvPr id="331" name="Rectangle 514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32" name="Rectangle 515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33" name="Rectangle 516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34" name="Rectangle 517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35" name="Rectangle 518"/>
                  <p:cNvSpPr>
                    <a:spLocks/>
                  </p:cNvSpPr>
                  <p:nvPr/>
                </p:nvSpPr>
                <p:spPr bwMode="auto">
                  <a:xfrm>
                    <a:off x="0" y="483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325" name="Group 52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3" cy="604"/>
                  <a:chOff x="0" y="0"/>
                  <a:chExt cx="113" cy="604"/>
                </a:xfrm>
              </p:grpSpPr>
              <p:sp>
                <p:nvSpPr>
                  <p:cNvPr id="326" name="Rectangle 520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27" name="Rectangle 521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5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28" name="Rectangle 522"/>
                  <p:cNvSpPr>
                    <a:spLocks/>
                  </p:cNvSpPr>
                  <p:nvPr/>
                </p:nvSpPr>
                <p:spPr bwMode="auto">
                  <a:xfrm>
                    <a:off x="0" y="241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29" name="Rectangle 523"/>
                  <p:cNvSpPr>
                    <a:spLocks/>
                  </p:cNvSpPr>
                  <p:nvPr/>
                </p:nvSpPr>
                <p:spPr bwMode="auto">
                  <a:xfrm>
                    <a:off x="0" y="363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30" name="Rectangle 524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</p:grpSp>
          <p:grpSp>
            <p:nvGrpSpPr>
              <p:cNvPr id="266" name="Group 545"/>
              <p:cNvGrpSpPr>
                <a:grpSpLocks/>
              </p:cNvGrpSpPr>
              <p:nvPr/>
            </p:nvGrpSpPr>
            <p:grpSpPr bwMode="auto">
              <a:xfrm>
                <a:off x="222" y="0"/>
                <a:ext cx="114" cy="1804"/>
                <a:chOff x="0" y="0"/>
                <a:chExt cx="113" cy="1804"/>
              </a:xfrm>
            </p:grpSpPr>
            <p:grpSp>
              <p:nvGrpSpPr>
                <p:cNvPr id="305" name="Group 532"/>
                <p:cNvGrpSpPr>
                  <a:grpSpLocks/>
                </p:cNvGrpSpPr>
                <p:nvPr/>
              </p:nvGrpSpPr>
              <p:grpSpPr bwMode="auto">
                <a:xfrm>
                  <a:off x="0" y="603"/>
                  <a:ext cx="112" cy="597"/>
                  <a:chOff x="0" y="0"/>
                  <a:chExt cx="112" cy="597"/>
                </a:xfrm>
              </p:grpSpPr>
              <p:sp>
                <p:nvSpPr>
                  <p:cNvPr id="318" name="Rectangle 52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19" name="Rectangle 528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20" name="Rectangle 529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21" name="Rectangle 530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22" name="Rectangle 531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18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306" name="Group 538"/>
                <p:cNvGrpSpPr>
                  <a:grpSpLocks/>
                </p:cNvGrpSpPr>
                <p:nvPr/>
              </p:nvGrpSpPr>
              <p:grpSpPr bwMode="auto">
                <a:xfrm>
                  <a:off x="0" y="1199"/>
                  <a:ext cx="113" cy="605"/>
                  <a:chOff x="0" y="0"/>
                  <a:chExt cx="113" cy="604"/>
                </a:xfrm>
              </p:grpSpPr>
              <p:sp>
                <p:nvSpPr>
                  <p:cNvPr id="313" name="Rectangle 533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14" name="Rectangle 534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15" name="Rectangle 535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16" name="Rectangle 536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17" name="Rectangle 537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307" name="Group 544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3" cy="604"/>
                  <a:chOff x="0" y="0"/>
                  <a:chExt cx="113" cy="604"/>
                </a:xfrm>
              </p:grpSpPr>
              <p:sp>
                <p:nvSpPr>
                  <p:cNvPr id="308" name="Rectangle 539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09" name="Rectangle 540"/>
                  <p:cNvSpPr>
                    <a:spLocks/>
                  </p:cNvSpPr>
                  <p:nvPr/>
                </p:nvSpPr>
                <p:spPr bwMode="auto">
                  <a:xfrm>
                    <a:off x="1" y="12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10" name="Rectangle 541"/>
                  <p:cNvSpPr>
                    <a:spLocks/>
                  </p:cNvSpPr>
                  <p:nvPr/>
                </p:nvSpPr>
                <p:spPr bwMode="auto">
                  <a:xfrm>
                    <a:off x="0" y="241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11" name="Rectangle 542"/>
                  <p:cNvSpPr>
                    <a:spLocks/>
                  </p:cNvSpPr>
                  <p:nvPr/>
                </p:nvSpPr>
                <p:spPr bwMode="auto">
                  <a:xfrm>
                    <a:off x="0" y="363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12" name="Rectangle 543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</p:grpSp>
          <p:grpSp>
            <p:nvGrpSpPr>
              <p:cNvPr id="267" name="Group 564"/>
              <p:cNvGrpSpPr>
                <a:grpSpLocks/>
              </p:cNvGrpSpPr>
              <p:nvPr/>
            </p:nvGrpSpPr>
            <p:grpSpPr bwMode="auto">
              <a:xfrm>
                <a:off x="335" y="0"/>
                <a:ext cx="113" cy="1801"/>
                <a:chOff x="0" y="0"/>
                <a:chExt cx="113" cy="1800"/>
              </a:xfrm>
            </p:grpSpPr>
            <p:grpSp>
              <p:nvGrpSpPr>
                <p:cNvPr id="287" name="Group 551"/>
                <p:cNvGrpSpPr>
                  <a:grpSpLocks/>
                </p:cNvGrpSpPr>
                <p:nvPr/>
              </p:nvGrpSpPr>
              <p:grpSpPr bwMode="auto">
                <a:xfrm>
                  <a:off x="0" y="600"/>
                  <a:ext cx="113" cy="600"/>
                  <a:chOff x="0" y="0"/>
                  <a:chExt cx="113" cy="600"/>
                </a:xfrm>
              </p:grpSpPr>
              <p:sp>
                <p:nvSpPr>
                  <p:cNvPr id="300" name="Rectangle 546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01" name="Rectangle 547"/>
                  <p:cNvSpPr>
                    <a:spLocks/>
                  </p:cNvSpPr>
                  <p:nvPr/>
                </p:nvSpPr>
                <p:spPr bwMode="auto">
                  <a:xfrm>
                    <a:off x="1" y="12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02" name="Rectangle 548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03" name="Rectangle 549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304" name="Rectangle 550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288" name="Group 557"/>
                <p:cNvGrpSpPr>
                  <a:grpSpLocks/>
                </p:cNvGrpSpPr>
                <p:nvPr/>
              </p:nvGrpSpPr>
              <p:grpSpPr bwMode="auto">
                <a:xfrm>
                  <a:off x="0" y="1199"/>
                  <a:ext cx="113" cy="601"/>
                  <a:chOff x="0" y="0"/>
                  <a:chExt cx="112" cy="600"/>
                </a:xfrm>
              </p:grpSpPr>
              <p:sp>
                <p:nvSpPr>
                  <p:cNvPr id="295" name="Rectangle 552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96" name="Rectangle 553"/>
                  <p:cNvSpPr>
                    <a:spLocks/>
                  </p:cNvSpPr>
                  <p:nvPr/>
                </p:nvSpPr>
                <p:spPr bwMode="auto">
                  <a:xfrm>
                    <a:off x="0" y="12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97" name="Rectangle 554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98" name="Rectangle 555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99" name="Rectangle 556"/>
                  <p:cNvSpPr>
                    <a:spLocks/>
                  </p:cNvSpPr>
                  <p:nvPr/>
                </p:nvSpPr>
                <p:spPr bwMode="auto">
                  <a:xfrm>
                    <a:off x="0" y="48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289" name="Group 563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3" cy="604"/>
                  <a:chOff x="0" y="0"/>
                  <a:chExt cx="112" cy="604"/>
                </a:xfrm>
              </p:grpSpPr>
              <p:sp>
                <p:nvSpPr>
                  <p:cNvPr id="290" name="Rectangle 558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91" name="Rectangle 559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92" name="Rectangle 560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93" name="Rectangle 561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94" name="Rectangle 562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5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</p:grpSp>
          <p:grpSp>
            <p:nvGrpSpPr>
              <p:cNvPr id="268" name="Group 583"/>
              <p:cNvGrpSpPr>
                <a:grpSpLocks/>
              </p:cNvGrpSpPr>
              <p:nvPr/>
            </p:nvGrpSpPr>
            <p:grpSpPr bwMode="auto">
              <a:xfrm>
                <a:off x="449" y="0"/>
                <a:ext cx="110" cy="1801"/>
                <a:chOff x="0" y="0"/>
                <a:chExt cx="110" cy="1800"/>
              </a:xfrm>
            </p:grpSpPr>
            <p:grpSp>
              <p:nvGrpSpPr>
                <p:cNvPr id="269" name="Group 570"/>
                <p:cNvGrpSpPr>
                  <a:grpSpLocks/>
                </p:cNvGrpSpPr>
                <p:nvPr/>
              </p:nvGrpSpPr>
              <p:grpSpPr bwMode="auto">
                <a:xfrm>
                  <a:off x="0" y="600"/>
                  <a:ext cx="110" cy="600"/>
                  <a:chOff x="0" y="0"/>
                  <a:chExt cx="110" cy="600"/>
                </a:xfrm>
              </p:grpSpPr>
              <p:sp>
                <p:nvSpPr>
                  <p:cNvPr id="282" name="Rectangle 565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0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83" name="Rectangle 566"/>
                  <p:cNvSpPr>
                    <a:spLocks/>
                  </p:cNvSpPr>
                  <p:nvPr/>
                </p:nvSpPr>
                <p:spPr bwMode="auto">
                  <a:xfrm>
                    <a:off x="0" y="120"/>
                    <a:ext cx="110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84" name="Rectangle 567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08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85" name="Rectangle 568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08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86" name="Rectangle 569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08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270" name="Group 576"/>
                <p:cNvGrpSpPr>
                  <a:grpSpLocks/>
                </p:cNvGrpSpPr>
                <p:nvPr/>
              </p:nvGrpSpPr>
              <p:grpSpPr bwMode="auto">
                <a:xfrm>
                  <a:off x="0" y="1199"/>
                  <a:ext cx="110" cy="601"/>
                  <a:chOff x="0" y="0"/>
                  <a:chExt cx="109" cy="600"/>
                </a:xfrm>
              </p:grpSpPr>
              <p:sp>
                <p:nvSpPr>
                  <p:cNvPr id="277" name="Rectangle 571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09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78" name="Rectangle 572"/>
                  <p:cNvSpPr>
                    <a:spLocks/>
                  </p:cNvSpPr>
                  <p:nvPr/>
                </p:nvSpPr>
                <p:spPr bwMode="auto">
                  <a:xfrm>
                    <a:off x="0" y="120"/>
                    <a:ext cx="109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79" name="Rectangle 573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08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80" name="Rectangle 574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08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81" name="Rectangle 575"/>
                  <p:cNvSpPr>
                    <a:spLocks/>
                  </p:cNvSpPr>
                  <p:nvPr/>
                </p:nvSpPr>
                <p:spPr bwMode="auto">
                  <a:xfrm>
                    <a:off x="0" y="480"/>
                    <a:ext cx="108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271" name="Group 582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0" cy="604"/>
                  <a:chOff x="0" y="0"/>
                  <a:chExt cx="109" cy="604"/>
                </a:xfrm>
              </p:grpSpPr>
              <p:sp>
                <p:nvSpPr>
                  <p:cNvPr id="272" name="Rectangle 57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09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73" name="Rectangle 578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09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74" name="Rectangle 579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08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75" name="Rectangle 580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08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76" name="Rectangle 581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08" cy="125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</p:grpSp>
        </p:grpSp>
        <p:grpSp>
          <p:nvGrpSpPr>
            <p:cNvPr id="15" name="Group 680"/>
            <p:cNvGrpSpPr>
              <a:grpSpLocks/>
            </p:cNvGrpSpPr>
            <p:nvPr/>
          </p:nvGrpSpPr>
          <p:grpSpPr bwMode="auto">
            <a:xfrm>
              <a:off x="3348" y="1"/>
              <a:ext cx="559" cy="1802"/>
              <a:chOff x="0" y="0"/>
              <a:chExt cx="559" cy="1801"/>
            </a:xfrm>
          </p:grpSpPr>
          <p:grpSp>
            <p:nvGrpSpPr>
              <p:cNvPr id="169" name="Group 603"/>
              <p:cNvGrpSpPr>
                <a:grpSpLocks/>
              </p:cNvGrpSpPr>
              <p:nvPr/>
            </p:nvGrpSpPr>
            <p:grpSpPr bwMode="auto">
              <a:xfrm>
                <a:off x="0" y="0"/>
                <a:ext cx="112" cy="1801"/>
                <a:chOff x="0" y="0"/>
                <a:chExt cx="112" cy="1801"/>
              </a:xfrm>
            </p:grpSpPr>
            <p:grpSp>
              <p:nvGrpSpPr>
                <p:cNvPr id="246" name="Group 590"/>
                <p:cNvGrpSpPr>
                  <a:grpSpLocks/>
                </p:cNvGrpSpPr>
                <p:nvPr/>
              </p:nvGrpSpPr>
              <p:grpSpPr bwMode="auto">
                <a:xfrm>
                  <a:off x="0" y="600"/>
                  <a:ext cx="112" cy="600"/>
                  <a:chOff x="0" y="0"/>
                  <a:chExt cx="112" cy="600"/>
                </a:xfrm>
              </p:grpSpPr>
              <p:sp>
                <p:nvSpPr>
                  <p:cNvPr id="259" name="Rectangle 585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60" name="Rectangle 586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61" name="Rectangle 587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62" name="Rectangle 588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63" name="Rectangle 589"/>
                  <p:cNvSpPr>
                    <a:spLocks/>
                  </p:cNvSpPr>
                  <p:nvPr/>
                </p:nvSpPr>
                <p:spPr bwMode="auto">
                  <a:xfrm>
                    <a:off x="0" y="47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247" name="Group 596"/>
                <p:cNvGrpSpPr>
                  <a:grpSpLocks/>
                </p:cNvGrpSpPr>
                <p:nvPr/>
              </p:nvGrpSpPr>
              <p:grpSpPr bwMode="auto">
                <a:xfrm>
                  <a:off x="0" y="1199"/>
                  <a:ext cx="110" cy="602"/>
                  <a:chOff x="0" y="0"/>
                  <a:chExt cx="110" cy="601"/>
                </a:xfrm>
              </p:grpSpPr>
              <p:sp>
                <p:nvSpPr>
                  <p:cNvPr id="254" name="Rectangle 591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0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55" name="Rectangle 592"/>
                  <p:cNvSpPr>
                    <a:spLocks/>
                  </p:cNvSpPr>
                  <p:nvPr/>
                </p:nvSpPr>
                <p:spPr bwMode="auto">
                  <a:xfrm>
                    <a:off x="0" y="120"/>
                    <a:ext cx="110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56" name="Rectangle 593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08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57" name="Rectangle 594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08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58" name="Rectangle 595"/>
                  <p:cNvSpPr>
                    <a:spLocks/>
                  </p:cNvSpPr>
                  <p:nvPr/>
                </p:nvSpPr>
                <p:spPr bwMode="auto">
                  <a:xfrm>
                    <a:off x="0" y="480"/>
                    <a:ext cx="108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248" name="Group 602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2" cy="604"/>
                  <a:chOff x="0" y="0"/>
                  <a:chExt cx="112" cy="604"/>
                </a:xfrm>
              </p:grpSpPr>
              <p:sp>
                <p:nvSpPr>
                  <p:cNvPr id="249" name="Rectangle 59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50" name="Rectangle 598"/>
                  <p:cNvSpPr>
                    <a:spLocks/>
                  </p:cNvSpPr>
                  <p:nvPr/>
                </p:nvSpPr>
                <p:spPr bwMode="auto">
                  <a:xfrm>
                    <a:off x="0" y="12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51" name="Rectangle 599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52" name="Rectangle 600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53" name="Rectangle 601"/>
                  <p:cNvSpPr>
                    <a:spLocks/>
                  </p:cNvSpPr>
                  <p:nvPr/>
                </p:nvSpPr>
                <p:spPr bwMode="auto">
                  <a:xfrm>
                    <a:off x="0" y="480"/>
                    <a:ext cx="112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</p:grpSp>
          <p:grpSp>
            <p:nvGrpSpPr>
              <p:cNvPr id="170" name="Group 622"/>
              <p:cNvGrpSpPr>
                <a:grpSpLocks/>
              </p:cNvGrpSpPr>
              <p:nvPr/>
            </p:nvGrpSpPr>
            <p:grpSpPr bwMode="auto">
              <a:xfrm>
                <a:off x="110" y="0"/>
                <a:ext cx="112" cy="1801"/>
                <a:chOff x="0" y="0"/>
                <a:chExt cx="112" cy="1801"/>
              </a:xfrm>
            </p:grpSpPr>
            <p:grpSp>
              <p:nvGrpSpPr>
                <p:cNvPr id="228" name="Group 609"/>
                <p:cNvGrpSpPr>
                  <a:grpSpLocks/>
                </p:cNvGrpSpPr>
                <p:nvPr/>
              </p:nvGrpSpPr>
              <p:grpSpPr bwMode="auto">
                <a:xfrm>
                  <a:off x="0" y="600"/>
                  <a:ext cx="112" cy="600"/>
                  <a:chOff x="0" y="0"/>
                  <a:chExt cx="112" cy="600"/>
                </a:xfrm>
              </p:grpSpPr>
              <p:sp>
                <p:nvSpPr>
                  <p:cNvPr id="241" name="Rectangle 604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42" name="Rectangle 605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43" name="Rectangle 606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44" name="Rectangle 607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45" name="Rectangle 608"/>
                  <p:cNvSpPr>
                    <a:spLocks/>
                  </p:cNvSpPr>
                  <p:nvPr/>
                </p:nvSpPr>
                <p:spPr bwMode="auto">
                  <a:xfrm>
                    <a:off x="0" y="47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229" name="Group 615"/>
                <p:cNvGrpSpPr>
                  <a:grpSpLocks/>
                </p:cNvGrpSpPr>
                <p:nvPr/>
              </p:nvGrpSpPr>
              <p:grpSpPr bwMode="auto">
                <a:xfrm>
                  <a:off x="0" y="1199"/>
                  <a:ext cx="112" cy="602"/>
                  <a:chOff x="0" y="0"/>
                  <a:chExt cx="112" cy="601"/>
                </a:xfrm>
              </p:grpSpPr>
              <p:sp>
                <p:nvSpPr>
                  <p:cNvPr id="236" name="Rectangle 610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37" name="Rectangle 611"/>
                  <p:cNvSpPr>
                    <a:spLocks/>
                  </p:cNvSpPr>
                  <p:nvPr/>
                </p:nvSpPr>
                <p:spPr bwMode="auto">
                  <a:xfrm>
                    <a:off x="0" y="12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38" name="Rectangle 612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39" name="Rectangle 613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40" name="Rectangle 614"/>
                  <p:cNvSpPr>
                    <a:spLocks/>
                  </p:cNvSpPr>
                  <p:nvPr/>
                </p:nvSpPr>
                <p:spPr bwMode="auto">
                  <a:xfrm>
                    <a:off x="0" y="48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230" name="Group 62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2" cy="604"/>
                  <a:chOff x="0" y="0"/>
                  <a:chExt cx="112" cy="604"/>
                </a:xfrm>
              </p:grpSpPr>
              <p:sp>
                <p:nvSpPr>
                  <p:cNvPr id="231" name="Rectangle 616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32" name="Rectangle 617"/>
                  <p:cNvSpPr>
                    <a:spLocks/>
                  </p:cNvSpPr>
                  <p:nvPr/>
                </p:nvSpPr>
                <p:spPr bwMode="auto">
                  <a:xfrm>
                    <a:off x="0" y="12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33" name="Rectangle 618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34" name="Rectangle 619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35" name="Rectangle 620"/>
                  <p:cNvSpPr>
                    <a:spLocks/>
                  </p:cNvSpPr>
                  <p:nvPr/>
                </p:nvSpPr>
                <p:spPr bwMode="auto">
                  <a:xfrm>
                    <a:off x="0" y="480"/>
                    <a:ext cx="112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</p:grpSp>
          <p:grpSp>
            <p:nvGrpSpPr>
              <p:cNvPr id="171" name="Group 641"/>
              <p:cNvGrpSpPr>
                <a:grpSpLocks/>
              </p:cNvGrpSpPr>
              <p:nvPr/>
            </p:nvGrpSpPr>
            <p:grpSpPr bwMode="auto">
              <a:xfrm>
                <a:off x="222" y="0"/>
                <a:ext cx="114" cy="1801"/>
                <a:chOff x="0" y="0"/>
                <a:chExt cx="113" cy="1801"/>
              </a:xfrm>
            </p:grpSpPr>
            <p:grpSp>
              <p:nvGrpSpPr>
                <p:cNvPr id="210" name="Group 628"/>
                <p:cNvGrpSpPr>
                  <a:grpSpLocks/>
                </p:cNvGrpSpPr>
                <p:nvPr/>
              </p:nvGrpSpPr>
              <p:grpSpPr bwMode="auto">
                <a:xfrm>
                  <a:off x="0" y="600"/>
                  <a:ext cx="113" cy="600"/>
                  <a:chOff x="0" y="0"/>
                  <a:chExt cx="113" cy="600"/>
                </a:xfrm>
              </p:grpSpPr>
              <p:sp>
                <p:nvSpPr>
                  <p:cNvPr id="223" name="Rectangle 623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24" name="Rectangle 624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25" name="Rectangle 625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26" name="Rectangle 626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27" name="Rectangle 627"/>
                  <p:cNvSpPr>
                    <a:spLocks/>
                  </p:cNvSpPr>
                  <p:nvPr/>
                </p:nvSpPr>
                <p:spPr bwMode="auto">
                  <a:xfrm>
                    <a:off x="0" y="47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211" name="Group 634"/>
                <p:cNvGrpSpPr>
                  <a:grpSpLocks/>
                </p:cNvGrpSpPr>
                <p:nvPr/>
              </p:nvGrpSpPr>
              <p:grpSpPr bwMode="auto">
                <a:xfrm>
                  <a:off x="0" y="1200"/>
                  <a:ext cx="113" cy="601"/>
                  <a:chOff x="0" y="0"/>
                  <a:chExt cx="113" cy="601"/>
                </a:xfrm>
              </p:grpSpPr>
              <p:sp>
                <p:nvSpPr>
                  <p:cNvPr id="218" name="Rectangle 629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19" name="Rectangle 630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20" name="Rectangle 631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21" name="Rectangle 632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22" name="Rectangle 633"/>
                  <p:cNvSpPr>
                    <a:spLocks/>
                  </p:cNvSpPr>
                  <p:nvPr/>
                </p:nvSpPr>
                <p:spPr bwMode="auto">
                  <a:xfrm>
                    <a:off x="0" y="48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212" name="Group 640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3" cy="604"/>
                  <a:chOff x="0" y="0"/>
                  <a:chExt cx="113" cy="604"/>
                </a:xfrm>
              </p:grpSpPr>
              <p:sp>
                <p:nvSpPr>
                  <p:cNvPr id="213" name="Rectangle 635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14" name="Rectangle 636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15" name="Rectangle 637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16" name="Rectangle 638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17" name="Rectangle 639"/>
                  <p:cNvSpPr>
                    <a:spLocks/>
                  </p:cNvSpPr>
                  <p:nvPr/>
                </p:nvSpPr>
                <p:spPr bwMode="auto">
                  <a:xfrm>
                    <a:off x="0" y="480"/>
                    <a:ext cx="112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</p:grpSp>
          <p:grpSp>
            <p:nvGrpSpPr>
              <p:cNvPr id="172" name="Group 660"/>
              <p:cNvGrpSpPr>
                <a:grpSpLocks/>
              </p:cNvGrpSpPr>
              <p:nvPr/>
            </p:nvGrpSpPr>
            <p:grpSpPr bwMode="auto">
              <a:xfrm>
                <a:off x="334" y="0"/>
                <a:ext cx="114" cy="1801"/>
                <a:chOff x="0" y="0"/>
                <a:chExt cx="113" cy="1801"/>
              </a:xfrm>
            </p:grpSpPr>
            <p:grpSp>
              <p:nvGrpSpPr>
                <p:cNvPr id="192" name="Group 647"/>
                <p:cNvGrpSpPr>
                  <a:grpSpLocks/>
                </p:cNvGrpSpPr>
                <p:nvPr/>
              </p:nvGrpSpPr>
              <p:grpSpPr bwMode="auto">
                <a:xfrm>
                  <a:off x="0" y="600"/>
                  <a:ext cx="113" cy="600"/>
                  <a:chOff x="0" y="0"/>
                  <a:chExt cx="113" cy="600"/>
                </a:xfrm>
              </p:grpSpPr>
              <p:sp>
                <p:nvSpPr>
                  <p:cNvPr id="205" name="Rectangle 642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06" name="Rectangle 643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07" name="Rectangle 644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08" name="Rectangle 645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09" name="Rectangle 646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193" name="Group 653"/>
                <p:cNvGrpSpPr>
                  <a:grpSpLocks/>
                </p:cNvGrpSpPr>
                <p:nvPr/>
              </p:nvGrpSpPr>
              <p:grpSpPr bwMode="auto">
                <a:xfrm>
                  <a:off x="0" y="1196"/>
                  <a:ext cx="113" cy="605"/>
                  <a:chOff x="0" y="0"/>
                  <a:chExt cx="113" cy="604"/>
                </a:xfrm>
              </p:grpSpPr>
              <p:sp>
                <p:nvSpPr>
                  <p:cNvPr id="200" name="Rectangle 648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01" name="Rectangle 649"/>
                  <p:cNvSpPr>
                    <a:spLocks/>
                  </p:cNvSpPr>
                  <p:nvPr/>
                </p:nvSpPr>
                <p:spPr bwMode="auto">
                  <a:xfrm>
                    <a:off x="1" y="120"/>
                    <a:ext cx="112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02" name="Rectangle 650"/>
                  <p:cNvSpPr>
                    <a:spLocks/>
                  </p:cNvSpPr>
                  <p:nvPr/>
                </p:nvSpPr>
                <p:spPr bwMode="auto">
                  <a:xfrm>
                    <a:off x="0" y="24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03" name="Rectangle 651"/>
                  <p:cNvSpPr>
                    <a:spLocks/>
                  </p:cNvSpPr>
                  <p:nvPr/>
                </p:nvSpPr>
                <p:spPr bwMode="auto">
                  <a:xfrm>
                    <a:off x="0" y="364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204" name="Rectangle 652"/>
                  <p:cNvSpPr>
                    <a:spLocks/>
                  </p:cNvSpPr>
                  <p:nvPr/>
                </p:nvSpPr>
                <p:spPr bwMode="auto">
                  <a:xfrm>
                    <a:off x="0" y="483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194" name="Group 65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3" cy="600"/>
                  <a:chOff x="0" y="0"/>
                  <a:chExt cx="113" cy="600"/>
                </a:xfrm>
              </p:grpSpPr>
              <p:sp>
                <p:nvSpPr>
                  <p:cNvPr id="195" name="Rectangle 654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96" name="Rectangle 655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97" name="Rectangle 656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98" name="Rectangle 657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99" name="Rectangle 658"/>
                  <p:cNvSpPr>
                    <a:spLocks/>
                  </p:cNvSpPr>
                  <p:nvPr/>
                </p:nvSpPr>
                <p:spPr bwMode="auto">
                  <a:xfrm>
                    <a:off x="0" y="48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</p:grpSp>
          <p:grpSp>
            <p:nvGrpSpPr>
              <p:cNvPr id="173" name="Group 679"/>
              <p:cNvGrpSpPr>
                <a:grpSpLocks/>
              </p:cNvGrpSpPr>
              <p:nvPr/>
            </p:nvGrpSpPr>
            <p:grpSpPr bwMode="auto">
              <a:xfrm>
                <a:off x="446" y="0"/>
                <a:ext cx="113" cy="1801"/>
                <a:chOff x="0" y="0"/>
                <a:chExt cx="112" cy="1801"/>
              </a:xfrm>
            </p:grpSpPr>
            <p:grpSp>
              <p:nvGrpSpPr>
                <p:cNvPr id="174" name="Group 666"/>
                <p:cNvGrpSpPr>
                  <a:grpSpLocks/>
                </p:cNvGrpSpPr>
                <p:nvPr/>
              </p:nvGrpSpPr>
              <p:grpSpPr bwMode="auto">
                <a:xfrm>
                  <a:off x="0" y="600"/>
                  <a:ext cx="112" cy="600"/>
                  <a:chOff x="0" y="0"/>
                  <a:chExt cx="112" cy="600"/>
                </a:xfrm>
              </p:grpSpPr>
              <p:sp>
                <p:nvSpPr>
                  <p:cNvPr id="187" name="Rectangle 661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88" name="Rectangle 662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89" name="Rectangle 663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90" name="Rectangle 664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91" name="Rectangle 665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175" name="Group 672"/>
                <p:cNvGrpSpPr>
                  <a:grpSpLocks/>
                </p:cNvGrpSpPr>
                <p:nvPr/>
              </p:nvGrpSpPr>
              <p:grpSpPr bwMode="auto">
                <a:xfrm>
                  <a:off x="0" y="1196"/>
                  <a:ext cx="112" cy="605"/>
                  <a:chOff x="0" y="0"/>
                  <a:chExt cx="112" cy="604"/>
                </a:xfrm>
              </p:grpSpPr>
              <p:sp>
                <p:nvSpPr>
                  <p:cNvPr id="182" name="Rectangle 66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83" name="Rectangle 668"/>
                  <p:cNvSpPr>
                    <a:spLocks/>
                  </p:cNvSpPr>
                  <p:nvPr/>
                </p:nvSpPr>
                <p:spPr bwMode="auto">
                  <a:xfrm>
                    <a:off x="0" y="120"/>
                    <a:ext cx="112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84" name="Rectangle 669"/>
                  <p:cNvSpPr>
                    <a:spLocks/>
                  </p:cNvSpPr>
                  <p:nvPr/>
                </p:nvSpPr>
                <p:spPr bwMode="auto">
                  <a:xfrm>
                    <a:off x="0" y="24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85" name="Rectangle 670"/>
                  <p:cNvSpPr>
                    <a:spLocks/>
                  </p:cNvSpPr>
                  <p:nvPr/>
                </p:nvSpPr>
                <p:spPr bwMode="auto">
                  <a:xfrm>
                    <a:off x="0" y="364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86" name="Rectangle 671"/>
                  <p:cNvSpPr>
                    <a:spLocks/>
                  </p:cNvSpPr>
                  <p:nvPr/>
                </p:nvSpPr>
                <p:spPr bwMode="auto">
                  <a:xfrm>
                    <a:off x="0" y="483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176" name="Group 678"/>
                <p:cNvGrpSpPr>
                  <a:grpSpLocks/>
                </p:cNvGrpSpPr>
                <p:nvPr/>
              </p:nvGrpSpPr>
              <p:grpSpPr bwMode="auto">
                <a:xfrm>
                  <a:off x="3" y="0"/>
                  <a:ext cx="109" cy="600"/>
                  <a:chOff x="0" y="0"/>
                  <a:chExt cx="109" cy="600"/>
                </a:xfrm>
              </p:grpSpPr>
              <p:sp>
                <p:nvSpPr>
                  <p:cNvPr id="177" name="Rectangle 673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09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78" name="Rectangle 674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09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79" name="Rectangle 675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09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80" name="Rectangle 676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09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81" name="Rectangle 677"/>
                  <p:cNvSpPr>
                    <a:spLocks/>
                  </p:cNvSpPr>
                  <p:nvPr/>
                </p:nvSpPr>
                <p:spPr bwMode="auto">
                  <a:xfrm>
                    <a:off x="0" y="480"/>
                    <a:ext cx="109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</p:grpSp>
        </p:grpSp>
        <p:grpSp>
          <p:nvGrpSpPr>
            <p:cNvPr id="16" name="Group 776"/>
            <p:cNvGrpSpPr>
              <a:grpSpLocks/>
            </p:cNvGrpSpPr>
            <p:nvPr/>
          </p:nvGrpSpPr>
          <p:grpSpPr bwMode="auto">
            <a:xfrm>
              <a:off x="3903" y="0"/>
              <a:ext cx="559" cy="1804"/>
              <a:chOff x="0" y="0"/>
              <a:chExt cx="559" cy="1804"/>
            </a:xfrm>
          </p:grpSpPr>
          <p:grpSp>
            <p:nvGrpSpPr>
              <p:cNvPr id="74" name="Group 699"/>
              <p:cNvGrpSpPr>
                <a:grpSpLocks/>
              </p:cNvGrpSpPr>
              <p:nvPr/>
            </p:nvGrpSpPr>
            <p:grpSpPr bwMode="auto">
              <a:xfrm>
                <a:off x="0" y="2"/>
                <a:ext cx="113" cy="1801"/>
                <a:chOff x="0" y="0"/>
                <a:chExt cx="113" cy="1801"/>
              </a:xfrm>
            </p:grpSpPr>
            <p:grpSp>
              <p:nvGrpSpPr>
                <p:cNvPr id="151" name="Group 686"/>
                <p:cNvGrpSpPr>
                  <a:grpSpLocks/>
                </p:cNvGrpSpPr>
                <p:nvPr/>
              </p:nvGrpSpPr>
              <p:grpSpPr bwMode="auto">
                <a:xfrm>
                  <a:off x="0" y="600"/>
                  <a:ext cx="110" cy="600"/>
                  <a:chOff x="0" y="0"/>
                  <a:chExt cx="110" cy="600"/>
                </a:xfrm>
              </p:grpSpPr>
              <p:sp>
                <p:nvSpPr>
                  <p:cNvPr id="164" name="Rectangle 681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09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65" name="Rectangle 682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09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66" name="Rectangle 683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09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67" name="Rectangle 684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09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68" name="Rectangle 685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09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152" name="Group 692"/>
                <p:cNvGrpSpPr>
                  <a:grpSpLocks/>
                </p:cNvGrpSpPr>
                <p:nvPr/>
              </p:nvGrpSpPr>
              <p:grpSpPr bwMode="auto">
                <a:xfrm>
                  <a:off x="0" y="1197"/>
                  <a:ext cx="110" cy="604"/>
                  <a:chOff x="0" y="0"/>
                  <a:chExt cx="110" cy="604"/>
                </a:xfrm>
              </p:grpSpPr>
              <p:sp>
                <p:nvSpPr>
                  <p:cNvPr id="159" name="Rectangle 687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09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60" name="Rectangle 688"/>
                  <p:cNvSpPr>
                    <a:spLocks/>
                  </p:cNvSpPr>
                  <p:nvPr/>
                </p:nvSpPr>
                <p:spPr bwMode="auto">
                  <a:xfrm>
                    <a:off x="1" y="122"/>
                    <a:ext cx="109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61" name="Rectangle 689"/>
                  <p:cNvSpPr>
                    <a:spLocks/>
                  </p:cNvSpPr>
                  <p:nvPr/>
                </p:nvSpPr>
                <p:spPr bwMode="auto">
                  <a:xfrm>
                    <a:off x="0" y="241"/>
                    <a:ext cx="108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62" name="Rectangle 690"/>
                  <p:cNvSpPr>
                    <a:spLocks/>
                  </p:cNvSpPr>
                  <p:nvPr/>
                </p:nvSpPr>
                <p:spPr bwMode="auto">
                  <a:xfrm>
                    <a:off x="0" y="363"/>
                    <a:ext cx="108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63" name="Rectangle 691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08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153" name="Group 698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3" cy="601"/>
                  <a:chOff x="0" y="0"/>
                  <a:chExt cx="112" cy="601"/>
                </a:xfrm>
              </p:grpSpPr>
              <p:sp>
                <p:nvSpPr>
                  <p:cNvPr id="154" name="Rectangle 693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55" name="Rectangle 694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56" name="Rectangle 695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57" name="Rectangle 696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58" name="Rectangle 697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</p:grpSp>
          <p:grpSp>
            <p:nvGrpSpPr>
              <p:cNvPr id="75" name="Group 718"/>
              <p:cNvGrpSpPr>
                <a:grpSpLocks/>
              </p:cNvGrpSpPr>
              <p:nvPr/>
            </p:nvGrpSpPr>
            <p:grpSpPr bwMode="auto">
              <a:xfrm>
                <a:off x="110" y="2"/>
                <a:ext cx="113" cy="1801"/>
                <a:chOff x="0" y="0"/>
                <a:chExt cx="113" cy="1801"/>
              </a:xfrm>
            </p:grpSpPr>
            <p:grpSp>
              <p:nvGrpSpPr>
                <p:cNvPr id="133" name="Group 705"/>
                <p:cNvGrpSpPr>
                  <a:grpSpLocks/>
                </p:cNvGrpSpPr>
                <p:nvPr/>
              </p:nvGrpSpPr>
              <p:grpSpPr bwMode="auto">
                <a:xfrm>
                  <a:off x="0" y="600"/>
                  <a:ext cx="112" cy="600"/>
                  <a:chOff x="0" y="0"/>
                  <a:chExt cx="112" cy="600"/>
                </a:xfrm>
              </p:grpSpPr>
              <p:sp>
                <p:nvSpPr>
                  <p:cNvPr id="146" name="Rectangle 700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47" name="Rectangle 701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48" name="Rectangle 702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49" name="Rectangle 703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50" name="Rectangle 704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134" name="Group 711"/>
                <p:cNvGrpSpPr>
                  <a:grpSpLocks/>
                </p:cNvGrpSpPr>
                <p:nvPr/>
              </p:nvGrpSpPr>
              <p:grpSpPr bwMode="auto">
                <a:xfrm>
                  <a:off x="0" y="1197"/>
                  <a:ext cx="113" cy="604"/>
                  <a:chOff x="0" y="0"/>
                  <a:chExt cx="113" cy="604"/>
                </a:xfrm>
              </p:grpSpPr>
              <p:sp>
                <p:nvSpPr>
                  <p:cNvPr id="141" name="Rectangle 706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42" name="Rectangle 707"/>
                  <p:cNvSpPr>
                    <a:spLocks/>
                  </p:cNvSpPr>
                  <p:nvPr/>
                </p:nvSpPr>
                <p:spPr bwMode="auto">
                  <a:xfrm>
                    <a:off x="1" y="12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43" name="Rectangle 708"/>
                  <p:cNvSpPr>
                    <a:spLocks/>
                  </p:cNvSpPr>
                  <p:nvPr/>
                </p:nvSpPr>
                <p:spPr bwMode="auto">
                  <a:xfrm>
                    <a:off x="0" y="241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44" name="Rectangle 709"/>
                  <p:cNvSpPr>
                    <a:spLocks/>
                  </p:cNvSpPr>
                  <p:nvPr/>
                </p:nvSpPr>
                <p:spPr bwMode="auto">
                  <a:xfrm>
                    <a:off x="0" y="363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45" name="Rectangle 710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135" name="Group 71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3" cy="601"/>
                  <a:chOff x="0" y="0"/>
                  <a:chExt cx="113" cy="601"/>
                </a:xfrm>
              </p:grpSpPr>
              <p:sp>
                <p:nvSpPr>
                  <p:cNvPr id="136" name="Rectangle 712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37" name="Rectangle 713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38" name="Rectangle 714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39" name="Rectangle 715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40" name="Rectangle 716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</p:grpSp>
          <p:grpSp>
            <p:nvGrpSpPr>
              <p:cNvPr id="76" name="Group 737"/>
              <p:cNvGrpSpPr>
                <a:grpSpLocks/>
              </p:cNvGrpSpPr>
              <p:nvPr/>
            </p:nvGrpSpPr>
            <p:grpSpPr bwMode="auto">
              <a:xfrm>
                <a:off x="222" y="2"/>
                <a:ext cx="114" cy="1801"/>
                <a:chOff x="0" y="0"/>
                <a:chExt cx="113" cy="1801"/>
              </a:xfrm>
            </p:grpSpPr>
            <p:grpSp>
              <p:nvGrpSpPr>
                <p:cNvPr id="115" name="Group 724"/>
                <p:cNvGrpSpPr>
                  <a:grpSpLocks/>
                </p:cNvGrpSpPr>
                <p:nvPr/>
              </p:nvGrpSpPr>
              <p:grpSpPr bwMode="auto">
                <a:xfrm>
                  <a:off x="0" y="599"/>
                  <a:ext cx="113" cy="600"/>
                  <a:chOff x="0" y="0"/>
                  <a:chExt cx="113" cy="600"/>
                </a:xfrm>
              </p:grpSpPr>
              <p:sp>
                <p:nvSpPr>
                  <p:cNvPr id="128" name="Rectangle 719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29" name="Rectangle 720"/>
                  <p:cNvSpPr>
                    <a:spLocks/>
                  </p:cNvSpPr>
                  <p:nvPr/>
                </p:nvSpPr>
                <p:spPr bwMode="auto">
                  <a:xfrm>
                    <a:off x="1" y="12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30" name="Rectangle 721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31" name="Rectangle 722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32" name="Rectangle 723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116" name="Group 730"/>
                <p:cNvGrpSpPr>
                  <a:grpSpLocks/>
                </p:cNvGrpSpPr>
                <p:nvPr/>
              </p:nvGrpSpPr>
              <p:grpSpPr bwMode="auto">
                <a:xfrm>
                  <a:off x="0" y="1199"/>
                  <a:ext cx="113" cy="602"/>
                  <a:chOff x="0" y="0"/>
                  <a:chExt cx="113" cy="601"/>
                </a:xfrm>
              </p:grpSpPr>
              <p:sp>
                <p:nvSpPr>
                  <p:cNvPr id="123" name="Rectangle 725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24" name="Rectangle 726"/>
                  <p:cNvSpPr>
                    <a:spLocks/>
                  </p:cNvSpPr>
                  <p:nvPr/>
                </p:nvSpPr>
                <p:spPr bwMode="auto">
                  <a:xfrm>
                    <a:off x="1" y="12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25" name="Rectangle 727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26" name="Rectangle 728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27" name="Rectangle 729"/>
                  <p:cNvSpPr>
                    <a:spLocks/>
                  </p:cNvSpPr>
                  <p:nvPr/>
                </p:nvSpPr>
                <p:spPr bwMode="auto">
                  <a:xfrm>
                    <a:off x="0" y="48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117" name="Group 73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3" cy="601"/>
                  <a:chOff x="0" y="0"/>
                  <a:chExt cx="113" cy="601"/>
                </a:xfrm>
              </p:grpSpPr>
              <p:sp>
                <p:nvSpPr>
                  <p:cNvPr id="118" name="Rectangle 731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19" name="Rectangle 732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20" name="Rectangle 733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21" name="Rectangle 734"/>
                  <p:cNvSpPr>
                    <a:spLocks/>
                  </p:cNvSpPr>
                  <p:nvPr/>
                </p:nvSpPr>
                <p:spPr bwMode="auto">
                  <a:xfrm>
                    <a:off x="0" y="361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22" name="Rectangle 735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</p:grpSp>
          <p:grpSp>
            <p:nvGrpSpPr>
              <p:cNvPr id="77" name="Group 756"/>
              <p:cNvGrpSpPr>
                <a:grpSpLocks/>
              </p:cNvGrpSpPr>
              <p:nvPr/>
            </p:nvGrpSpPr>
            <p:grpSpPr bwMode="auto">
              <a:xfrm>
                <a:off x="335" y="0"/>
                <a:ext cx="113" cy="1804"/>
                <a:chOff x="0" y="0"/>
                <a:chExt cx="113" cy="1804"/>
              </a:xfrm>
            </p:grpSpPr>
            <p:grpSp>
              <p:nvGrpSpPr>
                <p:cNvPr id="97" name="Group 743"/>
                <p:cNvGrpSpPr>
                  <a:grpSpLocks/>
                </p:cNvGrpSpPr>
                <p:nvPr/>
              </p:nvGrpSpPr>
              <p:grpSpPr bwMode="auto">
                <a:xfrm>
                  <a:off x="0" y="602"/>
                  <a:ext cx="113" cy="597"/>
                  <a:chOff x="0" y="0"/>
                  <a:chExt cx="113" cy="597"/>
                </a:xfrm>
              </p:grpSpPr>
              <p:sp>
                <p:nvSpPr>
                  <p:cNvPr id="110" name="Rectangle 738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11" name="Rectangle 739"/>
                  <p:cNvSpPr>
                    <a:spLocks/>
                  </p:cNvSpPr>
                  <p:nvPr/>
                </p:nvSpPr>
                <p:spPr bwMode="auto">
                  <a:xfrm>
                    <a:off x="1" y="12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12" name="Rectangle 740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13" name="Rectangle 741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14" name="Rectangle 742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18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98" name="Group 749"/>
                <p:cNvGrpSpPr>
                  <a:grpSpLocks/>
                </p:cNvGrpSpPr>
                <p:nvPr/>
              </p:nvGrpSpPr>
              <p:grpSpPr bwMode="auto">
                <a:xfrm>
                  <a:off x="0" y="1199"/>
                  <a:ext cx="113" cy="605"/>
                  <a:chOff x="0" y="0"/>
                  <a:chExt cx="113" cy="604"/>
                </a:xfrm>
              </p:grpSpPr>
              <p:sp>
                <p:nvSpPr>
                  <p:cNvPr id="105" name="Rectangle 744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06" name="Rectangle 745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07" name="Rectangle 746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08" name="Rectangle 747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09" name="Rectangle 748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99" name="Group 755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3" cy="604"/>
                  <a:chOff x="0" y="0"/>
                  <a:chExt cx="113" cy="604"/>
                </a:xfrm>
              </p:grpSpPr>
              <p:sp>
                <p:nvSpPr>
                  <p:cNvPr id="100" name="Rectangle 750"/>
                  <p:cNvSpPr>
                    <a:spLocks/>
                  </p:cNvSpPr>
                  <p:nvPr/>
                </p:nvSpPr>
                <p:spPr bwMode="auto">
                  <a:xfrm>
                    <a:off x="1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01" name="Rectangle 751"/>
                  <p:cNvSpPr>
                    <a:spLocks/>
                  </p:cNvSpPr>
                  <p:nvPr/>
                </p:nvSpPr>
                <p:spPr bwMode="auto">
                  <a:xfrm>
                    <a:off x="1" y="119"/>
                    <a:ext cx="112" cy="125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02" name="Rectangle 752"/>
                  <p:cNvSpPr>
                    <a:spLocks/>
                  </p:cNvSpPr>
                  <p:nvPr/>
                </p:nvSpPr>
                <p:spPr bwMode="auto">
                  <a:xfrm>
                    <a:off x="0" y="241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03" name="Rectangle 753"/>
                  <p:cNvSpPr>
                    <a:spLocks/>
                  </p:cNvSpPr>
                  <p:nvPr/>
                </p:nvSpPr>
                <p:spPr bwMode="auto">
                  <a:xfrm>
                    <a:off x="0" y="363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104" name="Rectangle 754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</p:grpSp>
          <p:grpSp>
            <p:nvGrpSpPr>
              <p:cNvPr id="78" name="Group 775"/>
              <p:cNvGrpSpPr>
                <a:grpSpLocks/>
              </p:cNvGrpSpPr>
              <p:nvPr/>
            </p:nvGrpSpPr>
            <p:grpSpPr bwMode="auto">
              <a:xfrm>
                <a:off x="446" y="0"/>
                <a:ext cx="113" cy="1804"/>
                <a:chOff x="0" y="0"/>
                <a:chExt cx="112" cy="1804"/>
              </a:xfrm>
            </p:grpSpPr>
            <p:grpSp>
              <p:nvGrpSpPr>
                <p:cNvPr id="79" name="Group 762"/>
                <p:cNvGrpSpPr>
                  <a:grpSpLocks/>
                </p:cNvGrpSpPr>
                <p:nvPr/>
              </p:nvGrpSpPr>
              <p:grpSpPr bwMode="auto">
                <a:xfrm>
                  <a:off x="0" y="602"/>
                  <a:ext cx="112" cy="597"/>
                  <a:chOff x="0" y="0"/>
                  <a:chExt cx="112" cy="597"/>
                </a:xfrm>
              </p:grpSpPr>
              <p:sp>
                <p:nvSpPr>
                  <p:cNvPr id="92" name="Rectangle 757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3" name="Rectangle 758"/>
                  <p:cNvSpPr>
                    <a:spLocks/>
                  </p:cNvSpPr>
                  <p:nvPr/>
                </p:nvSpPr>
                <p:spPr bwMode="auto">
                  <a:xfrm>
                    <a:off x="0" y="12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4" name="Rectangle 759"/>
                  <p:cNvSpPr>
                    <a:spLocks/>
                  </p:cNvSpPr>
                  <p:nvPr/>
                </p:nvSpPr>
                <p:spPr bwMode="auto">
                  <a:xfrm>
                    <a:off x="0" y="23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5" name="Rectangle 760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6" name="Rectangle 761"/>
                  <p:cNvSpPr>
                    <a:spLocks/>
                  </p:cNvSpPr>
                  <p:nvPr/>
                </p:nvSpPr>
                <p:spPr bwMode="auto">
                  <a:xfrm>
                    <a:off x="0" y="479"/>
                    <a:ext cx="112" cy="118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80" name="Group 768"/>
                <p:cNvGrpSpPr>
                  <a:grpSpLocks/>
                </p:cNvGrpSpPr>
                <p:nvPr/>
              </p:nvGrpSpPr>
              <p:grpSpPr bwMode="auto">
                <a:xfrm>
                  <a:off x="0" y="1199"/>
                  <a:ext cx="112" cy="605"/>
                  <a:chOff x="0" y="0"/>
                  <a:chExt cx="112" cy="604"/>
                </a:xfrm>
              </p:grpSpPr>
              <p:sp>
                <p:nvSpPr>
                  <p:cNvPr id="87" name="Rectangle 763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88" name="Rectangle 764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89" name="Rectangle 765"/>
                  <p:cNvSpPr>
                    <a:spLocks/>
                  </p:cNvSpPr>
                  <p:nvPr/>
                </p:nvSpPr>
                <p:spPr bwMode="auto">
                  <a:xfrm>
                    <a:off x="0" y="238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0" name="Rectangle 766"/>
                  <p:cNvSpPr>
                    <a:spLocks/>
                  </p:cNvSpPr>
                  <p:nvPr/>
                </p:nvSpPr>
                <p:spPr bwMode="auto">
                  <a:xfrm>
                    <a:off x="0" y="360"/>
                    <a:ext cx="112" cy="124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91" name="Rectangle 767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  <p:grpSp>
              <p:nvGrpSpPr>
                <p:cNvPr id="81" name="Group 774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12" cy="604"/>
                  <a:chOff x="0" y="0"/>
                  <a:chExt cx="112" cy="604"/>
                </a:xfrm>
              </p:grpSpPr>
              <p:sp>
                <p:nvSpPr>
                  <p:cNvPr id="82" name="Rectangle 769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12" cy="120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83" name="Rectangle 770"/>
                  <p:cNvSpPr>
                    <a:spLocks/>
                  </p:cNvSpPr>
                  <p:nvPr/>
                </p:nvSpPr>
                <p:spPr bwMode="auto">
                  <a:xfrm>
                    <a:off x="0" y="119"/>
                    <a:ext cx="112" cy="125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84" name="Rectangle 771"/>
                  <p:cNvSpPr>
                    <a:spLocks/>
                  </p:cNvSpPr>
                  <p:nvPr/>
                </p:nvSpPr>
                <p:spPr bwMode="auto">
                  <a:xfrm>
                    <a:off x="0" y="241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85" name="Rectangle 772"/>
                  <p:cNvSpPr>
                    <a:spLocks/>
                  </p:cNvSpPr>
                  <p:nvPr/>
                </p:nvSpPr>
                <p:spPr bwMode="auto">
                  <a:xfrm>
                    <a:off x="0" y="363"/>
                    <a:ext cx="112" cy="121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  <p:sp>
                <p:nvSpPr>
                  <p:cNvPr id="86" name="Rectangle 773"/>
                  <p:cNvSpPr>
                    <a:spLocks/>
                  </p:cNvSpPr>
                  <p:nvPr/>
                </p:nvSpPr>
                <p:spPr bwMode="auto">
                  <a:xfrm>
                    <a:off x="0" y="482"/>
                    <a:ext cx="112" cy="122"/>
                  </a:xfrm>
                  <a:prstGeom prst="rect">
                    <a:avLst/>
                  </a:prstGeom>
                  <a:noFill/>
                  <a:ln w="9525">
                    <a:solidFill>
                      <a:srgbClr val="BFBFB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>
                      <a:buFont typeface="Wingdings" pitchFamily="2" charset="2"/>
                      <a:buNone/>
                    </a:pPr>
                    <a:endParaRPr lang="de-DE" b="1">
                      <a:solidFill>
                        <a:srgbClr val="261748"/>
                      </a:solidFill>
                      <a:ea typeface="ＭＳ Ｐゴシック" pitchFamily="116" charset="-128"/>
                    </a:endParaRPr>
                  </a:p>
                </p:txBody>
              </p:sp>
            </p:grpSp>
          </p:grpSp>
        </p:grpSp>
        <p:grpSp>
          <p:nvGrpSpPr>
            <p:cNvPr id="17" name="Group 795"/>
            <p:cNvGrpSpPr>
              <a:grpSpLocks/>
            </p:cNvGrpSpPr>
            <p:nvPr/>
          </p:nvGrpSpPr>
          <p:grpSpPr bwMode="auto">
            <a:xfrm>
              <a:off x="4460" y="2"/>
              <a:ext cx="113" cy="1801"/>
              <a:chOff x="0" y="0"/>
              <a:chExt cx="113" cy="1801"/>
            </a:xfrm>
          </p:grpSpPr>
          <p:grpSp>
            <p:nvGrpSpPr>
              <p:cNvPr id="56" name="Group 782"/>
              <p:cNvGrpSpPr>
                <a:grpSpLocks/>
              </p:cNvGrpSpPr>
              <p:nvPr/>
            </p:nvGrpSpPr>
            <p:grpSpPr bwMode="auto">
              <a:xfrm>
                <a:off x="0" y="600"/>
                <a:ext cx="112" cy="600"/>
                <a:chOff x="0" y="0"/>
                <a:chExt cx="112" cy="600"/>
              </a:xfrm>
            </p:grpSpPr>
            <p:sp>
              <p:nvSpPr>
                <p:cNvPr id="69" name="Rectangle 777"/>
                <p:cNvSpPr>
                  <a:spLocks/>
                </p:cNvSpPr>
                <p:nvPr/>
              </p:nvSpPr>
              <p:spPr bwMode="auto">
                <a:xfrm>
                  <a:off x="0" y="0"/>
                  <a:ext cx="112" cy="121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algn="ctr">
                    <a:buFont typeface="Wingdings" pitchFamily="2" charset="2"/>
                    <a:buNone/>
                  </a:pPr>
                  <a:endParaRPr lang="de-DE" b="1">
                    <a:solidFill>
                      <a:srgbClr val="261748"/>
                    </a:solidFill>
                    <a:ea typeface="ＭＳ Ｐゴシック" pitchFamily="116" charset="-128"/>
                  </a:endParaRPr>
                </a:p>
              </p:txBody>
            </p:sp>
            <p:sp>
              <p:nvSpPr>
                <p:cNvPr id="70" name="Rectangle 778"/>
                <p:cNvSpPr>
                  <a:spLocks/>
                </p:cNvSpPr>
                <p:nvPr/>
              </p:nvSpPr>
              <p:spPr bwMode="auto">
                <a:xfrm>
                  <a:off x="0" y="120"/>
                  <a:ext cx="112" cy="121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algn="ctr">
                    <a:buFont typeface="Wingdings" pitchFamily="2" charset="2"/>
                    <a:buNone/>
                  </a:pPr>
                  <a:endParaRPr lang="de-DE" b="1">
                    <a:solidFill>
                      <a:srgbClr val="261748"/>
                    </a:solidFill>
                    <a:ea typeface="ＭＳ Ｐゴシック" pitchFamily="116" charset="-128"/>
                  </a:endParaRPr>
                </a:p>
              </p:txBody>
            </p:sp>
            <p:sp>
              <p:nvSpPr>
                <p:cNvPr id="71" name="Rectangle 779"/>
                <p:cNvSpPr>
                  <a:spLocks/>
                </p:cNvSpPr>
                <p:nvPr/>
              </p:nvSpPr>
              <p:spPr bwMode="auto">
                <a:xfrm>
                  <a:off x="0" y="239"/>
                  <a:ext cx="112" cy="121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algn="ctr">
                    <a:buFont typeface="Wingdings" pitchFamily="2" charset="2"/>
                    <a:buNone/>
                  </a:pPr>
                  <a:endParaRPr lang="de-DE" b="1">
                    <a:solidFill>
                      <a:srgbClr val="261748"/>
                    </a:solidFill>
                    <a:ea typeface="ＭＳ Ｐゴシック" pitchFamily="116" charset="-128"/>
                  </a:endParaRPr>
                </a:p>
              </p:txBody>
            </p:sp>
            <p:sp>
              <p:nvSpPr>
                <p:cNvPr id="72" name="Rectangle 780"/>
                <p:cNvSpPr>
                  <a:spLocks/>
                </p:cNvSpPr>
                <p:nvPr/>
              </p:nvSpPr>
              <p:spPr bwMode="auto">
                <a:xfrm>
                  <a:off x="0" y="360"/>
                  <a:ext cx="112" cy="121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algn="ctr">
                    <a:buFont typeface="Wingdings" pitchFamily="2" charset="2"/>
                    <a:buNone/>
                  </a:pPr>
                  <a:endParaRPr lang="de-DE" b="1">
                    <a:solidFill>
                      <a:srgbClr val="261748"/>
                    </a:solidFill>
                    <a:ea typeface="ＭＳ Ｐゴシック" pitchFamily="116" charset="-128"/>
                  </a:endParaRPr>
                </a:p>
              </p:txBody>
            </p:sp>
            <p:sp>
              <p:nvSpPr>
                <p:cNvPr id="73" name="Rectangle 781"/>
                <p:cNvSpPr>
                  <a:spLocks/>
                </p:cNvSpPr>
                <p:nvPr/>
              </p:nvSpPr>
              <p:spPr bwMode="auto">
                <a:xfrm>
                  <a:off x="0" y="479"/>
                  <a:ext cx="112" cy="121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algn="ctr">
                    <a:buFont typeface="Wingdings" pitchFamily="2" charset="2"/>
                    <a:buNone/>
                  </a:pPr>
                  <a:endParaRPr lang="de-DE" b="1">
                    <a:solidFill>
                      <a:srgbClr val="261748"/>
                    </a:solidFill>
                    <a:ea typeface="ＭＳ Ｐゴシック" pitchFamily="116" charset="-128"/>
                  </a:endParaRPr>
                </a:p>
              </p:txBody>
            </p:sp>
          </p:grpSp>
          <p:grpSp>
            <p:nvGrpSpPr>
              <p:cNvPr id="57" name="Group 788"/>
              <p:cNvGrpSpPr>
                <a:grpSpLocks/>
              </p:cNvGrpSpPr>
              <p:nvPr/>
            </p:nvGrpSpPr>
            <p:grpSpPr bwMode="auto">
              <a:xfrm>
                <a:off x="0" y="1197"/>
                <a:ext cx="113" cy="604"/>
                <a:chOff x="0" y="0"/>
                <a:chExt cx="112" cy="603"/>
              </a:xfrm>
            </p:grpSpPr>
            <p:sp>
              <p:nvSpPr>
                <p:cNvPr id="64" name="Rectangle 783"/>
                <p:cNvSpPr>
                  <a:spLocks/>
                </p:cNvSpPr>
                <p:nvPr/>
              </p:nvSpPr>
              <p:spPr bwMode="auto">
                <a:xfrm>
                  <a:off x="0" y="0"/>
                  <a:ext cx="112" cy="124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algn="ctr">
                    <a:buFont typeface="Wingdings" pitchFamily="2" charset="2"/>
                    <a:buNone/>
                  </a:pPr>
                  <a:endParaRPr lang="de-DE" b="1">
                    <a:solidFill>
                      <a:srgbClr val="261748"/>
                    </a:solidFill>
                    <a:ea typeface="ＭＳ Ｐゴシック" pitchFamily="116" charset="-128"/>
                  </a:endParaRPr>
                </a:p>
              </p:txBody>
            </p:sp>
            <p:sp>
              <p:nvSpPr>
                <p:cNvPr id="65" name="Rectangle 784"/>
                <p:cNvSpPr>
                  <a:spLocks/>
                </p:cNvSpPr>
                <p:nvPr/>
              </p:nvSpPr>
              <p:spPr bwMode="auto">
                <a:xfrm>
                  <a:off x="0" y="122"/>
                  <a:ext cx="112" cy="121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algn="ctr">
                    <a:buFont typeface="Wingdings" pitchFamily="2" charset="2"/>
                    <a:buNone/>
                  </a:pPr>
                  <a:endParaRPr lang="de-DE" b="1">
                    <a:solidFill>
                      <a:srgbClr val="261748"/>
                    </a:solidFill>
                    <a:ea typeface="ＭＳ Ｐゴシック" pitchFamily="116" charset="-128"/>
                  </a:endParaRPr>
                </a:p>
              </p:txBody>
            </p:sp>
            <p:sp>
              <p:nvSpPr>
                <p:cNvPr id="66" name="Rectangle 785"/>
                <p:cNvSpPr>
                  <a:spLocks/>
                </p:cNvSpPr>
                <p:nvPr/>
              </p:nvSpPr>
              <p:spPr bwMode="auto">
                <a:xfrm>
                  <a:off x="0" y="241"/>
                  <a:ext cx="112" cy="122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algn="ctr">
                    <a:buFont typeface="Wingdings" pitchFamily="2" charset="2"/>
                    <a:buNone/>
                  </a:pPr>
                  <a:endParaRPr lang="de-DE" b="1">
                    <a:solidFill>
                      <a:srgbClr val="261748"/>
                    </a:solidFill>
                    <a:ea typeface="ＭＳ Ｐゴシック" pitchFamily="116" charset="-128"/>
                  </a:endParaRPr>
                </a:p>
              </p:txBody>
            </p:sp>
            <p:sp>
              <p:nvSpPr>
                <p:cNvPr id="67" name="Rectangle 786"/>
                <p:cNvSpPr>
                  <a:spLocks/>
                </p:cNvSpPr>
                <p:nvPr/>
              </p:nvSpPr>
              <p:spPr bwMode="auto">
                <a:xfrm>
                  <a:off x="0" y="363"/>
                  <a:ext cx="112" cy="121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algn="ctr">
                    <a:buFont typeface="Wingdings" pitchFamily="2" charset="2"/>
                    <a:buNone/>
                  </a:pPr>
                  <a:endParaRPr lang="de-DE" b="1">
                    <a:solidFill>
                      <a:srgbClr val="261748"/>
                    </a:solidFill>
                    <a:ea typeface="ＭＳ Ｐゴシック" pitchFamily="116" charset="-128"/>
                  </a:endParaRPr>
                </a:p>
              </p:txBody>
            </p:sp>
            <p:sp>
              <p:nvSpPr>
                <p:cNvPr id="68" name="Rectangle 787"/>
                <p:cNvSpPr>
                  <a:spLocks/>
                </p:cNvSpPr>
                <p:nvPr/>
              </p:nvSpPr>
              <p:spPr bwMode="auto">
                <a:xfrm>
                  <a:off x="0" y="482"/>
                  <a:ext cx="112" cy="121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algn="ctr">
                    <a:buFont typeface="Wingdings" pitchFamily="2" charset="2"/>
                    <a:buNone/>
                  </a:pPr>
                  <a:endParaRPr lang="de-DE" b="1">
                    <a:solidFill>
                      <a:srgbClr val="261748"/>
                    </a:solidFill>
                    <a:ea typeface="ＭＳ Ｐゴシック" pitchFamily="116" charset="-128"/>
                  </a:endParaRPr>
                </a:p>
              </p:txBody>
            </p:sp>
          </p:grpSp>
          <p:grpSp>
            <p:nvGrpSpPr>
              <p:cNvPr id="58" name="Group 794"/>
              <p:cNvGrpSpPr>
                <a:grpSpLocks/>
              </p:cNvGrpSpPr>
              <p:nvPr/>
            </p:nvGrpSpPr>
            <p:grpSpPr bwMode="auto">
              <a:xfrm>
                <a:off x="0" y="0"/>
                <a:ext cx="113" cy="601"/>
                <a:chOff x="0" y="0"/>
                <a:chExt cx="113" cy="601"/>
              </a:xfrm>
            </p:grpSpPr>
            <p:sp>
              <p:nvSpPr>
                <p:cNvPr id="59" name="Rectangle 789"/>
                <p:cNvSpPr>
                  <a:spLocks/>
                </p:cNvSpPr>
                <p:nvPr/>
              </p:nvSpPr>
              <p:spPr bwMode="auto">
                <a:xfrm>
                  <a:off x="1" y="0"/>
                  <a:ext cx="112" cy="121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algn="ctr">
                    <a:buFont typeface="Wingdings" pitchFamily="2" charset="2"/>
                    <a:buNone/>
                  </a:pPr>
                  <a:endParaRPr lang="de-DE" b="1">
                    <a:solidFill>
                      <a:srgbClr val="261748"/>
                    </a:solidFill>
                    <a:ea typeface="ＭＳ Ｐゴシック" pitchFamily="116" charset="-128"/>
                  </a:endParaRPr>
                </a:p>
              </p:txBody>
            </p:sp>
            <p:sp>
              <p:nvSpPr>
                <p:cNvPr id="60" name="Rectangle 790"/>
                <p:cNvSpPr>
                  <a:spLocks/>
                </p:cNvSpPr>
                <p:nvPr/>
              </p:nvSpPr>
              <p:spPr bwMode="auto">
                <a:xfrm>
                  <a:off x="1" y="119"/>
                  <a:ext cx="112" cy="122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algn="ctr">
                    <a:buFont typeface="Wingdings" pitchFamily="2" charset="2"/>
                    <a:buNone/>
                  </a:pPr>
                  <a:endParaRPr lang="de-DE" b="1">
                    <a:solidFill>
                      <a:srgbClr val="261748"/>
                    </a:solidFill>
                    <a:ea typeface="ＭＳ Ｐゴシック" pitchFamily="116" charset="-128"/>
                  </a:endParaRPr>
                </a:p>
              </p:txBody>
            </p:sp>
            <p:sp>
              <p:nvSpPr>
                <p:cNvPr id="61" name="Rectangle 791"/>
                <p:cNvSpPr>
                  <a:spLocks/>
                </p:cNvSpPr>
                <p:nvPr/>
              </p:nvSpPr>
              <p:spPr bwMode="auto">
                <a:xfrm>
                  <a:off x="0" y="239"/>
                  <a:ext cx="112" cy="122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algn="ctr">
                    <a:buFont typeface="Wingdings" pitchFamily="2" charset="2"/>
                    <a:buNone/>
                  </a:pPr>
                  <a:endParaRPr lang="de-DE" b="1">
                    <a:solidFill>
                      <a:srgbClr val="261748"/>
                    </a:solidFill>
                    <a:ea typeface="ＭＳ Ｐゴシック" pitchFamily="116" charset="-128"/>
                  </a:endParaRPr>
                </a:p>
              </p:txBody>
            </p:sp>
            <p:sp>
              <p:nvSpPr>
                <p:cNvPr id="62" name="Rectangle 792"/>
                <p:cNvSpPr>
                  <a:spLocks/>
                </p:cNvSpPr>
                <p:nvPr/>
              </p:nvSpPr>
              <p:spPr bwMode="auto">
                <a:xfrm>
                  <a:off x="0" y="361"/>
                  <a:ext cx="112" cy="121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algn="ctr">
                    <a:buFont typeface="Wingdings" pitchFamily="2" charset="2"/>
                    <a:buNone/>
                  </a:pPr>
                  <a:endParaRPr lang="de-DE" b="1">
                    <a:solidFill>
                      <a:srgbClr val="261748"/>
                    </a:solidFill>
                    <a:ea typeface="ＭＳ Ｐゴシック" pitchFamily="116" charset="-128"/>
                  </a:endParaRPr>
                </a:p>
              </p:txBody>
            </p:sp>
            <p:sp>
              <p:nvSpPr>
                <p:cNvPr id="63" name="Rectangle 793"/>
                <p:cNvSpPr>
                  <a:spLocks/>
                </p:cNvSpPr>
                <p:nvPr/>
              </p:nvSpPr>
              <p:spPr bwMode="auto">
                <a:xfrm>
                  <a:off x="0" y="479"/>
                  <a:ext cx="112" cy="122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algn="ctr">
                    <a:buFont typeface="Wingdings" pitchFamily="2" charset="2"/>
                    <a:buNone/>
                  </a:pPr>
                  <a:endParaRPr lang="de-DE" b="1">
                    <a:solidFill>
                      <a:srgbClr val="261748"/>
                    </a:solidFill>
                    <a:ea typeface="ＭＳ Ｐゴシック" pitchFamily="116" charset="-128"/>
                  </a:endParaRPr>
                </a:p>
              </p:txBody>
            </p:sp>
          </p:grpSp>
        </p:grpSp>
        <p:grpSp>
          <p:nvGrpSpPr>
            <p:cNvPr id="18" name="Group 814"/>
            <p:cNvGrpSpPr>
              <a:grpSpLocks/>
            </p:cNvGrpSpPr>
            <p:nvPr/>
          </p:nvGrpSpPr>
          <p:grpSpPr bwMode="auto">
            <a:xfrm>
              <a:off x="4570" y="2"/>
              <a:ext cx="113" cy="1801"/>
              <a:chOff x="0" y="0"/>
              <a:chExt cx="113" cy="1801"/>
            </a:xfrm>
          </p:grpSpPr>
          <p:grpSp>
            <p:nvGrpSpPr>
              <p:cNvPr id="38" name="Group 801"/>
              <p:cNvGrpSpPr>
                <a:grpSpLocks/>
              </p:cNvGrpSpPr>
              <p:nvPr/>
            </p:nvGrpSpPr>
            <p:grpSpPr bwMode="auto">
              <a:xfrm>
                <a:off x="0" y="600"/>
                <a:ext cx="113" cy="600"/>
                <a:chOff x="0" y="0"/>
                <a:chExt cx="113" cy="600"/>
              </a:xfrm>
            </p:grpSpPr>
            <p:sp>
              <p:nvSpPr>
                <p:cNvPr id="51" name="Rectangle 796"/>
                <p:cNvSpPr>
                  <a:spLocks/>
                </p:cNvSpPr>
                <p:nvPr/>
              </p:nvSpPr>
              <p:spPr bwMode="auto">
                <a:xfrm>
                  <a:off x="1" y="0"/>
                  <a:ext cx="112" cy="121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algn="ctr">
                    <a:buFont typeface="Wingdings" pitchFamily="2" charset="2"/>
                    <a:buNone/>
                  </a:pPr>
                  <a:endParaRPr lang="de-DE" b="1">
                    <a:solidFill>
                      <a:srgbClr val="261748"/>
                    </a:solidFill>
                    <a:ea typeface="ＭＳ Ｐゴシック" pitchFamily="116" charset="-128"/>
                  </a:endParaRPr>
                </a:p>
              </p:txBody>
            </p:sp>
            <p:sp>
              <p:nvSpPr>
                <p:cNvPr id="52" name="Rectangle 797"/>
                <p:cNvSpPr>
                  <a:spLocks/>
                </p:cNvSpPr>
                <p:nvPr/>
              </p:nvSpPr>
              <p:spPr bwMode="auto">
                <a:xfrm>
                  <a:off x="1" y="120"/>
                  <a:ext cx="112" cy="121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algn="ctr">
                    <a:buFont typeface="Wingdings" pitchFamily="2" charset="2"/>
                    <a:buNone/>
                  </a:pPr>
                  <a:endParaRPr lang="de-DE" b="1">
                    <a:solidFill>
                      <a:srgbClr val="261748"/>
                    </a:solidFill>
                    <a:ea typeface="ＭＳ Ｐゴシック" pitchFamily="116" charset="-128"/>
                  </a:endParaRPr>
                </a:p>
              </p:txBody>
            </p:sp>
            <p:sp>
              <p:nvSpPr>
                <p:cNvPr id="53" name="Rectangle 798"/>
                <p:cNvSpPr>
                  <a:spLocks/>
                </p:cNvSpPr>
                <p:nvPr/>
              </p:nvSpPr>
              <p:spPr bwMode="auto">
                <a:xfrm>
                  <a:off x="0" y="239"/>
                  <a:ext cx="112" cy="121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algn="ctr">
                    <a:buFont typeface="Wingdings" pitchFamily="2" charset="2"/>
                    <a:buNone/>
                  </a:pPr>
                  <a:endParaRPr lang="de-DE" b="1">
                    <a:solidFill>
                      <a:srgbClr val="261748"/>
                    </a:solidFill>
                    <a:ea typeface="ＭＳ Ｐゴシック" pitchFamily="116" charset="-128"/>
                  </a:endParaRPr>
                </a:p>
              </p:txBody>
            </p:sp>
            <p:sp>
              <p:nvSpPr>
                <p:cNvPr id="54" name="Rectangle 799"/>
                <p:cNvSpPr>
                  <a:spLocks/>
                </p:cNvSpPr>
                <p:nvPr/>
              </p:nvSpPr>
              <p:spPr bwMode="auto">
                <a:xfrm>
                  <a:off x="0" y="360"/>
                  <a:ext cx="112" cy="121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algn="ctr">
                    <a:buFont typeface="Wingdings" pitchFamily="2" charset="2"/>
                    <a:buNone/>
                  </a:pPr>
                  <a:endParaRPr lang="de-DE" b="1">
                    <a:solidFill>
                      <a:srgbClr val="261748"/>
                    </a:solidFill>
                    <a:ea typeface="ＭＳ Ｐゴシック" pitchFamily="116" charset="-128"/>
                  </a:endParaRPr>
                </a:p>
              </p:txBody>
            </p:sp>
            <p:sp>
              <p:nvSpPr>
                <p:cNvPr id="55" name="Rectangle 800"/>
                <p:cNvSpPr>
                  <a:spLocks/>
                </p:cNvSpPr>
                <p:nvPr/>
              </p:nvSpPr>
              <p:spPr bwMode="auto">
                <a:xfrm>
                  <a:off x="0" y="479"/>
                  <a:ext cx="112" cy="121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algn="ctr">
                    <a:buFont typeface="Wingdings" pitchFamily="2" charset="2"/>
                    <a:buNone/>
                  </a:pPr>
                  <a:endParaRPr lang="de-DE" b="1">
                    <a:solidFill>
                      <a:srgbClr val="261748"/>
                    </a:solidFill>
                    <a:ea typeface="ＭＳ Ｐゴシック" pitchFamily="116" charset="-128"/>
                  </a:endParaRPr>
                </a:p>
              </p:txBody>
            </p:sp>
          </p:grpSp>
          <p:grpSp>
            <p:nvGrpSpPr>
              <p:cNvPr id="39" name="Group 807"/>
              <p:cNvGrpSpPr>
                <a:grpSpLocks/>
              </p:cNvGrpSpPr>
              <p:nvPr/>
            </p:nvGrpSpPr>
            <p:grpSpPr bwMode="auto">
              <a:xfrm>
                <a:off x="0" y="1197"/>
                <a:ext cx="113" cy="604"/>
                <a:chOff x="0" y="0"/>
                <a:chExt cx="112" cy="603"/>
              </a:xfrm>
            </p:grpSpPr>
            <p:sp>
              <p:nvSpPr>
                <p:cNvPr id="46" name="Rectangle 802"/>
                <p:cNvSpPr>
                  <a:spLocks/>
                </p:cNvSpPr>
                <p:nvPr/>
              </p:nvSpPr>
              <p:spPr bwMode="auto">
                <a:xfrm>
                  <a:off x="0" y="0"/>
                  <a:ext cx="112" cy="124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algn="ctr">
                    <a:buFont typeface="Wingdings" pitchFamily="2" charset="2"/>
                    <a:buNone/>
                  </a:pPr>
                  <a:endParaRPr lang="de-DE" b="1">
                    <a:solidFill>
                      <a:srgbClr val="261748"/>
                    </a:solidFill>
                    <a:ea typeface="ＭＳ Ｐゴシック" pitchFamily="116" charset="-128"/>
                  </a:endParaRPr>
                </a:p>
              </p:txBody>
            </p:sp>
            <p:sp>
              <p:nvSpPr>
                <p:cNvPr id="47" name="Rectangle 803"/>
                <p:cNvSpPr>
                  <a:spLocks/>
                </p:cNvSpPr>
                <p:nvPr/>
              </p:nvSpPr>
              <p:spPr bwMode="auto">
                <a:xfrm>
                  <a:off x="0" y="122"/>
                  <a:ext cx="112" cy="121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algn="ctr">
                    <a:buFont typeface="Wingdings" pitchFamily="2" charset="2"/>
                    <a:buNone/>
                  </a:pPr>
                  <a:endParaRPr lang="de-DE" b="1">
                    <a:solidFill>
                      <a:srgbClr val="261748"/>
                    </a:solidFill>
                    <a:ea typeface="ＭＳ Ｐゴシック" pitchFamily="116" charset="-128"/>
                  </a:endParaRPr>
                </a:p>
              </p:txBody>
            </p:sp>
            <p:sp>
              <p:nvSpPr>
                <p:cNvPr id="48" name="Rectangle 804"/>
                <p:cNvSpPr>
                  <a:spLocks/>
                </p:cNvSpPr>
                <p:nvPr/>
              </p:nvSpPr>
              <p:spPr bwMode="auto">
                <a:xfrm>
                  <a:off x="0" y="241"/>
                  <a:ext cx="112" cy="122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algn="ctr">
                    <a:buFont typeface="Wingdings" pitchFamily="2" charset="2"/>
                    <a:buNone/>
                  </a:pPr>
                  <a:endParaRPr lang="de-DE" b="1">
                    <a:solidFill>
                      <a:srgbClr val="261748"/>
                    </a:solidFill>
                    <a:ea typeface="ＭＳ Ｐゴシック" pitchFamily="116" charset="-128"/>
                  </a:endParaRPr>
                </a:p>
              </p:txBody>
            </p:sp>
            <p:sp>
              <p:nvSpPr>
                <p:cNvPr id="49" name="Rectangle 805"/>
                <p:cNvSpPr>
                  <a:spLocks/>
                </p:cNvSpPr>
                <p:nvPr/>
              </p:nvSpPr>
              <p:spPr bwMode="auto">
                <a:xfrm>
                  <a:off x="0" y="363"/>
                  <a:ext cx="112" cy="121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algn="ctr">
                    <a:buFont typeface="Wingdings" pitchFamily="2" charset="2"/>
                    <a:buNone/>
                  </a:pPr>
                  <a:endParaRPr lang="de-DE" b="1">
                    <a:solidFill>
                      <a:srgbClr val="261748"/>
                    </a:solidFill>
                    <a:ea typeface="ＭＳ Ｐゴシック" pitchFamily="116" charset="-128"/>
                  </a:endParaRPr>
                </a:p>
              </p:txBody>
            </p:sp>
            <p:sp>
              <p:nvSpPr>
                <p:cNvPr id="50" name="Rectangle 806"/>
                <p:cNvSpPr>
                  <a:spLocks/>
                </p:cNvSpPr>
                <p:nvPr/>
              </p:nvSpPr>
              <p:spPr bwMode="auto">
                <a:xfrm>
                  <a:off x="0" y="482"/>
                  <a:ext cx="112" cy="121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algn="ctr">
                    <a:buFont typeface="Wingdings" pitchFamily="2" charset="2"/>
                    <a:buNone/>
                  </a:pPr>
                  <a:endParaRPr lang="de-DE" b="1">
                    <a:solidFill>
                      <a:srgbClr val="261748"/>
                    </a:solidFill>
                    <a:ea typeface="ＭＳ Ｐゴシック" pitchFamily="116" charset="-128"/>
                  </a:endParaRPr>
                </a:p>
              </p:txBody>
            </p:sp>
          </p:grpSp>
          <p:grpSp>
            <p:nvGrpSpPr>
              <p:cNvPr id="40" name="Group 813"/>
              <p:cNvGrpSpPr>
                <a:grpSpLocks/>
              </p:cNvGrpSpPr>
              <p:nvPr/>
            </p:nvGrpSpPr>
            <p:grpSpPr bwMode="auto">
              <a:xfrm>
                <a:off x="0" y="0"/>
                <a:ext cx="113" cy="601"/>
                <a:chOff x="0" y="0"/>
                <a:chExt cx="112" cy="601"/>
              </a:xfrm>
            </p:grpSpPr>
            <p:sp>
              <p:nvSpPr>
                <p:cNvPr id="41" name="Rectangle 808"/>
                <p:cNvSpPr>
                  <a:spLocks/>
                </p:cNvSpPr>
                <p:nvPr/>
              </p:nvSpPr>
              <p:spPr bwMode="auto">
                <a:xfrm>
                  <a:off x="0" y="0"/>
                  <a:ext cx="112" cy="121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algn="ctr">
                    <a:buFont typeface="Wingdings" pitchFamily="2" charset="2"/>
                    <a:buNone/>
                  </a:pPr>
                  <a:endParaRPr lang="de-DE" b="1">
                    <a:solidFill>
                      <a:srgbClr val="261748"/>
                    </a:solidFill>
                    <a:ea typeface="ＭＳ Ｐゴシック" pitchFamily="116" charset="-128"/>
                  </a:endParaRPr>
                </a:p>
              </p:txBody>
            </p:sp>
            <p:sp>
              <p:nvSpPr>
                <p:cNvPr id="42" name="Rectangle 809"/>
                <p:cNvSpPr>
                  <a:spLocks/>
                </p:cNvSpPr>
                <p:nvPr/>
              </p:nvSpPr>
              <p:spPr bwMode="auto">
                <a:xfrm>
                  <a:off x="0" y="119"/>
                  <a:ext cx="112" cy="122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algn="ctr">
                    <a:buFont typeface="Wingdings" pitchFamily="2" charset="2"/>
                    <a:buNone/>
                  </a:pPr>
                  <a:endParaRPr lang="de-DE" b="1">
                    <a:solidFill>
                      <a:srgbClr val="261748"/>
                    </a:solidFill>
                    <a:ea typeface="ＭＳ Ｐゴシック" pitchFamily="116" charset="-128"/>
                  </a:endParaRPr>
                </a:p>
              </p:txBody>
            </p:sp>
            <p:sp>
              <p:nvSpPr>
                <p:cNvPr id="43" name="Rectangle 810"/>
                <p:cNvSpPr>
                  <a:spLocks/>
                </p:cNvSpPr>
                <p:nvPr/>
              </p:nvSpPr>
              <p:spPr bwMode="auto">
                <a:xfrm>
                  <a:off x="0" y="239"/>
                  <a:ext cx="112" cy="122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algn="ctr">
                    <a:buFont typeface="Wingdings" pitchFamily="2" charset="2"/>
                    <a:buNone/>
                  </a:pPr>
                  <a:endParaRPr lang="de-DE" b="1">
                    <a:solidFill>
                      <a:srgbClr val="261748"/>
                    </a:solidFill>
                    <a:ea typeface="ＭＳ Ｐゴシック" pitchFamily="116" charset="-128"/>
                  </a:endParaRPr>
                </a:p>
              </p:txBody>
            </p:sp>
            <p:sp>
              <p:nvSpPr>
                <p:cNvPr id="44" name="Rectangle 811"/>
                <p:cNvSpPr>
                  <a:spLocks/>
                </p:cNvSpPr>
                <p:nvPr/>
              </p:nvSpPr>
              <p:spPr bwMode="auto">
                <a:xfrm>
                  <a:off x="0" y="361"/>
                  <a:ext cx="112" cy="121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algn="ctr">
                    <a:buFont typeface="Wingdings" pitchFamily="2" charset="2"/>
                    <a:buNone/>
                  </a:pPr>
                  <a:endParaRPr lang="de-DE" b="1">
                    <a:solidFill>
                      <a:srgbClr val="261748"/>
                    </a:solidFill>
                    <a:ea typeface="ＭＳ Ｐゴシック" pitchFamily="116" charset="-128"/>
                  </a:endParaRPr>
                </a:p>
              </p:txBody>
            </p:sp>
            <p:sp>
              <p:nvSpPr>
                <p:cNvPr id="45" name="Rectangle 812"/>
                <p:cNvSpPr>
                  <a:spLocks/>
                </p:cNvSpPr>
                <p:nvPr/>
              </p:nvSpPr>
              <p:spPr bwMode="auto">
                <a:xfrm>
                  <a:off x="0" y="479"/>
                  <a:ext cx="112" cy="122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algn="ctr">
                    <a:buFont typeface="Wingdings" pitchFamily="2" charset="2"/>
                    <a:buNone/>
                  </a:pPr>
                  <a:endParaRPr lang="de-DE" b="1">
                    <a:solidFill>
                      <a:srgbClr val="261748"/>
                    </a:solidFill>
                    <a:ea typeface="ＭＳ Ｐゴシック" pitchFamily="116" charset="-128"/>
                  </a:endParaRPr>
                </a:p>
              </p:txBody>
            </p:sp>
          </p:grpSp>
        </p:grpSp>
        <p:grpSp>
          <p:nvGrpSpPr>
            <p:cNvPr id="19" name="Group 833"/>
            <p:cNvGrpSpPr>
              <a:grpSpLocks/>
            </p:cNvGrpSpPr>
            <p:nvPr/>
          </p:nvGrpSpPr>
          <p:grpSpPr bwMode="auto">
            <a:xfrm>
              <a:off x="4683" y="8"/>
              <a:ext cx="113" cy="1801"/>
              <a:chOff x="0" y="0"/>
              <a:chExt cx="113" cy="1800"/>
            </a:xfrm>
          </p:grpSpPr>
          <p:grpSp>
            <p:nvGrpSpPr>
              <p:cNvPr id="20" name="Group 820"/>
              <p:cNvGrpSpPr>
                <a:grpSpLocks/>
              </p:cNvGrpSpPr>
              <p:nvPr/>
            </p:nvGrpSpPr>
            <p:grpSpPr bwMode="auto">
              <a:xfrm>
                <a:off x="0" y="600"/>
                <a:ext cx="113" cy="600"/>
                <a:chOff x="0" y="0"/>
                <a:chExt cx="113" cy="600"/>
              </a:xfrm>
            </p:grpSpPr>
            <p:sp>
              <p:nvSpPr>
                <p:cNvPr id="33" name="Rectangle 815"/>
                <p:cNvSpPr>
                  <a:spLocks/>
                </p:cNvSpPr>
                <p:nvPr/>
              </p:nvSpPr>
              <p:spPr bwMode="auto">
                <a:xfrm>
                  <a:off x="1" y="0"/>
                  <a:ext cx="112" cy="120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algn="ctr">
                    <a:buFont typeface="Wingdings" pitchFamily="2" charset="2"/>
                    <a:buNone/>
                  </a:pPr>
                  <a:endParaRPr lang="de-DE" b="1">
                    <a:solidFill>
                      <a:srgbClr val="261748"/>
                    </a:solidFill>
                    <a:ea typeface="ＭＳ Ｐゴシック" pitchFamily="116" charset="-128"/>
                  </a:endParaRPr>
                </a:p>
              </p:txBody>
            </p:sp>
            <p:sp>
              <p:nvSpPr>
                <p:cNvPr id="34" name="Rectangle 816"/>
                <p:cNvSpPr>
                  <a:spLocks/>
                </p:cNvSpPr>
                <p:nvPr/>
              </p:nvSpPr>
              <p:spPr bwMode="auto">
                <a:xfrm>
                  <a:off x="1" y="119"/>
                  <a:ext cx="112" cy="121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algn="ctr">
                    <a:buFont typeface="Wingdings" pitchFamily="2" charset="2"/>
                    <a:buNone/>
                  </a:pPr>
                  <a:endParaRPr lang="de-DE" b="1">
                    <a:solidFill>
                      <a:srgbClr val="261748"/>
                    </a:solidFill>
                    <a:ea typeface="ＭＳ Ｐゴシック" pitchFamily="116" charset="-128"/>
                  </a:endParaRPr>
                </a:p>
              </p:txBody>
            </p:sp>
            <p:sp>
              <p:nvSpPr>
                <p:cNvPr id="35" name="Rectangle 817"/>
                <p:cNvSpPr>
                  <a:spLocks/>
                </p:cNvSpPr>
                <p:nvPr/>
              </p:nvSpPr>
              <p:spPr bwMode="auto">
                <a:xfrm>
                  <a:off x="0" y="238"/>
                  <a:ext cx="112" cy="122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algn="ctr">
                    <a:buFont typeface="Wingdings" pitchFamily="2" charset="2"/>
                    <a:buNone/>
                  </a:pPr>
                  <a:endParaRPr lang="de-DE" b="1">
                    <a:solidFill>
                      <a:srgbClr val="261748"/>
                    </a:solidFill>
                    <a:ea typeface="ＭＳ Ｐゴシック" pitchFamily="116" charset="-128"/>
                  </a:endParaRPr>
                </a:p>
              </p:txBody>
            </p:sp>
            <p:sp>
              <p:nvSpPr>
                <p:cNvPr id="36" name="Rectangle 818"/>
                <p:cNvSpPr>
                  <a:spLocks/>
                </p:cNvSpPr>
                <p:nvPr/>
              </p:nvSpPr>
              <p:spPr bwMode="auto">
                <a:xfrm>
                  <a:off x="0" y="360"/>
                  <a:ext cx="112" cy="120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algn="ctr">
                    <a:buFont typeface="Wingdings" pitchFamily="2" charset="2"/>
                    <a:buNone/>
                  </a:pPr>
                  <a:endParaRPr lang="de-DE" b="1">
                    <a:solidFill>
                      <a:srgbClr val="261748"/>
                    </a:solidFill>
                    <a:ea typeface="ＭＳ Ｐゴシック" pitchFamily="116" charset="-128"/>
                  </a:endParaRPr>
                </a:p>
              </p:txBody>
            </p:sp>
            <p:sp>
              <p:nvSpPr>
                <p:cNvPr id="37" name="Rectangle 819"/>
                <p:cNvSpPr>
                  <a:spLocks/>
                </p:cNvSpPr>
                <p:nvPr/>
              </p:nvSpPr>
              <p:spPr bwMode="auto">
                <a:xfrm>
                  <a:off x="0" y="479"/>
                  <a:ext cx="112" cy="121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algn="ctr">
                    <a:buFont typeface="Wingdings" pitchFamily="2" charset="2"/>
                    <a:buNone/>
                  </a:pPr>
                  <a:endParaRPr lang="de-DE" b="1">
                    <a:solidFill>
                      <a:srgbClr val="261748"/>
                    </a:solidFill>
                    <a:ea typeface="ＭＳ Ｐゴシック" pitchFamily="116" charset="-128"/>
                  </a:endParaRPr>
                </a:p>
              </p:txBody>
            </p:sp>
          </p:grpSp>
          <p:grpSp>
            <p:nvGrpSpPr>
              <p:cNvPr id="21" name="Group 826"/>
              <p:cNvGrpSpPr>
                <a:grpSpLocks/>
              </p:cNvGrpSpPr>
              <p:nvPr/>
            </p:nvGrpSpPr>
            <p:grpSpPr bwMode="auto">
              <a:xfrm>
                <a:off x="0" y="1196"/>
                <a:ext cx="113" cy="604"/>
                <a:chOff x="0" y="0"/>
                <a:chExt cx="113" cy="603"/>
              </a:xfrm>
            </p:grpSpPr>
            <p:sp>
              <p:nvSpPr>
                <p:cNvPr id="28" name="Rectangle 821"/>
                <p:cNvSpPr>
                  <a:spLocks/>
                </p:cNvSpPr>
                <p:nvPr/>
              </p:nvSpPr>
              <p:spPr bwMode="auto">
                <a:xfrm>
                  <a:off x="1" y="0"/>
                  <a:ext cx="112" cy="124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algn="ctr">
                    <a:buFont typeface="Wingdings" pitchFamily="2" charset="2"/>
                    <a:buNone/>
                  </a:pPr>
                  <a:endParaRPr lang="de-DE" b="1">
                    <a:solidFill>
                      <a:srgbClr val="261748"/>
                    </a:solidFill>
                    <a:ea typeface="ＭＳ Ｐゴシック" pitchFamily="116" charset="-128"/>
                  </a:endParaRPr>
                </a:p>
              </p:txBody>
            </p:sp>
            <p:sp>
              <p:nvSpPr>
                <p:cNvPr id="29" name="Rectangle 822"/>
                <p:cNvSpPr>
                  <a:spLocks/>
                </p:cNvSpPr>
                <p:nvPr/>
              </p:nvSpPr>
              <p:spPr bwMode="auto">
                <a:xfrm>
                  <a:off x="1" y="123"/>
                  <a:ext cx="112" cy="120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algn="ctr">
                    <a:buFont typeface="Wingdings" pitchFamily="2" charset="2"/>
                    <a:buNone/>
                  </a:pPr>
                  <a:endParaRPr lang="de-DE" b="1">
                    <a:solidFill>
                      <a:srgbClr val="261748"/>
                    </a:solidFill>
                    <a:ea typeface="ＭＳ Ｐゴシック" pitchFamily="116" charset="-128"/>
                  </a:endParaRPr>
                </a:p>
              </p:txBody>
            </p:sp>
            <p:sp>
              <p:nvSpPr>
                <p:cNvPr id="30" name="Rectangle 823"/>
                <p:cNvSpPr>
                  <a:spLocks/>
                </p:cNvSpPr>
                <p:nvPr/>
              </p:nvSpPr>
              <p:spPr bwMode="auto">
                <a:xfrm>
                  <a:off x="0" y="241"/>
                  <a:ext cx="112" cy="122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algn="ctr">
                    <a:buFont typeface="Wingdings" pitchFamily="2" charset="2"/>
                    <a:buNone/>
                  </a:pPr>
                  <a:endParaRPr lang="de-DE" b="1">
                    <a:solidFill>
                      <a:srgbClr val="261748"/>
                    </a:solidFill>
                    <a:ea typeface="ＭＳ Ｐゴシック" pitchFamily="116" charset="-128"/>
                  </a:endParaRPr>
                </a:p>
              </p:txBody>
            </p:sp>
            <p:sp>
              <p:nvSpPr>
                <p:cNvPr id="31" name="Rectangle 824"/>
                <p:cNvSpPr>
                  <a:spLocks/>
                </p:cNvSpPr>
                <p:nvPr/>
              </p:nvSpPr>
              <p:spPr bwMode="auto">
                <a:xfrm>
                  <a:off x="0" y="363"/>
                  <a:ext cx="112" cy="122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algn="ctr">
                    <a:buFont typeface="Wingdings" pitchFamily="2" charset="2"/>
                    <a:buNone/>
                  </a:pPr>
                  <a:endParaRPr lang="de-DE" b="1">
                    <a:solidFill>
                      <a:srgbClr val="261748"/>
                    </a:solidFill>
                    <a:ea typeface="ＭＳ Ｐゴシック" pitchFamily="116" charset="-128"/>
                  </a:endParaRPr>
                </a:p>
              </p:txBody>
            </p:sp>
            <p:sp>
              <p:nvSpPr>
                <p:cNvPr id="32" name="Rectangle 825"/>
                <p:cNvSpPr>
                  <a:spLocks/>
                </p:cNvSpPr>
                <p:nvPr/>
              </p:nvSpPr>
              <p:spPr bwMode="auto">
                <a:xfrm>
                  <a:off x="0" y="483"/>
                  <a:ext cx="112" cy="120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algn="ctr">
                    <a:buFont typeface="Wingdings" pitchFamily="2" charset="2"/>
                    <a:buNone/>
                  </a:pPr>
                  <a:endParaRPr lang="de-DE" b="1">
                    <a:solidFill>
                      <a:srgbClr val="261748"/>
                    </a:solidFill>
                    <a:ea typeface="ＭＳ Ｐゴシック" pitchFamily="116" charset="-128"/>
                  </a:endParaRPr>
                </a:p>
              </p:txBody>
            </p:sp>
          </p:grpSp>
          <p:grpSp>
            <p:nvGrpSpPr>
              <p:cNvPr id="22" name="Group 832"/>
              <p:cNvGrpSpPr>
                <a:grpSpLocks/>
              </p:cNvGrpSpPr>
              <p:nvPr/>
            </p:nvGrpSpPr>
            <p:grpSpPr bwMode="auto">
              <a:xfrm>
                <a:off x="0" y="0"/>
                <a:ext cx="113" cy="600"/>
                <a:chOff x="0" y="0"/>
                <a:chExt cx="113" cy="600"/>
              </a:xfrm>
            </p:grpSpPr>
            <p:sp>
              <p:nvSpPr>
                <p:cNvPr id="23" name="Rectangle 827"/>
                <p:cNvSpPr>
                  <a:spLocks/>
                </p:cNvSpPr>
                <p:nvPr/>
              </p:nvSpPr>
              <p:spPr bwMode="auto">
                <a:xfrm>
                  <a:off x="1" y="0"/>
                  <a:ext cx="112" cy="120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algn="ctr">
                    <a:buFont typeface="Wingdings" pitchFamily="2" charset="2"/>
                    <a:buNone/>
                  </a:pPr>
                  <a:endParaRPr lang="de-DE" b="1">
                    <a:solidFill>
                      <a:srgbClr val="261748"/>
                    </a:solidFill>
                    <a:ea typeface="ＭＳ Ｐゴシック" pitchFamily="116" charset="-128"/>
                  </a:endParaRPr>
                </a:p>
              </p:txBody>
            </p:sp>
            <p:sp>
              <p:nvSpPr>
                <p:cNvPr id="24" name="Rectangle 828"/>
                <p:cNvSpPr>
                  <a:spLocks/>
                </p:cNvSpPr>
                <p:nvPr/>
              </p:nvSpPr>
              <p:spPr bwMode="auto">
                <a:xfrm>
                  <a:off x="1" y="119"/>
                  <a:ext cx="112" cy="121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algn="ctr">
                    <a:buFont typeface="Wingdings" pitchFamily="2" charset="2"/>
                    <a:buNone/>
                  </a:pPr>
                  <a:endParaRPr lang="de-DE" b="1">
                    <a:solidFill>
                      <a:srgbClr val="261748"/>
                    </a:solidFill>
                    <a:ea typeface="ＭＳ Ｐゴシック" pitchFamily="116" charset="-128"/>
                  </a:endParaRPr>
                </a:p>
              </p:txBody>
            </p:sp>
            <p:sp>
              <p:nvSpPr>
                <p:cNvPr id="25" name="Rectangle 829"/>
                <p:cNvSpPr>
                  <a:spLocks/>
                </p:cNvSpPr>
                <p:nvPr/>
              </p:nvSpPr>
              <p:spPr bwMode="auto">
                <a:xfrm>
                  <a:off x="0" y="238"/>
                  <a:ext cx="112" cy="122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algn="ctr">
                    <a:buFont typeface="Wingdings" pitchFamily="2" charset="2"/>
                    <a:buNone/>
                  </a:pPr>
                  <a:endParaRPr lang="de-DE" b="1">
                    <a:solidFill>
                      <a:srgbClr val="261748"/>
                    </a:solidFill>
                    <a:ea typeface="ＭＳ Ｐゴシック" pitchFamily="116" charset="-128"/>
                  </a:endParaRPr>
                </a:p>
              </p:txBody>
            </p:sp>
            <p:sp>
              <p:nvSpPr>
                <p:cNvPr id="26" name="Rectangle 830"/>
                <p:cNvSpPr>
                  <a:spLocks/>
                </p:cNvSpPr>
                <p:nvPr/>
              </p:nvSpPr>
              <p:spPr bwMode="auto">
                <a:xfrm>
                  <a:off x="0" y="360"/>
                  <a:ext cx="112" cy="122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algn="ctr">
                    <a:buFont typeface="Wingdings" pitchFamily="2" charset="2"/>
                    <a:buNone/>
                  </a:pPr>
                  <a:endParaRPr lang="de-DE" b="1">
                    <a:solidFill>
                      <a:srgbClr val="261748"/>
                    </a:solidFill>
                    <a:ea typeface="ＭＳ Ｐゴシック" pitchFamily="116" charset="-128"/>
                  </a:endParaRPr>
                </a:p>
              </p:txBody>
            </p:sp>
            <p:sp>
              <p:nvSpPr>
                <p:cNvPr id="27" name="Rectangle 831"/>
                <p:cNvSpPr>
                  <a:spLocks/>
                </p:cNvSpPr>
                <p:nvPr/>
              </p:nvSpPr>
              <p:spPr bwMode="auto">
                <a:xfrm>
                  <a:off x="0" y="479"/>
                  <a:ext cx="112" cy="121"/>
                </a:xfrm>
                <a:prstGeom prst="rect">
                  <a:avLst/>
                </a:prstGeom>
                <a:noFill/>
                <a:ln w="9525">
                  <a:solidFill>
                    <a:srgbClr val="BFBFB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algn="ctr">
                    <a:buFont typeface="Wingdings" pitchFamily="2" charset="2"/>
                    <a:buNone/>
                  </a:pPr>
                  <a:endParaRPr lang="de-DE" b="1">
                    <a:solidFill>
                      <a:srgbClr val="261748"/>
                    </a:solidFill>
                    <a:ea typeface="ＭＳ Ｐゴシック" pitchFamily="116" charset="-128"/>
                  </a:endParaRPr>
                </a:p>
              </p:txBody>
            </p:sp>
          </p:grpSp>
        </p:grpSp>
      </p:grpSp>
      <p:sp>
        <p:nvSpPr>
          <p:cNvPr id="834" name="Line 838"/>
          <p:cNvSpPr>
            <a:spLocks noChangeShapeType="1"/>
          </p:cNvSpPr>
          <p:nvPr/>
        </p:nvSpPr>
        <p:spPr bwMode="auto">
          <a:xfrm rot="10800000" flipH="1">
            <a:off x="474800" y="3775075"/>
            <a:ext cx="7597775" cy="15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835" name="Line 839"/>
          <p:cNvSpPr>
            <a:spLocks noChangeShapeType="1"/>
          </p:cNvSpPr>
          <p:nvPr/>
        </p:nvSpPr>
        <p:spPr bwMode="auto">
          <a:xfrm>
            <a:off x="474800" y="3548063"/>
            <a:ext cx="2212975" cy="1587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836" name="Line 840"/>
          <p:cNvSpPr>
            <a:spLocks noChangeShapeType="1"/>
          </p:cNvSpPr>
          <p:nvPr/>
        </p:nvSpPr>
        <p:spPr bwMode="auto">
          <a:xfrm>
            <a:off x="474800" y="3989388"/>
            <a:ext cx="3446463" cy="17462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837" name="Rectangle 842"/>
          <p:cNvSpPr>
            <a:spLocks/>
          </p:cNvSpPr>
          <p:nvPr/>
        </p:nvSpPr>
        <p:spPr bwMode="auto">
          <a:xfrm>
            <a:off x="4886463" y="4408488"/>
            <a:ext cx="1568450" cy="650875"/>
          </a:xfrm>
          <a:prstGeom prst="rect">
            <a:avLst/>
          </a:prstGeom>
          <a:noFill/>
          <a:ln w="25400">
            <a:solidFill>
              <a:srgbClr val="4F3097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838" name="Rectangle 843"/>
          <p:cNvSpPr>
            <a:spLocks/>
          </p:cNvSpPr>
          <p:nvPr/>
        </p:nvSpPr>
        <p:spPr bwMode="auto">
          <a:xfrm>
            <a:off x="5362713" y="4421188"/>
            <a:ext cx="50006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spcBef>
                <a:spcPts val="313"/>
              </a:spcBef>
              <a:buFont typeface="Wingdings" pitchFamily="2" charset="2"/>
              <a:buNone/>
            </a:pPr>
            <a:r>
              <a:rPr lang="en-US" sz="1400" b="1">
                <a:solidFill>
                  <a:srgbClr val="261748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FXE</a:t>
            </a:r>
          </a:p>
          <a:p>
            <a:pPr marL="39688" algn="ctr">
              <a:spcBef>
                <a:spcPts val="313"/>
              </a:spcBef>
              <a:buFont typeface="Wingdings" pitchFamily="2" charset="2"/>
              <a:buNone/>
            </a:pPr>
            <a:r>
              <a:rPr lang="en-US" sz="1400" b="1">
                <a:solidFill>
                  <a:srgbClr val="261748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ctrl</a:t>
            </a:r>
          </a:p>
        </p:txBody>
      </p:sp>
      <p:sp>
        <p:nvSpPr>
          <p:cNvPr id="839" name="Rectangle 844"/>
          <p:cNvSpPr>
            <a:spLocks/>
          </p:cNvSpPr>
          <p:nvPr/>
        </p:nvSpPr>
        <p:spPr bwMode="auto">
          <a:xfrm>
            <a:off x="6837500" y="4398963"/>
            <a:ext cx="1638300" cy="614362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840" name="Rectangle 845"/>
          <p:cNvSpPr>
            <a:spLocks/>
          </p:cNvSpPr>
          <p:nvPr/>
        </p:nvSpPr>
        <p:spPr bwMode="auto">
          <a:xfrm>
            <a:off x="7613788" y="4446588"/>
            <a:ext cx="5207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spcBef>
                <a:spcPts val="313"/>
              </a:spcBef>
              <a:buFont typeface="Wingdings" pitchFamily="2" charset="2"/>
              <a:buNone/>
            </a:pPr>
            <a:r>
              <a:rPr lang="en-US" sz="1400" b="1">
                <a:solidFill>
                  <a:srgbClr val="261748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SPB</a:t>
            </a:r>
          </a:p>
          <a:p>
            <a:pPr marL="39688" algn="ctr">
              <a:spcBef>
                <a:spcPts val="313"/>
              </a:spcBef>
              <a:buFont typeface="Wingdings" pitchFamily="2" charset="2"/>
              <a:buNone/>
            </a:pPr>
            <a:r>
              <a:rPr lang="en-US" sz="1400" b="1">
                <a:solidFill>
                  <a:srgbClr val="261748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ctrl</a:t>
            </a:r>
          </a:p>
        </p:txBody>
      </p:sp>
      <p:sp>
        <p:nvSpPr>
          <p:cNvPr id="841" name="Rectangle 847"/>
          <p:cNvSpPr>
            <a:spLocks/>
          </p:cNvSpPr>
          <p:nvPr/>
        </p:nvSpPr>
        <p:spPr bwMode="auto">
          <a:xfrm>
            <a:off x="1076463" y="3357563"/>
            <a:ext cx="865187" cy="541337"/>
          </a:xfrm>
          <a:prstGeom prst="rect">
            <a:avLst/>
          </a:prstGeom>
          <a:noFill/>
          <a:ln w="254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842" name="Rectangle 848"/>
          <p:cNvSpPr>
            <a:spLocks/>
          </p:cNvSpPr>
          <p:nvPr/>
        </p:nvSpPr>
        <p:spPr bwMode="auto">
          <a:xfrm>
            <a:off x="1009788" y="3295650"/>
            <a:ext cx="8636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313"/>
              </a:spcBef>
              <a:buFont typeface="Wingdings" pitchFamily="2" charset="2"/>
              <a:buNone/>
            </a:pPr>
            <a:r>
              <a:rPr lang="en-US" sz="1400" b="1">
                <a:solidFill>
                  <a:srgbClr val="261748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SPB</a:t>
            </a:r>
          </a:p>
          <a:p>
            <a:pPr marL="39688" algn="ctr">
              <a:spcBef>
                <a:spcPts val="313"/>
              </a:spcBef>
              <a:buFont typeface="Wingdings" pitchFamily="2" charset="2"/>
              <a:buNone/>
            </a:pPr>
            <a:r>
              <a:rPr lang="en-US" sz="1400" b="1">
                <a:solidFill>
                  <a:srgbClr val="261748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optics</a:t>
            </a:r>
          </a:p>
        </p:txBody>
      </p:sp>
      <p:sp>
        <p:nvSpPr>
          <p:cNvPr id="843" name="Rectangle 849"/>
          <p:cNvSpPr>
            <a:spLocks/>
          </p:cNvSpPr>
          <p:nvPr/>
        </p:nvSpPr>
        <p:spPr bwMode="auto">
          <a:xfrm>
            <a:off x="1409838" y="3973513"/>
            <a:ext cx="10747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spcBef>
                <a:spcPts val="313"/>
              </a:spcBef>
              <a:buFont typeface="Wingdings" pitchFamily="2" charset="2"/>
              <a:buNone/>
            </a:pPr>
            <a:r>
              <a:rPr lang="en-US" sz="1400" b="1">
                <a:solidFill>
                  <a:srgbClr val="261748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FXE optics</a:t>
            </a:r>
          </a:p>
        </p:txBody>
      </p:sp>
      <p:sp>
        <p:nvSpPr>
          <p:cNvPr id="844" name="Rectangle 850"/>
          <p:cNvSpPr>
            <a:spLocks/>
          </p:cNvSpPr>
          <p:nvPr/>
        </p:nvSpPr>
        <p:spPr bwMode="auto">
          <a:xfrm>
            <a:off x="3922850" y="1927225"/>
            <a:ext cx="25669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spcBef>
                <a:spcPts val="313"/>
              </a:spcBef>
              <a:buFont typeface="Wingdings" pitchFamily="2" charset="2"/>
              <a:buNone/>
            </a:pPr>
            <a:r>
              <a:rPr lang="en-US" sz="1400" b="1">
                <a:solidFill>
                  <a:srgbClr val="261748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Optical laser (~16.5x6 m</a:t>
            </a:r>
            <a:r>
              <a:rPr lang="en-US" sz="1400" b="1" baseline="30000">
                <a:solidFill>
                  <a:srgbClr val="261748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2</a:t>
            </a:r>
            <a:r>
              <a:rPr lang="en-US" sz="1400" b="1">
                <a:solidFill>
                  <a:srgbClr val="261748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)</a:t>
            </a:r>
          </a:p>
        </p:txBody>
      </p:sp>
      <p:sp>
        <p:nvSpPr>
          <p:cNvPr id="845" name="Rectangle 851"/>
          <p:cNvSpPr>
            <a:spLocks/>
          </p:cNvSpPr>
          <p:nvPr/>
        </p:nvSpPr>
        <p:spPr bwMode="auto">
          <a:xfrm>
            <a:off x="6429513" y="4005263"/>
            <a:ext cx="1616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spcBef>
                <a:spcPts val="313"/>
              </a:spcBef>
              <a:buFont typeface="Wingdings" pitchFamily="2" charset="2"/>
              <a:buNone/>
            </a:pPr>
            <a:r>
              <a:rPr lang="en-US" sz="1400" b="1">
                <a:solidFill>
                  <a:srgbClr val="261748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SPB experiments</a:t>
            </a:r>
          </a:p>
        </p:txBody>
      </p:sp>
      <p:sp>
        <p:nvSpPr>
          <p:cNvPr id="846" name="AutoShape 852"/>
          <p:cNvSpPr>
            <a:spLocks/>
          </p:cNvSpPr>
          <p:nvPr/>
        </p:nvSpPr>
        <p:spPr bwMode="auto">
          <a:xfrm>
            <a:off x="7805875" y="3560763"/>
            <a:ext cx="695325" cy="384175"/>
          </a:xfrm>
          <a:prstGeom prst="roundRect">
            <a:avLst>
              <a:gd name="adj" fmla="val 16662"/>
            </a:avLst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847" name="AutoShape 853"/>
          <p:cNvSpPr>
            <a:spLocks/>
          </p:cNvSpPr>
          <p:nvPr/>
        </p:nvSpPr>
        <p:spPr bwMode="auto">
          <a:xfrm>
            <a:off x="6056450" y="3560763"/>
            <a:ext cx="696913" cy="384175"/>
          </a:xfrm>
          <a:prstGeom prst="roundRect">
            <a:avLst>
              <a:gd name="adj" fmla="val 16662"/>
            </a:avLst>
          </a:pr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848" name="Rectangle 855"/>
          <p:cNvSpPr>
            <a:spLocks/>
          </p:cNvSpPr>
          <p:nvPr/>
        </p:nvSpPr>
        <p:spPr bwMode="auto">
          <a:xfrm>
            <a:off x="1941650" y="2227263"/>
            <a:ext cx="1743075" cy="1682750"/>
          </a:xfrm>
          <a:prstGeom prst="rect">
            <a:avLst/>
          </a:prstGeom>
          <a:noFill/>
          <a:ln w="25400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849" name="Rectangle 856"/>
          <p:cNvSpPr>
            <a:spLocks/>
          </p:cNvSpPr>
          <p:nvPr/>
        </p:nvSpPr>
        <p:spPr bwMode="auto">
          <a:xfrm>
            <a:off x="1076463" y="2276475"/>
            <a:ext cx="865187" cy="1081088"/>
          </a:xfrm>
          <a:prstGeom prst="rect">
            <a:avLst/>
          </a:prstGeom>
          <a:noFill/>
          <a:ln w="28575">
            <a:solidFill>
              <a:srgbClr val="7F7F7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850" name="Rectangle 857"/>
          <p:cNvSpPr>
            <a:spLocks/>
          </p:cNvSpPr>
          <p:nvPr/>
        </p:nvSpPr>
        <p:spPr bwMode="auto">
          <a:xfrm>
            <a:off x="1259025" y="2646363"/>
            <a:ext cx="59848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spcBef>
                <a:spcPts val="313"/>
              </a:spcBef>
              <a:buFont typeface="Wingdings" pitchFamily="2" charset="2"/>
              <a:buNone/>
            </a:pPr>
            <a:r>
              <a:rPr lang="en-US" sz="1400" b="1">
                <a:solidFill>
                  <a:srgbClr val="261748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MMM</a:t>
            </a:r>
          </a:p>
          <a:p>
            <a:pPr marL="39688" algn="ctr">
              <a:spcBef>
                <a:spcPts val="313"/>
              </a:spcBef>
              <a:buFont typeface="Wingdings" pitchFamily="2" charset="2"/>
              <a:buNone/>
            </a:pPr>
            <a:r>
              <a:rPr lang="en-US" sz="1400" b="1">
                <a:solidFill>
                  <a:srgbClr val="261748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ctrl</a:t>
            </a:r>
          </a:p>
        </p:txBody>
      </p:sp>
      <p:sp>
        <p:nvSpPr>
          <p:cNvPr id="851" name="Rectangle 858"/>
          <p:cNvSpPr>
            <a:spLocks/>
          </p:cNvSpPr>
          <p:nvPr/>
        </p:nvSpPr>
        <p:spPr bwMode="auto">
          <a:xfrm>
            <a:off x="3551375" y="3357563"/>
            <a:ext cx="1270000" cy="554037"/>
          </a:xfrm>
          <a:prstGeom prst="rect">
            <a:avLst/>
          </a:prstGeom>
          <a:noFill/>
          <a:ln w="25400">
            <a:solidFill>
              <a:srgbClr val="4F30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852" name="Freeform 859"/>
          <p:cNvSpPr>
            <a:spLocks/>
          </p:cNvSpPr>
          <p:nvPr/>
        </p:nvSpPr>
        <p:spPr bwMode="auto">
          <a:xfrm rot="5400000">
            <a:off x="2172632" y="2388393"/>
            <a:ext cx="1212850" cy="1458913"/>
          </a:xfrm>
          <a:custGeom>
            <a:avLst/>
            <a:gdLst>
              <a:gd name="T0" fmla="*/ 5389799 w 20468"/>
              <a:gd name="T1" fmla="*/ 104917889 h 20933"/>
              <a:gd name="T2" fmla="*/ 13156709 w 20468"/>
              <a:gd name="T3" fmla="*/ 31004184 h 20933"/>
              <a:gd name="T4" fmla="*/ 71868532 w 20468"/>
              <a:gd name="T5" fmla="*/ 4143263 h 20933"/>
              <a:gd name="T6" fmla="*/ 62079160 w 20468"/>
              <a:gd name="T7" fmla="*/ 75472909 h 20933"/>
              <a:gd name="T8" fmla="*/ 5389799 w 20468"/>
              <a:gd name="T9" fmla="*/ 104917889 h 20933"/>
              <a:gd name="T10" fmla="*/ 5389799 w 20468"/>
              <a:gd name="T11" fmla="*/ 104917889 h 209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468" h="20933">
                <a:moveTo>
                  <a:pt x="1535" y="20933"/>
                </a:moveTo>
                <a:cubicBezTo>
                  <a:pt x="-1132" y="15907"/>
                  <a:pt x="-281" y="10053"/>
                  <a:pt x="3747" y="5716"/>
                </a:cubicBezTo>
                <a:cubicBezTo>
                  <a:pt x="7709" y="1451"/>
                  <a:pt x="14113" y="-667"/>
                  <a:pt x="20468" y="186"/>
                </a:cubicBezTo>
                <a:lnTo>
                  <a:pt x="17680" y="14871"/>
                </a:lnTo>
                <a:lnTo>
                  <a:pt x="1535" y="20933"/>
                </a:lnTo>
                <a:close/>
                <a:moveTo>
                  <a:pt x="1535" y="20933"/>
                </a:moveTo>
              </a:path>
            </a:pathLst>
          </a:cu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853" name="Rectangle 860"/>
          <p:cNvSpPr>
            <a:spLocks/>
          </p:cNvSpPr>
          <p:nvPr/>
        </p:nvSpPr>
        <p:spPr bwMode="auto">
          <a:xfrm>
            <a:off x="2205175" y="2581275"/>
            <a:ext cx="12033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spcBef>
                <a:spcPts val="313"/>
              </a:spcBef>
              <a:buFont typeface="Wingdings" pitchFamily="2" charset="2"/>
              <a:buNone/>
            </a:pPr>
            <a:r>
              <a:rPr lang="en-US" sz="1400" b="1">
                <a:solidFill>
                  <a:srgbClr val="261748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MMM</a:t>
            </a:r>
          </a:p>
          <a:p>
            <a:pPr marL="39688" algn="ctr">
              <a:spcBef>
                <a:spcPts val="313"/>
              </a:spcBef>
              <a:buFont typeface="Wingdings" pitchFamily="2" charset="2"/>
              <a:buNone/>
            </a:pPr>
            <a:r>
              <a:rPr lang="en-US" sz="1400" b="1">
                <a:solidFill>
                  <a:srgbClr val="261748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experiments</a:t>
            </a:r>
          </a:p>
        </p:txBody>
      </p:sp>
      <p:sp>
        <p:nvSpPr>
          <p:cNvPr id="854" name="Freeform 861"/>
          <p:cNvSpPr>
            <a:spLocks/>
          </p:cNvSpPr>
          <p:nvPr/>
        </p:nvSpPr>
        <p:spPr bwMode="auto">
          <a:xfrm rot="5400000">
            <a:off x="3907769" y="3601244"/>
            <a:ext cx="382587" cy="492125"/>
          </a:xfrm>
          <a:custGeom>
            <a:avLst/>
            <a:gdLst>
              <a:gd name="T0" fmla="*/ 1234045 w 20308"/>
              <a:gd name="T1" fmla="*/ 11212362 h 21600"/>
              <a:gd name="T2" fmla="*/ 1366786 w 20308"/>
              <a:gd name="T3" fmla="*/ 0 h 21600"/>
              <a:gd name="T4" fmla="*/ 7207643 w 20308"/>
              <a:gd name="T5" fmla="*/ 5735443 h 21600"/>
              <a:gd name="T6" fmla="*/ 1234045 w 20308"/>
              <a:gd name="T7" fmla="*/ 11212362 h 21600"/>
              <a:gd name="T8" fmla="*/ 1234045 w 20308"/>
              <a:gd name="T9" fmla="*/ 11212362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308" h="21600">
                <a:moveTo>
                  <a:pt x="3477" y="21600"/>
                </a:moveTo>
                <a:cubicBezTo>
                  <a:pt x="-1292" y="15040"/>
                  <a:pt x="-1142" y="6414"/>
                  <a:pt x="3851" y="0"/>
                </a:cubicBezTo>
                <a:lnTo>
                  <a:pt x="20308" y="11049"/>
                </a:lnTo>
                <a:lnTo>
                  <a:pt x="3477" y="21600"/>
                </a:lnTo>
                <a:close/>
                <a:moveTo>
                  <a:pt x="3477" y="21600"/>
                </a:moveTo>
              </a:path>
            </a:pathLst>
          </a:cu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855" name="Freeform 862"/>
          <p:cNvSpPr>
            <a:spLocks/>
          </p:cNvSpPr>
          <p:nvPr/>
        </p:nvSpPr>
        <p:spPr bwMode="auto">
          <a:xfrm rot="5400000" flipH="1">
            <a:off x="3756956" y="3731419"/>
            <a:ext cx="709613" cy="1273175"/>
          </a:xfrm>
          <a:custGeom>
            <a:avLst/>
            <a:gdLst>
              <a:gd name="T0" fmla="*/ 18901087 w 20421"/>
              <a:gd name="T1" fmla="*/ 75045119 h 21600"/>
              <a:gd name="T2" fmla="*/ 208912 w 20421"/>
              <a:gd name="T3" fmla="*/ 33117109 h 21600"/>
              <a:gd name="T4" fmla="*/ 24181502 w 20421"/>
              <a:gd name="T5" fmla="*/ 0 h 21600"/>
              <a:gd name="T6" fmla="*/ 24658470 w 20421"/>
              <a:gd name="T7" fmla="*/ 38043707 h 21600"/>
              <a:gd name="T8" fmla="*/ 18901087 w 20421"/>
              <a:gd name="T9" fmla="*/ 75045119 h 21600"/>
              <a:gd name="T10" fmla="*/ 18901087 w 20421"/>
              <a:gd name="T11" fmla="*/ 7504511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421" h="21600">
                <a:moveTo>
                  <a:pt x="15653" y="21600"/>
                </a:moveTo>
                <a:cubicBezTo>
                  <a:pt x="5499" y="20292"/>
                  <a:pt x="-1179" y="15086"/>
                  <a:pt x="173" y="9532"/>
                </a:cubicBezTo>
                <a:cubicBezTo>
                  <a:pt x="1482" y="4157"/>
                  <a:pt x="9923" y="105"/>
                  <a:pt x="20026" y="0"/>
                </a:cubicBezTo>
                <a:lnTo>
                  <a:pt x="20421" y="10950"/>
                </a:lnTo>
                <a:lnTo>
                  <a:pt x="15653" y="21600"/>
                </a:lnTo>
                <a:close/>
                <a:moveTo>
                  <a:pt x="15653" y="21600"/>
                </a:moveTo>
              </a:path>
            </a:pathLst>
          </a:custGeom>
          <a:solidFill>
            <a:srgbClr val="A6A6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856" name="Rectangle 863"/>
          <p:cNvSpPr>
            <a:spLocks/>
          </p:cNvSpPr>
          <p:nvPr/>
        </p:nvSpPr>
        <p:spPr bwMode="auto">
          <a:xfrm>
            <a:off x="3364050" y="4071938"/>
            <a:ext cx="12033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spcBef>
                <a:spcPts val="313"/>
              </a:spcBef>
              <a:buFont typeface="Wingdings" pitchFamily="2" charset="2"/>
              <a:buNone/>
            </a:pPr>
            <a:r>
              <a:rPr lang="en-US" sz="1400" b="1">
                <a:solidFill>
                  <a:srgbClr val="261748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FXE</a:t>
            </a:r>
          </a:p>
          <a:p>
            <a:pPr marL="39688" algn="ctr">
              <a:spcBef>
                <a:spcPts val="313"/>
              </a:spcBef>
              <a:buFont typeface="Wingdings" pitchFamily="2" charset="2"/>
              <a:buNone/>
            </a:pPr>
            <a:r>
              <a:rPr lang="en-US" sz="1400" b="1">
                <a:solidFill>
                  <a:srgbClr val="261748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experiments</a:t>
            </a:r>
          </a:p>
        </p:txBody>
      </p:sp>
      <p:sp>
        <p:nvSpPr>
          <p:cNvPr id="857" name="Rectangle 864"/>
          <p:cNvSpPr>
            <a:spLocks/>
          </p:cNvSpPr>
          <p:nvPr/>
        </p:nvSpPr>
        <p:spPr bwMode="auto">
          <a:xfrm>
            <a:off x="4316550" y="2627313"/>
            <a:ext cx="10922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>
              <a:buFont typeface="Wingdings" pitchFamily="2" charset="2"/>
              <a:buNone/>
            </a:pPr>
            <a:r>
              <a:rPr lang="en-US" sz="1800" b="1">
                <a:solidFill>
                  <a:srgbClr val="261748"/>
                </a:solidFill>
                <a:ea typeface="ＭＳ Ｐゴシック" pitchFamily="116" charset="-128"/>
                <a:cs typeface="Arial" charset="0"/>
              </a:rPr>
              <a:t>PP-laser</a:t>
            </a:r>
          </a:p>
        </p:txBody>
      </p:sp>
      <p:sp>
        <p:nvSpPr>
          <p:cNvPr id="858" name="Rectangle 865"/>
          <p:cNvSpPr>
            <a:spLocks/>
          </p:cNvSpPr>
          <p:nvPr/>
        </p:nvSpPr>
        <p:spPr bwMode="auto">
          <a:xfrm>
            <a:off x="4245113" y="2276475"/>
            <a:ext cx="1152525" cy="1081088"/>
          </a:xfrm>
          <a:prstGeom prst="rect">
            <a:avLst/>
          </a:prstGeom>
          <a:solidFill>
            <a:srgbClr val="FF0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grpSp>
        <p:nvGrpSpPr>
          <p:cNvPr id="859" name="Group 868"/>
          <p:cNvGrpSpPr>
            <a:grpSpLocks/>
          </p:cNvGrpSpPr>
          <p:nvPr/>
        </p:nvGrpSpPr>
        <p:grpSpPr bwMode="auto">
          <a:xfrm rot="-5400000">
            <a:off x="3416438" y="2528887"/>
            <a:ext cx="1081088" cy="576263"/>
            <a:chOff x="0" y="0"/>
            <a:chExt cx="681" cy="363"/>
          </a:xfrm>
        </p:grpSpPr>
        <p:sp>
          <p:nvSpPr>
            <p:cNvPr id="860" name="Rectangle 866"/>
            <p:cNvSpPr>
              <a:spLocks/>
            </p:cNvSpPr>
            <p:nvPr/>
          </p:nvSpPr>
          <p:spPr bwMode="auto">
            <a:xfrm>
              <a:off x="0" y="0"/>
              <a:ext cx="681" cy="363"/>
            </a:xfrm>
            <a:prstGeom prst="rect">
              <a:avLst/>
            </a:prstGeom>
            <a:solidFill>
              <a:srgbClr val="00B0F0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861" name="Rectangle 867"/>
            <p:cNvSpPr>
              <a:spLocks/>
            </p:cNvSpPr>
            <p:nvPr/>
          </p:nvSpPr>
          <p:spPr bwMode="auto">
            <a:xfrm>
              <a:off x="0" y="69"/>
              <a:ext cx="68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 anchor="ctr"/>
            <a:lstStyle/>
            <a:p>
              <a:pPr marL="382588" indent="-342900" algn="ctr">
                <a:spcBef>
                  <a:spcPts val="413"/>
                </a:spcBef>
                <a:buFont typeface="Wingdings" pitchFamily="2" charset="2"/>
                <a:buNone/>
              </a:pPr>
              <a:r>
                <a:rPr lang="en-US" sz="1800" b="1">
                  <a:solidFill>
                    <a:srgbClr val="261748"/>
                  </a:solidFill>
                  <a:ea typeface="ＭＳ Ｐゴシック" pitchFamily="116" charset="-128"/>
                  <a:cs typeface="Arial" charset="0"/>
                </a:rPr>
                <a:t>Sync</a:t>
              </a:r>
            </a:p>
          </p:txBody>
        </p:sp>
      </p:grpSp>
      <p:grpSp>
        <p:nvGrpSpPr>
          <p:cNvPr id="862" name="Group 871"/>
          <p:cNvGrpSpPr>
            <a:grpSpLocks/>
          </p:cNvGrpSpPr>
          <p:nvPr/>
        </p:nvGrpSpPr>
        <p:grpSpPr bwMode="auto">
          <a:xfrm>
            <a:off x="5532575" y="2655888"/>
            <a:ext cx="863600" cy="682625"/>
            <a:chOff x="0" y="0"/>
            <a:chExt cx="544" cy="430"/>
          </a:xfrm>
        </p:grpSpPr>
        <p:sp>
          <p:nvSpPr>
            <p:cNvPr id="863" name="Rectangle 869"/>
            <p:cNvSpPr>
              <a:spLocks/>
            </p:cNvSpPr>
            <p:nvPr/>
          </p:nvSpPr>
          <p:spPr bwMode="auto">
            <a:xfrm>
              <a:off x="0" y="0"/>
              <a:ext cx="544" cy="430"/>
            </a:xfrm>
            <a:prstGeom prst="rect">
              <a:avLst/>
            </a:prstGeom>
            <a:noFill/>
            <a:ln w="9525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864" name="Rectangle 870"/>
            <p:cNvSpPr>
              <a:spLocks/>
            </p:cNvSpPr>
            <p:nvPr/>
          </p:nvSpPr>
          <p:spPr bwMode="auto">
            <a:xfrm>
              <a:off x="0" y="0"/>
              <a:ext cx="544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 algn="ctr">
                <a:buFont typeface="Wingdings" pitchFamily="2" charset="2"/>
                <a:buNone/>
              </a:pPr>
              <a:r>
                <a:rPr lang="en-US" sz="1200" b="1">
                  <a:solidFill>
                    <a:srgbClr val="261748"/>
                  </a:solidFill>
                  <a:ea typeface="ＭＳ Ｐゴシック" pitchFamily="116" charset="-128"/>
                  <a:cs typeface="Arial" charset="0"/>
                </a:rPr>
                <a:t>Prep, service, spare</a:t>
              </a:r>
            </a:p>
          </p:txBody>
        </p:sp>
      </p:grpSp>
      <p:grpSp>
        <p:nvGrpSpPr>
          <p:cNvPr id="865" name="Group 874"/>
          <p:cNvGrpSpPr>
            <a:grpSpLocks/>
          </p:cNvGrpSpPr>
          <p:nvPr/>
        </p:nvGrpSpPr>
        <p:grpSpPr bwMode="auto">
          <a:xfrm>
            <a:off x="5407163" y="2284413"/>
            <a:ext cx="584200" cy="288925"/>
            <a:chOff x="0" y="0"/>
            <a:chExt cx="368" cy="182"/>
          </a:xfrm>
        </p:grpSpPr>
        <p:sp>
          <p:nvSpPr>
            <p:cNvPr id="866" name="Rectangle 872"/>
            <p:cNvSpPr>
              <a:spLocks/>
            </p:cNvSpPr>
            <p:nvPr/>
          </p:nvSpPr>
          <p:spPr bwMode="auto">
            <a:xfrm>
              <a:off x="0" y="0"/>
              <a:ext cx="368" cy="182"/>
            </a:xfrm>
            <a:prstGeom prst="rect">
              <a:avLst/>
            </a:prstGeom>
            <a:solidFill>
              <a:srgbClr val="251555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buFont typeface="Wingdings" pitchFamily="2" charset="2"/>
                <a:buNone/>
              </a:pPr>
              <a:endParaRPr lang="de-DE" b="1">
                <a:solidFill>
                  <a:srgbClr val="261748"/>
                </a:solidFill>
                <a:ea typeface="ＭＳ Ｐゴシック" pitchFamily="116" charset="-128"/>
              </a:endParaRPr>
            </a:p>
          </p:txBody>
        </p:sp>
        <p:sp>
          <p:nvSpPr>
            <p:cNvPr id="867" name="Rectangle 873"/>
            <p:cNvSpPr>
              <a:spLocks/>
            </p:cNvSpPr>
            <p:nvPr/>
          </p:nvSpPr>
          <p:spPr bwMode="auto">
            <a:xfrm>
              <a:off x="0" y="3"/>
              <a:ext cx="36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 anchor="ctr"/>
            <a:lstStyle/>
            <a:p>
              <a:pPr marL="39688" algn="ctr">
                <a:spcBef>
                  <a:spcPts val="275"/>
                </a:spcBef>
                <a:buFont typeface="Wingdings" pitchFamily="2" charset="2"/>
                <a:buNone/>
              </a:pPr>
              <a:r>
                <a:rPr lang="en-US" sz="1200" b="1">
                  <a:solidFill>
                    <a:srgbClr val="261748"/>
                  </a:solidFill>
                  <a:ea typeface="ＭＳ Ｐゴシック" pitchFamily="116" charset="-128"/>
                  <a:cs typeface="Arial" charset="0"/>
                </a:rPr>
                <a:t>lock</a:t>
              </a:r>
            </a:p>
          </p:txBody>
        </p:sp>
      </p:grpSp>
      <p:sp>
        <p:nvSpPr>
          <p:cNvPr id="868" name="Rectangle 875"/>
          <p:cNvSpPr>
            <a:spLocks/>
          </p:cNvSpPr>
          <p:nvPr/>
        </p:nvSpPr>
        <p:spPr bwMode="auto">
          <a:xfrm>
            <a:off x="4821375" y="3357563"/>
            <a:ext cx="576263" cy="271462"/>
          </a:xfrm>
          <a:prstGeom prst="rect">
            <a:avLst/>
          </a:prstGeom>
          <a:solidFill>
            <a:srgbClr val="FF0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869" name="Line 876"/>
          <p:cNvSpPr>
            <a:spLocks noChangeShapeType="1"/>
          </p:cNvSpPr>
          <p:nvPr/>
        </p:nvSpPr>
        <p:spPr bwMode="auto">
          <a:xfrm>
            <a:off x="5134113" y="3500438"/>
            <a:ext cx="1343025" cy="15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870" name="Line 877"/>
          <p:cNvSpPr>
            <a:spLocks noChangeShapeType="1"/>
          </p:cNvSpPr>
          <p:nvPr/>
        </p:nvSpPr>
        <p:spPr bwMode="auto">
          <a:xfrm>
            <a:off x="3308488" y="3500438"/>
            <a:ext cx="1746250" cy="63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871" name="Oval 878"/>
          <p:cNvSpPr>
            <a:spLocks/>
          </p:cNvSpPr>
          <p:nvPr/>
        </p:nvSpPr>
        <p:spPr bwMode="auto">
          <a:xfrm>
            <a:off x="5042038" y="3455988"/>
            <a:ext cx="114300" cy="101600"/>
          </a:xfrm>
          <a:prstGeom prst="ellipse">
            <a:avLst/>
          </a:pr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872" name="Oval 879"/>
          <p:cNvSpPr>
            <a:spLocks/>
          </p:cNvSpPr>
          <p:nvPr/>
        </p:nvSpPr>
        <p:spPr bwMode="auto">
          <a:xfrm>
            <a:off x="4032388" y="3462338"/>
            <a:ext cx="114300" cy="101600"/>
          </a:xfrm>
          <a:prstGeom prst="ellipse">
            <a:avLst/>
          </a:pr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cxnSp>
        <p:nvCxnSpPr>
          <p:cNvPr id="873" name="AutoShape 880"/>
          <p:cNvCxnSpPr>
            <a:cxnSpLocks noChangeShapeType="1"/>
            <a:stCxn id="854" idx="0"/>
            <a:endCxn id="872" idx="0"/>
          </p:cNvCxnSpPr>
          <p:nvPr/>
        </p:nvCxnSpPr>
        <p:spPr bwMode="auto">
          <a:xfrm rot="10800000">
            <a:off x="4087950" y="3513138"/>
            <a:ext cx="12700" cy="334962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4" name="Freeform 881"/>
          <p:cNvSpPr>
            <a:spLocks/>
          </p:cNvSpPr>
          <p:nvPr/>
        </p:nvSpPr>
        <p:spPr bwMode="auto">
          <a:xfrm>
            <a:off x="3664088" y="2266950"/>
            <a:ext cx="3048000" cy="1366838"/>
          </a:xfrm>
          <a:custGeom>
            <a:avLst/>
            <a:gdLst>
              <a:gd name="T0" fmla="*/ 0 w 21600"/>
              <a:gd name="T1" fmla="*/ 0 h 21600"/>
              <a:gd name="T2" fmla="*/ 430106667 w 21600"/>
              <a:gd name="T3" fmla="*/ 760810 h 21600"/>
              <a:gd name="T4" fmla="*/ 427418500 w 21600"/>
              <a:gd name="T5" fmla="*/ 65153940 h 21600"/>
              <a:gd name="T6" fmla="*/ 240142889 w 21600"/>
              <a:gd name="T7" fmla="*/ 65538363 h 21600"/>
              <a:gd name="T8" fmla="*/ 241935000 w 21600"/>
              <a:gd name="T9" fmla="*/ 86112439 h 21600"/>
              <a:gd name="T10" fmla="*/ 164874222 w 21600"/>
              <a:gd name="T11" fmla="*/ 86492876 h 21600"/>
              <a:gd name="T12" fmla="*/ 164874222 w 21600"/>
              <a:gd name="T13" fmla="*/ 65918800 h 21600"/>
              <a:gd name="T14" fmla="*/ 0 w 21600"/>
              <a:gd name="T15" fmla="*/ 66299173 h 21600"/>
              <a:gd name="T16" fmla="*/ 0 w 21600"/>
              <a:gd name="T17" fmla="*/ 0 h 21600"/>
              <a:gd name="T18" fmla="*/ 0 w 21600"/>
              <a:gd name="T19" fmla="*/ 0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190"/>
                </a:lnTo>
                <a:lnTo>
                  <a:pt x="21465" y="16271"/>
                </a:lnTo>
                <a:lnTo>
                  <a:pt x="12060" y="16367"/>
                </a:lnTo>
                <a:lnTo>
                  <a:pt x="12150" y="21505"/>
                </a:lnTo>
                <a:lnTo>
                  <a:pt x="8280" y="21600"/>
                </a:lnTo>
                <a:lnTo>
                  <a:pt x="8280" y="16462"/>
                </a:lnTo>
                <a:lnTo>
                  <a:pt x="0" y="16557"/>
                </a:lnTo>
                <a:cubicBezTo>
                  <a:pt x="15" y="11070"/>
                  <a:pt x="30" y="5582"/>
                  <a:pt x="0" y="0"/>
                </a:cubicBezTo>
                <a:close/>
                <a:moveTo>
                  <a:pt x="0" y="0"/>
                </a:moveTo>
              </a:path>
            </a:pathLst>
          </a:custGeom>
          <a:noFill/>
          <a:ln w="5715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875" name="Rectangle 882"/>
          <p:cNvSpPr>
            <a:spLocks/>
          </p:cNvSpPr>
          <p:nvPr/>
        </p:nvSpPr>
        <p:spPr bwMode="auto">
          <a:xfrm>
            <a:off x="1674950" y="3568700"/>
            <a:ext cx="29845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buFont typeface="Wingdings" pitchFamily="2" charset="2"/>
              <a:buNone/>
            </a:pPr>
            <a:r>
              <a:rPr lang="en-US" sz="600" b="1">
                <a:solidFill>
                  <a:srgbClr val="261748"/>
                </a:solidFill>
                <a:ea typeface="ＭＳ Ｐゴシック" pitchFamily="116" charset="-128"/>
                <a:cs typeface="Arial" charset="0"/>
              </a:rPr>
              <a:t>KB1</a:t>
            </a:r>
          </a:p>
        </p:txBody>
      </p:sp>
      <p:sp>
        <p:nvSpPr>
          <p:cNvPr id="876" name="Rectangle 888"/>
          <p:cNvSpPr>
            <a:spLocks/>
          </p:cNvSpPr>
          <p:nvPr/>
        </p:nvSpPr>
        <p:spPr bwMode="auto">
          <a:xfrm>
            <a:off x="1887675" y="4227513"/>
            <a:ext cx="10144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spcBef>
                <a:spcPts val="313"/>
              </a:spcBef>
              <a:buFont typeface="Wingdings" pitchFamily="2" charset="2"/>
              <a:buNone/>
            </a:pPr>
            <a:r>
              <a:rPr lang="en-US" sz="1400" b="1">
                <a:solidFill>
                  <a:srgbClr val="261748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FXE racks</a:t>
            </a:r>
          </a:p>
        </p:txBody>
      </p:sp>
      <p:sp>
        <p:nvSpPr>
          <p:cNvPr id="877" name="Rectangle 890"/>
          <p:cNvSpPr>
            <a:spLocks/>
          </p:cNvSpPr>
          <p:nvPr/>
        </p:nvSpPr>
        <p:spPr bwMode="auto">
          <a:xfrm>
            <a:off x="6800988" y="2349500"/>
            <a:ext cx="1620837" cy="957263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878" name="Rectangle 891"/>
          <p:cNvSpPr>
            <a:spLocks/>
          </p:cNvSpPr>
          <p:nvPr/>
        </p:nvSpPr>
        <p:spPr bwMode="auto">
          <a:xfrm>
            <a:off x="7112138" y="2628900"/>
            <a:ext cx="1033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spcBef>
                <a:spcPts val="313"/>
              </a:spcBef>
              <a:buFont typeface="Wingdings" pitchFamily="2" charset="2"/>
              <a:buNone/>
            </a:pPr>
            <a:r>
              <a:rPr lang="en-US" sz="1400" b="1">
                <a:solidFill>
                  <a:srgbClr val="261748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SPB racks</a:t>
            </a:r>
          </a:p>
        </p:txBody>
      </p:sp>
      <p:sp>
        <p:nvSpPr>
          <p:cNvPr id="879" name="Line 892"/>
          <p:cNvSpPr>
            <a:spLocks noChangeShapeType="1"/>
          </p:cNvSpPr>
          <p:nvPr/>
        </p:nvSpPr>
        <p:spPr bwMode="auto">
          <a:xfrm>
            <a:off x="4837250" y="3662363"/>
            <a:ext cx="587375" cy="1587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880" name="Line 893"/>
          <p:cNvSpPr>
            <a:spLocks noChangeShapeType="1"/>
          </p:cNvSpPr>
          <p:nvPr/>
        </p:nvSpPr>
        <p:spPr bwMode="auto">
          <a:xfrm rot="10800000" flipH="1">
            <a:off x="5424625" y="3357563"/>
            <a:ext cx="1588" cy="298450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881" name="Line 894"/>
          <p:cNvSpPr>
            <a:spLocks noChangeShapeType="1"/>
          </p:cNvSpPr>
          <p:nvPr/>
        </p:nvSpPr>
        <p:spPr bwMode="auto">
          <a:xfrm>
            <a:off x="5423038" y="3362325"/>
            <a:ext cx="3267075" cy="9525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882" name="Line 895"/>
          <p:cNvSpPr>
            <a:spLocks noChangeShapeType="1"/>
          </p:cNvSpPr>
          <p:nvPr/>
        </p:nvSpPr>
        <p:spPr bwMode="auto">
          <a:xfrm flipH="1">
            <a:off x="4821375" y="3662363"/>
            <a:ext cx="15875" cy="369887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883" name="Line 896"/>
          <p:cNvSpPr>
            <a:spLocks noChangeShapeType="1"/>
          </p:cNvSpPr>
          <p:nvPr/>
        </p:nvSpPr>
        <p:spPr bwMode="auto">
          <a:xfrm>
            <a:off x="5397638" y="4300538"/>
            <a:ext cx="3292475" cy="23812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884" name="Line 897"/>
          <p:cNvSpPr>
            <a:spLocks noChangeShapeType="1"/>
          </p:cNvSpPr>
          <p:nvPr/>
        </p:nvSpPr>
        <p:spPr bwMode="auto">
          <a:xfrm>
            <a:off x="8690113" y="3371850"/>
            <a:ext cx="1587" cy="952500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885" name="Rectangle 898"/>
          <p:cNvSpPr>
            <a:spLocks/>
          </p:cNvSpPr>
          <p:nvPr/>
        </p:nvSpPr>
        <p:spPr bwMode="auto">
          <a:xfrm>
            <a:off x="4888050" y="3805238"/>
            <a:ext cx="29845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buFont typeface="Wingdings" pitchFamily="2" charset="2"/>
              <a:buNone/>
            </a:pPr>
            <a:r>
              <a:rPr lang="en-US" sz="600" b="1">
                <a:solidFill>
                  <a:srgbClr val="261748"/>
                </a:solidFill>
                <a:ea typeface="ＭＳ Ｐゴシック" pitchFamily="116" charset="-128"/>
                <a:cs typeface="Arial" charset="0"/>
              </a:rPr>
              <a:t>KB2</a:t>
            </a:r>
          </a:p>
        </p:txBody>
      </p:sp>
      <p:sp>
        <p:nvSpPr>
          <p:cNvPr id="886" name="Rectangle 899"/>
          <p:cNvSpPr>
            <a:spLocks/>
          </p:cNvSpPr>
          <p:nvPr/>
        </p:nvSpPr>
        <p:spPr bwMode="auto">
          <a:xfrm>
            <a:off x="6221550" y="3652838"/>
            <a:ext cx="255588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buFont typeface="Wingdings" pitchFamily="2" charset="2"/>
              <a:buNone/>
            </a:pPr>
            <a:r>
              <a:rPr lang="en-US" sz="600" b="1">
                <a:solidFill>
                  <a:srgbClr val="261748"/>
                </a:solidFill>
                <a:ea typeface="ＭＳ Ｐゴシック" pitchFamily="116" charset="-128"/>
                <a:cs typeface="Arial" charset="0"/>
              </a:rPr>
              <a:t>Jet</a:t>
            </a:r>
          </a:p>
        </p:txBody>
      </p:sp>
      <p:sp>
        <p:nvSpPr>
          <p:cNvPr id="887" name="Rectangle 900"/>
          <p:cNvSpPr>
            <a:spLocks/>
          </p:cNvSpPr>
          <p:nvPr/>
        </p:nvSpPr>
        <p:spPr bwMode="auto">
          <a:xfrm>
            <a:off x="7994788" y="3657600"/>
            <a:ext cx="255587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buFont typeface="Wingdings" pitchFamily="2" charset="2"/>
              <a:buNone/>
            </a:pPr>
            <a:r>
              <a:rPr lang="en-US" sz="600" b="1">
                <a:solidFill>
                  <a:srgbClr val="261748"/>
                </a:solidFill>
                <a:ea typeface="ＭＳ Ｐゴシック" pitchFamily="116" charset="-128"/>
                <a:cs typeface="Arial" charset="0"/>
              </a:rPr>
              <a:t>Jet</a:t>
            </a:r>
          </a:p>
        </p:txBody>
      </p:sp>
      <p:sp>
        <p:nvSpPr>
          <p:cNvPr id="888" name="Rectangle 901"/>
          <p:cNvSpPr>
            <a:spLocks/>
          </p:cNvSpPr>
          <p:nvPr/>
        </p:nvSpPr>
        <p:spPr bwMode="auto">
          <a:xfrm flipH="1">
            <a:off x="6510475" y="4395788"/>
            <a:ext cx="558800" cy="647700"/>
          </a:xfrm>
          <a:prstGeom prst="rect">
            <a:avLst/>
          </a:prstGeom>
          <a:noFill/>
          <a:ln w="25400">
            <a:solidFill>
              <a:srgbClr val="66B13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889" name="Rectangle 902"/>
          <p:cNvSpPr>
            <a:spLocks/>
          </p:cNvSpPr>
          <p:nvPr/>
        </p:nvSpPr>
        <p:spPr bwMode="auto">
          <a:xfrm>
            <a:off x="6405700" y="4470400"/>
            <a:ext cx="80803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spcBef>
                <a:spcPts val="313"/>
              </a:spcBef>
              <a:buFont typeface="Wingdings" pitchFamily="2" charset="2"/>
              <a:buNone/>
            </a:pPr>
            <a:r>
              <a:rPr lang="en-US" sz="1400" b="1">
                <a:solidFill>
                  <a:srgbClr val="261748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Staging</a:t>
            </a:r>
          </a:p>
          <a:p>
            <a:pPr marL="39688" algn="ctr">
              <a:spcBef>
                <a:spcPts val="313"/>
              </a:spcBef>
              <a:buFont typeface="Wingdings" pitchFamily="2" charset="2"/>
              <a:buNone/>
            </a:pPr>
            <a:r>
              <a:rPr lang="en-US" sz="1400" b="1">
                <a:solidFill>
                  <a:srgbClr val="261748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area</a:t>
            </a:r>
          </a:p>
        </p:txBody>
      </p:sp>
      <p:sp>
        <p:nvSpPr>
          <p:cNvPr id="890" name="Line 892"/>
          <p:cNvSpPr>
            <a:spLocks noChangeShapeType="1"/>
          </p:cNvSpPr>
          <p:nvPr/>
        </p:nvSpPr>
        <p:spPr bwMode="auto">
          <a:xfrm>
            <a:off x="4821375" y="4035425"/>
            <a:ext cx="587375" cy="1588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891" name="Line 893"/>
          <p:cNvSpPr>
            <a:spLocks noChangeShapeType="1"/>
          </p:cNvSpPr>
          <p:nvPr/>
        </p:nvSpPr>
        <p:spPr bwMode="auto">
          <a:xfrm rot="10800000" flipH="1">
            <a:off x="5405575" y="4002088"/>
            <a:ext cx="1588" cy="298450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892" name="Rectangle 891"/>
          <p:cNvSpPr/>
          <p:nvPr/>
        </p:nvSpPr>
        <p:spPr bwMode="auto">
          <a:xfrm>
            <a:off x="4837250" y="4071938"/>
            <a:ext cx="525463" cy="295275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de-DE" b="1">
              <a:solidFill>
                <a:srgbClr val="261748"/>
              </a:solidFill>
              <a:latin typeface="Arial" pitchFamily="34" charset="0"/>
              <a:ea typeface="ＭＳ Ｐゴシック" pitchFamily="116" charset="-128"/>
              <a:sym typeface="Arial" pitchFamily="34" charset="0"/>
            </a:endParaRPr>
          </a:p>
        </p:txBody>
      </p:sp>
      <p:sp>
        <p:nvSpPr>
          <p:cNvPr id="893" name="Rectangle 892"/>
          <p:cNvSpPr/>
          <p:nvPr/>
        </p:nvSpPr>
        <p:spPr bwMode="auto">
          <a:xfrm>
            <a:off x="2916375" y="4238625"/>
            <a:ext cx="261938" cy="644525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de-DE" b="1">
              <a:solidFill>
                <a:srgbClr val="261748"/>
              </a:solidFill>
              <a:latin typeface="Arial" pitchFamily="34" charset="0"/>
              <a:ea typeface="ＭＳ Ｐゴシック" pitchFamily="116" charset="-128"/>
              <a:sym typeface="Arial" pitchFamily="34" charset="0"/>
            </a:endParaRPr>
          </a:p>
        </p:txBody>
      </p:sp>
      <p:sp>
        <p:nvSpPr>
          <p:cNvPr id="894" name="Rectangle 893"/>
          <p:cNvSpPr/>
          <p:nvPr/>
        </p:nvSpPr>
        <p:spPr bwMode="auto">
          <a:xfrm>
            <a:off x="1598750" y="4238625"/>
            <a:ext cx="1308100" cy="231775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de-DE" b="1">
              <a:solidFill>
                <a:srgbClr val="261748"/>
              </a:solidFill>
              <a:latin typeface="Arial" pitchFamily="34" charset="0"/>
              <a:ea typeface="ＭＳ Ｐゴシック" pitchFamily="116" charset="-128"/>
              <a:sym typeface="Arial" pitchFamily="34" charset="0"/>
            </a:endParaRPr>
          </a:p>
        </p:txBody>
      </p:sp>
      <p:sp>
        <p:nvSpPr>
          <p:cNvPr id="895" name="Rectangle 846"/>
          <p:cNvSpPr>
            <a:spLocks/>
          </p:cNvSpPr>
          <p:nvPr/>
        </p:nvSpPr>
        <p:spPr bwMode="auto">
          <a:xfrm>
            <a:off x="1076463" y="3911600"/>
            <a:ext cx="2093912" cy="322263"/>
          </a:xfrm>
          <a:prstGeom prst="rect">
            <a:avLst/>
          </a:prstGeom>
          <a:noFill/>
          <a:ln w="25400">
            <a:solidFill>
              <a:srgbClr val="4F30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896" name="Rectangle 854"/>
          <p:cNvSpPr>
            <a:spLocks/>
          </p:cNvSpPr>
          <p:nvPr/>
        </p:nvSpPr>
        <p:spPr bwMode="auto">
          <a:xfrm>
            <a:off x="3171963" y="3908425"/>
            <a:ext cx="1649412" cy="976313"/>
          </a:xfrm>
          <a:prstGeom prst="rect">
            <a:avLst/>
          </a:prstGeom>
          <a:noFill/>
          <a:ln w="25400">
            <a:solidFill>
              <a:srgbClr val="4F30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>
              <a:buFont typeface="Wingdings" pitchFamily="2" charset="2"/>
              <a:buNone/>
            </a:pPr>
            <a:endParaRPr lang="de-DE" b="1">
              <a:solidFill>
                <a:srgbClr val="261748"/>
              </a:solidFill>
              <a:ea typeface="ＭＳ Ｐゴシック" pitchFamily="116" charset="-128"/>
            </a:endParaRPr>
          </a:p>
        </p:txBody>
      </p:sp>
      <p:sp>
        <p:nvSpPr>
          <p:cNvPr id="897" name="Rectangle 896"/>
          <p:cNvSpPr/>
          <p:nvPr/>
        </p:nvSpPr>
        <p:spPr bwMode="auto">
          <a:xfrm>
            <a:off x="3813313" y="3438525"/>
            <a:ext cx="895350" cy="254000"/>
          </a:xfrm>
          <a:prstGeom prst="rect">
            <a:avLst/>
          </a:prstGeom>
          <a:noFill/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de-DE" b="1">
              <a:solidFill>
                <a:srgbClr val="261748"/>
              </a:solidFill>
              <a:latin typeface="Arial" pitchFamily="34" charset="0"/>
              <a:ea typeface="ＭＳ Ｐゴシック" pitchFamily="116" charset="-128"/>
              <a:sym typeface="Arial" pitchFamily="34" charset="0"/>
            </a:endParaRPr>
          </a:p>
        </p:txBody>
      </p:sp>
      <p:sp>
        <p:nvSpPr>
          <p:cNvPr id="898" name="Rectangle 897"/>
          <p:cNvSpPr/>
          <p:nvPr/>
        </p:nvSpPr>
        <p:spPr bwMode="auto">
          <a:xfrm>
            <a:off x="3252925" y="4076700"/>
            <a:ext cx="222250" cy="344488"/>
          </a:xfrm>
          <a:prstGeom prst="rect">
            <a:avLst/>
          </a:prstGeom>
          <a:noFill/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de-DE" b="1">
              <a:solidFill>
                <a:srgbClr val="261748"/>
              </a:solidFill>
              <a:latin typeface="Arial" pitchFamily="34" charset="0"/>
              <a:ea typeface="ＭＳ Ｐゴシック" pitchFamily="116" charset="-128"/>
              <a:sym typeface="Arial" pitchFamily="34" charset="0"/>
            </a:endParaRPr>
          </a:p>
        </p:txBody>
      </p:sp>
      <p:sp>
        <p:nvSpPr>
          <p:cNvPr id="899" name="Rectangle 888"/>
          <p:cNvSpPr>
            <a:spLocks/>
          </p:cNvSpPr>
          <p:nvPr/>
        </p:nvSpPr>
        <p:spPr bwMode="auto">
          <a:xfrm>
            <a:off x="4849950" y="4092575"/>
            <a:ext cx="5095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>
              <a:spcBef>
                <a:spcPts val="313"/>
              </a:spcBef>
              <a:buFont typeface="Wingdings" pitchFamily="2" charset="2"/>
              <a:buNone/>
            </a:pPr>
            <a:r>
              <a:rPr lang="en-US" sz="1400" b="1">
                <a:solidFill>
                  <a:srgbClr val="261748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racks</a:t>
            </a:r>
          </a:p>
        </p:txBody>
      </p:sp>
      <p:sp>
        <p:nvSpPr>
          <p:cNvPr id="901" name="TextBox 900"/>
          <p:cNvSpPr txBox="1"/>
          <p:nvPr/>
        </p:nvSpPr>
        <p:spPr>
          <a:xfrm>
            <a:off x="7261254" y="6056416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de-DE" sz="1800" dirty="0" smtClean="0">
                <a:solidFill>
                  <a:srgbClr val="261748"/>
                </a:solidFill>
                <a:ea typeface="ＭＳ Ｐゴシック" pitchFamily="116" charset="-128"/>
              </a:rPr>
              <a:t>(</a:t>
            </a:r>
            <a:r>
              <a:rPr lang="de-DE" sz="1800" dirty="0" err="1" smtClean="0">
                <a:solidFill>
                  <a:srgbClr val="261748"/>
                </a:solidFill>
                <a:ea typeface="ＭＳ Ｐゴシック" pitchFamily="116" charset="-128"/>
              </a:rPr>
              <a:t>preliminary</a:t>
            </a:r>
            <a:r>
              <a:rPr lang="de-DE" sz="1800" dirty="0" smtClean="0">
                <a:solidFill>
                  <a:srgbClr val="261748"/>
                </a:solidFill>
                <a:ea typeface="ＭＳ Ｐゴシック" pitchFamily="116" charset="-128"/>
              </a:rPr>
              <a:t>)</a:t>
            </a:r>
            <a:endParaRPr lang="de-DE" sz="1800" dirty="0">
              <a:solidFill>
                <a:srgbClr val="261748"/>
              </a:solidFill>
              <a:ea typeface="ＭＳ Ｐゴシック" pitchFamily="1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63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174"/>
    </mc:Choice>
    <mc:Fallback xmlns="">
      <p:transition spd="slow" advTm="7017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Time Line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AEBB4-71E4-4C28-835B-E4A7A9A47242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19</a:t>
            </a:r>
            <a:r>
              <a:rPr lang="en-GB" baseline="30000" smtClean="0"/>
              <a:t>th</a:t>
            </a:r>
            <a:r>
              <a:rPr lang="en-GB" smtClean="0"/>
              <a:t> of April, 2012, PPR1-2012, AER19 / 3.11</a:t>
            </a:r>
          </a:p>
          <a:p>
            <a:r>
              <a:rPr lang="en-GB" smtClean="0"/>
              <a:t>Andreas Galler, FXE Instrument, European XFEL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187404" y="1617013"/>
            <a:ext cx="6923314" cy="400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261748"/>
                </a:solidFill>
              </a:rPr>
              <a:t>April 2011: CDR out</a:t>
            </a:r>
          </a:p>
          <a:p>
            <a:endParaRPr lang="de-DE" sz="2400" dirty="0" smtClean="0">
              <a:solidFill>
                <a:srgbClr val="261748"/>
              </a:solidFill>
            </a:endParaRPr>
          </a:p>
          <a:p>
            <a:r>
              <a:rPr lang="de-DE" sz="2400" dirty="0" smtClean="0">
                <a:solidFill>
                  <a:srgbClr val="261748"/>
                </a:solidFill>
              </a:rPr>
              <a:t>September 2012: TDR</a:t>
            </a:r>
          </a:p>
          <a:p>
            <a:endParaRPr lang="de-DE" sz="2400" dirty="0" smtClean="0">
              <a:solidFill>
                <a:srgbClr val="261748"/>
              </a:solidFill>
            </a:endParaRPr>
          </a:p>
          <a:p>
            <a:r>
              <a:rPr lang="de-DE" sz="2400" dirty="0" smtClean="0">
                <a:solidFill>
                  <a:srgbClr val="261748"/>
                </a:solidFill>
              </a:rPr>
              <a:t>2013+: JJ X-</a:t>
            </a:r>
            <a:r>
              <a:rPr lang="de-DE" sz="2400" dirty="0" err="1" smtClean="0">
                <a:solidFill>
                  <a:srgbClr val="261748"/>
                </a:solidFill>
              </a:rPr>
              <a:t>ray</a:t>
            </a:r>
            <a:r>
              <a:rPr lang="de-DE" sz="2400" dirty="0" smtClean="0">
                <a:solidFill>
                  <a:srgbClr val="261748"/>
                </a:solidFill>
              </a:rPr>
              <a:t> will </a:t>
            </a:r>
            <a:r>
              <a:rPr lang="de-DE" sz="2400" dirty="0" err="1" smtClean="0">
                <a:solidFill>
                  <a:srgbClr val="261748"/>
                </a:solidFill>
              </a:rPr>
              <a:t>deliver</a:t>
            </a:r>
            <a:r>
              <a:rPr lang="de-DE" sz="2400" dirty="0" smtClean="0">
                <a:solidFill>
                  <a:srgbClr val="261748"/>
                </a:solidFill>
              </a:rPr>
              <a:t> </a:t>
            </a:r>
            <a:r>
              <a:rPr lang="de-DE" sz="2400" dirty="0" err="1" smtClean="0">
                <a:solidFill>
                  <a:srgbClr val="261748"/>
                </a:solidFill>
              </a:rPr>
              <a:t>first</a:t>
            </a:r>
            <a:r>
              <a:rPr lang="de-DE" sz="2400" dirty="0" smtClean="0">
                <a:solidFill>
                  <a:srgbClr val="261748"/>
                </a:solidFill>
              </a:rPr>
              <a:t> </a:t>
            </a:r>
            <a:r>
              <a:rPr lang="de-DE" sz="2400" dirty="0" err="1" smtClean="0">
                <a:solidFill>
                  <a:srgbClr val="261748"/>
                </a:solidFill>
              </a:rPr>
              <a:t>components</a:t>
            </a:r>
            <a:endParaRPr lang="de-DE" sz="2400" dirty="0" smtClean="0">
              <a:solidFill>
                <a:srgbClr val="261748"/>
              </a:solidFill>
            </a:endParaRPr>
          </a:p>
          <a:p>
            <a:endParaRPr lang="de-DE" sz="2400" dirty="0" smtClean="0">
              <a:solidFill>
                <a:srgbClr val="261748"/>
              </a:solidFill>
            </a:endParaRPr>
          </a:p>
          <a:p>
            <a:r>
              <a:rPr lang="de-DE" sz="2400" dirty="0" smtClean="0">
                <a:solidFill>
                  <a:srgbClr val="261748"/>
                </a:solidFill>
              </a:rPr>
              <a:t>2014+: Installation in </a:t>
            </a:r>
            <a:r>
              <a:rPr lang="de-DE" sz="2400" dirty="0" err="1" smtClean="0">
                <a:solidFill>
                  <a:srgbClr val="261748"/>
                </a:solidFill>
              </a:rPr>
              <a:t>exp</a:t>
            </a:r>
            <a:r>
              <a:rPr lang="de-DE" sz="2400" dirty="0" smtClean="0">
                <a:solidFill>
                  <a:srgbClr val="261748"/>
                </a:solidFill>
              </a:rPr>
              <a:t>. Hall</a:t>
            </a:r>
          </a:p>
          <a:p>
            <a:endParaRPr lang="de-DE" sz="2400" dirty="0" smtClean="0">
              <a:solidFill>
                <a:srgbClr val="261748"/>
              </a:solidFill>
            </a:endParaRPr>
          </a:p>
          <a:p>
            <a:r>
              <a:rPr lang="de-DE" sz="2400" dirty="0" err="1" smtClean="0">
                <a:solidFill>
                  <a:srgbClr val="261748"/>
                </a:solidFill>
              </a:rPr>
              <a:t>Late</a:t>
            </a:r>
            <a:r>
              <a:rPr lang="de-DE" sz="2400" dirty="0" smtClean="0">
                <a:solidFill>
                  <a:srgbClr val="261748"/>
                </a:solidFill>
              </a:rPr>
              <a:t> 2015: </a:t>
            </a:r>
            <a:r>
              <a:rPr lang="de-DE" sz="2400" dirty="0" err="1" smtClean="0">
                <a:solidFill>
                  <a:srgbClr val="261748"/>
                </a:solidFill>
              </a:rPr>
              <a:t>ready</a:t>
            </a:r>
            <a:r>
              <a:rPr lang="de-DE" sz="2400" dirty="0" smtClean="0">
                <a:solidFill>
                  <a:srgbClr val="261748"/>
                </a:solidFill>
              </a:rPr>
              <a:t> for beam</a:t>
            </a:r>
            <a:endParaRPr lang="de-DE" sz="2400" dirty="0">
              <a:solidFill>
                <a:srgbClr val="2617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67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216"/>
    </mc:Choice>
    <mc:Fallback xmlns="">
      <p:transition spd="slow" advTm="5521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Other </a:t>
            </a:r>
            <a:r>
              <a:rPr lang="de-DE" dirty="0" err="1" smtClean="0"/>
              <a:t>Issues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AEBB4-71E4-4C28-835B-E4A7A9A47242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19</a:t>
            </a:r>
            <a:r>
              <a:rPr lang="en-GB" baseline="30000" smtClean="0"/>
              <a:t>th</a:t>
            </a:r>
            <a:r>
              <a:rPr lang="en-GB" smtClean="0"/>
              <a:t> of April, 2012, PPR1-2012, AER19 / 3.11</a:t>
            </a:r>
          </a:p>
          <a:p>
            <a:r>
              <a:rPr lang="en-GB" smtClean="0"/>
              <a:t>Andreas Galler, FXE Instrument, European XFEL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63774" y="1665027"/>
            <a:ext cx="8707272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 smtClean="0"/>
              <a:t>Participation</a:t>
            </a:r>
            <a:r>
              <a:rPr lang="de-DE" sz="1800" dirty="0" smtClean="0"/>
              <a:t> in LCLS </a:t>
            </a:r>
            <a:r>
              <a:rPr lang="de-DE" sz="1800" dirty="0" err="1" smtClean="0"/>
              <a:t>beamtime</a:t>
            </a:r>
            <a:r>
              <a:rPr lang="de-DE" sz="1800" dirty="0"/>
              <a:t>	</a:t>
            </a:r>
            <a:r>
              <a:rPr lang="de-DE" sz="1800" dirty="0" smtClean="0"/>
              <a:t>				March 2012</a:t>
            </a:r>
          </a:p>
          <a:p>
            <a:endParaRPr lang="de-DE" sz="1800" dirty="0" smtClean="0"/>
          </a:p>
          <a:p>
            <a:r>
              <a:rPr lang="de-DE" sz="1800" dirty="0" smtClean="0"/>
              <a:t>PETRA III </a:t>
            </a:r>
            <a:r>
              <a:rPr lang="de-DE" sz="1800" dirty="0" err="1" smtClean="0"/>
              <a:t>beamtime</a:t>
            </a:r>
            <a:r>
              <a:rPr lang="de-DE" sz="1800" dirty="0" smtClean="0"/>
              <a:t>						June 2012</a:t>
            </a:r>
          </a:p>
          <a:p>
            <a:endParaRPr lang="de-DE" sz="1800" dirty="0" smtClean="0"/>
          </a:p>
          <a:p>
            <a:r>
              <a:rPr lang="de-DE" sz="1800" dirty="0" err="1" smtClean="0"/>
              <a:t>Participation</a:t>
            </a:r>
            <a:r>
              <a:rPr lang="de-DE" sz="1800" dirty="0" smtClean="0"/>
              <a:t> in SACLA </a:t>
            </a:r>
            <a:r>
              <a:rPr lang="de-DE" sz="1800" dirty="0" err="1" smtClean="0"/>
              <a:t>Beamtime</a:t>
            </a:r>
            <a:r>
              <a:rPr lang="de-DE" sz="1800" dirty="0" smtClean="0"/>
              <a:t>					June 2012</a:t>
            </a:r>
          </a:p>
          <a:p>
            <a:endParaRPr lang="de-DE" sz="1800" dirty="0"/>
          </a:p>
          <a:p>
            <a:r>
              <a:rPr lang="de-DE" sz="1800" dirty="0" err="1" smtClean="0"/>
              <a:t>PostDoc</a:t>
            </a:r>
            <a:r>
              <a:rPr lang="de-DE" sz="1800" dirty="0" smtClean="0"/>
              <a:t> Julien </a:t>
            </a:r>
            <a:r>
              <a:rPr lang="de-DE" sz="1800" dirty="0" err="1" smtClean="0"/>
              <a:t>Nillon</a:t>
            </a:r>
            <a:r>
              <a:rPr lang="de-DE" sz="1800" dirty="0" smtClean="0"/>
              <a:t> </a:t>
            </a:r>
            <a:r>
              <a:rPr lang="de-DE" sz="1800" dirty="0" err="1" smtClean="0"/>
              <a:t>hired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CRISP Project </a:t>
            </a:r>
            <a:r>
              <a:rPr lang="de-DE" sz="1800" dirty="0" err="1" smtClean="0"/>
              <a:t>devoloping</a:t>
            </a:r>
            <a:r>
              <a:rPr lang="de-DE" sz="1800" dirty="0" smtClean="0"/>
              <a:t> a MHz NOPA									April 2012</a:t>
            </a:r>
          </a:p>
          <a:p>
            <a:endParaRPr lang="de-DE" sz="1800" dirty="0"/>
          </a:p>
          <a:p>
            <a:r>
              <a:rPr lang="de-DE" sz="1800" dirty="0" err="1" smtClean="0"/>
              <a:t>Openings</a:t>
            </a:r>
            <a:r>
              <a:rPr lang="de-DE" sz="1800" dirty="0" smtClean="0"/>
              <a:t>: 2 </a:t>
            </a:r>
            <a:r>
              <a:rPr lang="de-DE" sz="1800" dirty="0" err="1" smtClean="0"/>
              <a:t>PhD</a:t>
            </a:r>
            <a:r>
              <a:rPr lang="de-DE" sz="1800" dirty="0" smtClean="0"/>
              <a:t> </a:t>
            </a:r>
            <a:r>
              <a:rPr lang="de-DE" sz="1800" dirty="0" err="1" smtClean="0"/>
              <a:t>students</a:t>
            </a:r>
            <a:r>
              <a:rPr lang="de-DE" sz="1800" dirty="0"/>
              <a:t>	</a:t>
            </a:r>
            <a:r>
              <a:rPr lang="de-DE" sz="1800" dirty="0" smtClean="0"/>
              <a:t>				2012</a:t>
            </a:r>
          </a:p>
          <a:p>
            <a:pPr lvl="1">
              <a:buNone/>
            </a:pPr>
            <a:r>
              <a:rPr lang="de-DE" sz="1800" dirty="0" smtClean="0"/>
              <a:t>(1 SFB925; 1 IMPRS)</a:t>
            </a:r>
          </a:p>
        </p:txBody>
      </p:sp>
    </p:spTree>
    <p:extLst>
      <p:ext uri="{BB962C8B-B14F-4D97-AF65-F5344CB8AC3E}">
        <p14:creationId xmlns:p14="http://schemas.microsoft.com/office/powerpoint/2010/main" val="371849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46"/>
    </mc:Choice>
    <mc:Fallback xmlns="">
      <p:transition spd="slow" advTm="3214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XAS/XES/XRD </a:t>
            </a:r>
            <a:r>
              <a:rPr lang="de-DE" dirty="0" err="1"/>
              <a:t>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FXE </a:t>
            </a:r>
            <a:r>
              <a:rPr lang="de-DE" dirty="0" err="1"/>
              <a:t>instrument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AEBB4-71E4-4C28-835B-E4A7A9A47242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19</a:t>
            </a:r>
            <a:r>
              <a:rPr lang="en-GB" baseline="30000" smtClean="0"/>
              <a:t>th</a:t>
            </a:r>
            <a:r>
              <a:rPr lang="en-GB" smtClean="0"/>
              <a:t> of April, 2012, PPR1-2012, AER19 / 3.11</a:t>
            </a:r>
          </a:p>
          <a:p>
            <a:r>
              <a:rPr lang="en-GB" smtClean="0"/>
              <a:t>Andreas Galler, FXE Instrument, European XFEL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95677" y="1140214"/>
            <a:ext cx="873456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261748"/>
                </a:solidFill>
              </a:rPr>
              <a:t>Dynamics of </a:t>
            </a:r>
            <a:r>
              <a:rPr lang="de-DE" sz="2400" dirty="0" err="1" smtClean="0">
                <a:solidFill>
                  <a:srgbClr val="261748"/>
                </a:solidFill>
              </a:rPr>
              <a:t>Solids</a:t>
            </a:r>
            <a:r>
              <a:rPr lang="de-DE" sz="2400" dirty="0" smtClean="0">
                <a:solidFill>
                  <a:srgbClr val="261748"/>
                </a:solidFill>
              </a:rPr>
              <a:t> and </a:t>
            </a:r>
            <a:r>
              <a:rPr lang="de-DE" sz="2400" dirty="0" err="1" smtClean="0">
                <a:solidFill>
                  <a:srgbClr val="261748"/>
                </a:solidFill>
              </a:rPr>
              <a:t>Liquids</a:t>
            </a:r>
            <a:r>
              <a:rPr lang="de-DE" sz="2400" dirty="0" smtClean="0">
                <a:solidFill>
                  <a:srgbClr val="261748"/>
                </a:solidFill>
              </a:rPr>
              <a:t> </a:t>
            </a:r>
          </a:p>
          <a:p>
            <a:r>
              <a:rPr lang="de-DE" sz="2400" dirty="0" err="1" smtClean="0">
                <a:solidFill>
                  <a:srgbClr val="261748"/>
                </a:solidFill>
              </a:rPr>
              <a:t>Combine</a:t>
            </a:r>
            <a:r>
              <a:rPr lang="de-DE" sz="2400" dirty="0" smtClean="0">
                <a:solidFill>
                  <a:srgbClr val="261748"/>
                </a:solidFill>
              </a:rPr>
              <a:t> </a:t>
            </a:r>
            <a:r>
              <a:rPr lang="de-DE" sz="2400" dirty="0" err="1" smtClean="0">
                <a:solidFill>
                  <a:srgbClr val="261748"/>
                </a:solidFill>
              </a:rPr>
              <a:t>versatile</a:t>
            </a:r>
            <a:r>
              <a:rPr lang="de-DE" sz="2400" dirty="0" smtClean="0">
                <a:solidFill>
                  <a:srgbClr val="261748"/>
                </a:solidFill>
              </a:rPr>
              <a:t> </a:t>
            </a:r>
            <a:r>
              <a:rPr lang="de-DE" sz="2400" dirty="0" err="1" smtClean="0">
                <a:solidFill>
                  <a:srgbClr val="261748"/>
                </a:solidFill>
              </a:rPr>
              <a:t>structural</a:t>
            </a:r>
            <a:r>
              <a:rPr lang="de-DE" sz="2400" dirty="0" smtClean="0">
                <a:solidFill>
                  <a:srgbClr val="261748"/>
                </a:solidFill>
              </a:rPr>
              <a:t> </a:t>
            </a:r>
            <a:r>
              <a:rPr lang="de-DE" sz="2400" dirty="0" err="1" smtClean="0">
                <a:solidFill>
                  <a:srgbClr val="261748"/>
                </a:solidFill>
              </a:rPr>
              <a:t>tools</a:t>
            </a:r>
            <a:r>
              <a:rPr lang="de-DE" sz="2400" dirty="0" smtClean="0">
                <a:solidFill>
                  <a:srgbClr val="261748"/>
                </a:solidFill>
              </a:rPr>
              <a:t> </a:t>
            </a:r>
            <a:r>
              <a:rPr lang="de-DE" sz="2400" dirty="0" err="1" smtClean="0">
                <a:solidFill>
                  <a:srgbClr val="261748"/>
                </a:solidFill>
              </a:rPr>
              <a:t>into</a:t>
            </a:r>
            <a:r>
              <a:rPr lang="de-DE" sz="2400" dirty="0" smtClean="0">
                <a:solidFill>
                  <a:srgbClr val="261748"/>
                </a:solidFill>
              </a:rPr>
              <a:t> </a:t>
            </a:r>
            <a:r>
              <a:rPr lang="de-DE" sz="2400" dirty="0" err="1" smtClean="0">
                <a:solidFill>
                  <a:srgbClr val="261748"/>
                </a:solidFill>
              </a:rPr>
              <a:t>one</a:t>
            </a:r>
            <a:r>
              <a:rPr lang="de-DE" sz="2400" dirty="0" smtClean="0">
                <a:solidFill>
                  <a:srgbClr val="261748"/>
                </a:solidFill>
              </a:rPr>
              <a:t> </a:t>
            </a:r>
            <a:r>
              <a:rPr lang="de-DE" sz="2400" dirty="0" err="1" smtClean="0">
                <a:solidFill>
                  <a:srgbClr val="261748"/>
                </a:solidFill>
              </a:rPr>
              <a:t>single</a:t>
            </a:r>
            <a:r>
              <a:rPr lang="de-DE" sz="2400" dirty="0" smtClean="0">
                <a:solidFill>
                  <a:srgbClr val="261748"/>
                </a:solidFill>
              </a:rPr>
              <a:t> </a:t>
            </a:r>
            <a:r>
              <a:rPr lang="de-DE" sz="2400" dirty="0" err="1" smtClean="0">
                <a:solidFill>
                  <a:srgbClr val="261748"/>
                </a:solidFill>
              </a:rPr>
              <a:t>setup</a:t>
            </a:r>
            <a:r>
              <a:rPr lang="de-DE" sz="2400" dirty="0" smtClean="0">
                <a:solidFill>
                  <a:srgbClr val="261748"/>
                </a:solidFill>
              </a:rPr>
              <a:t/>
            </a:r>
            <a:br>
              <a:rPr lang="de-DE" sz="2400" dirty="0" smtClean="0">
                <a:solidFill>
                  <a:srgbClr val="261748"/>
                </a:solidFill>
              </a:rPr>
            </a:br>
            <a:r>
              <a:rPr lang="de-DE" sz="2400" dirty="0" smtClean="0">
                <a:solidFill>
                  <a:srgbClr val="261748"/>
                </a:solidFill>
              </a:rPr>
              <a:t>	- </a:t>
            </a:r>
            <a:r>
              <a:rPr lang="de-DE" sz="2400" dirty="0" err="1" smtClean="0">
                <a:solidFill>
                  <a:srgbClr val="261748"/>
                </a:solidFill>
              </a:rPr>
              <a:t>x-ray</a:t>
            </a:r>
            <a:r>
              <a:rPr lang="de-DE" sz="2400" dirty="0" smtClean="0">
                <a:solidFill>
                  <a:srgbClr val="261748"/>
                </a:solidFill>
              </a:rPr>
              <a:t> </a:t>
            </a:r>
            <a:r>
              <a:rPr lang="de-DE" sz="2400" dirty="0" err="1" smtClean="0">
                <a:solidFill>
                  <a:srgbClr val="261748"/>
                </a:solidFill>
              </a:rPr>
              <a:t>absorption</a:t>
            </a:r>
            <a:r>
              <a:rPr lang="de-DE" sz="2400" dirty="0" smtClean="0">
                <a:solidFill>
                  <a:srgbClr val="261748"/>
                </a:solidFill>
              </a:rPr>
              <a:t> (XANES, EXAFS)</a:t>
            </a:r>
            <a:br>
              <a:rPr lang="de-DE" sz="2400" dirty="0" smtClean="0">
                <a:solidFill>
                  <a:srgbClr val="261748"/>
                </a:solidFill>
              </a:rPr>
            </a:br>
            <a:r>
              <a:rPr lang="de-DE" sz="2400" dirty="0" smtClean="0">
                <a:solidFill>
                  <a:srgbClr val="261748"/>
                </a:solidFill>
              </a:rPr>
              <a:t>	- </a:t>
            </a:r>
            <a:r>
              <a:rPr lang="de-DE" sz="2400" dirty="0" err="1" smtClean="0">
                <a:solidFill>
                  <a:srgbClr val="261748"/>
                </a:solidFill>
              </a:rPr>
              <a:t>x-ray</a:t>
            </a:r>
            <a:r>
              <a:rPr lang="de-DE" sz="2400" dirty="0" smtClean="0">
                <a:solidFill>
                  <a:srgbClr val="261748"/>
                </a:solidFill>
              </a:rPr>
              <a:t> </a:t>
            </a:r>
            <a:r>
              <a:rPr lang="de-DE" sz="2400" dirty="0" err="1" smtClean="0">
                <a:solidFill>
                  <a:srgbClr val="261748"/>
                </a:solidFill>
              </a:rPr>
              <a:t>emission</a:t>
            </a:r>
            <a:r>
              <a:rPr lang="de-DE" sz="2400" dirty="0" smtClean="0">
                <a:solidFill>
                  <a:srgbClr val="261748"/>
                </a:solidFill>
              </a:rPr>
              <a:t> (XES, RXES, …)</a:t>
            </a:r>
            <a:br>
              <a:rPr lang="de-DE" sz="2400" dirty="0" smtClean="0">
                <a:solidFill>
                  <a:srgbClr val="261748"/>
                </a:solidFill>
              </a:rPr>
            </a:br>
            <a:r>
              <a:rPr lang="de-DE" sz="2400" dirty="0" smtClean="0">
                <a:solidFill>
                  <a:srgbClr val="261748"/>
                </a:solidFill>
              </a:rPr>
              <a:t>	- </a:t>
            </a:r>
            <a:r>
              <a:rPr lang="de-DE" sz="2400" dirty="0" err="1" smtClean="0">
                <a:solidFill>
                  <a:srgbClr val="261748"/>
                </a:solidFill>
              </a:rPr>
              <a:t>x-ray</a:t>
            </a:r>
            <a:r>
              <a:rPr lang="de-DE" sz="2400" dirty="0" smtClean="0">
                <a:solidFill>
                  <a:srgbClr val="261748"/>
                </a:solidFill>
              </a:rPr>
              <a:t> </a:t>
            </a:r>
            <a:r>
              <a:rPr lang="de-DE" sz="2400" dirty="0" err="1" smtClean="0">
                <a:solidFill>
                  <a:srgbClr val="261748"/>
                </a:solidFill>
              </a:rPr>
              <a:t>scattering</a:t>
            </a:r>
            <a:r>
              <a:rPr lang="de-DE" sz="2400" dirty="0" smtClean="0">
                <a:solidFill>
                  <a:srgbClr val="261748"/>
                </a:solidFill>
              </a:rPr>
              <a:t> (XRD, diffuse </a:t>
            </a:r>
            <a:r>
              <a:rPr lang="de-DE" sz="2400" dirty="0" err="1" smtClean="0">
                <a:solidFill>
                  <a:srgbClr val="261748"/>
                </a:solidFill>
              </a:rPr>
              <a:t>scattering</a:t>
            </a:r>
            <a:r>
              <a:rPr lang="de-DE" sz="2400" dirty="0" smtClean="0">
                <a:solidFill>
                  <a:srgbClr val="261748"/>
                </a:solidFill>
              </a:rPr>
              <a:t>)</a:t>
            </a:r>
            <a:br>
              <a:rPr lang="de-DE" sz="2400" dirty="0" smtClean="0">
                <a:solidFill>
                  <a:srgbClr val="261748"/>
                </a:solidFill>
              </a:rPr>
            </a:br>
            <a:r>
              <a:rPr lang="de-DE" sz="2400" dirty="0" smtClean="0">
                <a:solidFill>
                  <a:srgbClr val="261748"/>
                </a:solidFill>
                <a:sym typeface="Wingdings" pitchFamily="2" charset="2"/>
              </a:rPr>
              <a:t> </a:t>
            </a:r>
            <a:r>
              <a:rPr lang="de-DE" sz="2400" dirty="0" err="1" smtClean="0">
                <a:solidFill>
                  <a:srgbClr val="261748"/>
                </a:solidFill>
                <a:sym typeface="Wingdings" pitchFamily="2" charset="2"/>
              </a:rPr>
              <a:t>Obtain</a:t>
            </a:r>
            <a:r>
              <a:rPr lang="de-DE" sz="2400" dirty="0" smtClean="0">
                <a:solidFill>
                  <a:srgbClr val="261748"/>
                </a:solidFill>
                <a:sym typeface="Wingdings" pitchFamily="2" charset="2"/>
              </a:rPr>
              <a:t> </a:t>
            </a:r>
            <a:r>
              <a:rPr lang="de-DE" sz="2400" dirty="0" err="1" smtClean="0">
                <a:solidFill>
                  <a:srgbClr val="261748"/>
                </a:solidFill>
                <a:sym typeface="Wingdings" pitchFamily="2" charset="2"/>
              </a:rPr>
              <a:t>new</a:t>
            </a:r>
            <a:r>
              <a:rPr lang="de-DE" sz="2400" dirty="0" smtClean="0">
                <a:solidFill>
                  <a:srgbClr val="261748"/>
                </a:solidFill>
                <a:sym typeface="Wingdings" pitchFamily="2" charset="2"/>
              </a:rPr>
              <a:t> </a:t>
            </a:r>
            <a:r>
              <a:rPr lang="de-DE" sz="2400" dirty="0" err="1" smtClean="0">
                <a:solidFill>
                  <a:srgbClr val="261748"/>
                </a:solidFill>
                <a:sym typeface="Wingdings" pitchFamily="2" charset="2"/>
              </a:rPr>
              <a:t>information</a:t>
            </a:r>
            <a:r>
              <a:rPr lang="de-DE" sz="2400" dirty="0" smtClean="0">
                <a:solidFill>
                  <a:srgbClr val="261748"/>
                </a:solidFill>
                <a:sym typeface="Wingdings" pitchFamily="2" charset="2"/>
              </a:rPr>
              <a:t> </a:t>
            </a:r>
            <a:r>
              <a:rPr lang="de-DE" sz="2400" dirty="0" err="1" smtClean="0">
                <a:solidFill>
                  <a:srgbClr val="261748"/>
                </a:solidFill>
                <a:sym typeface="Wingdings" pitchFamily="2" charset="2"/>
              </a:rPr>
              <a:t>during</a:t>
            </a:r>
            <a:r>
              <a:rPr lang="de-DE" sz="2400" dirty="0" smtClean="0">
                <a:solidFill>
                  <a:srgbClr val="261748"/>
                </a:solidFill>
                <a:sym typeface="Wingdings" pitchFamily="2" charset="2"/>
              </a:rPr>
              <a:t> </a:t>
            </a:r>
            <a:r>
              <a:rPr lang="de-DE" sz="2400" dirty="0" err="1" smtClean="0">
                <a:solidFill>
                  <a:srgbClr val="261748"/>
                </a:solidFill>
                <a:sym typeface="Wingdings" pitchFamily="2" charset="2"/>
              </a:rPr>
              <a:t>the</a:t>
            </a:r>
            <a:r>
              <a:rPr lang="de-DE" sz="2400" dirty="0" smtClean="0">
                <a:solidFill>
                  <a:srgbClr val="261748"/>
                </a:solidFill>
                <a:sym typeface="Wingdings" pitchFamily="2" charset="2"/>
              </a:rPr>
              <a:t> </a:t>
            </a:r>
            <a:r>
              <a:rPr lang="de-DE" sz="2400" dirty="0" err="1" smtClean="0">
                <a:solidFill>
                  <a:srgbClr val="261748"/>
                </a:solidFill>
                <a:sym typeface="Wingdings" pitchFamily="2" charset="2"/>
              </a:rPr>
              <a:t>dynamics</a:t>
            </a:r>
            <a:endParaRPr lang="de-DE" sz="2400" dirty="0" smtClean="0">
              <a:solidFill>
                <a:srgbClr val="261748"/>
              </a:solidFill>
              <a:sym typeface="Wingdings" pitchFamily="2" charset="2"/>
            </a:endParaRPr>
          </a:p>
          <a:p>
            <a:endParaRPr lang="de-DE" sz="2400" dirty="0" smtClean="0">
              <a:solidFill>
                <a:srgbClr val="261748"/>
              </a:solidFill>
              <a:sym typeface="Wingdings" pitchFamily="2" charset="2"/>
            </a:endParaRPr>
          </a:p>
          <a:p>
            <a:r>
              <a:rPr lang="de-DE" sz="2400" dirty="0" smtClean="0">
                <a:solidFill>
                  <a:srgbClr val="261748"/>
                </a:solidFill>
                <a:sym typeface="Wingdings" pitchFamily="2" charset="2"/>
              </a:rPr>
              <a:t> </a:t>
            </a:r>
            <a:r>
              <a:rPr lang="de-DE" sz="2400" dirty="0" err="1" smtClean="0">
                <a:solidFill>
                  <a:srgbClr val="261748"/>
                </a:solidFill>
                <a:sym typeface="Wingdings" pitchFamily="2" charset="2"/>
              </a:rPr>
              <a:t>Maintain</a:t>
            </a:r>
            <a:r>
              <a:rPr lang="de-DE" sz="2400" dirty="0" smtClean="0">
                <a:solidFill>
                  <a:srgbClr val="261748"/>
                </a:solidFill>
                <a:sym typeface="Wingdings" pitchFamily="2" charset="2"/>
              </a:rPr>
              <a:t> </a:t>
            </a:r>
            <a:r>
              <a:rPr lang="de-DE" sz="2400" dirty="0" err="1" smtClean="0">
                <a:solidFill>
                  <a:srgbClr val="261748"/>
                </a:solidFill>
                <a:sym typeface="Wingdings" pitchFamily="2" charset="2"/>
              </a:rPr>
              <a:t>both</a:t>
            </a:r>
            <a:r>
              <a:rPr lang="de-DE" sz="2400" dirty="0" smtClean="0">
                <a:solidFill>
                  <a:srgbClr val="261748"/>
                </a:solidFill>
                <a:sym typeface="Wingdings" pitchFamily="2" charset="2"/>
              </a:rPr>
              <a:t> ambient and </a:t>
            </a:r>
            <a:r>
              <a:rPr lang="de-DE" sz="2400" dirty="0" err="1" smtClean="0">
                <a:solidFill>
                  <a:srgbClr val="261748"/>
                </a:solidFill>
                <a:sym typeface="Wingdings" pitchFamily="2" charset="2"/>
              </a:rPr>
              <a:t>vacuum</a:t>
            </a:r>
            <a:r>
              <a:rPr lang="de-DE" sz="2400" dirty="0" smtClean="0">
                <a:solidFill>
                  <a:srgbClr val="261748"/>
                </a:solidFill>
                <a:sym typeface="Wingdings" pitchFamily="2" charset="2"/>
              </a:rPr>
              <a:t> </a:t>
            </a:r>
            <a:r>
              <a:rPr lang="de-DE" sz="2400" dirty="0" err="1" smtClean="0">
                <a:solidFill>
                  <a:srgbClr val="261748"/>
                </a:solidFill>
                <a:sym typeface="Wingdings" pitchFamily="2" charset="2"/>
              </a:rPr>
              <a:t>options</a:t>
            </a:r>
            <a:r>
              <a:rPr lang="de-DE" sz="2400" dirty="0" smtClean="0">
                <a:solidFill>
                  <a:srgbClr val="261748"/>
                </a:solidFill>
                <a:sym typeface="Wingdings" pitchFamily="2" charset="2"/>
              </a:rPr>
              <a:t/>
            </a:r>
            <a:br>
              <a:rPr lang="de-DE" sz="2400" dirty="0" smtClean="0">
                <a:solidFill>
                  <a:srgbClr val="261748"/>
                </a:solidFill>
                <a:sym typeface="Wingdings" pitchFamily="2" charset="2"/>
              </a:rPr>
            </a:br>
            <a:r>
              <a:rPr lang="de-DE" sz="2400" dirty="0" smtClean="0">
                <a:solidFill>
                  <a:srgbClr val="261748"/>
                </a:solidFill>
                <a:sym typeface="Wingdings" pitchFamily="2" charset="2"/>
              </a:rPr>
              <a:t>	- ambient </a:t>
            </a:r>
            <a:r>
              <a:rPr lang="de-DE" sz="2400" dirty="0" err="1" smtClean="0">
                <a:solidFill>
                  <a:srgbClr val="261748"/>
                </a:solidFill>
                <a:sym typeface="Wingdings" pitchFamily="2" charset="2"/>
              </a:rPr>
              <a:t>conditions</a:t>
            </a:r>
            <a:r>
              <a:rPr lang="de-DE" sz="2400" dirty="0" smtClean="0">
                <a:solidFill>
                  <a:srgbClr val="261748"/>
                </a:solidFill>
                <a:sym typeface="Wingdings" pitchFamily="2" charset="2"/>
              </a:rPr>
              <a:t> for </a:t>
            </a:r>
            <a:r>
              <a:rPr lang="de-DE" sz="2400" dirty="0" err="1" smtClean="0">
                <a:solidFill>
                  <a:srgbClr val="261748"/>
                </a:solidFill>
                <a:sym typeface="Wingdings" pitchFamily="2" charset="2"/>
              </a:rPr>
              <a:t>liquids</a:t>
            </a:r>
            <a:r>
              <a:rPr lang="de-DE" sz="2400" dirty="0" smtClean="0">
                <a:solidFill>
                  <a:srgbClr val="261748"/>
                </a:solidFill>
                <a:sym typeface="Wingdings" pitchFamily="2" charset="2"/>
              </a:rPr>
              <a:t>, </a:t>
            </a:r>
            <a:r>
              <a:rPr lang="de-DE" sz="2400" dirty="0" err="1" smtClean="0">
                <a:solidFill>
                  <a:srgbClr val="261748"/>
                </a:solidFill>
                <a:sym typeface="Wingdings" pitchFamily="2" charset="2"/>
              </a:rPr>
              <a:t>solids</a:t>
            </a:r>
            <a:r>
              <a:rPr lang="de-DE" sz="2400" dirty="0" smtClean="0">
                <a:solidFill>
                  <a:srgbClr val="261748"/>
                </a:solidFill>
                <a:sym typeface="Wingdings" pitchFamily="2" charset="2"/>
              </a:rPr>
              <a:t>, …</a:t>
            </a:r>
            <a:br>
              <a:rPr lang="de-DE" sz="2400" dirty="0" smtClean="0">
                <a:solidFill>
                  <a:srgbClr val="261748"/>
                </a:solidFill>
                <a:sym typeface="Wingdings" pitchFamily="2" charset="2"/>
              </a:rPr>
            </a:br>
            <a:r>
              <a:rPr lang="de-DE" sz="2400" dirty="0" smtClean="0">
                <a:solidFill>
                  <a:srgbClr val="261748"/>
                </a:solidFill>
                <a:sym typeface="Wingdings" pitchFamily="2" charset="2"/>
              </a:rPr>
              <a:t>	- </a:t>
            </a:r>
            <a:r>
              <a:rPr lang="de-DE" sz="2400" dirty="0" err="1" smtClean="0">
                <a:solidFill>
                  <a:srgbClr val="261748"/>
                </a:solidFill>
                <a:sym typeface="Wingdings" pitchFamily="2" charset="2"/>
              </a:rPr>
              <a:t>vacuum</a:t>
            </a:r>
            <a:r>
              <a:rPr lang="de-DE" sz="2400" dirty="0" smtClean="0">
                <a:solidFill>
                  <a:srgbClr val="261748"/>
                </a:solidFill>
                <a:sym typeface="Wingdings" pitchFamily="2" charset="2"/>
              </a:rPr>
              <a:t> </a:t>
            </a:r>
            <a:r>
              <a:rPr lang="de-DE" sz="2400" dirty="0" err="1" smtClean="0">
                <a:solidFill>
                  <a:srgbClr val="261748"/>
                </a:solidFill>
                <a:sym typeface="Wingdings" pitchFamily="2" charset="2"/>
              </a:rPr>
              <a:t>chamber</a:t>
            </a:r>
            <a:r>
              <a:rPr lang="de-DE" sz="2400" dirty="0" smtClean="0">
                <a:solidFill>
                  <a:srgbClr val="261748"/>
                </a:solidFill>
                <a:sym typeface="Wingdings" pitchFamily="2" charset="2"/>
              </a:rPr>
              <a:t> for </a:t>
            </a:r>
            <a:r>
              <a:rPr lang="de-DE" sz="2400" dirty="0" err="1" smtClean="0">
                <a:solidFill>
                  <a:srgbClr val="261748"/>
                </a:solidFill>
                <a:sym typeface="Wingdings" pitchFamily="2" charset="2"/>
              </a:rPr>
              <a:t>surfaces</a:t>
            </a:r>
            <a:r>
              <a:rPr lang="de-DE" sz="2400" dirty="0" smtClean="0">
                <a:solidFill>
                  <a:srgbClr val="261748"/>
                </a:solidFill>
                <a:sym typeface="Wingdings" pitchFamily="2" charset="2"/>
              </a:rPr>
              <a:t>, </a:t>
            </a:r>
            <a:r>
              <a:rPr lang="de-DE" sz="2400" dirty="0" err="1" smtClean="0">
                <a:solidFill>
                  <a:srgbClr val="261748"/>
                </a:solidFill>
                <a:sym typeface="Wingdings" pitchFamily="2" charset="2"/>
              </a:rPr>
              <a:t>cryogenic</a:t>
            </a:r>
            <a:r>
              <a:rPr lang="de-DE" sz="2400" dirty="0" smtClean="0">
                <a:solidFill>
                  <a:srgbClr val="261748"/>
                </a:solidFill>
                <a:sym typeface="Wingdings" pitchFamily="2" charset="2"/>
              </a:rPr>
              <a:t> </a:t>
            </a:r>
            <a:r>
              <a:rPr lang="de-DE" sz="2400" dirty="0" err="1" smtClean="0">
                <a:solidFill>
                  <a:srgbClr val="261748"/>
                </a:solidFill>
                <a:sym typeface="Wingdings" pitchFamily="2" charset="2"/>
              </a:rPr>
              <a:t>samples</a:t>
            </a:r>
            <a:r>
              <a:rPr lang="de-DE" sz="2400" dirty="0" smtClean="0">
                <a:solidFill>
                  <a:srgbClr val="261748"/>
                </a:solidFill>
                <a:sym typeface="Wingdings" pitchFamily="2" charset="2"/>
              </a:rPr>
              <a:t>, …</a:t>
            </a:r>
          </a:p>
          <a:p>
            <a:endParaRPr lang="de-DE" sz="2400" dirty="0" smtClean="0">
              <a:solidFill>
                <a:srgbClr val="261748"/>
              </a:solidFill>
              <a:sym typeface="Wingdings" pitchFamily="2" charset="2"/>
            </a:endParaRPr>
          </a:p>
          <a:p>
            <a:r>
              <a:rPr lang="de-DE" sz="2400" dirty="0" smtClean="0">
                <a:solidFill>
                  <a:srgbClr val="261748"/>
                </a:solidFill>
                <a:sym typeface="Wingdings" pitchFamily="2" charset="2"/>
              </a:rPr>
              <a:t> </a:t>
            </a:r>
            <a:r>
              <a:rPr lang="de-DE" sz="2400" dirty="0" err="1" smtClean="0">
                <a:solidFill>
                  <a:srgbClr val="261748"/>
                </a:solidFill>
                <a:sym typeface="Wingdings" pitchFamily="2" charset="2"/>
              </a:rPr>
              <a:t>Exploit</a:t>
            </a:r>
            <a:r>
              <a:rPr lang="de-DE" sz="2400" dirty="0" smtClean="0">
                <a:solidFill>
                  <a:srgbClr val="261748"/>
                </a:solidFill>
                <a:sym typeface="Wingdings" pitchFamily="2" charset="2"/>
              </a:rPr>
              <a:t> </a:t>
            </a:r>
            <a:r>
              <a:rPr lang="de-DE" sz="2400" dirty="0" err="1" smtClean="0">
                <a:solidFill>
                  <a:srgbClr val="261748"/>
                </a:solidFill>
                <a:sym typeface="Wingdings" pitchFamily="2" charset="2"/>
              </a:rPr>
              <a:t>the</a:t>
            </a:r>
            <a:r>
              <a:rPr lang="de-DE" sz="2400" dirty="0" smtClean="0">
                <a:solidFill>
                  <a:srgbClr val="261748"/>
                </a:solidFill>
                <a:sym typeface="Wingdings" pitchFamily="2" charset="2"/>
              </a:rPr>
              <a:t> </a:t>
            </a:r>
            <a:r>
              <a:rPr lang="de-DE" sz="2400" dirty="0" err="1" smtClean="0">
                <a:solidFill>
                  <a:srgbClr val="261748"/>
                </a:solidFill>
                <a:sym typeface="Wingdings" pitchFamily="2" charset="2"/>
              </a:rPr>
              <a:t>highest</a:t>
            </a:r>
            <a:r>
              <a:rPr lang="de-DE" sz="2400" dirty="0" smtClean="0">
                <a:solidFill>
                  <a:srgbClr val="261748"/>
                </a:solidFill>
                <a:sym typeface="Wingdings" pitchFamily="2" charset="2"/>
              </a:rPr>
              <a:t> </a:t>
            </a:r>
            <a:r>
              <a:rPr lang="de-DE" sz="2400" dirty="0" err="1" smtClean="0">
                <a:solidFill>
                  <a:srgbClr val="261748"/>
                </a:solidFill>
                <a:sym typeface="Wingdings" pitchFamily="2" charset="2"/>
              </a:rPr>
              <a:t>possible</a:t>
            </a:r>
            <a:r>
              <a:rPr lang="de-DE" sz="2400" dirty="0" smtClean="0">
                <a:solidFill>
                  <a:srgbClr val="261748"/>
                </a:solidFill>
                <a:sym typeface="Wingdings" pitchFamily="2" charset="2"/>
              </a:rPr>
              <a:t> time </a:t>
            </a:r>
            <a:r>
              <a:rPr lang="de-DE" sz="2400" dirty="0" err="1" smtClean="0">
                <a:solidFill>
                  <a:srgbClr val="261748"/>
                </a:solidFill>
                <a:sym typeface="Wingdings" pitchFamily="2" charset="2"/>
              </a:rPr>
              <a:t>resolution</a:t>
            </a:r>
            <a:r>
              <a:rPr lang="de-DE" sz="2400" dirty="0" smtClean="0">
                <a:solidFill>
                  <a:srgbClr val="261748"/>
                </a:solidFill>
                <a:sym typeface="Wingdings" pitchFamily="2" charset="2"/>
              </a:rPr>
              <a:t> (≤25 </a:t>
            </a:r>
            <a:r>
              <a:rPr lang="de-DE" sz="2400" dirty="0" err="1" smtClean="0">
                <a:solidFill>
                  <a:srgbClr val="261748"/>
                </a:solidFill>
                <a:sym typeface="Wingdings" pitchFamily="2" charset="2"/>
              </a:rPr>
              <a:t>fs</a:t>
            </a:r>
            <a:r>
              <a:rPr lang="de-DE" sz="2400" dirty="0" smtClean="0">
                <a:solidFill>
                  <a:srgbClr val="261748"/>
                </a:solidFill>
                <a:sym typeface="Wingdings" pitchFamily="2" charset="2"/>
              </a:rPr>
              <a:t>)</a:t>
            </a:r>
            <a:br>
              <a:rPr lang="de-DE" sz="2400" dirty="0" smtClean="0">
                <a:solidFill>
                  <a:srgbClr val="261748"/>
                </a:solidFill>
                <a:sym typeface="Wingdings" pitchFamily="2" charset="2"/>
              </a:rPr>
            </a:br>
            <a:r>
              <a:rPr lang="de-DE" sz="2400" dirty="0" smtClean="0">
                <a:solidFill>
                  <a:srgbClr val="261748"/>
                </a:solidFill>
                <a:sym typeface="Wingdings" pitchFamily="2" charset="2"/>
              </a:rPr>
              <a:t>	…</a:t>
            </a:r>
            <a:r>
              <a:rPr lang="de-DE" sz="2400" dirty="0" err="1" smtClean="0">
                <a:solidFill>
                  <a:srgbClr val="261748"/>
                </a:solidFill>
                <a:sym typeface="Wingdings" pitchFamily="2" charset="2"/>
              </a:rPr>
              <a:t>include</a:t>
            </a:r>
            <a:r>
              <a:rPr lang="de-DE" sz="2400" dirty="0" smtClean="0">
                <a:solidFill>
                  <a:srgbClr val="261748"/>
                </a:solidFill>
                <a:sym typeface="Wingdings" pitchFamily="2" charset="2"/>
              </a:rPr>
              <a:t> </a:t>
            </a:r>
            <a:r>
              <a:rPr lang="de-DE" sz="2400" dirty="0" err="1" smtClean="0">
                <a:solidFill>
                  <a:srgbClr val="261748"/>
                </a:solidFill>
                <a:sym typeface="Wingdings" pitchFamily="2" charset="2"/>
              </a:rPr>
              <a:t>as</a:t>
            </a:r>
            <a:r>
              <a:rPr lang="de-DE" sz="2400" dirty="0" smtClean="0">
                <a:solidFill>
                  <a:srgbClr val="261748"/>
                </a:solidFill>
                <a:sym typeface="Wingdings" pitchFamily="2" charset="2"/>
              </a:rPr>
              <a:t> </a:t>
            </a:r>
            <a:r>
              <a:rPr lang="de-DE" sz="2400" dirty="0" err="1" smtClean="0">
                <a:solidFill>
                  <a:srgbClr val="261748"/>
                </a:solidFill>
                <a:sym typeface="Wingdings" pitchFamily="2" charset="2"/>
              </a:rPr>
              <a:t>much</a:t>
            </a:r>
            <a:r>
              <a:rPr lang="de-DE" sz="2400" dirty="0" smtClean="0">
                <a:solidFill>
                  <a:srgbClr val="261748"/>
                </a:solidFill>
                <a:sym typeface="Wingdings" pitchFamily="2" charset="2"/>
              </a:rPr>
              <a:t> </a:t>
            </a:r>
            <a:r>
              <a:rPr lang="de-DE" sz="2400" dirty="0" err="1" smtClean="0">
                <a:solidFill>
                  <a:srgbClr val="261748"/>
                </a:solidFill>
                <a:sym typeface="Wingdings" pitchFamily="2" charset="2"/>
              </a:rPr>
              <a:t>flux</a:t>
            </a:r>
            <a:r>
              <a:rPr lang="de-DE" sz="2400" dirty="0" smtClean="0">
                <a:solidFill>
                  <a:srgbClr val="261748"/>
                </a:solidFill>
                <a:sym typeface="Wingdings" pitchFamily="2" charset="2"/>
              </a:rPr>
              <a:t> </a:t>
            </a:r>
            <a:r>
              <a:rPr lang="de-DE" sz="2400" dirty="0" err="1" smtClean="0">
                <a:solidFill>
                  <a:srgbClr val="261748"/>
                </a:solidFill>
                <a:sym typeface="Wingdings" pitchFamily="2" charset="2"/>
              </a:rPr>
              <a:t>as</a:t>
            </a:r>
            <a:r>
              <a:rPr lang="de-DE" sz="2400" dirty="0" smtClean="0">
                <a:solidFill>
                  <a:srgbClr val="261748"/>
                </a:solidFill>
                <a:sym typeface="Wingdings" pitchFamily="2" charset="2"/>
              </a:rPr>
              <a:t> </a:t>
            </a:r>
            <a:r>
              <a:rPr lang="de-DE" sz="2400" dirty="0" err="1" smtClean="0">
                <a:solidFill>
                  <a:srgbClr val="261748"/>
                </a:solidFill>
                <a:sym typeface="Wingdings" pitchFamily="2" charset="2"/>
              </a:rPr>
              <a:t>possible</a:t>
            </a:r>
            <a:r>
              <a:rPr lang="de-DE" sz="2400" dirty="0" smtClean="0">
                <a:solidFill>
                  <a:srgbClr val="261748"/>
                </a:solidFill>
                <a:sym typeface="Wingdings" pitchFamily="2" charset="2"/>
              </a:rPr>
              <a:t> (≥ 120 </a:t>
            </a:r>
            <a:r>
              <a:rPr lang="de-DE" sz="2400" dirty="0" err="1" smtClean="0">
                <a:solidFill>
                  <a:srgbClr val="261748"/>
                </a:solidFill>
                <a:sym typeface="Wingdings" pitchFamily="2" charset="2"/>
              </a:rPr>
              <a:t>pulses</a:t>
            </a:r>
            <a:r>
              <a:rPr lang="de-DE" sz="2400" dirty="0" smtClean="0">
                <a:solidFill>
                  <a:srgbClr val="261748"/>
                </a:solidFill>
                <a:sym typeface="Wingdings" pitchFamily="2" charset="2"/>
              </a:rPr>
              <a:t>)</a:t>
            </a:r>
            <a:endParaRPr lang="de-DE" sz="2400" dirty="0">
              <a:solidFill>
                <a:srgbClr val="2617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94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Towards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TDR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AEBB4-71E4-4C28-835B-E4A7A9A47242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19</a:t>
            </a:r>
            <a:r>
              <a:rPr lang="en-GB" baseline="30000" smtClean="0"/>
              <a:t>th</a:t>
            </a:r>
            <a:r>
              <a:rPr lang="en-GB" smtClean="0"/>
              <a:t> of April, 2012, PPR1-2012, AER19 / 3.11</a:t>
            </a:r>
          </a:p>
          <a:p>
            <a:r>
              <a:rPr lang="en-GB" smtClean="0"/>
              <a:t>Andreas Galler, FXE Instrument, European XFEL</a:t>
            </a:r>
            <a:endParaRPr lang="en-GB" dirty="0"/>
          </a:p>
        </p:txBody>
      </p:sp>
      <p:sp>
        <p:nvSpPr>
          <p:cNvPr id="6" name="Rectangle 15"/>
          <p:cNvSpPr txBox="1">
            <a:spLocks noChangeAspect="1" noChangeArrowheads="1"/>
          </p:cNvSpPr>
          <p:nvPr/>
        </p:nvSpPr>
        <p:spPr bwMode="auto">
          <a:xfrm>
            <a:off x="112713" y="1290638"/>
            <a:ext cx="9031287" cy="276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tx1"/>
                </a:solidFill>
              </a:rPr>
              <a:t>Preparation of TDR and Instrument Realization</a:t>
            </a:r>
          </a:p>
          <a:p>
            <a:pPr>
              <a:spcAft>
                <a:spcPts val="600"/>
              </a:spcAft>
            </a:pP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In-kind contribution</a:t>
            </a:r>
          </a:p>
          <a:p>
            <a:pPr lvl="2"/>
            <a:r>
              <a:rPr lang="en-US" dirty="0" smtClean="0"/>
              <a:t>Danish in-kind proposal</a:t>
            </a:r>
            <a:r>
              <a:rPr lang="en-US" sz="2000" dirty="0" smtClean="0"/>
              <a:t>			</a:t>
            </a:r>
            <a:r>
              <a:rPr lang="en-US" sz="1800" b="1" dirty="0" smtClean="0">
                <a:solidFill>
                  <a:srgbClr val="C00000"/>
                </a:solidFill>
              </a:rPr>
              <a:t>DTU</a:t>
            </a:r>
          </a:p>
          <a:p>
            <a:pPr lvl="2"/>
            <a:endParaRPr lang="en-US" sz="1800" b="1" dirty="0" smtClean="0">
              <a:solidFill>
                <a:srgbClr val="C00000"/>
              </a:solidFill>
            </a:endParaRPr>
          </a:p>
          <a:p>
            <a:pPr lvl="3"/>
            <a:r>
              <a:rPr lang="en-US" sz="1800" dirty="0" smtClean="0">
                <a:solidFill>
                  <a:schemeClr val="tx1"/>
                </a:solidFill>
              </a:rPr>
              <a:t>production carried out by JJ X-ray</a:t>
            </a:r>
          </a:p>
          <a:p>
            <a:pPr lvl="1">
              <a:buNone/>
            </a:pPr>
            <a:endParaRPr lang="en-US" dirty="0" smtClean="0"/>
          </a:p>
          <a:p>
            <a:pPr lvl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47674" y="4367284"/>
            <a:ext cx="816136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dirty="0"/>
              <a:t>The </a:t>
            </a:r>
            <a:r>
              <a:rPr lang="en-US" sz="1800" dirty="0" smtClean="0"/>
              <a:t>IKC basically </a:t>
            </a:r>
            <a:r>
              <a:rPr lang="en-US" sz="1800" dirty="0"/>
              <a:t>covers </a:t>
            </a:r>
            <a:r>
              <a:rPr lang="en-US" sz="1800" dirty="0" smtClean="0"/>
              <a:t>nearly the </a:t>
            </a:r>
            <a:r>
              <a:rPr lang="en-US" sz="1800" dirty="0"/>
              <a:t>entire scientific </a:t>
            </a:r>
            <a:r>
              <a:rPr lang="en-US" sz="1800" dirty="0" smtClean="0"/>
              <a:t>instrument. </a:t>
            </a:r>
          </a:p>
          <a:p>
            <a:pPr>
              <a:buNone/>
            </a:pPr>
            <a:r>
              <a:rPr lang="en-US" sz="1800" dirty="0" smtClean="0"/>
              <a:t>But MHz </a:t>
            </a:r>
            <a:r>
              <a:rPr lang="en-US" sz="1800" dirty="0"/>
              <a:t>compatible 1D/2D detectors, </a:t>
            </a:r>
            <a:r>
              <a:rPr lang="en-US" sz="1800" dirty="0" smtClean="0"/>
              <a:t>required </a:t>
            </a:r>
            <a:r>
              <a:rPr lang="en-US" sz="1800" dirty="0"/>
              <a:t>CRLs, </a:t>
            </a:r>
            <a:r>
              <a:rPr lang="en-US" sz="1800" dirty="0" smtClean="0"/>
              <a:t>and timing tools remain one of the development tasks of </a:t>
            </a:r>
            <a:r>
              <a:rPr lang="en-US" sz="1800" dirty="0"/>
              <a:t>the FXE </a:t>
            </a:r>
            <a:r>
              <a:rPr lang="en-US" sz="1800" dirty="0" smtClean="0"/>
              <a:t>group.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67381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33"/>
    </mc:Choice>
    <mc:Fallback xmlns="">
      <p:transition spd="slow" advTm="9353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Towards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TDR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AEBB4-71E4-4C28-835B-E4A7A9A47242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19</a:t>
            </a:r>
            <a:r>
              <a:rPr lang="en-GB" baseline="30000" smtClean="0"/>
              <a:t>th</a:t>
            </a:r>
            <a:r>
              <a:rPr lang="en-GB" smtClean="0"/>
              <a:t> of April, 2012, PPR1-2012, AER19 / 3.11</a:t>
            </a:r>
          </a:p>
          <a:p>
            <a:r>
              <a:rPr lang="en-GB" smtClean="0"/>
              <a:t>Andreas Galler, FXE Instrument, European XFEL</a:t>
            </a:r>
            <a:endParaRPr lang="en-GB" dirty="0"/>
          </a:p>
        </p:txBody>
      </p:sp>
      <p:sp>
        <p:nvSpPr>
          <p:cNvPr id="6" name="Rectangle 15"/>
          <p:cNvSpPr txBox="1">
            <a:spLocks noChangeAspect="1" noChangeArrowheads="1"/>
          </p:cNvSpPr>
          <p:nvPr/>
        </p:nvSpPr>
        <p:spPr bwMode="auto">
          <a:xfrm>
            <a:off x="112713" y="2054926"/>
            <a:ext cx="8778875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sz="2000" dirty="0" smtClean="0">
                <a:solidFill>
                  <a:schemeClr val="tx1"/>
                </a:solidFill>
              </a:rPr>
              <a:t>Technical Realization: 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The design will be performed in a collaborative effort between FXE and JJ X-Ray and DTU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The production will be performed by JJ X-Ray in Denmark. </a:t>
            </a:r>
          </a:p>
          <a:p>
            <a:pPr lvl="1"/>
            <a:endParaRPr lang="en-US" sz="2000" dirty="0" smtClean="0">
              <a:solidFill>
                <a:schemeClr val="tx1"/>
              </a:solidFill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List of the acceptance tests foreseen: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Factory acceptance test (FAT) prior to delivery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Installation and mechanical site acceptance tests (SAT) at XFEL. 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Commissioning with beam   </a:t>
            </a:r>
          </a:p>
          <a:p>
            <a:pPr lvl="2"/>
            <a:endParaRPr lang="en-US" sz="2000" dirty="0" smtClean="0">
              <a:solidFill>
                <a:schemeClr val="hlink"/>
              </a:solidFill>
            </a:endParaRPr>
          </a:p>
          <a:p>
            <a:pPr lvl="2"/>
            <a:endParaRPr lang="en-GB" sz="2000" i="1" dirty="0" smtClean="0">
              <a:solidFill>
                <a:srgbClr val="FD930A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816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190"/>
    </mc:Choice>
    <mc:Fallback xmlns="">
      <p:transition spd="slow" advTm="761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Envisioned</a:t>
            </a:r>
            <a:r>
              <a:rPr lang="de-DE" dirty="0" smtClean="0"/>
              <a:t> FXE Instrument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AEBB4-71E4-4C28-835B-E4A7A9A47242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19</a:t>
            </a:r>
            <a:r>
              <a:rPr lang="en-GB" baseline="30000" smtClean="0"/>
              <a:t>th</a:t>
            </a:r>
            <a:r>
              <a:rPr lang="en-GB" smtClean="0"/>
              <a:t> of April, 2012, PPR1-2012, AER19 / 3.11</a:t>
            </a:r>
          </a:p>
          <a:p>
            <a:r>
              <a:rPr lang="en-GB" smtClean="0"/>
              <a:t>Andreas Galler, FXE Instrument, European XFEL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626" y="2257992"/>
            <a:ext cx="8365714" cy="249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50627" y="5459104"/>
            <a:ext cx="5085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err="1" smtClean="0"/>
              <a:t>Maintain</a:t>
            </a:r>
            <a:r>
              <a:rPr lang="de-DE" sz="1800" dirty="0" smtClean="0"/>
              <a:t> </a:t>
            </a:r>
            <a:r>
              <a:rPr lang="de-DE" sz="1800" dirty="0" err="1" smtClean="0"/>
              <a:t>both</a:t>
            </a:r>
            <a:r>
              <a:rPr lang="de-DE" sz="1800" dirty="0" smtClean="0"/>
              <a:t> </a:t>
            </a:r>
            <a:r>
              <a:rPr lang="de-DE" sz="1800" dirty="0" err="1" smtClean="0"/>
              <a:t>Vacuum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Ambient</a:t>
            </a:r>
            <a:r>
              <a:rPr lang="de-DE" sz="1800" dirty="0" smtClean="0"/>
              <a:t> </a:t>
            </a:r>
            <a:r>
              <a:rPr lang="de-DE" sz="1800" dirty="0" err="1" smtClean="0"/>
              <a:t>conditions</a:t>
            </a:r>
            <a:endParaRPr lang="de-DE" sz="18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695" y="1398885"/>
            <a:ext cx="2011362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851"/>
    </mc:Choice>
    <mc:Fallback xmlns="">
      <p:transition spd="slow" advTm="9685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FXE Sample Area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AEBB4-71E4-4C28-835B-E4A7A9A47242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19</a:t>
            </a:r>
            <a:r>
              <a:rPr lang="en-GB" baseline="30000" smtClean="0"/>
              <a:t>th</a:t>
            </a:r>
            <a:r>
              <a:rPr lang="en-GB" smtClean="0"/>
              <a:t> of April, 2012, PPR1-2012, AER19 / 3.11</a:t>
            </a:r>
          </a:p>
          <a:p>
            <a:r>
              <a:rPr lang="en-GB" smtClean="0"/>
              <a:t>Andreas Galler, FXE Instrument, European XFEL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6209" y="2264322"/>
            <a:ext cx="6749565" cy="349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695" y="1398885"/>
            <a:ext cx="2011362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15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9"/>
    </mc:Choice>
    <mc:Fallback xmlns="">
      <p:transition spd="slow" advTm="392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dirty="0"/>
              <a:t>Exploiting complementary techniques (ESRF, APS)</a:t>
            </a:r>
            <a:endParaRPr lang="de-DE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AEBB4-71E4-4C28-835B-E4A7A9A47242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19</a:t>
            </a:r>
            <a:r>
              <a:rPr lang="en-GB" baseline="30000" smtClean="0"/>
              <a:t>th</a:t>
            </a:r>
            <a:r>
              <a:rPr lang="en-GB" smtClean="0"/>
              <a:t> of April, 2012, PPR1-2012, AER19 / 3.11</a:t>
            </a:r>
          </a:p>
          <a:p>
            <a:r>
              <a:rPr lang="en-GB" smtClean="0"/>
              <a:t>Andreas Galler, FXE Instrument, European XFEL</a:t>
            </a:r>
            <a:endParaRPr lang="en-GB" dirty="0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15888" y="6477000"/>
            <a:ext cx="8904287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spcBef>
                <a:spcPct val="0"/>
              </a:spcBef>
            </a:pPr>
            <a:endParaRPr lang="de-DE" sz="2400" smtClean="0">
              <a:solidFill>
                <a:srgbClr val="261748"/>
              </a:solidFill>
              <a:sym typeface="Arial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062038"/>
            <a:ext cx="20066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flat">
                <a:solidFill>
                  <a:srgbClr val="FD930A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755900"/>
            <a:ext cx="284638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flat">
                <a:solidFill>
                  <a:srgbClr val="FD930A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794000"/>
            <a:ext cx="4105275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flat">
                <a:solidFill>
                  <a:srgbClr val="FD930A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1138238"/>
            <a:ext cx="1917700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flat">
                <a:solidFill>
                  <a:srgbClr val="FD930A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3" y="1155700"/>
            <a:ext cx="188118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flat">
                <a:solidFill>
                  <a:srgbClr val="FD930A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3771900" y="4381500"/>
            <a:ext cx="2971800" cy="2057400"/>
            <a:chOff x="0" y="0"/>
            <a:chExt cx="1872" cy="1296"/>
          </a:xfrm>
        </p:grpSpPr>
        <p:pic>
          <p:nvPicPr>
            <p:cNvPr id="13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" y="0"/>
              <a:ext cx="186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cap="flat">
                  <a:solidFill>
                    <a:srgbClr val="FD930A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4" name="Rectangle 15"/>
            <p:cNvSpPr>
              <a:spLocks/>
            </p:cNvSpPr>
            <p:nvPr/>
          </p:nvSpPr>
          <p:spPr bwMode="auto">
            <a:xfrm>
              <a:off x="0" y="56"/>
              <a:ext cx="152" cy="144"/>
            </a:xfrm>
            <a:prstGeom prst="rect">
              <a:avLst/>
            </a:prstGeom>
            <a:solidFill>
              <a:srgbClr val="FFFFFF"/>
            </a:solidFill>
            <a:ln w="28575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spcBef>
                  <a:spcPct val="0"/>
                </a:spcBef>
              </a:pPr>
              <a:endParaRPr lang="de-DE" sz="2400" smtClean="0">
                <a:solidFill>
                  <a:srgbClr val="261748"/>
                </a:solidFill>
                <a:sym typeface="Arial" charset="0"/>
              </a:endParaRPr>
            </a:p>
          </p:txBody>
        </p:sp>
      </p:grpSp>
      <p:sp>
        <p:nvSpPr>
          <p:cNvPr id="15" name="Rectangle 17"/>
          <p:cNvSpPr>
            <a:spLocks/>
          </p:cNvSpPr>
          <p:nvPr/>
        </p:nvSpPr>
        <p:spPr bwMode="auto">
          <a:xfrm>
            <a:off x="7899400" y="3238500"/>
            <a:ext cx="100957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ct val="0"/>
              </a:spcBef>
              <a:buNone/>
            </a:pPr>
            <a:r>
              <a:rPr lang="en-US" sz="1400" dirty="0">
                <a:solidFill>
                  <a:srgbClr val="261748"/>
                </a:solidFill>
                <a:cs typeface="Arial" charset="0"/>
                <a:sym typeface="Arial" charset="0"/>
              </a:rPr>
              <a:t>1</a:t>
            </a:r>
            <a:r>
              <a:rPr lang="en-US" sz="1400" dirty="0" smtClean="0">
                <a:solidFill>
                  <a:srgbClr val="261748"/>
                </a:solidFill>
                <a:cs typeface="Arial" charset="0"/>
                <a:sym typeface="Arial" charset="0"/>
              </a:rPr>
              <a:t>s2p RXES</a:t>
            </a:r>
          </a:p>
        </p:txBody>
      </p:sp>
      <p:sp>
        <p:nvSpPr>
          <p:cNvPr id="16" name="Rectangle 18"/>
          <p:cNvSpPr>
            <a:spLocks/>
          </p:cNvSpPr>
          <p:nvPr/>
        </p:nvSpPr>
        <p:spPr bwMode="auto">
          <a:xfrm>
            <a:off x="6248400" y="1574800"/>
            <a:ext cx="1257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ct val="0"/>
              </a:spcBef>
              <a:buNone/>
            </a:pPr>
            <a:r>
              <a:rPr lang="en-US" sz="1400" dirty="0" smtClean="0">
                <a:solidFill>
                  <a:srgbClr val="261748"/>
                </a:solidFill>
                <a:cs typeface="Arial" charset="0"/>
                <a:sym typeface="Arial" charset="0"/>
              </a:rPr>
              <a:t>1s3p XES</a:t>
            </a:r>
          </a:p>
        </p:txBody>
      </p:sp>
      <p:sp>
        <p:nvSpPr>
          <p:cNvPr id="17" name="Rectangle 19"/>
          <p:cNvSpPr>
            <a:spLocks/>
          </p:cNvSpPr>
          <p:nvPr/>
        </p:nvSpPr>
        <p:spPr bwMode="auto">
          <a:xfrm>
            <a:off x="4076700" y="1511300"/>
            <a:ext cx="101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ct val="0"/>
              </a:spcBef>
              <a:buNone/>
            </a:pPr>
            <a:r>
              <a:rPr lang="en-US" sz="1400" dirty="0" smtClean="0">
                <a:solidFill>
                  <a:srgbClr val="261748"/>
                </a:solidFill>
                <a:cs typeface="Arial" charset="0"/>
                <a:sym typeface="Arial" charset="0"/>
              </a:rPr>
              <a:t>1s2p XES</a:t>
            </a:r>
          </a:p>
        </p:txBody>
      </p:sp>
      <p:sp>
        <p:nvSpPr>
          <p:cNvPr id="18" name="Rectangle 20"/>
          <p:cNvSpPr>
            <a:spLocks/>
          </p:cNvSpPr>
          <p:nvPr/>
        </p:nvSpPr>
        <p:spPr bwMode="auto">
          <a:xfrm>
            <a:off x="6591300" y="5143500"/>
            <a:ext cx="250831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ct val="0"/>
              </a:spcBef>
              <a:buNone/>
            </a:pPr>
            <a:r>
              <a:rPr lang="en-US" sz="1400" dirty="0" smtClean="0">
                <a:solidFill>
                  <a:srgbClr val="261748"/>
                </a:solidFill>
                <a:cs typeface="Arial" charset="0"/>
                <a:sym typeface="Arial" charset="0"/>
              </a:rPr>
              <a:t>X-ray Diffuse Scattering (XDS)</a:t>
            </a:r>
          </a:p>
        </p:txBody>
      </p:sp>
      <p:sp>
        <p:nvSpPr>
          <p:cNvPr id="19" name="Rectangle 21"/>
          <p:cNvSpPr>
            <a:spLocks/>
          </p:cNvSpPr>
          <p:nvPr/>
        </p:nvSpPr>
        <p:spPr bwMode="auto">
          <a:xfrm>
            <a:off x="366713" y="1663700"/>
            <a:ext cx="6921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ct val="0"/>
              </a:spcBef>
              <a:buNone/>
            </a:pPr>
            <a:r>
              <a:rPr lang="en-US" sz="1400" dirty="0" smtClean="0">
                <a:solidFill>
                  <a:srgbClr val="261748"/>
                </a:solidFill>
                <a:cs typeface="Arial" charset="0"/>
                <a:sym typeface="Arial" charset="0"/>
              </a:rPr>
              <a:t>XANES</a:t>
            </a:r>
          </a:p>
          <a:p>
            <a:pPr marL="39688">
              <a:spcBef>
                <a:spcPct val="0"/>
              </a:spcBef>
              <a:buNone/>
            </a:pPr>
            <a:r>
              <a:rPr lang="en-US" sz="1400" dirty="0" smtClean="0">
                <a:solidFill>
                  <a:srgbClr val="261748"/>
                </a:solidFill>
                <a:cs typeface="Arial" charset="0"/>
                <a:sym typeface="Arial" charset="0"/>
              </a:rPr>
              <a:t>EXAFS</a:t>
            </a:r>
          </a:p>
        </p:txBody>
      </p:sp>
      <p:sp>
        <p:nvSpPr>
          <p:cNvPr id="20" name="Rectangle 22"/>
          <p:cNvSpPr>
            <a:spLocks/>
          </p:cNvSpPr>
          <p:nvPr/>
        </p:nvSpPr>
        <p:spPr bwMode="auto">
          <a:xfrm>
            <a:off x="12700" y="5600700"/>
            <a:ext cx="3886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ct val="0"/>
              </a:spcBef>
              <a:buNone/>
            </a:pPr>
            <a:r>
              <a:rPr lang="en-US" sz="1600" dirty="0" smtClean="0">
                <a:solidFill>
                  <a:srgbClr val="261748"/>
                </a:solidFill>
                <a:cs typeface="Arial" charset="0"/>
                <a:sym typeface="Arial" charset="0"/>
              </a:rPr>
              <a:t>Sector 7ID @ APS, Argonne (3.36 MHz)</a:t>
            </a:r>
          </a:p>
        </p:txBody>
      </p:sp>
      <p:sp>
        <p:nvSpPr>
          <p:cNvPr id="21" name="Rectangle 23"/>
          <p:cNvSpPr>
            <a:spLocks/>
          </p:cNvSpPr>
          <p:nvPr/>
        </p:nvSpPr>
        <p:spPr bwMode="auto">
          <a:xfrm>
            <a:off x="1054100" y="3263900"/>
            <a:ext cx="62004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ct val="0"/>
              </a:spcBef>
              <a:buNone/>
            </a:pPr>
            <a:r>
              <a:rPr lang="en-US" sz="1000" dirty="0" smtClean="0">
                <a:solidFill>
                  <a:srgbClr val="490000"/>
                </a:solidFill>
                <a:cs typeface="Arial" charset="0"/>
                <a:sym typeface="Arial" charset="0"/>
              </a:rPr>
              <a:t>KB optics</a:t>
            </a:r>
          </a:p>
        </p:txBody>
      </p:sp>
      <p:sp>
        <p:nvSpPr>
          <p:cNvPr id="22" name="Rectangle 24"/>
          <p:cNvSpPr>
            <a:spLocks/>
          </p:cNvSpPr>
          <p:nvPr/>
        </p:nvSpPr>
        <p:spPr bwMode="auto">
          <a:xfrm>
            <a:off x="571500" y="4102100"/>
            <a:ext cx="10256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ct val="0"/>
              </a:spcBef>
              <a:buNone/>
            </a:pPr>
            <a:r>
              <a:rPr lang="en-US" sz="1000" dirty="0" smtClean="0">
                <a:solidFill>
                  <a:srgbClr val="490000"/>
                </a:solidFill>
                <a:cs typeface="Arial" charset="0"/>
                <a:sym typeface="Arial" charset="0"/>
              </a:rPr>
              <a:t>He-filled</a:t>
            </a:r>
          </a:p>
          <a:p>
            <a:pPr marL="39688">
              <a:spcBef>
                <a:spcPct val="0"/>
              </a:spcBef>
              <a:buNone/>
            </a:pPr>
            <a:r>
              <a:rPr lang="en-US" sz="1000" dirty="0" smtClean="0">
                <a:solidFill>
                  <a:srgbClr val="490000"/>
                </a:solidFill>
                <a:cs typeface="Arial" charset="0"/>
                <a:sym typeface="Arial" charset="0"/>
              </a:rPr>
              <a:t>sample chamber</a:t>
            </a:r>
          </a:p>
        </p:txBody>
      </p:sp>
      <p:sp>
        <p:nvSpPr>
          <p:cNvPr id="23" name="Rectangle 25"/>
          <p:cNvSpPr>
            <a:spLocks/>
          </p:cNvSpPr>
          <p:nvPr/>
        </p:nvSpPr>
        <p:spPr bwMode="auto">
          <a:xfrm>
            <a:off x="2451100" y="3365500"/>
            <a:ext cx="46455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ct val="0"/>
              </a:spcBef>
              <a:buNone/>
            </a:pPr>
            <a:r>
              <a:rPr lang="en-US" sz="1000" dirty="0" smtClean="0">
                <a:solidFill>
                  <a:srgbClr val="490000"/>
                </a:solidFill>
                <a:cs typeface="Arial" charset="0"/>
                <a:sym typeface="Arial" charset="0"/>
              </a:rPr>
              <a:t>Pilatus</a:t>
            </a:r>
          </a:p>
        </p:txBody>
      </p:sp>
      <p:sp>
        <p:nvSpPr>
          <p:cNvPr id="24" name="Rectangle 26"/>
          <p:cNvSpPr>
            <a:spLocks/>
          </p:cNvSpPr>
          <p:nvPr/>
        </p:nvSpPr>
        <p:spPr bwMode="auto">
          <a:xfrm>
            <a:off x="2984500" y="3390900"/>
            <a:ext cx="3443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ct val="0"/>
              </a:spcBef>
              <a:buNone/>
            </a:pPr>
            <a:r>
              <a:rPr lang="en-US" sz="1000" dirty="0" smtClean="0">
                <a:solidFill>
                  <a:srgbClr val="490000"/>
                </a:solidFill>
                <a:cs typeface="Arial" charset="0"/>
                <a:sym typeface="Arial" charset="0"/>
              </a:rPr>
              <a:t>APD</a:t>
            </a:r>
          </a:p>
        </p:txBody>
      </p:sp>
      <p:sp>
        <p:nvSpPr>
          <p:cNvPr id="25" name="Rectangle 27"/>
          <p:cNvSpPr>
            <a:spLocks/>
          </p:cNvSpPr>
          <p:nvPr/>
        </p:nvSpPr>
        <p:spPr bwMode="auto">
          <a:xfrm>
            <a:off x="609600" y="4787900"/>
            <a:ext cx="132375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ct val="0"/>
              </a:spcBef>
              <a:buNone/>
            </a:pPr>
            <a:r>
              <a:rPr lang="en-US" sz="1000" dirty="0" smtClean="0">
                <a:solidFill>
                  <a:srgbClr val="490000"/>
                </a:solidFill>
                <a:cs typeface="Arial" charset="0"/>
                <a:sym typeface="Arial" charset="0"/>
              </a:rPr>
              <a:t>Si/</a:t>
            </a:r>
            <a:r>
              <a:rPr lang="en-US" sz="1000" dirty="0" err="1" smtClean="0">
                <a:solidFill>
                  <a:srgbClr val="490000"/>
                </a:solidFill>
                <a:cs typeface="Arial" charset="0"/>
                <a:sym typeface="Arial" charset="0"/>
              </a:rPr>
              <a:t>Ge</a:t>
            </a:r>
            <a:r>
              <a:rPr lang="en-US" sz="1000" dirty="0" smtClean="0">
                <a:solidFill>
                  <a:srgbClr val="490000"/>
                </a:solidFill>
                <a:cs typeface="Arial" charset="0"/>
                <a:sym typeface="Arial" charset="0"/>
              </a:rPr>
              <a:t> analyzer crystal</a:t>
            </a:r>
          </a:p>
        </p:txBody>
      </p:sp>
      <p:sp>
        <p:nvSpPr>
          <p:cNvPr id="26" name="Rectangle 28"/>
          <p:cNvSpPr>
            <a:spLocks/>
          </p:cNvSpPr>
          <p:nvPr/>
        </p:nvSpPr>
        <p:spPr bwMode="auto">
          <a:xfrm>
            <a:off x="2095500" y="3187700"/>
            <a:ext cx="3443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ct val="0"/>
              </a:spcBef>
              <a:buNone/>
            </a:pPr>
            <a:r>
              <a:rPr lang="en-US" sz="1000" dirty="0" smtClean="0">
                <a:solidFill>
                  <a:srgbClr val="490000"/>
                </a:solidFill>
                <a:cs typeface="Arial" charset="0"/>
                <a:sym typeface="Arial" charset="0"/>
              </a:rPr>
              <a:t>APD</a:t>
            </a:r>
          </a:p>
        </p:txBody>
      </p:sp>
      <p:sp>
        <p:nvSpPr>
          <p:cNvPr id="27" name="Rectangle 29"/>
          <p:cNvSpPr>
            <a:spLocks/>
          </p:cNvSpPr>
          <p:nvPr/>
        </p:nvSpPr>
        <p:spPr bwMode="auto">
          <a:xfrm>
            <a:off x="2717800" y="3073400"/>
            <a:ext cx="40043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ct val="0"/>
              </a:spcBef>
              <a:buNone/>
            </a:pPr>
            <a:r>
              <a:rPr lang="en-US" sz="1000" dirty="0" smtClean="0">
                <a:solidFill>
                  <a:srgbClr val="490000"/>
                </a:solidFill>
                <a:cs typeface="Arial" charset="0"/>
                <a:sym typeface="Arial" charset="0"/>
              </a:rPr>
              <a:t>Laser</a:t>
            </a:r>
          </a:p>
        </p:txBody>
      </p:sp>
      <p:sp>
        <p:nvSpPr>
          <p:cNvPr id="28" name="Rectangle 30"/>
          <p:cNvSpPr>
            <a:spLocks/>
          </p:cNvSpPr>
          <p:nvPr/>
        </p:nvSpPr>
        <p:spPr bwMode="auto">
          <a:xfrm>
            <a:off x="7239000" y="6146800"/>
            <a:ext cx="1752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ct val="0"/>
              </a:spcBef>
              <a:buNone/>
            </a:pPr>
            <a:r>
              <a:rPr lang="en-US" sz="1200" dirty="0" smtClean="0">
                <a:solidFill>
                  <a:srgbClr val="261748"/>
                </a:solidFill>
                <a:cs typeface="Arial" charset="0"/>
                <a:sym typeface="Arial" charset="0"/>
              </a:rPr>
              <a:t>To be submitted 2012</a:t>
            </a:r>
          </a:p>
        </p:txBody>
      </p:sp>
      <p:sp>
        <p:nvSpPr>
          <p:cNvPr id="29" name="Rectangle 31"/>
          <p:cNvSpPr>
            <a:spLocks/>
          </p:cNvSpPr>
          <p:nvPr/>
        </p:nvSpPr>
        <p:spPr bwMode="auto">
          <a:xfrm>
            <a:off x="876300" y="2616200"/>
            <a:ext cx="51424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ct val="0"/>
              </a:spcBef>
              <a:buNone/>
            </a:pPr>
            <a:r>
              <a:rPr lang="en-US" sz="1000" dirty="0" smtClean="0">
                <a:solidFill>
                  <a:srgbClr val="490000"/>
                </a:solidFill>
                <a:cs typeface="Arial" charset="0"/>
                <a:sym typeface="Arial" charset="0"/>
              </a:rPr>
              <a:t>Sample</a:t>
            </a:r>
          </a:p>
        </p:txBody>
      </p:sp>
      <p:sp>
        <p:nvSpPr>
          <p:cNvPr id="30" name="Rectangle 32"/>
          <p:cNvSpPr>
            <a:spLocks/>
          </p:cNvSpPr>
          <p:nvPr/>
        </p:nvSpPr>
        <p:spPr bwMode="auto">
          <a:xfrm>
            <a:off x="228600" y="5232400"/>
            <a:ext cx="3581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ct val="0"/>
              </a:spcBef>
              <a:buNone/>
            </a:pPr>
            <a:r>
              <a:rPr lang="en-US" sz="1800" dirty="0" smtClean="0">
                <a:solidFill>
                  <a:srgbClr val="FF0000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UDECS collaboration at work!</a:t>
            </a:r>
          </a:p>
        </p:txBody>
      </p:sp>
    </p:spTree>
    <p:extLst>
      <p:ext uri="{BB962C8B-B14F-4D97-AF65-F5344CB8AC3E}">
        <p14:creationId xmlns:p14="http://schemas.microsoft.com/office/powerpoint/2010/main" val="388042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197"/>
    </mc:Choice>
    <mc:Fallback xmlns="">
      <p:transition spd="slow" advTm="6319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XDS </a:t>
            </a:r>
            <a:r>
              <a:rPr lang="de-DE" dirty="0" err="1" smtClean="0"/>
              <a:t>preliminary</a:t>
            </a:r>
            <a:r>
              <a:rPr lang="de-DE" dirty="0" smtClean="0"/>
              <a:t> Analysis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AEBB4-71E4-4C28-835B-E4A7A9A47242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19</a:t>
            </a:r>
            <a:r>
              <a:rPr lang="en-GB" baseline="30000" smtClean="0"/>
              <a:t>th</a:t>
            </a:r>
            <a:r>
              <a:rPr lang="en-GB" smtClean="0"/>
              <a:t> of April, 2012, PPR1-2012, AER19 / 3.11</a:t>
            </a:r>
          </a:p>
          <a:p>
            <a:r>
              <a:rPr lang="en-GB" smtClean="0"/>
              <a:t>Andreas Galler, FXE Instrument, European XFEL</a:t>
            </a:r>
            <a:endParaRPr lang="en-GB" dirty="0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15888" y="6477000"/>
            <a:ext cx="8904287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spcBef>
                <a:spcPct val="0"/>
              </a:spcBef>
            </a:pPr>
            <a:endParaRPr lang="de-DE" sz="2400" smtClean="0">
              <a:solidFill>
                <a:srgbClr val="261748"/>
              </a:solidFill>
              <a:sym typeface="Arial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155700"/>
            <a:ext cx="3878263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flat">
                <a:solidFill>
                  <a:srgbClr val="FD930A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Rectangle 10"/>
          <p:cNvSpPr>
            <a:spLocks/>
          </p:cNvSpPr>
          <p:nvPr/>
        </p:nvSpPr>
        <p:spPr bwMode="auto">
          <a:xfrm>
            <a:off x="5486400" y="1079500"/>
            <a:ext cx="14568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spcBef>
                <a:spcPct val="0"/>
              </a:spcBef>
              <a:buNone/>
            </a:pPr>
            <a:r>
              <a:rPr lang="en-US" sz="1800" dirty="0" smtClean="0">
                <a:solidFill>
                  <a:srgbClr val="261748"/>
                </a:solidFill>
                <a:cs typeface="Arial" charset="0"/>
                <a:sym typeface="Arial" charset="0"/>
              </a:rPr>
              <a:t>Fe(</a:t>
            </a:r>
            <a:r>
              <a:rPr lang="en-US" sz="1800" dirty="0" err="1" smtClean="0">
                <a:solidFill>
                  <a:srgbClr val="261748"/>
                </a:solidFill>
                <a:cs typeface="Arial" charset="0"/>
                <a:sym typeface="Arial" charset="0"/>
              </a:rPr>
              <a:t>bpy</a:t>
            </a:r>
            <a:r>
              <a:rPr lang="en-US" sz="1800" dirty="0" smtClean="0">
                <a:solidFill>
                  <a:srgbClr val="261748"/>
                </a:solidFill>
                <a:cs typeface="Arial" charset="0"/>
                <a:sym typeface="Arial" charset="0"/>
              </a:rPr>
              <a:t>)</a:t>
            </a:r>
            <a:r>
              <a:rPr lang="en-US" sz="1800" baseline="-6000" dirty="0" smtClean="0">
                <a:solidFill>
                  <a:srgbClr val="261748"/>
                </a:solidFill>
                <a:cs typeface="Arial" charset="0"/>
                <a:sym typeface="Arial" charset="0"/>
              </a:rPr>
              <a:t>3</a:t>
            </a:r>
            <a:r>
              <a:rPr lang="en-US" sz="1800" dirty="0" smtClean="0">
                <a:solidFill>
                  <a:srgbClr val="261748"/>
                </a:solidFill>
                <a:cs typeface="Arial" charset="0"/>
                <a:sym typeface="Arial" charset="0"/>
              </a:rPr>
              <a:t>/H</a:t>
            </a:r>
            <a:r>
              <a:rPr lang="en-US" sz="1800" baseline="-6000" dirty="0" smtClean="0">
                <a:solidFill>
                  <a:srgbClr val="261748"/>
                </a:solidFill>
                <a:cs typeface="Arial" charset="0"/>
                <a:sym typeface="Arial" charset="0"/>
              </a:rPr>
              <a:t>2</a:t>
            </a:r>
            <a:r>
              <a:rPr lang="en-US" sz="1800" dirty="0" smtClean="0">
                <a:solidFill>
                  <a:srgbClr val="261748"/>
                </a:solidFill>
                <a:cs typeface="Arial" charset="0"/>
                <a:sym typeface="Arial" charset="0"/>
              </a:rPr>
              <a:t>O</a:t>
            </a: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1485900"/>
            <a:ext cx="27813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flat">
                <a:solidFill>
                  <a:srgbClr val="FD930A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Rectangle 12"/>
          <p:cNvSpPr>
            <a:spLocks/>
          </p:cNvSpPr>
          <p:nvPr/>
        </p:nvSpPr>
        <p:spPr bwMode="auto">
          <a:xfrm>
            <a:off x="3975100" y="6083300"/>
            <a:ext cx="4927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ct val="0"/>
              </a:spcBef>
              <a:buNone/>
            </a:pPr>
            <a:r>
              <a:rPr lang="en-US" sz="1800" dirty="0" smtClean="0">
                <a:solidFill>
                  <a:srgbClr val="261748"/>
                </a:solidFill>
                <a:cs typeface="Arial" charset="0"/>
                <a:sym typeface="Arial" charset="0"/>
              </a:rPr>
              <a:t>Measure solute structural changes via </a:t>
            </a:r>
            <a:r>
              <a:rPr lang="en-US" sz="1800" dirty="0" err="1" smtClean="0">
                <a:solidFill>
                  <a:srgbClr val="261748"/>
                </a:solidFill>
                <a:cs typeface="Arial" charset="0"/>
                <a:sym typeface="Arial" charset="0"/>
              </a:rPr>
              <a:t>fs</a:t>
            </a:r>
            <a:r>
              <a:rPr lang="en-US" sz="1800" dirty="0" smtClean="0">
                <a:solidFill>
                  <a:srgbClr val="261748"/>
                </a:solidFill>
                <a:cs typeface="Arial" charset="0"/>
                <a:sym typeface="Arial" charset="0"/>
              </a:rPr>
              <a:t> XDS!</a:t>
            </a:r>
          </a:p>
        </p:txBody>
      </p:sp>
      <p:sp>
        <p:nvSpPr>
          <p:cNvPr id="11" name="Rectangle 13"/>
          <p:cNvSpPr>
            <a:spLocks/>
          </p:cNvSpPr>
          <p:nvPr/>
        </p:nvSpPr>
        <p:spPr bwMode="auto">
          <a:xfrm>
            <a:off x="787400" y="1282700"/>
            <a:ext cx="1244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ct val="0"/>
              </a:spcBef>
              <a:buNone/>
            </a:pPr>
            <a:r>
              <a:rPr lang="en-US" sz="1800" dirty="0" smtClean="0">
                <a:solidFill>
                  <a:srgbClr val="FFFFFF"/>
                </a:solidFill>
                <a:cs typeface="Arial" charset="0"/>
                <a:sym typeface="Arial" charset="0"/>
              </a:rPr>
              <a:t>Raw data</a:t>
            </a:r>
          </a:p>
        </p:txBody>
      </p:sp>
      <p:sp>
        <p:nvSpPr>
          <p:cNvPr id="12" name="Rectangle 15"/>
          <p:cNvSpPr>
            <a:spLocks/>
          </p:cNvSpPr>
          <p:nvPr/>
        </p:nvSpPr>
        <p:spPr bwMode="auto">
          <a:xfrm>
            <a:off x="5054600" y="2857500"/>
            <a:ext cx="124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ct val="0"/>
              </a:spcBef>
              <a:buNone/>
            </a:pPr>
            <a:r>
              <a:rPr lang="en-US" sz="1200" dirty="0" smtClean="0">
                <a:solidFill>
                  <a:srgbClr val="261748"/>
                </a:solidFill>
                <a:cs typeface="Arial" charset="0"/>
                <a:sym typeface="Arial" charset="0"/>
              </a:rPr>
              <a:t>Azimuthally integrated data</a:t>
            </a:r>
          </a:p>
        </p:txBody>
      </p:sp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1155700"/>
            <a:ext cx="15240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flat">
                <a:solidFill>
                  <a:srgbClr val="FD930A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3695700"/>
            <a:ext cx="36830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flat">
                <a:solidFill>
                  <a:srgbClr val="FD930A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3803650"/>
            <a:ext cx="30226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flat">
                <a:solidFill>
                  <a:srgbClr val="FD930A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1277938" y="4759325"/>
            <a:ext cx="4822825" cy="382588"/>
          </a:xfrm>
          <a:prstGeom prst="line">
            <a:avLst/>
          </a:prstGeom>
          <a:noFill/>
          <a:ln w="38100" cap="flat">
            <a:solidFill>
              <a:srgbClr val="D90B0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spcBef>
                <a:spcPct val="0"/>
              </a:spcBef>
            </a:pPr>
            <a:endParaRPr lang="de-DE" sz="2400" smtClean="0">
              <a:solidFill>
                <a:srgbClr val="261748"/>
              </a:solidFill>
              <a:sym typeface="Arial" charset="0"/>
            </a:endParaRPr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2286000" y="4089400"/>
            <a:ext cx="4154488" cy="611188"/>
          </a:xfrm>
          <a:prstGeom prst="line">
            <a:avLst/>
          </a:prstGeom>
          <a:noFill/>
          <a:ln w="38100" cap="flat">
            <a:solidFill>
              <a:srgbClr val="D90B0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spcBef>
                <a:spcPct val="0"/>
              </a:spcBef>
            </a:pPr>
            <a:endParaRPr lang="de-DE" sz="2400" smtClean="0">
              <a:solidFill>
                <a:srgbClr val="261748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81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96"/>
    </mc:Choice>
    <mc:Fallback xmlns="">
      <p:transition spd="slow" advTm="1769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Activities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Milestones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IKC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AEBB4-71E4-4C28-835B-E4A7A9A47242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19</a:t>
            </a:r>
            <a:r>
              <a:rPr lang="en-GB" baseline="30000" smtClean="0"/>
              <a:t>th</a:t>
            </a:r>
            <a:r>
              <a:rPr lang="en-GB" smtClean="0"/>
              <a:t> of April, 2012, PPR1-2012, AER19 / 3.11</a:t>
            </a:r>
          </a:p>
          <a:p>
            <a:r>
              <a:rPr lang="en-GB" smtClean="0"/>
              <a:t>Andreas Galler, FXE Instrument, European XFEL</a:t>
            </a:r>
            <a:endParaRPr lang="en-GB" dirty="0"/>
          </a:p>
        </p:txBody>
      </p:sp>
      <p:sp>
        <p:nvSpPr>
          <p:cNvPr id="6" name="Rectangle 15"/>
          <p:cNvSpPr txBox="1">
            <a:spLocks noChangeAspect="1" noChangeArrowheads="1"/>
          </p:cNvSpPr>
          <p:nvPr/>
        </p:nvSpPr>
        <p:spPr bwMode="auto">
          <a:xfrm>
            <a:off x="112713" y="1563598"/>
            <a:ext cx="87788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GB" sz="2000" dirty="0" smtClean="0"/>
              <a:t>The major milestones and time schedule</a:t>
            </a:r>
            <a:r>
              <a:rPr lang="de-DE" sz="2000" dirty="0" smtClean="0"/>
              <a:t>:</a:t>
            </a:r>
          </a:p>
          <a:p>
            <a:endParaRPr lang="da-DK" sz="2000" dirty="0" smtClean="0"/>
          </a:p>
          <a:p>
            <a:pPr lvl="1"/>
            <a:r>
              <a:rPr lang="en-GB" sz="2000" dirty="0" smtClean="0"/>
              <a:t>Technical Design Report: 				Sept. 2012</a:t>
            </a:r>
            <a:endParaRPr lang="da-DK" sz="2000" dirty="0" smtClean="0"/>
          </a:p>
          <a:p>
            <a:pPr lvl="1"/>
            <a:r>
              <a:rPr lang="en-GB" sz="2000" dirty="0" smtClean="0"/>
              <a:t>Final Design Review of each component: 		Sept. 2013</a:t>
            </a:r>
          </a:p>
          <a:p>
            <a:pPr lvl="1"/>
            <a:r>
              <a:rPr lang="en-GB" sz="2000" dirty="0" smtClean="0"/>
              <a:t>Production and Factory Acceptance Tests (FAT’s): 	2013 - 2015</a:t>
            </a:r>
            <a:endParaRPr lang="da-DK" sz="2000" dirty="0" smtClean="0"/>
          </a:p>
          <a:p>
            <a:pPr lvl="1"/>
            <a:r>
              <a:rPr lang="en-GB" sz="2000" dirty="0" smtClean="0"/>
              <a:t>Delivery of all components completed: 		Mar. 2015</a:t>
            </a:r>
          </a:p>
          <a:p>
            <a:pPr lvl="1"/>
            <a:r>
              <a:rPr lang="en-GB" sz="2000" dirty="0" smtClean="0"/>
              <a:t>Site Acceptance Tests of mechanical performance: 	Jun. 2015</a:t>
            </a:r>
            <a:endParaRPr lang="da-DK" sz="2000" dirty="0" smtClean="0"/>
          </a:p>
          <a:p>
            <a:pPr lvl="1"/>
            <a:r>
              <a:rPr lang="en-GB" sz="2000" dirty="0" smtClean="0"/>
              <a:t>Commissioning with beam: 			Dec. 2015</a:t>
            </a:r>
            <a:endParaRPr lang="da-DK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455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939"/>
    </mc:Choice>
    <mc:Fallback xmlns="">
      <p:transition spd="slow" advTm="1269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|37.6|10.2|4.2|8.2|9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1.4|25|29.6|27.5|8.3|1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3.8"/>
</p:tagLst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678</Words>
  <Application>Microsoft Office PowerPoint</Application>
  <PresentationFormat>On-screen Show (4:3)</PresentationFormat>
  <Paragraphs>170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DESY European XFEL</vt:lpstr>
      <vt:lpstr>1_DESY European XFEL</vt:lpstr>
      <vt:lpstr>CorelDRAW</vt:lpstr>
      <vt:lpstr>WP81 FXE Instrument</vt:lpstr>
      <vt:lpstr>XAS/XES/XRD at the FXE instrument</vt:lpstr>
      <vt:lpstr>Towards the TDR</vt:lpstr>
      <vt:lpstr>Towards the TDR</vt:lpstr>
      <vt:lpstr>The Envisioned FXE Instrument</vt:lpstr>
      <vt:lpstr>FXE Sample Area</vt:lpstr>
      <vt:lpstr>Exploiting complementary techniques (ESRF, APS)</vt:lpstr>
      <vt:lpstr>XDS preliminary Analysis</vt:lpstr>
      <vt:lpstr>Activities and Milestones of the IKC</vt:lpstr>
      <vt:lpstr>X-ray Beam Transport (5-20 keV)</vt:lpstr>
      <vt:lpstr>Beam Size Considerations</vt:lpstr>
      <vt:lpstr>Heat Load on Be lens (213 m), 5 keV/0.25 nC</vt:lpstr>
      <vt:lpstr>Revised Floor Plan</vt:lpstr>
      <vt:lpstr>Time Line</vt:lpstr>
      <vt:lpstr>Other Issues</vt:lpstr>
    </vt:vector>
  </TitlesOfParts>
  <Company>xxx 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xxx xxx</dc:creator>
  <cp:lastModifiedBy>agaller</cp:lastModifiedBy>
  <cp:revision>216</cp:revision>
  <cp:lastPrinted>2012-04-19T13:28:45Z</cp:lastPrinted>
  <dcterms:created xsi:type="dcterms:W3CDTF">2008-08-31T12:56:32Z</dcterms:created>
  <dcterms:modified xsi:type="dcterms:W3CDTF">2012-04-19T14:30:48Z</dcterms:modified>
</cp:coreProperties>
</file>