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62" r:id="rId5"/>
    <p:sldId id="257" r:id="rId6"/>
    <p:sldId id="258" r:id="rId7"/>
    <p:sldId id="263" r:id="rId8"/>
    <p:sldId id="265" r:id="rId9"/>
    <p:sldId id="264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8496-D4B9-4D6A-B45E-56118030C4CD}" type="datetimeFigureOut">
              <a:rPr lang="de-DE" smtClean="0"/>
              <a:t>14.05.2012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2FACE-D9E9-4A77-8C1C-E1DEBB25990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1787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8496-D4B9-4D6A-B45E-56118030C4CD}" type="datetimeFigureOut">
              <a:rPr lang="de-DE" smtClean="0"/>
              <a:t>14.05.2012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2FACE-D9E9-4A77-8C1C-E1DEBB25990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4532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8496-D4B9-4D6A-B45E-56118030C4CD}" type="datetimeFigureOut">
              <a:rPr lang="de-DE" smtClean="0"/>
              <a:t>14.05.2012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2FACE-D9E9-4A77-8C1C-E1DEBB25990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267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8496-D4B9-4D6A-B45E-56118030C4CD}" type="datetimeFigureOut">
              <a:rPr lang="de-DE" smtClean="0"/>
              <a:t>14.05.2012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2FACE-D9E9-4A77-8C1C-E1DEBB25990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1144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8496-D4B9-4D6A-B45E-56118030C4CD}" type="datetimeFigureOut">
              <a:rPr lang="de-DE" smtClean="0"/>
              <a:t>14.05.2012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2FACE-D9E9-4A77-8C1C-E1DEBB25990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15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8496-D4B9-4D6A-B45E-56118030C4CD}" type="datetimeFigureOut">
              <a:rPr lang="de-DE" smtClean="0"/>
              <a:t>14.05.2012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2FACE-D9E9-4A77-8C1C-E1DEBB25990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1639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8496-D4B9-4D6A-B45E-56118030C4CD}" type="datetimeFigureOut">
              <a:rPr lang="de-DE" smtClean="0"/>
              <a:t>14.05.2012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2FACE-D9E9-4A77-8C1C-E1DEBB25990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0301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8496-D4B9-4D6A-B45E-56118030C4CD}" type="datetimeFigureOut">
              <a:rPr lang="de-DE" smtClean="0"/>
              <a:t>14.05.2012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2FACE-D9E9-4A77-8C1C-E1DEBB25990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4675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8496-D4B9-4D6A-B45E-56118030C4CD}" type="datetimeFigureOut">
              <a:rPr lang="de-DE" smtClean="0"/>
              <a:t>14.05.2012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2FACE-D9E9-4A77-8C1C-E1DEBB25990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438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8496-D4B9-4D6A-B45E-56118030C4CD}" type="datetimeFigureOut">
              <a:rPr lang="de-DE" smtClean="0"/>
              <a:t>14.05.2012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2FACE-D9E9-4A77-8C1C-E1DEBB25990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083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8496-D4B9-4D6A-B45E-56118030C4CD}" type="datetimeFigureOut">
              <a:rPr lang="de-DE" smtClean="0"/>
              <a:t>14.05.2012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2FACE-D9E9-4A77-8C1C-E1DEBB25990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2695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B8496-D4B9-4D6A-B45E-56118030C4CD}" type="datetimeFigureOut">
              <a:rPr lang="de-DE" smtClean="0"/>
              <a:t>14.05.2012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2FACE-D9E9-4A77-8C1C-E1DEBB25990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663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1770"/>
            <a:ext cx="8229600" cy="796950"/>
          </a:xfrm>
        </p:spPr>
        <p:txBody>
          <a:bodyPr>
            <a:normAutofit/>
          </a:bodyPr>
          <a:lstStyle/>
          <a:p>
            <a:r>
              <a:rPr lang="de-DE" dirty="0" smtClean="0"/>
              <a:t>BCM1F4LHC status</a:t>
            </a:r>
            <a:endParaRPr lang="de-DE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1152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Last week the 2 new diamonds in P5 delivered the 1st signals to the DAQ.</a:t>
            </a:r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56992"/>
            <a:ext cx="9144000" cy="3229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 flipH="1">
            <a:off x="0" y="2772217"/>
            <a:ext cx="31226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Summary table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2102843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24744"/>
            <a:ext cx="7810500" cy="551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2"/>
          <p:cNvSpPr txBox="1">
            <a:spLocks/>
          </p:cNvSpPr>
          <p:nvPr/>
        </p:nvSpPr>
        <p:spPr>
          <a:xfrm>
            <a:off x="457200" y="274638"/>
            <a:ext cx="8229600" cy="562074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smtClean="0"/>
              <a:t>BCM1F4LHC: First signals in P5</a:t>
            </a:r>
            <a:endParaRPr lang="de-DE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020272" y="4365104"/>
            <a:ext cx="106074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P5 Right</a:t>
            </a:r>
            <a:endParaRPr lang="de-DE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699792" y="1352962"/>
            <a:ext cx="32858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Signals mounted on a rate of </a:t>
            </a:r>
          </a:p>
          <a:p>
            <a:r>
              <a:rPr lang="de-DE" sz="2000" b="1" dirty="0" smtClean="0"/>
              <a:t>130Hz due to the test pulse</a:t>
            </a: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3866157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78" y="980728"/>
            <a:ext cx="7781925" cy="552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>BCM1F4LHC: signals in P2 &amp; P8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84383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1770"/>
            <a:ext cx="8229600" cy="796950"/>
          </a:xfrm>
        </p:spPr>
        <p:txBody>
          <a:bodyPr>
            <a:normAutofit/>
          </a:bodyPr>
          <a:lstStyle/>
          <a:p>
            <a:r>
              <a:rPr lang="de-DE" sz="3200" dirty="0" smtClean="0"/>
              <a:t>Correlation with losses in BLMs close to sensors</a:t>
            </a:r>
            <a:endParaRPr lang="de-DE" sz="32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175" y="764704"/>
            <a:ext cx="9166852" cy="4177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043608" y="5191454"/>
            <a:ext cx="53093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Yellow: BLM close to sensor in P8</a:t>
            </a:r>
          </a:p>
          <a:p>
            <a:r>
              <a:rPr lang="de-DE" sz="2400" b="1" dirty="0" smtClean="0"/>
              <a:t>Green: BLM close to sensor in P5 Right</a:t>
            </a:r>
          </a:p>
          <a:p>
            <a:r>
              <a:rPr lang="de-DE" sz="2400" b="1" dirty="0" smtClean="0"/>
              <a:t>Red: BLM close to sensor in P5 Left (???)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3062388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3" y="692696"/>
            <a:ext cx="4466445" cy="3069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1259632" y="1340768"/>
            <a:ext cx="27454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P5 Left test pulse </a:t>
            </a:r>
            <a:r>
              <a:rPr lang="en-US" b="1" dirty="0" err="1"/>
              <a:t>vthr</a:t>
            </a:r>
            <a:r>
              <a:rPr lang="en-US" b="1" dirty="0"/>
              <a:t> </a:t>
            </a:r>
            <a:r>
              <a:rPr lang="en-US" b="1" dirty="0" smtClean="0"/>
              <a:t>scan</a:t>
            </a:r>
          </a:p>
          <a:p>
            <a:r>
              <a:rPr lang="en-US" b="1" dirty="0" smtClean="0"/>
              <a:t>HV=125V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280948"/>
            <a:ext cx="8229600" cy="4117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200" dirty="0" smtClean="0"/>
              <a:t>Vthr scans</a:t>
            </a:r>
            <a:endParaRPr lang="de-DE" sz="320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9825" y="3356992"/>
            <a:ext cx="5236642" cy="3344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4488505" y="35675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b="1" dirty="0"/>
              <a:t>P5 Left vthr scan </a:t>
            </a:r>
            <a:r>
              <a:rPr lang="de-DE" b="1" dirty="0" smtClean="0"/>
              <a:t>50ns_1380b_1331_0_1320_144bpi12inj</a:t>
            </a:r>
          </a:p>
          <a:p>
            <a:r>
              <a:rPr lang="de-DE" b="1" dirty="0" smtClean="0"/>
              <a:t>HV=125V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5552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5890"/>
            <a:ext cx="4848597" cy="3178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0948"/>
            <a:ext cx="8229600" cy="411748"/>
          </a:xfrm>
        </p:spPr>
        <p:txBody>
          <a:bodyPr>
            <a:normAutofit fontScale="90000"/>
          </a:bodyPr>
          <a:lstStyle/>
          <a:p>
            <a:r>
              <a:rPr lang="de-DE" sz="3200" dirty="0" smtClean="0"/>
              <a:t>Vthr scans</a:t>
            </a:r>
            <a:endParaRPr lang="de-DE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8596" y="3855557"/>
            <a:ext cx="4855404" cy="2989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4572000" y="299695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b="1" dirty="0"/>
              <a:t>P5 Right vthr scan </a:t>
            </a:r>
            <a:r>
              <a:rPr lang="de-DE" b="1" dirty="0" smtClean="0"/>
              <a:t>50ns_1380b_1331_0_1320_144bpi12inj</a:t>
            </a:r>
          </a:p>
          <a:p>
            <a:r>
              <a:rPr lang="de-DE" b="1" dirty="0" smtClean="0"/>
              <a:t>HV=125V</a:t>
            </a:r>
            <a:endParaRPr lang="de-DE" dirty="0"/>
          </a:p>
        </p:txBody>
      </p:sp>
      <p:sp>
        <p:nvSpPr>
          <p:cNvPr id="6" name="Rectangle 5"/>
          <p:cNvSpPr/>
          <p:nvPr/>
        </p:nvSpPr>
        <p:spPr>
          <a:xfrm>
            <a:off x="1603295" y="1616790"/>
            <a:ext cx="28764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P5 </a:t>
            </a:r>
            <a:r>
              <a:rPr lang="en-US" b="1" dirty="0" smtClean="0"/>
              <a:t>Right test </a:t>
            </a:r>
            <a:r>
              <a:rPr lang="en-US" b="1" dirty="0"/>
              <a:t>pulse </a:t>
            </a:r>
            <a:r>
              <a:rPr lang="en-US" b="1" dirty="0" err="1"/>
              <a:t>vthr</a:t>
            </a:r>
            <a:r>
              <a:rPr lang="en-US" b="1" dirty="0"/>
              <a:t> </a:t>
            </a:r>
            <a:r>
              <a:rPr lang="en-US" b="1" dirty="0" smtClean="0"/>
              <a:t>scan</a:t>
            </a:r>
          </a:p>
          <a:p>
            <a:r>
              <a:rPr lang="en-US" b="1" dirty="0" smtClean="0"/>
              <a:t>HV=125V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521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Format of web display to be decided</a:t>
            </a:r>
            <a:endParaRPr lang="de-DE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054" y="1916832"/>
            <a:ext cx="6848475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23146" y="1196752"/>
            <a:ext cx="45043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Suggestion of Bernd Dehning:</a:t>
            </a:r>
            <a:endParaRPr lang="de-DE" sz="2800" dirty="0"/>
          </a:p>
        </p:txBody>
      </p:sp>
      <p:sp>
        <p:nvSpPr>
          <p:cNvPr id="7" name="Oval 6"/>
          <p:cNvSpPr/>
          <p:nvPr/>
        </p:nvSpPr>
        <p:spPr>
          <a:xfrm>
            <a:off x="1120054" y="5085184"/>
            <a:ext cx="3595962" cy="11521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Oval 9"/>
          <p:cNvSpPr/>
          <p:nvPr/>
        </p:nvSpPr>
        <p:spPr>
          <a:xfrm>
            <a:off x="4644008" y="5157192"/>
            <a:ext cx="3595962" cy="11521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6494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1340768"/>
            <a:ext cx="8352928" cy="482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tangle 4"/>
          <p:cNvSpPr/>
          <p:nvPr/>
        </p:nvSpPr>
        <p:spPr>
          <a:xfrm>
            <a:off x="611560" y="4797152"/>
            <a:ext cx="7776864" cy="11521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Baseline of 8 diamonds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3126" y="1988840"/>
            <a:ext cx="3888432" cy="12241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Loss rate vs revolution period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1560" y="3356992"/>
            <a:ext cx="3888432" cy="12241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tangle 8"/>
          <p:cNvSpPr/>
          <p:nvPr/>
        </p:nvSpPr>
        <p:spPr>
          <a:xfrm>
            <a:off x="811713" y="3640097"/>
            <a:ext cx="36386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Loss rate current normalized vs time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85750" y="2009800"/>
            <a:ext cx="3888432" cy="12241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Loss rate vs revolution period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04184" y="3377952"/>
            <a:ext cx="3888432" cy="12241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tangle 11"/>
          <p:cNvSpPr/>
          <p:nvPr/>
        </p:nvSpPr>
        <p:spPr>
          <a:xfrm>
            <a:off x="4904337" y="3661057"/>
            <a:ext cx="36386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Loss rate current normalized vs time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0027" y="404664"/>
            <a:ext cx="24182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Our proposal?  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315951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Other stuff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BRM will display in CMS control room the 2 new diamonds (once the dip data of closest BLMs is found....)</a:t>
            </a:r>
          </a:p>
          <a:p>
            <a:r>
              <a:rPr lang="de-DE" dirty="0" smtClean="0"/>
              <a:t>Marina Giunta is implementing the Slow control for the CMS BCM1F.</a:t>
            </a:r>
          </a:p>
          <a:p>
            <a:r>
              <a:rPr lang="de-DE" dirty="0" smtClean="0"/>
              <a:t>VME GUI (Serivas) installed in BRM lab pc.  Will try to install it in the CMS BCM1F DAQ pc.</a:t>
            </a:r>
          </a:p>
          <a:p>
            <a:endParaRPr lang="de-DE" dirty="0"/>
          </a:p>
          <a:p>
            <a:r>
              <a:rPr lang="de-DE" dirty="0" smtClean="0"/>
              <a:t>My tasks for next trip to CERN.</a:t>
            </a:r>
          </a:p>
          <a:p>
            <a:pPr lvl="1">
              <a:buFontTx/>
              <a:buChar char="-"/>
            </a:pPr>
            <a:r>
              <a:rPr lang="de-DE" dirty="0" smtClean="0"/>
              <a:t>Configuration of network card for RHU card </a:t>
            </a:r>
          </a:p>
          <a:p>
            <a:pPr lvl="1">
              <a:buFontTx/>
              <a:buChar char="-"/>
            </a:pPr>
            <a:r>
              <a:rPr lang="de-DE" dirty="0" smtClean="0"/>
              <a:t>Help Hans with the installation of his new hardware.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5769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237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BCM1F4LHC status</vt:lpstr>
      <vt:lpstr>PowerPoint Presentation</vt:lpstr>
      <vt:lpstr>BCM1F4LHC: signals in P2 &amp; P8</vt:lpstr>
      <vt:lpstr>Correlation with losses in BLMs close to sensors</vt:lpstr>
      <vt:lpstr>PowerPoint Presentation</vt:lpstr>
      <vt:lpstr>Vthr scans</vt:lpstr>
      <vt:lpstr>Format of web display to be decided</vt:lpstr>
      <vt:lpstr>PowerPoint Presentation</vt:lpstr>
      <vt:lpstr>Other stuff</vt:lpstr>
    </vt:vector>
  </TitlesOfParts>
  <Company>DESY Zeuthen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DESY Mitarbeiter</dc:creator>
  <cp:lastModifiedBy>DESY Mitarbeiter</cp:lastModifiedBy>
  <cp:revision>9</cp:revision>
  <dcterms:created xsi:type="dcterms:W3CDTF">2012-05-14T11:11:15Z</dcterms:created>
  <dcterms:modified xsi:type="dcterms:W3CDTF">2012-05-14T11:55:18Z</dcterms:modified>
</cp:coreProperties>
</file>