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60" r:id="rId7"/>
  </p:sldIdLst>
  <p:sldSz cx="9144000" cy="6858000" type="screen4x3"/>
  <p:notesSz cx="6972300" cy="1010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 snapToGrid="0">
      <p:cViewPr>
        <p:scale>
          <a:sx n="300" d="100"/>
          <a:sy n="300" d="100"/>
        </p:scale>
        <p:origin x="3690" y="29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0D3A-3B50-43F7-8F62-F325902B9EBE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E320-A1A1-4FAE-8B80-474D92EEB0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" y="764704"/>
            <a:ext cx="904988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96" y="5365255"/>
            <a:ext cx="732710" cy="3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80" y="5360987"/>
            <a:ext cx="52263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75" y="2589212"/>
            <a:ext cx="52263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 smtClean="0"/>
              <a:t>SUPPORTS  FOR </a:t>
            </a:r>
            <a:r>
              <a:rPr lang="en-US" b="1" dirty="0"/>
              <a:t>INJECTOR FEED CAP AND END CAP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1" y="714375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The </a:t>
            </a:r>
            <a:r>
              <a:rPr lang="en-US" sz="1000" b="1" dirty="0"/>
              <a:t>Budker Institute</a:t>
            </a:r>
            <a:endParaRPr lang="en-US" sz="1000" dirty="0"/>
          </a:p>
          <a:p>
            <a:r>
              <a:rPr lang="en-US" sz="1000" b="1" dirty="0"/>
              <a:t>of NuclearPhysics</a:t>
            </a:r>
            <a:endParaRPr lang="en-US" sz="1000" dirty="0"/>
          </a:p>
          <a:p>
            <a:r>
              <a:rPr lang="en-US" sz="1000" dirty="0"/>
              <a:t>Novosibirsk, RUSSIA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8875" y="757535"/>
            <a:ext cx="255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b="1" dirty="0"/>
              <a:t>KonstantinovV.M., PivovarovS.G., PyataE.E.</a:t>
            </a:r>
            <a:endParaRPr lang="en-US" sz="1000" dirty="0"/>
          </a:p>
          <a:p>
            <a:r>
              <a:rPr lang="en-US" sz="1000" b="1" dirty="0"/>
              <a:t>12.04.2012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36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" y="76201"/>
            <a:ext cx="8953550" cy="669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0" y="76200"/>
            <a:ext cx="894218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20" y="3624580"/>
            <a:ext cx="7144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10,753 – 2,702 = </a:t>
            </a:r>
            <a:r>
              <a:rPr lang="en-US" b="1" u="sng" dirty="0" smtClean="0">
                <a:solidFill>
                  <a:srgbClr val="FF0000"/>
                </a:solidFill>
              </a:rPr>
              <a:t>8,05 m</a:t>
            </a:r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b="1" u="sng" dirty="0" smtClean="0">
                <a:solidFill>
                  <a:srgbClr val="FF0000"/>
                </a:solidFill>
              </a:rPr>
              <a:t>available </a:t>
            </a:r>
            <a:r>
              <a:rPr lang="en-US" b="1" u="sng" dirty="0">
                <a:solidFill>
                  <a:srgbClr val="FF0000"/>
                </a:solidFill>
              </a:rPr>
              <a:t>f</a:t>
            </a:r>
            <a:r>
              <a:rPr lang="en-US" b="1" u="sng" dirty="0" smtClean="0">
                <a:solidFill>
                  <a:srgbClr val="FF0000"/>
                </a:solidFill>
              </a:rPr>
              <a:t>or electronics racks and </a:t>
            </a:r>
            <a:r>
              <a:rPr lang="en-US" b="1" u="sng" dirty="0" err="1" smtClean="0">
                <a:solidFill>
                  <a:srgbClr val="FF0000"/>
                </a:solidFill>
              </a:rPr>
              <a:t>shilding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	= 0,6 + 1,0 + 0,6 = 2,2 m</a:t>
            </a:r>
          </a:p>
          <a:p>
            <a:endParaRPr lang="en-US" dirty="0"/>
          </a:p>
          <a:p>
            <a:r>
              <a:rPr lang="en-US" dirty="0" smtClean="0"/>
              <a:t>	= 0,6 + 1,0  = 1,6 m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" y="4189870"/>
            <a:ext cx="732710" cy="3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5" y="4712652"/>
            <a:ext cx="52263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68617" y="6191251"/>
            <a:ext cx="2074550" cy="539749"/>
            <a:chOff x="385762" y="6191251"/>
            <a:chExt cx="2074550" cy="539749"/>
          </a:xfrm>
        </p:grpSpPr>
        <p:sp>
          <p:nvSpPr>
            <p:cNvPr id="5" name="Rectangle 4"/>
            <p:cNvSpPr/>
            <p:nvPr/>
          </p:nvSpPr>
          <p:spPr>
            <a:xfrm>
              <a:off x="3857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11275" y="6192838"/>
              <a:ext cx="685800" cy="538162"/>
              <a:chOff x="4791075" y="5748338"/>
              <a:chExt cx="685800" cy="5381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493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923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81262" y="6191251"/>
            <a:ext cx="2068200" cy="539749"/>
            <a:chOff x="2474912" y="6191251"/>
            <a:chExt cx="2068200" cy="539749"/>
          </a:xfrm>
        </p:grpSpPr>
        <p:sp>
          <p:nvSpPr>
            <p:cNvPr id="23" name="Rectangle 22"/>
            <p:cNvSpPr/>
            <p:nvPr/>
          </p:nvSpPr>
          <p:spPr>
            <a:xfrm>
              <a:off x="24749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384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394075" y="6192838"/>
              <a:ext cx="685800" cy="538162"/>
              <a:chOff x="4791075" y="5748338"/>
              <a:chExt cx="685800" cy="53816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0751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6" name="Group 4095"/>
          <p:cNvGrpSpPr/>
          <p:nvPr/>
        </p:nvGrpSpPr>
        <p:grpSpPr>
          <a:xfrm>
            <a:off x="4578032" y="6191251"/>
            <a:ext cx="1611000" cy="539749"/>
            <a:chOff x="4538662" y="6191251"/>
            <a:chExt cx="1611000" cy="539749"/>
          </a:xfrm>
        </p:grpSpPr>
        <p:sp>
          <p:nvSpPr>
            <p:cNvPr id="32" name="Rectangle 31"/>
            <p:cNvSpPr/>
            <p:nvPr/>
          </p:nvSpPr>
          <p:spPr>
            <a:xfrm>
              <a:off x="45386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03798" y="6192838"/>
              <a:ext cx="685800" cy="538162"/>
              <a:chOff x="4791075" y="5748338"/>
              <a:chExt cx="685800" cy="53816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6816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9092" y="5378451"/>
            <a:ext cx="1611313" cy="539749"/>
            <a:chOff x="366712" y="5378451"/>
            <a:chExt cx="1611313" cy="539749"/>
          </a:xfrm>
        </p:grpSpPr>
        <p:sp>
          <p:nvSpPr>
            <p:cNvPr id="42" name="Rectangle 41"/>
            <p:cNvSpPr/>
            <p:nvPr/>
          </p:nvSpPr>
          <p:spPr>
            <a:xfrm>
              <a:off x="36671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292225" y="5380038"/>
              <a:ext cx="685800" cy="538162"/>
              <a:chOff x="4791075" y="5748338"/>
              <a:chExt cx="685800" cy="53816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83026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6012" y="5378451"/>
            <a:ext cx="1141413" cy="539749"/>
            <a:chOff x="5846762" y="5276851"/>
            <a:chExt cx="1141413" cy="539749"/>
          </a:xfrm>
        </p:grpSpPr>
        <p:sp>
          <p:nvSpPr>
            <p:cNvPr id="47" name="Rectangle 46"/>
            <p:cNvSpPr/>
            <p:nvPr/>
          </p:nvSpPr>
          <p:spPr>
            <a:xfrm>
              <a:off x="5846762" y="52768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02375" y="5278438"/>
              <a:ext cx="685800" cy="538162"/>
              <a:chOff x="4791075" y="5748338"/>
              <a:chExt cx="685800" cy="53816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2005012" y="5378451"/>
            <a:ext cx="1611313" cy="539749"/>
            <a:chOff x="366712" y="5378451"/>
            <a:chExt cx="1611313" cy="539749"/>
          </a:xfrm>
        </p:grpSpPr>
        <p:sp>
          <p:nvSpPr>
            <p:cNvPr id="70" name="Rectangle 69"/>
            <p:cNvSpPr/>
            <p:nvPr/>
          </p:nvSpPr>
          <p:spPr>
            <a:xfrm>
              <a:off x="36671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92225" y="5380038"/>
              <a:ext cx="685800" cy="538162"/>
              <a:chOff x="4791075" y="5748338"/>
              <a:chExt cx="685800" cy="53816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83026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32032" y="5378451"/>
            <a:ext cx="1141413" cy="539749"/>
            <a:chOff x="5846762" y="5276851"/>
            <a:chExt cx="1141413" cy="539749"/>
          </a:xfrm>
        </p:grpSpPr>
        <p:sp>
          <p:nvSpPr>
            <p:cNvPr id="80" name="Rectangle 79"/>
            <p:cNvSpPr/>
            <p:nvPr/>
          </p:nvSpPr>
          <p:spPr>
            <a:xfrm>
              <a:off x="5846762" y="52768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302375" y="5278438"/>
              <a:ext cx="685800" cy="538162"/>
              <a:chOff x="4791075" y="5748338"/>
              <a:chExt cx="685800" cy="53816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97" name="TextBox 4096"/>
          <p:cNvSpPr txBox="1"/>
          <p:nvPr/>
        </p:nvSpPr>
        <p:spPr>
          <a:xfrm>
            <a:off x="6375400" y="545465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7,6 m  (10x16 HE)</a:t>
            </a:r>
            <a:endParaRPr lang="en-US" dirty="0"/>
          </a:p>
        </p:txBody>
      </p:sp>
      <p:sp>
        <p:nvSpPr>
          <p:cNvPr id="4099" name="TextBox 4098"/>
          <p:cNvSpPr txBox="1"/>
          <p:nvPr/>
        </p:nvSpPr>
        <p:spPr>
          <a:xfrm>
            <a:off x="946150" y="513715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 m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2635250" y="513715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 m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975100" y="51308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1,6 m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194300" y="512445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1,6 m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451600" y="62611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7,8 m  (11x16 HE)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68400" y="59690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2,8 m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3263900" y="59690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2,8 m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092700" y="59563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 m</a:t>
            </a:r>
            <a:endParaRPr lang="en-US" sz="1200" dirty="0"/>
          </a:p>
        </p:txBody>
      </p:sp>
      <p:cxnSp>
        <p:nvCxnSpPr>
          <p:cNvPr id="4101" name="Straight Connector 4100"/>
          <p:cNvCxnSpPr/>
          <p:nvPr/>
        </p:nvCxnSpPr>
        <p:spPr>
          <a:xfrm>
            <a:off x="1897380" y="1943100"/>
            <a:ext cx="7620" cy="1569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11378" y="2031682"/>
            <a:ext cx="10001" cy="1463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ight Brace 4102"/>
          <p:cNvSpPr/>
          <p:nvPr/>
        </p:nvSpPr>
        <p:spPr>
          <a:xfrm rot="5400000">
            <a:off x="4440318" y="950830"/>
            <a:ext cx="244311" cy="53149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de-DE" sz="1800" dirty="0" smtClean="0"/>
              <a:t>Support </a:t>
            </a:r>
            <a:r>
              <a:rPr lang="de-DE" sz="1800" dirty="0" err="1" smtClean="0"/>
              <a:t>colums</a:t>
            </a:r>
            <a:r>
              <a:rPr lang="de-DE" sz="1800" dirty="0" smtClean="0"/>
              <a:t> </a:t>
            </a:r>
            <a:r>
              <a:rPr lang="de-DE" sz="1800" dirty="0" err="1" smtClean="0"/>
              <a:t>added</a:t>
            </a:r>
            <a:r>
              <a:rPr lang="de-DE" sz="1800" dirty="0" smtClean="0"/>
              <a:t> </a:t>
            </a:r>
            <a:r>
              <a:rPr lang="de-DE" sz="1800" dirty="0" err="1" smtClean="0"/>
              <a:t>N.Meyners</a:t>
            </a:r>
            <a:r>
              <a:rPr lang="de-DE" sz="1800" dirty="0" smtClean="0"/>
              <a:t> 2082012</a:t>
            </a:r>
            <a:endParaRPr lang="de-DE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" y="764704"/>
            <a:ext cx="904988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3487"/>
          <a:stretch/>
        </p:blipFill>
        <p:spPr bwMode="auto">
          <a:xfrm>
            <a:off x="4105207" y="2602445"/>
            <a:ext cx="671413" cy="3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/>
          <a:stretch/>
        </p:blipFill>
        <p:spPr bwMode="auto">
          <a:xfrm>
            <a:off x="5244959" y="2597382"/>
            <a:ext cx="49140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822192" y="2712464"/>
            <a:ext cx="691563" cy="1921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015318" y="2712463"/>
            <a:ext cx="691563" cy="1921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4413"/>
          <a:stretch/>
        </p:blipFill>
        <p:spPr bwMode="auto">
          <a:xfrm>
            <a:off x="4776620" y="2599913"/>
            <a:ext cx="468339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194006" y="2609851"/>
            <a:ext cx="188635" cy="294714"/>
          </a:xfrm>
          <a:prstGeom prst="rect">
            <a:avLst/>
          </a:prstGeom>
          <a:solidFill>
            <a:srgbClr val="95373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252087" y="2584450"/>
            <a:ext cx="75312" cy="50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460456" y="2699030"/>
            <a:ext cx="188635" cy="221689"/>
          </a:xfrm>
          <a:prstGeom prst="rect">
            <a:avLst/>
          </a:prstGeom>
          <a:solidFill>
            <a:srgbClr val="9537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518537" y="2648230"/>
            <a:ext cx="75312" cy="50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749064" y="2673630"/>
            <a:ext cx="188635" cy="2216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807145" y="2622830"/>
            <a:ext cx="75312" cy="50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841625" y="3048000"/>
            <a:ext cx="921791" cy="369332"/>
          </a:xfrm>
          <a:prstGeom prst="rect">
            <a:avLst/>
          </a:prstGeom>
          <a:solidFill>
            <a:srgbClr val="953735">
              <a:alpha val="69804"/>
            </a:srgb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dirty="0" smtClean="0"/>
              <a:t>Colum </a:t>
            </a:r>
            <a:r>
              <a:rPr lang="de-DE" sz="1200" dirty="0" err="1" smtClean="0"/>
              <a:t>use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br>
              <a:rPr lang="de-DE" sz="1200" dirty="0" smtClean="0"/>
            </a:br>
            <a:r>
              <a:rPr lang="de-DE" sz="1200" dirty="0" err="1" smtClean="0"/>
              <a:t>rack</a:t>
            </a:r>
            <a:r>
              <a:rPr lang="de-DE" sz="1200" dirty="0" smtClean="0"/>
              <a:t> </a:t>
            </a:r>
            <a:r>
              <a:rPr lang="de-DE" sz="1200" dirty="0" err="1" smtClean="0"/>
              <a:t>shielding</a:t>
            </a:r>
            <a:r>
              <a:rPr lang="de-DE" sz="1200" dirty="0" smtClean="0"/>
              <a:t>?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1008717" y="3048000"/>
            <a:ext cx="1088760" cy="184666"/>
          </a:xfrm>
          <a:prstGeom prst="rect">
            <a:avLst/>
          </a:prstGeom>
          <a:solidFill>
            <a:srgbClr val="953735">
              <a:alpha val="69804"/>
            </a:srgb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200" dirty="0" smtClean="0"/>
              <a:t>U-</a:t>
            </a:r>
            <a:r>
              <a:rPr lang="de-DE" sz="1200" dirty="0" err="1" smtClean="0"/>
              <a:t>shaped</a:t>
            </a:r>
            <a:r>
              <a:rPr lang="de-DE" sz="1200" dirty="0" smtClean="0"/>
              <a:t> </a:t>
            </a:r>
            <a:r>
              <a:rPr lang="de-DE" sz="1200" dirty="0" err="1" smtClean="0"/>
              <a:t>colum</a:t>
            </a:r>
            <a:r>
              <a:rPr lang="de-DE" sz="1200" dirty="0" smtClean="0"/>
              <a:t>?</a:t>
            </a:r>
            <a:endParaRPr lang="de-DE" sz="1200" dirty="0"/>
          </a:p>
        </p:txBody>
      </p:sp>
      <p:sp>
        <p:nvSpPr>
          <p:cNvPr id="20" name="Rechteck 19"/>
          <p:cNvSpPr/>
          <p:nvPr/>
        </p:nvSpPr>
        <p:spPr>
          <a:xfrm>
            <a:off x="5937699" y="2699030"/>
            <a:ext cx="77619" cy="196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649091" y="2717832"/>
            <a:ext cx="471809" cy="196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2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4" y="4812464"/>
            <a:ext cx="3339529" cy="14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" y="2067317"/>
            <a:ext cx="4500000" cy="14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69" y="2072483"/>
            <a:ext cx="4500000" cy="14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99" y="4809881"/>
            <a:ext cx="3339529" cy="14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086972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554921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269911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742480"/>
            <a:ext cx="1116000" cy="8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60" y="3280421"/>
            <a:ext cx="1116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35" y="2994671"/>
            <a:ext cx="1116000" cy="3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5" y="2713684"/>
            <a:ext cx="1116000" cy="2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2527946"/>
            <a:ext cx="1116000" cy="1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2234259"/>
            <a:ext cx="1116000" cy="1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97" y="2086620"/>
            <a:ext cx="1116000" cy="17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25" y="2734321"/>
            <a:ext cx="1116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52" y="2738131"/>
            <a:ext cx="1116000" cy="8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093289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270311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542580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088050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265072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544961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9" y="2728133"/>
            <a:ext cx="1116000" cy="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08" y="2940078"/>
            <a:ext cx="1116000" cy="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91" y="3011975"/>
            <a:ext cx="1116000" cy="5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3" y="2199984"/>
            <a:ext cx="1116000" cy="2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72" y="2476194"/>
            <a:ext cx="1116000" cy="5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28" y="5915900"/>
            <a:ext cx="1116000" cy="3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58" y="4834495"/>
            <a:ext cx="1116000" cy="5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23" y="5366943"/>
            <a:ext cx="1116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0" y="5111367"/>
            <a:ext cx="1116000" cy="2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4813700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4911334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5006587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5354261"/>
            <a:ext cx="1116000" cy="3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772025" y="4824018"/>
            <a:ext cx="1095375" cy="370681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          Phasenschieber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251257" y="5563795"/>
            <a:ext cx="1095375" cy="349885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Tuner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 and 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256337" y="5931298"/>
            <a:ext cx="1095375" cy="357187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Main Coupler</a:t>
            </a:r>
          </a:p>
          <a:p>
            <a:pPr marL="0" marR="0" lvl="0" indent="0" algn="r" defTabSz="914400" eaLnBrk="1" fontAlgn="auto" latinLnBrk="0" hangingPunct="1">
              <a:lnSpc>
                <a:spcPts val="1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253163" y="4833543"/>
            <a:ext cx="1095375" cy="711200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          Phasenschieber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70" name="Group 38"/>
          <p:cNvGrpSpPr>
            <a:grpSpLocks/>
          </p:cNvGrpSpPr>
          <p:nvPr/>
        </p:nvGrpSpPr>
        <p:grpSpPr bwMode="auto">
          <a:xfrm>
            <a:off x="4779170" y="5280423"/>
            <a:ext cx="1085848" cy="1004887"/>
            <a:chOff x="3025350" y="819832"/>
            <a:chExt cx="1794300" cy="1636148"/>
          </a:xfrm>
          <a:solidFill>
            <a:srgbClr val="FFFF00"/>
          </a:solidFill>
        </p:grpSpPr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3025350" y="819832"/>
              <a:ext cx="1794300" cy="142198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Control Net  </a:t>
              </a:r>
              <a:r>
                <a:rPr lang="en-US" sz="300" b="1" dirty="0" smtClean="0">
                  <a:ea typeface="ＭＳ Ｐゴシック" pitchFamily="112" charset="-128"/>
                </a:rPr>
                <a:t>Switch 1</a:t>
              </a:r>
              <a:r>
                <a:rPr lang="en-US" sz="300" dirty="0" smtClean="0">
                  <a:ea typeface="ＭＳ Ｐゴシック" pitchFamily="112" charset="-128"/>
                </a:rPr>
                <a:t>      (1 RU)</a:t>
              </a:r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3025350" y="969052"/>
              <a:ext cx="1794300" cy="154486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Control Net  </a:t>
              </a:r>
              <a:r>
                <a:rPr lang="en-US" sz="300" b="1" dirty="0" smtClean="0">
                  <a:ea typeface="ＭＳ Ｐゴシック" pitchFamily="112" charset="-128"/>
                </a:rPr>
                <a:t>Switch 2</a:t>
              </a:r>
              <a:r>
                <a:rPr lang="en-US" sz="300" dirty="0" smtClean="0">
                  <a:ea typeface="ＭＳ Ｐゴシック" pitchFamily="112" charset="-128"/>
                </a:rPr>
                <a:t>      (1 RU)</a:t>
              </a: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025350" y="1116516"/>
              <a:ext cx="1794300" cy="282639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RJ45       </a:t>
              </a:r>
              <a:r>
                <a:rPr lang="en-US" sz="300" b="1" dirty="0" err="1" smtClean="0">
                  <a:ea typeface="ＭＳ Ｐゴシック" pitchFamily="112" charset="-128"/>
                </a:rPr>
                <a:t>Patchfeld</a:t>
              </a:r>
              <a:r>
                <a:rPr lang="en-US" sz="300" dirty="0" smtClean="0">
                  <a:ea typeface="ＭＳ Ｐゴシック" pitchFamily="112" charset="-128"/>
                </a:rPr>
                <a:t>        (2 RU)</a:t>
              </a: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3025350" y="1402666"/>
              <a:ext cx="1794300" cy="298439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       </a:t>
              </a:r>
              <a:r>
                <a:rPr lang="en-US" sz="300" b="1" dirty="0" smtClean="0">
                  <a:ea typeface="ＭＳ Ｐゴシック" pitchFamily="112" charset="-128"/>
                </a:rPr>
                <a:t>Cable tracing</a:t>
              </a:r>
              <a:r>
                <a:rPr lang="en-US" sz="300" dirty="0" smtClean="0">
                  <a:ea typeface="ＭＳ Ｐゴシック" pitchFamily="112" charset="-128"/>
                </a:rPr>
                <a:t>          (2 RU)</a:t>
              </a: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3025350" y="1702861"/>
              <a:ext cx="1794300" cy="435370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US" sz="300" dirty="0" smtClean="0">
                <a:ea typeface="ＭＳ Ｐゴシック" pitchFamily="112" charset="-128"/>
              </a:endParaRP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  LWL       </a:t>
              </a:r>
              <a:r>
                <a:rPr lang="en-US" sz="300" b="1" dirty="0" err="1" smtClean="0">
                  <a:ea typeface="ＭＳ Ｐゴシック" pitchFamily="112" charset="-128"/>
                </a:rPr>
                <a:t>Patchfeld</a:t>
              </a:r>
              <a:r>
                <a:rPr lang="en-US" sz="300" dirty="0" smtClean="0">
                  <a:ea typeface="ＭＳ Ｐゴシック" pitchFamily="112" charset="-128"/>
                </a:rPr>
                <a:t>       (3 RU)</a:t>
              </a: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3025350" y="2141742"/>
              <a:ext cx="1794300" cy="314238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       </a:t>
              </a:r>
              <a:r>
                <a:rPr lang="en-US" sz="300" b="1" dirty="0" smtClean="0">
                  <a:ea typeface="ＭＳ Ｐゴシック" pitchFamily="112" charset="-128"/>
                </a:rPr>
                <a:t>Cable tracing</a:t>
              </a:r>
              <a:r>
                <a:rPr lang="en-US" sz="300" dirty="0" smtClean="0">
                  <a:ea typeface="ＭＳ Ｐゴシック" pitchFamily="112" charset="-128"/>
                </a:rPr>
                <a:t>          (2 RU)</a:t>
              </a:r>
            </a:p>
          </p:txBody>
        </p:sp>
      </p:grp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" y="75554"/>
            <a:ext cx="9000000" cy="1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Space under 3,9 GHz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IT </a:t>
            </a:r>
            <a:r>
              <a:rPr lang="en-US" sz="1400" dirty="0" err="1" smtClean="0"/>
              <a:t>Hauptverteiler</a:t>
            </a:r>
            <a:r>
              <a:rPr lang="en-US" sz="1400" dirty="0" smtClean="0"/>
              <a:t> (11 HE)  for Injector. Could it be placed in XSE 5UG?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Bildschirmpräsentation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PowerPoint-Präsentation</vt:lpstr>
      <vt:lpstr>PowerPoint-Präsentation</vt:lpstr>
      <vt:lpstr>PowerPoint-Präsentation</vt:lpstr>
      <vt:lpstr>Support colums added N.Meyners 2082012</vt:lpstr>
      <vt:lpstr>PowerPoint-Präsentation</vt:lpstr>
      <vt:lpstr>Opened questions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Negodin, Evgueni</dc:creator>
  <cp:lastModifiedBy>Norbert Meyners, DESY-MEA1</cp:lastModifiedBy>
  <cp:revision>25</cp:revision>
  <cp:lastPrinted>2012-08-17T10:42:05Z</cp:lastPrinted>
  <dcterms:created xsi:type="dcterms:W3CDTF">2012-08-16T14:27:33Z</dcterms:created>
  <dcterms:modified xsi:type="dcterms:W3CDTF">2012-08-20T12:39:47Z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-884801792</vt:i4>
  </property>
  <property fmtid="{D5CDD505-2E9C-101B-9397-08002B2CF9AE}" pid="3" name="_NewReviewCycle">
    <vt:lpwstr/>
  </property>
  <property fmtid="{D5CDD505-2E9C-101B-9397-08002B2CF9AE}" pid="4" name="_EmailSubject">
    <vt:lpwstr>Racks im Injektortunnel</vt:lpwstr>
  </property>
  <property fmtid="{D5CDD505-2E9C-101B-9397-08002B2CF9AE}" pid="5" name="_AuthorEmail">
    <vt:lpwstr>evgueni.negodin@desy.de</vt:lpwstr>
  </property>
  <property fmtid="{D5CDD505-2E9C-101B-9397-08002B2CF9AE}" pid="6" name="_AuthorEmailDisplayName">
    <vt:lpwstr>Negodin, Evgueni</vt:lpwstr>
  </property>
</Properties>
</file>