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EMI – Rack (Top – Bottom chassi</a:t>
            </a:r>
            <a:r>
              <a:rPr lang="en-US" b="1" dirty="0">
                <a:solidFill>
                  <a:srgbClr val="002060"/>
                </a:solidFill>
              </a:rPr>
              <a:t>s</a:t>
            </a:r>
            <a:r>
              <a:rPr lang="en-US" b="1" dirty="0" smtClean="0">
                <a:solidFill>
                  <a:srgbClr val="002060"/>
                </a:solidFill>
              </a:rPr>
              <a:t>) resistance determination for an efficient distortion bypassing 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FL, BS /MSK) :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expected &lt;10mOhm -&gt; 4 point measurement technique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en-US" dirty="0" smtClean="0">
                <a:solidFill>
                  <a:srgbClr val="002060"/>
                </a:solidFill>
              </a:rPr>
              <a:t>ouldn’t </a:t>
            </a:r>
            <a:r>
              <a:rPr lang="en-US" dirty="0">
                <a:solidFill>
                  <a:srgbClr val="002060"/>
                </a:solidFill>
              </a:rPr>
              <a:t>induce </a:t>
            </a:r>
            <a:r>
              <a:rPr lang="en-US" dirty="0" smtClean="0">
                <a:solidFill>
                  <a:srgbClr val="002060"/>
                </a:solidFill>
              </a:rPr>
              <a:t>enough current efficiently </a:t>
            </a:r>
            <a:r>
              <a:rPr lang="en-US" dirty="0">
                <a:solidFill>
                  <a:srgbClr val="002060"/>
                </a:solidFill>
              </a:rPr>
              <a:t>into the top rack GND </a:t>
            </a:r>
            <a:r>
              <a:rPr lang="en-US" dirty="0" smtClean="0">
                <a:solidFill>
                  <a:srgbClr val="002060"/>
                </a:solidFill>
              </a:rPr>
              <a:t>ports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-&gt; passive comparison of voltage drop along the crate chassis parts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N:\4all\public\_xTCA_Units\uTCA_Architecture\EMI_Rack\EMI-Messung_ACC1_ACC67\ACC67\innen_oben\2012-10-25 16.42.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61" y="3967619"/>
            <a:ext cx="1516221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N:\4all\public\_xTCA_Units\uTCA_Architecture\EMI_Rack\EMI-Messung_ACC1_ACC67\ACC67\innen_oben\2012-10-25 16.42.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650" y="3995537"/>
            <a:ext cx="85287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9050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ACC67 (</a:t>
            </a:r>
            <a:r>
              <a:rPr lang="en-US" dirty="0" err="1" smtClean="0"/>
              <a:t>Schroff</a:t>
            </a:r>
            <a:r>
              <a:rPr lang="en-US" dirty="0" smtClean="0"/>
              <a:t> Rack): Diff. DC-Amp. A-B (</a:t>
            </a:r>
            <a:r>
              <a:rPr lang="en-US" dirty="0" err="1" smtClean="0"/>
              <a:t>Standford</a:t>
            </a:r>
            <a:r>
              <a:rPr lang="en-US" dirty="0" smtClean="0"/>
              <a:t>), 1MHz BW, x1E3</a:t>
            </a:r>
          </a:p>
          <a:p>
            <a:r>
              <a:rPr lang="en-US" dirty="0" smtClean="0"/>
              <a:t>Rack not in operation.</a:t>
            </a:r>
            <a:endParaRPr lang="en-US" dirty="0"/>
          </a:p>
        </p:txBody>
      </p:sp>
      <p:pic>
        <p:nvPicPr>
          <p:cNvPr id="1028" name="Picture 4" descr="N:\4all\public\_xTCA_Units\uTCA_Architecture\EMI_Rack\EMI-Messung_ACC1_ACC67\ACC67\kurzschluss\2012-10-25 16.43.2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62" y="5187022"/>
            <a:ext cx="1521476" cy="103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N:\4all\public\_xTCA_Units\uTCA_Architecture\EMI_Rack\EMI-Messung_ACC1_ACC67\ACC67\kurzschluss\2012-10-25 16.43.3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906" y="5174917"/>
            <a:ext cx="85287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:\4all\public\_xTCA_Units\uTCA_Architecture\EMI_Rack\EMI-Messung_ACC1_ACC67\ACC67\innen_oben\2012-10-25 16.42.5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62" y="2705735"/>
            <a:ext cx="1516221" cy="113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N:\4all\public\_xTCA_Units\uTCA_Architecture\EMI_Rack\EMI-Messung_ACC1_ACC67\ACC67\innen_oben\2012-10-25 16.42.5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906" y="2705735"/>
            <a:ext cx="852875" cy="113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:\4all\public\_xTCA_Units\uTCA_Architecture\EMI_Rack\EMI-Messung_ACC1_ACC67\ACC67\crate_rf_input\2012-10-25 16.44.0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" y="3982437"/>
            <a:ext cx="14478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N:\4all\public\_xTCA_Units\uTCA_Architecture\EMI_Rack\EMI-Messung_ACC1_ACC67\ACC67\crate_rf_input\2012-10-25 16.44.08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924" y="3992619"/>
            <a:ext cx="813402" cy="108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:\4all\public\_xTCA_Units\uTCA_Architecture\EMI_Rack\EMI-Messung_ACC1_ACC67\ACC67\aussen\2012-10-25 16.41.5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924" y="2725136"/>
            <a:ext cx="823773" cy="10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N:\4all\public\_xTCA_Units\uTCA_Architecture\EMI_Rack\EMI-Messung_ACC1_ACC67\ACC67\aussen\2012-10-25 16.42.25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" y="2725137"/>
            <a:ext cx="1464484" cy="10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062" y="2596019"/>
            <a:ext cx="1940384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4887587" y="5415419"/>
            <a:ext cx="1257300" cy="0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68537" y="4539119"/>
            <a:ext cx="1276350" cy="9525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59012" y="3577094"/>
            <a:ext cx="1276350" cy="9525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049262" y="3186569"/>
            <a:ext cx="1371600" cy="0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012424" y="4310519"/>
            <a:ext cx="1562100" cy="0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58998" y="3582399"/>
            <a:ext cx="1619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2060"/>
                </a:solidFill>
              </a:rPr>
              <a:t>Inner rack frame &lt;0.1mV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52879" y="4586400"/>
            <a:ext cx="1619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2060"/>
                </a:solidFill>
              </a:rPr>
              <a:t>Inner rack frame &lt;0.1mV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11387" y="5456780"/>
            <a:ext cx="1619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2060"/>
                </a:solidFill>
              </a:rPr>
              <a:t>Inner rack frame &lt;0.1mV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55273" y="3199355"/>
            <a:ext cx="1619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Top metal plate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&gt;1mV !!!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940847" y="4310519"/>
            <a:ext cx="1619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Rear MTCA crate &gt;1mV !!!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9575" y="580595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-&gt; Top rack </a:t>
            </a:r>
            <a:r>
              <a:rPr lang="en-US" b="1" dirty="0" err="1" smtClean="0">
                <a:solidFill>
                  <a:srgbClr val="FF0000"/>
                </a:solidFill>
              </a:rPr>
              <a:t>planel</a:t>
            </a:r>
            <a:r>
              <a:rPr lang="en-US" b="1" dirty="0" smtClean="0">
                <a:solidFill>
                  <a:srgbClr val="FF0000"/>
                </a:solidFill>
              </a:rPr>
              <a:t> is isolated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-&gt; Rear MTCA panels are polluted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-&gt; no distortion bypass function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29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4094" y="237931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ACC1 (EMI-</a:t>
            </a:r>
            <a:r>
              <a:rPr lang="en-US" dirty="0" err="1" smtClean="0"/>
              <a:t>Rittal</a:t>
            </a:r>
            <a:r>
              <a:rPr lang="en-US" dirty="0" smtClean="0"/>
              <a:t>): Diff. DC-Amp. A-B (</a:t>
            </a:r>
            <a:r>
              <a:rPr lang="en-US" dirty="0" err="1" smtClean="0"/>
              <a:t>Standford</a:t>
            </a:r>
            <a:r>
              <a:rPr lang="en-US" dirty="0" smtClean="0"/>
              <a:t>), 1MHz BW, x1E3</a:t>
            </a:r>
          </a:p>
          <a:p>
            <a:r>
              <a:rPr lang="en-US" dirty="0" smtClean="0"/>
              <a:t>Rack in operation !!!</a:t>
            </a:r>
            <a:endParaRPr lang="en-US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573" y="898894"/>
            <a:ext cx="1940384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4843098" y="3718294"/>
            <a:ext cx="1257300" cy="0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24048" y="2841994"/>
            <a:ext cx="1276350" cy="9525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14523" y="1879969"/>
            <a:ext cx="1276350" cy="9525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004773" y="1489444"/>
            <a:ext cx="1371600" cy="0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967935" y="2613394"/>
            <a:ext cx="1562100" cy="0"/>
          </a:xfrm>
          <a:prstGeom prst="straightConnector1">
            <a:avLst/>
          </a:prstGeom>
          <a:ln w="25400">
            <a:solidFill>
              <a:srgbClr val="0070C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14509" y="1885274"/>
            <a:ext cx="1619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2060"/>
                </a:solidFill>
              </a:rPr>
              <a:t>Inner rack frame &lt;1mV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08390" y="2889275"/>
            <a:ext cx="1619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2060"/>
                </a:solidFill>
              </a:rPr>
              <a:t>Inner rack frame &lt;1mV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66898" y="3759655"/>
            <a:ext cx="1619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2060"/>
                </a:solidFill>
              </a:rPr>
              <a:t>Inner rack frame &lt;1mV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10784" y="1502230"/>
            <a:ext cx="1619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Top metal plate</a:t>
            </a:r>
          </a:p>
          <a:p>
            <a:r>
              <a:rPr lang="en-US" sz="1200" b="1" dirty="0">
                <a:solidFill>
                  <a:srgbClr val="002060"/>
                </a:solidFill>
              </a:rPr>
              <a:t>&lt;</a:t>
            </a:r>
            <a:r>
              <a:rPr lang="en-US" sz="1200" b="1" dirty="0" smtClean="0">
                <a:solidFill>
                  <a:srgbClr val="002060"/>
                </a:solidFill>
              </a:rPr>
              <a:t>1mV !!!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96358" y="2613394"/>
            <a:ext cx="2556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Rear MTCA crate &lt;</a:t>
            </a:r>
          </a:p>
          <a:p>
            <a:r>
              <a:rPr lang="en-US" sz="1200" b="1" dirty="0">
                <a:solidFill>
                  <a:srgbClr val="002060"/>
                </a:solidFill>
              </a:rPr>
              <a:t>&lt;</a:t>
            </a:r>
            <a:r>
              <a:rPr lang="en-US" sz="1200" b="1" dirty="0" smtClean="0">
                <a:solidFill>
                  <a:srgbClr val="002060"/>
                </a:solidFill>
              </a:rPr>
              <a:t>1mV !!!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2669" y="4244228"/>
            <a:ext cx="5610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-&gt; Top rack </a:t>
            </a:r>
            <a:r>
              <a:rPr lang="en-US" b="1" dirty="0" err="1" smtClean="0">
                <a:solidFill>
                  <a:srgbClr val="002060"/>
                </a:solidFill>
              </a:rPr>
              <a:t>planel</a:t>
            </a:r>
            <a:r>
              <a:rPr lang="en-US" b="1" dirty="0" smtClean="0">
                <a:solidFill>
                  <a:srgbClr val="002060"/>
                </a:solidFill>
              </a:rPr>
              <a:t> has bypass </a:t>
            </a:r>
            <a:r>
              <a:rPr lang="en-US" b="1" dirty="0" err="1" smtClean="0">
                <a:solidFill>
                  <a:srgbClr val="002060"/>
                </a:solidFill>
              </a:rPr>
              <a:t>funtion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-&gt; Rear MTCA panels are not </a:t>
            </a:r>
            <a:r>
              <a:rPr lang="en-US" b="1" dirty="0" err="1" smtClean="0">
                <a:solidFill>
                  <a:srgbClr val="002060"/>
                </a:solidFill>
              </a:rPr>
              <a:t>poluted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051" name="Picture 3" descr="N:\4all\public\_xTCA_Units\uTCA_Architecture\EMI_Rack\EMI-Messung_ACC1_ACC67\ACC1_Injektor\kurzschluss_ohne_Fliegenbein\2012-10-25 17.04.5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535" y="3358037"/>
            <a:ext cx="1160508" cy="87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N:\4all\public\_xTCA_Units\uTCA_Architecture\EMI_Rack\EMI-Messung_ACC1_ACC67\ACC1_Injektor\kurzschluss_ohne_Fliegenbein\2012-10-25 17.04.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85" y="3373848"/>
            <a:ext cx="1160506" cy="87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:\4all\public\_xTCA_Units\uTCA_Architecture\EMI_Rack\EMI-Messung_ACC1_ACC67\ACC1_Injektor\im_Rack_v_unten_nach_oben\2012-10-25 17.06.4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535" y="2397720"/>
            <a:ext cx="1160508" cy="87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N:\4all\public\_xTCA_Units\uTCA_Architecture\EMI_Rack\EMI-Messung_ACC1_ACC67\ACC1_Injektor\im_Rack_v_unten_nach_oben\2012-10-25 17.06.4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33" y="1444049"/>
            <a:ext cx="1162454" cy="87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:\4all\public\_xTCA_Units\uTCA_Architecture\EMI_Rack\EMI-Messung_ACC1_ACC67\ACC1_Injektor\oben\2012-10-25 17.07.1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417" y="1032302"/>
            <a:ext cx="1790699" cy="134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N:\4all\public\_xTCA_Units\uTCA_Architecture\EMI_Rack\EMI-Messung_ACC1_ACC67\ACC1_Injektor\oben\2012-10-25 17.07.1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92" y="2532597"/>
            <a:ext cx="1800224" cy="135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82669" y="5486400"/>
            <a:ext cx="8026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-&gt; Top-bottom rack impedance currents in the range of 1A should be imprinted.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-&gt; Vibration tests continue 			/</a:t>
            </a:r>
            <a:r>
              <a:rPr lang="en-US" dirty="0" err="1" smtClean="0">
                <a:solidFill>
                  <a:srgbClr val="002060"/>
                </a:solidFill>
              </a:rPr>
              <a:t>monday</a:t>
            </a:r>
            <a:r>
              <a:rPr lang="en-US" dirty="0" smtClean="0">
                <a:solidFill>
                  <a:srgbClr val="002060"/>
                </a:solidFill>
              </a:rPr>
              <a:t> next week.</a:t>
            </a:r>
          </a:p>
          <a:p>
            <a:r>
              <a:rPr lang="en-US" dirty="0">
                <a:solidFill>
                  <a:srgbClr val="002060"/>
                </a:solidFill>
              </a:rPr>
              <a:t>-&gt; </a:t>
            </a:r>
            <a:r>
              <a:rPr lang="en-US" dirty="0" smtClean="0">
                <a:solidFill>
                  <a:srgbClr val="002060"/>
                </a:solidFill>
              </a:rPr>
              <a:t>EMI tests using </a:t>
            </a:r>
            <a:r>
              <a:rPr lang="en-US" dirty="0" err="1" smtClean="0">
                <a:solidFill>
                  <a:srgbClr val="002060"/>
                </a:solidFill>
              </a:rPr>
              <a:t>clamb</a:t>
            </a:r>
            <a:r>
              <a:rPr lang="en-US" dirty="0" smtClean="0">
                <a:solidFill>
                  <a:srgbClr val="002060"/>
                </a:solidFill>
              </a:rPr>
              <a:t>-on ampere meter 	/ </a:t>
            </a:r>
            <a:r>
              <a:rPr lang="en-US" dirty="0" err="1" smtClean="0">
                <a:solidFill>
                  <a:srgbClr val="002060"/>
                </a:solidFill>
              </a:rPr>
              <a:t>monday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next week.</a:t>
            </a:r>
          </a:p>
          <a:p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87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Negodin, Evgueni</cp:lastModifiedBy>
  <cp:revision>27</cp:revision>
  <dcterms:created xsi:type="dcterms:W3CDTF">2006-08-16T00:00:00Z</dcterms:created>
  <dcterms:modified xsi:type="dcterms:W3CDTF">2012-10-26T07:05:17Z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1284494420</vt:i4>
  </property>
  <property fmtid="{D5CDD505-2E9C-101B-9397-08002B2CF9AE}" pid="3" name="_NewReviewCycle">
    <vt:lpwstr/>
  </property>
  <property fmtid="{D5CDD505-2E9C-101B-9397-08002B2CF9AE}" pid="4" name="_EmailSubject">
    <vt:lpwstr>EMI Rack Tests</vt:lpwstr>
  </property>
  <property fmtid="{D5CDD505-2E9C-101B-9397-08002B2CF9AE}" pid="5" name="_AuthorEmail">
    <vt:lpwstr>frank.ludwig@desy.de</vt:lpwstr>
  </property>
  <property fmtid="{D5CDD505-2E9C-101B-9397-08002B2CF9AE}" pid="6" name="_AuthorEmailDisplayName">
    <vt:lpwstr>Ludwig, Frank</vt:lpwstr>
  </property>
</Properties>
</file>