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513-8B2C-4B1F-B6D7-CBC6801CE829}" type="datetimeFigureOut">
              <a:rPr lang="de-DE" smtClean="0"/>
              <a:t>25.09.2012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EFA8-8820-4C33-9768-3D6E2F07CC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76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513-8B2C-4B1F-B6D7-CBC6801CE829}" type="datetimeFigureOut">
              <a:rPr lang="de-DE" smtClean="0"/>
              <a:t>25.09.2012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EFA8-8820-4C33-9768-3D6E2F07CC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686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513-8B2C-4B1F-B6D7-CBC6801CE829}" type="datetimeFigureOut">
              <a:rPr lang="de-DE" smtClean="0"/>
              <a:t>25.09.2012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EFA8-8820-4C33-9768-3D6E2F07CC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3587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513-8B2C-4B1F-B6D7-CBC6801CE829}" type="datetimeFigureOut">
              <a:rPr lang="de-DE" smtClean="0"/>
              <a:t>25.09.2012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EFA8-8820-4C33-9768-3D6E2F07CC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03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513-8B2C-4B1F-B6D7-CBC6801CE829}" type="datetimeFigureOut">
              <a:rPr lang="de-DE" smtClean="0"/>
              <a:t>25.09.2012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EFA8-8820-4C33-9768-3D6E2F07CC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221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513-8B2C-4B1F-B6D7-CBC6801CE829}" type="datetimeFigureOut">
              <a:rPr lang="de-DE" smtClean="0"/>
              <a:t>25.09.2012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EFA8-8820-4C33-9768-3D6E2F07CC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2633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513-8B2C-4B1F-B6D7-CBC6801CE829}" type="datetimeFigureOut">
              <a:rPr lang="de-DE" smtClean="0"/>
              <a:t>25.09.2012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EFA8-8820-4C33-9768-3D6E2F07CC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030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513-8B2C-4B1F-B6D7-CBC6801CE829}" type="datetimeFigureOut">
              <a:rPr lang="de-DE" smtClean="0"/>
              <a:t>25.09.2012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EFA8-8820-4C33-9768-3D6E2F07CC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9091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513-8B2C-4B1F-B6D7-CBC6801CE829}" type="datetimeFigureOut">
              <a:rPr lang="de-DE" smtClean="0"/>
              <a:t>25.09.2012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EFA8-8820-4C33-9768-3D6E2F07CC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339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513-8B2C-4B1F-B6D7-CBC6801CE829}" type="datetimeFigureOut">
              <a:rPr lang="de-DE" smtClean="0"/>
              <a:t>25.09.2012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EFA8-8820-4C33-9768-3D6E2F07CC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9220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513-8B2C-4B1F-B6D7-CBC6801CE829}" type="datetimeFigureOut">
              <a:rPr lang="de-DE" smtClean="0"/>
              <a:t>25.09.2012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EFA8-8820-4C33-9768-3D6E2F07CC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01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3C513-8B2C-4B1F-B6D7-CBC6801CE829}" type="datetimeFigureOut">
              <a:rPr lang="de-DE" smtClean="0"/>
              <a:t>25.09.2012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EEFA8-8820-4C33-9768-3D6E2F07CC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087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Position der Modulaufhängungen</a:t>
            </a:r>
            <a:br>
              <a:rPr lang="de-DE" dirty="0" smtClean="0"/>
            </a:br>
            <a:r>
              <a:rPr lang="de-DE" dirty="0" smtClean="0"/>
              <a:t>im Tunnel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25.09.2012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3185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Berechnung aus </a:t>
            </a:r>
            <a:r>
              <a:rPr lang="de-DE" dirty="0" err="1" smtClean="0"/>
              <a:t>Decking</a:t>
            </a:r>
            <a:r>
              <a:rPr lang="de-DE" dirty="0" smtClean="0"/>
              <a:t>-Liste</a:t>
            </a:r>
            <a:endParaRPr lang="de-DE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942847"/>
              </p:ext>
            </p:extLst>
          </p:nvPr>
        </p:nvGraphicFramePr>
        <p:xfrm>
          <a:off x="539552" y="1184921"/>
          <a:ext cx="802005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3" imgW="8020016" imgH="5667355" progId="AcroExch.Document.7">
                  <p:embed/>
                </p:oleObj>
              </mc:Choice>
              <mc:Fallback>
                <p:oleObj name="Acrobat Document" r:id="rId3" imgW="8020016" imgH="566735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184921"/>
                        <a:ext cx="8020050" cy="566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llipse 4"/>
          <p:cNvSpPr/>
          <p:nvPr/>
        </p:nvSpPr>
        <p:spPr>
          <a:xfrm>
            <a:off x="1403712" y="1540816"/>
            <a:ext cx="115212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3491880" y="1919061"/>
            <a:ext cx="1584176" cy="55446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48529" y="3645024"/>
            <a:ext cx="1077539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1400" dirty="0" smtClean="0"/>
              <a:t>Modulname</a:t>
            </a:r>
            <a:endParaRPr lang="de-DE" sz="1400" dirty="0"/>
          </a:p>
        </p:txBody>
      </p:sp>
      <p:sp>
        <p:nvSpPr>
          <p:cNvPr id="10" name="Textfeld 9"/>
          <p:cNvSpPr txBox="1"/>
          <p:nvPr/>
        </p:nvSpPr>
        <p:spPr>
          <a:xfrm>
            <a:off x="2216711" y="4293096"/>
            <a:ext cx="91044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1400" dirty="0" smtClean="0"/>
              <a:t>Z-Position</a:t>
            </a:r>
            <a:endParaRPr lang="de-DE" sz="1400" dirty="0"/>
          </a:p>
        </p:txBody>
      </p:sp>
      <p:sp>
        <p:nvSpPr>
          <p:cNvPr id="11" name="Textfeld 10"/>
          <p:cNvSpPr txBox="1"/>
          <p:nvPr/>
        </p:nvSpPr>
        <p:spPr>
          <a:xfrm>
            <a:off x="3563888" y="5301208"/>
            <a:ext cx="2704330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1400" dirty="0" smtClean="0"/>
              <a:t>Position der Modul-Aufhängungen</a:t>
            </a:r>
            <a:endParaRPr lang="de-DE" sz="1400" dirty="0"/>
          </a:p>
        </p:txBody>
      </p:sp>
      <p:sp>
        <p:nvSpPr>
          <p:cNvPr id="12" name="Textfeld 11"/>
          <p:cNvSpPr txBox="1"/>
          <p:nvPr/>
        </p:nvSpPr>
        <p:spPr>
          <a:xfrm>
            <a:off x="4499992" y="4136989"/>
            <a:ext cx="2412840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1400" dirty="0" smtClean="0"/>
              <a:t>Position der </a:t>
            </a:r>
            <a:r>
              <a:rPr lang="de-DE" sz="1400" dirty="0" err="1" smtClean="0"/>
              <a:t>Anschweißbänder</a:t>
            </a:r>
            <a:endParaRPr lang="de-DE" sz="1400" dirty="0"/>
          </a:p>
        </p:txBody>
      </p:sp>
      <p:sp>
        <p:nvSpPr>
          <p:cNvPr id="13" name="Textfeld 12"/>
          <p:cNvSpPr txBox="1"/>
          <p:nvPr/>
        </p:nvSpPr>
        <p:spPr>
          <a:xfrm>
            <a:off x="5940152" y="1790689"/>
            <a:ext cx="3033651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1400" dirty="0" err="1" smtClean="0"/>
              <a:t>Tübbingnummer</a:t>
            </a:r>
            <a:r>
              <a:rPr lang="de-DE" sz="1400" dirty="0" smtClean="0"/>
              <a:t> der </a:t>
            </a:r>
            <a:r>
              <a:rPr lang="de-DE" sz="1400" dirty="0" err="1" smtClean="0"/>
              <a:t>Anschweißbänder</a:t>
            </a:r>
            <a:endParaRPr lang="de-DE" sz="1400" dirty="0"/>
          </a:p>
        </p:txBody>
      </p:sp>
      <p:cxnSp>
        <p:nvCxnSpPr>
          <p:cNvPr id="15" name="Gerade Verbindung mit Pfeil 14"/>
          <p:cNvCxnSpPr/>
          <p:nvPr/>
        </p:nvCxnSpPr>
        <p:spPr>
          <a:xfrm flipV="1">
            <a:off x="755576" y="3068960"/>
            <a:ext cx="792088" cy="57606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V="1">
            <a:off x="2843808" y="3501008"/>
            <a:ext cx="576064" cy="789869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H="1" flipV="1">
            <a:off x="3923928" y="4869160"/>
            <a:ext cx="792088" cy="43204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H="1" flipV="1">
            <a:off x="4319972" y="4797152"/>
            <a:ext cx="396044" cy="50405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12" idx="0"/>
          </p:cNvCxnSpPr>
          <p:nvPr/>
        </p:nvCxnSpPr>
        <p:spPr>
          <a:xfrm flipH="1" flipV="1">
            <a:off x="4788024" y="3573016"/>
            <a:ext cx="918388" cy="56397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12" idx="0"/>
          </p:cNvCxnSpPr>
          <p:nvPr/>
        </p:nvCxnSpPr>
        <p:spPr>
          <a:xfrm flipH="1" flipV="1">
            <a:off x="5076056" y="3356992"/>
            <a:ext cx="630356" cy="77999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H="1" flipV="1">
            <a:off x="5508104" y="3284984"/>
            <a:ext cx="198308" cy="852005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12" idx="0"/>
          </p:cNvCxnSpPr>
          <p:nvPr/>
        </p:nvCxnSpPr>
        <p:spPr>
          <a:xfrm flipV="1">
            <a:off x="5706412" y="3284984"/>
            <a:ext cx="233740" cy="852005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H="1">
            <a:off x="6444208" y="2098466"/>
            <a:ext cx="1012769" cy="111451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 flipH="1">
            <a:off x="6950592" y="2098466"/>
            <a:ext cx="506385" cy="118651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stCxn id="13" idx="2"/>
          </p:cNvCxnSpPr>
          <p:nvPr/>
        </p:nvCxnSpPr>
        <p:spPr>
          <a:xfrm flipH="1">
            <a:off x="7456977" y="2098466"/>
            <a:ext cx="1" cy="111451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>
            <a:off x="7456978" y="2098466"/>
            <a:ext cx="427390" cy="111451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025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Modulaufhängung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992887" cy="465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584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SC-Aufhängung (nicht verwendet)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7153944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418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SC-Aufhängung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81337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31404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Bildschirmpräsentation (4:3)</PresentationFormat>
  <Paragraphs>11</Paragraphs>
  <Slides>5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7" baseType="lpstr">
      <vt:lpstr>Larissa</vt:lpstr>
      <vt:lpstr>Adobe Acrobat Document</vt:lpstr>
      <vt:lpstr>Position der Modulaufhängungen im Tunnel</vt:lpstr>
      <vt:lpstr>Berechnung aus Decking-Liste</vt:lpstr>
      <vt:lpstr>Modulaufhängung</vt:lpstr>
      <vt:lpstr>SC-Aufhängung (nicht verwendet)</vt:lpstr>
      <vt:lpstr>SC-Aufhängung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Position der Modulaufhängungen im Tunnel</dc:title>
  <dc:creator>Schloesser, Markus</dc:creator>
  <cp:lastModifiedBy>Schloesser, Markus</cp:lastModifiedBy>
  <cp:revision>2</cp:revision>
  <dcterms:created xsi:type="dcterms:W3CDTF">2012-09-25T07:25:23Z</dcterms:created>
  <dcterms:modified xsi:type="dcterms:W3CDTF">2012-09-25T07:41:51Z</dcterms:modified>
</cp:coreProperties>
</file>