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sldIdLst>
    <p:sldId id="259" r:id="rId2"/>
    <p:sldId id="264" r:id="rId3"/>
    <p:sldId id="260" r:id="rId4"/>
    <p:sldId id="257" r:id="rId5"/>
    <p:sldId id="261" r:id="rId6"/>
    <p:sldId id="258" r:id="rId7"/>
    <p:sldId id="262" r:id="rId8"/>
    <p:sldId id="269" r:id="rId9"/>
    <p:sldId id="265" r:id="rId10"/>
    <p:sldId id="266" r:id="rId11"/>
    <p:sldId id="304" r:id="rId12"/>
    <p:sldId id="267" r:id="rId13"/>
    <p:sldId id="268" r:id="rId14"/>
    <p:sldId id="293" r:id="rId15"/>
    <p:sldId id="272" r:id="rId16"/>
    <p:sldId id="273" r:id="rId17"/>
    <p:sldId id="274" r:id="rId18"/>
    <p:sldId id="276" r:id="rId19"/>
    <p:sldId id="292" r:id="rId20"/>
    <p:sldId id="277" r:id="rId21"/>
    <p:sldId id="279" r:id="rId22"/>
    <p:sldId id="305" r:id="rId23"/>
    <p:sldId id="275" r:id="rId24"/>
    <p:sldId id="280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291" r:id="rId34"/>
    <p:sldId id="297" r:id="rId35"/>
    <p:sldId id="294" r:id="rId36"/>
    <p:sldId id="299" r:id="rId37"/>
    <p:sldId id="302" r:id="rId38"/>
    <p:sldId id="295" r:id="rId39"/>
    <p:sldId id="270" r:id="rId40"/>
    <p:sldId id="300" r:id="rId41"/>
    <p:sldId id="301" r:id="rId42"/>
    <p:sldId id="30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7" autoAdjust="0"/>
    <p:restoredTop sz="93165" autoAdjust="0"/>
  </p:normalViewPr>
  <p:slideViewPr>
    <p:cSldViewPr>
      <p:cViewPr varScale="1">
        <p:scale>
          <a:sx n="65" d="100"/>
          <a:sy n="65" d="100"/>
        </p:scale>
        <p:origin x="-13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mjones\Documents\ASUS\SCT\Disk%20Assembly%201\Final%20Reports\EC_C_Mounting_Statu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autoTitleDeleted val="1"/>
    <c:plotArea>
      <c:layout>
        <c:manualLayout>
          <c:layoutTarget val="inner"/>
          <c:xMode val="edge"/>
          <c:yMode val="edge"/>
          <c:x val="0.1251597985011057"/>
          <c:y val="5.4852433685295E-2"/>
          <c:w val="0.79182729663964935"/>
          <c:h val="0.70675251094514568"/>
        </c:manualLayout>
      </c:layout>
      <c:scatterChart>
        <c:scatterStyle val="smoothMarker"/>
        <c:ser>
          <c:idx val="0"/>
          <c:order val="0"/>
          <c:tx>
            <c:v>Achieved</c:v>
          </c:tx>
          <c:spPr>
            <a:ln w="22225">
              <a:noFill/>
              <a:prstDash val="solid"/>
            </a:ln>
          </c:spPr>
          <c:marker>
            <c:symbol val="circle"/>
            <c:size val="5"/>
            <c:spPr>
              <a:solidFill>
                <a:schemeClr val="tx1"/>
              </a:solidFill>
              <a:ln>
                <a:solidFill>
                  <a:srgbClr val="000000"/>
                </a:solidFill>
              </a:ln>
            </c:spPr>
          </c:marker>
          <c:xVal>
            <c:numRef>
              <c:f>Sheet1!$D$1:$AC$1</c:f>
              <c:numCache>
                <c:formatCode>dd/mm/yyyy</c:formatCode>
                <c:ptCount val="26"/>
                <c:pt idx="0">
                  <c:v>38240</c:v>
                </c:pt>
                <c:pt idx="1">
                  <c:v>38243</c:v>
                </c:pt>
                <c:pt idx="2">
                  <c:v>38257</c:v>
                </c:pt>
                <c:pt idx="3">
                  <c:v>38306</c:v>
                </c:pt>
                <c:pt idx="4">
                  <c:v>38359</c:v>
                </c:pt>
                <c:pt idx="5">
                  <c:v>38411</c:v>
                </c:pt>
                <c:pt idx="6">
                  <c:v>38415</c:v>
                </c:pt>
                <c:pt idx="7">
                  <c:v>38428</c:v>
                </c:pt>
                <c:pt idx="8">
                  <c:v>38460</c:v>
                </c:pt>
                <c:pt idx="9">
                  <c:v>38464</c:v>
                </c:pt>
                <c:pt idx="10">
                  <c:v>38490</c:v>
                </c:pt>
                <c:pt idx="11">
                  <c:v>38492</c:v>
                </c:pt>
                <c:pt idx="12">
                  <c:v>38496</c:v>
                </c:pt>
                <c:pt idx="13">
                  <c:v>38517</c:v>
                </c:pt>
                <c:pt idx="14">
                  <c:v>38520</c:v>
                </c:pt>
                <c:pt idx="15">
                  <c:v>38527</c:v>
                </c:pt>
                <c:pt idx="16">
                  <c:v>38545</c:v>
                </c:pt>
                <c:pt idx="17">
                  <c:v>38546</c:v>
                </c:pt>
                <c:pt idx="18">
                  <c:v>38548</c:v>
                </c:pt>
                <c:pt idx="19">
                  <c:v>38551</c:v>
                </c:pt>
                <c:pt idx="20">
                  <c:v>38552</c:v>
                </c:pt>
                <c:pt idx="21">
                  <c:v>38467</c:v>
                </c:pt>
                <c:pt idx="22">
                  <c:v>38497</c:v>
                </c:pt>
                <c:pt idx="23">
                  <c:v>38527</c:v>
                </c:pt>
                <c:pt idx="24">
                  <c:v>38557</c:v>
                </c:pt>
                <c:pt idx="25">
                  <c:v>38587</c:v>
                </c:pt>
              </c:numCache>
            </c:numRef>
          </c:xVal>
          <c:yVal>
            <c:numRef>
              <c:f>Sheet1!$D$15:$X$15</c:f>
              <c:numCache>
                <c:formatCode>0%</c:formatCode>
                <c:ptCount val="21"/>
                <c:pt idx="0">
                  <c:v>1.3157894736842127E-2</c:v>
                </c:pt>
                <c:pt idx="1">
                  <c:v>2.6315789473684216E-2</c:v>
                </c:pt>
                <c:pt idx="2">
                  <c:v>5.2631578947368432E-2</c:v>
                </c:pt>
                <c:pt idx="3">
                  <c:v>9.9190283400809723E-2</c:v>
                </c:pt>
                <c:pt idx="4">
                  <c:v>0.14574898785425153</c:v>
                </c:pt>
                <c:pt idx="5">
                  <c:v>0.18623481781376541</c:v>
                </c:pt>
                <c:pt idx="6">
                  <c:v>0.23886639676113408</c:v>
                </c:pt>
                <c:pt idx="7">
                  <c:v>0.37246963562753038</c:v>
                </c:pt>
                <c:pt idx="8">
                  <c:v>0.41295546558704543</c:v>
                </c:pt>
                <c:pt idx="9">
                  <c:v>0.50607287449392713</c:v>
                </c:pt>
                <c:pt idx="10">
                  <c:v>0.54655870445344135</c:v>
                </c:pt>
                <c:pt idx="11">
                  <c:v>0.59919028340081093</c:v>
                </c:pt>
                <c:pt idx="12">
                  <c:v>0.63967611336032515</c:v>
                </c:pt>
                <c:pt idx="13">
                  <c:v>0.67510121457490146</c:v>
                </c:pt>
                <c:pt idx="14">
                  <c:v>0.76315789473684215</c:v>
                </c:pt>
                <c:pt idx="15">
                  <c:v>0.77327935222672062</c:v>
                </c:pt>
                <c:pt idx="16">
                  <c:v>0.8663967611336032</c:v>
                </c:pt>
                <c:pt idx="17">
                  <c:v>0.90688259109311742</c:v>
                </c:pt>
                <c:pt idx="18">
                  <c:v>0.92611336032388669</c:v>
                </c:pt>
                <c:pt idx="19">
                  <c:v>0.9797570850202415</c:v>
                </c:pt>
                <c:pt idx="20">
                  <c:v>1</c:v>
                </c:pt>
              </c:numCache>
            </c:numRef>
          </c:yVal>
        </c:ser>
        <c:axId val="90876160"/>
        <c:axId val="90948352"/>
      </c:scatterChart>
      <c:valAx>
        <c:axId val="90876160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GB" sz="1800"/>
                  <a:t>Date</a:t>
                </a:r>
              </a:p>
            </c:rich>
          </c:tx>
          <c:layout>
            <c:manualLayout>
              <c:xMode val="edge"/>
              <c:yMode val="edge"/>
              <c:x val="0.48786772770674341"/>
              <c:y val="0.90023350300670757"/>
            </c:manualLayout>
          </c:layout>
          <c:spPr>
            <a:noFill/>
            <a:ln w="25400">
              <a:noFill/>
            </a:ln>
          </c:spPr>
        </c:title>
        <c:numFmt formatCode="dd/mm/yyyy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2700000" vert="horz"/>
          <a:lstStyle/>
          <a:p>
            <a:pPr>
              <a:defRPr/>
            </a:pPr>
            <a:endParaRPr lang="en-US"/>
          </a:p>
        </c:txPr>
        <c:crossAx val="90948352"/>
        <c:crosses val="autoZero"/>
        <c:crossBetween val="midCat"/>
        <c:majorUnit val="28"/>
        <c:minorUnit val="7"/>
      </c:valAx>
      <c:valAx>
        <c:axId val="9094835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GB" sz="1800"/>
                  <a:t>% Done</a:t>
                </a:r>
              </a:p>
            </c:rich>
          </c:tx>
          <c:layout>
            <c:manualLayout>
              <c:xMode val="edge"/>
              <c:yMode val="edge"/>
              <c:x val="2.0434252816507108E-2"/>
              <c:y val="0.32067576616018612"/>
            </c:manualLayout>
          </c:layout>
          <c:spPr>
            <a:noFill/>
            <a:ln w="25400">
              <a:noFill/>
            </a:ln>
          </c:spPr>
        </c:title>
        <c:numFmt formatCode="0%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90876160"/>
        <c:crosses val="autoZero"/>
        <c:crossBetween val="midCat"/>
        <c:majorUnit val="0.1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zero"/>
  </c:chart>
  <c:spPr>
    <a:solidFill>
      <a:srgbClr val="FFFFFF"/>
    </a:solidFill>
    <a:ln w="9525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223DFB-C990-46FC-89DC-FDF10FE191E2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950504E-0F22-4771-B4A0-74E0DDC13E9A}">
      <dgm:prSet phldrT="[Text]"/>
      <dgm:spPr/>
      <dgm:t>
        <a:bodyPr/>
        <a:lstStyle/>
        <a:p>
          <a:r>
            <a:rPr lang="en-GB" dirty="0" smtClean="0"/>
            <a:t>Sociology and Economy</a:t>
          </a:r>
          <a:endParaRPr lang="en-GB" dirty="0"/>
        </a:p>
      </dgm:t>
    </dgm:pt>
    <dgm:pt modelId="{DB8B6A26-25FE-49BE-895D-DAAE3AF74CB9}" type="parTrans" cxnId="{CDFB939D-CEB9-4378-9567-E2BB2D3D5D17}">
      <dgm:prSet/>
      <dgm:spPr/>
      <dgm:t>
        <a:bodyPr/>
        <a:lstStyle/>
        <a:p>
          <a:endParaRPr lang="en-GB"/>
        </a:p>
      </dgm:t>
    </dgm:pt>
    <dgm:pt modelId="{A9AB1350-13F0-4957-BF37-ED25326CC664}" type="sibTrans" cxnId="{CDFB939D-CEB9-4378-9567-E2BB2D3D5D17}">
      <dgm:prSet/>
      <dgm:spPr/>
      <dgm:t>
        <a:bodyPr/>
        <a:lstStyle/>
        <a:p>
          <a:endParaRPr lang="en-GB"/>
        </a:p>
      </dgm:t>
    </dgm:pt>
    <dgm:pt modelId="{EC946C04-63F6-49F5-BAE8-69A8576FB281}">
      <dgm:prSet phldrT="[Text]"/>
      <dgm:spPr/>
      <dgm:t>
        <a:bodyPr/>
        <a:lstStyle/>
        <a:p>
          <a:r>
            <a:rPr lang="en-GB" dirty="0" smtClean="0"/>
            <a:t>Social Integration</a:t>
          </a:r>
          <a:endParaRPr lang="en-GB" dirty="0"/>
        </a:p>
      </dgm:t>
    </dgm:pt>
    <dgm:pt modelId="{76703E78-8468-4422-95B5-E77224728A17}" type="parTrans" cxnId="{60A36B3D-A302-45CA-B166-DF23C0363930}">
      <dgm:prSet/>
      <dgm:spPr/>
      <dgm:t>
        <a:bodyPr/>
        <a:lstStyle/>
        <a:p>
          <a:endParaRPr lang="en-GB"/>
        </a:p>
      </dgm:t>
    </dgm:pt>
    <dgm:pt modelId="{13B09E20-AD48-461E-98C2-110E2D3656AD}" type="sibTrans" cxnId="{60A36B3D-A302-45CA-B166-DF23C0363930}">
      <dgm:prSet/>
      <dgm:spPr/>
      <dgm:t>
        <a:bodyPr/>
        <a:lstStyle/>
        <a:p>
          <a:endParaRPr lang="en-GB"/>
        </a:p>
      </dgm:t>
    </dgm:pt>
    <dgm:pt modelId="{29D107AF-1D60-4848-BB5A-01A45C78B015}">
      <dgm:prSet phldrT="[Text]"/>
      <dgm:spPr/>
      <dgm:t>
        <a:bodyPr/>
        <a:lstStyle/>
        <a:p>
          <a:r>
            <a:rPr lang="en-GB" dirty="0" smtClean="0"/>
            <a:t>Racial Integration</a:t>
          </a:r>
          <a:endParaRPr lang="en-GB" dirty="0"/>
        </a:p>
      </dgm:t>
    </dgm:pt>
    <dgm:pt modelId="{CADAEE71-A566-4C93-AD01-A43E49198F71}" type="parTrans" cxnId="{98DDD149-4D09-442A-BA8C-E496AE1FE33A}">
      <dgm:prSet/>
      <dgm:spPr/>
      <dgm:t>
        <a:bodyPr/>
        <a:lstStyle/>
        <a:p>
          <a:endParaRPr lang="en-GB"/>
        </a:p>
      </dgm:t>
    </dgm:pt>
    <dgm:pt modelId="{E65E088D-C6FF-4DB8-9EF2-66096ED205ED}" type="sibTrans" cxnId="{98DDD149-4D09-442A-BA8C-E496AE1FE33A}">
      <dgm:prSet/>
      <dgm:spPr/>
      <dgm:t>
        <a:bodyPr/>
        <a:lstStyle/>
        <a:p>
          <a:endParaRPr lang="en-GB"/>
        </a:p>
      </dgm:t>
    </dgm:pt>
    <dgm:pt modelId="{DB904550-303B-4875-87B3-6E30FDCFA854}">
      <dgm:prSet phldrT="[Text]"/>
      <dgm:spPr/>
      <dgm:t>
        <a:bodyPr/>
        <a:lstStyle/>
        <a:p>
          <a:r>
            <a:rPr lang="en-GB" dirty="0" smtClean="0"/>
            <a:t>Mathematics</a:t>
          </a:r>
          <a:endParaRPr lang="en-GB" dirty="0"/>
        </a:p>
      </dgm:t>
    </dgm:pt>
    <dgm:pt modelId="{D43B77F2-21F5-4BC0-8BD2-CC81D8AA0926}" type="parTrans" cxnId="{1B249108-8BD0-4C0E-9EE6-A60C86F8C5EB}">
      <dgm:prSet/>
      <dgm:spPr/>
      <dgm:t>
        <a:bodyPr/>
        <a:lstStyle/>
        <a:p>
          <a:endParaRPr lang="en-GB"/>
        </a:p>
      </dgm:t>
    </dgm:pt>
    <dgm:pt modelId="{A19D3667-42AB-4F26-9DA4-E789459B7A52}" type="sibTrans" cxnId="{1B249108-8BD0-4C0E-9EE6-A60C86F8C5EB}">
      <dgm:prSet/>
      <dgm:spPr/>
      <dgm:t>
        <a:bodyPr/>
        <a:lstStyle/>
        <a:p>
          <a:endParaRPr lang="en-GB"/>
        </a:p>
      </dgm:t>
    </dgm:pt>
    <dgm:pt modelId="{FFB1324D-ED00-49C9-8D10-0661792EF085}">
      <dgm:prSet phldrT="[Text]"/>
      <dgm:spPr/>
      <dgm:t>
        <a:bodyPr/>
        <a:lstStyle/>
        <a:p>
          <a:r>
            <a:rPr lang="en-GB" dirty="0" smtClean="0"/>
            <a:t>Calculus</a:t>
          </a:r>
          <a:endParaRPr lang="en-GB" dirty="0"/>
        </a:p>
      </dgm:t>
    </dgm:pt>
    <dgm:pt modelId="{6CCDB538-DC89-4753-AEEC-4B6CB222FA0B}" type="parTrans" cxnId="{21524FBB-EF13-45DE-A397-31CD7BB18655}">
      <dgm:prSet/>
      <dgm:spPr/>
      <dgm:t>
        <a:bodyPr/>
        <a:lstStyle/>
        <a:p>
          <a:endParaRPr lang="en-GB"/>
        </a:p>
      </dgm:t>
    </dgm:pt>
    <dgm:pt modelId="{5608A285-6B1B-422D-BF62-4C04BED30C3D}" type="sibTrans" cxnId="{21524FBB-EF13-45DE-A397-31CD7BB18655}">
      <dgm:prSet/>
      <dgm:spPr/>
      <dgm:t>
        <a:bodyPr/>
        <a:lstStyle/>
        <a:p>
          <a:endParaRPr lang="en-GB"/>
        </a:p>
      </dgm:t>
    </dgm:pt>
    <dgm:pt modelId="{20B37265-7144-40DF-B212-C9DCB7B0E3CA}">
      <dgm:prSet phldrT="[Text]"/>
      <dgm:spPr/>
      <dgm:t>
        <a:bodyPr/>
        <a:lstStyle/>
        <a:p>
          <a:r>
            <a:rPr lang="en-GB" dirty="0" smtClean="0"/>
            <a:t>Electronic Engineering</a:t>
          </a:r>
          <a:endParaRPr lang="en-GB" dirty="0"/>
        </a:p>
      </dgm:t>
    </dgm:pt>
    <dgm:pt modelId="{D738A755-4BB1-4AC2-83C2-347493D29D12}" type="parTrans" cxnId="{9279F586-E843-4E0F-BCB2-2A8571AB8710}">
      <dgm:prSet/>
      <dgm:spPr/>
      <dgm:t>
        <a:bodyPr/>
        <a:lstStyle/>
        <a:p>
          <a:endParaRPr lang="en-GB"/>
        </a:p>
      </dgm:t>
    </dgm:pt>
    <dgm:pt modelId="{78FD7FE4-940F-42FD-9A76-18942DE178FF}" type="sibTrans" cxnId="{9279F586-E843-4E0F-BCB2-2A8571AB8710}">
      <dgm:prSet/>
      <dgm:spPr/>
      <dgm:t>
        <a:bodyPr/>
        <a:lstStyle/>
        <a:p>
          <a:endParaRPr lang="en-GB"/>
        </a:p>
      </dgm:t>
    </dgm:pt>
    <dgm:pt modelId="{84D345FF-A8C4-4A01-9137-73528AFD3551}">
      <dgm:prSet phldrT="[Text]"/>
      <dgm:spPr/>
      <dgm:t>
        <a:bodyPr/>
        <a:lstStyle/>
        <a:p>
          <a:r>
            <a:rPr lang="en-GB" dirty="0" smtClean="0"/>
            <a:t>Systems Integration</a:t>
          </a:r>
          <a:endParaRPr lang="en-GB" dirty="0"/>
        </a:p>
      </dgm:t>
    </dgm:pt>
    <dgm:pt modelId="{FC510FD2-C101-42FC-B305-91F1CF5C0D52}" type="parTrans" cxnId="{2975F0B2-3382-4386-8806-EE01E44CCB22}">
      <dgm:prSet/>
      <dgm:spPr/>
      <dgm:t>
        <a:bodyPr/>
        <a:lstStyle/>
        <a:p>
          <a:endParaRPr lang="en-GB"/>
        </a:p>
      </dgm:t>
    </dgm:pt>
    <dgm:pt modelId="{EABF04AB-9818-417B-93DB-6ABA3594BD09}" type="sibTrans" cxnId="{2975F0B2-3382-4386-8806-EE01E44CCB22}">
      <dgm:prSet/>
      <dgm:spPr/>
      <dgm:t>
        <a:bodyPr/>
        <a:lstStyle/>
        <a:p>
          <a:endParaRPr lang="en-GB"/>
        </a:p>
      </dgm:t>
    </dgm:pt>
    <dgm:pt modelId="{9F42DBAA-FED9-4D63-90F4-B49F0C9FE1D3}">
      <dgm:prSet phldrT="[Text]"/>
      <dgm:spPr/>
      <dgm:t>
        <a:bodyPr/>
        <a:lstStyle/>
        <a:p>
          <a:r>
            <a:rPr lang="en-GB" dirty="0" smtClean="0"/>
            <a:t>Integrated Circuit</a:t>
          </a:r>
          <a:endParaRPr lang="en-GB" dirty="0"/>
        </a:p>
      </dgm:t>
    </dgm:pt>
    <dgm:pt modelId="{34E576A7-0C88-403D-93BE-22629931269D}" type="parTrans" cxnId="{9B6898B3-55BD-4714-9720-588476E0122D}">
      <dgm:prSet/>
      <dgm:spPr/>
      <dgm:t>
        <a:bodyPr/>
        <a:lstStyle/>
        <a:p>
          <a:endParaRPr lang="en-GB"/>
        </a:p>
      </dgm:t>
    </dgm:pt>
    <dgm:pt modelId="{2C27E82B-C9B1-4447-999B-DF30106A68AC}" type="sibTrans" cxnId="{9B6898B3-55BD-4714-9720-588476E0122D}">
      <dgm:prSet/>
      <dgm:spPr/>
      <dgm:t>
        <a:bodyPr/>
        <a:lstStyle/>
        <a:p>
          <a:endParaRPr lang="en-GB"/>
        </a:p>
      </dgm:t>
    </dgm:pt>
    <dgm:pt modelId="{4ECA0CE8-BF00-4FD3-8EBD-7E8D1DEE2E52}">
      <dgm:prSet phldrT="[Text]"/>
      <dgm:spPr/>
      <dgm:t>
        <a:bodyPr/>
        <a:lstStyle/>
        <a:p>
          <a:r>
            <a:rPr lang="en-GB" dirty="0" smtClean="0"/>
            <a:t>Economic integration, etc...</a:t>
          </a:r>
          <a:endParaRPr lang="en-GB" dirty="0"/>
        </a:p>
      </dgm:t>
    </dgm:pt>
    <dgm:pt modelId="{B11C4AFD-3B9D-453A-B9B1-25D1EB8EE15E}" type="parTrans" cxnId="{96CE28DA-E287-45AB-BD12-7D5095EB3D27}">
      <dgm:prSet/>
      <dgm:spPr/>
      <dgm:t>
        <a:bodyPr/>
        <a:lstStyle/>
        <a:p>
          <a:endParaRPr lang="en-GB"/>
        </a:p>
      </dgm:t>
    </dgm:pt>
    <dgm:pt modelId="{5F38FAC2-4504-4AF0-8209-23E3742B7A9A}" type="sibTrans" cxnId="{96CE28DA-E287-45AB-BD12-7D5095EB3D27}">
      <dgm:prSet/>
      <dgm:spPr/>
      <dgm:t>
        <a:bodyPr/>
        <a:lstStyle/>
        <a:p>
          <a:endParaRPr lang="en-GB"/>
        </a:p>
      </dgm:t>
    </dgm:pt>
    <dgm:pt modelId="{B1DC3499-9B36-4673-AAB8-374C832E26E7}" type="pres">
      <dgm:prSet presAssocID="{CA223DFB-C990-46FC-89DC-FDF10FE191E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9D8CEDA-5B3D-40C9-B69A-1AA768109679}" type="pres">
      <dgm:prSet presAssocID="{A950504E-0F22-4771-B4A0-74E0DDC13E9A}" presName="comp" presStyleCnt="0"/>
      <dgm:spPr/>
    </dgm:pt>
    <dgm:pt modelId="{3011FD34-EFDD-4158-96CD-45F764CA9F7C}" type="pres">
      <dgm:prSet presAssocID="{A950504E-0F22-4771-B4A0-74E0DDC13E9A}" presName="box" presStyleLbl="node1" presStyleIdx="0" presStyleCnt="3" custLinFactNeighborX="14563" custLinFactNeighborY="-27107"/>
      <dgm:spPr/>
      <dgm:t>
        <a:bodyPr/>
        <a:lstStyle/>
        <a:p>
          <a:endParaRPr lang="en-GB"/>
        </a:p>
      </dgm:t>
    </dgm:pt>
    <dgm:pt modelId="{E91FD7B0-E047-4958-A767-7EFA9D5E5C87}" type="pres">
      <dgm:prSet presAssocID="{A950504E-0F22-4771-B4A0-74E0DDC13E9A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E2CE84A-B4A8-49A4-9254-A287C6825A57}" type="pres">
      <dgm:prSet presAssocID="{A950504E-0F22-4771-B4A0-74E0DDC13E9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E9BEE6-8BC8-43CB-95C2-87F80542EA61}" type="pres">
      <dgm:prSet presAssocID="{A9AB1350-13F0-4957-BF37-ED25326CC664}" presName="spacer" presStyleCnt="0"/>
      <dgm:spPr/>
    </dgm:pt>
    <dgm:pt modelId="{D0C18FAF-1B8C-48BA-B41E-34774E23C984}" type="pres">
      <dgm:prSet presAssocID="{DB904550-303B-4875-87B3-6E30FDCFA854}" presName="comp" presStyleCnt="0"/>
      <dgm:spPr/>
    </dgm:pt>
    <dgm:pt modelId="{04F127B1-835C-4FB2-99F6-8CB341F98ADD}" type="pres">
      <dgm:prSet presAssocID="{DB904550-303B-4875-87B3-6E30FDCFA854}" presName="box" presStyleLbl="node1" presStyleIdx="1" presStyleCnt="3"/>
      <dgm:spPr/>
      <dgm:t>
        <a:bodyPr/>
        <a:lstStyle/>
        <a:p>
          <a:endParaRPr lang="en-GB"/>
        </a:p>
      </dgm:t>
    </dgm:pt>
    <dgm:pt modelId="{E86FBFB3-9CEA-4C15-AA3D-9F15595A2BC2}" type="pres">
      <dgm:prSet presAssocID="{DB904550-303B-4875-87B3-6E30FDCFA854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B9A1F50-75CA-496C-AD9D-143A00F32C59}" type="pres">
      <dgm:prSet presAssocID="{DB904550-303B-4875-87B3-6E30FDCFA85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25B82CD-6E64-4F06-A579-7DBCC7E951D2}" type="pres">
      <dgm:prSet presAssocID="{A19D3667-42AB-4F26-9DA4-E789459B7A52}" presName="spacer" presStyleCnt="0"/>
      <dgm:spPr/>
    </dgm:pt>
    <dgm:pt modelId="{2500A58C-3683-4675-B7EB-EE2D71196051}" type="pres">
      <dgm:prSet presAssocID="{20B37265-7144-40DF-B212-C9DCB7B0E3CA}" presName="comp" presStyleCnt="0"/>
      <dgm:spPr/>
    </dgm:pt>
    <dgm:pt modelId="{D7DBA8A6-5BAE-4A48-91A4-A4EF66A9252F}" type="pres">
      <dgm:prSet presAssocID="{20B37265-7144-40DF-B212-C9DCB7B0E3CA}" presName="box" presStyleLbl="node1" presStyleIdx="2" presStyleCnt="3"/>
      <dgm:spPr/>
      <dgm:t>
        <a:bodyPr/>
        <a:lstStyle/>
        <a:p>
          <a:endParaRPr lang="en-GB"/>
        </a:p>
      </dgm:t>
    </dgm:pt>
    <dgm:pt modelId="{DCD963ED-D06C-455B-89F0-26EC583EDE2B}" type="pres">
      <dgm:prSet presAssocID="{20B37265-7144-40DF-B212-C9DCB7B0E3CA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897B680-F5AB-4E94-A398-EA59DC8A2132}" type="pres">
      <dgm:prSet presAssocID="{20B37265-7144-40DF-B212-C9DCB7B0E3C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5852CCB-C524-4D28-A18E-5C0F880B06CF}" type="presOf" srcId="{FFB1324D-ED00-49C9-8D10-0661792EF085}" destId="{1B9A1F50-75CA-496C-AD9D-143A00F32C59}" srcOrd="1" destOrd="1" presId="urn:microsoft.com/office/officeart/2005/8/layout/vList4"/>
    <dgm:cxn modelId="{96CE28DA-E287-45AB-BD12-7D5095EB3D27}" srcId="{A950504E-0F22-4771-B4A0-74E0DDC13E9A}" destId="{4ECA0CE8-BF00-4FD3-8EBD-7E8D1DEE2E52}" srcOrd="2" destOrd="0" parTransId="{B11C4AFD-3B9D-453A-B9B1-25D1EB8EE15E}" sibTransId="{5F38FAC2-4504-4AF0-8209-23E3742B7A9A}"/>
    <dgm:cxn modelId="{98DDD149-4D09-442A-BA8C-E496AE1FE33A}" srcId="{A950504E-0F22-4771-B4A0-74E0DDC13E9A}" destId="{29D107AF-1D60-4848-BB5A-01A45C78B015}" srcOrd="1" destOrd="0" parTransId="{CADAEE71-A566-4C93-AD01-A43E49198F71}" sibTransId="{E65E088D-C6FF-4DB8-9EF2-66096ED205ED}"/>
    <dgm:cxn modelId="{2E478635-535F-4F97-8ADD-D6936B18A808}" type="presOf" srcId="{4ECA0CE8-BF00-4FD3-8EBD-7E8D1DEE2E52}" destId="{3011FD34-EFDD-4158-96CD-45F764CA9F7C}" srcOrd="0" destOrd="3" presId="urn:microsoft.com/office/officeart/2005/8/layout/vList4"/>
    <dgm:cxn modelId="{9279F586-E843-4E0F-BCB2-2A8571AB8710}" srcId="{CA223DFB-C990-46FC-89DC-FDF10FE191E2}" destId="{20B37265-7144-40DF-B212-C9DCB7B0E3CA}" srcOrd="2" destOrd="0" parTransId="{D738A755-4BB1-4AC2-83C2-347493D29D12}" sibTransId="{78FD7FE4-940F-42FD-9A76-18942DE178FF}"/>
    <dgm:cxn modelId="{0ECA1831-3040-49AF-8FFC-5AA5FD1046D8}" type="presOf" srcId="{29D107AF-1D60-4848-BB5A-01A45C78B015}" destId="{2E2CE84A-B4A8-49A4-9254-A287C6825A57}" srcOrd="1" destOrd="2" presId="urn:microsoft.com/office/officeart/2005/8/layout/vList4"/>
    <dgm:cxn modelId="{8DD5890C-33EB-4803-A230-3C5D0E83CD42}" type="presOf" srcId="{CA223DFB-C990-46FC-89DC-FDF10FE191E2}" destId="{B1DC3499-9B36-4673-AAB8-374C832E26E7}" srcOrd="0" destOrd="0" presId="urn:microsoft.com/office/officeart/2005/8/layout/vList4"/>
    <dgm:cxn modelId="{2975F0B2-3382-4386-8806-EE01E44CCB22}" srcId="{20B37265-7144-40DF-B212-C9DCB7B0E3CA}" destId="{84D345FF-A8C4-4A01-9137-73528AFD3551}" srcOrd="0" destOrd="0" parTransId="{FC510FD2-C101-42FC-B305-91F1CF5C0D52}" sibTransId="{EABF04AB-9818-417B-93DB-6ABA3594BD09}"/>
    <dgm:cxn modelId="{54650711-1096-47C4-A145-5DD1193F8FDF}" type="presOf" srcId="{9F42DBAA-FED9-4D63-90F4-B49F0C9FE1D3}" destId="{3897B680-F5AB-4E94-A398-EA59DC8A2132}" srcOrd="1" destOrd="2" presId="urn:microsoft.com/office/officeart/2005/8/layout/vList4"/>
    <dgm:cxn modelId="{BECDE1AE-700F-443D-83EA-97D3BE04A8D7}" type="presOf" srcId="{84D345FF-A8C4-4A01-9137-73528AFD3551}" destId="{D7DBA8A6-5BAE-4A48-91A4-A4EF66A9252F}" srcOrd="0" destOrd="1" presId="urn:microsoft.com/office/officeart/2005/8/layout/vList4"/>
    <dgm:cxn modelId="{211EE8E9-98FC-4A8E-B1AA-D444BB04554A}" type="presOf" srcId="{A950504E-0F22-4771-B4A0-74E0DDC13E9A}" destId="{2E2CE84A-B4A8-49A4-9254-A287C6825A57}" srcOrd="1" destOrd="0" presId="urn:microsoft.com/office/officeart/2005/8/layout/vList4"/>
    <dgm:cxn modelId="{67902525-58C6-4B2B-801E-2BD74B18B858}" type="presOf" srcId="{84D345FF-A8C4-4A01-9137-73528AFD3551}" destId="{3897B680-F5AB-4E94-A398-EA59DC8A2132}" srcOrd="1" destOrd="1" presId="urn:microsoft.com/office/officeart/2005/8/layout/vList4"/>
    <dgm:cxn modelId="{CEABDDA4-3E5B-4E4C-B44B-C291BA293434}" type="presOf" srcId="{20B37265-7144-40DF-B212-C9DCB7B0E3CA}" destId="{D7DBA8A6-5BAE-4A48-91A4-A4EF66A9252F}" srcOrd="0" destOrd="0" presId="urn:microsoft.com/office/officeart/2005/8/layout/vList4"/>
    <dgm:cxn modelId="{280303C3-8CB7-4C92-9ACE-7C2C33A3B6BB}" type="presOf" srcId="{4ECA0CE8-BF00-4FD3-8EBD-7E8D1DEE2E52}" destId="{2E2CE84A-B4A8-49A4-9254-A287C6825A57}" srcOrd="1" destOrd="3" presId="urn:microsoft.com/office/officeart/2005/8/layout/vList4"/>
    <dgm:cxn modelId="{C78371EA-1C23-4983-A614-D7C3B6909D05}" type="presOf" srcId="{EC946C04-63F6-49F5-BAE8-69A8576FB281}" destId="{2E2CE84A-B4A8-49A4-9254-A287C6825A57}" srcOrd="1" destOrd="1" presId="urn:microsoft.com/office/officeart/2005/8/layout/vList4"/>
    <dgm:cxn modelId="{4EF35E66-3BD2-46F2-A483-45B6DE955269}" type="presOf" srcId="{20B37265-7144-40DF-B212-C9DCB7B0E3CA}" destId="{3897B680-F5AB-4E94-A398-EA59DC8A2132}" srcOrd="1" destOrd="0" presId="urn:microsoft.com/office/officeart/2005/8/layout/vList4"/>
    <dgm:cxn modelId="{FC8FA346-BEE0-4FD5-97B4-7206CB46635E}" type="presOf" srcId="{FFB1324D-ED00-49C9-8D10-0661792EF085}" destId="{04F127B1-835C-4FB2-99F6-8CB341F98ADD}" srcOrd="0" destOrd="1" presId="urn:microsoft.com/office/officeart/2005/8/layout/vList4"/>
    <dgm:cxn modelId="{21974BFB-11C7-4F34-B71F-76732DE7062B}" type="presOf" srcId="{DB904550-303B-4875-87B3-6E30FDCFA854}" destId="{1B9A1F50-75CA-496C-AD9D-143A00F32C59}" srcOrd="1" destOrd="0" presId="urn:microsoft.com/office/officeart/2005/8/layout/vList4"/>
    <dgm:cxn modelId="{9B6898B3-55BD-4714-9720-588476E0122D}" srcId="{20B37265-7144-40DF-B212-C9DCB7B0E3CA}" destId="{9F42DBAA-FED9-4D63-90F4-B49F0C9FE1D3}" srcOrd="1" destOrd="0" parTransId="{34E576A7-0C88-403D-93BE-22629931269D}" sibTransId="{2C27E82B-C9B1-4447-999B-DF30106A68AC}"/>
    <dgm:cxn modelId="{60A36B3D-A302-45CA-B166-DF23C0363930}" srcId="{A950504E-0F22-4771-B4A0-74E0DDC13E9A}" destId="{EC946C04-63F6-49F5-BAE8-69A8576FB281}" srcOrd="0" destOrd="0" parTransId="{76703E78-8468-4422-95B5-E77224728A17}" sibTransId="{13B09E20-AD48-461E-98C2-110E2D3656AD}"/>
    <dgm:cxn modelId="{21524FBB-EF13-45DE-A397-31CD7BB18655}" srcId="{DB904550-303B-4875-87B3-6E30FDCFA854}" destId="{FFB1324D-ED00-49C9-8D10-0661792EF085}" srcOrd="0" destOrd="0" parTransId="{6CCDB538-DC89-4753-AEEC-4B6CB222FA0B}" sibTransId="{5608A285-6B1B-422D-BF62-4C04BED30C3D}"/>
    <dgm:cxn modelId="{1F6CEEAC-A9D1-4113-BAA6-6122026A5EAC}" type="presOf" srcId="{EC946C04-63F6-49F5-BAE8-69A8576FB281}" destId="{3011FD34-EFDD-4158-96CD-45F764CA9F7C}" srcOrd="0" destOrd="1" presId="urn:microsoft.com/office/officeart/2005/8/layout/vList4"/>
    <dgm:cxn modelId="{85F45F6B-7C71-4579-A082-6942604331C8}" type="presOf" srcId="{DB904550-303B-4875-87B3-6E30FDCFA854}" destId="{04F127B1-835C-4FB2-99F6-8CB341F98ADD}" srcOrd="0" destOrd="0" presId="urn:microsoft.com/office/officeart/2005/8/layout/vList4"/>
    <dgm:cxn modelId="{CDFB939D-CEB9-4378-9567-E2BB2D3D5D17}" srcId="{CA223DFB-C990-46FC-89DC-FDF10FE191E2}" destId="{A950504E-0F22-4771-B4A0-74E0DDC13E9A}" srcOrd="0" destOrd="0" parTransId="{DB8B6A26-25FE-49BE-895D-DAAE3AF74CB9}" sibTransId="{A9AB1350-13F0-4957-BF37-ED25326CC664}"/>
    <dgm:cxn modelId="{1B249108-8BD0-4C0E-9EE6-A60C86F8C5EB}" srcId="{CA223DFB-C990-46FC-89DC-FDF10FE191E2}" destId="{DB904550-303B-4875-87B3-6E30FDCFA854}" srcOrd="1" destOrd="0" parTransId="{D43B77F2-21F5-4BC0-8BD2-CC81D8AA0926}" sibTransId="{A19D3667-42AB-4F26-9DA4-E789459B7A52}"/>
    <dgm:cxn modelId="{36B7BBF1-77B6-4192-8950-8D46376F73DF}" type="presOf" srcId="{A950504E-0F22-4771-B4A0-74E0DDC13E9A}" destId="{3011FD34-EFDD-4158-96CD-45F764CA9F7C}" srcOrd="0" destOrd="0" presId="urn:microsoft.com/office/officeart/2005/8/layout/vList4"/>
    <dgm:cxn modelId="{836D1C04-D0B6-4CC8-875D-BC68D1915529}" type="presOf" srcId="{29D107AF-1D60-4848-BB5A-01A45C78B015}" destId="{3011FD34-EFDD-4158-96CD-45F764CA9F7C}" srcOrd="0" destOrd="2" presId="urn:microsoft.com/office/officeart/2005/8/layout/vList4"/>
    <dgm:cxn modelId="{9F753876-61AF-400B-9690-7E46AAB10081}" type="presOf" srcId="{9F42DBAA-FED9-4D63-90F4-B49F0C9FE1D3}" destId="{D7DBA8A6-5BAE-4A48-91A4-A4EF66A9252F}" srcOrd="0" destOrd="2" presId="urn:microsoft.com/office/officeart/2005/8/layout/vList4"/>
    <dgm:cxn modelId="{B886F25B-B08B-469E-9D8F-39B6529213B9}" type="presParOf" srcId="{B1DC3499-9B36-4673-AAB8-374C832E26E7}" destId="{59D8CEDA-5B3D-40C9-B69A-1AA768109679}" srcOrd="0" destOrd="0" presId="urn:microsoft.com/office/officeart/2005/8/layout/vList4"/>
    <dgm:cxn modelId="{6362EA30-5531-42DB-9CC5-04265CFB1129}" type="presParOf" srcId="{59D8CEDA-5B3D-40C9-B69A-1AA768109679}" destId="{3011FD34-EFDD-4158-96CD-45F764CA9F7C}" srcOrd="0" destOrd="0" presId="urn:microsoft.com/office/officeart/2005/8/layout/vList4"/>
    <dgm:cxn modelId="{DAC29396-9FFE-43E8-999F-464398879C68}" type="presParOf" srcId="{59D8CEDA-5B3D-40C9-B69A-1AA768109679}" destId="{E91FD7B0-E047-4958-A767-7EFA9D5E5C87}" srcOrd="1" destOrd="0" presId="urn:microsoft.com/office/officeart/2005/8/layout/vList4"/>
    <dgm:cxn modelId="{7DB6FD25-D142-48A3-9F66-43E1716F890D}" type="presParOf" srcId="{59D8CEDA-5B3D-40C9-B69A-1AA768109679}" destId="{2E2CE84A-B4A8-49A4-9254-A287C6825A57}" srcOrd="2" destOrd="0" presId="urn:microsoft.com/office/officeart/2005/8/layout/vList4"/>
    <dgm:cxn modelId="{8DB12E7F-69CB-4AC4-810F-8CA5305600E4}" type="presParOf" srcId="{B1DC3499-9B36-4673-AAB8-374C832E26E7}" destId="{ABE9BEE6-8BC8-43CB-95C2-87F80542EA61}" srcOrd="1" destOrd="0" presId="urn:microsoft.com/office/officeart/2005/8/layout/vList4"/>
    <dgm:cxn modelId="{51E1FA21-3410-4C4F-92F8-29B214FD67E0}" type="presParOf" srcId="{B1DC3499-9B36-4673-AAB8-374C832E26E7}" destId="{D0C18FAF-1B8C-48BA-B41E-34774E23C984}" srcOrd="2" destOrd="0" presId="urn:microsoft.com/office/officeart/2005/8/layout/vList4"/>
    <dgm:cxn modelId="{0F8C95B8-6E82-460A-AEE6-E7C0880F52FF}" type="presParOf" srcId="{D0C18FAF-1B8C-48BA-B41E-34774E23C984}" destId="{04F127B1-835C-4FB2-99F6-8CB341F98ADD}" srcOrd="0" destOrd="0" presId="urn:microsoft.com/office/officeart/2005/8/layout/vList4"/>
    <dgm:cxn modelId="{89E6D94E-A086-4456-95FB-54BC289DDADD}" type="presParOf" srcId="{D0C18FAF-1B8C-48BA-B41E-34774E23C984}" destId="{E86FBFB3-9CEA-4C15-AA3D-9F15595A2BC2}" srcOrd="1" destOrd="0" presId="urn:microsoft.com/office/officeart/2005/8/layout/vList4"/>
    <dgm:cxn modelId="{AEDA6EEB-4A33-40A1-B95F-2E7A463FA696}" type="presParOf" srcId="{D0C18FAF-1B8C-48BA-B41E-34774E23C984}" destId="{1B9A1F50-75CA-496C-AD9D-143A00F32C59}" srcOrd="2" destOrd="0" presId="urn:microsoft.com/office/officeart/2005/8/layout/vList4"/>
    <dgm:cxn modelId="{BFA76D15-97ED-4B54-9AFC-2747AC7D5EDA}" type="presParOf" srcId="{B1DC3499-9B36-4673-AAB8-374C832E26E7}" destId="{525B82CD-6E64-4F06-A579-7DBCC7E951D2}" srcOrd="3" destOrd="0" presId="urn:microsoft.com/office/officeart/2005/8/layout/vList4"/>
    <dgm:cxn modelId="{7CB205CA-476B-45CB-BEF6-876C192C5AB0}" type="presParOf" srcId="{B1DC3499-9B36-4673-AAB8-374C832E26E7}" destId="{2500A58C-3683-4675-B7EB-EE2D71196051}" srcOrd="4" destOrd="0" presId="urn:microsoft.com/office/officeart/2005/8/layout/vList4"/>
    <dgm:cxn modelId="{CF291BFA-09DE-4CCF-8C3C-CB16346B3F95}" type="presParOf" srcId="{2500A58C-3683-4675-B7EB-EE2D71196051}" destId="{D7DBA8A6-5BAE-4A48-91A4-A4EF66A9252F}" srcOrd="0" destOrd="0" presId="urn:microsoft.com/office/officeart/2005/8/layout/vList4"/>
    <dgm:cxn modelId="{341BF0DD-B281-41B8-A3AE-691D3EF7527E}" type="presParOf" srcId="{2500A58C-3683-4675-B7EB-EE2D71196051}" destId="{DCD963ED-D06C-455B-89F0-26EC583EDE2B}" srcOrd="1" destOrd="0" presId="urn:microsoft.com/office/officeart/2005/8/layout/vList4"/>
    <dgm:cxn modelId="{45A6F2AB-6970-44FB-9E0B-A6B663910465}" type="presParOf" srcId="{2500A58C-3683-4675-B7EB-EE2D71196051}" destId="{3897B680-F5AB-4E94-A398-EA59DC8A213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65386A-A892-4D9E-B1C6-FE1F15C888CA}" type="doc">
      <dgm:prSet loTypeId="urn:microsoft.com/office/officeart/2005/8/layout/hProcess9" loCatId="process" qsTypeId="urn:microsoft.com/office/officeart/2005/8/quickstyle/simple4" qsCatId="simple" csTypeId="urn:microsoft.com/office/officeart/2005/8/colors/colorful2" csCatId="colorful" phldr="1"/>
      <dgm:spPr/>
    </dgm:pt>
    <dgm:pt modelId="{77A00C39-FDB3-4E8C-A7A2-2AFB5C4C3163}">
      <dgm:prSet phldrT="[Text]"/>
      <dgm:spPr/>
      <dgm:t>
        <a:bodyPr/>
        <a:lstStyle/>
        <a:p>
          <a:r>
            <a:rPr lang="en-GB" dirty="0" smtClean="0"/>
            <a:t>Feb 2006</a:t>
          </a:r>
        </a:p>
        <a:p>
          <a:r>
            <a:rPr lang="en-GB" dirty="0" smtClean="0"/>
            <a:t>End cap Arrives at CERN</a:t>
          </a:r>
          <a:endParaRPr lang="en-GB" dirty="0"/>
        </a:p>
      </dgm:t>
    </dgm:pt>
    <dgm:pt modelId="{47D988A1-9F9B-4BBA-9F44-892003BD9D4D}" type="parTrans" cxnId="{F03D7FEA-E691-49B6-8A71-81318F56C2F9}">
      <dgm:prSet/>
      <dgm:spPr/>
      <dgm:t>
        <a:bodyPr/>
        <a:lstStyle/>
        <a:p>
          <a:endParaRPr lang="en-GB"/>
        </a:p>
      </dgm:t>
    </dgm:pt>
    <dgm:pt modelId="{0924730E-4FA0-4296-8390-6726E94F5E3A}" type="sibTrans" cxnId="{F03D7FEA-E691-49B6-8A71-81318F56C2F9}">
      <dgm:prSet/>
      <dgm:spPr/>
      <dgm:t>
        <a:bodyPr/>
        <a:lstStyle/>
        <a:p>
          <a:endParaRPr lang="en-GB"/>
        </a:p>
      </dgm:t>
    </dgm:pt>
    <dgm:pt modelId="{033E3292-A477-4DEE-B8D1-E108857433CE}">
      <dgm:prSet phldrT="[Text]"/>
      <dgm:spPr/>
      <dgm:t>
        <a:bodyPr/>
        <a:lstStyle/>
        <a:p>
          <a:r>
            <a:rPr lang="en-GB" dirty="0" smtClean="0"/>
            <a:t>July 2006</a:t>
          </a:r>
        </a:p>
        <a:p>
          <a:r>
            <a:rPr lang="en-GB" dirty="0" smtClean="0"/>
            <a:t>End cap C integrated into TRT</a:t>
          </a:r>
          <a:endParaRPr lang="en-GB" dirty="0"/>
        </a:p>
      </dgm:t>
    </dgm:pt>
    <dgm:pt modelId="{567C39D1-0F1C-4CD6-A52E-F06F896507E7}" type="parTrans" cxnId="{9BA1F4B1-A5E3-4DFE-8595-F0F1575FD864}">
      <dgm:prSet/>
      <dgm:spPr/>
      <dgm:t>
        <a:bodyPr/>
        <a:lstStyle/>
        <a:p>
          <a:endParaRPr lang="en-GB"/>
        </a:p>
      </dgm:t>
    </dgm:pt>
    <dgm:pt modelId="{244014E8-D88B-47AF-B6A4-6A3570820B65}" type="sibTrans" cxnId="{9BA1F4B1-A5E3-4DFE-8595-F0F1575FD864}">
      <dgm:prSet/>
      <dgm:spPr/>
      <dgm:t>
        <a:bodyPr/>
        <a:lstStyle/>
        <a:p>
          <a:endParaRPr lang="en-GB"/>
        </a:p>
      </dgm:t>
    </dgm:pt>
    <dgm:pt modelId="{3DABF483-3F7E-4B50-A5F8-CBE24182000B}">
      <dgm:prSet phldrT="[Text]"/>
      <dgm:spPr/>
      <dgm:t>
        <a:bodyPr/>
        <a:lstStyle/>
        <a:p>
          <a:r>
            <a:rPr lang="en-GB" dirty="0" smtClean="0"/>
            <a:t>May 2007</a:t>
          </a:r>
        </a:p>
        <a:p>
          <a:r>
            <a:rPr lang="en-GB" dirty="0" smtClean="0"/>
            <a:t>End cap C installed</a:t>
          </a:r>
          <a:endParaRPr lang="en-GB" dirty="0"/>
        </a:p>
      </dgm:t>
    </dgm:pt>
    <dgm:pt modelId="{BCF1EB05-B744-448A-A811-7CDDF66EC8DD}" type="parTrans" cxnId="{1F1BFB34-132D-4D20-8F0F-2EAF7CC45C56}">
      <dgm:prSet/>
      <dgm:spPr/>
      <dgm:t>
        <a:bodyPr/>
        <a:lstStyle/>
        <a:p>
          <a:endParaRPr lang="en-GB"/>
        </a:p>
      </dgm:t>
    </dgm:pt>
    <dgm:pt modelId="{E4E4209A-A3AA-48AD-86F2-54A62EB92655}" type="sibTrans" cxnId="{1F1BFB34-132D-4D20-8F0F-2EAF7CC45C56}">
      <dgm:prSet/>
      <dgm:spPr/>
      <dgm:t>
        <a:bodyPr/>
        <a:lstStyle/>
        <a:p>
          <a:endParaRPr lang="en-GB"/>
        </a:p>
      </dgm:t>
    </dgm:pt>
    <dgm:pt modelId="{8E092169-32D4-4523-9222-9BD2AAAF5307}">
      <dgm:prSet phldrT="[Text]"/>
      <dgm:spPr/>
      <dgm:t>
        <a:bodyPr/>
        <a:lstStyle/>
        <a:p>
          <a:r>
            <a:rPr lang="en-GB" dirty="0" smtClean="0"/>
            <a:t>Sept 2004</a:t>
          </a:r>
        </a:p>
        <a:p>
          <a:r>
            <a:rPr lang="en-GB" dirty="0" smtClean="0"/>
            <a:t>Module Mounting Starts </a:t>
          </a:r>
          <a:endParaRPr lang="en-GB" dirty="0"/>
        </a:p>
      </dgm:t>
    </dgm:pt>
    <dgm:pt modelId="{1855ABE8-6EA2-4BEB-88B1-854EB5CB5617}" type="parTrans" cxnId="{2C460BAA-502E-4390-B3B2-08E993E7F84D}">
      <dgm:prSet/>
      <dgm:spPr/>
      <dgm:t>
        <a:bodyPr/>
        <a:lstStyle/>
        <a:p>
          <a:endParaRPr lang="en-GB"/>
        </a:p>
      </dgm:t>
    </dgm:pt>
    <dgm:pt modelId="{ABA73C76-2397-4CD7-92C9-B58CF5535B67}" type="sibTrans" cxnId="{2C460BAA-502E-4390-B3B2-08E993E7F84D}">
      <dgm:prSet/>
      <dgm:spPr/>
      <dgm:t>
        <a:bodyPr/>
        <a:lstStyle/>
        <a:p>
          <a:endParaRPr lang="en-GB"/>
        </a:p>
      </dgm:t>
    </dgm:pt>
    <dgm:pt modelId="{687FDCB4-9B70-4D2E-AA5F-AB030757C8D9}">
      <dgm:prSet phldrT="[Text]"/>
      <dgm:spPr/>
      <dgm:t>
        <a:bodyPr/>
        <a:lstStyle/>
        <a:p>
          <a:r>
            <a:rPr lang="en-GB" dirty="0" smtClean="0"/>
            <a:t>July 2005</a:t>
          </a:r>
        </a:p>
        <a:p>
          <a:r>
            <a:rPr lang="en-GB" dirty="0" smtClean="0"/>
            <a:t>Last disk completed</a:t>
          </a:r>
          <a:endParaRPr lang="en-GB" dirty="0"/>
        </a:p>
      </dgm:t>
    </dgm:pt>
    <dgm:pt modelId="{F0387B5A-6E23-4D3B-9075-D0586253817C}" type="parTrans" cxnId="{0705A5AF-D2ED-48F6-AF3C-C635328C4BAF}">
      <dgm:prSet/>
      <dgm:spPr/>
      <dgm:t>
        <a:bodyPr/>
        <a:lstStyle/>
        <a:p>
          <a:endParaRPr lang="en-GB"/>
        </a:p>
      </dgm:t>
    </dgm:pt>
    <dgm:pt modelId="{8308DAAF-00A4-42A9-9418-25C391A6A2AE}" type="sibTrans" cxnId="{0705A5AF-D2ED-48F6-AF3C-C635328C4BAF}">
      <dgm:prSet/>
      <dgm:spPr/>
      <dgm:t>
        <a:bodyPr/>
        <a:lstStyle/>
        <a:p>
          <a:endParaRPr lang="en-GB"/>
        </a:p>
      </dgm:t>
    </dgm:pt>
    <dgm:pt modelId="{F3571095-8E91-4A0F-A292-C39086B07D1D}">
      <dgm:prSet phldrT="[Text]"/>
      <dgm:spPr/>
      <dgm:t>
        <a:bodyPr/>
        <a:lstStyle/>
        <a:p>
          <a:r>
            <a:rPr lang="en-GB" dirty="0" smtClean="0"/>
            <a:t>July 2003                            </a:t>
          </a:r>
        </a:p>
        <a:p>
          <a:r>
            <a:rPr lang="en-GB" dirty="0" smtClean="0"/>
            <a:t>Cylinders Delivered</a:t>
          </a:r>
          <a:endParaRPr lang="en-GB" dirty="0"/>
        </a:p>
      </dgm:t>
    </dgm:pt>
    <dgm:pt modelId="{FBA81066-B0EA-4E7D-997D-E6A2C647C9D2}" type="parTrans" cxnId="{D051336C-EB1C-45CB-9253-C2D5E73951CD}">
      <dgm:prSet/>
      <dgm:spPr/>
      <dgm:t>
        <a:bodyPr/>
        <a:lstStyle/>
        <a:p>
          <a:endParaRPr lang="en-GB"/>
        </a:p>
      </dgm:t>
    </dgm:pt>
    <dgm:pt modelId="{C7DE50D8-2C4F-4147-B776-775F11BA5865}" type="sibTrans" cxnId="{D051336C-EB1C-45CB-9253-C2D5E73951CD}">
      <dgm:prSet/>
      <dgm:spPr/>
      <dgm:t>
        <a:bodyPr/>
        <a:lstStyle/>
        <a:p>
          <a:endParaRPr lang="en-GB"/>
        </a:p>
      </dgm:t>
    </dgm:pt>
    <dgm:pt modelId="{10AA381B-23CF-4F35-9C35-4E73A8C2EB5D}">
      <dgm:prSet phldrT="[Text]"/>
      <dgm:spPr/>
      <dgm:t>
        <a:bodyPr/>
        <a:lstStyle/>
        <a:p>
          <a:r>
            <a:rPr lang="en-GB" dirty="0" smtClean="0"/>
            <a:t>2000-03</a:t>
          </a:r>
        </a:p>
        <a:p>
          <a:r>
            <a:rPr lang="en-GB" dirty="0" smtClean="0"/>
            <a:t>Final Prototyping</a:t>
          </a:r>
          <a:endParaRPr lang="en-GB" dirty="0"/>
        </a:p>
      </dgm:t>
    </dgm:pt>
    <dgm:pt modelId="{DD5665F1-9665-417C-BFA5-3B5B60E0C444}" type="parTrans" cxnId="{C88D5927-91CF-450D-BF59-99DF3C09E887}">
      <dgm:prSet/>
      <dgm:spPr/>
      <dgm:t>
        <a:bodyPr/>
        <a:lstStyle/>
        <a:p>
          <a:endParaRPr lang="en-GB"/>
        </a:p>
      </dgm:t>
    </dgm:pt>
    <dgm:pt modelId="{C6769DEB-DE55-4497-9A88-2E2205F1D2D5}" type="sibTrans" cxnId="{C88D5927-91CF-450D-BF59-99DF3C09E887}">
      <dgm:prSet/>
      <dgm:spPr/>
      <dgm:t>
        <a:bodyPr/>
        <a:lstStyle/>
        <a:p>
          <a:endParaRPr lang="en-GB"/>
        </a:p>
      </dgm:t>
    </dgm:pt>
    <dgm:pt modelId="{0F420561-6195-4E06-AE48-3F4942ED0728}" type="pres">
      <dgm:prSet presAssocID="{7465386A-A892-4D9E-B1C6-FE1F15C888CA}" presName="CompostProcess" presStyleCnt="0">
        <dgm:presLayoutVars>
          <dgm:dir/>
          <dgm:resizeHandles val="exact"/>
        </dgm:presLayoutVars>
      </dgm:prSet>
      <dgm:spPr/>
    </dgm:pt>
    <dgm:pt modelId="{BE9FBFCF-1069-46CF-ACDC-05491D73AC24}" type="pres">
      <dgm:prSet presAssocID="{7465386A-A892-4D9E-B1C6-FE1F15C888CA}" presName="arrow" presStyleLbl="bgShp" presStyleIdx="0" presStyleCnt="1" custScaleX="110001"/>
      <dgm:spPr/>
    </dgm:pt>
    <dgm:pt modelId="{415C42EE-AA35-4E8A-89A4-1AD71BD2FD35}" type="pres">
      <dgm:prSet presAssocID="{7465386A-A892-4D9E-B1C6-FE1F15C888CA}" presName="linearProcess" presStyleCnt="0"/>
      <dgm:spPr/>
    </dgm:pt>
    <dgm:pt modelId="{121BB7F2-8189-49AC-8F45-6D218FA4E514}" type="pres">
      <dgm:prSet presAssocID="{10AA381B-23CF-4F35-9C35-4E73A8C2EB5D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C3C2BA-D38D-4B98-9A4C-3723BBD3A25B}" type="pres">
      <dgm:prSet presAssocID="{C6769DEB-DE55-4497-9A88-2E2205F1D2D5}" presName="sibTrans" presStyleCnt="0"/>
      <dgm:spPr/>
    </dgm:pt>
    <dgm:pt modelId="{4625DBBE-EEAD-408F-8AA0-1F638F5BB2CA}" type="pres">
      <dgm:prSet presAssocID="{F3571095-8E91-4A0F-A292-C39086B07D1D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EB22E8-3EC4-44E9-BECA-AA1A967ECA1D}" type="pres">
      <dgm:prSet presAssocID="{C7DE50D8-2C4F-4147-B776-775F11BA5865}" presName="sibTrans" presStyleCnt="0"/>
      <dgm:spPr/>
    </dgm:pt>
    <dgm:pt modelId="{2C23FB4E-289B-48CC-AAA8-BA13C6B48C77}" type="pres">
      <dgm:prSet presAssocID="{8E092169-32D4-4523-9222-9BD2AAAF5307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D4971DF-55F8-4E41-8CE1-81C596D5C22C}" type="pres">
      <dgm:prSet presAssocID="{ABA73C76-2397-4CD7-92C9-B58CF5535B67}" presName="sibTrans" presStyleCnt="0"/>
      <dgm:spPr/>
    </dgm:pt>
    <dgm:pt modelId="{77C94368-EB48-4088-BA30-BEA5BA4F99C4}" type="pres">
      <dgm:prSet presAssocID="{687FDCB4-9B70-4D2E-AA5F-AB030757C8D9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5DBD02-7E18-45CC-AEB9-1202454DD124}" type="pres">
      <dgm:prSet presAssocID="{8308DAAF-00A4-42A9-9418-25C391A6A2AE}" presName="sibTrans" presStyleCnt="0"/>
      <dgm:spPr/>
    </dgm:pt>
    <dgm:pt modelId="{3D96F076-F397-494D-8332-570C6667FB6B}" type="pres">
      <dgm:prSet presAssocID="{77A00C39-FDB3-4E8C-A7A2-2AFB5C4C3163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6258FE-0B8F-48F1-8622-C5DBCDFB54EF}" type="pres">
      <dgm:prSet presAssocID="{0924730E-4FA0-4296-8390-6726E94F5E3A}" presName="sibTrans" presStyleCnt="0"/>
      <dgm:spPr/>
    </dgm:pt>
    <dgm:pt modelId="{153FD664-56AB-4DAF-8594-4B1E687DF490}" type="pres">
      <dgm:prSet presAssocID="{033E3292-A477-4DEE-B8D1-E108857433CE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AF3561-FB53-433A-BE0C-EFAB3E07C561}" type="pres">
      <dgm:prSet presAssocID="{244014E8-D88B-47AF-B6A4-6A3570820B65}" presName="sibTrans" presStyleCnt="0"/>
      <dgm:spPr/>
    </dgm:pt>
    <dgm:pt modelId="{3FBD621E-18D8-4132-AC20-75F4BA4D8051}" type="pres">
      <dgm:prSet presAssocID="{3DABF483-3F7E-4B50-A5F8-CBE24182000B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BA1F4B1-A5E3-4DFE-8595-F0F1575FD864}" srcId="{7465386A-A892-4D9E-B1C6-FE1F15C888CA}" destId="{033E3292-A477-4DEE-B8D1-E108857433CE}" srcOrd="5" destOrd="0" parTransId="{567C39D1-0F1C-4CD6-A52E-F06F896507E7}" sibTransId="{244014E8-D88B-47AF-B6A4-6A3570820B65}"/>
    <dgm:cxn modelId="{B7957596-8196-4DC4-86D2-91AF92AD5CAA}" type="presOf" srcId="{033E3292-A477-4DEE-B8D1-E108857433CE}" destId="{153FD664-56AB-4DAF-8594-4B1E687DF490}" srcOrd="0" destOrd="0" presId="urn:microsoft.com/office/officeart/2005/8/layout/hProcess9"/>
    <dgm:cxn modelId="{F03D7FEA-E691-49B6-8A71-81318F56C2F9}" srcId="{7465386A-A892-4D9E-B1C6-FE1F15C888CA}" destId="{77A00C39-FDB3-4E8C-A7A2-2AFB5C4C3163}" srcOrd="4" destOrd="0" parTransId="{47D988A1-9F9B-4BBA-9F44-892003BD9D4D}" sibTransId="{0924730E-4FA0-4296-8390-6726E94F5E3A}"/>
    <dgm:cxn modelId="{DA71A107-B533-42E9-85F7-ED7EF272D9F7}" type="presOf" srcId="{7465386A-A892-4D9E-B1C6-FE1F15C888CA}" destId="{0F420561-6195-4E06-AE48-3F4942ED0728}" srcOrd="0" destOrd="0" presId="urn:microsoft.com/office/officeart/2005/8/layout/hProcess9"/>
    <dgm:cxn modelId="{318D0552-70AA-44FF-846B-6BD6CDEFAF25}" type="presOf" srcId="{10AA381B-23CF-4F35-9C35-4E73A8C2EB5D}" destId="{121BB7F2-8189-49AC-8F45-6D218FA4E514}" srcOrd="0" destOrd="0" presId="urn:microsoft.com/office/officeart/2005/8/layout/hProcess9"/>
    <dgm:cxn modelId="{42752FE9-AF1B-4698-BFE4-810612EAF0F0}" type="presOf" srcId="{8E092169-32D4-4523-9222-9BD2AAAF5307}" destId="{2C23FB4E-289B-48CC-AAA8-BA13C6B48C77}" srcOrd="0" destOrd="0" presId="urn:microsoft.com/office/officeart/2005/8/layout/hProcess9"/>
    <dgm:cxn modelId="{0705A5AF-D2ED-48F6-AF3C-C635328C4BAF}" srcId="{7465386A-A892-4D9E-B1C6-FE1F15C888CA}" destId="{687FDCB4-9B70-4D2E-AA5F-AB030757C8D9}" srcOrd="3" destOrd="0" parTransId="{F0387B5A-6E23-4D3B-9075-D0586253817C}" sibTransId="{8308DAAF-00A4-42A9-9418-25C391A6A2AE}"/>
    <dgm:cxn modelId="{1F1BFB34-132D-4D20-8F0F-2EAF7CC45C56}" srcId="{7465386A-A892-4D9E-B1C6-FE1F15C888CA}" destId="{3DABF483-3F7E-4B50-A5F8-CBE24182000B}" srcOrd="6" destOrd="0" parTransId="{BCF1EB05-B744-448A-A811-7CDDF66EC8DD}" sibTransId="{E4E4209A-A3AA-48AD-86F2-54A62EB92655}"/>
    <dgm:cxn modelId="{8A8C0363-DC1A-456A-8B30-10AA439746FE}" type="presOf" srcId="{3DABF483-3F7E-4B50-A5F8-CBE24182000B}" destId="{3FBD621E-18D8-4132-AC20-75F4BA4D8051}" srcOrd="0" destOrd="0" presId="urn:microsoft.com/office/officeart/2005/8/layout/hProcess9"/>
    <dgm:cxn modelId="{C88D5927-91CF-450D-BF59-99DF3C09E887}" srcId="{7465386A-A892-4D9E-B1C6-FE1F15C888CA}" destId="{10AA381B-23CF-4F35-9C35-4E73A8C2EB5D}" srcOrd="0" destOrd="0" parTransId="{DD5665F1-9665-417C-BFA5-3B5B60E0C444}" sibTransId="{C6769DEB-DE55-4497-9A88-2E2205F1D2D5}"/>
    <dgm:cxn modelId="{6B6C4707-B6BA-4289-B76D-F644F2932684}" type="presOf" srcId="{77A00C39-FDB3-4E8C-A7A2-2AFB5C4C3163}" destId="{3D96F076-F397-494D-8332-570C6667FB6B}" srcOrd="0" destOrd="0" presId="urn:microsoft.com/office/officeart/2005/8/layout/hProcess9"/>
    <dgm:cxn modelId="{903F3C30-5559-48CA-99D0-B6D92B142AA2}" type="presOf" srcId="{687FDCB4-9B70-4D2E-AA5F-AB030757C8D9}" destId="{77C94368-EB48-4088-BA30-BEA5BA4F99C4}" srcOrd="0" destOrd="0" presId="urn:microsoft.com/office/officeart/2005/8/layout/hProcess9"/>
    <dgm:cxn modelId="{14D22828-717A-436C-8CBB-7E51935988E5}" type="presOf" srcId="{F3571095-8E91-4A0F-A292-C39086B07D1D}" destId="{4625DBBE-EEAD-408F-8AA0-1F638F5BB2CA}" srcOrd="0" destOrd="0" presId="urn:microsoft.com/office/officeart/2005/8/layout/hProcess9"/>
    <dgm:cxn modelId="{2C460BAA-502E-4390-B3B2-08E993E7F84D}" srcId="{7465386A-A892-4D9E-B1C6-FE1F15C888CA}" destId="{8E092169-32D4-4523-9222-9BD2AAAF5307}" srcOrd="2" destOrd="0" parTransId="{1855ABE8-6EA2-4BEB-88B1-854EB5CB5617}" sibTransId="{ABA73C76-2397-4CD7-92C9-B58CF5535B67}"/>
    <dgm:cxn modelId="{D051336C-EB1C-45CB-9253-C2D5E73951CD}" srcId="{7465386A-A892-4D9E-B1C6-FE1F15C888CA}" destId="{F3571095-8E91-4A0F-A292-C39086B07D1D}" srcOrd="1" destOrd="0" parTransId="{FBA81066-B0EA-4E7D-997D-E6A2C647C9D2}" sibTransId="{C7DE50D8-2C4F-4147-B776-775F11BA5865}"/>
    <dgm:cxn modelId="{5783CDDE-D051-449B-8561-DE9DA4DE06C9}" type="presParOf" srcId="{0F420561-6195-4E06-AE48-3F4942ED0728}" destId="{BE9FBFCF-1069-46CF-ACDC-05491D73AC24}" srcOrd="0" destOrd="0" presId="urn:microsoft.com/office/officeart/2005/8/layout/hProcess9"/>
    <dgm:cxn modelId="{A6FD3144-75DC-4A82-9080-F9D04A28DF5A}" type="presParOf" srcId="{0F420561-6195-4E06-AE48-3F4942ED0728}" destId="{415C42EE-AA35-4E8A-89A4-1AD71BD2FD35}" srcOrd="1" destOrd="0" presId="urn:microsoft.com/office/officeart/2005/8/layout/hProcess9"/>
    <dgm:cxn modelId="{726928BA-4B8B-4A3D-8E30-7078B35588CC}" type="presParOf" srcId="{415C42EE-AA35-4E8A-89A4-1AD71BD2FD35}" destId="{121BB7F2-8189-49AC-8F45-6D218FA4E514}" srcOrd="0" destOrd="0" presId="urn:microsoft.com/office/officeart/2005/8/layout/hProcess9"/>
    <dgm:cxn modelId="{625C7A6C-0990-4361-8459-A87E70D5B25E}" type="presParOf" srcId="{415C42EE-AA35-4E8A-89A4-1AD71BD2FD35}" destId="{C0C3C2BA-D38D-4B98-9A4C-3723BBD3A25B}" srcOrd="1" destOrd="0" presId="urn:microsoft.com/office/officeart/2005/8/layout/hProcess9"/>
    <dgm:cxn modelId="{B8D656ED-7B77-444A-8790-C32EC14EFAE5}" type="presParOf" srcId="{415C42EE-AA35-4E8A-89A4-1AD71BD2FD35}" destId="{4625DBBE-EEAD-408F-8AA0-1F638F5BB2CA}" srcOrd="2" destOrd="0" presId="urn:microsoft.com/office/officeart/2005/8/layout/hProcess9"/>
    <dgm:cxn modelId="{5F8BE27B-7263-4D10-9974-76A87F74B95A}" type="presParOf" srcId="{415C42EE-AA35-4E8A-89A4-1AD71BD2FD35}" destId="{72EB22E8-3EC4-44E9-BECA-AA1A967ECA1D}" srcOrd="3" destOrd="0" presId="urn:microsoft.com/office/officeart/2005/8/layout/hProcess9"/>
    <dgm:cxn modelId="{D5CBCAD5-C3D8-4228-AC6D-E91A429B5F77}" type="presParOf" srcId="{415C42EE-AA35-4E8A-89A4-1AD71BD2FD35}" destId="{2C23FB4E-289B-48CC-AAA8-BA13C6B48C77}" srcOrd="4" destOrd="0" presId="urn:microsoft.com/office/officeart/2005/8/layout/hProcess9"/>
    <dgm:cxn modelId="{93FDF97D-8035-4E66-8E39-DE16A18337AA}" type="presParOf" srcId="{415C42EE-AA35-4E8A-89A4-1AD71BD2FD35}" destId="{5D4971DF-55F8-4E41-8CE1-81C596D5C22C}" srcOrd="5" destOrd="0" presId="urn:microsoft.com/office/officeart/2005/8/layout/hProcess9"/>
    <dgm:cxn modelId="{B037EB82-864D-4CCD-B81E-ABA6058550BA}" type="presParOf" srcId="{415C42EE-AA35-4E8A-89A4-1AD71BD2FD35}" destId="{77C94368-EB48-4088-BA30-BEA5BA4F99C4}" srcOrd="6" destOrd="0" presId="urn:microsoft.com/office/officeart/2005/8/layout/hProcess9"/>
    <dgm:cxn modelId="{75E55652-6266-4162-B180-A6F3799F2547}" type="presParOf" srcId="{415C42EE-AA35-4E8A-89A4-1AD71BD2FD35}" destId="{C75DBD02-7E18-45CC-AEB9-1202454DD124}" srcOrd="7" destOrd="0" presId="urn:microsoft.com/office/officeart/2005/8/layout/hProcess9"/>
    <dgm:cxn modelId="{FEC4AEF2-6218-4EF0-BB6B-0379762098ED}" type="presParOf" srcId="{415C42EE-AA35-4E8A-89A4-1AD71BD2FD35}" destId="{3D96F076-F397-494D-8332-570C6667FB6B}" srcOrd="8" destOrd="0" presId="urn:microsoft.com/office/officeart/2005/8/layout/hProcess9"/>
    <dgm:cxn modelId="{1A526602-5CC0-4BD7-8E11-1DABC7D9AD48}" type="presParOf" srcId="{415C42EE-AA35-4E8A-89A4-1AD71BD2FD35}" destId="{966258FE-0B8F-48F1-8622-C5DBCDFB54EF}" srcOrd="9" destOrd="0" presId="urn:microsoft.com/office/officeart/2005/8/layout/hProcess9"/>
    <dgm:cxn modelId="{99313A34-0BBD-486F-8E4D-0987F11CF20C}" type="presParOf" srcId="{415C42EE-AA35-4E8A-89A4-1AD71BD2FD35}" destId="{153FD664-56AB-4DAF-8594-4B1E687DF490}" srcOrd="10" destOrd="0" presId="urn:microsoft.com/office/officeart/2005/8/layout/hProcess9"/>
    <dgm:cxn modelId="{B2E99264-98CB-476E-8107-52245E218320}" type="presParOf" srcId="{415C42EE-AA35-4E8A-89A4-1AD71BD2FD35}" destId="{49AF3561-FB53-433A-BE0C-EFAB3E07C561}" srcOrd="11" destOrd="0" presId="urn:microsoft.com/office/officeart/2005/8/layout/hProcess9"/>
    <dgm:cxn modelId="{2FE74FC4-4E9B-4C31-BF0A-F37470C0CA57}" type="presParOf" srcId="{415C42EE-AA35-4E8A-89A4-1AD71BD2FD35}" destId="{3FBD621E-18D8-4132-AC20-75F4BA4D8051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815241-6CD4-48E8-95E4-45ADD1CDC044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64D030A9-45E1-4160-B780-5EF39AA3A823}">
      <dgm:prSet phldrT="[Text]"/>
      <dgm:spPr/>
      <dgm:t>
        <a:bodyPr/>
        <a:lstStyle/>
        <a:p>
          <a:r>
            <a:rPr lang="en-GB" dirty="0" smtClean="0"/>
            <a:t>Modules</a:t>
          </a:r>
          <a:endParaRPr lang="en-GB" dirty="0"/>
        </a:p>
      </dgm:t>
    </dgm:pt>
    <dgm:pt modelId="{8B85ECB2-43E3-4907-9BF9-DC4BDF07871E}" type="parTrans" cxnId="{C526A39D-8A97-449C-AAF1-97B55DF0D09C}">
      <dgm:prSet/>
      <dgm:spPr/>
      <dgm:t>
        <a:bodyPr/>
        <a:lstStyle/>
        <a:p>
          <a:endParaRPr lang="en-GB"/>
        </a:p>
      </dgm:t>
    </dgm:pt>
    <dgm:pt modelId="{99E0531E-AB0D-4928-8EF7-B24DCCED4350}" type="sibTrans" cxnId="{C526A39D-8A97-449C-AAF1-97B55DF0D09C}">
      <dgm:prSet/>
      <dgm:spPr/>
      <dgm:t>
        <a:bodyPr/>
        <a:lstStyle/>
        <a:p>
          <a:endParaRPr lang="en-GB"/>
        </a:p>
      </dgm:t>
    </dgm:pt>
    <dgm:pt modelId="{BE67BE94-498A-4B55-A5AA-2320EC0D8519}">
      <dgm:prSet phldrT="[Text]"/>
      <dgm:spPr/>
      <dgm:t>
        <a:bodyPr/>
        <a:lstStyle/>
        <a:p>
          <a:r>
            <a:rPr lang="en-GB" dirty="0" smtClean="0"/>
            <a:t>Installation</a:t>
          </a:r>
          <a:endParaRPr lang="en-GB" dirty="0"/>
        </a:p>
      </dgm:t>
    </dgm:pt>
    <dgm:pt modelId="{5897A507-A603-4614-A901-D20683BC672F}" type="parTrans" cxnId="{53B60261-B00B-4984-93A4-81C63BBBB92A}">
      <dgm:prSet/>
      <dgm:spPr/>
      <dgm:t>
        <a:bodyPr/>
        <a:lstStyle/>
        <a:p>
          <a:endParaRPr lang="en-GB"/>
        </a:p>
      </dgm:t>
    </dgm:pt>
    <dgm:pt modelId="{9E85D1D3-A85B-455F-AEF3-553B7C78E6B1}" type="sibTrans" cxnId="{53B60261-B00B-4984-93A4-81C63BBBB92A}">
      <dgm:prSet/>
      <dgm:spPr/>
      <dgm:t>
        <a:bodyPr/>
        <a:lstStyle/>
        <a:p>
          <a:endParaRPr lang="en-GB"/>
        </a:p>
      </dgm:t>
    </dgm:pt>
    <dgm:pt modelId="{63849B0E-6D95-4D51-B4A1-637E99A5A76D}">
      <dgm:prSet phldrT="[Text]"/>
      <dgm:spPr/>
      <dgm:t>
        <a:bodyPr/>
        <a:lstStyle/>
        <a:p>
          <a:r>
            <a:rPr lang="en-GB" dirty="0" smtClean="0"/>
            <a:t>Mechanics</a:t>
          </a:r>
          <a:endParaRPr lang="en-GB" dirty="0"/>
        </a:p>
      </dgm:t>
    </dgm:pt>
    <dgm:pt modelId="{ED95CB5D-A84E-4FC0-878C-708D2927F65E}" type="parTrans" cxnId="{789A9178-EA0B-4A04-978A-7E22640AFDC9}">
      <dgm:prSet/>
      <dgm:spPr/>
      <dgm:t>
        <a:bodyPr/>
        <a:lstStyle/>
        <a:p>
          <a:endParaRPr lang="en-GB"/>
        </a:p>
      </dgm:t>
    </dgm:pt>
    <dgm:pt modelId="{640C34D6-62F0-4106-9A39-52D86FE17B19}" type="sibTrans" cxnId="{789A9178-EA0B-4A04-978A-7E22640AFDC9}">
      <dgm:prSet/>
      <dgm:spPr/>
      <dgm:t>
        <a:bodyPr/>
        <a:lstStyle/>
        <a:p>
          <a:endParaRPr lang="en-GB"/>
        </a:p>
      </dgm:t>
    </dgm:pt>
    <dgm:pt modelId="{67E46672-E6EF-40BE-8F8E-F2A2382392D2}" type="pres">
      <dgm:prSet presAssocID="{5E815241-6CD4-48E8-95E4-45ADD1CDC044}" presName="compositeShape" presStyleCnt="0">
        <dgm:presLayoutVars>
          <dgm:chMax val="7"/>
          <dgm:dir/>
          <dgm:resizeHandles val="exact"/>
        </dgm:presLayoutVars>
      </dgm:prSet>
      <dgm:spPr/>
    </dgm:pt>
    <dgm:pt modelId="{28DA730B-EA6D-445C-9A34-E0E13DEA0C89}" type="pres">
      <dgm:prSet presAssocID="{64D030A9-45E1-4160-B780-5EF39AA3A823}" presName="circ1" presStyleLbl="vennNode1" presStyleIdx="0" presStyleCnt="3" custScaleX="47453" custScaleY="46521"/>
      <dgm:spPr/>
      <dgm:t>
        <a:bodyPr/>
        <a:lstStyle/>
        <a:p>
          <a:endParaRPr lang="en-GB"/>
        </a:p>
      </dgm:t>
    </dgm:pt>
    <dgm:pt modelId="{42F91F26-9AFD-4E51-A45B-FAFBC1DC2BAF}" type="pres">
      <dgm:prSet presAssocID="{64D030A9-45E1-4160-B780-5EF39AA3A82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D0CE355-9425-411B-BF09-9C40F69D3694}" type="pres">
      <dgm:prSet presAssocID="{BE67BE94-498A-4B55-A5AA-2320EC0D8519}" presName="circ2" presStyleLbl="vennNode1" presStyleIdx="1" presStyleCnt="3" custScaleX="37551" custScaleY="35564"/>
      <dgm:spPr/>
      <dgm:t>
        <a:bodyPr/>
        <a:lstStyle/>
        <a:p>
          <a:endParaRPr lang="en-GB"/>
        </a:p>
      </dgm:t>
    </dgm:pt>
    <dgm:pt modelId="{A4A40BC4-447F-49B8-90AD-6FFB500FC6B8}" type="pres">
      <dgm:prSet presAssocID="{BE67BE94-498A-4B55-A5AA-2320EC0D851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5F817C6-2163-44E8-A6D2-4E4616412CB0}" type="pres">
      <dgm:prSet presAssocID="{63849B0E-6D95-4D51-B4A1-637E99A5A76D}" presName="circ3" presStyleLbl="vennNode1" presStyleIdx="2" presStyleCnt="3" custScaleX="36165" custScaleY="35220"/>
      <dgm:spPr/>
      <dgm:t>
        <a:bodyPr/>
        <a:lstStyle/>
        <a:p>
          <a:endParaRPr lang="en-GB"/>
        </a:p>
      </dgm:t>
    </dgm:pt>
    <dgm:pt modelId="{D84BA766-378D-49AC-8386-3317503B7B50}" type="pres">
      <dgm:prSet presAssocID="{63849B0E-6D95-4D51-B4A1-637E99A5A76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3B60261-B00B-4984-93A4-81C63BBBB92A}" srcId="{5E815241-6CD4-48E8-95E4-45ADD1CDC044}" destId="{BE67BE94-498A-4B55-A5AA-2320EC0D8519}" srcOrd="1" destOrd="0" parTransId="{5897A507-A603-4614-A901-D20683BC672F}" sibTransId="{9E85D1D3-A85B-455F-AEF3-553B7C78E6B1}"/>
    <dgm:cxn modelId="{7DE1BABB-145D-4621-83C6-8D55AF50AC45}" type="presOf" srcId="{63849B0E-6D95-4D51-B4A1-637E99A5A76D}" destId="{05F817C6-2163-44E8-A6D2-4E4616412CB0}" srcOrd="0" destOrd="0" presId="urn:microsoft.com/office/officeart/2005/8/layout/venn1"/>
    <dgm:cxn modelId="{C526A39D-8A97-449C-AAF1-97B55DF0D09C}" srcId="{5E815241-6CD4-48E8-95E4-45ADD1CDC044}" destId="{64D030A9-45E1-4160-B780-5EF39AA3A823}" srcOrd="0" destOrd="0" parTransId="{8B85ECB2-43E3-4907-9BF9-DC4BDF07871E}" sibTransId="{99E0531E-AB0D-4928-8EF7-B24DCCED4350}"/>
    <dgm:cxn modelId="{1DBB6EC7-48E7-432C-906A-7AE096B0CF14}" type="presOf" srcId="{64D030A9-45E1-4160-B780-5EF39AA3A823}" destId="{28DA730B-EA6D-445C-9A34-E0E13DEA0C89}" srcOrd="0" destOrd="0" presId="urn:microsoft.com/office/officeart/2005/8/layout/venn1"/>
    <dgm:cxn modelId="{9A89E17E-AABA-4ABC-A670-9F6D0A83B2D5}" type="presOf" srcId="{BE67BE94-498A-4B55-A5AA-2320EC0D8519}" destId="{A4A40BC4-447F-49B8-90AD-6FFB500FC6B8}" srcOrd="1" destOrd="0" presId="urn:microsoft.com/office/officeart/2005/8/layout/venn1"/>
    <dgm:cxn modelId="{789A9178-EA0B-4A04-978A-7E22640AFDC9}" srcId="{5E815241-6CD4-48E8-95E4-45ADD1CDC044}" destId="{63849B0E-6D95-4D51-B4A1-637E99A5A76D}" srcOrd="2" destOrd="0" parTransId="{ED95CB5D-A84E-4FC0-878C-708D2927F65E}" sibTransId="{640C34D6-62F0-4106-9A39-52D86FE17B19}"/>
    <dgm:cxn modelId="{C233D096-5B5E-47A0-B469-04AD2873DC55}" type="presOf" srcId="{5E815241-6CD4-48E8-95E4-45ADD1CDC044}" destId="{67E46672-E6EF-40BE-8F8E-F2A2382392D2}" srcOrd="0" destOrd="0" presId="urn:microsoft.com/office/officeart/2005/8/layout/venn1"/>
    <dgm:cxn modelId="{5BC35634-E041-4931-AEDD-CB1CE0BD0555}" type="presOf" srcId="{63849B0E-6D95-4D51-B4A1-637E99A5A76D}" destId="{D84BA766-378D-49AC-8386-3317503B7B50}" srcOrd="1" destOrd="0" presId="urn:microsoft.com/office/officeart/2005/8/layout/venn1"/>
    <dgm:cxn modelId="{078F59E3-7D75-4B89-9ABA-05B7F3F434B5}" type="presOf" srcId="{BE67BE94-498A-4B55-A5AA-2320EC0D8519}" destId="{4D0CE355-9425-411B-BF09-9C40F69D3694}" srcOrd="0" destOrd="0" presId="urn:microsoft.com/office/officeart/2005/8/layout/venn1"/>
    <dgm:cxn modelId="{52B037C6-18B0-4894-B9EA-3483B7B3FF48}" type="presOf" srcId="{64D030A9-45E1-4160-B780-5EF39AA3A823}" destId="{42F91F26-9AFD-4E51-A45B-FAFBC1DC2BAF}" srcOrd="1" destOrd="0" presId="urn:microsoft.com/office/officeart/2005/8/layout/venn1"/>
    <dgm:cxn modelId="{225C62C2-93A3-4A0C-9013-1261506643E3}" type="presParOf" srcId="{67E46672-E6EF-40BE-8F8E-F2A2382392D2}" destId="{28DA730B-EA6D-445C-9A34-E0E13DEA0C89}" srcOrd="0" destOrd="0" presId="urn:microsoft.com/office/officeart/2005/8/layout/venn1"/>
    <dgm:cxn modelId="{C99FCFE3-CA3C-4C90-ABB9-28D4D8A44CF7}" type="presParOf" srcId="{67E46672-E6EF-40BE-8F8E-F2A2382392D2}" destId="{42F91F26-9AFD-4E51-A45B-FAFBC1DC2BAF}" srcOrd="1" destOrd="0" presId="urn:microsoft.com/office/officeart/2005/8/layout/venn1"/>
    <dgm:cxn modelId="{39C31930-2583-44C7-A508-1791982BEE21}" type="presParOf" srcId="{67E46672-E6EF-40BE-8F8E-F2A2382392D2}" destId="{4D0CE355-9425-411B-BF09-9C40F69D3694}" srcOrd="2" destOrd="0" presId="urn:microsoft.com/office/officeart/2005/8/layout/venn1"/>
    <dgm:cxn modelId="{4C324813-B4D1-490D-80C1-204ABA1D8C95}" type="presParOf" srcId="{67E46672-E6EF-40BE-8F8E-F2A2382392D2}" destId="{A4A40BC4-447F-49B8-90AD-6FFB500FC6B8}" srcOrd="3" destOrd="0" presId="urn:microsoft.com/office/officeart/2005/8/layout/venn1"/>
    <dgm:cxn modelId="{BBF12688-0DED-46E2-B80C-A9B079304B5A}" type="presParOf" srcId="{67E46672-E6EF-40BE-8F8E-F2A2382392D2}" destId="{05F817C6-2163-44E8-A6D2-4E4616412CB0}" srcOrd="4" destOrd="0" presId="urn:microsoft.com/office/officeart/2005/8/layout/venn1"/>
    <dgm:cxn modelId="{E27B0FD5-9B85-4228-9AA0-E7BFA1BF4AC8}" type="presParOf" srcId="{67E46672-E6EF-40BE-8F8E-F2A2382392D2}" destId="{D84BA766-378D-49AC-8386-3317503B7B5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815241-6CD4-48E8-95E4-45ADD1CDC044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64D030A9-45E1-4160-B780-5EF39AA3A823}">
      <dgm:prSet phldrT="[Text]"/>
      <dgm:spPr/>
      <dgm:t>
        <a:bodyPr/>
        <a:lstStyle/>
        <a:p>
          <a:r>
            <a:rPr lang="en-GB" dirty="0" smtClean="0"/>
            <a:t>Modules</a:t>
          </a:r>
          <a:endParaRPr lang="en-GB" dirty="0"/>
        </a:p>
      </dgm:t>
    </dgm:pt>
    <dgm:pt modelId="{8B85ECB2-43E3-4907-9BF9-DC4BDF07871E}" type="parTrans" cxnId="{C526A39D-8A97-449C-AAF1-97B55DF0D09C}">
      <dgm:prSet/>
      <dgm:spPr/>
      <dgm:t>
        <a:bodyPr/>
        <a:lstStyle/>
        <a:p>
          <a:endParaRPr lang="en-GB"/>
        </a:p>
      </dgm:t>
    </dgm:pt>
    <dgm:pt modelId="{99E0531E-AB0D-4928-8EF7-B24DCCED4350}" type="sibTrans" cxnId="{C526A39D-8A97-449C-AAF1-97B55DF0D09C}">
      <dgm:prSet/>
      <dgm:spPr/>
      <dgm:t>
        <a:bodyPr/>
        <a:lstStyle/>
        <a:p>
          <a:endParaRPr lang="en-GB"/>
        </a:p>
      </dgm:t>
    </dgm:pt>
    <dgm:pt modelId="{BE67BE94-498A-4B55-A5AA-2320EC0D8519}">
      <dgm:prSet phldrT="[Text]"/>
      <dgm:spPr/>
      <dgm:t>
        <a:bodyPr/>
        <a:lstStyle/>
        <a:p>
          <a:r>
            <a:rPr lang="en-GB" dirty="0" smtClean="0"/>
            <a:t>Installation</a:t>
          </a:r>
          <a:endParaRPr lang="en-GB" dirty="0"/>
        </a:p>
      </dgm:t>
    </dgm:pt>
    <dgm:pt modelId="{5897A507-A603-4614-A901-D20683BC672F}" type="parTrans" cxnId="{53B60261-B00B-4984-93A4-81C63BBBB92A}">
      <dgm:prSet/>
      <dgm:spPr/>
      <dgm:t>
        <a:bodyPr/>
        <a:lstStyle/>
        <a:p>
          <a:endParaRPr lang="en-GB"/>
        </a:p>
      </dgm:t>
    </dgm:pt>
    <dgm:pt modelId="{9E85D1D3-A85B-455F-AEF3-553B7C78E6B1}" type="sibTrans" cxnId="{53B60261-B00B-4984-93A4-81C63BBBB92A}">
      <dgm:prSet/>
      <dgm:spPr/>
      <dgm:t>
        <a:bodyPr/>
        <a:lstStyle/>
        <a:p>
          <a:endParaRPr lang="en-GB"/>
        </a:p>
      </dgm:t>
    </dgm:pt>
    <dgm:pt modelId="{63849B0E-6D95-4D51-B4A1-637E99A5A76D}">
      <dgm:prSet phldrT="[Text]"/>
      <dgm:spPr/>
      <dgm:t>
        <a:bodyPr/>
        <a:lstStyle/>
        <a:p>
          <a:r>
            <a:rPr lang="en-GB" dirty="0" smtClean="0"/>
            <a:t>Mechanics</a:t>
          </a:r>
          <a:endParaRPr lang="en-GB" dirty="0"/>
        </a:p>
      </dgm:t>
    </dgm:pt>
    <dgm:pt modelId="{ED95CB5D-A84E-4FC0-878C-708D2927F65E}" type="parTrans" cxnId="{789A9178-EA0B-4A04-978A-7E22640AFDC9}">
      <dgm:prSet/>
      <dgm:spPr/>
      <dgm:t>
        <a:bodyPr/>
        <a:lstStyle/>
        <a:p>
          <a:endParaRPr lang="en-GB"/>
        </a:p>
      </dgm:t>
    </dgm:pt>
    <dgm:pt modelId="{640C34D6-62F0-4106-9A39-52D86FE17B19}" type="sibTrans" cxnId="{789A9178-EA0B-4A04-978A-7E22640AFDC9}">
      <dgm:prSet/>
      <dgm:spPr/>
      <dgm:t>
        <a:bodyPr/>
        <a:lstStyle/>
        <a:p>
          <a:endParaRPr lang="en-GB"/>
        </a:p>
      </dgm:t>
    </dgm:pt>
    <dgm:pt modelId="{67E46672-E6EF-40BE-8F8E-F2A2382392D2}" type="pres">
      <dgm:prSet presAssocID="{5E815241-6CD4-48E8-95E4-45ADD1CDC044}" presName="compositeShape" presStyleCnt="0">
        <dgm:presLayoutVars>
          <dgm:chMax val="7"/>
          <dgm:dir/>
          <dgm:resizeHandles val="exact"/>
        </dgm:presLayoutVars>
      </dgm:prSet>
      <dgm:spPr/>
    </dgm:pt>
    <dgm:pt modelId="{28DA730B-EA6D-445C-9A34-E0E13DEA0C89}" type="pres">
      <dgm:prSet presAssocID="{64D030A9-45E1-4160-B780-5EF39AA3A823}" presName="circ1" presStyleLbl="vennNode1" presStyleIdx="0" presStyleCnt="3"/>
      <dgm:spPr/>
      <dgm:t>
        <a:bodyPr/>
        <a:lstStyle/>
        <a:p>
          <a:endParaRPr lang="en-GB"/>
        </a:p>
      </dgm:t>
    </dgm:pt>
    <dgm:pt modelId="{42F91F26-9AFD-4E51-A45B-FAFBC1DC2BAF}" type="pres">
      <dgm:prSet presAssocID="{64D030A9-45E1-4160-B780-5EF39AA3A82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D0CE355-9425-411B-BF09-9C40F69D3694}" type="pres">
      <dgm:prSet presAssocID="{BE67BE94-498A-4B55-A5AA-2320EC0D8519}" presName="circ2" presStyleLbl="vennNode1" presStyleIdx="1" presStyleCnt="3"/>
      <dgm:spPr/>
      <dgm:t>
        <a:bodyPr/>
        <a:lstStyle/>
        <a:p>
          <a:endParaRPr lang="en-GB"/>
        </a:p>
      </dgm:t>
    </dgm:pt>
    <dgm:pt modelId="{A4A40BC4-447F-49B8-90AD-6FFB500FC6B8}" type="pres">
      <dgm:prSet presAssocID="{BE67BE94-498A-4B55-A5AA-2320EC0D851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5F817C6-2163-44E8-A6D2-4E4616412CB0}" type="pres">
      <dgm:prSet presAssocID="{63849B0E-6D95-4D51-B4A1-637E99A5A76D}" presName="circ3" presStyleLbl="vennNode1" presStyleIdx="2" presStyleCnt="3"/>
      <dgm:spPr/>
      <dgm:t>
        <a:bodyPr/>
        <a:lstStyle/>
        <a:p>
          <a:endParaRPr lang="en-GB"/>
        </a:p>
      </dgm:t>
    </dgm:pt>
    <dgm:pt modelId="{D84BA766-378D-49AC-8386-3317503B7B50}" type="pres">
      <dgm:prSet presAssocID="{63849B0E-6D95-4D51-B4A1-637E99A5A76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3B60261-B00B-4984-93A4-81C63BBBB92A}" srcId="{5E815241-6CD4-48E8-95E4-45ADD1CDC044}" destId="{BE67BE94-498A-4B55-A5AA-2320EC0D8519}" srcOrd="1" destOrd="0" parTransId="{5897A507-A603-4614-A901-D20683BC672F}" sibTransId="{9E85D1D3-A85B-455F-AEF3-553B7C78E6B1}"/>
    <dgm:cxn modelId="{C526A39D-8A97-449C-AAF1-97B55DF0D09C}" srcId="{5E815241-6CD4-48E8-95E4-45ADD1CDC044}" destId="{64D030A9-45E1-4160-B780-5EF39AA3A823}" srcOrd="0" destOrd="0" parTransId="{8B85ECB2-43E3-4907-9BF9-DC4BDF07871E}" sibTransId="{99E0531E-AB0D-4928-8EF7-B24DCCED4350}"/>
    <dgm:cxn modelId="{789A9178-EA0B-4A04-978A-7E22640AFDC9}" srcId="{5E815241-6CD4-48E8-95E4-45ADD1CDC044}" destId="{63849B0E-6D95-4D51-B4A1-637E99A5A76D}" srcOrd="2" destOrd="0" parTransId="{ED95CB5D-A84E-4FC0-878C-708D2927F65E}" sibTransId="{640C34D6-62F0-4106-9A39-52D86FE17B19}"/>
    <dgm:cxn modelId="{6C4A9285-845B-4AA5-B875-BA855C588223}" type="presOf" srcId="{64D030A9-45E1-4160-B780-5EF39AA3A823}" destId="{28DA730B-EA6D-445C-9A34-E0E13DEA0C89}" srcOrd="0" destOrd="0" presId="urn:microsoft.com/office/officeart/2005/8/layout/venn1"/>
    <dgm:cxn modelId="{A03297C4-8CF5-422E-B463-4D3D602A150C}" type="presOf" srcId="{63849B0E-6D95-4D51-B4A1-637E99A5A76D}" destId="{05F817C6-2163-44E8-A6D2-4E4616412CB0}" srcOrd="0" destOrd="0" presId="urn:microsoft.com/office/officeart/2005/8/layout/venn1"/>
    <dgm:cxn modelId="{D206F9C3-C29D-487A-8963-FE7000DEB84E}" type="presOf" srcId="{63849B0E-6D95-4D51-B4A1-637E99A5A76D}" destId="{D84BA766-378D-49AC-8386-3317503B7B50}" srcOrd="1" destOrd="0" presId="urn:microsoft.com/office/officeart/2005/8/layout/venn1"/>
    <dgm:cxn modelId="{41471EFA-548E-4AC2-A280-F27194B8E0CC}" type="presOf" srcId="{5E815241-6CD4-48E8-95E4-45ADD1CDC044}" destId="{67E46672-E6EF-40BE-8F8E-F2A2382392D2}" srcOrd="0" destOrd="0" presId="urn:microsoft.com/office/officeart/2005/8/layout/venn1"/>
    <dgm:cxn modelId="{8CF01FC6-0C89-41C0-9012-EE2F917D22B8}" type="presOf" srcId="{64D030A9-45E1-4160-B780-5EF39AA3A823}" destId="{42F91F26-9AFD-4E51-A45B-FAFBC1DC2BAF}" srcOrd="1" destOrd="0" presId="urn:microsoft.com/office/officeart/2005/8/layout/venn1"/>
    <dgm:cxn modelId="{35476FAC-6571-4076-B9EC-3254FBD3D8E3}" type="presOf" srcId="{BE67BE94-498A-4B55-A5AA-2320EC0D8519}" destId="{4D0CE355-9425-411B-BF09-9C40F69D3694}" srcOrd="0" destOrd="0" presId="urn:microsoft.com/office/officeart/2005/8/layout/venn1"/>
    <dgm:cxn modelId="{5991DD71-6B58-400E-BAD0-FF92C68FC1C9}" type="presOf" srcId="{BE67BE94-498A-4B55-A5AA-2320EC0D8519}" destId="{A4A40BC4-447F-49B8-90AD-6FFB500FC6B8}" srcOrd="1" destOrd="0" presId="urn:microsoft.com/office/officeart/2005/8/layout/venn1"/>
    <dgm:cxn modelId="{D25E0D48-DC9C-4F1A-B151-A8609C78822E}" type="presParOf" srcId="{67E46672-E6EF-40BE-8F8E-F2A2382392D2}" destId="{28DA730B-EA6D-445C-9A34-E0E13DEA0C89}" srcOrd="0" destOrd="0" presId="urn:microsoft.com/office/officeart/2005/8/layout/venn1"/>
    <dgm:cxn modelId="{BEEA6662-896F-44F3-A7A2-A6343C6BE57F}" type="presParOf" srcId="{67E46672-E6EF-40BE-8F8E-F2A2382392D2}" destId="{42F91F26-9AFD-4E51-A45B-FAFBC1DC2BAF}" srcOrd="1" destOrd="0" presId="urn:microsoft.com/office/officeart/2005/8/layout/venn1"/>
    <dgm:cxn modelId="{3B658F15-DFA7-4643-84D1-EF5862FA239D}" type="presParOf" srcId="{67E46672-E6EF-40BE-8F8E-F2A2382392D2}" destId="{4D0CE355-9425-411B-BF09-9C40F69D3694}" srcOrd="2" destOrd="0" presId="urn:microsoft.com/office/officeart/2005/8/layout/venn1"/>
    <dgm:cxn modelId="{A67EEA68-A87B-4432-9D15-277937491A0E}" type="presParOf" srcId="{67E46672-E6EF-40BE-8F8E-F2A2382392D2}" destId="{A4A40BC4-447F-49B8-90AD-6FFB500FC6B8}" srcOrd="3" destOrd="0" presId="urn:microsoft.com/office/officeart/2005/8/layout/venn1"/>
    <dgm:cxn modelId="{CFEA3D00-1D07-472D-9464-0243B593E2A2}" type="presParOf" srcId="{67E46672-E6EF-40BE-8F8E-F2A2382392D2}" destId="{05F817C6-2163-44E8-A6D2-4E4616412CB0}" srcOrd="4" destOrd="0" presId="urn:microsoft.com/office/officeart/2005/8/layout/venn1"/>
    <dgm:cxn modelId="{799C9417-AFB1-48FF-AF3D-84A43138EDD8}" type="presParOf" srcId="{67E46672-E6EF-40BE-8F8E-F2A2382392D2}" destId="{D84BA766-378D-49AC-8386-3317503B7B5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815241-6CD4-48E8-95E4-45ADD1CDC044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64D030A9-45E1-4160-B780-5EF39AA3A823}">
      <dgm:prSet phldrT="[Text]"/>
      <dgm:spPr/>
      <dgm:t>
        <a:bodyPr/>
        <a:lstStyle/>
        <a:p>
          <a:r>
            <a:rPr lang="en-GB" dirty="0" smtClean="0"/>
            <a:t>Modules</a:t>
          </a:r>
          <a:endParaRPr lang="en-GB" dirty="0"/>
        </a:p>
      </dgm:t>
    </dgm:pt>
    <dgm:pt modelId="{8B85ECB2-43E3-4907-9BF9-DC4BDF07871E}" type="parTrans" cxnId="{C526A39D-8A97-449C-AAF1-97B55DF0D09C}">
      <dgm:prSet/>
      <dgm:spPr/>
      <dgm:t>
        <a:bodyPr/>
        <a:lstStyle/>
        <a:p>
          <a:endParaRPr lang="en-GB"/>
        </a:p>
      </dgm:t>
    </dgm:pt>
    <dgm:pt modelId="{99E0531E-AB0D-4928-8EF7-B24DCCED4350}" type="sibTrans" cxnId="{C526A39D-8A97-449C-AAF1-97B55DF0D09C}">
      <dgm:prSet/>
      <dgm:spPr/>
      <dgm:t>
        <a:bodyPr/>
        <a:lstStyle/>
        <a:p>
          <a:endParaRPr lang="en-GB"/>
        </a:p>
      </dgm:t>
    </dgm:pt>
    <dgm:pt modelId="{BE67BE94-498A-4B55-A5AA-2320EC0D8519}">
      <dgm:prSet phldrT="[Text]"/>
      <dgm:spPr/>
      <dgm:t>
        <a:bodyPr/>
        <a:lstStyle/>
        <a:p>
          <a:r>
            <a:rPr lang="en-GB" dirty="0" smtClean="0"/>
            <a:t>Installation</a:t>
          </a:r>
          <a:endParaRPr lang="en-GB" dirty="0"/>
        </a:p>
      </dgm:t>
    </dgm:pt>
    <dgm:pt modelId="{5897A507-A603-4614-A901-D20683BC672F}" type="parTrans" cxnId="{53B60261-B00B-4984-93A4-81C63BBBB92A}">
      <dgm:prSet/>
      <dgm:spPr/>
      <dgm:t>
        <a:bodyPr/>
        <a:lstStyle/>
        <a:p>
          <a:endParaRPr lang="en-GB"/>
        </a:p>
      </dgm:t>
    </dgm:pt>
    <dgm:pt modelId="{9E85D1D3-A85B-455F-AEF3-553B7C78E6B1}" type="sibTrans" cxnId="{53B60261-B00B-4984-93A4-81C63BBBB92A}">
      <dgm:prSet/>
      <dgm:spPr/>
      <dgm:t>
        <a:bodyPr/>
        <a:lstStyle/>
        <a:p>
          <a:endParaRPr lang="en-GB"/>
        </a:p>
      </dgm:t>
    </dgm:pt>
    <dgm:pt modelId="{63849B0E-6D95-4D51-B4A1-637E99A5A76D}">
      <dgm:prSet phldrT="[Text]"/>
      <dgm:spPr/>
      <dgm:t>
        <a:bodyPr/>
        <a:lstStyle/>
        <a:p>
          <a:r>
            <a:rPr lang="en-GB" dirty="0" smtClean="0"/>
            <a:t>Mechanics</a:t>
          </a:r>
          <a:endParaRPr lang="en-GB" dirty="0"/>
        </a:p>
      </dgm:t>
    </dgm:pt>
    <dgm:pt modelId="{ED95CB5D-A84E-4FC0-878C-708D2927F65E}" type="parTrans" cxnId="{789A9178-EA0B-4A04-978A-7E22640AFDC9}">
      <dgm:prSet/>
      <dgm:spPr/>
      <dgm:t>
        <a:bodyPr/>
        <a:lstStyle/>
        <a:p>
          <a:endParaRPr lang="en-GB"/>
        </a:p>
      </dgm:t>
    </dgm:pt>
    <dgm:pt modelId="{640C34D6-62F0-4106-9A39-52D86FE17B19}" type="sibTrans" cxnId="{789A9178-EA0B-4A04-978A-7E22640AFDC9}">
      <dgm:prSet/>
      <dgm:spPr/>
      <dgm:t>
        <a:bodyPr/>
        <a:lstStyle/>
        <a:p>
          <a:endParaRPr lang="en-GB"/>
        </a:p>
      </dgm:t>
    </dgm:pt>
    <dgm:pt modelId="{67E46672-E6EF-40BE-8F8E-F2A2382392D2}" type="pres">
      <dgm:prSet presAssocID="{5E815241-6CD4-48E8-95E4-45ADD1CDC044}" presName="compositeShape" presStyleCnt="0">
        <dgm:presLayoutVars>
          <dgm:chMax val="7"/>
          <dgm:dir/>
          <dgm:resizeHandles val="exact"/>
        </dgm:presLayoutVars>
      </dgm:prSet>
      <dgm:spPr/>
    </dgm:pt>
    <dgm:pt modelId="{28DA730B-EA6D-445C-9A34-E0E13DEA0C89}" type="pres">
      <dgm:prSet presAssocID="{64D030A9-45E1-4160-B780-5EF39AA3A823}" presName="circ1" presStyleLbl="vennNode1" presStyleIdx="0" presStyleCnt="3" custScaleX="80458" custScaleY="75879"/>
      <dgm:spPr/>
      <dgm:t>
        <a:bodyPr/>
        <a:lstStyle/>
        <a:p>
          <a:endParaRPr lang="en-GB"/>
        </a:p>
      </dgm:t>
    </dgm:pt>
    <dgm:pt modelId="{42F91F26-9AFD-4E51-A45B-FAFBC1DC2BAF}" type="pres">
      <dgm:prSet presAssocID="{64D030A9-45E1-4160-B780-5EF39AA3A82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D0CE355-9425-411B-BF09-9C40F69D3694}" type="pres">
      <dgm:prSet presAssocID="{BE67BE94-498A-4B55-A5AA-2320EC0D8519}" presName="circ2" presStyleLbl="vennNode1" presStyleIdx="1" presStyleCnt="3" custScaleX="72989" custScaleY="70634"/>
      <dgm:spPr/>
      <dgm:t>
        <a:bodyPr/>
        <a:lstStyle/>
        <a:p>
          <a:endParaRPr lang="en-GB"/>
        </a:p>
      </dgm:t>
    </dgm:pt>
    <dgm:pt modelId="{A4A40BC4-447F-49B8-90AD-6FFB500FC6B8}" type="pres">
      <dgm:prSet presAssocID="{BE67BE94-498A-4B55-A5AA-2320EC0D851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5F817C6-2163-44E8-A6D2-4E4616412CB0}" type="pres">
      <dgm:prSet presAssocID="{63849B0E-6D95-4D51-B4A1-637E99A5A76D}" presName="circ3" presStyleLbl="vennNode1" presStyleIdx="2" presStyleCnt="3" custScaleX="69538" custScaleY="69154"/>
      <dgm:spPr/>
      <dgm:t>
        <a:bodyPr/>
        <a:lstStyle/>
        <a:p>
          <a:endParaRPr lang="en-GB"/>
        </a:p>
      </dgm:t>
    </dgm:pt>
    <dgm:pt modelId="{D84BA766-378D-49AC-8386-3317503B7B50}" type="pres">
      <dgm:prSet presAssocID="{63849B0E-6D95-4D51-B4A1-637E99A5A76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3B60261-B00B-4984-93A4-81C63BBBB92A}" srcId="{5E815241-6CD4-48E8-95E4-45ADD1CDC044}" destId="{BE67BE94-498A-4B55-A5AA-2320EC0D8519}" srcOrd="1" destOrd="0" parTransId="{5897A507-A603-4614-A901-D20683BC672F}" sibTransId="{9E85D1D3-A85B-455F-AEF3-553B7C78E6B1}"/>
    <dgm:cxn modelId="{C526A39D-8A97-449C-AAF1-97B55DF0D09C}" srcId="{5E815241-6CD4-48E8-95E4-45ADD1CDC044}" destId="{64D030A9-45E1-4160-B780-5EF39AA3A823}" srcOrd="0" destOrd="0" parTransId="{8B85ECB2-43E3-4907-9BF9-DC4BDF07871E}" sibTransId="{99E0531E-AB0D-4928-8EF7-B24DCCED4350}"/>
    <dgm:cxn modelId="{119A8A73-FA67-48C8-9676-E00DA44E5654}" type="presOf" srcId="{63849B0E-6D95-4D51-B4A1-637E99A5A76D}" destId="{05F817C6-2163-44E8-A6D2-4E4616412CB0}" srcOrd="0" destOrd="0" presId="urn:microsoft.com/office/officeart/2005/8/layout/venn1"/>
    <dgm:cxn modelId="{789A9178-EA0B-4A04-978A-7E22640AFDC9}" srcId="{5E815241-6CD4-48E8-95E4-45ADD1CDC044}" destId="{63849B0E-6D95-4D51-B4A1-637E99A5A76D}" srcOrd="2" destOrd="0" parTransId="{ED95CB5D-A84E-4FC0-878C-708D2927F65E}" sibTransId="{640C34D6-62F0-4106-9A39-52D86FE17B19}"/>
    <dgm:cxn modelId="{8930E0E0-0903-41F0-907C-BBA6E648B526}" type="presOf" srcId="{64D030A9-45E1-4160-B780-5EF39AA3A823}" destId="{28DA730B-EA6D-445C-9A34-E0E13DEA0C89}" srcOrd="0" destOrd="0" presId="urn:microsoft.com/office/officeart/2005/8/layout/venn1"/>
    <dgm:cxn modelId="{862E502E-5F4D-4945-9085-0EAC5A1F6003}" type="presOf" srcId="{64D030A9-45E1-4160-B780-5EF39AA3A823}" destId="{42F91F26-9AFD-4E51-A45B-FAFBC1DC2BAF}" srcOrd="1" destOrd="0" presId="urn:microsoft.com/office/officeart/2005/8/layout/venn1"/>
    <dgm:cxn modelId="{ED006C50-970D-4AE5-9AB8-24AE7CCD8634}" type="presOf" srcId="{63849B0E-6D95-4D51-B4A1-637E99A5A76D}" destId="{D84BA766-378D-49AC-8386-3317503B7B50}" srcOrd="1" destOrd="0" presId="urn:microsoft.com/office/officeart/2005/8/layout/venn1"/>
    <dgm:cxn modelId="{FD4BC416-EE20-4A63-85AD-274AF0414066}" type="presOf" srcId="{5E815241-6CD4-48E8-95E4-45ADD1CDC044}" destId="{67E46672-E6EF-40BE-8F8E-F2A2382392D2}" srcOrd="0" destOrd="0" presId="urn:microsoft.com/office/officeart/2005/8/layout/venn1"/>
    <dgm:cxn modelId="{B529FFD2-F00C-420C-9447-6EABFE4E9009}" type="presOf" srcId="{BE67BE94-498A-4B55-A5AA-2320EC0D8519}" destId="{4D0CE355-9425-411B-BF09-9C40F69D3694}" srcOrd="0" destOrd="0" presId="urn:microsoft.com/office/officeart/2005/8/layout/venn1"/>
    <dgm:cxn modelId="{15304F8E-D8E8-477D-8190-1941AEA443AF}" type="presOf" srcId="{BE67BE94-498A-4B55-A5AA-2320EC0D8519}" destId="{A4A40BC4-447F-49B8-90AD-6FFB500FC6B8}" srcOrd="1" destOrd="0" presId="urn:microsoft.com/office/officeart/2005/8/layout/venn1"/>
    <dgm:cxn modelId="{54220D75-961E-4DB3-80B1-A433809BA6A6}" type="presParOf" srcId="{67E46672-E6EF-40BE-8F8E-F2A2382392D2}" destId="{28DA730B-EA6D-445C-9A34-E0E13DEA0C89}" srcOrd="0" destOrd="0" presId="urn:microsoft.com/office/officeart/2005/8/layout/venn1"/>
    <dgm:cxn modelId="{F67017C2-A5CA-4B64-83FA-CBB06A1F1D78}" type="presParOf" srcId="{67E46672-E6EF-40BE-8F8E-F2A2382392D2}" destId="{42F91F26-9AFD-4E51-A45B-FAFBC1DC2BAF}" srcOrd="1" destOrd="0" presId="urn:microsoft.com/office/officeart/2005/8/layout/venn1"/>
    <dgm:cxn modelId="{606CF859-F4A3-4CDA-B11E-E4F344523F86}" type="presParOf" srcId="{67E46672-E6EF-40BE-8F8E-F2A2382392D2}" destId="{4D0CE355-9425-411B-BF09-9C40F69D3694}" srcOrd="2" destOrd="0" presId="urn:microsoft.com/office/officeart/2005/8/layout/venn1"/>
    <dgm:cxn modelId="{47F5F02E-9F9E-49D6-B6A9-26B8D5C844E7}" type="presParOf" srcId="{67E46672-E6EF-40BE-8F8E-F2A2382392D2}" destId="{A4A40BC4-447F-49B8-90AD-6FFB500FC6B8}" srcOrd="3" destOrd="0" presId="urn:microsoft.com/office/officeart/2005/8/layout/venn1"/>
    <dgm:cxn modelId="{AE69B3D9-2B28-4BD3-8F56-9290F8C1EE7F}" type="presParOf" srcId="{67E46672-E6EF-40BE-8F8E-F2A2382392D2}" destId="{05F817C6-2163-44E8-A6D2-4E4616412CB0}" srcOrd="4" destOrd="0" presId="urn:microsoft.com/office/officeart/2005/8/layout/venn1"/>
    <dgm:cxn modelId="{5A4E8563-6373-4978-B39C-2BD2058B44D9}" type="presParOf" srcId="{67E46672-E6EF-40BE-8F8E-F2A2382392D2}" destId="{D84BA766-378D-49AC-8386-3317503B7B5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1EC336-3CC7-419F-935E-C9A394CFAD0F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E073FA2A-1623-4817-B74B-74D3C58F1F78}">
      <dgm:prSet phldrT="[Text]" custT="1"/>
      <dgm:spPr/>
      <dgm:t>
        <a:bodyPr/>
        <a:lstStyle/>
        <a:p>
          <a:r>
            <a:rPr lang="en-GB" sz="5400" dirty="0" smtClean="0"/>
            <a:t>Integration by Assembly</a:t>
          </a:r>
          <a:endParaRPr lang="en-GB" sz="5400" dirty="0"/>
        </a:p>
      </dgm:t>
    </dgm:pt>
    <dgm:pt modelId="{8F3DF55F-A62E-45C9-842E-518970F47C54}" type="parTrans" cxnId="{9E4D9434-1BDE-4F6D-A7DC-2674005EE6E5}">
      <dgm:prSet/>
      <dgm:spPr/>
      <dgm:t>
        <a:bodyPr/>
        <a:lstStyle/>
        <a:p>
          <a:endParaRPr lang="en-GB" sz="4000"/>
        </a:p>
      </dgm:t>
    </dgm:pt>
    <dgm:pt modelId="{0B9CD7C4-8FC0-466C-A206-76C21A9E164B}" type="sibTrans" cxnId="{9E4D9434-1BDE-4F6D-A7DC-2674005EE6E5}">
      <dgm:prSet/>
      <dgm:spPr/>
      <dgm:t>
        <a:bodyPr/>
        <a:lstStyle/>
        <a:p>
          <a:endParaRPr lang="en-GB" sz="4000"/>
        </a:p>
      </dgm:t>
    </dgm:pt>
    <dgm:pt modelId="{5AA8672B-A228-4394-92E5-A9D8D23C463E}">
      <dgm:prSet phldrT="[Text]" custT="1"/>
      <dgm:spPr/>
      <dgm:t>
        <a:bodyPr vert="vert270"/>
        <a:lstStyle/>
        <a:p>
          <a:r>
            <a:rPr lang="en-GB" sz="1800" dirty="0" smtClean="0"/>
            <a:t>System Architecture and Design</a:t>
          </a:r>
          <a:endParaRPr lang="en-GB" sz="1800" dirty="0"/>
        </a:p>
      </dgm:t>
    </dgm:pt>
    <dgm:pt modelId="{8E3EE436-1D97-4327-BD60-5135BBD21589}" type="parTrans" cxnId="{DC240302-974A-4E2D-988C-9274A0A38DB6}">
      <dgm:prSet/>
      <dgm:spPr/>
      <dgm:t>
        <a:bodyPr/>
        <a:lstStyle/>
        <a:p>
          <a:endParaRPr lang="en-GB" sz="4000"/>
        </a:p>
      </dgm:t>
    </dgm:pt>
    <dgm:pt modelId="{DBC4587B-EE7B-4605-9EB0-B9A5EA2854D9}" type="sibTrans" cxnId="{DC240302-974A-4E2D-988C-9274A0A38DB6}">
      <dgm:prSet/>
      <dgm:spPr/>
      <dgm:t>
        <a:bodyPr/>
        <a:lstStyle/>
        <a:p>
          <a:endParaRPr lang="en-GB" sz="4000"/>
        </a:p>
      </dgm:t>
    </dgm:pt>
    <dgm:pt modelId="{DF98E56D-A83F-49D9-9F93-AEBB0CE1C9E3}">
      <dgm:prSet phldrT="[Text]" custT="1"/>
      <dgm:spPr/>
      <dgm:t>
        <a:bodyPr/>
        <a:lstStyle/>
        <a:p>
          <a:r>
            <a:rPr lang="en-GB" sz="1800" dirty="0" smtClean="0"/>
            <a:t>Sub-component Assembly and Testing</a:t>
          </a:r>
          <a:endParaRPr lang="en-GB" sz="1800" dirty="0"/>
        </a:p>
      </dgm:t>
    </dgm:pt>
    <dgm:pt modelId="{423561BD-9399-47E3-AA67-33041C94E8B9}" type="parTrans" cxnId="{632DED5C-EBA4-423B-B8EE-29618B70C1AF}">
      <dgm:prSet/>
      <dgm:spPr/>
      <dgm:t>
        <a:bodyPr/>
        <a:lstStyle/>
        <a:p>
          <a:endParaRPr lang="en-GB" sz="4000"/>
        </a:p>
      </dgm:t>
    </dgm:pt>
    <dgm:pt modelId="{2E3400BC-9BF8-4548-8FD5-83DD2A94AD89}" type="sibTrans" cxnId="{632DED5C-EBA4-423B-B8EE-29618B70C1AF}">
      <dgm:prSet/>
      <dgm:spPr/>
      <dgm:t>
        <a:bodyPr/>
        <a:lstStyle/>
        <a:p>
          <a:endParaRPr lang="en-GB" sz="4000"/>
        </a:p>
      </dgm:t>
    </dgm:pt>
    <dgm:pt modelId="{92BEA100-628F-4686-90ED-9BC7F11DF9E7}">
      <dgm:prSet phldrT="[Text]" custT="1"/>
      <dgm:spPr/>
      <dgm:t>
        <a:bodyPr/>
        <a:lstStyle/>
        <a:p>
          <a:r>
            <a:rPr lang="en-GB" sz="1800" dirty="0" smtClean="0"/>
            <a:t>Macro-Assembly</a:t>
          </a:r>
          <a:endParaRPr lang="en-GB" sz="1800" dirty="0"/>
        </a:p>
      </dgm:t>
    </dgm:pt>
    <dgm:pt modelId="{8E253CF4-DDCF-4202-BA83-05F447F492B1}" type="parTrans" cxnId="{F7D209D6-8FDF-48D6-B9CD-E63343F8251F}">
      <dgm:prSet/>
      <dgm:spPr/>
      <dgm:t>
        <a:bodyPr/>
        <a:lstStyle/>
        <a:p>
          <a:endParaRPr lang="en-GB" sz="4000"/>
        </a:p>
      </dgm:t>
    </dgm:pt>
    <dgm:pt modelId="{520E4303-7C65-4C55-AABC-4958CF761859}" type="sibTrans" cxnId="{F7D209D6-8FDF-48D6-B9CD-E63343F8251F}">
      <dgm:prSet/>
      <dgm:spPr/>
      <dgm:t>
        <a:bodyPr/>
        <a:lstStyle/>
        <a:p>
          <a:endParaRPr lang="en-GB" sz="4000"/>
        </a:p>
      </dgm:t>
    </dgm:pt>
    <dgm:pt modelId="{15D9A5C6-E11A-43D0-B8FC-1CA765516DBD}">
      <dgm:prSet phldrT="[Text]" custT="1"/>
      <dgm:spPr/>
      <dgm:t>
        <a:bodyPr/>
        <a:lstStyle/>
        <a:p>
          <a:r>
            <a:rPr lang="en-GB" sz="1800" dirty="0" smtClean="0"/>
            <a:t>Systems Testing</a:t>
          </a:r>
          <a:endParaRPr lang="en-GB" sz="1800" dirty="0"/>
        </a:p>
      </dgm:t>
    </dgm:pt>
    <dgm:pt modelId="{4EA5743B-57C2-489B-8F13-B0525E1E81CB}" type="parTrans" cxnId="{6D0A9779-7F5D-436C-B7C5-1616A00D16C4}">
      <dgm:prSet/>
      <dgm:spPr/>
      <dgm:t>
        <a:bodyPr/>
        <a:lstStyle/>
        <a:p>
          <a:endParaRPr lang="en-GB" sz="4000"/>
        </a:p>
      </dgm:t>
    </dgm:pt>
    <dgm:pt modelId="{4CEE5A05-7223-4D95-85E5-3C14BCA29D0D}" type="sibTrans" cxnId="{6D0A9779-7F5D-436C-B7C5-1616A00D16C4}">
      <dgm:prSet/>
      <dgm:spPr/>
      <dgm:t>
        <a:bodyPr/>
        <a:lstStyle/>
        <a:p>
          <a:endParaRPr lang="en-GB" sz="4000"/>
        </a:p>
      </dgm:t>
    </dgm:pt>
    <dgm:pt modelId="{E9D62029-D342-42AE-98D8-B13EC44DD879}" type="pres">
      <dgm:prSet presAssocID="{471EC336-3CC7-419F-935E-C9A394CFAD0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C428DA5C-65F8-41E1-A55C-16FD175F024A}" type="pres">
      <dgm:prSet presAssocID="{E073FA2A-1623-4817-B74B-74D3C58F1F78}" presName="vertOne" presStyleCnt="0"/>
      <dgm:spPr/>
    </dgm:pt>
    <dgm:pt modelId="{A88BF4D3-D91E-48C5-BB77-A8163FEA2429}" type="pres">
      <dgm:prSet presAssocID="{E073FA2A-1623-4817-B74B-74D3C58F1F78}" presName="txOne" presStyleLbl="node0" presStyleIdx="0" presStyleCnt="1" custScaleY="5662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CEE205F-0EFD-42F7-8D2B-66E677E89ECB}" type="pres">
      <dgm:prSet presAssocID="{E073FA2A-1623-4817-B74B-74D3C58F1F78}" presName="parTransOne" presStyleCnt="0"/>
      <dgm:spPr/>
    </dgm:pt>
    <dgm:pt modelId="{3785542B-D944-4BEC-951A-5BCAF10ED3CF}" type="pres">
      <dgm:prSet presAssocID="{E073FA2A-1623-4817-B74B-74D3C58F1F78}" presName="horzOne" presStyleCnt="0"/>
      <dgm:spPr/>
    </dgm:pt>
    <dgm:pt modelId="{C826F533-D1DC-44E1-B3BD-87D88976D2A6}" type="pres">
      <dgm:prSet presAssocID="{5AA8672B-A228-4394-92E5-A9D8D23C463E}" presName="vertTwo" presStyleCnt="0"/>
      <dgm:spPr/>
    </dgm:pt>
    <dgm:pt modelId="{C16987B5-04C0-4861-9410-62A72D6B5A3B}" type="pres">
      <dgm:prSet presAssocID="{5AA8672B-A228-4394-92E5-A9D8D23C463E}" presName="txTwo" presStyleLbl="node2" presStyleIdx="0" presStyleCnt="4" custScaleX="73809" custLinFactNeighborX="-5453" custLinFactNeighborY="583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19BA33B-5C2C-46B0-A3DC-C25F070CEC02}" type="pres">
      <dgm:prSet presAssocID="{5AA8672B-A228-4394-92E5-A9D8D23C463E}" presName="horzTwo" presStyleCnt="0"/>
      <dgm:spPr/>
    </dgm:pt>
    <dgm:pt modelId="{6B92B067-B4C6-4AF1-9D87-1952550FDE5B}" type="pres">
      <dgm:prSet presAssocID="{DBC4587B-EE7B-4605-9EB0-B9A5EA2854D9}" presName="sibSpaceTwo" presStyleCnt="0"/>
      <dgm:spPr/>
    </dgm:pt>
    <dgm:pt modelId="{11538A5F-FE98-4D30-BE63-71716B4EF274}" type="pres">
      <dgm:prSet presAssocID="{DF98E56D-A83F-49D9-9F93-AEBB0CE1C9E3}" presName="vertTwo" presStyleCnt="0"/>
      <dgm:spPr/>
    </dgm:pt>
    <dgm:pt modelId="{1F5862C1-EDB6-46D4-B927-3C5132E6FD92}" type="pres">
      <dgm:prSet presAssocID="{DF98E56D-A83F-49D9-9F93-AEBB0CE1C9E3}" presName="txTwo" presStyleLbl="node2" presStyleIdx="1" presStyleCnt="4" custScaleX="15786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7FB2D1E-299E-466B-B764-8EFDF13B20B6}" type="pres">
      <dgm:prSet presAssocID="{DF98E56D-A83F-49D9-9F93-AEBB0CE1C9E3}" presName="horzTwo" presStyleCnt="0"/>
      <dgm:spPr/>
    </dgm:pt>
    <dgm:pt modelId="{D3E60369-A0D4-45FA-8DC2-D7711ACFEFEF}" type="pres">
      <dgm:prSet presAssocID="{2E3400BC-9BF8-4548-8FD5-83DD2A94AD89}" presName="sibSpaceTwo" presStyleCnt="0"/>
      <dgm:spPr/>
    </dgm:pt>
    <dgm:pt modelId="{7D505580-6FCA-428E-BEFD-A130B5B1E965}" type="pres">
      <dgm:prSet presAssocID="{92BEA100-628F-4686-90ED-9BC7F11DF9E7}" presName="vertTwo" presStyleCnt="0"/>
      <dgm:spPr/>
    </dgm:pt>
    <dgm:pt modelId="{E0375B00-1757-4420-95A0-D93F8ECBB576}" type="pres">
      <dgm:prSet presAssocID="{92BEA100-628F-4686-90ED-9BC7F11DF9E7}" presName="txTwo" presStyleLbl="node2" presStyleIdx="2" presStyleCnt="4" custScaleX="18369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F80256B-66C8-45FB-80E4-10853AA1AA6D}" type="pres">
      <dgm:prSet presAssocID="{92BEA100-628F-4686-90ED-9BC7F11DF9E7}" presName="horzTwo" presStyleCnt="0"/>
      <dgm:spPr/>
    </dgm:pt>
    <dgm:pt modelId="{6C0CF97E-27C7-44DB-B691-2BF2F6083565}" type="pres">
      <dgm:prSet presAssocID="{520E4303-7C65-4C55-AABC-4958CF761859}" presName="sibSpaceTwo" presStyleCnt="0"/>
      <dgm:spPr/>
    </dgm:pt>
    <dgm:pt modelId="{67A7AA75-5B1D-4C8B-A3A9-DB550B8106CE}" type="pres">
      <dgm:prSet presAssocID="{15D9A5C6-E11A-43D0-B8FC-1CA765516DBD}" presName="vertTwo" presStyleCnt="0"/>
      <dgm:spPr/>
    </dgm:pt>
    <dgm:pt modelId="{82A93814-B3FE-4CBC-8850-9770EB48287A}" type="pres">
      <dgm:prSet presAssocID="{15D9A5C6-E11A-43D0-B8FC-1CA765516DBD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91ADD33-A7F8-4E0A-A276-9D93FCCAB4B8}" type="pres">
      <dgm:prSet presAssocID="{15D9A5C6-E11A-43D0-B8FC-1CA765516DBD}" presName="horzTwo" presStyleCnt="0"/>
      <dgm:spPr/>
    </dgm:pt>
  </dgm:ptLst>
  <dgm:cxnLst>
    <dgm:cxn modelId="{9E4D9434-1BDE-4F6D-A7DC-2674005EE6E5}" srcId="{471EC336-3CC7-419F-935E-C9A394CFAD0F}" destId="{E073FA2A-1623-4817-B74B-74D3C58F1F78}" srcOrd="0" destOrd="0" parTransId="{8F3DF55F-A62E-45C9-842E-518970F47C54}" sibTransId="{0B9CD7C4-8FC0-466C-A206-76C21A9E164B}"/>
    <dgm:cxn modelId="{E0A93DED-0F78-426F-87D8-8B911A9C510D}" type="presOf" srcId="{15D9A5C6-E11A-43D0-B8FC-1CA765516DBD}" destId="{82A93814-B3FE-4CBC-8850-9770EB48287A}" srcOrd="0" destOrd="0" presId="urn:microsoft.com/office/officeart/2005/8/layout/hierarchy4"/>
    <dgm:cxn modelId="{C0F8BF04-3FB5-4000-9B45-C90FE258B875}" type="presOf" srcId="{DF98E56D-A83F-49D9-9F93-AEBB0CE1C9E3}" destId="{1F5862C1-EDB6-46D4-B927-3C5132E6FD92}" srcOrd="0" destOrd="0" presId="urn:microsoft.com/office/officeart/2005/8/layout/hierarchy4"/>
    <dgm:cxn modelId="{E5838239-4258-4C0F-9827-A727D0832C10}" type="presOf" srcId="{E073FA2A-1623-4817-B74B-74D3C58F1F78}" destId="{A88BF4D3-D91E-48C5-BB77-A8163FEA2429}" srcOrd="0" destOrd="0" presId="urn:microsoft.com/office/officeart/2005/8/layout/hierarchy4"/>
    <dgm:cxn modelId="{355BC825-1864-496A-B7A9-230F1D3E58AC}" type="presOf" srcId="{5AA8672B-A228-4394-92E5-A9D8D23C463E}" destId="{C16987B5-04C0-4861-9410-62A72D6B5A3B}" srcOrd="0" destOrd="0" presId="urn:microsoft.com/office/officeart/2005/8/layout/hierarchy4"/>
    <dgm:cxn modelId="{69EDD232-0BC4-448D-BFA7-2C82717F9B1A}" type="presOf" srcId="{471EC336-3CC7-419F-935E-C9A394CFAD0F}" destId="{E9D62029-D342-42AE-98D8-B13EC44DD879}" srcOrd="0" destOrd="0" presId="urn:microsoft.com/office/officeart/2005/8/layout/hierarchy4"/>
    <dgm:cxn modelId="{F7D209D6-8FDF-48D6-B9CD-E63343F8251F}" srcId="{E073FA2A-1623-4817-B74B-74D3C58F1F78}" destId="{92BEA100-628F-4686-90ED-9BC7F11DF9E7}" srcOrd="2" destOrd="0" parTransId="{8E253CF4-DDCF-4202-BA83-05F447F492B1}" sibTransId="{520E4303-7C65-4C55-AABC-4958CF761859}"/>
    <dgm:cxn modelId="{632DED5C-EBA4-423B-B8EE-29618B70C1AF}" srcId="{E073FA2A-1623-4817-B74B-74D3C58F1F78}" destId="{DF98E56D-A83F-49D9-9F93-AEBB0CE1C9E3}" srcOrd="1" destOrd="0" parTransId="{423561BD-9399-47E3-AA67-33041C94E8B9}" sibTransId="{2E3400BC-9BF8-4548-8FD5-83DD2A94AD89}"/>
    <dgm:cxn modelId="{FD5EA6C0-07C3-4287-B69C-A9C02DD58976}" type="presOf" srcId="{92BEA100-628F-4686-90ED-9BC7F11DF9E7}" destId="{E0375B00-1757-4420-95A0-D93F8ECBB576}" srcOrd="0" destOrd="0" presId="urn:microsoft.com/office/officeart/2005/8/layout/hierarchy4"/>
    <dgm:cxn modelId="{6D0A9779-7F5D-436C-B7C5-1616A00D16C4}" srcId="{E073FA2A-1623-4817-B74B-74D3C58F1F78}" destId="{15D9A5C6-E11A-43D0-B8FC-1CA765516DBD}" srcOrd="3" destOrd="0" parTransId="{4EA5743B-57C2-489B-8F13-B0525E1E81CB}" sibTransId="{4CEE5A05-7223-4D95-85E5-3C14BCA29D0D}"/>
    <dgm:cxn modelId="{DC240302-974A-4E2D-988C-9274A0A38DB6}" srcId="{E073FA2A-1623-4817-B74B-74D3C58F1F78}" destId="{5AA8672B-A228-4394-92E5-A9D8D23C463E}" srcOrd="0" destOrd="0" parTransId="{8E3EE436-1D97-4327-BD60-5135BBD21589}" sibTransId="{DBC4587B-EE7B-4605-9EB0-B9A5EA2854D9}"/>
    <dgm:cxn modelId="{FD144615-4690-4045-BCC1-46C3FA14871B}" type="presParOf" srcId="{E9D62029-D342-42AE-98D8-B13EC44DD879}" destId="{C428DA5C-65F8-41E1-A55C-16FD175F024A}" srcOrd="0" destOrd="0" presId="urn:microsoft.com/office/officeart/2005/8/layout/hierarchy4"/>
    <dgm:cxn modelId="{9D867387-E3B8-4043-9152-F49D39731D09}" type="presParOf" srcId="{C428DA5C-65F8-41E1-A55C-16FD175F024A}" destId="{A88BF4D3-D91E-48C5-BB77-A8163FEA2429}" srcOrd="0" destOrd="0" presId="urn:microsoft.com/office/officeart/2005/8/layout/hierarchy4"/>
    <dgm:cxn modelId="{3A9DCD85-C178-4AEA-9146-96B2BF5D6CFB}" type="presParOf" srcId="{C428DA5C-65F8-41E1-A55C-16FD175F024A}" destId="{ECEE205F-0EFD-42F7-8D2B-66E677E89ECB}" srcOrd="1" destOrd="0" presId="urn:microsoft.com/office/officeart/2005/8/layout/hierarchy4"/>
    <dgm:cxn modelId="{A52ADA9E-F288-4C71-93FE-E929AAF28974}" type="presParOf" srcId="{C428DA5C-65F8-41E1-A55C-16FD175F024A}" destId="{3785542B-D944-4BEC-951A-5BCAF10ED3CF}" srcOrd="2" destOrd="0" presId="urn:microsoft.com/office/officeart/2005/8/layout/hierarchy4"/>
    <dgm:cxn modelId="{BD4D203E-6A24-4C94-AA5F-D0D342D27801}" type="presParOf" srcId="{3785542B-D944-4BEC-951A-5BCAF10ED3CF}" destId="{C826F533-D1DC-44E1-B3BD-87D88976D2A6}" srcOrd="0" destOrd="0" presId="urn:microsoft.com/office/officeart/2005/8/layout/hierarchy4"/>
    <dgm:cxn modelId="{26AFE2BC-B830-48F1-B9A7-15EEE19A508D}" type="presParOf" srcId="{C826F533-D1DC-44E1-B3BD-87D88976D2A6}" destId="{C16987B5-04C0-4861-9410-62A72D6B5A3B}" srcOrd="0" destOrd="0" presId="urn:microsoft.com/office/officeart/2005/8/layout/hierarchy4"/>
    <dgm:cxn modelId="{38679779-275D-4453-8A32-F91D21107A36}" type="presParOf" srcId="{C826F533-D1DC-44E1-B3BD-87D88976D2A6}" destId="{519BA33B-5C2C-46B0-A3DC-C25F070CEC02}" srcOrd="1" destOrd="0" presId="urn:microsoft.com/office/officeart/2005/8/layout/hierarchy4"/>
    <dgm:cxn modelId="{4739B4FD-5CED-4F16-B441-152B485047B0}" type="presParOf" srcId="{3785542B-D944-4BEC-951A-5BCAF10ED3CF}" destId="{6B92B067-B4C6-4AF1-9D87-1952550FDE5B}" srcOrd="1" destOrd="0" presId="urn:microsoft.com/office/officeart/2005/8/layout/hierarchy4"/>
    <dgm:cxn modelId="{2726A53F-DFA1-429A-9770-901B55A80412}" type="presParOf" srcId="{3785542B-D944-4BEC-951A-5BCAF10ED3CF}" destId="{11538A5F-FE98-4D30-BE63-71716B4EF274}" srcOrd="2" destOrd="0" presId="urn:microsoft.com/office/officeart/2005/8/layout/hierarchy4"/>
    <dgm:cxn modelId="{E45D8626-7B14-42AA-9A24-E37A1BE928D7}" type="presParOf" srcId="{11538A5F-FE98-4D30-BE63-71716B4EF274}" destId="{1F5862C1-EDB6-46D4-B927-3C5132E6FD92}" srcOrd="0" destOrd="0" presId="urn:microsoft.com/office/officeart/2005/8/layout/hierarchy4"/>
    <dgm:cxn modelId="{C3F56D0F-A21C-481B-99CF-A4B0617DB501}" type="presParOf" srcId="{11538A5F-FE98-4D30-BE63-71716B4EF274}" destId="{67FB2D1E-299E-466B-B764-8EFDF13B20B6}" srcOrd="1" destOrd="0" presId="urn:microsoft.com/office/officeart/2005/8/layout/hierarchy4"/>
    <dgm:cxn modelId="{C356FDCD-6AFE-4412-A46E-EF24EA41C4D0}" type="presParOf" srcId="{3785542B-D944-4BEC-951A-5BCAF10ED3CF}" destId="{D3E60369-A0D4-45FA-8DC2-D7711ACFEFEF}" srcOrd="3" destOrd="0" presId="urn:microsoft.com/office/officeart/2005/8/layout/hierarchy4"/>
    <dgm:cxn modelId="{B3527C9A-CC40-422C-84AF-618EF06A2A61}" type="presParOf" srcId="{3785542B-D944-4BEC-951A-5BCAF10ED3CF}" destId="{7D505580-6FCA-428E-BEFD-A130B5B1E965}" srcOrd="4" destOrd="0" presId="urn:microsoft.com/office/officeart/2005/8/layout/hierarchy4"/>
    <dgm:cxn modelId="{580C455E-14A5-450E-8CCE-F6C5E71712B7}" type="presParOf" srcId="{7D505580-6FCA-428E-BEFD-A130B5B1E965}" destId="{E0375B00-1757-4420-95A0-D93F8ECBB576}" srcOrd="0" destOrd="0" presId="urn:microsoft.com/office/officeart/2005/8/layout/hierarchy4"/>
    <dgm:cxn modelId="{3E164969-2829-42A7-B174-8948EE0F9FC4}" type="presParOf" srcId="{7D505580-6FCA-428E-BEFD-A130B5B1E965}" destId="{BF80256B-66C8-45FB-80E4-10853AA1AA6D}" srcOrd="1" destOrd="0" presId="urn:microsoft.com/office/officeart/2005/8/layout/hierarchy4"/>
    <dgm:cxn modelId="{ABA3B07E-B4D4-4616-BC70-63BD69086937}" type="presParOf" srcId="{3785542B-D944-4BEC-951A-5BCAF10ED3CF}" destId="{6C0CF97E-27C7-44DB-B691-2BF2F6083565}" srcOrd="5" destOrd="0" presId="urn:microsoft.com/office/officeart/2005/8/layout/hierarchy4"/>
    <dgm:cxn modelId="{70972FA1-3AE6-421C-9006-2B7780C53F4A}" type="presParOf" srcId="{3785542B-D944-4BEC-951A-5BCAF10ED3CF}" destId="{67A7AA75-5B1D-4C8B-A3A9-DB550B8106CE}" srcOrd="6" destOrd="0" presId="urn:microsoft.com/office/officeart/2005/8/layout/hierarchy4"/>
    <dgm:cxn modelId="{F8A5C839-B949-436F-91A2-D36175AF5C04}" type="presParOf" srcId="{67A7AA75-5B1D-4C8B-A3A9-DB550B8106CE}" destId="{82A93814-B3FE-4CBC-8850-9770EB48287A}" srcOrd="0" destOrd="0" presId="urn:microsoft.com/office/officeart/2005/8/layout/hierarchy4"/>
    <dgm:cxn modelId="{E6216B92-888E-44A3-B4DA-9A8468BD7BE8}" type="presParOf" srcId="{67A7AA75-5B1D-4C8B-A3A9-DB550B8106CE}" destId="{791ADD33-A7F8-4E0A-A276-9D93FCCAB4B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1EC336-3CC7-419F-935E-C9A394CFAD0F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E073FA2A-1623-4817-B74B-74D3C58F1F78}">
      <dgm:prSet phldrT="[Text]" custT="1"/>
      <dgm:spPr/>
      <dgm:t>
        <a:bodyPr/>
        <a:lstStyle/>
        <a:p>
          <a:r>
            <a:rPr lang="en-GB" sz="6000" dirty="0" smtClean="0"/>
            <a:t>Integration by Design</a:t>
          </a:r>
          <a:endParaRPr lang="en-GB" sz="6000" dirty="0"/>
        </a:p>
      </dgm:t>
    </dgm:pt>
    <dgm:pt modelId="{8F3DF55F-A62E-45C9-842E-518970F47C54}" type="parTrans" cxnId="{9E4D9434-1BDE-4F6D-A7DC-2674005EE6E5}">
      <dgm:prSet/>
      <dgm:spPr/>
      <dgm:t>
        <a:bodyPr/>
        <a:lstStyle/>
        <a:p>
          <a:endParaRPr lang="en-GB" sz="4000"/>
        </a:p>
      </dgm:t>
    </dgm:pt>
    <dgm:pt modelId="{0B9CD7C4-8FC0-466C-A206-76C21A9E164B}" type="sibTrans" cxnId="{9E4D9434-1BDE-4F6D-A7DC-2674005EE6E5}">
      <dgm:prSet/>
      <dgm:spPr/>
      <dgm:t>
        <a:bodyPr/>
        <a:lstStyle/>
        <a:p>
          <a:endParaRPr lang="en-GB" sz="4000"/>
        </a:p>
      </dgm:t>
    </dgm:pt>
    <dgm:pt modelId="{5AA8672B-A228-4394-92E5-A9D8D23C463E}">
      <dgm:prSet phldrT="[Text]" custT="1"/>
      <dgm:spPr/>
      <dgm:t>
        <a:bodyPr/>
        <a:lstStyle/>
        <a:p>
          <a:r>
            <a:rPr lang="en-GB" sz="1800" dirty="0" smtClean="0"/>
            <a:t>System Architecture and Design</a:t>
          </a:r>
          <a:endParaRPr lang="en-GB" sz="1800" dirty="0"/>
        </a:p>
      </dgm:t>
    </dgm:pt>
    <dgm:pt modelId="{8E3EE436-1D97-4327-BD60-5135BBD21589}" type="parTrans" cxnId="{DC240302-974A-4E2D-988C-9274A0A38DB6}">
      <dgm:prSet/>
      <dgm:spPr/>
      <dgm:t>
        <a:bodyPr/>
        <a:lstStyle/>
        <a:p>
          <a:endParaRPr lang="en-GB" sz="4000"/>
        </a:p>
      </dgm:t>
    </dgm:pt>
    <dgm:pt modelId="{DBC4587B-EE7B-4605-9EB0-B9A5EA2854D9}" type="sibTrans" cxnId="{DC240302-974A-4E2D-988C-9274A0A38DB6}">
      <dgm:prSet/>
      <dgm:spPr/>
      <dgm:t>
        <a:bodyPr/>
        <a:lstStyle/>
        <a:p>
          <a:endParaRPr lang="en-GB" sz="4000"/>
        </a:p>
      </dgm:t>
    </dgm:pt>
    <dgm:pt modelId="{DF98E56D-A83F-49D9-9F93-AEBB0CE1C9E3}">
      <dgm:prSet phldrT="[Text]" custT="1"/>
      <dgm:spPr/>
      <dgm:t>
        <a:bodyPr/>
        <a:lstStyle/>
        <a:p>
          <a:r>
            <a:rPr lang="en-GB" sz="1800" dirty="0" smtClean="0"/>
            <a:t>Sub-component Assembly and Testing</a:t>
          </a:r>
          <a:endParaRPr lang="en-GB" sz="1800" dirty="0"/>
        </a:p>
      </dgm:t>
    </dgm:pt>
    <dgm:pt modelId="{423561BD-9399-47E3-AA67-33041C94E8B9}" type="parTrans" cxnId="{632DED5C-EBA4-423B-B8EE-29618B70C1AF}">
      <dgm:prSet/>
      <dgm:spPr/>
      <dgm:t>
        <a:bodyPr/>
        <a:lstStyle/>
        <a:p>
          <a:endParaRPr lang="en-GB" sz="4000"/>
        </a:p>
      </dgm:t>
    </dgm:pt>
    <dgm:pt modelId="{2E3400BC-9BF8-4548-8FD5-83DD2A94AD89}" type="sibTrans" cxnId="{632DED5C-EBA4-423B-B8EE-29618B70C1AF}">
      <dgm:prSet/>
      <dgm:spPr/>
      <dgm:t>
        <a:bodyPr/>
        <a:lstStyle/>
        <a:p>
          <a:endParaRPr lang="en-GB" sz="4000"/>
        </a:p>
      </dgm:t>
    </dgm:pt>
    <dgm:pt modelId="{92BEA100-628F-4686-90ED-9BC7F11DF9E7}">
      <dgm:prSet phldrT="[Text]" custT="1"/>
      <dgm:spPr/>
      <dgm:t>
        <a:bodyPr/>
        <a:lstStyle/>
        <a:p>
          <a:r>
            <a:rPr lang="en-GB" sz="1800" dirty="0" smtClean="0"/>
            <a:t>Macro-Assembly</a:t>
          </a:r>
          <a:endParaRPr lang="en-GB" sz="1800" dirty="0"/>
        </a:p>
      </dgm:t>
    </dgm:pt>
    <dgm:pt modelId="{8E253CF4-DDCF-4202-BA83-05F447F492B1}" type="parTrans" cxnId="{F7D209D6-8FDF-48D6-B9CD-E63343F8251F}">
      <dgm:prSet/>
      <dgm:spPr/>
      <dgm:t>
        <a:bodyPr/>
        <a:lstStyle/>
        <a:p>
          <a:endParaRPr lang="en-GB" sz="4000"/>
        </a:p>
      </dgm:t>
    </dgm:pt>
    <dgm:pt modelId="{520E4303-7C65-4C55-AABC-4958CF761859}" type="sibTrans" cxnId="{F7D209D6-8FDF-48D6-B9CD-E63343F8251F}">
      <dgm:prSet/>
      <dgm:spPr/>
      <dgm:t>
        <a:bodyPr/>
        <a:lstStyle/>
        <a:p>
          <a:endParaRPr lang="en-GB" sz="4000"/>
        </a:p>
      </dgm:t>
    </dgm:pt>
    <dgm:pt modelId="{15D9A5C6-E11A-43D0-B8FC-1CA765516DBD}">
      <dgm:prSet phldrT="[Text]" custT="1"/>
      <dgm:spPr/>
      <dgm:t>
        <a:bodyPr/>
        <a:lstStyle/>
        <a:p>
          <a:r>
            <a:rPr lang="en-GB" sz="1800" dirty="0" smtClean="0"/>
            <a:t>Systems Testing</a:t>
          </a:r>
          <a:endParaRPr lang="en-GB" sz="1800" dirty="0"/>
        </a:p>
      </dgm:t>
    </dgm:pt>
    <dgm:pt modelId="{4EA5743B-57C2-489B-8F13-B0525E1E81CB}" type="parTrans" cxnId="{6D0A9779-7F5D-436C-B7C5-1616A00D16C4}">
      <dgm:prSet/>
      <dgm:spPr/>
      <dgm:t>
        <a:bodyPr/>
        <a:lstStyle/>
        <a:p>
          <a:endParaRPr lang="en-GB" sz="4000"/>
        </a:p>
      </dgm:t>
    </dgm:pt>
    <dgm:pt modelId="{4CEE5A05-7223-4D95-85E5-3C14BCA29D0D}" type="sibTrans" cxnId="{6D0A9779-7F5D-436C-B7C5-1616A00D16C4}">
      <dgm:prSet/>
      <dgm:spPr/>
      <dgm:t>
        <a:bodyPr/>
        <a:lstStyle/>
        <a:p>
          <a:endParaRPr lang="en-GB" sz="4000"/>
        </a:p>
      </dgm:t>
    </dgm:pt>
    <dgm:pt modelId="{E9D62029-D342-42AE-98D8-B13EC44DD879}" type="pres">
      <dgm:prSet presAssocID="{471EC336-3CC7-419F-935E-C9A394CFAD0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C428DA5C-65F8-41E1-A55C-16FD175F024A}" type="pres">
      <dgm:prSet presAssocID="{E073FA2A-1623-4817-B74B-74D3C58F1F78}" presName="vertOne" presStyleCnt="0"/>
      <dgm:spPr/>
    </dgm:pt>
    <dgm:pt modelId="{A88BF4D3-D91E-48C5-BB77-A8163FEA2429}" type="pres">
      <dgm:prSet presAssocID="{E073FA2A-1623-4817-B74B-74D3C58F1F78}" presName="txOne" presStyleLbl="node0" presStyleIdx="0" presStyleCnt="1" custScaleY="56621" custLinFactY="-754" custLinFactNeighborX="18130" custLinFactNeighborY="-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CEE205F-0EFD-42F7-8D2B-66E677E89ECB}" type="pres">
      <dgm:prSet presAssocID="{E073FA2A-1623-4817-B74B-74D3C58F1F78}" presName="parTransOne" presStyleCnt="0"/>
      <dgm:spPr/>
    </dgm:pt>
    <dgm:pt modelId="{3785542B-D944-4BEC-951A-5BCAF10ED3CF}" type="pres">
      <dgm:prSet presAssocID="{E073FA2A-1623-4817-B74B-74D3C58F1F78}" presName="horzOne" presStyleCnt="0"/>
      <dgm:spPr/>
    </dgm:pt>
    <dgm:pt modelId="{C826F533-D1DC-44E1-B3BD-87D88976D2A6}" type="pres">
      <dgm:prSet presAssocID="{5AA8672B-A228-4394-92E5-A9D8D23C463E}" presName="vertTwo" presStyleCnt="0"/>
      <dgm:spPr/>
    </dgm:pt>
    <dgm:pt modelId="{C16987B5-04C0-4861-9410-62A72D6B5A3B}" type="pres">
      <dgm:prSet presAssocID="{5AA8672B-A228-4394-92E5-A9D8D23C463E}" presName="txTwo" presStyleLbl="node2" presStyleIdx="0" presStyleCnt="4" custScaleX="172311" custLinFactNeighborX="-5453" custLinFactNeighborY="583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19BA33B-5C2C-46B0-A3DC-C25F070CEC02}" type="pres">
      <dgm:prSet presAssocID="{5AA8672B-A228-4394-92E5-A9D8D23C463E}" presName="horzTwo" presStyleCnt="0"/>
      <dgm:spPr/>
    </dgm:pt>
    <dgm:pt modelId="{6B92B067-B4C6-4AF1-9D87-1952550FDE5B}" type="pres">
      <dgm:prSet presAssocID="{DBC4587B-EE7B-4605-9EB0-B9A5EA2854D9}" presName="sibSpaceTwo" presStyleCnt="0"/>
      <dgm:spPr/>
    </dgm:pt>
    <dgm:pt modelId="{11538A5F-FE98-4D30-BE63-71716B4EF274}" type="pres">
      <dgm:prSet presAssocID="{DF98E56D-A83F-49D9-9F93-AEBB0CE1C9E3}" presName="vertTwo" presStyleCnt="0"/>
      <dgm:spPr/>
    </dgm:pt>
    <dgm:pt modelId="{1F5862C1-EDB6-46D4-B927-3C5132E6FD92}" type="pres">
      <dgm:prSet presAssocID="{DF98E56D-A83F-49D9-9F93-AEBB0CE1C9E3}" presName="txTwo" presStyleLbl="node2" presStyleIdx="1" presStyleCnt="4" custScaleX="15786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7FB2D1E-299E-466B-B764-8EFDF13B20B6}" type="pres">
      <dgm:prSet presAssocID="{DF98E56D-A83F-49D9-9F93-AEBB0CE1C9E3}" presName="horzTwo" presStyleCnt="0"/>
      <dgm:spPr/>
    </dgm:pt>
    <dgm:pt modelId="{D3E60369-A0D4-45FA-8DC2-D7711ACFEFEF}" type="pres">
      <dgm:prSet presAssocID="{2E3400BC-9BF8-4548-8FD5-83DD2A94AD89}" presName="sibSpaceTwo" presStyleCnt="0"/>
      <dgm:spPr/>
    </dgm:pt>
    <dgm:pt modelId="{7D505580-6FCA-428E-BEFD-A130B5B1E965}" type="pres">
      <dgm:prSet presAssocID="{92BEA100-628F-4686-90ED-9BC7F11DF9E7}" presName="vertTwo" presStyleCnt="0"/>
      <dgm:spPr/>
    </dgm:pt>
    <dgm:pt modelId="{E0375B00-1757-4420-95A0-D93F8ECBB576}" type="pres">
      <dgm:prSet presAssocID="{92BEA100-628F-4686-90ED-9BC7F11DF9E7}" presName="txTwo" presStyleLbl="node2" presStyleIdx="2" presStyleCnt="4" custScaleX="16452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F80256B-66C8-45FB-80E4-10853AA1AA6D}" type="pres">
      <dgm:prSet presAssocID="{92BEA100-628F-4686-90ED-9BC7F11DF9E7}" presName="horzTwo" presStyleCnt="0"/>
      <dgm:spPr/>
    </dgm:pt>
    <dgm:pt modelId="{6C0CF97E-27C7-44DB-B691-2BF2F6083565}" type="pres">
      <dgm:prSet presAssocID="{520E4303-7C65-4C55-AABC-4958CF761859}" presName="sibSpaceTwo" presStyleCnt="0"/>
      <dgm:spPr/>
    </dgm:pt>
    <dgm:pt modelId="{67A7AA75-5B1D-4C8B-A3A9-DB550B8106CE}" type="pres">
      <dgm:prSet presAssocID="{15D9A5C6-E11A-43D0-B8FC-1CA765516DBD}" presName="vertTwo" presStyleCnt="0"/>
      <dgm:spPr/>
    </dgm:pt>
    <dgm:pt modelId="{82A93814-B3FE-4CBC-8850-9770EB48287A}" type="pres">
      <dgm:prSet presAssocID="{15D9A5C6-E11A-43D0-B8FC-1CA765516DBD}" presName="txTwo" presStyleLbl="node2" presStyleIdx="3" presStyleCnt="4" custScaleX="16103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91ADD33-A7F8-4E0A-A276-9D93FCCAB4B8}" type="pres">
      <dgm:prSet presAssocID="{15D9A5C6-E11A-43D0-B8FC-1CA765516DBD}" presName="horzTwo" presStyleCnt="0"/>
      <dgm:spPr/>
    </dgm:pt>
  </dgm:ptLst>
  <dgm:cxnLst>
    <dgm:cxn modelId="{F7D209D6-8FDF-48D6-B9CD-E63343F8251F}" srcId="{E073FA2A-1623-4817-B74B-74D3C58F1F78}" destId="{92BEA100-628F-4686-90ED-9BC7F11DF9E7}" srcOrd="2" destOrd="0" parTransId="{8E253CF4-DDCF-4202-BA83-05F447F492B1}" sibTransId="{520E4303-7C65-4C55-AABC-4958CF761859}"/>
    <dgm:cxn modelId="{B58348E4-B1DE-47B5-8BFC-4D5C40E06FD1}" type="presOf" srcId="{E073FA2A-1623-4817-B74B-74D3C58F1F78}" destId="{A88BF4D3-D91E-48C5-BB77-A8163FEA2429}" srcOrd="0" destOrd="0" presId="urn:microsoft.com/office/officeart/2005/8/layout/hierarchy4"/>
    <dgm:cxn modelId="{91902990-821C-40C6-847D-CA5479BBA21D}" type="presOf" srcId="{DF98E56D-A83F-49D9-9F93-AEBB0CE1C9E3}" destId="{1F5862C1-EDB6-46D4-B927-3C5132E6FD92}" srcOrd="0" destOrd="0" presId="urn:microsoft.com/office/officeart/2005/8/layout/hierarchy4"/>
    <dgm:cxn modelId="{632DED5C-EBA4-423B-B8EE-29618B70C1AF}" srcId="{E073FA2A-1623-4817-B74B-74D3C58F1F78}" destId="{DF98E56D-A83F-49D9-9F93-AEBB0CE1C9E3}" srcOrd="1" destOrd="0" parTransId="{423561BD-9399-47E3-AA67-33041C94E8B9}" sibTransId="{2E3400BC-9BF8-4548-8FD5-83DD2A94AD89}"/>
    <dgm:cxn modelId="{DC240302-974A-4E2D-988C-9274A0A38DB6}" srcId="{E073FA2A-1623-4817-B74B-74D3C58F1F78}" destId="{5AA8672B-A228-4394-92E5-A9D8D23C463E}" srcOrd="0" destOrd="0" parTransId="{8E3EE436-1D97-4327-BD60-5135BBD21589}" sibTransId="{DBC4587B-EE7B-4605-9EB0-B9A5EA2854D9}"/>
    <dgm:cxn modelId="{D15FE6A8-199A-478B-B011-A34F8D81CB41}" type="presOf" srcId="{471EC336-3CC7-419F-935E-C9A394CFAD0F}" destId="{E9D62029-D342-42AE-98D8-B13EC44DD879}" srcOrd="0" destOrd="0" presId="urn:microsoft.com/office/officeart/2005/8/layout/hierarchy4"/>
    <dgm:cxn modelId="{0DEA5EC6-4AE3-44CD-B21C-4E549B7A6C74}" type="presOf" srcId="{15D9A5C6-E11A-43D0-B8FC-1CA765516DBD}" destId="{82A93814-B3FE-4CBC-8850-9770EB48287A}" srcOrd="0" destOrd="0" presId="urn:microsoft.com/office/officeart/2005/8/layout/hierarchy4"/>
    <dgm:cxn modelId="{6D0A9779-7F5D-436C-B7C5-1616A00D16C4}" srcId="{E073FA2A-1623-4817-B74B-74D3C58F1F78}" destId="{15D9A5C6-E11A-43D0-B8FC-1CA765516DBD}" srcOrd="3" destOrd="0" parTransId="{4EA5743B-57C2-489B-8F13-B0525E1E81CB}" sibTransId="{4CEE5A05-7223-4D95-85E5-3C14BCA29D0D}"/>
    <dgm:cxn modelId="{1A0C5F05-DAAF-4CFA-A7EC-BDA10756FD1D}" type="presOf" srcId="{5AA8672B-A228-4394-92E5-A9D8D23C463E}" destId="{C16987B5-04C0-4861-9410-62A72D6B5A3B}" srcOrd="0" destOrd="0" presId="urn:microsoft.com/office/officeart/2005/8/layout/hierarchy4"/>
    <dgm:cxn modelId="{55A56D6B-54AA-401D-A410-70FF599790F9}" type="presOf" srcId="{92BEA100-628F-4686-90ED-9BC7F11DF9E7}" destId="{E0375B00-1757-4420-95A0-D93F8ECBB576}" srcOrd="0" destOrd="0" presId="urn:microsoft.com/office/officeart/2005/8/layout/hierarchy4"/>
    <dgm:cxn modelId="{9E4D9434-1BDE-4F6D-A7DC-2674005EE6E5}" srcId="{471EC336-3CC7-419F-935E-C9A394CFAD0F}" destId="{E073FA2A-1623-4817-B74B-74D3C58F1F78}" srcOrd="0" destOrd="0" parTransId="{8F3DF55F-A62E-45C9-842E-518970F47C54}" sibTransId="{0B9CD7C4-8FC0-466C-A206-76C21A9E164B}"/>
    <dgm:cxn modelId="{0E83D09D-A75C-4142-82AD-DE3E31988300}" type="presParOf" srcId="{E9D62029-D342-42AE-98D8-B13EC44DD879}" destId="{C428DA5C-65F8-41E1-A55C-16FD175F024A}" srcOrd="0" destOrd="0" presId="urn:microsoft.com/office/officeart/2005/8/layout/hierarchy4"/>
    <dgm:cxn modelId="{02DDDED3-4AB3-44CA-8F02-DDEF8B2A56EE}" type="presParOf" srcId="{C428DA5C-65F8-41E1-A55C-16FD175F024A}" destId="{A88BF4D3-D91E-48C5-BB77-A8163FEA2429}" srcOrd="0" destOrd="0" presId="urn:microsoft.com/office/officeart/2005/8/layout/hierarchy4"/>
    <dgm:cxn modelId="{63D88D2B-38EB-4A8C-9B4D-6757519CC35A}" type="presParOf" srcId="{C428DA5C-65F8-41E1-A55C-16FD175F024A}" destId="{ECEE205F-0EFD-42F7-8D2B-66E677E89ECB}" srcOrd="1" destOrd="0" presId="urn:microsoft.com/office/officeart/2005/8/layout/hierarchy4"/>
    <dgm:cxn modelId="{0F2E2208-D7B7-4475-8734-E12C5FD52F8B}" type="presParOf" srcId="{C428DA5C-65F8-41E1-A55C-16FD175F024A}" destId="{3785542B-D944-4BEC-951A-5BCAF10ED3CF}" srcOrd="2" destOrd="0" presId="urn:microsoft.com/office/officeart/2005/8/layout/hierarchy4"/>
    <dgm:cxn modelId="{65AD6D0B-7402-4E3B-AD74-EE415AE4FFCE}" type="presParOf" srcId="{3785542B-D944-4BEC-951A-5BCAF10ED3CF}" destId="{C826F533-D1DC-44E1-B3BD-87D88976D2A6}" srcOrd="0" destOrd="0" presId="urn:microsoft.com/office/officeart/2005/8/layout/hierarchy4"/>
    <dgm:cxn modelId="{760210BB-58F8-42C2-B05D-FA1B13A6D4EA}" type="presParOf" srcId="{C826F533-D1DC-44E1-B3BD-87D88976D2A6}" destId="{C16987B5-04C0-4861-9410-62A72D6B5A3B}" srcOrd="0" destOrd="0" presId="urn:microsoft.com/office/officeart/2005/8/layout/hierarchy4"/>
    <dgm:cxn modelId="{CEBA0093-180F-439C-89B0-E68CEE55EB82}" type="presParOf" srcId="{C826F533-D1DC-44E1-B3BD-87D88976D2A6}" destId="{519BA33B-5C2C-46B0-A3DC-C25F070CEC02}" srcOrd="1" destOrd="0" presId="urn:microsoft.com/office/officeart/2005/8/layout/hierarchy4"/>
    <dgm:cxn modelId="{1A1AFFA8-B656-45A6-880A-7D27D4059B0C}" type="presParOf" srcId="{3785542B-D944-4BEC-951A-5BCAF10ED3CF}" destId="{6B92B067-B4C6-4AF1-9D87-1952550FDE5B}" srcOrd="1" destOrd="0" presId="urn:microsoft.com/office/officeart/2005/8/layout/hierarchy4"/>
    <dgm:cxn modelId="{AB032E37-B437-40F6-B755-831A6B19ED36}" type="presParOf" srcId="{3785542B-D944-4BEC-951A-5BCAF10ED3CF}" destId="{11538A5F-FE98-4D30-BE63-71716B4EF274}" srcOrd="2" destOrd="0" presId="urn:microsoft.com/office/officeart/2005/8/layout/hierarchy4"/>
    <dgm:cxn modelId="{1333D0BE-2ADD-4FFE-BC92-2A341E4CD5AA}" type="presParOf" srcId="{11538A5F-FE98-4D30-BE63-71716B4EF274}" destId="{1F5862C1-EDB6-46D4-B927-3C5132E6FD92}" srcOrd="0" destOrd="0" presId="urn:microsoft.com/office/officeart/2005/8/layout/hierarchy4"/>
    <dgm:cxn modelId="{FD582361-7183-4D32-BC35-E695866D737B}" type="presParOf" srcId="{11538A5F-FE98-4D30-BE63-71716B4EF274}" destId="{67FB2D1E-299E-466B-B764-8EFDF13B20B6}" srcOrd="1" destOrd="0" presId="urn:microsoft.com/office/officeart/2005/8/layout/hierarchy4"/>
    <dgm:cxn modelId="{6A889E25-4BBB-470B-BD0E-FBC68FD8A150}" type="presParOf" srcId="{3785542B-D944-4BEC-951A-5BCAF10ED3CF}" destId="{D3E60369-A0D4-45FA-8DC2-D7711ACFEFEF}" srcOrd="3" destOrd="0" presId="urn:microsoft.com/office/officeart/2005/8/layout/hierarchy4"/>
    <dgm:cxn modelId="{EB4DB8AF-FCA9-4554-A05D-F2034A3B7848}" type="presParOf" srcId="{3785542B-D944-4BEC-951A-5BCAF10ED3CF}" destId="{7D505580-6FCA-428E-BEFD-A130B5B1E965}" srcOrd="4" destOrd="0" presId="urn:microsoft.com/office/officeart/2005/8/layout/hierarchy4"/>
    <dgm:cxn modelId="{1AE2E1A7-FBB3-4AFB-BCC9-45C47BB31005}" type="presParOf" srcId="{7D505580-6FCA-428E-BEFD-A130B5B1E965}" destId="{E0375B00-1757-4420-95A0-D93F8ECBB576}" srcOrd="0" destOrd="0" presId="urn:microsoft.com/office/officeart/2005/8/layout/hierarchy4"/>
    <dgm:cxn modelId="{D27B7ED5-F980-49A3-A822-3ABAF305E47A}" type="presParOf" srcId="{7D505580-6FCA-428E-BEFD-A130B5B1E965}" destId="{BF80256B-66C8-45FB-80E4-10853AA1AA6D}" srcOrd="1" destOrd="0" presId="urn:microsoft.com/office/officeart/2005/8/layout/hierarchy4"/>
    <dgm:cxn modelId="{306B304D-1F62-4EF2-861B-96F097BD22CB}" type="presParOf" srcId="{3785542B-D944-4BEC-951A-5BCAF10ED3CF}" destId="{6C0CF97E-27C7-44DB-B691-2BF2F6083565}" srcOrd="5" destOrd="0" presId="urn:microsoft.com/office/officeart/2005/8/layout/hierarchy4"/>
    <dgm:cxn modelId="{BE93A4F4-29FE-4DC6-89B3-AE6D602C80B8}" type="presParOf" srcId="{3785542B-D944-4BEC-951A-5BCAF10ED3CF}" destId="{67A7AA75-5B1D-4C8B-A3A9-DB550B8106CE}" srcOrd="6" destOrd="0" presId="urn:microsoft.com/office/officeart/2005/8/layout/hierarchy4"/>
    <dgm:cxn modelId="{C8701DAF-5E33-41A6-BF73-9FEF2FC38464}" type="presParOf" srcId="{67A7AA75-5B1D-4C8B-A3A9-DB550B8106CE}" destId="{82A93814-B3FE-4CBC-8850-9770EB48287A}" srcOrd="0" destOrd="0" presId="urn:microsoft.com/office/officeart/2005/8/layout/hierarchy4"/>
    <dgm:cxn modelId="{C5D4A097-4260-4B1A-B39F-C793058B278E}" type="presParOf" srcId="{67A7AA75-5B1D-4C8B-A3A9-DB550B8106CE}" destId="{791ADD33-A7F8-4E0A-A276-9D93FCCAB4B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11FD34-EFDD-4158-96CD-45F764CA9F7C}">
      <dsp:nvSpPr>
        <dsp:cNvPr id="0" name=""/>
        <dsp:cNvSpPr/>
      </dsp:nvSpPr>
      <dsp:spPr>
        <a:xfrm>
          <a:off x="0" y="0"/>
          <a:ext cx="7416824" cy="15976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Sociology and Economy</a:t>
          </a:r>
          <a:endParaRPr lang="en-GB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Social Integration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Racial Integration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Economic integration, etc...</a:t>
          </a:r>
          <a:endParaRPr lang="en-GB" sz="1900" kern="1200" dirty="0"/>
        </a:p>
      </dsp:txBody>
      <dsp:txXfrm>
        <a:off x="1643132" y="0"/>
        <a:ext cx="5773691" cy="1597677"/>
      </dsp:txXfrm>
    </dsp:sp>
    <dsp:sp modelId="{E91FD7B0-E047-4958-A767-7EFA9D5E5C87}">
      <dsp:nvSpPr>
        <dsp:cNvPr id="0" name=""/>
        <dsp:cNvSpPr/>
      </dsp:nvSpPr>
      <dsp:spPr>
        <a:xfrm>
          <a:off x="159767" y="159767"/>
          <a:ext cx="1483364" cy="127814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F127B1-835C-4FB2-99F6-8CB341F98ADD}">
      <dsp:nvSpPr>
        <dsp:cNvPr id="0" name=""/>
        <dsp:cNvSpPr/>
      </dsp:nvSpPr>
      <dsp:spPr>
        <a:xfrm>
          <a:off x="0" y="1757445"/>
          <a:ext cx="7416824" cy="15976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Mathematics</a:t>
          </a:r>
          <a:endParaRPr lang="en-GB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Calculus</a:t>
          </a:r>
          <a:endParaRPr lang="en-GB" sz="1900" kern="1200" dirty="0"/>
        </a:p>
      </dsp:txBody>
      <dsp:txXfrm>
        <a:off x="1643132" y="1757445"/>
        <a:ext cx="5773691" cy="1597677"/>
      </dsp:txXfrm>
    </dsp:sp>
    <dsp:sp modelId="{E86FBFB3-9CEA-4C15-AA3D-9F15595A2BC2}">
      <dsp:nvSpPr>
        <dsp:cNvPr id="0" name=""/>
        <dsp:cNvSpPr/>
      </dsp:nvSpPr>
      <dsp:spPr>
        <a:xfrm>
          <a:off x="159767" y="1917213"/>
          <a:ext cx="1483364" cy="127814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BA8A6-5BAE-4A48-91A4-A4EF66A9252F}">
      <dsp:nvSpPr>
        <dsp:cNvPr id="0" name=""/>
        <dsp:cNvSpPr/>
      </dsp:nvSpPr>
      <dsp:spPr>
        <a:xfrm>
          <a:off x="0" y="3514890"/>
          <a:ext cx="7416824" cy="159767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Electronic Engineering</a:t>
          </a:r>
          <a:endParaRPr lang="en-GB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Systems Integration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kern="1200" dirty="0" smtClean="0"/>
            <a:t>Integrated Circuit</a:t>
          </a:r>
          <a:endParaRPr lang="en-GB" sz="1900" kern="1200" dirty="0"/>
        </a:p>
      </dsp:txBody>
      <dsp:txXfrm>
        <a:off x="1643132" y="3514890"/>
        <a:ext cx="5773691" cy="1597677"/>
      </dsp:txXfrm>
    </dsp:sp>
    <dsp:sp modelId="{DCD963ED-D06C-455B-89F0-26EC583EDE2B}">
      <dsp:nvSpPr>
        <dsp:cNvPr id="0" name=""/>
        <dsp:cNvSpPr/>
      </dsp:nvSpPr>
      <dsp:spPr>
        <a:xfrm>
          <a:off x="159767" y="3674658"/>
          <a:ext cx="1483364" cy="127814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9F8E5-5BFC-45B8-8AE3-5F5B658729FF}" type="datetimeFigureOut">
              <a:rPr lang="en-GB" smtClean="0"/>
              <a:pPr/>
              <a:t>28/02/2013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DE099-65F6-4C98-AD46-A49066BA274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GB" smtClean="0"/>
              <a:t>ATLAS End-cap Integration (2000-2008)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B1F8B2C-915E-413C-B9E0-CBF667C9B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GB" smtClean="0"/>
              <a:t>ATLAS End-cap Integration (2000-2008)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B1F8B2C-915E-413C-B9E0-CBF667C9B15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ATLAS SCT End Cap Integration 2000 - 2008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Tim Jones</a:t>
            </a:r>
          </a:p>
          <a:p>
            <a:r>
              <a:rPr lang="en-GB" dirty="0" smtClean="0"/>
              <a:t>(University of Liverpool)</a:t>
            </a:r>
          </a:p>
          <a:p>
            <a:r>
              <a:rPr lang="en-GB" dirty="0" smtClean="0"/>
              <a:t>tim.jones@cern.ch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Endcap</a:t>
            </a:r>
            <a:r>
              <a:rPr lang="en-GB" dirty="0" smtClean="0"/>
              <a:t> SCT System Design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484784"/>
            <a:ext cx="5580112" cy="5112568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Silicon modules arranged on disks in  (</a:t>
            </a:r>
            <a:r>
              <a:rPr lang="en-GB" dirty="0" err="1" smtClean="0"/>
              <a:t>upto</a:t>
            </a:r>
            <a:r>
              <a:rPr lang="en-GB" dirty="0" smtClean="0"/>
              <a:t>) 3 rings </a:t>
            </a:r>
          </a:p>
          <a:p>
            <a:pPr lvl="1"/>
            <a:r>
              <a:rPr lang="en-GB" dirty="0" smtClean="0"/>
              <a:t>52 / 92 / 132 modules per disk</a:t>
            </a:r>
          </a:p>
          <a:p>
            <a:pPr lvl="1"/>
            <a:r>
              <a:rPr lang="en-GB" dirty="0" smtClean="0"/>
              <a:t>Radial positions defined by </a:t>
            </a:r>
            <a:r>
              <a:rPr lang="en-GB" dirty="0" err="1" smtClean="0"/>
              <a:t>hermeticity</a:t>
            </a:r>
            <a:r>
              <a:rPr lang="en-GB" dirty="0" smtClean="0"/>
              <a:t> requirements</a:t>
            </a:r>
          </a:p>
          <a:p>
            <a:pPr lvl="1"/>
            <a:r>
              <a:rPr lang="en-GB" dirty="0" smtClean="0"/>
              <a:t>Double-sided modules with silicon rotated at /- 20mrad to axis</a:t>
            </a:r>
          </a:p>
          <a:p>
            <a:pPr lvl="1">
              <a:buNone/>
            </a:pPr>
            <a:endParaRPr lang="en-GB" dirty="0" smtClean="0"/>
          </a:p>
          <a:p>
            <a:r>
              <a:rPr lang="en-GB" dirty="0" smtClean="0"/>
              <a:t>Hybrids mounted at end of silicon</a:t>
            </a:r>
          </a:p>
          <a:p>
            <a:pPr lvl="1"/>
            <a:r>
              <a:rPr lang="en-GB" dirty="0" smtClean="0"/>
              <a:t>Outer modules have hybrid at narrow </a:t>
            </a:r>
          </a:p>
          <a:p>
            <a:pPr lvl="1">
              <a:buNone/>
            </a:pPr>
            <a:r>
              <a:rPr lang="en-GB" dirty="0" smtClean="0"/>
              <a:t>	end to  maximise active radius</a:t>
            </a:r>
          </a:p>
          <a:p>
            <a:pPr lvl="1">
              <a:buNone/>
            </a:pPr>
            <a:endParaRPr lang="en-GB" dirty="0" smtClean="0"/>
          </a:p>
          <a:p>
            <a:r>
              <a:rPr lang="en-GB" dirty="0" smtClean="0"/>
              <a:t>Separation of FE ASIC and Silicon </a:t>
            </a:r>
          </a:p>
          <a:p>
            <a:pPr>
              <a:buNone/>
            </a:pPr>
            <a:r>
              <a:rPr lang="en-GB" dirty="0" smtClean="0"/>
              <a:t>	heat paths</a:t>
            </a:r>
          </a:p>
          <a:p>
            <a:pPr lvl="1"/>
            <a:r>
              <a:rPr lang="en-GB" dirty="0" smtClean="0"/>
              <a:t>Ensures optimal cooling of silicon to </a:t>
            </a:r>
          </a:p>
          <a:p>
            <a:pPr lvl="1">
              <a:buNone/>
            </a:pPr>
            <a:r>
              <a:rPr lang="en-GB" dirty="0" smtClean="0"/>
              <a:t>	inhibit thermal runaway</a:t>
            </a:r>
          </a:p>
          <a:p>
            <a:pPr lvl="1">
              <a:buNone/>
            </a:pPr>
            <a:endParaRPr lang="en-GB" dirty="0" smtClean="0"/>
          </a:p>
          <a:p>
            <a:r>
              <a:rPr lang="en-GB" dirty="0" smtClean="0"/>
              <a:t>Module Interfaces</a:t>
            </a:r>
          </a:p>
          <a:p>
            <a:pPr lvl="1"/>
            <a:r>
              <a:rPr lang="en-GB" dirty="0" smtClean="0"/>
              <a:t>Thermal Contact</a:t>
            </a:r>
          </a:p>
          <a:p>
            <a:pPr lvl="1"/>
            <a:r>
              <a:rPr lang="en-GB" dirty="0" smtClean="0"/>
              <a:t>Electrical power</a:t>
            </a:r>
          </a:p>
          <a:p>
            <a:pPr lvl="1"/>
            <a:r>
              <a:rPr lang="en-GB" dirty="0" smtClean="0"/>
              <a:t>Redundancy</a:t>
            </a:r>
          </a:p>
          <a:p>
            <a:pPr lvl="1"/>
            <a:r>
              <a:rPr lang="en-GB" dirty="0" smtClean="0"/>
              <a:t>Plug-able </a:t>
            </a:r>
            <a:r>
              <a:rPr lang="en-GB" dirty="0" err="1" smtClean="0"/>
              <a:t>Opto</a:t>
            </a:r>
            <a:r>
              <a:rPr lang="en-GB" dirty="0" smtClean="0"/>
              <a:t> converters</a:t>
            </a:r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  <p:pic>
        <p:nvPicPr>
          <p:cNvPr id="13" name="Content Placeholder 12" descr="DSCF009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484784"/>
            <a:ext cx="3779912" cy="50398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Support Cylinder and Thermal Enclosure</a:t>
            </a:r>
            <a:endParaRPr lang="en-GB" dirty="0"/>
          </a:p>
        </p:txBody>
      </p:sp>
      <p:pic>
        <p:nvPicPr>
          <p:cNvPr id="8" name="Content Placeholder 7" descr="EndcapInto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01945"/>
            <a:ext cx="8054030" cy="535605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Barrel / </a:t>
            </a:r>
            <a:r>
              <a:rPr lang="en-GB" dirty="0" err="1" smtClean="0"/>
              <a:t>Endcap</a:t>
            </a:r>
            <a:r>
              <a:rPr lang="en-GB" dirty="0" smtClean="0"/>
              <a:t> Differences</a:t>
            </a:r>
            <a:endParaRPr lang="en-GB" dirty="0"/>
          </a:p>
        </p:txBody>
      </p:sp>
      <p:pic>
        <p:nvPicPr>
          <p:cNvPr id="9" name="Content Placeholder 8" descr="BarrelModule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03598"/>
            <a:ext cx="3240360" cy="2746352"/>
          </a:xfrm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038600" cy="504056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Mid-mounted wrap-around bridged hybrid with single-connector electrical interface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Single edge cooling via baseboard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On-cylinder ‘dog-leg’ for</a:t>
            </a:r>
          </a:p>
          <a:p>
            <a:pPr lvl="1"/>
            <a:r>
              <a:rPr lang="en-GB" dirty="0" smtClean="0"/>
              <a:t>Power interface to low-mass cable</a:t>
            </a:r>
          </a:p>
          <a:p>
            <a:pPr lvl="1"/>
            <a:r>
              <a:rPr lang="en-GB" dirty="0" smtClean="0"/>
              <a:t>Redundancy</a:t>
            </a:r>
          </a:p>
          <a:p>
            <a:pPr lvl="1"/>
            <a:r>
              <a:rPr lang="en-GB" dirty="0" err="1" smtClean="0"/>
              <a:t>Opto</a:t>
            </a:r>
            <a:r>
              <a:rPr lang="en-GB" dirty="0" smtClean="0"/>
              <a:t> conversion</a:t>
            </a:r>
          </a:p>
          <a:p>
            <a:pPr lvl="1"/>
            <a:endParaRPr lang="en-GB" dirty="0"/>
          </a:p>
        </p:txBody>
      </p:sp>
      <p:pic>
        <p:nvPicPr>
          <p:cNvPr id="15" name="Picture 14" descr="BarrelDogLe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149080"/>
            <a:ext cx="3283151" cy="262345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Endcap</a:t>
            </a:r>
            <a:r>
              <a:rPr lang="en-GB" dirty="0" smtClean="0"/>
              <a:t> Macro-Assembly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28801"/>
            <a:ext cx="4834880" cy="5229200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Carbon-fibre Structures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Services Assembly &amp; Test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Module Mounting</a:t>
            </a:r>
          </a:p>
          <a:p>
            <a:endParaRPr lang="en-GB" dirty="0" smtClean="0"/>
          </a:p>
          <a:p>
            <a:r>
              <a:rPr lang="en-GB" dirty="0" smtClean="0"/>
              <a:t>Disk System Test</a:t>
            </a:r>
          </a:p>
          <a:p>
            <a:endParaRPr lang="en-GB" dirty="0" smtClean="0"/>
          </a:p>
          <a:p>
            <a:r>
              <a:rPr lang="en-GB" dirty="0" err="1" smtClean="0"/>
              <a:t>Endcap</a:t>
            </a:r>
            <a:r>
              <a:rPr lang="en-GB" dirty="0" smtClean="0"/>
              <a:t> Assembly &amp; Test</a:t>
            </a:r>
          </a:p>
          <a:p>
            <a:endParaRPr lang="en-GB" dirty="0" smtClean="0"/>
          </a:p>
          <a:p>
            <a:r>
              <a:rPr lang="en-GB" dirty="0" smtClean="0"/>
              <a:t>Services Assembly &amp; Test</a:t>
            </a:r>
          </a:p>
          <a:p>
            <a:endParaRPr lang="en-GB" dirty="0" smtClean="0"/>
          </a:p>
          <a:p>
            <a:r>
              <a:rPr lang="en-GB" dirty="0" smtClean="0"/>
              <a:t>Transportation to CERN</a:t>
            </a:r>
          </a:p>
          <a:p>
            <a:endParaRPr lang="en-GB" dirty="0" smtClean="0"/>
          </a:p>
          <a:p>
            <a:r>
              <a:rPr lang="en-GB" dirty="0" smtClean="0"/>
              <a:t>Reception Testing</a:t>
            </a:r>
          </a:p>
          <a:p>
            <a:endParaRPr lang="en-GB" dirty="0" smtClean="0"/>
          </a:p>
          <a:p>
            <a:r>
              <a:rPr lang="en-GB" dirty="0" smtClean="0"/>
              <a:t>Final </a:t>
            </a:r>
            <a:r>
              <a:rPr lang="en-GB" dirty="0" err="1" smtClean="0"/>
              <a:t>Endcap</a:t>
            </a:r>
            <a:r>
              <a:rPr lang="en-GB" dirty="0" smtClean="0"/>
              <a:t> Assembly &amp; Test</a:t>
            </a:r>
          </a:p>
          <a:p>
            <a:endParaRPr lang="en-GB" dirty="0" smtClean="0"/>
          </a:p>
          <a:p>
            <a:r>
              <a:rPr lang="en-GB" dirty="0" smtClean="0"/>
              <a:t>Integration into the TRT</a:t>
            </a:r>
          </a:p>
          <a:p>
            <a:endParaRPr lang="en-GB" dirty="0" smtClean="0"/>
          </a:p>
          <a:p>
            <a:r>
              <a:rPr lang="en-GB" dirty="0" smtClean="0"/>
              <a:t>Installation &amp; Commissioning in ATLAS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 descr="man_-_tir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2132856"/>
            <a:ext cx="2363879" cy="3736454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467544" y="2492896"/>
            <a:ext cx="432048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67544" y="3356992"/>
            <a:ext cx="432048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67544" y="5085184"/>
            <a:ext cx="432048" cy="13681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1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Macro-Assembly Timeline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636912"/>
          <a:ext cx="8435280" cy="376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Module Mounting Tooling</a:t>
            </a:r>
            <a:endParaRPr lang="en-GB" dirty="0"/>
          </a:p>
        </p:txBody>
      </p:sp>
      <p:pic>
        <p:nvPicPr>
          <p:cNvPr id="6" name="Content Placeholder 5" descr="SJH_Figure_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47124"/>
            <a:ext cx="7704855" cy="512931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Module Manipulator</a:t>
            </a:r>
            <a:endParaRPr lang="en-GB" dirty="0"/>
          </a:p>
        </p:txBody>
      </p:sp>
      <p:pic>
        <p:nvPicPr>
          <p:cNvPr id="12" name="Content Placeholder 11" descr="SJH_Figure_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59" y="1628800"/>
            <a:ext cx="7624023" cy="504056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Module Interfaces: Thermal &amp; Electrical</a:t>
            </a:r>
            <a:endParaRPr lang="en-GB" dirty="0"/>
          </a:p>
        </p:txBody>
      </p:sp>
      <p:pic>
        <p:nvPicPr>
          <p:cNvPr id="5" name="Content Placeholder 4" descr="DSCF00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2355" y="1773238"/>
            <a:ext cx="3468290" cy="4624387"/>
          </a:xfrm>
        </p:spPr>
      </p:pic>
      <p:pic>
        <p:nvPicPr>
          <p:cNvPr id="6" name="Content Placeholder 5" descr="DSCF01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3355" y="1773238"/>
            <a:ext cx="3468290" cy="4624387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Module Mounting Progress</a:t>
            </a:r>
            <a:endParaRPr lang="en-GB" dirty="0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539552" y="1556792"/>
          <a:ext cx="7818115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Left Brace 6"/>
          <p:cNvSpPr/>
          <p:nvPr/>
        </p:nvSpPr>
        <p:spPr>
          <a:xfrm rot="5400000">
            <a:off x="1799692" y="4401108"/>
            <a:ext cx="360040" cy="43204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835696" y="4077072"/>
            <a:ext cx="28803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9</a:t>
            </a:r>
            <a:endParaRPr lang="en-GB" dirty="0"/>
          </a:p>
        </p:txBody>
      </p:sp>
      <p:sp>
        <p:nvSpPr>
          <p:cNvPr id="9" name="Left Brace 8"/>
          <p:cNvSpPr/>
          <p:nvPr/>
        </p:nvSpPr>
        <p:spPr>
          <a:xfrm rot="5400000">
            <a:off x="3275856" y="4149080"/>
            <a:ext cx="360040" cy="936104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275856" y="4005064"/>
            <a:ext cx="28803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8</a:t>
            </a:r>
            <a:endParaRPr lang="en-GB" dirty="0"/>
          </a:p>
        </p:txBody>
      </p:sp>
      <p:sp>
        <p:nvSpPr>
          <p:cNvPr id="11" name="Left Brace 10"/>
          <p:cNvSpPr/>
          <p:nvPr/>
        </p:nvSpPr>
        <p:spPr>
          <a:xfrm rot="5400000">
            <a:off x="4608004" y="4329100"/>
            <a:ext cx="360040" cy="14401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eft Brace 11"/>
          <p:cNvSpPr/>
          <p:nvPr/>
        </p:nvSpPr>
        <p:spPr>
          <a:xfrm rot="5400000">
            <a:off x="5400092" y="3392996"/>
            <a:ext cx="504056" cy="14401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Brace 12"/>
          <p:cNvSpPr/>
          <p:nvPr/>
        </p:nvSpPr>
        <p:spPr>
          <a:xfrm rot="5400000">
            <a:off x="5904148" y="3032956"/>
            <a:ext cx="432048" cy="216024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eft Brace 13"/>
          <p:cNvSpPr/>
          <p:nvPr/>
        </p:nvSpPr>
        <p:spPr>
          <a:xfrm rot="5400000">
            <a:off x="4788024" y="3861048"/>
            <a:ext cx="504056" cy="7200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644008" y="3717032"/>
            <a:ext cx="28803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7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4932040" y="3212976"/>
            <a:ext cx="28803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6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5508104" y="2780928"/>
            <a:ext cx="28803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940152" y="2492896"/>
            <a:ext cx="28803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19" name="Left Brace 18"/>
          <p:cNvSpPr/>
          <p:nvPr/>
        </p:nvSpPr>
        <p:spPr>
          <a:xfrm rot="5400000">
            <a:off x="6408204" y="2528900"/>
            <a:ext cx="432048" cy="216024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6444208" y="1988840"/>
            <a:ext cx="28803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21" name="Left Brace 20"/>
          <p:cNvSpPr/>
          <p:nvPr/>
        </p:nvSpPr>
        <p:spPr>
          <a:xfrm rot="16200000">
            <a:off x="6840252" y="2744924"/>
            <a:ext cx="432048" cy="216024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6948264" y="3140968"/>
            <a:ext cx="28803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7164288" y="1772816"/>
            <a:ext cx="28803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907704" y="4869160"/>
            <a:ext cx="2880320" cy="50405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788024" y="2204864"/>
            <a:ext cx="2448272" cy="266429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SCF0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39752" y="1844824"/>
            <a:ext cx="4444031" cy="4423360"/>
            <a:chOff x="2339752" y="1844824"/>
            <a:chExt cx="4444031" cy="4423360"/>
          </a:xfrm>
        </p:grpSpPr>
        <p:pic>
          <p:nvPicPr>
            <p:cNvPr id="11" name="Picture 2" descr="6th Detector Workshop of the Helmholtz Alliance &quot;Physics at the Terascale&quot;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39752" y="1844824"/>
              <a:ext cx="4423360" cy="442336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4932040" y="4509121"/>
              <a:ext cx="185174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 smtClean="0">
                  <a:solidFill>
                    <a:srgbClr val="FF0000"/>
                  </a:solidFill>
                  <a:latin typeface="Double Feature" pitchFamily="66" charset="0"/>
                </a:rPr>
                <a:t>terror</a:t>
              </a:r>
              <a:endParaRPr lang="en-GB" sz="3200" dirty="0">
                <a:solidFill>
                  <a:srgbClr val="FF0000"/>
                </a:solidFill>
                <a:latin typeface="Double Feature" pitchFamily="66" charset="0"/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.... and </a:t>
            </a:r>
            <a:r>
              <a:rPr lang="en-GB" dirty="0" err="1" smtClean="0"/>
              <a:t>somethings</a:t>
            </a:r>
            <a:r>
              <a:rPr lang="en-GB" dirty="0" smtClean="0"/>
              <a:t> raise a smile!</a:t>
            </a:r>
            <a:endParaRPr lang="en-GB" dirty="0"/>
          </a:p>
        </p:txBody>
      </p:sp>
      <p:pic>
        <p:nvPicPr>
          <p:cNvPr id="4" name="Content Placeholder 3" descr="C_GE_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9936" y="1603537"/>
            <a:ext cx="6754432" cy="5065824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F0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Disk Thermal Testing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1026" name="Picture 2" descr="C:\Users\timjones\Documents\ASUS\SCT\Disk Assembly 2\Disk 6\Thermal Analysis\Front&amp;Back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676456" cy="4897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Disk Insertion</a:t>
            </a:r>
            <a:endParaRPr lang="en-GB" dirty="0"/>
          </a:p>
        </p:txBody>
      </p:sp>
      <p:pic>
        <p:nvPicPr>
          <p:cNvPr id="12" name="Content Placeholder 11" descr="DSCF01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1484785"/>
            <a:ext cx="3870429" cy="5160572"/>
          </a:xfrm>
        </p:spPr>
      </p:pic>
      <p:pic>
        <p:nvPicPr>
          <p:cNvPr id="13" name="Picture 12" descr="DSCF0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764704"/>
            <a:ext cx="3995936" cy="2996952"/>
          </a:xfrm>
          <a:prstGeom prst="rect">
            <a:avLst/>
          </a:prstGeom>
        </p:spPr>
      </p:pic>
      <p:pic>
        <p:nvPicPr>
          <p:cNvPr id="14" name="Picture 13" descr="Disk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833664"/>
            <a:ext cx="4032448" cy="302433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ColdT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4860032" cy="3645024"/>
          </a:xfrm>
          <a:prstGeom prst="rect">
            <a:avLst/>
          </a:prstGeom>
        </p:spPr>
      </p:pic>
      <p:pic>
        <p:nvPicPr>
          <p:cNvPr id="3" name="Content Placeholder 5" descr="DSCF0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3520" y="3617640"/>
            <a:ext cx="4320480" cy="32403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Cylinder System Tests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ch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4807338" cy="36724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Transportation to CERN</a:t>
            </a:r>
            <a:endParaRPr lang="en-GB" dirty="0"/>
          </a:p>
        </p:txBody>
      </p:sp>
      <p:pic>
        <p:nvPicPr>
          <p:cNvPr id="7" name="Content Placeholder 6" descr="DSCF014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379979" y="3284984"/>
            <a:ext cx="4764021" cy="3573016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495800" cy="1872208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 smtClean="0"/>
              <a:t>Endcap</a:t>
            </a:r>
            <a:r>
              <a:rPr lang="en-GB" dirty="0" smtClean="0"/>
              <a:t> packaged in custom shipping container</a:t>
            </a:r>
          </a:p>
          <a:p>
            <a:endParaRPr lang="en-GB" dirty="0" smtClean="0"/>
          </a:p>
          <a:p>
            <a:r>
              <a:rPr lang="en-GB" dirty="0" smtClean="0"/>
              <a:t>Transport via road freight</a:t>
            </a:r>
          </a:p>
          <a:p>
            <a:pPr lvl="1"/>
            <a:r>
              <a:rPr lang="en-GB" dirty="0" smtClean="0"/>
              <a:t>Transport test to study shocks, etc...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Final Assembly</a:t>
            </a:r>
            <a:endParaRPr lang="en-GB" dirty="0"/>
          </a:p>
        </p:txBody>
      </p:sp>
      <p:pic>
        <p:nvPicPr>
          <p:cNvPr id="5" name="Content Placeholder 4" descr="DSCF03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2355" y="1773238"/>
            <a:ext cx="3468290" cy="462438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Reception Test</a:t>
            </a:r>
          </a:p>
          <a:p>
            <a:r>
              <a:rPr lang="en-GB" dirty="0" smtClean="0"/>
              <a:t>Complete services</a:t>
            </a:r>
          </a:p>
          <a:p>
            <a:r>
              <a:rPr lang="en-GB" dirty="0" smtClean="0"/>
              <a:t>Add rear support wing</a:t>
            </a:r>
          </a:p>
          <a:p>
            <a:r>
              <a:rPr lang="en-GB" dirty="0" smtClean="0"/>
              <a:t>Add thermal enclosure</a:t>
            </a:r>
          </a:p>
          <a:p>
            <a:r>
              <a:rPr lang="en-GB" dirty="0" smtClean="0"/>
              <a:t>Integrate into TRT</a:t>
            </a:r>
          </a:p>
          <a:p>
            <a:r>
              <a:rPr lang="en-GB" dirty="0" smtClean="0"/>
              <a:t>Add front wing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F056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dcapIntoTRT.jpg"/>
          <p:cNvPicPr>
            <a:picLocks noChangeAspect="1"/>
          </p:cNvPicPr>
          <p:nvPr/>
        </p:nvPicPr>
        <p:blipFill>
          <a:blip r:embed="rId2" cstate="print"/>
          <a:srcRect l="5813" r="4551"/>
          <a:stretch>
            <a:fillRect/>
          </a:stretch>
        </p:blipFill>
        <p:spPr>
          <a:xfrm>
            <a:off x="-1" y="0"/>
            <a:ext cx="9218045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ATLAS SCT End cap Integration </a:t>
            </a:r>
            <a:br>
              <a:rPr lang="en-GB" b="1" dirty="0" smtClean="0"/>
            </a:br>
            <a:r>
              <a:rPr lang="en-GB" b="1" dirty="0" smtClean="0"/>
              <a:t>2000 - 2008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5001419"/>
          </a:xfrm>
        </p:spPr>
        <p:txBody>
          <a:bodyPr>
            <a:normAutofit/>
          </a:bodyPr>
          <a:lstStyle/>
          <a:p>
            <a:r>
              <a:rPr lang="en-GB" dirty="0" smtClean="0"/>
              <a:t>Integration</a:t>
            </a:r>
          </a:p>
          <a:p>
            <a:pPr lvl="1"/>
            <a:r>
              <a:rPr lang="en-GB" dirty="0" smtClean="0"/>
              <a:t>What do we mean by ‘Integration’?</a:t>
            </a:r>
          </a:p>
          <a:p>
            <a:pPr lvl="1">
              <a:buNone/>
            </a:pPr>
            <a:endParaRPr lang="en-GB" dirty="0" smtClean="0"/>
          </a:p>
          <a:p>
            <a:r>
              <a:rPr lang="en-GB" dirty="0" smtClean="0"/>
              <a:t>The ATLAS </a:t>
            </a:r>
            <a:r>
              <a:rPr lang="en-GB" dirty="0" err="1" smtClean="0"/>
              <a:t>Endcap</a:t>
            </a:r>
            <a:r>
              <a:rPr lang="en-GB" dirty="0" smtClean="0"/>
              <a:t> SCT </a:t>
            </a:r>
          </a:p>
          <a:p>
            <a:pPr lvl="1"/>
            <a:r>
              <a:rPr lang="en-GB" dirty="0" smtClean="0"/>
              <a:t>System Design</a:t>
            </a:r>
          </a:p>
          <a:p>
            <a:pPr lvl="1"/>
            <a:r>
              <a:rPr lang="en-GB" dirty="0" smtClean="0"/>
              <a:t>Macro-Assembly</a:t>
            </a:r>
          </a:p>
          <a:p>
            <a:pPr lvl="1">
              <a:buNone/>
            </a:pPr>
            <a:endParaRPr lang="en-GB" dirty="0" smtClean="0"/>
          </a:p>
          <a:p>
            <a:r>
              <a:rPr lang="en-GB" dirty="0" smtClean="0"/>
              <a:t>The Future....</a:t>
            </a:r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 into ATLAS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79504" y="1556792"/>
            <a:ext cx="4464496" cy="1728192"/>
          </a:xfrm>
        </p:spPr>
        <p:txBody>
          <a:bodyPr/>
          <a:lstStyle/>
          <a:p>
            <a:r>
              <a:rPr lang="en-GB" dirty="0" smtClean="0"/>
              <a:t>Package ID</a:t>
            </a:r>
          </a:p>
          <a:p>
            <a:r>
              <a:rPr lang="en-GB" dirty="0" smtClean="0"/>
              <a:t>Install insertion platforms</a:t>
            </a:r>
          </a:p>
          <a:p>
            <a:r>
              <a:rPr lang="en-GB" dirty="0" smtClean="0"/>
              <a:t>Lower ID</a:t>
            </a:r>
          </a:p>
          <a:p>
            <a:endParaRPr lang="en-GB" dirty="0"/>
          </a:p>
        </p:txBody>
      </p:sp>
      <p:pic>
        <p:nvPicPr>
          <p:cNvPr id="9" name="Content Placeholder 8" descr="ToOfHol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556792"/>
            <a:ext cx="4601013" cy="3096344"/>
          </a:xfrm>
        </p:spPr>
      </p:pic>
      <p:pic>
        <p:nvPicPr>
          <p:cNvPr id="10" name="Picture 9" descr="Lowe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9987" y="3356992"/>
            <a:ext cx="4494013" cy="302433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rrowG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15228" cy="6858000"/>
          </a:xfrm>
          <a:prstGeom prst="rect">
            <a:avLst/>
          </a:prstGeom>
        </p:spPr>
      </p:pic>
      <p:pic>
        <p:nvPicPr>
          <p:cNvPr id="6" name="Picture 5" descr="OnTroll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8772" y="0"/>
            <a:ext cx="4615228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dcapC_Instalation.jpg"/>
          <p:cNvPicPr>
            <a:picLocks noChangeAspect="1"/>
          </p:cNvPicPr>
          <p:nvPr/>
        </p:nvPicPr>
        <p:blipFill>
          <a:blip r:embed="rId2" cstate="print"/>
          <a:srcRect l="3538" r="7216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stalled.jpg"/>
          <p:cNvPicPr>
            <a:picLocks noChangeAspect="1"/>
          </p:cNvPicPr>
          <p:nvPr/>
        </p:nvPicPr>
        <p:blipFill>
          <a:blip r:embed="rId2" cstate="print"/>
          <a:srcRect l="6865" r="3721"/>
          <a:stretch>
            <a:fillRect/>
          </a:stretch>
        </p:blipFill>
        <p:spPr>
          <a:xfrm>
            <a:off x="32100" y="0"/>
            <a:ext cx="91119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Services Feed-through</a:t>
            </a:r>
            <a:endParaRPr lang="en-GB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689" y="1653952"/>
            <a:ext cx="8925311" cy="5204048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Good, the Bad and the Ugly</a:t>
            </a:r>
            <a:endParaRPr lang="en-GB" dirty="0"/>
          </a:p>
        </p:txBody>
      </p:sp>
      <p:pic>
        <p:nvPicPr>
          <p:cNvPr id="6" name="Content Placeholder 5" descr="alamogoodbadugly_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060848"/>
            <a:ext cx="3650806" cy="3744416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23928" y="1628800"/>
            <a:ext cx="5220072" cy="1296144"/>
          </a:xfrm>
        </p:spPr>
        <p:txBody>
          <a:bodyPr>
            <a:noAutofit/>
          </a:bodyPr>
          <a:lstStyle/>
          <a:p>
            <a:r>
              <a:rPr lang="en-GB" sz="2000" dirty="0" smtClean="0"/>
              <a:t>Mounting of 2 x 988 modules with no breaks</a:t>
            </a:r>
          </a:p>
          <a:p>
            <a:r>
              <a:rPr lang="en-GB" sz="2000" dirty="0" smtClean="0"/>
              <a:t>All disks passed acceptance tests</a:t>
            </a:r>
          </a:p>
          <a:p>
            <a:r>
              <a:rPr lang="en-GB" sz="2000" dirty="0" smtClean="0"/>
              <a:t>Assembly of two end-caps completed</a:t>
            </a:r>
            <a:endParaRPr lang="en-GB" sz="2000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923928" y="2924944"/>
            <a:ext cx="5220072" cy="201622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marL="438912" indent="-320040"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GB" sz="2000" dirty="0" smtClean="0"/>
              <a:t>Several carbon-carbon cooling blocks had to be re-soldered to cooling pipe (same block, many pipes)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lang="en-GB" sz="2000" dirty="0" smtClean="0"/>
              <a:t>Services feed-through very hard to get leak-tight – almost impossible to disassemble without damage</a:t>
            </a:r>
            <a:endParaRPr lang="en-GB" sz="2000" baseline="0" dirty="0" smtClean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923928" y="5085184"/>
            <a:ext cx="5220072" cy="1440160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Disks had to be removed to fix a cooling leak during assembly at Liverpool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 cooling loop (9C)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has a leak. (discovered just after installation) 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/>
          <p:cNvGraphicFramePr>
            <a:graphicFrameLocks/>
          </p:cNvGraphicFramePr>
          <p:nvPr/>
        </p:nvGraphicFramePr>
        <p:xfrm>
          <a:off x="467544" y="1772816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467544" y="1772816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 to the Future ?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596336" y="170080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2000</a:t>
            </a:r>
            <a:endParaRPr lang="en-GB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596336" y="328498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2005</a:t>
            </a:r>
            <a:endParaRPr lang="en-GB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596336" y="486916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2013</a:t>
            </a:r>
            <a:endParaRPr lang="en-GB" sz="3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172400" y="3933056"/>
            <a:ext cx="0" cy="9378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172400" y="2348880"/>
            <a:ext cx="0" cy="9378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524328" y="4869160"/>
            <a:ext cx="1296144" cy="7920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4" grpId="0">
        <p:bldAsOne/>
      </p:bldGraphic>
      <p:bldGraphic spid="8" grpId="0">
        <p:bldAsOne/>
      </p:bldGraphic>
      <p:bldGraphic spid="8" grpId="1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Marching in Step...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44009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Vital that collaboration keeps together through the design phase and into production</a:t>
            </a:r>
          </a:p>
          <a:p>
            <a:pPr lvl="1"/>
            <a:r>
              <a:rPr lang="en-GB" dirty="0" smtClean="0"/>
              <a:t>Climbing the production curve requires focussed activity and the wider project gets forgotten</a:t>
            </a:r>
          </a:p>
          <a:p>
            <a:pPr marL="1225296" lvl="2" indent="-457200">
              <a:buFont typeface="+mj-lt"/>
              <a:buAutoNum type="arabicPeriod"/>
            </a:pPr>
            <a:r>
              <a:rPr lang="en-GB" dirty="0" smtClean="0"/>
              <a:t>Module builders</a:t>
            </a:r>
          </a:p>
          <a:p>
            <a:pPr marL="1225296" lvl="2" indent="-457200">
              <a:buFont typeface="+mj-lt"/>
              <a:buAutoNum type="arabicPeriod"/>
            </a:pPr>
            <a:r>
              <a:rPr lang="en-GB" dirty="0" smtClean="0"/>
              <a:t>Disk Assemblers</a:t>
            </a:r>
          </a:p>
          <a:p>
            <a:pPr lvl="1"/>
            <a:r>
              <a:rPr lang="en-GB" dirty="0" smtClean="0"/>
              <a:t>This leaves a gaping hole in the ‘brain-power’ devoted to final assembly &amp; sub-system integration</a:t>
            </a:r>
          </a:p>
          <a:p>
            <a:pPr lvl="2"/>
            <a:r>
              <a:rPr lang="en-GB" dirty="0" smtClean="0"/>
              <a:t>100’s of Google images of ‘modules’</a:t>
            </a:r>
          </a:p>
          <a:p>
            <a:pPr lvl="2"/>
            <a:r>
              <a:rPr lang="en-GB" dirty="0" smtClean="0"/>
              <a:t>Try and find 1 showing the PEEK conical insulator at PPF1</a:t>
            </a:r>
          </a:p>
          <a:p>
            <a:pPr lvl="1">
              <a:buNone/>
            </a:pPr>
            <a:endParaRPr lang="en-GB" dirty="0" smtClean="0"/>
          </a:p>
          <a:p>
            <a:r>
              <a:rPr lang="en-GB" dirty="0" smtClean="0"/>
              <a:t>(My feeling) The biggest ‘failure’ of the ATLAS ID project is that it’s nearly impossible to take it apart.</a:t>
            </a:r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Integration by Assembly </a:t>
            </a:r>
            <a:r>
              <a:rPr lang="en-GB" dirty="0" err="1" smtClean="0"/>
              <a:t>vs</a:t>
            </a:r>
            <a:r>
              <a:rPr lang="en-GB" dirty="0" smtClean="0"/>
              <a:t> Design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467544" y="1772816"/>
          <a:ext cx="7931224" cy="4624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467544" y="1772816"/>
          <a:ext cx="7931224" cy="4624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9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Evolution of ‘Integration’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GB" dirty="0" smtClean="0"/>
              <a:t>Integration by Assembly</a:t>
            </a:r>
          </a:p>
          <a:p>
            <a:pPr algn="ctr"/>
            <a:r>
              <a:rPr lang="en-GB" dirty="0" smtClean="0"/>
              <a:t>(1908)</a:t>
            </a:r>
            <a:endParaRPr lang="en-GB" dirty="0"/>
          </a:p>
        </p:txBody>
      </p:sp>
      <p:pic>
        <p:nvPicPr>
          <p:cNvPr id="7" name="Content Placeholder 6" descr="Model T Ford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619672" y="2492896"/>
            <a:ext cx="1978918" cy="175441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Integration by design</a:t>
            </a:r>
          </a:p>
          <a:p>
            <a:pPr algn="ctr"/>
            <a:r>
              <a:rPr lang="en-GB" dirty="0" smtClean="0"/>
              <a:t>(2008)</a:t>
            </a:r>
            <a:endParaRPr lang="en-GB" dirty="0"/>
          </a:p>
        </p:txBody>
      </p:sp>
      <p:pic>
        <p:nvPicPr>
          <p:cNvPr id="8" name="Content Placeholder 7" descr="Model T Ford frame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51520" y="4653136"/>
            <a:ext cx="2203213" cy="1512168"/>
          </a:xfrm>
        </p:spPr>
      </p:pic>
      <p:pic>
        <p:nvPicPr>
          <p:cNvPr id="9" name="Picture 8" descr="Model T Chass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4653136"/>
            <a:ext cx="2034927" cy="1524231"/>
          </a:xfrm>
          <a:prstGeom prst="rect">
            <a:avLst/>
          </a:prstGeom>
        </p:spPr>
      </p:pic>
      <p:pic>
        <p:nvPicPr>
          <p:cNvPr id="10" name="Picture 9" descr="2004 5 seri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4365104"/>
            <a:ext cx="2771800" cy="1240589"/>
          </a:xfrm>
          <a:prstGeom prst="rect">
            <a:avLst/>
          </a:prstGeom>
        </p:spPr>
      </p:pic>
      <p:pic>
        <p:nvPicPr>
          <p:cNvPr id="11" name="Picture 10" descr="5-seri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2420888"/>
            <a:ext cx="3086100" cy="147637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6876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Integration </a:t>
            </a:r>
            <a:br>
              <a:rPr lang="en-GB" dirty="0" smtClean="0"/>
            </a:br>
            <a:r>
              <a:rPr lang="en-GB" dirty="0" smtClean="0"/>
              <a:t>(according to Wikipedia!)</a:t>
            </a:r>
            <a:endParaRPr lang="en-GB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187624" y="1556792"/>
          <a:ext cx="741682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 Tracker Upgrade Staves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347864" y="1556792"/>
            <a:ext cx="1872208" cy="216024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Co-curing Electrical services to carbon-fibre	</a:t>
            </a:r>
            <a:endParaRPr lang="en-GB" sz="2000" dirty="0"/>
          </a:p>
        </p:txBody>
      </p:sp>
      <p:pic>
        <p:nvPicPr>
          <p:cNvPr id="5" name="Content Placeholder 4" descr="Co-curin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1" y="1556792"/>
            <a:ext cx="3457969" cy="2592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7127776" y="1484784"/>
            <a:ext cx="2016224" cy="2592288"/>
          </a:xfrm>
        </p:spPr>
        <p:txBody>
          <a:bodyPr>
            <a:noAutofit/>
          </a:bodyPr>
          <a:lstStyle/>
          <a:p>
            <a:r>
              <a:rPr lang="en-GB" sz="2000" dirty="0" smtClean="0"/>
              <a:t>Embedded cooling tube surrounded by Low-density thermally conducting foam</a:t>
            </a:r>
            <a:endParaRPr lang="en-GB" sz="2000" dirty="0"/>
          </a:p>
        </p:txBody>
      </p:sp>
      <p:pic>
        <p:nvPicPr>
          <p:cNvPr id="9" name="Content Placeholder 8" descr="IMG_288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48064" y="1484784"/>
            <a:ext cx="1979712" cy="2639616"/>
          </a:xfrm>
        </p:spPr>
      </p:pic>
      <p:pic>
        <p:nvPicPr>
          <p:cNvPr id="11" name="Picture 2" descr="\\hepntw337\d$\images\UKSP2\104_1007\IMGP3176.JPG"/>
          <p:cNvPicPr>
            <a:picLocks noChangeAspect="1" noChangeArrowheads="1"/>
          </p:cNvPicPr>
          <p:nvPr/>
        </p:nvPicPr>
        <p:blipFill>
          <a:blip r:embed="rId4" cstate="print"/>
          <a:srcRect t="34161" b="23068"/>
          <a:stretch>
            <a:fillRect/>
          </a:stretch>
        </p:blipFill>
        <p:spPr bwMode="auto">
          <a:xfrm>
            <a:off x="0" y="4215937"/>
            <a:ext cx="9265870" cy="2642063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28801"/>
            <a:ext cx="8435280" cy="47720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Successful assembly &amp; commissioning of two 988-module End-caps</a:t>
            </a:r>
          </a:p>
          <a:p>
            <a:pPr lvl="1"/>
            <a:r>
              <a:rPr lang="en-GB" dirty="0" smtClean="0"/>
              <a:t>Most issues related to services and / or things that did not get enough attention at the right (</a:t>
            </a:r>
            <a:r>
              <a:rPr lang="en-GB" dirty="0" err="1" smtClean="0"/>
              <a:t>ie</a:t>
            </a:r>
            <a:r>
              <a:rPr lang="en-GB" dirty="0" smtClean="0"/>
              <a:t>. soon enough) time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In looking forward it’s important to go back to where ATLAS SCT was in ~ 2000</a:t>
            </a:r>
          </a:p>
          <a:p>
            <a:pPr lvl="1"/>
            <a:r>
              <a:rPr lang="en-GB" dirty="0" err="1" smtClean="0"/>
              <a:t>Barrel+endcaps</a:t>
            </a:r>
            <a:r>
              <a:rPr lang="en-GB" dirty="0" smtClean="0"/>
              <a:t> / Modules + mechanics all in 1 room</a:t>
            </a:r>
          </a:p>
          <a:p>
            <a:pPr lvl="1">
              <a:buNone/>
            </a:pPr>
            <a:endParaRPr lang="en-GB" dirty="0" smtClean="0"/>
          </a:p>
          <a:p>
            <a:r>
              <a:rPr lang="en-GB" dirty="0" smtClean="0"/>
              <a:t>ATLAS Tracker Upgrade moving towards ‘Integration by Design’</a:t>
            </a:r>
          </a:p>
          <a:p>
            <a:pPr lvl="1"/>
            <a:r>
              <a:rPr lang="en-GB" dirty="0" smtClean="0"/>
              <a:t>Makes it even more important to keep everyone together for as long as possible!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imjones\Documents\ASUS\SCT\Disk Assembly 1\Cylinder Assembly and Test\Photos\DSCF0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72341" cy="230425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0" name="Picture 6" descr="C:\Users\timjones\Desktop\Mainz\CERN\DSCF02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1" y="-1"/>
            <a:ext cx="3096345" cy="232225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1" name="Picture 7" descr="C:\Users\timjones\Desktop\Mainz\Problems\DSCN02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276872"/>
            <a:ext cx="3096344" cy="232225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2" name="Picture 8" descr="C:\Users\timjones\Desktop\Mainz\Cavern\CERN Dec 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3" y="4589748"/>
            <a:ext cx="3024336" cy="226825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6" name="Picture 2" descr="C:\Users\timjones\Documents\ASUS\SCT\Disk Assembly 1\CERN\Photos\TimRichScot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9" y="2311243"/>
            <a:ext cx="3059832" cy="454675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4" name="Picture 10" descr="http://atlas.ch/atlas_photos/selected-photos/inner_detector/sct/nikhef-01-s-k.jpg"/>
          <p:cNvPicPr>
            <a:picLocks noChangeAspect="1" noChangeArrowheads="1"/>
          </p:cNvPicPr>
          <p:nvPr/>
        </p:nvPicPr>
        <p:blipFill>
          <a:blip r:embed="rId7" cstate="print"/>
          <a:srcRect r="11330"/>
          <a:stretch>
            <a:fillRect/>
          </a:stretch>
        </p:blipFill>
        <p:spPr bwMode="auto">
          <a:xfrm>
            <a:off x="6156176" y="0"/>
            <a:ext cx="2987824" cy="230053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6" name="Picture 12" descr="http://atlas.ch/atlas_photos/selected-photos/inner_detector/sct/ide_sct_1006_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291086"/>
            <a:ext cx="3059832" cy="456691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sintegratingLe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772816"/>
            <a:ext cx="5593479" cy="4176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GB" dirty="0" smtClean="0"/>
              <a:t>Disintegration</a:t>
            </a:r>
            <a:endParaRPr lang="en-GB" dirty="0"/>
          </a:p>
        </p:txBody>
      </p:sp>
      <p:pic>
        <p:nvPicPr>
          <p:cNvPr id="11" name="Picture 10" descr="FighterJ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772816"/>
            <a:ext cx="5952661" cy="446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5" descr="ChallengerShuttle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835696" y="1772816"/>
            <a:ext cx="5976664" cy="45621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1691680" y="1700808"/>
            <a:ext cx="7200800" cy="4933712"/>
            <a:chOff x="1763688" y="1700808"/>
            <a:chExt cx="7200800" cy="4933712"/>
          </a:xfrm>
        </p:grpSpPr>
        <p:pic>
          <p:nvPicPr>
            <p:cNvPr id="9" name="Picture 8" descr="Dali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3688" y="1700808"/>
              <a:ext cx="6213417" cy="48245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380312" y="5157192"/>
              <a:ext cx="1584176" cy="1477328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/>
                <a:t>Disintegration of the Persistence of Memory</a:t>
              </a:r>
            </a:p>
            <a:p>
              <a:r>
                <a:rPr lang="en-GB" dirty="0" smtClean="0"/>
                <a:t>(1954)</a:t>
              </a:r>
              <a:endParaRPr lang="en-GB" dirty="0"/>
            </a:p>
          </p:txBody>
        </p:sp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/>
              <a:t>The Disintegration Machine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0" y="1844824"/>
            <a:ext cx="4680520" cy="273630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Arthur Conan Doyle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First published in January 1929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The story about the discovery of a machine capable of disintegrating objects and reforming them as they were. </a:t>
            </a:r>
            <a:endParaRPr lang="en-GB" dirty="0"/>
          </a:p>
        </p:txBody>
      </p:sp>
      <p:pic>
        <p:nvPicPr>
          <p:cNvPr id="4" name="Picture 3" descr="TheDisintegrationMach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3096344" cy="4763607"/>
          </a:xfrm>
          <a:prstGeom prst="rect">
            <a:avLst/>
          </a:prstGeom>
        </p:spPr>
      </p:pic>
      <p:sp>
        <p:nvSpPr>
          <p:cNvPr id="7170" name="AutoShape 2" descr="data:image/jpeg;base64,/9j/4AAQSkZJRgABAQAAAQABAAD/2wCEAAkGBhQRERUUEhQVFRQUGB0aFxgXFh0XGBobGhcdHRgeFyAYHCYeGhwkHBcVHzEgIyc1LC0sGx8xNTAqNSYsLikBCQoKDgwOGg8PGikkHyUpLCkqKSwtLCoqLCwsKSksLCkqLCwsLCwpKiksLCksLCwpKiopLCwpLCksKSksLCksLP/AABEIAPUAzgMBIgACEQEDEQH/xAAcAAEAAwEBAQEBAAAAAAAAAAAABQYHBAMCAQj/xABGEAACAQMCAwUFBQUGAwgDAAABAgMABBESIQUGMQcTQVFhFCIycYFCUmKRsRUjM3KhQ2OCkqLBJFPRNFRkc8Lh8PEWF0T/xAAaAQACAwEBAAAAAAAAAAAAAAAAAgEDBAUG/8QALhEAAgIBBAECBQMEAwAAAAAAAAECAxEEEiExQSJREzJhcZGB4fCxwdHxFDOh/9oADAMBAAIRAxEAPwDcaV8TTBFLMQFUEknoABkk/Ss3i5xvOIfvLdha25J7s6FeZ1zgOxkBRAcZChSfWgC4cyc3QWIXvSzSSZEcUa65Xx10r5DxYkAedQsXaS2cvYXap95e6kP1VJdX5ZNV615bkF2bmW5e4dk0HvUXIUZKhCgUKNRyRpwfnU9U4IyQlzd3HFcvKZILQkiO3VijMASNVyVIYk4/hghV8dRqEmdOE3UL2Ooyal7+1hDN3kJ2YsoJVWHVWOM+oqe5p4q8EA7rHfTSLDFnoHkOAT6KAzfSujgvBEto9K5Zju7tu7serOepJ/8AapwRkXHNd9esRAslhCmMtLGjTyMfuhtSKgGN8Ek+WK9LHm66snUXzrPbOwUz6FjeIscAyhMI0ecAsACucnIrsryurZZEaNxlXUqw8wRg/wBDRgMl9zSsjbkmKEa7MvbTqPckjdgcjprGcOD4hgQd60DkrmD26xguCAGkX3wOgdWKPj01K2PTFKMTlKUoAUpSgBSlKAFKUoAUpSgBSlKAFKUoAUpSgCK5qliWzn7+VYY2idC7nAGtSo+u/QbnwrPuRZg3D7cr4RhT6Mg0MD9VNe0r/tC8mmm3itpnht4z8IMR0ySEdC7NqAPgoGOpzLJGB0AGd9hjepQrPqvK4uUjUtIyooxlmIUDJwMk7DcgVDcdu7m2immV4HjRWcCVGDAAE6QyNht9hkA7jJPWpbhnIct2kUnEZg0ZCSG1ji7uPVswWYszPIAfs7DI3zU5DBXuceKQd0jLPD30MqTRJ3gYuyE+4AmWOpWZdh1IqLbtHKBjMvcyKAEgkVkZpJD7ussMiONcZbbJLEAYXOycN5dtrY5gt4ISepjiRD+agVIEVGScGT8E5simRtLtIkICyTspRWkLABUUjLFiSQoG2UG5NT7SAMFJAYgkLncgdSB1IG29fHPfI1isNzemBu+jRpj3UskWp0UkMwRgM56tjO5OaqnBeQ7VYElnzLKUV2naVww93V7rBxpUAnfPTcmpyRgt7D6VA8It34QYPZ5ZXt2ljikhkbWD30gTXHt7jhn1ELsd9vGpeytUjQCPOk75LM5PrlyWP1NeHGODrcoqs0i6GDq0bmNldfhYFfEE5HrvQBo9KqXZ7x6SdJoJ21zWkgQvjBdGQPGzY21YJBx4rnxq20owpSlAClKUAKUpQApSlAClKUAKUpQApSlAGVc3cBubC4kubeOS4tXaScwxfElw6gZcD3nhJBb3fhZiSDgV68t8dS6XEbmbu1AklCFF7w9VAYA5G5xjYFQTk1cuYecIrRlj0STTsNQiiALBc41OWZVRcggFjuQcZwcUY3PDry7DT8MniMsoieVm7sGZgNIlSGX3gxZQHIOSw8DmpyRg9uJWy30sVrGdbJPFJNg5WOON9Td9jb3saVRtySDjCkjUa5eG8Lit4xHBEkSDosahVz54A6+tdVQSKV43V2kSF5HVEXdmdgqgepOwrOefu1KyazmhtrtTNJpjBQMRpd1WQq4XQCIy5BzQBM8V7QFYtHaWzXg3Vm1LHAfBgGfJk8QSqleozVEs+V57iJleSS0ty+YrVSJTGFOys8i5ZCw1BCMAaflVyt7ZY1CIAqqMADYADYf0FelNgXJSeG31zaXgt7p+8WZiyTaCXmJ0qsfXRHo95z0yBt1ObXxTisVtE0szhEXqT4+gHix8AKr97ZTcXuDaQI0C2siNNcSBcofij7lA2WLYyGOBjPnV24V2a28cqz3DS3c67q9wwZUP93GoCJ4HpkedRknBy9lvCpVinup0Mcl7J3gQ/EkSqFiDfixk/UVd6VxcU41BarruJo4VPQyOEBPkMnc+gqCTtpXjZ3qTRrJE6vG4yrKcqR5givagBSlKAFKUoAUpSgBSlKAFKUoAUpSgDNOLRT2t9dO1rcTrcujRSQIJPdWJU7t/eHd6WViCdjqJzXdwflC7mdJbyRIoxKsotlQM6mMgxK8obB95VdgF67A4q+0oAV5XNwI0Z2+FFLH5AZP6V618SnCnp08en19KAMrt7X9pBLy8/eCQB4YScwwowyoC9HkwRqcjOcgYAqYayjK6SilSMaSoIx8jtVJ7OOMILXITSpkIcjYPcSPkR26LsEVSvTA38gxq4XXGYY4mleRFjQsCxOBlSQwBPxHIIwPHamFOxEwAB0Gw+leN7epDG0krhEUZZmOAP/f06mop0uuIQ91Ba3EAmABnn0xCNW3LKA5dmx0AA3xkirdwrs7tIGVysk8ifC9zK05U+ahzpU+oANGQwcfZvwxwtxdyoY2vJAyI2zLFGgSHWPBiAWI8NQqxcwcbSztpbiUMUhUsQoyx9B9SOu3nUhUXzJxyC0t2kuSO7Pu6cajIW2CKv22bcY+eds0oxVW7SLmO39qn4cRaldXeQ3Uc7AH4S6gLt0zpJxVKl5qtI7f2lwOI8Xuo9QUL3yW+sZVFG6xLGGwVHvk5zjO0LzBy2b+YPDaW1jADkR6cyN6yd3jT/IGGPWu224deWy4h9ldB1QRmEn5EEjPq1ZbNVFcRabK3NLotHKvOpsrGC2hsLmTukwWkaKHLElnIBcsAWZsZGcVJp2pzg+/w2TH4LmJj+R01VuE8cWcshVo5k+OJ/iHqPBl/EP6VI1jlrLU8NL+fqVuyRauHdrFlI4SYy2jk4AuU7sH5OCY/9VXJWBGQcg9CKyCaBXUq6hlPVWAIPzB2pwO/n4af+GJkt/tWrtsPM27N/DP4D7p/D1q+rWxlxPgeNqfZsFKjuA8fhvYRLA2VzhgRh0YfEkindWHkfn0INSNby0UpSgBSlKAFKUoAUpSgBSlKAFRnM9i89ncxRHEksMiIc495kIXfw3I3qTpQBgk0HDlCGSKe1uo1CmKJJo5gwTSQugAPkZAfOCD1pZcItHe3/ZqTSXUc0RQuszCNQ4196ZBoRNOrbzxit0ub2OPHeOiZ6amC5+WTVEXnW7vCZLMQw22SI3mRpZJQDjWFDoI0ONskkjfapINCFKoPDO1RInaDiQEEquFEqq5t5AwyrBiD3fXBDHbz64v1QSKyHme/N5xWXO8ViBHGPDvXUNK/8wBVPofOteNYhbe5f8SRvi9rZ/8AC4BX+lZtU2qngSz5SSpSlcMykZxrhBlCvGQlxFvE/wCqt5o3Qj1z8/fhPEhPEHxpYEq6Hqjrsyn5H+hBrsqKli7m5Eg/hz4SQeAkH8J/8X8M+uirE9y2v9P8E98ErSlKrIOdZ5bWb2q13kAAlizhbhB9lvKQb6H6g7bg4rVeA8civbdJ4DlJBkZ2IPRlYeDA5BHmKzKvDl7miPhd+VkcLbXgLsu7GOZR8YVctpkA0nA3YCulo73/ANcv0Lq5eGbJSqPddqsW4t7W6m8mMYgQ/Wdlb/TUZP2icQf+Ha20X/mzvIfyjjA/rW6V1ce5ItckvJpdKys85cVP27EeghlP6y19x9pF/Blri3t54hu3s5eOQAdSFlLBsDwDClWoqbwmRvj7mo0rl4XxJLmGOaI6o5VDqemzDIyPA+ldVXjilKUAKUpQAqt898zNZwIIQGuLiRYYA3wh2z7z/hUAsfoPGrJVF7W+BSz28M0AkL2swkYRfxTGQVk7r8YByPkcb4oAg4uTbdsvcr7XM3xyz++xPjgHZAPBVxipm0tViRY0GERQqjyCjAG+/QVWuWuZYZSEhICKpxGp/gxJ1e4J6SMce7nIzvvqarQsgIyCMYznwxjOflimFOfiojMEgmx3WhteemnB1f0zVn5H1/s2z7zOv2eLVnrnu1658fOqXy3wD9rGSa4kdrJJisMKgLHOsePfkYDVImvVgZwdPjWnAVDJR+1knaDw8QcYhlTb2uFg48C8GNJ+ellHyFale8TihGqaWONfN3CD82IrJu0/nGynlsmgnWZ4J8OY8sixyrpYlwNHUJtmqblug19CJLKPWlcl7xaGH+LIiejMAfyJrnt+MPOP+Ftp5wejKhSP/PJpX8ia4Ua5S6RmUZS6RJ15XGkqQxGPH0/6Eda/IeUuIzfG8Fqp8s3En/pjH9akbbsstic3LzXR64kfCfREwv55qxU47ZphpLJd8FbuObbdW0Kxlf7kSmRv9ANdFqL+4/g2fdqft3D6P9C5atDsODwwLphijjXyRQv6VFcVEiSGe4vFtraMjSiaRr/855FOc7gIg6eJNWxhDwvz+xpWjjH5uSk8P44wkNvdqIblDuvRXGdmiJ+JSKmAozkAZ8/H8677/jnCeIgQzSwSH7IfKMCfuFgrA/ymuGbs4kj3s72VV8ElCzL8gThgPrSzqT+hTPSPuDyKVxycB4mn2rRx5lZUP9NQr5TgXE3ONdon8qyuf66RSfAl7op/41nsd1QHGeYlLC2geM3EzCMEsBHGX21SMdgRuQvUkdPAz9r2avLve3c0i+MceIUPodOWI/xVbLbly2jgMCQRCE9Y9AKt/Nn4j6nenhXGLzLkvr0cu5Fh4BwdbS2ht0OVhjVAT1OkYJPqTk/WpCqTwK/awuI7SRme2nyLVnJZonUZMDMd2QqCUJORgrvtV2rsxkpLKCUXF4YpSlMKKUpQApSlAFZ5o7PbW/OuUSJIV0GSJ9DMmc6X6q65AOGBrkh7LrbObiW6uh10XE5ZPqiBVb5MDVxpQB8QwqihVAVVACgDAAGwAA2ArIb7nC54mXaGZ7azDMqCL3ZpQpwWd+sYJBwq7+Zq7c78+JYBY0XvruUZihBxt4vIfsIPPxxgeJGNJw26iZ5I5kUyuzvGsWYQzHJCDOVFZdTbtWFLDFlnHBYIOWbZTq7pXc7l5MysT5kyZNc/NfELeG2ZZwCrDaMHBYgggDGCNwN/Co3vr19mnVR493Fv+bk4/KurlPkAcRRppWdbdyQGyHnn0nBJZwe7j1DAAGTg9K50I7pbpSzj7iQqlNlIsbMKMlVDEknbpnwBO+BW98jy6uH258kx/lYj/aqxxfsfh0E2kkiSr0WRzJE+Psv9pc9Mg7eVWDkxRELi1H/88x0gnOEkAdd/HcsM+lbLpxnHg6NUHCXJZKUpWM1CuDjd9HbwyXEgBECM/QZ2HRSehOw+td9QHOyhrZVb4XuLZW/lN1FnNPBZkkLN4i2fPLvZ3FLGZ+JxpcXdwA0neDUsQO6xRA/AEBxkbk53rl4jwCfhJ72y7yezH8W1JLyRL962J94geMZJ9PTRKV2HXFra0cWNsoy3JlT4ZzLbXCB4Z42U/jAI/mBOVPoa8LTmuGa7NtCe90xl5JEOpEOoBUYjbUcscZ20/lw9pvKFo0SXBt4u8FzBrYIAzq86o4cj4sh/Gp+xsIoE0QokaL9lFCr69PGubdUq2dSm12rJ00qu8S5zjVzDaqbu5/5cRyq+sz/DEvz39K6uGQtbxPNeTIZG96Vs6IowPhSPV0Rcnc7sSSeoAo2vHJduRH9ojabVHHxx3Nu8f84nUDH0LVo9YnzJzY19NbCxha4gt5hNI7HuoneP+Gqswyyhsk4G+2POpZuauMuc6rCMfdCSv+ZJ/Sunp4SUOTBfOLlwatSs1su0a8g3vraOWL7UtoW1IPNopPeYeJ0nYeBrQuH8QjniSWFw8bjKspyCDVxSnk6K/CcV+1Xe0Ozml4Zdx2+e9aJgAOpH2lHqy6l+tBJXuLdsEeto7CBrsqcNLqEUAPjhyCXx+EY8jULJz7xR/tWcI8NETykfMu4B/KoLhE0bwRtFgIVGkDw8x8wcg+tdZNcazW2ZwuBMnZ/+UcS8b0fS2iH65r1i5s4gOt2G+dvH/wCnFV+Xj8CkjvFZh9lPfP5JmuWHm63Y4DMSOuI3OPnhdqT42pazz+P2DLO32OQ3EtxJL3ksxBcsnQDoqYYaVAxgeg61218RyBhkdD6EfrvX3WWc5TeZdkH4RXryxzNJw+IW8sLzQR57qSLDOFJJCyISCSM41LnO21edKmFjgPCbg8o+X41aRP31lYXYnUliR+4WTOdSymRiXUk5xpJyBgirDwXjdlLdLNbyM810mJIly2nRjLSg47rR8OT1zgAk1Wru7SJC8jBVHUn/AObn0qI4NxW4jkuZbdUhFwU/fSpmQIiYOlDsMsS2X9NvLbVN2Zyv1/saKrZSfRtlKxnlgzTX8MttJczkSj2id2Yw91g60J2Q+igbEDFa5xLiUdvC80zBY41LMT6eXmT0A8SQKmUNrwbIzydVQvOPDGuLGeNP4hXVH/OjB0/1KtSttcCRFdejAEbg9Rnw2r1pU8PIzWVg9eWeOre2sVwnSRQSPut0dT6qwYfSvHmvmuLh8IklyzO4jjQEAu7dBliFUeJYnAH0Bqc9rccLllubNVltpCZLi2ZxHpbHvSws3uqcD3gdjj5Y4OYOYLHjdqiyWvEjhtcfdW51Z6HS+8RU9Mk428MV14WxlHOTjzplGWMHRxTm79o2ttGIxHJLxBYmQSCVdNs4lldHUAOmEXcDx+tcvPnJsbyJP3UpjeT/AIsQM+sqYyocIpw2ltBOFJIHjvUhyhyoYmWaWMQiKMx21uG19yjHVIzt0eaRt2YbAbD0luauY1sbcysNbkhIox1kkb4FH6n0BrFba5WLabqqlGD3FTW9j4XFEI7i4nL/APZ7RYY4GcjbMmIVk0jxdsdD1rmPB5btxLxFxKQcpbrtbxfT+0b8Tf12r04LwlkZ7i5YSXc28j+CDwjj+6i9NuuPlX5ZNPxOQx2R7u3U6ZLrGSxHVbceJ836D8s641xrW6XZllZKx7Y9Htf8digYRDU8pHuQxLrkPlhV+EfPApw+DiFzcND7P7IoQOHkja4DAnGAY2WNWH3S2etaByzyXbWEZ7tACd3djqdz5yMd2OfDp5CvXjnN0dqIso799PHCunA3kJAO56DBpla8rPH08kOpbXj8mbcycOvbMQlbmOUyzLFpe20BSysc5SQnA0dPWu/sq4tJbXV1aXIWJHHtEIVsxbkLN3ZbcAsUOjw9751J893Alms1xjMrSY9IoHXP+aVKoPPVvNJPAtscSCOVjj7mqIfrV0kZ6ZN/U/oOlKVWaDLeeOQpLd3u7BSyOS09so3J8ZIR97zTx8N6p8HFhKgZdLKfT8wQfH0Nf0FWec+dmwkL3dmVhnwWlRtoZgBk6/uP+MfXrkY79KrPUuyGjLrviEsdxGbWVorhlZS6YGIT8WoYwd8afJhkYIqS4Pw1Y1AUYUfmT4k+Z9ah+W4zLqnYYaY7DrpRdlH6n12q1quBgeFc26bSVeehWeF9fJCheQ4A+pJPQAdST5Coq4up2AaSSOyiPw95paZvox0r8tyK+XkLNc3WNfsupIE6gOqgu5HickD5A17WfELVBqRvaJ2HVB3srn1x8A9CQoo2qqKbi5NmzT6dT5k0vueMlxLFEZ4rhbuFP4i6UDAD4ijJtkDfDDpUlxDiyQxd4ckHGgD4nLfCFHmarvEJZAs8KhTdXZGuNDlYYwun326aiuxPjn5Z+uAlrkrNIulYVEcSeTBQJGPrnYeg9K0ToUsSax7/AM/uJKpOWInXFaknv7oguN1TP7uIddvNsdXP0rja0nvcSAKIAwKRSagJgDuX0nKqfAf/AHXVdx+0zrB/ZqA83qM+4n+IjJ9BU0OJwh+77yPWNtGoZ+WM9fSlstcOIrn+iIsnt9ETtt+dL9EEcdnbRhRhSZSUA9FRQcelQ3Gbae6Ie9mMwU5ESjRCh8wo3Y/ibepalZnqJeOCqVspcNlWHDRArNBJPDgFsRzMq5AJ6Zq+dm/AzxOwjnbiPEFkyySqkyYVlPhqiJGVKN1+1VX4/Cq20zdMRt8s6SB/U129nPGf2VPGJDi0vFRJCekU4GEc+SvuCfPBOwrfpbVLifnrJEZP3LFz12bCOxlkWe+umjKOyS3BcNGrqZQEUKpOjUenhVp4RfxTQo8LK0ZUadPTGNgPLHTHh0q11T7/ALNo+8aWymlspHOWEWGhY+bROCuf5cVqtp3rgvqt2Pkkazi+ufbeKSMd4bD91GPAzMP3rfNRhfoDVuk5S4jpOeJRgDqy2Q149NUxXP0rMuWuJez8Ie5O7sZZCT1Z2kKrq+ZC5qNPQ4S3SJvuUo4iSlzE/Ero2MTFYI8G8kXrg9IlPm3j9fukHUuDxR2yqkaBY0XSqqNgB5VnvZXewx2mgNqnZme4B2lEhPvB1bfbAGfmfE1a+Jc029uuqaRYx+Ngv5AnJ+gqm6ybs48FtVcVDnyTtzclz6eAqnyy+28QQJvBw8lnbwa5ZdKIPMxozMcdCwFeBu73ifu2qvaWrfFcyKVkdfEW6Nht/vtgeW4rr4zPHwu1jtbNR3zgrAh33+3NKfFVzqJPU4HjtdRS93xJmXV3LZ8KvyRt3dd/fSuN0t1ECnwLkh5yPke6T5o1dnZfY+03NzxAjMZHs1vnoyI2ZXHmGkAwfwmq7a8Ie4ZeG2rNsM3U/UxoxJck+M0pLYHqT03Gx8M4bHbwpDEoWONQqqPAAf1Pr41skyiuG1HVSlKQtFVTtS4mYOFXRX4nTul88ysI9vkHJ+lWus17bbr91Zw/8y5Dn1ESMT/VlpZPCbApnCbQIgA6KAo+grvryt1wor1rzUnl5Kyp2ZmFzdNDMIwJcFGTWpOke91BBOPDrXY1ncyDD3WhD1WGMRk/4tzXhdD2e9YttFdgYbwEqjGD5ZH6+lS0LeBrqKfpTXsjfVhxR52HDY4F0xrgHqepJ82J3Jr7W3VdWkAF2yceJOxPzxXtUVxjiWmJtBBdz3cQGdXeEkHr5bHP/UVCy2XPEUdHLEWYmlPxTuz5/CDpjHyCgH61ErytM0QgcQhQxYzAkyHLZJA05DHYbmrRZWwijSMdEUL/AJQB/tXvWF3NSbXv/o5UvU8sUpSqAIPnGUez6M476RI/zbJ/opqQS3WWIo4BU5BB8q+rHliPinEFtJiwjjt5JjpODqZhGmP5SdXltg7GvCCwmsbhrO63dRmOTwmj6Bh6joR4Hz61tdMlQpr7k44LRyLz4bNksr98xH3ba5bpjwjmPgw6BjsRWr1hlzbLIpR1DK2xB6GuvlznC54XiNg93ZDoM5uIB+DP8VB907jwwBvs0+sU/TPv+pKZss8iqpLkBQCWJOAAOuSdgK/m22uofYZ7OORJHgmcxqDnvo45hJmM9G1KG2G9aQl8vG5TI5J4ejEQQnKi4ZMa5Zh1KKxCqh2yMnyr37QrOIcLuMqFEUeuIgBdDrjuymPhOrA288VplqFGW1IvVDlHcSUvAOH8SVZ3ghmEihlk04Yg9PeXDbdME7dK7+Ecm2NswaG0gRx0YRhnHyZssPzrIBDxWyQm3iuIHcAssMaXVu7Ebsq7mBieoC4+Vcq3nFp2hiu4Zna5fQntMrRQFsZw0cQRegOzZzvjNaN8X0zJGqcTW+O89xqWjtQLmcbHS37mM/30gyBj7i5f0HWqXwjh9xfzSG3fvJHOme+Zf3UYH9nbL0cr4Kp0g7sSTVj4L2VllX9oTCRR0trde5th6NjDyD0OB6GtAt7ZY1CRqqIowqqAqgDoABsB6VOR1D3I/lzluGxhEUAOM6nZjqeRz8TyN9pj5/QYAqUpSlHFKUoAVknbQ+b3hy+S3DfUqg/2rW6yjtptyLrhsv2dU0ZPqyqVH1w1V2/JL7MGQ+K/aUrzRWc99YpMhjkUMrdR+hHkfWoT9n3MGyabmMfDqbu5QPLUfdb671Y6VbC2UOF0NGbj0Vqb2iXK+ykBl0kSTro65z7nvZ9R/sK7eG8DKyd9O/eTAYXGyRjxCA75P3jvUxSnlqJSWOiZWSl2QXMN9pkijaVoInDFpFIViR8Khm2Xrmvblq4d43Dv3gVyEk++uAc+RwSRkdcVLFc9d6/aRzWzbgrxzkUpSqiT95du/Z+MWkvRZ1e2f/F78f5uoFaXztykvELfSCEnjOuCXxR/XzRvhYeI9QKyPjN13Kxz/wDd54Zf8kq5/oTW+qcjI6V3NFLdVh+OB10YNYXpcvHIpjniOmaI9UYfqp6huhFffELxYomdzpCjr6+GPXOK0/m7kCG+IlBMFygwk6AasfdkU7SJ+E/Qis14tweexu7M8QWL2YXH8dH/AHRbQ/da1b3kIbDb5Gx32rNZomp5j0Cjl4P3hHEX4ZacLlnidYwk0MiY/eK0siyRto6nIiJ8wD0rn5j7S7e7uLeBg8dp3qvO0gwX0e8i6PiEesLliP03heOcxNxO578rKtjHKkXehSEjieRRI5Y9JHyP5VwPnsXD+XraFAkUEKpjwRd/mcZb5knNWyxHmS5N0cy4i+D5Xme0Ka/aYNPXPepj9aj4bkcTubdbYFra3mE8txgiMtGD3ccJI/eEsQWK7ADrk4rn5o5Q4eLaaSSCGLQjN3saLG6kDKspUA6tWMDxOBvmr3y88jWluZxiYwxmQYxhyg1jHh72dqfT1xb3ewt05JbSQpSlbjIKUpQApWUcwc73V1dzQ2kvs9tbOY2kVVaSWRfjClwQqKdsgZP12mOz7m+eSeSyvGEkip3sM2kIZI9Wlg4X3dakjp1BzjbetWRctmeR3XJR3eC/1H8e4BDewtBcIHjbwPUHwZT1Vh5ipClWCGKcd5XuuF5La7qzHSZRmaIf36j4lA/tF8twOlc9tcrIoZGDKehByK3Osd7ZOXIbJIrqzXuJ5rhY30bRuGR2JdPhJyo3A8TnNc+/RRl6o8P/AMFaOOlVW15yZNrmIj+8j95fqOq//NqsFjxOKcZikV/kdx8x1H1FcudU4doU6qUpVQHHfcTWJolbrK+gfkd/z0j/ABV2V4Q8jftNLqcM6tZjTbBCMPOqd4+oEEkZMKbEb58q+rW5EiK69HUMPkwz/vWi2nZCMvcMHrSvK5ukjUtIwVR4scCoa15njnnSMSezwudJuZEJRc9MLkbE7a2wo8aSuqdj9KAkuKFDGY5MnvQUCqCzsSMYRVyWb5CtX7PUuV4fAl4miZF0YJBJVdkLYzhtOMjJ3HrgenLfJdtZe9GpeVh708h1ysPLPRV/CoC+lT9dvT0fBWM5yOlgVlnbNzDrC8OjPxgSXBHVUB/doPJmZc+YVfxVqdZFzd2YXrXc1xbtHcLO+srI3dyIcABQcFWQAADOCBtv1N092309jwxn1HHyHzVZiyWwu+7iaNSjLJgRSqxJyCfdOoHcHfOa++Ii3s4yLLiUqHH7q2jdLvU32UijYM4BOB1wKvvIvJgsrPu5gjyzHXOcZUsQAFGeqqoCj5E+NTtnweCEkxQxRk9SkaqT89IFU/A5zn7lru4xgrHL3I5ZIJuISTXE6qjmORlEMcuMnTHGqqxUkgM2cYyKudKVoSS4RS232KUpUkClKUAfzpw+8eLhqNGMzzNhc+Ms0pG/yJ/pV1h7PPZe7ns5SL+LcyyszpNkYdJVycI3hpGV26neqtcQezXC27beycTj2P8AypJtcTfLTKPyrXKxQW1t+cs02PKS+iKzxTtiNvpiexm9sxl4jIgjC/fWUZDKTsNgdjnHjIcD7X7OYhLjVaSHwmx3ZP4ZB7h+uD6VlN5cmW+vnf4hcNH8liwqD8hX46AjBAIPUHcVMtQ4yxgxOeGf0dHIGAKkEHcEHII9POs17dE1W9oPO6H9IZKzzhs01qc2dxLb+OlTqiJ9Y3yh/KvXmfnS8ultoroQsqXCsJYwyMTodcOpJXfV1HlVnxoyTx2TuTRBkYq39k/K9reS3sdzEr4ELo26uhPeBtDqQy5IXod8b1A3Ntq3HX9atvYkSL+6H/h0z9JG/wCtVUSzIWHZMcU7KLmPeyu9Y8IrsavylQBvzB+dVTiIvrXa44fNnorRYmiZjsoJX4MnA33re6VbPTVT7RZhENyhwH2KzigJy6rmRvvSOS0jfV2bHpis6/8A1zfLcSwQCKO1Dlo55DqxG51aEjU5ZkJZfeIGAK16lWzrjNYkiTFOdexySJBcwSSXjxr+9jkwWPiWgVQFBH/LxuOhz1pvD9EiZGGDDBz0wa/p2sQ7UuWBY3aXMQxBdsRIo6JNjOR5CQAnH3lPnVN1WY+nwJJEp2Xc5tBInD7hiY22tJGO4x/YsT6fAT/L5Aa3X813VvrXGSp2KsNirDdWBHQg4Nbf2e80G/skkfAmQmOcDwkT4j8mBVh6NU0Wb1h9hF5LLSlVLm/n1bRu4gXv7thkR5wkYPR52+yviB8TeHXNXtpLLLEs8IsHF+Mw2kRluJEijXqzHA+Q8SfQbmqRedq7v/2KzeRfCWdhbofIqpDSMPmBVXe0eaXv7uQ3E/2SwxHHnwhTog9fiPia6ifE1gs1niCNkNL5kTXCe1KZZ44r+3jjSZwiTQyF0V2+ESBgCATtq6fqNIrEOB8Lbi11GkYPsdvIrzy/ZdkOVijP2iTjJHQfMZ2+tdUpSjmXZmtUVLERSlKtKxSlKAKB2h9mJ4g5nhm7mXuSjLpBEpQ6oMkn3Cr/AGsE4ONsV0ct8bF3brIRpkHuTIdmjlXaRWHUEH+hFXesq7WI5bG5try0IhM79zcMRqSQ4Bh71cgEjEg1bMB47VXOOVkZPwdXHezm1upGl/eQzPu0kTlckDGWU5U9PIZ86o0HJl+LmS2WSCWRF1xhyYmmi6aoyAVyD7rKehxuQc1aIeebwKNdlHIcfFFc6Af8MqZH5moyfi9617b3zQwj2XUFt1kLOyyLpkzIQF1YxgYxt+ebdW/maHdMn4IDidrc2ufarWaEDq+nXH/njyv5muJb2KUfEGGQdt9wcjp6it+5d50tb7aKTEo+OGQaJl89SHf6jI9a8eM9nfD7s5mtYix+2g7t/q0ZUn6mnemi+UzO4GHm6XzFXPsTXvLy+kHRI4Y8+ZJdj+lS8/YPZE5Sa8jHkswI/wBaE/1q28pcnwcNhaKDWdbF3eRtTsxAG5AA6AbAfrTVUbHkIxwTlKUrQOKUpQAqpdq3DBPwm6HjGneqfEGI68j6KR9TVtqvdoU4ThV6T/3aUfVoyo/qRQBhlnLqjVvMCrj2RcQMXEZ4PsXEIkH88TBTj5o4P+GqTwlcQRj8A/SpLlue6/aCGxjSSaKNwxlJEUYlACmQruTscKNz9DXOpeLPyUx+Y1XnznNrfTbWuDdyrnJGVhjzgyuPE52VfE+gwaPYWCxKcEszHU7ucu7HqznxJqI4Txgd1Ld3bjvppHMrHplGKKq/hUKABUzwXlm94nhhmztD/aOv76Qf3SH4Qfvt5ggGpt33S2x6R1K9lUdz7Zy33HEjYRqGlmb4Io1LyMfQD9elTXB+zO5vSH4i3cQeFtE3vuP7516D8K+fUVfOWeTLXh6EW8eGb45GOqV/53O588dPIVOVfVp4w57ZRZfKfHg57Dh8cEaxQoscaDCqowAPQCuilK0lApSlAClKUAKi+ZeXo7+2kt5vgkGMjqrDdWX1BANSlKAMMjEtnL7JebSj+G/2JlH2kPn5r1BqSrUeOcAgvIjFcRiRM5GdipHRkYbqw8wc1nvEezm8tsm0lW5j8I5z3co9A4Gh/wDEF+dc+7StvMPwbatThYkQ17wyObHeLkrurDKup80ZcMp+RqX5d51uLSeGC6kNxbzuIo5X/jRSN8AkI/iKx21HceJNRUgu0OmTh92D+BBKv0aNiKk+Bcm3N5cQyXEJtraCRZQshBmldN0GlSQiA7nUcnpjxEURthLHgm6Vco58mrUpSuiYRSlKAFKUoAVR+2Qu3C5IYkd5Lh441VFLMffDtgD8MbVeKrfaMV/ZlyGuBbBo9PekE4yR7uF946hlcKCfe2BoAxflvgF3fFxEI4IYjoMjnvckdRHoOliPHfHrVvcR8AsJWaQSTyuxViAhkkO0Yxk4VBgnfA38wK4eF833vcJHFZW9uFUBS8jaQB0xGAGHnhmz51GXAHfh7mR7u8cYSNU1MB92KJdkX1Prk1h3Qi8R5+iLoUNc9fVlw7NOzO1jiinmlS9mAyuHWSCJj7x7sKSrNqJ98/MYrTqzjkTs7eO4F7cqsEmCI4IsDSD1a4ZMCV/w/CPU9NHrZHrlYKn2KUpTEClKUAKUpQApSlAClKUAKUpQAxSlKAFKUoAUpSgBSlKAFZ72z2beyw3CuAbaZWCMupGL+4CRkbrqyD8/OvylQ1ngE8HPwTs1a4jSW6vZWVwD3cCLbj5MwLOR8mFXfgXK9tZKVtoUjz8RAy7fzs2Wb6k1+UqIxUekM5OXbJWlKUwopSlAClKUAKUpQApSl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 descr="Sherlo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653136"/>
            <a:ext cx="1559127" cy="1854301"/>
          </a:xfrm>
          <a:prstGeom prst="rect">
            <a:avLst/>
          </a:prstGeom>
        </p:spPr>
      </p:pic>
      <p:pic>
        <p:nvPicPr>
          <p:cNvPr id="7" name="Picture 6" descr="Spo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4797152"/>
            <a:ext cx="1887860" cy="170387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6350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GB" dirty="0" smtClean="0"/>
              <a:t>Systems Integration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76872"/>
            <a:ext cx="8229600" cy="1800200"/>
          </a:xfrm>
          <a:ln w="285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accent2">
                <a:lumMod val="60000"/>
                <a:lumOff val="40000"/>
              </a:schemeClr>
            </a:extrusionClr>
            <a:contourClr>
              <a:schemeClr val="accent2">
                <a:lumMod val="60000"/>
                <a:lumOff val="40000"/>
              </a:schemeClr>
            </a:contourClr>
          </a:sp3d>
        </p:spPr>
        <p:txBody>
          <a:bodyPr/>
          <a:lstStyle/>
          <a:p>
            <a:pPr marL="342900" lvl="1" indent="11113" algn="ctr">
              <a:buNone/>
            </a:pPr>
            <a:r>
              <a:rPr lang="en-GB" sz="3000" dirty="0" smtClean="0"/>
              <a:t>The engineering practices and procedures for assembling large and complicated systems from less-complicated units, especially subsystems.</a:t>
            </a:r>
          </a:p>
          <a:p>
            <a:pPr marL="342900" lvl="1" indent="11113">
              <a:buNone/>
            </a:pPr>
            <a:endParaRPr lang="en-GB" sz="3000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3" descr="system_integ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4293096"/>
            <a:ext cx="2857500" cy="214312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Concurrent Engineering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628800"/>
            <a:ext cx="6696744" cy="2232248"/>
          </a:xfrm>
        </p:spPr>
        <p:txBody>
          <a:bodyPr>
            <a:noAutofit/>
          </a:bodyPr>
          <a:lstStyle/>
          <a:p>
            <a:r>
              <a:rPr lang="en-GB" b="1" dirty="0" smtClean="0">
                <a:latin typeface="+mj-lt"/>
              </a:rPr>
              <a:t>Cross-functional teams</a:t>
            </a:r>
            <a:endParaRPr lang="en-GB" sz="2800" dirty="0" smtClean="0">
              <a:latin typeface="+mj-lt"/>
            </a:endParaRPr>
          </a:p>
          <a:p>
            <a:r>
              <a:rPr lang="en-GB" b="1" dirty="0" smtClean="0">
                <a:latin typeface="+mj-lt"/>
              </a:rPr>
              <a:t>Concurrent product realization</a:t>
            </a:r>
            <a:endParaRPr lang="en-GB" sz="2800" dirty="0" smtClean="0">
              <a:latin typeface="+mj-lt"/>
            </a:endParaRPr>
          </a:p>
          <a:p>
            <a:r>
              <a:rPr lang="en-GB" b="1" dirty="0" smtClean="0">
                <a:latin typeface="+mj-lt"/>
              </a:rPr>
              <a:t>Incremental information sharing</a:t>
            </a:r>
            <a:endParaRPr lang="en-GB" sz="4000" dirty="0" smtClean="0">
              <a:latin typeface="+mj-lt"/>
            </a:endParaRPr>
          </a:p>
          <a:p>
            <a:r>
              <a:rPr lang="en-GB" b="1" dirty="0" smtClean="0">
                <a:latin typeface="+mj-lt"/>
              </a:rPr>
              <a:t>Integrated project management</a:t>
            </a:r>
            <a:endParaRPr lang="en-GB" sz="4400" b="1" dirty="0" smtClean="0">
              <a:latin typeface="+mj-lt"/>
            </a:endParaRPr>
          </a:p>
        </p:txBody>
      </p:sp>
      <p:pic>
        <p:nvPicPr>
          <p:cNvPr id="4" name="Picture 3" descr="720px-Waterfall_vs_iterati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99" y="4149080"/>
            <a:ext cx="9029733" cy="27089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ATLAS Inner Detector</a:t>
            </a:r>
            <a:endParaRPr lang="en-GB" dirty="0"/>
          </a:p>
        </p:txBody>
      </p:sp>
      <p:pic>
        <p:nvPicPr>
          <p:cNvPr id="6" name="Content Placeholder 5" descr="ID_CutawayView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6190340" cy="4128172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796136" y="1556792"/>
            <a:ext cx="3347864" cy="498497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ID</a:t>
            </a:r>
          </a:p>
          <a:p>
            <a:pPr lvl="1"/>
            <a:r>
              <a:rPr lang="en-GB" dirty="0" smtClean="0"/>
              <a:t>Pixel </a:t>
            </a:r>
          </a:p>
          <a:p>
            <a:pPr lvl="1"/>
            <a:r>
              <a:rPr lang="en-GB" dirty="0" smtClean="0"/>
              <a:t>Silicon Strips</a:t>
            </a:r>
          </a:p>
          <a:p>
            <a:pPr lvl="1"/>
            <a:r>
              <a:rPr lang="en-GB" dirty="0" smtClean="0"/>
              <a:t>TRT</a:t>
            </a:r>
          </a:p>
          <a:p>
            <a:pPr lvl="1">
              <a:buNone/>
            </a:pPr>
            <a:endParaRPr lang="en-GB" dirty="0" smtClean="0"/>
          </a:p>
          <a:p>
            <a:r>
              <a:rPr lang="en-GB" dirty="0" smtClean="0"/>
              <a:t>Silicon Strips</a:t>
            </a:r>
          </a:p>
          <a:p>
            <a:pPr lvl="1"/>
            <a:r>
              <a:rPr lang="en-GB" dirty="0" smtClean="0"/>
              <a:t>Barrel</a:t>
            </a:r>
          </a:p>
          <a:p>
            <a:pPr lvl="2"/>
            <a:r>
              <a:rPr lang="en-GB" dirty="0" smtClean="0"/>
              <a:t>2112 modules on 4 barrels</a:t>
            </a:r>
          </a:p>
          <a:p>
            <a:pPr lvl="1"/>
            <a:r>
              <a:rPr lang="en-GB" dirty="0" err="1" smtClean="0"/>
              <a:t>Endcaps</a:t>
            </a:r>
            <a:endParaRPr lang="en-GB" dirty="0" smtClean="0"/>
          </a:p>
          <a:p>
            <a:pPr lvl="2"/>
            <a:r>
              <a:rPr lang="en-GB" dirty="0" smtClean="0"/>
              <a:t>2 x 988 modules</a:t>
            </a:r>
          </a:p>
          <a:p>
            <a:pPr lvl="2"/>
            <a:r>
              <a:rPr lang="en-GB" dirty="0" smtClean="0"/>
              <a:t>2 x 9 disks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27/02/2013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8B2C-915E-413C-B9E0-CBF667C9B157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ATLAS End-cap Integration (2000-2008)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3149</TotalTime>
  <Words>1100</Words>
  <Application>Microsoft Office PowerPoint</Application>
  <PresentationFormat>On-screen Show (4:3)</PresentationFormat>
  <Paragraphs>337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Module</vt:lpstr>
      <vt:lpstr>ATLAS SCT End Cap Integration 2000 - 2008</vt:lpstr>
      <vt:lpstr>Slide 2</vt:lpstr>
      <vt:lpstr>ATLAS SCT End cap Integration  2000 - 2008</vt:lpstr>
      <vt:lpstr>Integration  (according to Wikipedia!)</vt:lpstr>
      <vt:lpstr>Disintegration</vt:lpstr>
      <vt:lpstr>The Disintegration Machine</vt:lpstr>
      <vt:lpstr>Systems Integration</vt:lpstr>
      <vt:lpstr>Concurrent Engineering</vt:lpstr>
      <vt:lpstr>The ATLAS Inner Detector</vt:lpstr>
      <vt:lpstr>Endcap SCT System Design</vt:lpstr>
      <vt:lpstr>Support Cylinder and Thermal Enclosure</vt:lpstr>
      <vt:lpstr>Barrel / Endcap Differences</vt:lpstr>
      <vt:lpstr>Endcap Macro-Assembly</vt:lpstr>
      <vt:lpstr>Macro-Assembly Timeline</vt:lpstr>
      <vt:lpstr>Module Mounting Tooling</vt:lpstr>
      <vt:lpstr>Module Manipulator</vt:lpstr>
      <vt:lpstr>Module Interfaces: Thermal &amp; Electrical</vt:lpstr>
      <vt:lpstr>Slide 18</vt:lpstr>
      <vt:lpstr>Module Mounting Progress</vt:lpstr>
      <vt:lpstr>.... and somethings raise a smile!</vt:lpstr>
      <vt:lpstr>Slide 21</vt:lpstr>
      <vt:lpstr>Disk Thermal Testing</vt:lpstr>
      <vt:lpstr>Disk Insertion</vt:lpstr>
      <vt:lpstr>Cylinder System Tests</vt:lpstr>
      <vt:lpstr>Transportation to CERN</vt:lpstr>
      <vt:lpstr>Final Assembly</vt:lpstr>
      <vt:lpstr>Slide 27</vt:lpstr>
      <vt:lpstr>Slide 28</vt:lpstr>
      <vt:lpstr>Slide 29</vt:lpstr>
      <vt:lpstr>Installation into ATLAS</vt:lpstr>
      <vt:lpstr>Slide 31</vt:lpstr>
      <vt:lpstr>Slide 32</vt:lpstr>
      <vt:lpstr>Slide 33</vt:lpstr>
      <vt:lpstr>Services Feed-through</vt:lpstr>
      <vt:lpstr>The Good, the Bad and the Ugly</vt:lpstr>
      <vt:lpstr>Back to the Future ?</vt:lpstr>
      <vt:lpstr>Marching in Step...</vt:lpstr>
      <vt:lpstr>Integration by Assembly vs Design</vt:lpstr>
      <vt:lpstr>Evolution of ‘Integration’</vt:lpstr>
      <vt:lpstr>ATLAS Tracker Upgrade Staves</vt:lpstr>
      <vt:lpstr>Summary</vt:lpstr>
      <vt:lpstr>Slide 42</vt:lpstr>
    </vt:vector>
  </TitlesOfParts>
  <Company>The University of Liverpool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at the Terra scale</dc:title>
  <dc:creator>Jones, Tim</dc:creator>
  <cp:lastModifiedBy>Jones, Tim </cp:lastModifiedBy>
  <cp:revision>203</cp:revision>
  <dcterms:created xsi:type="dcterms:W3CDTF">2013-02-15T16:45:23Z</dcterms:created>
  <dcterms:modified xsi:type="dcterms:W3CDTF">2013-02-28T09:33:36Z</dcterms:modified>
</cp:coreProperties>
</file>