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9" r:id="rId2"/>
    <p:sldId id="279" r:id="rId3"/>
    <p:sldId id="287" r:id="rId4"/>
    <p:sldId id="288" r:id="rId5"/>
    <p:sldId id="290" r:id="rId6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B"/>
    <a:srgbClr val="00B0F0"/>
    <a:srgbClr val="9C9E9F"/>
    <a:srgbClr val="FFFFF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822" autoAdjust="0"/>
  </p:normalViewPr>
  <p:slideViewPr>
    <p:cSldViewPr snapToGrid="0">
      <p:cViewPr>
        <p:scale>
          <a:sx n="100" d="100"/>
          <a:sy n="100" d="100"/>
        </p:scale>
        <p:origin x="-2124" y="-75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42" y="-72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940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8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1762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905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Uros Mavric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err="1" smtClean="0">
                <a:solidFill>
                  <a:schemeClr val="bg2"/>
                </a:solidFill>
              </a:rPr>
              <a:t>uLOG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baseline="0" dirty="0" err="1" smtClean="0">
                <a:solidFill>
                  <a:schemeClr val="bg2"/>
                </a:solidFill>
              </a:rPr>
              <a:t>RF&amp;Carrier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20.2.2013</a:t>
            </a:r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 smtClean="0"/>
              <a:t>uLOG</a:t>
            </a:r>
            <a:r>
              <a:rPr lang="en-US" dirty="0" smtClean="0"/>
              <a:t> Carrier and </a:t>
            </a:r>
            <a:r>
              <a:rPr lang="en-US" dirty="0" smtClean="0"/>
              <a:t>RF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436880" y="5183188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smtClean="0"/>
              <a:t>		</a:t>
            </a:r>
            <a:r>
              <a:rPr lang="en-US" sz="1200" dirty="0" smtClean="0"/>
              <a:t>			</a:t>
            </a:r>
            <a:r>
              <a:rPr lang="en-US" sz="1200" dirty="0" err="1" smtClean="0"/>
              <a:t>Uros</a:t>
            </a:r>
            <a:r>
              <a:rPr lang="en-US" sz="1200" dirty="0" smtClean="0"/>
              <a:t> </a:t>
            </a:r>
            <a:r>
              <a:rPr lang="en-US" sz="1200" dirty="0" err="1" smtClean="0"/>
              <a:t>Mavric</a:t>
            </a:r>
            <a:r>
              <a:rPr lang="en-US" sz="1200" dirty="0" smtClean="0"/>
              <a:t> </a:t>
            </a:r>
            <a:endParaRPr lang="en-US" sz="1200" dirty="0" smtClean="0"/>
          </a:p>
          <a:p>
            <a:r>
              <a:rPr lang="en-US" sz="1200" dirty="0" smtClean="0"/>
              <a:t>	</a:t>
            </a:r>
            <a:r>
              <a:rPr lang="en-US" sz="1200" dirty="0" smtClean="0"/>
              <a:t>				Collaboration </a:t>
            </a:r>
            <a:r>
              <a:rPr lang="en-US" sz="1200" dirty="0" smtClean="0"/>
              <a:t>Meeting, </a:t>
            </a:r>
            <a:r>
              <a:rPr lang="en-US" sz="1200" dirty="0" err="1" smtClean="0"/>
              <a:t>Świerk</a:t>
            </a:r>
            <a:r>
              <a:rPr lang="en-US" sz="1200" dirty="0" smtClean="0"/>
              <a:t>, </a:t>
            </a:r>
            <a:r>
              <a:rPr lang="en-US" sz="1200" dirty="0" smtClean="0"/>
              <a:t>20.2.2013</a:t>
            </a:r>
          </a:p>
          <a:p>
            <a:r>
              <a:rPr lang="en-US" sz="1200" dirty="0" smtClean="0"/>
              <a:t>	</a:t>
            </a:r>
            <a:r>
              <a:rPr lang="en-US" sz="1200" dirty="0" smtClean="0"/>
              <a:t>				</a:t>
            </a:r>
            <a:r>
              <a:rPr lang="en-US" sz="1200" dirty="0" smtClean="0"/>
              <a:t>			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31759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smtClean="0"/>
              <a:t>Staus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Project</a:t>
            </a:r>
            <a:r>
              <a:rPr lang="de-DE" dirty="0" smtClean="0">
                <a:solidFill>
                  <a:srgbClr val="FFFF00"/>
                </a:solidFill>
              </a:rPr>
              <a:t>.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62" y="942346"/>
            <a:ext cx="8723003" cy="4792663"/>
          </a:xfrm>
        </p:spPr>
        <p:txBody>
          <a:bodyPr/>
          <a:lstStyle/>
          <a:p>
            <a:r>
              <a:rPr lang="en-US" dirty="0" smtClean="0"/>
              <a:t>RF Board : </a:t>
            </a:r>
          </a:p>
          <a:p>
            <a:pPr lvl="1"/>
            <a:r>
              <a:rPr lang="en-US" dirty="0" smtClean="0"/>
              <a:t>Changes in the </a:t>
            </a:r>
            <a:r>
              <a:rPr lang="en-US" dirty="0" smtClean="0"/>
              <a:t>Schematic: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REF </a:t>
            </a:r>
            <a:r>
              <a:rPr lang="en-US" dirty="0" smtClean="0"/>
              <a:t>auxiliary</a:t>
            </a:r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dirty="0" smtClean="0"/>
              <a:t>utput (e.g. for KLMs</a:t>
            </a:r>
            <a:r>
              <a:rPr lang="en-US" dirty="0" smtClean="0"/>
              <a:t>), 1.3 GHz , +15 </a:t>
            </a:r>
            <a:r>
              <a:rPr lang="en-US" dirty="0" err="1" smtClean="0"/>
              <a:t>dBm</a:t>
            </a:r>
            <a:r>
              <a:rPr lang="en-US" dirty="0" smtClean="0"/>
              <a:t> output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By-passable (resistors) </a:t>
            </a:r>
            <a:r>
              <a:rPr lang="en-US" dirty="0" smtClean="0"/>
              <a:t>RF amp on the main REF </a:t>
            </a:r>
            <a:r>
              <a:rPr lang="en-US" dirty="0" smtClean="0"/>
              <a:t>distribution probably not enough power for the REF and LO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Resistor </a:t>
            </a:r>
            <a:r>
              <a:rPr lang="en-US" dirty="0" smtClean="0"/>
              <a:t>transformers for voltage and RF power readings </a:t>
            </a:r>
            <a:r>
              <a:rPr lang="en-US" dirty="0" smtClean="0"/>
              <a:t>on the side of the RF board instead of carrier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err="1" smtClean="0"/>
              <a:t>LoPro</a:t>
            </a:r>
            <a:r>
              <a:rPr lang="en-US" dirty="0" smtClean="0"/>
              <a:t> Dielectric instead of normal </a:t>
            </a:r>
            <a:r>
              <a:rPr lang="en-US" dirty="0" smtClean="0"/>
              <a:t>RO4003C -&gt; smaller roughness with thicker copper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1.5 oz </a:t>
            </a:r>
            <a:r>
              <a:rPr lang="en-US" dirty="0" smtClean="0"/>
              <a:t>copper -&gt; better thermal characteristics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err="1" smtClean="0"/>
              <a:t>Pinout</a:t>
            </a:r>
            <a:r>
              <a:rPr lang="en-US" dirty="0" smtClean="0"/>
              <a:t> change of the interface </a:t>
            </a:r>
            <a:r>
              <a:rPr lang="en-US" dirty="0" smtClean="0"/>
              <a:t>connector to simplify routing on the carrier </a:t>
            </a:r>
            <a:endParaRPr lang="en-US" dirty="0" smtClean="0"/>
          </a:p>
          <a:p>
            <a:pPr lvl="1"/>
            <a:r>
              <a:rPr lang="en-US" dirty="0" smtClean="0"/>
              <a:t>Complete </a:t>
            </a:r>
            <a:r>
              <a:rPr lang="en-US" dirty="0" smtClean="0"/>
              <a:t>re-routing of the ver</a:t>
            </a:r>
            <a:r>
              <a:rPr lang="en-US" dirty="0" smtClean="0"/>
              <a:t>. </a:t>
            </a:r>
            <a:r>
              <a:rPr lang="en-US" dirty="0" smtClean="0"/>
              <a:t>1</a:t>
            </a:r>
            <a:r>
              <a:rPr lang="pl-PL" dirty="0" smtClean="0"/>
              <a:t> RF </a:t>
            </a:r>
            <a:r>
              <a:rPr lang="pl-PL" smtClean="0"/>
              <a:t>board</a:t>
            </a:r>
            <a:r>
              <a:rPr lang="en-US" smtClean="0"/>
              <a:t> </a:t>
            </a:r>
            <a:r>
              <a:rPr lang="en-US" dirty="0" smtClean="0"/>
              <a:t>was </a:t>
            </a:r>
            <a:r>
              <a:rPr lang="en-US" dirty="0" smtClean="0"/>
              <a:t>needed </a:t>
            </a:r>
          </a:p>
          <a:p>
            <a:pPr lvl="1"/>
            <a:r>
              <a:rPr lang="en-US" dirty="0" smtClean="0"/>
              <a:t>power </a:t>
            </a:r>
            <a:r>
              <a:rPr lang="en-US" dirty="0" smtClean="0"/>
              <a:t>layers still to be </a:t>
            </a:r>
            <a:r>
              <a:rPr lang="en-US" dirty="0" smtClean="0"/>
              <a:t>routed</a:t>
            </a:r>
            <a:endParaRPr lang="en-US" dirty="0" smtClean="0"/>
          </a:p>
          <a:p>
            <a:r>
              <a:rPr lang="en-US" dirty="0" smtClean="0"/>
              <a:t>Carrier Board :</a:t>
            </a:r>
          </a:p>
          <a:p>
            <a:pPr lvl="1"/>
            <a:r>
              <a:rPr lang="en-US" dirty="0" smtClean="0"/>
              <a:t>Schematic defined (MMC section </a:t>
            </a:r>
            <a:r>
              <a:rPr lang="en-US" dirty="0" smtClean="0"/>
              <a:t>still to be changed due to MMC1.0 compatibility)</a:t>
            </a:r>
            <a:endParaRPr lang="en-US" dirty="0" smtClean="0"/>
          </a:p>
          <a:p>
            <a:pPr lvl="1"/>
            <a:r>
              <a:rPr lang="en-US" dirty="0" smtClean="0"/>
              <a:t>To be finished: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</a:t>
            </a:r>
            <a:r>
              <a:rPr lang="en-US" dirty="0" smtClean="0"/>
              <a:t>pplication MC connections to the MMC, ADCs, JTAG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MMC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Final pouring and RF via stitching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Power layers </a:t>
            </a:r>
            <a:r>
              <a:rPr lang="en-US" dirty="0" smtClean="0"/>
              <a:t>almost done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743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Define the missing sections:</a:t>
            </a:r>
          </a:p>
          <a:p>
            <a:pPr lvl="1"/>
            <a:r>
              <a:rPr lang="en-US" sz="1400" dirty="0" smtClean="0"/>
              <a:t>MMC</a:t>
            </a:r>
          </a:p>
          <a:p>
            <a:pPr lvl="1"/>
            <a:r>
              <a:rPr lang="en-US" sz="1400" dirty="0" smtClean="0"/>
              <a:t>All the rest that comes up every week</a:t>
            </a:r>
          </a:p>
          <a:p>
            <a:r>
              <a:rPr lang="en-US" sz="1800" dirty="0" smtClean="0"/>
              <a:t>Manufacturing of 3 prototypes (RF and Carrier):</a:t>
            </a:r>
            <a:endParaRPr lang="en-US" sz="1800" dirty="0" smtClean="0"/>
          </a:p>
          <a:p>
            <a:pPr lvl="1"/>
            <a:r>
              <a:rPr lang="en-US" sz="1400" dirty="0" smtClean="0"/>
              <a:t>Exception PCB – PCB manufacturer</a:t>
            </a:r>
          </a:p>
          <a:p>
            <a:pPr lvl="1"/>
            <a:r>
              <a:rPr lang="en-US" sz="1400" dirty="0" smtClean="0"/>
              <a:t>Screaming  circuits – Assembly house</a:t>
            </a:r>
          </a:p>
          <a:p>
            <a:r>
              <a:rPr lang="en-US" sz="1800" dirty="0" smtClean="0"/>
              <a:t>The first tests will be done at DESY</a:t>
            </a:r>
          </a:p>
          <a:p>
            <a:r>
              <a:rPr lang="en-US" sz="1800" dirty="0" smtClean="0"/>
              <a:t>None of the components is critical from the point of view of lead time:</a:t>
            </a:r>
          </a:p>
          <a:p>
            <a:pPr lvl="1"/>
            <a:r>
              <a:rPr lang="en-US" sz="1400" dirty="0" smtClean="0"/>
              <a:t>ERNI connectors – 6 spares anywhere? </a:t>
            </a:r>
          </a:p>
          <a:p>
            <a:r>
              <a:rPr lang="en-US" sz="1800" dirty="0" smtClean="0"/>
              <a:t>In parallel the shields are being manufactured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7078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MMC</a:t>
            </a:r>
            <a:endParaRPr lang="en-US" dirty="0" smtClean="0"/>
          </a:p>
          <a:p>
            <a:r>
              <a:rPr lang="en-US" dirty="0" smtClean="0"/>
              <a:t>Temperature </a:t>
            </a:r>
            <a:r>
              <a:rPr lang="en-US" dirty="0" smtClean="0"/>
              <a:t>regulation:</a:t>
            </a:r>
          </a:p>
          <a:p>
            <a:pPr lvl="1"/>
            <a:r>
              <a:rPr lang="en-US" dirty="0" smtClean="0"/>
              <a:t>General principle (fully isolated system or regulation of specific areas)</a:t>
            </a:r>
          </a:p>
          <a:p>
            <a:pPr lvl="1"/>
            <a:r>
              <a:rPr lang="en-US" dirty="0" smtClean="0"/>
              <a:t>Mechanics will be defined by the temp. regulation principle</a:t>
            </a:r>
          </a:p>
          <a:p>
            <a:pPr lvl="1"/>
            <a:r>
              <a:rPr lang="en-US" dirty="0" smtClean="0"/>
              <a:t>The TEC </a:t>
            </a:r>
            <a:r>
              <a:rPr lang="en-US" dirty="0" err="1" smtClean="0"/>
              <a:t>mezz</a:t>
            </a:r>
            <a:r>
              <a:rPr lang="en-US" dirty="0" smtClean="0"/>
              <a:t>. will be manufactured after the prototypes have been delivered.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11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3D Views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51" t="27301" r="18437" b="22286"/>
          <a:stretch/>
        </p:blipFill>
        <p:spPr bwMode="auto">
          <a:xfrm>
            <a:off x="297543" y="1559922"/>
            <a:ext cx="2916526" cy="24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73" t="24889" r="16562" b="46540"/>
          <a:stretch/>
        </p:blipFill>
        <p:spPr bwMode="auto">
          <a:xfrm>
            <a:off x="297543" y="4800620"/>
            <a:ext cx="2916526" cy="99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t="35111" r="24444" b="47746"/>
          <a:stretch/>
        </p:blipFill>
        <p:spPr bwMode="auto">
          <a:xfrm>
            <a:off x="3881442" y="4815979"/>
            <a:ext cx="4675092" cy="99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28" t="14667" r="25486" b="38667"/>
          <a:stretch/>
        </p:blipFill>
        <p:spPr bwMode="auto">
          <a:xfrm>
            <a:off x="3473772" y="1343057"/>
            <a:ext cx="3231828" cy="285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2" t="12445" r="33750" b="38000"/>
          <a:stretch/>
        </p:blipFill>
        <p:spPr bwMode="auto">
          <a:xfrm>
            <a:off x="6883309" y="2974051"/>
            <a:ext cx="1867829" cy="17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750" y="1000125"/>
            <a:ext cx="223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Board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5775" y="1000125"/>
            <a:ext cx="223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Carrier Board - Top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34847" y="2635497"/>
            <a:ext cx="223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Carrier Board - Bottom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70386" y="4477425"/>
            <a:ext cx="223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RF&amp;Carrier</a:t>
            </a:r>
            <a:endParaRPr lang="en-US" dirty="0"/>
          </a:p>
        </p:txBody>
      </p:sp>
      <p:sp>
        <p:nvSpPr>
          <p:cNvPr id="15" name="Prostokąt zaokrąglony 14"/>
          <p:cNvSpPr/>
          <p:nvPr/>
        </p:nvSpPr>
        <p:spPr bwMode="auto">
          <a:xfrm>
            <a:off x="523875" y="1771650"/>
            <a:ext cx="1485900" cy="150495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Prostokąt zaokrąglony 15"/>
          <p:cNvSpPr/>
          <p:nvPr/>
        </p:nvSpPr>
        <p:spPr bwMode="auto">
          <a:xfrm>
            <a:off x="4600575" y="2819400"/>
            <a:ext cx="838200" cy="981075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714375" y="1781175"/>
            <a:ext cx="223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LO Gen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4267200" y="2743200"/>
            <a:ext cx="2238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Distribution </a:t>
            </a:r>
            <a:r>
              <a:rPr lang="en-US" dirty="0" err="1" smtClean="0">
                <a:solidFill>
                  <a:schemeClr val="accent1"/>
                </a:solidFill>
              </a:rPr>
              <a:t>Mezz</a:t>
            </a:r>
            <a:r>
              <a:rPr lang="en-US" dirty="0" smtClean="0">
                <a:solidFill>
                  <a:schemeClr val="accent1"/>
                </a:solidFill>
              </a:rPr>
              <a:t>. boards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6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PM_mavric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EBPM_mavric</Template>
  <TotalTime>56</TotalTime>
  <Words>301</Words>
  <Application>Microsoft Office PowerPoint</Application>
  <PresentationFormat>Pokaz na ekranie (4:3)</PresentationFormat>
  <Paragraphs>48</Paragraphs>
  <Slides>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EBPM_mavric</vt:lpstr>
      <vt:lpstr>uLOG Carrier and RF.</vt:lpstr>
      <vt:lpstr>Current Staus of the Project.</vt:lpstr>
      <vt:lpstr>Next Steps.</vt:lpstr>
      <vt:lpstr>Open Questions.</vt:lpstr>
      <vt:lpstr>Current 3D Views.</vt:lpstr>
    </vt:vector>
  </TitlesOfParts>
  <Company>DESY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End Upgrade for the EBPM.</dc:title>
  <dc:creator>Mavric, Uros</dc:creator>
  <cp:lastModifiedBy>TSK</cp:lastModifiedBy>
  <cp:revision>66</cp:revision>
  <dcterms:created xsi:type="dcterms:W3CDTF">2011-12-12T21:33:40Z</dcterms:created>
  <dcterms:modified xsi:type="dcterms:W3CDTF">2013-02-19T22:34:59Z</dcterms:modified>
</cp:coreProperties>
</file>