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66" r:id="rId3"/>
    <p:sldId id="267" r:id="rId4"/>
    <p:sldId id="268" r:id="rId5"/>
    <p:sldId id="269" r:id="rId6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E9F"/>
    <a:srgbClr val="FFFFFF"/>
    <a:srgbClr val="DDDDDD"/>
    <a:srgbClr val="00A5EB"/>
    <a:srgbClr val="FFCC00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26" autoAdjust="0"/>
    <p:restoredTop sz="94822" autoAdjust="0"/>
  </p:normalViewPr>
  <p:slideViewPr>
    <p:cSldViewPr snapToGrid="0">
      <p:cViewPr varScale="1">
        <p:scale>
          <a:sx n="92" d="100"/>
          <a:sy n="92" d="100"/>
        </p:scale>
        <p:origin x="-1956" y="-102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Robert Meyer </a:t>
            </a:r>
            <a:r>
              <a:rPr lang="en-GB" sz="900" dirty="0" smtClean="0">
                <a:solidFill>
                  <a:schemeClr val="bg2"/>
                </a:solidFill>
              </a:rPr>
              <a:t>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US" sz="900" dirty="0" smtClean="0">
                <a:solidFill>
                  <a:schemeClr val="bg2"/>
                </a:solidFill>
              </a:rPr>
              <a:t>Advanced Techniques in LLRF control for XFEL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dirty="0" smtClean="0">
                <a:solidFill>
                  <a:schemeClr val="bg2"/>
                </a:solidFill>
              </a:rPr>
              <a:t>20.02.2013 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DRTM-AD84</a:t>
            </a:r>
            <a:endParaRPr lang="de-DE" dirty="0"/>
          </a:p>
        </p:txBody>
      </p:sp>
      <p:sp>
        <p:nvSpPr>
          <p:cNvPr id="185374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82575" y="1363663"/>
            <a:ext cx="8529638" cy="485775"/>
          </a:xfrm>
        </p:spPr>
        <p:txBody>
          <a:bodyPr/>
          <a:lstStyle/>
          <a:p>
            <a:r>
              <a:rPr lang="en-US" dirty="0" smtClean="0"/>
              <a:t>General 16-bit (8 </a:t>
            </a:r>
            <a:r>
              <a:rPr lang="en-US" dirty="0"/>
              <a:t>Channel ADC, 4 Channel DAC </a:t>
            </a:r>
            <a:r>
              <a:rPr lang="en-US" dirty="0" smtClean="0"/>
              <a:t>Board)</a:t>
            </a:r>
            <a:endParaRPr lang="en-US" dirty="0"/>
          </a:p>
          <a:p>
            <a:endParaRPr lang="de-DE" dirty="0"/>
          </a:p>
        </p:txBody>
      </p:sp>
      <p:sp>
        <p:nvSpPr>
          <p:cNvPr id="185379" name="Text Box 35"/>
          <p:cNvSpPr txBox="1">
            <a:spLocks noChangeArrowheads="1"/>
          </p:cNvSpPr>
          <p:nvPr/>
        </p:nvSpPr>
        <p:spPr bwMode="auto">
          <a:xfrm>
            <a:off x="4646613" y="4356100"/>
            <a:ext cx="4165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dirty="0" smtClean="0">
                <a:solidFill>
                  <a:srgbClr val="00A5EB"/>
                </a:solidFill>
              </a:rPr>
              <a:t>Robert Meyer</a:t>
            </a:r>
            <a:endParaRPr lang="de-DE" dirty="0">
              <a:solidFill>
                <a:srgbClr val="00A5EB"/>
              </a:solidFill>
            </a:endParaRPr>
          </a:p>
          <a:p>
            <a:r>
              <a:rPr lang="en-US" dirty="0"/>
              <a:t>Advanced Techniques in LLRF control for XFEL</a:t>
            </a:r>
            <a:endParaRPr lang="de-DE" dirty="0"/>
          </a:p>
          <a:p>
            <a:r>
              <a:rPr lang="de-DE" dirty="0" err="1"/>
              <a:t>Otwock-Swierk</a:t>
            </a:r>
            <a:r>
              <a:rPr lang="de-DE" dirty="0"/>
              <a:t>, 20.02.2013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RTM-Board Interface D1.0 / D1.1</a:t>
            </a:r>
          </a:p>
          <a:p>
            <a:r>
              <a:rPr lang="en-US" dirty="0" smtClean="0"/>
              <a:t>8 Channel 16-bit ADC</a:t>
            </a:r>
          </a:p>
          <a:p>
            <a:pPr lvl="1"/>
            <a:r>
              <a:rPr lang="en-US" dirty="0" smtClean="0"/>
              <a:t>Selectable 50Ω or 1kΩ Input impedance</a:t>
            </a:r>
          </a:p>
          <a:p>
            <a:pPr lvl="1"/>
            <a:r>
              <a:rPr lang="en-US" dirty="0" smtClean="0"/>
              <a:t>Selectable 2MHz LPF for antialiasing</a:t>
            </a:r>
          </a:p>
          <a:p>
            <a:pPr lvl="1"/>
            <a:r>
              <a:rPr lang="en-US" dirty="0" smtClean="0"/>
              <a:t>10MSPS Data rate</a:t>
            </a:r>
          </a:p>
          <a:p>
            <a:pPr lvl="1"/>
            <a:r>
              <a:rPr lang="en-US" dirty="0" err="1" smtClean="0"/>
              <a:t>Inputbandwidth</a:t>
            </a:r>
            <a:r>
              <a:rPr lang="en-US" dirty="0" smtClean="0"/>
              <a:t> of 90MHz or 2 MHz</a:t>
            </a:r>
          </a:p>
          <a:p>
            <a:r>
              <a:rPr lang="en-US" dirty="0" smtClean="0"/>
              <a:t>4 Channel 16-bit DAC</a:t>
            </a:r>
          </a:p>
          <a:p>
            <a:pPr lvl="1"/>
            <a:r>
              <a:rPr lang="en-US" dirty="0" smtClean="0"/>
              <a:t>High Gain Output ±3V@50r</a:t>
            </a:r>
          </a:p>
          <a:p>
            <a:pPr lvl="1"/>
            <a:r>
              <a:rPr lang="en-US" dirty="0" smtClean="0"/>
              <a:t>Low Gain Output ±1V@50r</a:t>
            </a:r>
          </a:p>
          <a:p>
            <a:pPr lvl="1"/>
            <a:r>
              <a:rPr lang="en-US" dirty="0" smtClean="0"/>
              <a:t>1 MSPS direct Data rate / 16MSPS with interpolation</a:t>
            </a:r>
          </a:p>
          <a:p>
            <a:r>
              <a:rPr lang="en-US" dirty="0" smtClean="0"/>
              <a:t>Independent Timing on each Channel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Filterstage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7" y="977900"/>
            <a:ext cx="6837769" cy="4792663"/>
          </a:xfrm>
        </p:spPr>
      </p:pic>
    </p:spTree>
    <p:extLst>
      <p:ext uri="{BB962C8B-B14F-4D97-AF65-F5344CB8AC3E}">
        <p14:creationId xmlns:p14="http://schemas.microsoft.com/office/powerpoint/2010/main" val="10891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FFT on RAW-Data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346" y="977900"/>
            <a:ext cx="6496570" cy="3367271"/>
          </a:xfrm>
        </p:spPr>
      </p:pic>
    </p:spTree>
    <p:extLst>
      <p:ext uri="{BB962C8B-B14F-4D97-AF65-F5344CB8AC3E}">
        <p14:creationId xmlns:p14="http://schemas.microsoft.com/office/powerpoint/2010/main" val="2510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RTM-Interface to D1.1</a:t>
            </a:r>
          </a:p>
          <a:p>
            <a:r>
              <a:rPr lang="en-US" dirty="0" smtClean="0"/>
              <a:t>Change DAC-</a:t>
            </a:r>
            <a:r>
              <a:rPr lang="en-US" dirty="0" err="1" smtClean="0"/>
              <a:t>Outputfilter</a:t>
            </a:r>
            <a:r>
              <a:rPr lang="en-US" dirty="0" smtClean="0"/>
              <a:t> from Passive to Active</a:t>
            </a:r>
          </a:p>
          <a:p>
            <a:r>
              <a:rPr lang="en-US" dirty="0" smtClean="0"/>
              <a:t>Improve </a:t>
            </a:r>
            <a:r>
              <a:rPr lang="en-US" dirty="0" err="1" smtClean="0"/>
              <a:t>Voltagegenaration</a:t>
            </a:r>
            <a:endParaRPr lang="en-US" dirty="0" smtClean="0"/>
          </a:p>
          <a:p>
            <a:r>
              <a:rPr lang="en-US" dirty="0" smtClean="0"/>
              <a:t>See how it works </a:t>
            </a:r>
            <a:r>
              <a:rPr lang="en-US" smtClean="0"/>
              <a:t>in “real life”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110</Words>
  <Application>Microsoft Office PowerPoint</Application>
  <PresentationFormat>Bildschirmpräsentation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PPT-Vorlage_en</vt:lpstr>
      <vt:lpstr>DRTM-AD84</vt:lpstr>
      <vt:lpstr>Specification</vt:lpstr>
      <vt:lpstr>Filterstage</vt:lpstr>
      <vt:lpstr>FFT on RAW-Data</vt:lpstr>
      <vt:lpstr>Next Steps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DRTM-AD84</dc:title>
  <dc:creator>Meyer, Robert</dc:creator>
  <cp:lastModifiedBy>Robert Meyer</cp:lastModifiedBy>
  <cp:revision>12</cp:revision>
  <dcterms:created xsi:type="dcterms:W3CDTF">2013-02-12T11:34:08Z</dcterms:created>
  <dcterms:modified xsi:type="dcterms:W3CDTF">2013-02-18T13:12:46Z</dcterms:modified>
</cp:coreProperties>
</file>