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98" r:id="rId5"/>
    <p:sldId id="290" r:id="rId6"/>
    <p:sldId id="294" r:id="rId7"/>
    <p:sldId id="293" r:id="rId8"/>
    <p:sldId id="296" r:id="rId9"/>
    <p:sldId id="297" r:id="rId10"/>
    <p:sldId id="273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00FF00"/>
    <a:srgbClr val="008000"/>
    <a:srgbClr val="FD930A"/>
    <a:srgbClr val="261748"/>
    <a:srgbClr val="251555"/>
    <a:srgbClr val="626262"/>
    <a:srgbClr val="100F2E"/>
    <a:srgbClr val="23145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3" autoAdjust="0"/>
    <p:restoredTop sz="88945" autoAdjust="0"/>
  </p:normalViewPr>
  <p:slideViewPr>
    <p:cSldViewPr snapToGrid="0">
      <p:cViewPr>
        <p:scale>
          <a:sx n="66" d="100"/>
          <a:sy n="66" d="100"/>
        </p:scale>
        <p:origin x="-1080" y="-90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20" y="468"/>
      </p:cViewPr>
      <p:guideLst>
        <p:guide orient="horz" pos="2880"/>
        <p:guide pos="2154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DEF0B-D369-44A6-9139-11F94BE81296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4D6B84A-3580-4307-8E02-CE5728B95B43}">
      <dgm:prSet/>
      <dgm:spPr>
        <a:solidFill>
          <a:srgbClr val="FFC000"/>
        </a:solidFill>
      </dgm:spPr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Routing</a:t>
          </a:r>
          <a:endParaRPr lang="pl-PL" dirty="0">
            <a:solidFill>
              <a:srgbClr val="002060"/>
            </a:solidFill>
          </a:endParaRPr>
        </a:p>
      </dgm:t>
    </dgm:pt>
    <dgm:pt modelId="{80BD0BA0-753F-4987-982C-C946929CEFD1}" type="parTrans" cxnId="{2CDA93B3-551E-470D-890D-832FC6ECC93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866DC60E-6943-4EE4-92E4-9F4ABB648304}" type="sibTrans" cxnId="{2CDA93B3-551E-470D-890D-832FC6ECC93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CBCE34F4-9A76-4F78-A2F0-9243C0F2C32B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Production</a:t>
          </a:r>
          <a:r>
            <a:rPr lang="pl-PL" dirty="0" smtClean="0">
              <a:solidFill>
                <a:srgbClr val="002060"/>
              </a:solidFill>
            </a:rPr>
            <a:t> + </a:t>
          </a:r>
          <a:r>
            <a:rPr lang="pl-PL" dirty="0" err="1" smtClean="0">
              <a:solidFill>
                <a:srgbClr val="002060"/>
              </a:solidFill>
            </a:rPr>
            <a:t>Assembly</a:t>
          </a:r>
          <a:endParaRPr lang="pl-PL" dirty="0">
            <a:solidFill>
              <a:srgbClr val="002060"/>
            </a:solidFill>
          </a:endParaRPr>
        </a:p>
      </dgm:t>
    </dgm:pt>
    <dgm:pt modelId="{FCE43BC9-2D0A-4359-87DB-8D3E004D3F36}" type="parTrans" cxnId="{8410C6A8-B34F-4F32-A5C9-E5DC57B5857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7593BC69-81CB-493E-BBDD-CB35598B467C}" type="sibTrans" cxnId="{8410C6A8-B34F-4F32-A5C9-E5DC57B5857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CF27FBCF-6CD5-4DC9-B674-E24A00322232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Testing</a:t>
          </a:r>
          <a:endParaRPr lang="pl-PL" dirty="0">
            <a:solidFill>
              <a:srgbClr val="002060"/>
            </a:solidFill>
          </a:endParaRPr>
        </a:p>
      </dgm:t>
    </dgm:pt>
    <dgm:pt modelId="{0578CA59-6495-46AB-9B2D-F3730916EFBE}" type="parTrans" cxnId="{A60D1540-52B7-42DB-BD14-05384207453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D80351AD-BA04-4383-BD38-73620A447A37}" type="sibTrans" cxnId="{A60D1540-52B7-42DB-BD14-05384207453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2546503-61D9-4D7D-860B-976CDCD2AFF1}">
      <dgm:prSet/>
      <dgm:spPr/>
      <dgm:t>
        <a:bodyPr/>
        <a:lstStyle/>
        <a:p>
          <a:pPr rtl="0"/>
          <a:r>
            <a:rPr lang="pl-PL" dirty="0" smtClean="0">
              <a:solidFill>
                <a:srgbClr val="002060"/>
              </a:solidFill>
            </a:rPr>
            <a:t>V2.0</a:t>
          </a:r>
          <a:endParaRPr lang="pl-PL" dirty="0">
            <a:solidFill>
              <a:srgbClr val="002060"/>
            </a:solidFill>
          </a:endParaRPr>
        </a:p>
      </dgm:t>
    </dgm:pt>
    <dgm:pt modelId="{217B6AEF-E599-4F2C-A89B-310EBA43D36C}" type="parTrans" cxnId="{65261A56-482C-4BEE-8007-CFC7D0652AA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3C7CDF7E-3474-46F1-9332-5ED5BB465153}" type="sibTrans" cxnId="{65261A56-482C-4BEE-8007-CFC7D0652AA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E3EB07EF-4C32-427E-960D-7999C4E0FA6E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Celebrate</a:t>
          </a:r>
          <a:endParaRPr lang="pl-PL" dirty="0" smtClean="0">
            <a:solidFill>
              <a:srgbClr val="002060"/>
            </a:solidFill>
          </a:endParaRPr>
        </a:p>
        <a:p>
          <a:pPr rtl="0"/>
          <a:r>
            <a:rPr lang="pl-PL" dirty="0" err="1" smtClean="0">
              <a:solidFill>
                <a:srgbClr val="002060"/>
              </a:solidFill>
              <a:latin typeface="Times New Roman"/>
              <a:cs typeface="Times New Roman"/>
            </a:rPr>
            <a:t>→</a:t>
          </a:r>
          <a:r>
            <a:rPr lang="pl-PL" dirty="0" err="1" smtClean="0">
              <a:solidFill>
                <a:srgbClr val="002060"/>
              </a:solidFill>
              <a:sym typeface="Wingdings"/>
            </a:rPr>
            <a:t></a:t>
          </a:r>
          <a:endParaRPr lang="pl-PL" dirty="0">
            <a:solidFill>
              <a:srgbClr val="002060"/>
            </a:solidFill>
          </a:endParaRPr>
        </a:p>
      </dgm:t>
    </dgm:pt>
    <dgm:pt modelId="{F413C0CD-25DB-46A0-80CA-C823F5025CE4}" type="parTrans" cxnId="{070C0216-57C9-4B7E-8AE5-EADCEE8D160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FA71EA32-56F5-4A8A-9CD3-72E014A55FB0}" type="sibTrans" cxnId="{070C0216-57C9-4B7E-8AE5-EADCEE8D160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14160E9C-EE9C-4BF0-9CAA-E75CF5CCA1DD}">
      <dgm:prSet/>
      <dgm:spPr>
        <a:solidFill>
          <a:srgbClr val="FF0000"/>
        </a:solidFill>
      </dgm:spPr>
      <dgm:t>
        <a:bodyPr/>
        <a:lstStyle/>
        <a:p>
          <a:pPr rtl="0"/>
          <a:r>
            <a:rPr lang="pl-PL" dirty="0" err="1" smtClean="0">
              <a:solidFill>
                <a:schemeClr val="bg1"/>
              </a:solidFill>
            </a:rPr>
            <a:t>Firmware</a:t>
          </a:r>
          <a:r>
            <a:rPr lang="pl-PL" dirty="0" smtClean="0">
              <a:solidFill>
                <a:schemeClr val="bg1"/>
              </a:solidFill>
            </a:rPr>
            <a:t> !!! </a:t>
          </a:r>
          <a:r>
            <a:rPr lang="pl-PL" dirty="0" err="1" smtClean="0">
              <a:solidFill>
                <a:schemeClr val="bg1"/>
              </a:solidFill>
            </a:rPr>
            <a:t>Maybe</a:t>
          </a:r>
          <a:r>
            <a:rPr lang="pl-PL" dirty="0" smtClean="0">
              <a:solidFill>
                <a:schemeClr val="bg1"/>
              </a:solidFill>
            </a:rPr>
            <a:t> WJ?</a:t>
          </a:r>
          <a:endParaRPr lang="pl-PL" dirty="0">
            <a:solidFill>
              <a:schemeClr val="bg1"/>
            </a:solidFill>
          </a:endParaRPr>
        </a:p>
      </dgm:t>
    </dgm:pt>
    <dgm:pt modelId="{3FB69922-4203-45ED-A2AB-F82AFCCB7FF9}" type="parTrans" cxnId="{BB63E6F7-ACE5-460A-9C80-4FE74393B7A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FD7388E8-97F8-41EF-A30A-88165927541B}" type="sibTrans" cxnId="{BB63E6F7-ACE5-460A-9C80-4FE74393B7A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FFF997E9-4574-41FA-BBB1-5738F1F2F67B}">
      <dgm:prSet/>
      <dgm:spPr>
        <a:solidFill>
          <a:srgbClr val="FF0000"/>
        </a:solidFill>
      </dgm:spPr>
      <dgm:t>
        <a:bodyPr/>
        <a:lstStyle/>
        <a:p>
          <a:pPr rtl="0"/>
          <a:r>
            <a:rPr lang="pl-PL" dirty="0" err="1" smtClean="0">
              <a:solidFill>
                <a:schemeClr val="bg1"/>
              </a:solidFill>
            </a:rPr>
            <a:t>Firmware</a:t>
          </a:r>
          <a:r>
            <a:rPr lang="pl-PL" dirty="0" smtClean="0">
              <a:solidFill>
                <a:schemeClr val="bg1"/>
              </a:solidFill>
            </a:rPr>
            <a:t> !!!</a:t>
          </a:r>
        </a:p>
      </dgm:t>
    </dgm:pt>
    <dgm:pt modelId="{8B5B477C-5824-4748-AF32-7A240C8BDB6C}" type="parTrans" cxnId="{51B045C9-46AB-46FC-BF6F-327A8143A80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393E21D2-72FB-4E4D-A671-10F22A0F53CD}" type="sibTrans" cxnId="{51B045C9-46AB-46FC-BF6F-327A8143A80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AE2FDD1-D5E4-4062-960D-86ED72CC5ACD}">
      <dgm:prSet/>
      <dgm:spPr/>
      <dgm:t>
        <a:bodyPr/>
        <a:lstStyle/>
        <a:p>
          <a:pPr rtl="0"/>
          <a:r>
            <a:rPr lang="pl-PL" dirty="0" smtClean="0">
              <a:solidFill>
                <a:srgbClr val="002060"/>
              </a:solidFill>
            </a:rPr>
            <a:t>More </a:t>
          </a:r>
          <a:r>
            <a:rPr lang="pl-PL" dirty="0" err="1" smtClean="0">
              <a:solidFill>
                <a:srgbClr val="002060"/>
              </a:solidFill>
            </a:rPr>
            <a:t>Firmware</a:t>
          </a:r>
          <a:r>
            <a:rPr lang="pl-PL" dirty="0" smtClean="0">
              <a:solidFill>
                <a:srgbClr val="002060"/>
              </a:solidFill>
            </a:rPr>
            <a:t> </a:t>
          </a:r>
          <a:r>
            <a:rPr lang="pl-PL" dirty="0" smtClean="0">
              <a:solidFill>
                <a:srgbClr val="002060"/>
              </a:solidFill>
              <a:sym typeface="Wingdings"/>
            </a:rPr>
            <a:t></a:t>
          </a:r>
          <a:r>
            <a:rPr lang="pl-PL" dirty="0" smtClean="0">
              <a:solidFill>
                <a:srgbClr val="002060"/>
              </a:solidFill>
            </a:rPr>
            <a:t> (</a:t>
          </a:r>
          <a:r>
            <a:rPr lang="pl-PL" dirty="0" err="1" smtClean="0">
              <a:solidFill>
                <a:srgbClr val="002060"/>
              </a:solidFill>
            </a:rPr>
            <a:t>Applications</a:t>
          </a:r>
          <a:r>
            <a:rPr lang="pl-PL" dirty="0" smtClean="0">
              <a:solidFill>
                <a:srgbClr val="002060"/>
              </a:solidFill>
            </a:rPr>
            <a:t>)</a:t>
          </a:r>
          <a:endParaRPr lang="pl-PL" dirty="0">
            <a:solidFill>
              <a:srgbClr val="002060"/>
            </a:solidFill>
          </a:endParaRPr>
        </a:p>
      </dgm:t>
    </dgm:pt>
    <dgm:pt modelId="{595C0091-4E39-4798-8618-364F400939F5}" type="parTrans" cxnId="{4B82CE1D-E7E4-46CE-9405-9A2BB2A385E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9EDB3DA7-4216-458D-BC30-82E4FF08A1ED}" type="sibTrans" cxnId="{4B82CE1D-E7E4-46CE-9405-9A2BB2A385E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1378AD7A-88AD-449F-8BAD-0BB7FB842636}">
      <dgm:prSet/>
      <dgm:spPr/>
      <dgm:t>
        <a:bodyPr/>
        <a:lstStyle/>
        <a:p>
          <a:pPr rtl="0"/>
          <a:r>
            <a:rPr lang="pl-PL" dirty="0" smtClean="0">
              <a:solidFill>
                <a:srgbClr val="002060"/>
              </a:solidFill>
            </a:rPr>
            <a:t>August++</a:t>
          </a:r>
          <a:endParaRPr lang="pl-PL" dirty="0">
            <a:solidFill>
              <a:srgbClr val="002060"/>
            </a:solidFill>
          </a:endParaRPr>
        </a:p>
      </dgm:t>
    </dgm:pt>
    <dgm:pt modelId="{85E63E8B-A39B-48BA-88AF-CB0415996D6B}" type="sibTrans" cxnId="{838292B9-0F72-451B-B60E-4B7E732C0951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1DA8377-4A17-460E-B010-205D0D17E355}" type="parTrans" cxnId="{838292B9-0F72-451B-B60E-4B7E732C0951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27405DFC-4BF4-4C55-AA28-F52B14A2C980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June</a:t>
          </a:r>
          <a:r>
            <a:rPr lang="pl-PL" dirty="0" smtClean="0">
              <a:solidFill>
                <a:srgbClr val="002060"/>
              </a:solidFill>
            </a:rPr>
            <a:t> (</a:t>
          </a:r>
          <a:r>
            <a:rPr lang="pl-PL" dirty="0" err="1" smtClean="0">
              <a:solidFill>
                <a:srgbClr val="002060"/>
              </a:solidFill>
            </a:rPr>
            <a:t>July</a:t>
          </a:r>
          <a:r>
            <a:rPr lang="pl-PL" dirty="0" smtClean="0">
              <a:solidFill>
                <a:srgbClr val="002060"/>
              </a:solidFill>
            </a:rPr>
            <a:t>)</a:t>
          </a:r>
          <a:endParaRPr lang="pl-PL" dirty="0">
            <a:solidFill>
              <a:srgbClr val="002060"/>
            </a:solidFill>
          </a:endParaRPr>
        </a:p>
      </dgm:t>
    </dgm:pt>
    <dgm:pt modelId="{A65B0D7B-4118-4BE8-97CA-1054E3391CA3}" type="sibTrans" cxnId="{51878091-0C92-4DEE-9E16-A66F23F5B22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CB2AD7E7-A59D-465B-B10B-24EEE78A45CB}" type="parTrans" cxnId="{51878091-0C92-4DEE-9E16-A66F23F5B22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6BB44028-2F8C-4A41-A39D-85932C5049BC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March</a:t>
          </a:r>
          <a:r>
            <a:rPr lang="pl-PL" dirty="0" smtClean="0">
              <a:solidFill>
                <a:srgbClr val="002060"/>
              </a:solidFill>
            </a:rPr>
            <a:t> &amp; </a:t>
          </a:r>
          <a:r>
            <a:rPr lang="pl-PL" dirty="0" err="1" smtClean="0">
              <a:solidFill>
                <a:srgbClr val="002060"/>
              </a:solidFill>
            </a:rPr>
            <a:t>April</a:t>
          </a:r>
          <a:endParaRPr lang="pl-PL" dirty="0">
            <a:solidFill>
              <a:srgbClr val="002060"/>
            </a:solidFill>
          </a:endParaRPr>
        </a:p>
      </dgm:t>
    </dgm:pt>
    <dgm:pt modelId="{234A7255-2550-42BB-A899-BCE84BE360D2}" type="sibTrans" cxnId="{65ADA39D-E548-4B32-AF18-7500F4C82FEA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90314B5-EE5F-45CA-9115-22CCD528EADE}" type="parTrans" cxnId="{65ADA39D-E548-4B32-AF18-7500F4C82FEA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50B0C60-DC85-49F0-8FAF-65AD6208C408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Till</a:t>
          </a:r>
          <a:r>
            <a:rPr lang="pl-PL" dirty="0" smtClean="0">
              <a:solidFill>
                <a:srgbClr val="002060"/>
              </a:solidFill>
            </a:rPr>
            <a:t> </a:t>
          </a:r>
          <a:r>
            <a:rPr lang="pl-PL" dirty="0" err="1" smtClean="0">
              <a:solidFill>
                <a:srgbClr val="002060"/>
              </a:solidFill>
            </a:rPr>
            <a:t>End</a:t>
          </a:r>
          <a:r>
            <a:rPr lang="pl-PL" dirty="0" smtClean="0">
              <a:solidFill>
                <a:srgbClr val="002060"/>
              </a:solidFill>
            </a:rPr>
            <a:t> of </a:t>
          </a:r>
          <a:r>
            <a:rPr lang="pl-PL" dirty="0" err="1" smtClean="0">
              <a:solidFill>
                <a:srgbClr val="002060"/>
              </a:solidFill>
            </a:rPr>
            <a:t>February</a:t>
          </a:r>
          <a:endParaRPr lang="pl-PL" dirty="0">
            <a:solidFill>
              <a:srgbClr val="002060"/>
            </a:solidFill>
          </a:endParaRPr>
        </a:p>
      </dgm:t>
    </dgm:pt>
    <dgm:pt modelId="{2F155AC4-4C05-43A9-81F4-86EECB21655D}" type="sibTrans" cxnId="{6982D886-6246-4488-B6E3-A02E1BC58E51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2D17F22A-EC7C-45DF-BD47-E97212AFFB62}" type="parTrans" cxnId="{6982D886-6246-4488-B6E3-A02E1BC58E51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D471F535-5DE7-41A8-BEF2-CFCD0C57832B}" type="pres">
      <dgm:prSet presAssocID="{7DADEF0B-D369-44A6-9139-11F94BE8129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262327-0C4A-41C6-B767-C5106497151D}" type="pres">
      <dgm:prSet presAssocID="{7DADEF0B-D369-44A6-9139-11F94BE81296}" presName="hierFlow" presStyleCnt="0"/>
      <dgm:spPr/>
    </dgm:pt>
    <dgm:pt modelId="{41D3C231-0BE3-4C5B-A467-9B154C7FCAD6}" type="pres">
      <dgm:prSet presAssocID="{7DADEF0B-D369-44A6-9139-11F94BE81296}" presName="firstBuf" presStyleCnt="0"/>
      <dgm:spPr/>
    </dgm:pt>
    <dgm:pt modelId="{62D15B95-38D4-45EB-A014-FE2946001A55}" type="pres">
      <dgm:prSet presAssocID="{7DADEF0B-D369-44A6-9139-11F94BE8129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35CC59C-C40D-42BA-B95F-F441DE01A2C4}" type="pres">
      <dgm:prSet presAssocID="{24D6B84A-3580-4307-8E02-CE5728B95B43}" presName="Name14" presStyleCnt="0"/>
      <dgm:spPr/>
    </dgm:pt>
    <dgm:pt modelId="{EFA571E9-A371-4411-B14A-5F313BD764F5}" type="pres">
      <dgm:prSet presAssocID="{24D6B84A-3580-4307-8E02-CE5728B95B43}" presName="level1Shape" presStyleLbl="node0" presStyleIdx="0" presStyleCnt="1" custScaleX="195262" custLinFactNeighborX="11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76C1CA-775E-4C9F-B861-224E26ADE060}" type="pres">
      <dgm:prSet presAssocID="{24D6B84A-3580-4307-8E02-CE5728B95B43}" presName="hierChild2" presStyleCnt="0"/>
      <dgm:spPr/>
    </dgm:pt>
    <dgm:pt modelId="{F677C1CF-BC3D-4DB9-91B6-0F393F28FAAC}" type="pres">
      <dgm:prSet presAssocID="{FCE43BC9-2D0A-4359-87DB-8D3E004D3F36}" presName="Name19" presStyleLbl="parChTrans1D2" presStyleIdx="0" presStyleCnt="2"/>
      <dgm:spPr/>
      <dgm:t>
        <a:bodyPr/>
        <a:lstStyle/>
        <a:p>
          <a:endParaRPr lang="en-US"/>
        </a:p>
      </dgm:t>
    </dgm:pt>
    <dgm:pt modelId="{95953267-A76C-4862-988A-5263A1561706}" type="pres">
      <dgm:prSet presAssocID="{CBCE34F4-9A76-4F78-A2F0-9243C0F2C32B}" presName="Name21" presStyleCnt="0"/>
      <dgm:spPr/>
    </dgm:pt>
    <dgm:pt modelId="{0A13B30B-6BC9-4E20-A6F4-AFE77A23F179}" type="pres">
      <dgm:prSet presAssocID="{CBCE34F4-9A76-4F78-A2F0-9243C0F2C32B}" presName="level2Shape" presStyleLbl="node2" presStyleIdx="0" presStyleCnt="2"/>
      <dgm:spPr/>
      <dgm:t>
        <a:bodyPr/>
        <a:lstStyle/>
        <a:p>
          <a:endParaRPr lang="en-US"/>
        </a:p>
      </dgm:t>
    </dgm:pt>
    <dgm:pt modelId="{C32FA9B6-A997-45C7-A385-5DA2F8925666}" type="pres">
      <dgm:prSet presAssocID="{CBCE34F4-9A76-4F78-A2F0-9243C0F2C32B}" presName="hierChild3" presStyleCnt="0"/>
      <dgm:spPr/>
    </dgm:pt>
    <dgm:pt modelId="{CDD8631A-BA15-49D6-8BFA-A28F02CD3F83}" type="pres">
      <dgm:prSet presAssocID="{0578CA59-6495-46AB-9B2D-F3730916EFB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1D6B55B1-150A-43CA-A64D-82574D35EAEF}" type="pres">
      <dgm:prSet presAssocID="{CF27FBCF-6CD5-4DC9-B674-E24A00322232}" presName="Name21" presStyleCnt="0"/>
      <dgm:spPr/>
    </dgm:pt>
    <dgm:pt modelId="{05E0C458-2CD0-4C6E-BA21-3083CAB5189B}" type="pres">
      <dgm:prSet presAssocID="{CF27FBCF-6CD5-4DC9-B674-E24A00322232}" presName="level2Shape" presStyleLbl="node3" presStyleIdx="0" presStyleCnt="2"/>
      <dgm:spPr/>
      <dgm:t>
        <a:bodyPr/>
        <a:lstStyle/>
        <a:p>
          <a:endParaRPr lang="en-US"/>
        </a:p>
      </dgm:t>
    </dgm:pt>
    <dgm:pt modelId="{9B87A424-EA88-4C8B-9A5C-D268E3F9B05F}" type="pres">
      <dgm:prSet presAssocID="{CF27FBCF-6CD5-4DC9-B674-E24A00322232}" presName="hierChild3" presStyleCnt="0"/>
      <dgm:spPr/>
    </dgm:pt>
    <dgm:pt modelId="{B7DDA8AA-6CC8-477C-84EC-D2B0FA85FF66}" type="pres">
      <dgm:prSet presAssocID="{217B6AEF-E599-4F2C-A89B-310EBA43D36C}" presName="Name19" presStyleLbl="parChTrans1D4" presStyleIdx="0" presStyleCnt="3"/>
      <dgm:spPr/>
      <dgm:t>
        <a:bodyPr/>
        <a:lstStyle/>
        <a:p>
          <a:endParaRPr lang="en-US"/>
        </a:p>
      </dgm:t>
    </dgm:pt>
    <dgm:pt modelId="{78259C42-FDE7-425E-84EA-DD098E6C570D}" type="pres">
      <dgm:prSet presAssocID="{B2546503-61D9-4D7D-860B-976CDCD2AFF1}" presName="Name21" presStyleCnt="0"/>
      <dgm:spPr/>
    </dgm:pt>
    <dgm:pt modelId="{12CDD452-D7CD-4E7D-ADF0-D5122016D0BD}" type="pres">
      <dgm:prSet presAssocID="{B2546503-61D9-4D7D-860B-976CDCD2AFF1}" presName="level2Shape" presStyleLbl="node4" presStyleIdx="0" presStyleCnt="3"/>
      <dgm:spPr/>
      <dgm:t>
        <a:bodyPr/>
        <a:lstStyle/>
        <a:p>
          <a:endParaRPr lang="en-US"/>
        </a:p>
      </dgm:t>
    </dgm:pt>
    <dgm:pt modelId="{EB256EEE-7DFE-4E32-B9DB-127E9166033A}" type="pres">
      <dgm:prSet presAssocID="{B2546503-61D9-4D7D-860B-976CDCD2AFF1}" presName="hierChild3" presStyleCnt="0"/>
      <dgm:spPr/>
    </dgm:pt>
    <dgm:pt modelId="{07B3C9DA-FDD3-420C-83F1-04739B0EB660}" type="pres">
      <dgm:prSet presAssocID="{F413C0CD-25DB-46A0-80CA-C823F5025CE4}" presName="Name19" presStyleLbl="parChTrans1D4" presStyleIdx="1" presStyleCnt="3"/>
      <dgm:spPr/>
      <dgm:t>
        <a:bodyPr/>
        <a:lstStyle/>
        <a:p>
          <a:endParaRPr lang="en-US"/>
        </a:p>
      </dgm:t>
    </dgm:pt>
    <dgm:pt modelId="{B8C9E99E-709E-45B8-87C1-8FB1EB192580}" type="pres">
      <dgm:prSet presAssocID="{E3EB07EF-4C32-427E-960D-7999C4E0FA6E}" presName="Name21" presStyleCnt="0"/>
      <dgm:spPr/>
    </dgm:pt>
    <dgm:pt modelId="{AC65D70A-E20A-446A-ABD8-CC6C972134DB}" type="pres">
      <dgm:prSet presAssocID="{E3EB07EF-4C32-427E-960D-7999C4E0FA6E}" presName="level2Shape" presStyleLbl="node4" presStyleIdx="1" presStyleCnt="3"/>
      <dgm:spPr/>
      <dgm:t>
        <a:bodyPr/>
        <a:lstStyle/>
        <a:p>
          <a:endParaRPr lang="en-US"/>
        </a:p>
      </dgm:t>
    </dgm:pt>
    <dgm:pt modelId="{BCA25EB2-C936-41C7-9CF1-39AEAA6B4C1A}" type="pres">
      <dgm:prSet presAssocID="{E3EB07EF-4C32-427E-960D-7999C4E0FA6E}" presName="hierChild3" presStyleCnt="0"/>
      <dgm:spPr/>
    </dgm:pt>
    <dgm:pt modelId="{EF4C304B-6739-4AE3-AC4F-F4DE56FD4093}" type="pres">
      <dgm:prSet presAssocID="{3FB69922-4203-45ED-A2AB-F82AFCCB7FF9}" presName="Name19" presStyleLbl="parChTrans1D2" presStyleIdx="1" presStyleCnt="2"/>
      <dgm:spPr/>
      <dgm:t>
        <a:bodyPr/>
        <a:lstStyle/>
        <a:p>
          <a:endParaRPr lang="en-US"/>
        </a:p>
      </dgm:t>
    </dgm:pt>
    <dgm:pt modelId="{4BFC1483-8ED0-4903-99A2-1510CBB27B88}" type="pres">
      <dgm:prSet presAssocID="{14160E9C-EE9C-4BF0-9CAA-E75CF5CCA1DD}" presName="Name21" presStyleCnt="0"/>
      <dgm:spPr/>
    </dgm:pt>
    <dgm:pt modelId="{950CB756-6447-4A3D-B5C6-89FA015191D8}" type="pres">
      <dgm:prSet presAssocID="{14160E9C-EE9C-4BF0-9CAA-E75CF5CCA1DD}" presName="level2Shape" presStyleLbl="node2" presStyleIdx="1" presStyleCnt="2"/>
      <dgm:spPr/>
      <dgm:t>
        <a:bodyPr/>
        <a:lstStyle/>
        <a:p>
          <a:endParaRPr lang="en-US"/>
        </a:p>
      </dgm:t>
    </dgm:pt>
    <dgm:pt modelId="{66A17EE9-E649-4BA8-879A-CD14DCF68DA4}" type="pres">
      <dgm:prSet presAssocID="{14160E9C-EE9C-4BF0-9CAA-E75CF5CCA1DD}" presName="hierChild3" presStyleCnt="0"/>
      <dgm:spPr/>
    </dgm:pt>
    <dgm:pt modelId="{2BD6D6DC-4479-4332-A7B2-ABC6DD80AE04}" type="pres">
      <dgm:prSet presAssocID="{8B5B477C-5824-4748-AF32-7A240C8BDB6C}" presName="Name19" presStyleLbl="parChTrans1D3" presStyleIdx="1" presStyleCnt="2"/>
      <dgm:spPr/>
      <dgm:t>
        <a:bodyPr/>
        <a:lstStyle/>
        <a:p>
          <a:endParaRPr lang="en-US"/>
        </a:p>
      </dgm:t>
    </dgm:pt>
    <dgm:pt modelId="{26B10918-F3AF-4626-8AAC-D89F3C93F585}" type="pres">
      <dgm:prSet presAssocID="{FFF997E9-4574-41FA-BBB1-5738F1F2F67B}" presName="Name21" presStyleCnt="0"/>
      <dgm:spPr/>
    </dgm:pt>
    <dgm:pt modelId="{393F00B4-49E0-49E5-9189-FB37CB2C33CE}" type="pres">
      <dgm:prSet presAssocID="{FFF997E9-4574-41FA-BBB1-5738F1F2F67B}" presName="level2Shape" presStyleLbl="node3" presStyleIdx="1" presStyleCnt="2"/>
      <dgm:spPr/>
      <dgm:t>
        <a:bodyPr/>
        <a:lstStyle/>
        <a:p>
          <a:endParaRPr lang="en-US"/>
        </a:p>
      </dgm:t>
    </dgm:pt>
    <dgm:pt modelId="{61C535F0-F3DC-466D-90C4-BD43093409D8}" type="pres">
      <dgm:prSet presAssocID="{FFF997E9-4574-41FA-BBB1-5738F1F2F67B}" presName="hierChild3" presStyleCnt="0"/>
      <dgm:spPr/>
    </dgm:pt>
    <dgm:pt modelId="{F4108FEF-C1EE-4DD2-9F1D-E4CEEE9EE6A3}" type="pres">
      <dgm:prSet presAssocID="{595C0091-4E39-4798-8618-364F400939F5}" presName="Name19" presStyleLbl="parChTrans1D4" presStyleIdx="2" presStyleCnt="3"/>
      <dgm:spPr/>
      <dgm:t>
        <a:bodyPr/>
        <a:lstStyle/>
        <a:p>
          <a:endParaRPr lang="en-US"/>
        </a:p>
      </dgm:t>
    </dgm:pt>
    <dgm:pt modelId="{7522C174-1996-4B58-B950-B6667669C4A8}" type="pres">
      <dgm:prSet presAssocID="{AAE2FDD1-D5E4-4062-960D-86ED72CC5ACD}" presName="Name21" presStyleCnt="0"/>
      <dgm:spPr/>
    </dgm:pt>
    <dgm:pt modelId="{4FB4BB28-32A6-45B6-9853-45078095DEF1}" type="pres">
      <dgm:prSet presAssocID="{AAE2FDD1-D5E4-4062-960D-86ED72CC5ACD}" presName="level2Shape" presStyleLbl="node4" presStyleIdx="2" presStyleCnt="3"/>
      <dgm:spPr/>
      <dgm:t>
        <a:bodyPr/>
        <a:lstStyle/>
        <a:p>
          <a:endParaRPr lang="en-US"/>
        </a:p>
      </dgm:t>
    </dgm:pt>
    <dgm:pt modelId="{E810C20D-D2C7-409B-BFEA-82B082370A24}" type="pres">
      <dgm:prSet presAssocID="{AAE2FDD1-D5E4-4062-960D-86ED72CC5ACD}" presName="hierChild3" presStyleCnt="0"/>
      <dgm:spPr/>
    </dgm:pt>
    <dgm:pt modelId="{F94B4ACA-6B2F-4ECE-A872-41F618AB9EA4}" type="pres">
      <dgm:prSet presAssocID="{7DADEF0B-D369-44A6-9139-11F94BE81296}" presName="bgShapesFlow" presStyleCnt="0"/>
      <dgm:spPr/>
    </dgm:pt>
    <dgm:pt modelId="{5829CDC8-76C5-4C29-98AF-0C3F8DEEB487}" type="pres">
      <dgm:prSet presAssocID="{B50B0C60-DC85-49F0-8FAF-65AD6208C408}" presName="rectComp" presStyleCnt="0"/>
      <dgm:spPr/>
    </dgm:pt>
    <dgm:pt modelId="{CA0144EF-8993-4095-9319-88FE320E905D}" type="pres">
      <dgm:prSet presAssocID="{B50B0C60-DC85-49F0-8FAF-65AD6208C408}" presName="bgRect" presStyleLbl="bgShp" presStyleIdx="0" presStyleCnt="4"/>
      <dgm:spPr/>
      <dgm:t>
        <a:bodyPr/>
        <a:lstStyle/>
        <a:p>
          <a:endParaRPr lang="en-US"/>
        </a:p>
      </dgm:t>
    </dgm:pt>
    <dgm:pt modelId="{5A811C0C-8751-41E8-BAB1-94C0C7973B9D}" type="pres">
      <dgm:prSet presAssocID="{B50B0C60-DC85-49F0-8FAF-65AD6208C408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A2248-ED3B-4D60-A75E-02CFCE37229B}" type="pres">
      <dgm:prSet presAssocID="{B50B0C60-DC85-49F0-8FAF-65AD6208C408}" presName="spComp" presStyleCnt="0"/>
      <dgm:spPr/>
    </dgm:pt>
    <dgm:pt modelId="{854646DC-4A9A-448E-AA67-D68DA6FF2642}" type="pres">
      <dgm:prSet presAssocID="{B50B0C60-DC85-49F0-8FAF-65AD6208C408}" presName="vSp" presStyleCnt="0"/>
      <dgm:spPr/>
    </dgm:pt>
    <dgm:pt modelId="{50DAA47B-162F-4C26-BC77-E27E15FF73F8}" type="pres">
      <dgm:prSet presAssocID="{6BB44028-2F8C-4A41-A39D-85932C5049BC}" presName="rectComp" presStyleCnt="0"/>
      <dgm:spPr/>
    </dgm:pt>
    <dgm:pt modelId="{612B1A72-0446-43BA-80E5-469C99BFB709}" type="pres">
      <dgm:prSet presAssocID="{6BB44028-2F8C-4A41-A39D-85932C5049BC}" presName="bgRect" presStyleLbl="bgShp" presStyleIdx="1" presStyleCnt="4"/>
      <dgm:spPr/>
      <dgm:t>
        <a:bodyPr/>
        <a:lstStyle/>
        <a:p>
          <a:endParaRPr lang="en-US"/>
        </a:p>
      </dgm:t>
    </dgm:pt>
    <dgm:pt modelId="{62EC5AFE-2777-44A1-9326-602CAA903D81}" type="pres">
      <dgm:prSet presAssocID="{6BB44028-2F8C-4A41-A39D-85932C5049BC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EBE837-B5FE-447A-A14E-191C0745702C}" type="pres">
      <dgm:prSet presAssocID="{6BB44028-2F8C-4A41-A39D-85932C5049BC}" presName="spComp" presStyleCnt="0"/>
      <dgm:spPr/>
    </dgm:pt>
    <dgm:pt modelId="{0A976001-264F-4F16-89E0-9CD3D1EC1D72}" type="pres">
      <dgm:prSet presAssocID="{6BB44028-2F8C-4A41-A39D-85932C5049BC}" presName="vSp" presStyleCnt="0"/>
      <dgm:spPr/>
    </dgm:pt>
    <dgm:pt modelId="{FA8C5C7C-F1E9-4656-A865-53A1069DC1AA}" type="pres">
      <dgm:prSet presAssocID="{27405DFC-4BF4-4C55-AA28-F52B14A2C980}" presName="rectComp" presStyleCnt="0"/>
      <dgm:spPr/>
    </dgm:pt>
    <dgm:pt modelId="{1C02D883-A6A0-41B0-A4B9-9D9DC5690143}" type="pres">
      <dgm:prSet presAssocID="{27405DFC-4BF4-4C55-AA28-F52B14A2C980}" presName="bgRect" presStyleLbl="bgShp" presStyleIdx="2" presStyleCnt="4"/>
      <dgm:spPr/>
      <dgm:t>
        <a:bodyPr/>
        <a:lstStyle/>
        <a:p>
          <a:endParaRPr lang="en-US"/>
        </a:p>
      </dgm:t>
    </dgm:pt>
    <dgm:pt modelId="{0180E5E5-4960-4495-8361-1CE7701183EC}" type="pres">
      <dgm:prSet presAssocID="{27405DFC-4BF4-4C55-AA28-F52B14A2C980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32FEAF-52C9-4A45-90E2-CF337FE4FEF7}" type="pres">
      <dgm:prSet presAssocID="{27405DFC-4BF4-4C55-AA28-F52B14A2C980}" presName="spComp" presStyleCnt="0"/>
      <dgm:spPr/>
    </dgm:pt>
    <dgm:pt modelId="{42474FDB-33AC-4192-9820-43E06F111C96}" type="pres">
      <dgm:prSet presAssocID="{27405DFC-4BF4-4C55-AA28-F52B14A2C980}" presName="vSp" presStyleCnt="0"/>
      <dgm:spPr/>
    </dgm:pt>
    <dgm:pt modelId="{DDDEEA70-D4A0-40F5-8226-45A97F35E343}" type="pres">
      <dgm:prSet presAssocID="{1378AD7A-88AD-449F-8BAD-0BB7FB842636}" presName="rectComp" presStyleCnt="0"/>
      <dgm:spPr/>
    </dgm:pt>
    <dgm:pt modelId="{FA631356-C7FE-4A2B-A2DE-9C17C93C84A4}" type="pres">
      <dgm:prSet presAssocID="{1378AD7A-88AD-449F-8BAD-0BB7FB842636}" presName="bgRect" presStyleLbl="bgShp" presStyleIdx="3" presStyleCnt="4"/>
      <dgm:spPr/>
      <dgm:t>
        <a:bodyPr/>
        <a:lstStyle/>
        <a:p>
          <a:endParaRPr lang="en-US"/>
        </a:p>
      </dgm:t>
    </dgm:pt>
    <dgm:pt modelId="{9331A01F-F870-4105-A38F-14D1AD10842A}" type="pres">
      <dgm:prSet presAssocID="{1378AD7A-88AD-449F-8BAD-0BB7FB842636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41474B-EF51-4D09-B7D9-9A7CCB76ADBE}" type="presOf" srcId="{7DADEF0B-D369-44A6-9139-11F94BE81296}" destId="{D471F535-5DE7-41A8-BEF2-CFCD0C57832B}" srcOrd="0" destOrd="0" presId="urn:microsoft.com/office/officeart/2005/8/layout/hierarchy6"/>
    <dgm:cxn modelId="{51B045C9-46AB-46FC-BF6F-327A8143A808}" srcId="{14160E9C-EE9C-4BF0-9CAA-E75CF5CCA1DD}" destId="{FFF997E9-4574-41FA-BBB1-5738F1F2F67B}" srcOrd="0" destOrd="0" parTransId="{8B5B477C-5824-4748-AF32-7A240C8BDB6C}" sibTransId="{393E21D2-72FB-4E4D-A671-10F22A0F53CD}"/>
    <dgm:cxn modelId="{6982D886-6246-4488-B6E3-A02E1BC58E51}" srcId="{7DADEF0B-D369-44A6-9139-11F94BE81296}" destId="{B50B0C60-DC85-49F0-8FAF-65AD6208C408}" srcOrd="1" destOrd="0" parTransId="{2D17F22A-EC7C-45DF-BD47-E97212AFFB62}" sibTransId="{2F155AC4-4C05-43A9-81F4-86EECB21655D}"/>
    <dgm:cxn modelId="{65261A56-482C-4BEE-8007-CFC7D0652AA4}" srcId="{CF27FBCF-6CD5-4DC9-B674-E24A00322232}" destId="{B2546503-61D9-4D7D-860B-976CDCD2AFF1}" srcOrd="0" destOrd="0" parTransId="{217B6AEF-E599-4F2C-A89B-310EBA43D36C}" sibTransId="{3C7CDF7E-3474-46F1-9332-5ED5BB465153}"/>
    <dgm:cxn modelId="{51878091-0C92-4DEE-9E16-A66F23F5B227}" srcId="{7DADEF0B-D369-44A6-9139-11F94BE81296}" destId="{27405DFC-4BF4-4C55-AA28-F52B14A2C980}" srcOrd="3" destOrd="0" parTransId="{CB2AD7E7-A59D-465B-B10B-24EEE78A45CB}" sibTransId="{A65B0D7B-4118-4BE8-97CA-1054E3391CA3}"/>
    <dgm:cxn modelId="{2CDA93B3-551E-470D-890D-832FC6ECC933}" srcId="{7DADEF0B-D369-44A6-9139-11F94BE81296}" destId="{24D6B84A-3580-4307-8E02-CE5728B95B43}" srcOrd="0" destOrd="0" parTransId="{80BD0BA0-753F-4987-982C-C946929CEFD1}" sibTransId="{866DC60E-6943-4EE4-92E4-9F4ABB648304}"/>
    <dgm:cxn modelId="{CC842920-A86F-4227-825A-1D40D6E7B60E}" type="presOf" srcId="{3FB69922-4203-45ED-A2AB-F82AFCCB7FF9}" destId="{EF4C304B-6739-4AE3-AC4F-F4DE56FD4093}" srcOrd="0" destOrd="0" presId="urn:microsoft.com/office/officeart/2005/8/layout/hierarchy6"/>
    <dgm:cxn modelId="{7E2C0FF2-4724-4C9E-9215-AD7ECB289E6E}" type="presOf" srcId="{27405DFC-4BF4-4C55-AA28-F52B14A2C980}" destId="{1C02D883-A6A0-41B0-A4B9-9D9DC5690143}" srcOrd="0" destOrd="0" presId="urn:microsoft.com/office/officeart/2005/8/layout/hierarchy6"/>
    <dgm:cxn modelId="{49B2D1A9-5AF8-4FEB-9301-3EB76DD029AE}" type="presOf" srcId="{AAE2FDD1-D5E4-4062-960D-86ED72CC5ACD}" destId="{4FB4BB28-32A6-45B6-9853-45078095DEF1}" srcOrd="0" destOrd="0" presId="urn:microsoft.com/office/officeart/2005/8/layout/hierarchy6"/>
    <dgm:cxn modelId="{A60D1540-52B7-42DB-BD14-053842074533}" srcId="{CBCE34F4-9A76-4F78-A2F0-9243C0F2C32B}" destId="{CF27FBCF-6CD5-4DC9-B674-E24A00322232}" srcOrd="0" destOrd="0" parTransId="{0578CA59-6495-46AB-9B2D-F3730916EFBE}" sibTransId="{D80351AD-BA04-4383-BD38-73620A447A37}"/>
    <dgm:cxn modelId="{65ADA39D-E548-4B32-AF18-7500F4C82FEA}" srcId="{7DADEF0B-D369-44A6-9139-11F94BE81296}" destId="{6BB44028-2F8C-4A41-A39D-85932C5049BC}" srcOrd="2" destOrd="0" parTransId="{A90314B5-EE5F-45CA-9115-22CCD528EADE}" sibTransId="{234A7255-2550-42BB-A899-BCE84BE360D2}"/>
    <dgm:cxn modelId="{8194CE0F-4BE8-499C-8663-1760B8D6EEB6}" type="presOf" srcId="{27405DFC-4BF4-4C55-AA28-F52B14A2C980}" destId="{0180E5E5-4960-4495-8361-1CE7701183EC}" srcOrd="1" destOrd="0" presId="urn:microsoft.com/office/officeart/2005/8/layout/hierarchy6"/>
    <dgm:cxn modelId="{A1FB0392-A152-415E-8A9E-28170ABD92DA}" type="presOf" srcId="{E3EB07EF-4C32-427E-960D-7999C4E0FA6E}" destId="{AC65D70A-E20A-446A-ABD8-CC6C972134DB}" srcOrd="0" destOrd="0" presId="urn:microsoft.com/office/officeart/2005/8/layout/hierarchy6"/>
    <dgm:cxn modelId="{838292B9-0F72-451B-B60E-4B7E732C0951}" srcId="{7DADEF0B-D369-44A6-9139-11F94BE81296}" destId="{1378AD7A-88AD-449F-8BAD-0BB7FB842636}" srcOrd="4" destOrd="0" parTransId="{B1DA8377-4A17-460E-B010-205D0D17E355}" sibTransId="{85E63E8B-A39B-48BA-88AF-CB0415996D6B}"/>
    <dgm:cxn modelId="{68FE2645-9458-425A-AC86-1BCB9A3D0925}" type="presOf" srcId="{8B5B477C-5824-4748-AF32-7A240C8BDB6C}" destId="{2BD6D6DC-4479-4332-A7B2-ABC6DD80AE04}" srcOrd="0" destOrd="0" presId="urn:microsoft.com/office/officeart/2005/8/layout/hierarchy6"/>
    <dgm:cxn modelId="{6C46BC9A-83A9-4A5F-8AD0-62AAE83514E2}" type="presOf" srcId="{1378AD7A-88AD-449F-8BAD-0BB7FB842636}" destId="{FA631356-C7FE-4A2B-A2DE-9C17C93C84A4}" srcOrd="0" destOrd="0" presId="urn:microsoft.com/office/officeart/2005/8/layout/hierarchy6"/>
    <dgm:cxn modelId="{86A2A058-9317-4835-AAEB-E86B4E9EDB78}" type="presOf" srcId="{217B6AEF-E599-4F2C-A89B-310EBA43D36C}" destId="{B7DDA8AA-6CC8-477C-84EC-D2B0FA85FF66}" srcOrd="0" destOrd="0" presId="urn:microsoft.com/office/officeart/2005/8/layout/hierarchy6"/>
    <dgm:cxn modelId="{60DBED30-8027-4285-80C8-993CB6BF0848}" type="presOf" srcId="{B50B0C60-DC85-49F0-8FAF-65AD6208C408}" destId="{5A811C0C-8751-41E8-BAB1-94C0C7973B9D}" srcOrd="1" destOrd="0" presId="urn:microsoft.com/office/officeart/2005/8/layout/hierarchy6"/>
    <dgm:cxn modelId="{DAF48717-C286-46C1-8638-D53D8218183D}" type="presOf" srcId="{B2546503-61D9-4D7D-860B-976CDCD2AFF1}" destId="{12CDD452-D7CD-4E7D-ADF0-D5122016D0BD}" srcOrd="0" destOrd="0" presId="urn:microsoft.com/office/officeart/2005/8/layout/hierarchy6"/>
    <dgm:cxn modelId="{9EBA5CFB-213C-4C20-950E-B78509CC2006}" type="presOf" srcId="{6BB44028-2F8C-4A41-A39D-85932C5049BC}" destId="{612B1A72-0446-43BA-80E5-469C99BFB709}" srcOrd="0" destOrd="0" presId="urn:microsoft.com/office/officeart/2005/8/layout/hierarchy6"/>
    <dgm:cxn modelId="{E53CC4CA-C830-45C8-B8F1-248405DF9D79}" type="presOf" srcId="{595C0091-4E39-4798-8618-364F400939F5}" destId="{F4108FEF-C1EE-4DD2-9F1D-E4CEEE9EE6A3}" srcOrd="0" destOrd="0" presId="urn:microsoft.com/office/officeart/2005/8/layout/hierarchy6"/>
    <dgm:cxn modelId="{A40F2E9D-35E3-407F-94AE-40E30979C196}" type="presOf" srcId="{24D6B84A-3580-4307-8E02-CE5728B95B43}" destId="{EFA571E9-A371-4411-B14A-5F313BD764F5}" srcOrd="0" destOrd="0" presId="urn:microsoft.com/office/officeart/2005/8/layout/hierarchy6"/>
    <dgm:cxn modelId="{9EC6B99F-991E-4085-B59D-67F150D2D9C2}" type="presOf" srcId="{B50B0C60-DC85-49F0-8FAF-65AD6208C408}" destId="{CA0144EF-8993-4095-9319-88FE320E905D}" srcOrd="0" destOrd="0" presId="urn:microsoft.com/office/officeart/2005/8/layout/hierarchy6"/>
    <dgm:cxn modelId="{BCA7A821-85D3-4F10-AC7C-6E3C2DB13923}" type="presOf" srcId="{F413C0CD-25DB-46A0-80CA-C823F5025CE4}" destId="{07B3C9DA-FDD3-420C-83F1-04739B0EB660}" srcOrd="0" destOrd="0" presId="urn:microsoft.com/office/officeart/2005/8/layout/hierarchy6"/>
    <dgm:cxn modelId="{49C16A90-E4ED-4AA9-B955-2D8B0B0800CE}" type="presOf" srcId="{FFF997E9-4574-41FA-BBB1-5738F1F2F67B}" destId="{393F00B4-49E0-49E5-9189-FB37CB2C33CE}" srcOrd="0" destOrd="0" presId="urn:microsoft.com/office/officeart/2005/8/layout/hierarchy6"/>
    <dgm:cxn modelId="{79CD77CE-066C-4148-8586-A8B91A7228A8}" type="presOf" srcId="{FCE43BC9-2D0A-4359-87DB-8D3E004D3F36}" destId="{F677C1CF-BC3D-4DB9-91B6-0F393F28FAAC}" srcOrd="0" destOrd="0" presId="urn:microsoft.com/office/officeart/2005/8/layout/hierarchy6"/>
    <dgm:cxn modelId="{BB63E6F7-ACE5-460A-9C80-4FE74393B7A7}" srcId="{24D6B84A-3580-4307-8E02-CE5728B95B43}" destId="{14160E9C-EE9C-4BF0-9CAA-E75CF5CCA1DD}" srcOrd="1" destOrd="0" parTransId="{3FB69922-4203-45ED-A2AB-F82AFCCB7FF9}" sibTransId="{FD7388E8-97F8-41EF-A30A-88165927541B}"/>
    <dgm:cxn modelId="{A80F5A41-5FCF-4495-903B-96DE8812ACF0}" type="presOf" srcId="{CF27FBCF-6CD5-4DC9-B674-E24A00322232}" destId="{05E0C458-2CD0-4C6E-BA21-3083CAB5189B}" srcOrd="0" destOrd="0" presId="urn:microsoft.com/office/officeart/2005/8/layout/hierarchy6"/>
    <dgm:cxn modelId="{DEC1FBE8-28E8-40B2-9B31-EC3C1911FC27}" type="presOf" srcId="{6BB44028-2F8C-4A41-A39D-85932C5049BC}" destId="{62EC5AFE-2777-44A1-9326-602CAA903D81}" srcOrd="1" destOrd="0" presId="urn:microsoft.com/office/officeart/2005/8/layout/hierarchy6"/>
    <dgm:cxn modelId="{4D33AA61-3A7A-48E8-BC27-CA60D5A17DCE}" type="presOf" srcId="{14160E9C-EE9C-4BF0-9CAA-E75CF5CCA1DD}" destId="{950CB756-6447-4A3D-B5C6-89FA015191D8}" srcOrd="0" destOrd="0" presId="urn:microsoft.com/office/officeart/2005/8/layout/hierarchy6"/>
    <dgm:cxn modelId="{70C58FB0-62DB-406D-BD00-7CB147DED017}" type="presOf" srcId="{CBCE34F4-9A76-4F78-A2F0-9243C0F2C32B}" destId="{0A13B30B-6BC9-4E20-A6F4-AFE77A23F179}" srcOrd="0" destOrd="0" presId="urn:microsoft.com/office/officeart/2005/8/layout/hierarchy6"/>
    <dgm:cxn modelId="{F9003969-865A-47A7-B7A2-524C6DD598A5}" type="presOf" srcId="{0578CA59-6495-46AB-9B2D-F3730916EFBE}" destId="{CDD8631A-BA15-49D6-8BFA-A28F02CD3F83}" srcOrd="0" destOrd="0" presId="urn:microsoft.com/office/officeart/2005/8/layout/hierarchy6"/>
    <dgm:cxn modelId="{4B82CE1D-E7E4-46CE-9405-9A2BB2A385E8}" srcId="{FFF997E9-4574-41FA-BBB1-5738F1F2F67B}" destId="{AAE2FDD1-D5E4-4062-960D-86ED72CC5ACD}" srcOrd="0" destOrd="0" parTransId="{595C0091-4E39-4798-8618-364F400939F5}" sibTransId="{9EDB3DA7-4216-458D-BC30-82E4FF08A1ED}"/>
    <dgm:cxn modelId="{7564B16F-8205-4C93-9F25-33C2FA6C7649}" type="presOf" srcId="{1378AD7A-88AD-449F-8BAD-0BB7FB842636}" destId="{9331A01F-F870-4105-A38F-14D1AD10842A}" srcOrd="1" destOrd="0" presId="urn:microsoft.com/office/officeart/2005/8/layout/hierarchy6"/>
    <dgm:cxn modelId="{070C0216-57C9-4B7E-8AE5-EADCEE8D1604}" srcId="{CF27FBCF-6CD5-4DC9-B674-E24A00322232}" destId="{E3EB07EF-4C32-427E-960D-7999C4E0FA6E}" srcOrd="1" destOrd="0" parTransId="{F413C0CD-25DB-46A0-80CA-C823F5025CE4}" sibTransId="{FA71EA32-56F5-4A8A-9CD3-72E014A55FB0}"/>
    <dgm:cxn modelId="{8410C6A8-B34F-4F32-A5C9-E5DC57B58578}" srcId="{24D6B84A-3580-4307-8E02-CE5728B95B43}" destId="{CBCE34F4-9A76-4F78-A2F0-9243C0F2C32B}" srcOrd="0" destOrd="0" parTransId="{FCE43BC9-2D0A-4359-87DB-8D3E004D3F36}" sibTransId="{7593BC69-81CB-493E-BBDD-CB35598B467C}"/>
    <dgm:cxn modelId="{C6866A4E-C2A7-4519-BA62-60718C4073B0}" type="presParOf" srcId="{D471F535-5DE7-41A8-BEF2-CFCD0C57832B}" destId="{D4262327-0C4A-41C6-B767-C5106497151D}" srcOrd="0" destOrd="0" presId="urn:microsoft.com/office/officeart/2005/8/layout/hierarchy6"/>
    <dgm:cxn modelId="{468E8A58-A2DE-4DC1-BDD7-1B9C47F3FEB4}" type="presParOf" srcId="{D4262327-0C4A-41C6-B767-C5106497151D}" destId="{41D3C231-0BE3-4C5B-A467-9B154C7FCAD6}" srcOrd="0" destOrd="0" presId="urn:microsoft.com/office/officeart/2005/8/layout/hierarchy6"/>
    <dgm:cxn modelId="{37292CEE-82C6-4C01-8EAC-7E45DB82F237}" type="presParOf" srcId="{D4262327-0C4A-41C6-B767-C5106497151D}" destId="{62D15B95-38D4-45EB-A014-FE2946001A55}" srcOrd="1" destOrd="0" presId="urn:microsoft.com/office/officeart/2005/8/layout/hierarchy6"/>
    <dgm:cxn modelId="{285B21DA-6671-4D29-A06E-C6A2AEEA0616}" type="presParOf" srcId="{62D15B95-38D4-45EB-A014-FE2946001A55}" destId="{535CC59C-C40D-42BA-B95F-F441DE01A2C4}" srcOrd="0" destOrd="0" presId="urn:microsoft.com/office/officeart/2005/8/layout/hierarchy6"/>
    <dgm:cxn modelId="{1D040F8B-EC7D-409C-B912-D7A3A531E89D}" type="presParOf" srcId="{535CC59C-C40D-42BA-B95F-F441DE01A2C4}" destId="{EFA571E9-A371-4411-B14A-5F313BD764F5}" srcOrd="0" destOrd="0" presId="urn:microsoft.com/office/officeart/2005/8/layout/hierarchy6"/>
    <dgm:cxn modelId="{4F2C5799-045C-4426-9CA1-8E0AE0C22208}" type="presParOf" srcId="{535CC59C-C40D-42BA-B95F-F441DE01A2C4}" destId="{AC76C1CA-775E-4C9F-B861-224E26ADE060}" srcOrd="1" destOrd="0" presId="urn:microsoft.com/office/officeart/2005/8/layout/hierarchy6"/>
    <dgm:cxn modelId="{19080C10-AAB1-46FE-B55B-BA49DB846255}" type="presParOf" srcId="{AC76C1CA-775E-4C9F-B861-224E26ADE060}" destId="{F677C1CF-BC3D-4DB9-91B6-0F393F28FAAC}" srcOrd="0" destOrd="0" presId="urn:microsoft.com/office/officeart/2005/8/layout/hierarchy6"/>
    <dgm:cxn modelId="{19397F73-A2A4-4EA2-BB4D-A600E0BC7D37}" type="presParOf" srcId="{AC76C1CA-775E-4C9F-B861-224E26ADE060}" destId="{95953267-A76C-4862-988A-5263A1561706}" srcOrd="1" destOrd="0" presId="urn:microsoft.com/office/officeart/2005/8/layout/hierarchy6"/>
    <dgm:cxn modelId="{AF973610-8B73-4D31-920C-F1048CC46850}" type="presParOf" srcId="{95953267-A76C-4862-988A-5263A1561706}" destId="{0A13B30B-6BC9-4E20-A6F4-AFE77A23F179}" srcOrd="0" destOrd="0" presId="urn:microsoft.com/office/officeart/2005/8/layout/hierarchy6"/>
    <dgm:cxn modelId="{0E18BFBE-8EC8-452F-A7CF-BE1B7AE1007A}" type="presParOf" srcId="{95953267-A76C-4862-988A-5263A1561706}" destId="{C32FA9B6-A997-45C7-A385-5DA2F8925666}" srcOrd="1" destOrd="0" presId="urn:microsoft.com/office/officeart/2005/8/layout/hierarchy6"/>
    <dgm:cxn modelId="{8C2C5980-A05E-4279-8DFC-08FCAD9E7248}" type="presParOf" srcId="{C32FA9B6-A997-45C7-A385-5DA2F8925666}" destId="{CDD8631A-BA15-49D6-8BFA-A28F02CD3F83}" srcOrd="0" destOrd="0" presId="urn:microsoft.com/office/officeart/2005/8/layout/hierarchy6"/>
    <dgm:cxn modelId="{134024BB-A1F3-4DB8-B433-C05E85D9EC0A}" type="presParOf" srcId="{C32FA9B6-A997-45C7-A385-5DA2F8925666}" destId="{1D6B55B1-150A-43CA-A64D-82574D35EAEF}" srcOrd="1" destOrd="0" presId="urn:microsoft.com/office/officeart/2005/8/layout/hierarchy6"/>
    <dgm:cxn modelId="{D15DA5AF-E65B-4812-8431-E79BB147732A}" type="presParOf" srcId="{1D6B55B1-150A-43CA-A64D-82574D35EAEF}" destId="{05E0C458-2CD0-4C6E-BA21-3083CAB5189B}" srcOrd="0" destOrd="0" presId="urn:microsoft.com/office/officeart/2005/8/layout/hierarchy6"/>
    <dgm:cxn modelId="{BF039036-431A-482C-B112-BC7C2273FF75}" type="presParOf" srcId="{1D6B55B1-150A-43CA-A64D-82574D35EAEF}" destId="{9B87A424-EA88-4C8B-9A5C-D268E3F9B05F}" srcOrd="1" destOrd="0" presId="urn:microsoft.com/office/officeart/2005/8/layout/hierarchy6"/>
    <dgm:cxn modelId="{AD7465D3-63AE-4A50-91EE-B104178912AB}" type="presParOf" srcId="{9B87A424-EA88-4C8B-9A5C-D268E3F9B05F}" destId="{B7DDA8AA-6CC8-477C-84EC-D2B0FA85FF66}" srcOrd="0" destOrd="0" presId="urn:microsoft.com/office/officeart/2005/8/layout/hierarchy6"/>
    <dgm:cxn modelId="{DC08A146-6CAE-4359-8AF5-30CFD369F8E9}" type="presParOf" srcId="{9B87A424-EA88-4C8B-9A5C-D268E3F9B05F}" destId="{78259C42-FDE7-425E-84EA-DD098E6C570D}" srcOrd="1" destOrd="0" presId="urn:microsoft.com/office/officeart/2005/8/layout/hierarchy6"/>
    <dgm:cxn modelId="{40606914-5224-49D4-9F35-8C444DD148EC}" type="presParOf" srcId="{78259C42-FDE7-425E-84EA-DD098E6C570D}" destId="{12CDD452-D7CD-4E7D-ADF0-D5122016D0BD}" srcOrd="0" destOrd="0" presId="urn:microsoft.com/office/officeart/2005/8/layout/hierarchy6"/>
    <dgm:cxn modelId="{E5F9E5B8-4897-4503-BD61-8651EB970ABB}" type="presParOf" srcId="{78259C42-FDE7-425E-84EA-DD098E6C570D}" destId="{EB256EEE-7DFE-4E32-B9DB-127E9166033A}" srcOrd="1" destOrd="0" presId="urn:microsoft.com/office/officeart/2005/8/layout/hierarchy6"/>
    <dgm:cxn modelId="{E1C070BF-55BE-4894-A985-1965D3B74B2D}" type="presParOf" srcId="{9B87A424-EA88-4C8B-9A5C-D268E3F9B05F}" destId="{07B3C9DA-FDD3-420C-83F1-04739B0EB660}" srcOrd="2" destOrd="0" presId="urn:microsoft.com/office/officeart/2005/8/layout/hierarchy6"/>
    <dgm:cxn modelId="{AED8BA13-6A63-441F-9DCF-C9CAD586C1A7}" type="presParOf" srcId="{9B87A424-EA88-4C8B-9A5C-D268E3F9B05F}" destId="{B8C9E99E-709E-45B8-87C1-8FB1EB192580}" srcOrd="3" destOrd="0" presId="urn:microsoft.com/office/officeart/2005/8/layout/hierarchy6"/>
    <dgm:cxn modelId="{23F5DF07-506B-4F64-A307-FED6543F6DC0}" type="presParOf" srcId="{B8C9E99E-709E-45B8-87C1-8FB1EB192580}" destId="{AC65D70A-E20A-446A-ABD8-CC6C972134DB}" srcOrd="0" destOrd="0" presId="urn:microsoft.com/office/officeart/2005/8/layout/hierarchy6"/>
    <dgm:cxn modelId="{65071C70-B0C5-4B33-B238-3D0689FF2C09}" type="presParOf" srcId="{B8C9E99E-709E-45B8-87C1-8FB1EB192580}" destId="{BCA25EB2-C936-41C7-9CF1-39AEAA6B4C1A}" srcOrd="1" destOrd="0" presId="urn:microsoft.com/office/officeart/2005/8/layout/hierarchy6"/>
    <dgm:cxn modelId="{47069E9A-735C-4D49-8D6F-0BA4B2EC7436}" type="presParOf" srcId="{AC76C1CA-775E-4C9F-B861-224E26ADE060}" destId="{EF4C304B-6739-4AE3-AC4F-F4DE56FD4093}" srcOrd="2" destOrd="0" presId="urn:microsoft.com/office/officeart/2005/8/layout/hierarchy6"/>
    <dgm:cxn modelId="{273FC0A0-C5CF-4103-93EF-FCCC2CE9F8AA}" type="presParOf" srcId="{AC76C1CA-775E-4C9F-B861-224E26ADE060}" destId="{4BFC1483-8ED0-4903-99A2-1510CBB27B88}" srcOrd="3" destOrd="0" presId="urn:microsoft.com/office/officeart/2005/8/layout/hierarchy6"/>
    <dgm:cxn modelId="{B56F27DF-9333-40FE-9F73-CB9D9FCE733E}" type="presParOf" srcId="{4BFC1483-8ED0-4903-99A2-1510CBB27B88}" destId="{950CB756-6447-4A3D-B5C6-89FA015191D8}" srcOrd="0" destOrd="0" presId="urn:microsoft.com/office/officeart/2005/8/layout/hierarchy6"/>
    <dgm:cxn modelId="{41BC8573-1345-4027-A2CA-1B5172A80B2D}" type="presParOf" srcId="{4BFC1483-8ED0-4903-99A2-1510CBB27B88}" destId="{66A17EE9-E649-4BA8-879A-CD14DCF68DA4}" srcOrd="1" destOrd="0" presId="urn:microsoft.com/office/officeart/2005/8/layout/hierarchy6"/>
    <dgm:cxn modelId="{6E1249EC-7D83-48F3-A5E0-0AAD2DD0095B}" type="presParOf" srcId="{66A17EE9-E649-4BA8-879A-CD14DCF68DA4}" destId="{2BD6D6DC-4479-4332-A7B2-ABC6DD80AE04}" srcOrd="0" destOrd="0" presId="urn:microsoft.com/office/officeart/2005/8/layout/hierarchy6"/>
    <dgm:cxn modelId="{4F9FE7E2-96C7-4737-AF1C-62CBCB240020}" type="presParOf" srcId="{66A17EE9-E649-4BA8-879A-CD14DCF68DA4}" destId="{26B10918-F3AF-4626-8AAC-D89F3C93F585}" srcOrd="1" destOrd="0" presId="urn:microsoft.com/office/officeart/2005/8/layout/hierarchy6"/>
    <dgm:cxn modelId="{F32249E0-B2AE-4364-963E-428EA4ECEC0C}" type="presParOf" srcId="{26B10918-F3AF-4626-8AAC-D89F3C93F585}" destId="{393F00B4-49E0-49E5-9189-FB37CB2C33CE}" srcOrd="0" destOrd="0" presId="urn:microsoft.com/office/officeart/2005/8/layout/hierarchy6"/>
    <dgm:cxn modelId="{E6623B01-9E20-463B-8A99-5AA43995840C}" type="presParOf" srcId="{26B10918-F3AF-4626-8AAC-D89F3C93F585}" destId="{61C535F0-F3DC-466D-90C4-BD43093409D8}" srcOrd="1" destOrd="0" presId="urn:microsoft.com/office/officeart/2005/8/layout/hierarchy6"/>
    <dgm:cxn modelId="{8D74A29A-525B-426F-AF64-96B21BD6B0FC}" type="presParOf" srcId="{61C535F0-F3DC-466D-90C4-BD43093409D8}" destId="{F4108FEF-C1EE-4DD2-9F1D-E4CEEE9EE6A3}" srcOrd="0" destOrd="0" presId="urn:microsoft.com/office/officeart/2005/8/layout/hierarchy6"/>
    <dgm:cxn modelId="{28033E43-C572-4D60-B852-F4ACDB372FBA}" type="presParOf" srcId="{61C535F0-F3DC-466D-90C4-BD43093409D8}" destId="{7522C174-1996-4B58-B950-B6667669C4A8}" srcOrd="1" destOrd="0" presId="urn:microsoft.com/office/officeart/2005/8/layout/hierarchy6"/>
    <dgm:cxn modelId="{53A3BF2F-9276-41C1-8282-355F13DC812E}" type="presParOf" srcId="{7522C174-1996-4B58-B950-B6667669C4A8}" destId="{4FB4BB28-32A6-45B6-9853-45078095DEF1}" srcOrd="0" destOrd="0" presId="urn:microsoft.com/office/officeart/2005/8/layout/hierarchy6"/>
    <dgm:cxn modelId="{CA2D89A6-09C5-4489-99E3-C9991F910F3A}" type="presParOf" srcId="{7522C174-1996-4B58-B950-B6667669C4A8}" destId="{E810C20D-D2C7-409B-BFEA-82B082370A24}" srcOrd="1" destOrd="0" presId="urn:microsoft.com/office/officeart/2005/8/layout/hierarchy6"/>
    <dgm:cxn modelId="{A371DC0B-7918-4A48-A1E8-52115D4F1595}" type="presParOf" srcId="{D471F535-5DE7-41A8-BEF2-CFCD0C57832B}" destId="{F94B4ACA-6B2F-4ECE-A872-41F618AB9EA4}" srcOrd="1" destOrd="0" presId="urn:microsoft.com/office/officeart/2005/8/layout/hierarchy6"/>
    <dgm:cxn modelId="{39ABEADD-DD1A-423F-BE6B-943977CAFE61}" type="presParOf" srcId="{F94B4ACA-6B2F-4ECE-A872-41F618AB9EA4}" destId="{5829CDC8-76C5-4C29-98AF-0C3F8DEEB487}" srcOrd="0" destOrd="0" presId="urn:microsoft.com/office/officeart/2005/8/layout/hierarchy6"/>
    <dgm:cxn modelId="{EB720BC2-1B82-4687-A573-0C49564F017A}" type="presParOf" srcId="{5829CDC8-76C5-4C29-98AF-0C3F8DEEB487}" destId="{CA0144EF-8993-4095-9319-88FE320E905D}" srcOrd="0" destOrd="0" presId="urn:microsoft.com/office/officeart/2005/8/layout/hierarchy6"/>
    <dgm:cxn modelId="{AF2BB91D-F8F6-491B-B209-38FF48370405}" type="presParOf" srcId="{5829CDC8-76C5-4C29-98AF-0C3F8DEEB487}" destId="{5A811C0C-8751-41E8-BAB1-94C0C7973B9D}" srcOrd="1" destOrd="0" presId="urn:microsoft.com/office/officeart/2005/8/layout/hierarchy6"/>
    <dgm:cxn modelId="{050C505A-ACBD-4A2C-B564-2DBB33ACE194}" type="presParOf" srcId="{F94B4ACA-6B2F-4ECE-A872-41F618AB9EA4}" destId="{A15A2248-ED3B-4D60-A75E-02CFCE37229B}" srcOrd="1" destOrd="0" presId="urn:microsoft.com/office/officeart/2005/8/layout/hierarchy6"/>
    <dgm:cxn modelId="{55EA0B7B-7AA9-4BDB-983C-90E7E338F109}" type="presParOf" srcId="{A15A2248-ED3B-4D60-A75E-02CFCE37229B}" destId="{854646DC-4A9A-448E-AA67-D68DA6FF2642}" srcOrd="0" destOrd="0" presId="urn:microsoft.com/office/officeart/2005/8/layout/hierarchy6"/>
    <dgm:cxn modelId="{C35A1A73-2B95-46E9-B3FB-571F290CF064}" type="presParOf" srcId="{F94B4ACA-6B2F-4ECE-A872-41F618AB9EA4}" destId="{50DAA47B-162F-4C26-BC77-E27E15FF73F8}" srcOrd="2" destOrd="0" presId="urn:microsoft.com/office/officeart/2005/8/layout/hierarchy6"/>
    <dgm:cxn modelId="{C0990DBF-B19C-470A-B97E-E664B92640D8}" type="presParOf" srcId="{50DAA47B-162F-4C26-BC77-E27E15FF73F8}" destId="{612B1A72-0446-43BA-80E5-469C99BFB709}" srcOrd="0" destOrd="0" presId="urn:microsoft.com/office/officeart/2005/8/layout/hierarchy6"/>
    <dgm:cxn modelId="{7D517C27-3F48-410F-9211-F15FEFA1B400}" type="presParOf" srcId="{50DAA47B-162F-4C26-BC77-E27E15FF73F8}" destId="{62EC5AFE-2777-44A1-9326-602CAA903D81}" srcOrd="1" destOrd="0" presId="urn:microsoft.com/office/officeart/2005/8/layout/hierarchy6"/>
    <dgm:cxn modelId="{CBCDF289-97E6-4BF4-8630-4DBF13044BC3}" type="presParOf" srcId="{F94B4ACA-6B2F-4ECE-A872-41F618AB9EA4}" destId="{18EBE837-B5FE-447A-A14E-191C0745702C}" srcOrd="3" destOrd="0" presId="urn:microsoft.com/office/officeart/2005/8/layout/hierarchy6"/>
    <dgm:cxn modelId="{2488FD12-7CEE-4B5B-950F-27B6AED5CA84}" type="presParOf" srcId="{18EBE837-B5FE-447A-A14E-191C0745702C}" destId="{0A976001-264F-4F16-89E0-9CD3D1EC1D72}" srcOrd="0" destOrd="0" presId="urn:microsoft.com/office/officeart/2005/8/layout/hierarchy6"/>
    <dgm:cxn modelId="{B77F61FA-8655-41E7-86EA-7F77D339FA6F}" type="presParOf" srcId="{F94B4ACA-6B2F-4ECE-A872-41F618AB9EA4}" destId="{FA8C5C7C-F1E9-4656-A865-53A1069DC1AA}" srcOrd="4" destOrd="0" presId="urn:microsoft.com/office/officeart/2005/8/layout/hierarchy6"/>
    <dgm:cxn modelId="{B63226C6-A1E3-4023-B946-CEAED28AD6FA}" type="presParOf" srcId="{FA8C5C7C-F1E9-4656-A865-53A1069DC1AA}" destId="{1C02D883-A6A0-41B0-A4B9-9D9DC5690143}" srcOrd="0" destOrd="0" presId="urn:microsoft.com/office/officeart/2005/8/layout/hierarchy6"/>
    <dgm:cxn modelId="{1EACA2AE-E864-4F41-9DE4-C004B86DFB7E}" type="presParOf" srcId="{FA8C5C7C-F1E9-4656-A865-53A1069DC1AA}" destId="{0180E5E5-4960-4495-8361-1CE7701183EC}" srcOrd="1" destOrd="0" presId="urn:microsoft.com/office/officeart/2005/8/layout/hierarchy6"/>
    <dgm:cxn modelId="{235F85A2-DF32-4347-A26C-47915284B2AB}" type="presParOf" srcId="{F94B4ACA-6B2F-4ECE-A872-41F618AB9EA4}" destId="{8F32FEAF-52C9-4A45-90E2-CF337FE4FEF7}" srcOrd="5" destOrd="0" presId="urn:microsoft.com/office/officeart/2005/8/layout/hierarchy6"/>
    <dgm:cxn modelId="{1E1D1E8C-D1ED-4229-80B5-1E7CA1633166}" type="presParOf" srcId="{8F32FEAF-52C9-4A45-90E2-CF337FE4FEF7}" destId="{42474FDB-33AC-4192-9820-43E06F111C96}" srcOrd="0" destOrd="0" presId="urn:microsoft.com/office/officeart/2005/8/layout/hierarchy6"/>
    <dgm:cxn modelId="{52090B91-CB82-4B12-AFD7-78CB992B5CBB}" type="presParOf" srcId="{F94B4ACA-6B2F-4ECE-A872-41F618AB9EA4}" destId="{DDDEEA70-D4A0-40F5-8226-45A97F35E343}" srcOrd="6" destOrd="0" presId="urn:microsoft.com/office/officeart/2005/8/layout/hierarchy6"/>
    <dgm:cxn modelId="{AB67C8E4-D521-4A2C-8564-B35A2E1B1BB6}" type="presParOf" srcId="{DDDEEA70-D4A0-40F5-8226-45A97F35E343}" destId="{FA631356-C7FE-4A2B-A2DE-9C17C93C84A4}" srcOrd="0" destOrd="0" presId="urn:microsoft.com/office/officeart/2005/8/layout/hierarchy6"/>
    <dgm:cxn modelId="{959F846F-8809-4289-974F-3256570A1D64}" type="presParOf" srcId="{DDDEEA70-D4A0-40F5-8226-45A97F35E343}" destId="{9331A01F-F870-4105-A38F-14D1AD10842A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631356-C7FE-4A2B-A2DE-9C17C93C84A4}">
      <dsp:nvSpPr>
        <dsp:cNvPr id="0" name=""/>
        <dsp:cNvSpPr/>
      </dsp:nvSpPr>
      <dsp:spPr>
        <a:xfrm>
          <a:off x="0" y="3464914"/>
          <a:ext cx="7506928" cy="988216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rgbClr val="002060"/>
              </a:solidFill>
            </a:rPr>
            <a:t>August++</a:t>
          </a:r>
          <a:endParaRPr lang="pl-PL" sz="2400" kern="1200" dirty="0">
            <a:solidFill>
              <a:srgbClr val="002060"/>
            </a:solidFill>
          </a:endParaRPr>
        </a:p>
      </dsp:txBody>
      <dsp:txXfrm>
        <a:off x="0" y="3464914"/>
        <a:ext cx="2252078" cy="988216"/>
      </dsp:txXfrm>
    </dsp:sp>
    <dsp:sp modelId="{1C02D883-A6A0-41B0-A4B9-9D9DC5690143}">
      <dsp:nvSpPr>
        <dsp:cNvPr id="0" name=""/>
        <dsp:cNvSpPr/>
      </dsp:nvSpPr>
      <dsp:spPr>
        <a:xfrm>
          <a:off x="0" y="2311994"/>
          <a:ext cx="7506928" cy="988216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err="1" smtClean="0">
              <a:solidFill>
                <a:srgbClr val="002060"/>
              </a:solidFill>
            </a:rPr>
            <a:t>June</a:t>
          </a:r>
          <a:r>
            <a:rPr lang="pl-PL" sz="2400" kern="1200" dirty="0" smtClean="0">
              <a:solidFill>
                <a:srgbClr val="002060"/>
              </a:solidFill>
            </a:rPr>
            <a:t> (</a:t>
          </a:r>
          <a:r>
            <a:rPr lang="pl-PL" sz="2400" kern="1200" dirty="0" err="1" smtClean="0">
              <a:solidFill>
                <a:srgbClr val="002060"/>
              </a:solidFill>
            </a:rPr>
            <a:t>July</a:t>
          </a:r>
          <a:r>
            <a:rPr lang="pl-PL" sz="2400" kern="1200" dirty="0" smtClean="0">
              <a:solidFill>
                <a:srgbClr val="002060"/>
              </a:solidFill>
            </a:rPr>
            <a:t>)</a:t>
          </a:r>
          <a:endParaRPr lang="pl-PL" sz="2400" kern="1200" dirty="0">
            <a:solidFill>
              <a:srgbClr val="002060"/>
            </a:solidFill>
          </a:endParaRPr>
        </a:p>
      </dsp:txBody>
      <dsp:txXfrm>
        <a:off x="0" y="2311994"/>
        <a:ext cx="2252078" cy="988216"/>
      </dsp:txXfrm>
    </dsp:sp>
    <dsp:sp modelId="{612B1A72-0446-43BA-80E5-469C99BFB709}">
      <dsp:nvSpPr>
        <dsp:cNvPr id="0" name=""/>
        <dsp:cNvSpPr/>
      </dsp:nvSpPr>
      <dsp:spPr>
        <a:xfrm>
          <a:off x="0" y="1159075"/>
          <a:ext cx="7506928" cy="988216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err="1" smtClean="0">
              <a:solidFill>
                <a:srgbClr val="002060"/>
              </a:solidFill>
            </a:rPr>
            <a:t>March</a:t>
          </a:r>
          <a:r>
            <a:rPr lang="pl-PL" sz="2400" kern="1200" dirty="0" smtClean="0">
              <a:solidFill>
                <a:srgbClr val="002060"/>
              </a:solidFill>
            </a:rPr>
            <a:t> &amp; </a:t>
          </a:r>
          <a:r>
            <a:rPr lang="pl-PL" sz="2400" kern="1200" dirty="0" err="1" smtClean="0">
              <a:solidFill>
                <a:srgbClr val="002060"/>
              </a:solidFill>
            </a:rPr>
            <a:t>April</a:t>
          </a:r>
          <a:endParaRPr lang="pl-PL" sz="2400" kern="1200" dirty="0">
            <a:solidFill>
              <a:srgbClr val="002060"/>
            </a:solidFill>
          </a:endParaRPr>
        </a:p>
      </dsp:txBody>
      <dsp:txXfrm>
        <a:off x="0" y="1159075"/>
        <a:ext cx="2252078" cy="988216"/>
      </dsp:txXfrm>
    </dsp:sp>
    <dsp:sp modelId="{CA0144EF-8993-4095-9319-88FE320E905D}">
      <dsp:nvSpPr>
        <dsp:cNvPr id="0" name=""/>
        <dsp:cNvSpPr/>
      </dsp:nvSpPr>
      <dsp:spPr>
        <a:xfrm>
          <a:off x="0" y="6155"/>
          <a:ext cx="7506928" cy="988216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err="1" smtClean="0">
              <a:solidFill>
                <a:srgbClr val="002060"/>
              </a:solidFill>
            </a:rPr>
            <a:t>Till</a:t>
          </a:r>
          <a:r>
            <a:rPr lang="pl-PL" sz="2400" kern="1200" dirty="0" smtClean="0">
              <a:solidFill>
                <a:srgbClr val="002060"/>
              </a:solidFill>
            </a:rPr>
            <a:t> </a:t>
          </a:r>
          <a:r>
            <a:rPr lang="pl-PL" sz="2400" kern="1200" dirty="0" err="1" smtClean="0">
              <a:solidFill>
                <a:srgbClr val="002060"/>
              </a:solidFill>
            </a:rPr>
            <a:t>End</a:t>
          </a:r>
          <a:r>
            <a:rPr lang="pl-PL" sz="2400" kern="1200" dirty="0" smtClean="0">
              <a:solidFill>
                <a:srgbClr val="002060"/>
              </a:solidFill>
            </a:rPr>
            <a:t> of </a:t>
          </a:r>
          <a:r>
            <a:rPr lang="pl-PL" sz="2400" kern="1200" dirty="0" err="1" smtClean="0">
              <a:solidFill>
                <a:srgbClr val="002060"/>
              </a:solidFill>
            </a:rPr>
            <a:t>February</a:t>
          </a:r>
          <a:endParaRPr lang="pl-PL" sz="2400" kern="1200" dirty="0">
            <a:solidFill>
              <a:srgbClr val="002060"/>
            </a:solidFill>
          </a:endParaRPr>
        </a:p>
      </dsp:txBody>
      <dsp:txXfrm>
        <a:off x="0" y="6155"/>
        <a:ext cx="2252078" cy="988216"/>
      </dsp:txXfrm>
    </dsp:sp>
    <dsp:sp modelId="{EFA571E9-A371-4411-B14A-5F313BD764F5}">
      <dsp:nvSpPr>
        <dsp:cNvPr id="0" name=""/>
        <dsp:cNvSpPr/>
      </dsp:nvSpPr>
      <dsp:spPr>
        <a:xfrm>
          <a:off x="4014070" y="88507"/>
          <a:ext cx="2412014" cy="82351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>
              <a:solidFill>
                <a:srgbClr val="002060"/>
              </a:solidFill>
            </a:rPr>
            <a:t>Routing</a:t>
          </a:r>
          <a:endParaRPr lang="pl-PL" sz="1300" kern="1200" dirty="0">
            <a:solidFill>
              <a:srgbClr val="002060"/>
            </a:solidFill>
          </a:endParaRPr>
        </a:p>
      </dsp:txBody>
      <dsp:txXfrm>
        <a:off x="4014070" y="88507"/>
        <a:ext cx="2412014" cy="823513"/>
      </dsp:txXfrm>
    </dsp:sp>
    <dsp:sp modelId="{F677C1CF-BC3D-4DB9-91B6-0F393F28FAAC}">
      <dsp:nvSpPr>
        <dsp:cNvPr id="0" name=""/>
        <dsp:cNvSpPr/>
      </dsp:nvSpPr>
      <dsp:spPr>
        <a:xfrm>
          <a:off x="4001507" y="912021"/>
          <a:ext cx="1218570" cy="329405"/>
        </a:xfrm>
        <a:custGeom>
          <a:avLst/>
          <a:gdLst/>
          <a:ahLst/>
          <a:cxnLst/>
          <a:rect l="0" t="0" r="0" b="0"/>
          <a:pathLst>
            <a:path>
              <a:moveTo>
                <a:pt x="1218570" y="0"/>
              </a:moveTo>
              <a:lnTo>
                <a:pt x="1218570" y="164702"/>
              </a:lnTo>
              <a:lnTo>
                <a:pt x="0" y="164702"/>
              </a:lnTo>
              <a:lnTo>
                <a:pt x="0" y="3294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3B30B-6BC9-4E20-A6F4-AFE77A23F179}">
      <dsp:nvSpPr>
        <dsp:cNvPr id="0" name=""/>
        <dsp:cNvSpPr/>
      </dsp:nvSpPr>
      <dsp:spPr>
        <a:xfrm>
          <a:off x="3383872" y="1241426"/>
          <a:ext cx="1235270" cy="823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>
              <a:solidFill>
                <a:srgbClr val="002060"/>
              </a:solidFill>
            </a:rPr>
            <a:t>Production</a:t>
          </a:r>
          <a:r>
            <a:rPr lang="pl-PL" sz="1300" kern="1200" dirty="0" smtClean="0">
              <a:solidFill>
                <a:srgbClr val="002060"/>
              </a:solidFill>
            </a:rPr>
            <a:t> + </a:t>
          </a:r>
          <a:r>
            <a:rPr lang="pl-PL" sz="1300" kern="1200" dirty="0" err="1" smtClean="0">
              <a:solidFill>
                <a:srgbClr val="002060"/>
              </a:solidFill>
            </a:rPr>
            <a:t>Assembly</a:t>
          </a:r>
          <a:endParaRPr lang="pl-PL" sz="1300" kern="1200" dirty="0">
            <a:solidFill>
              <a:srgbClr val="002060"/>
            </a:solidFill>
          </a:endParaRPr>
        </a:p>
      </dsp:txBody>
      <dsp:txXfrm>
        <a:off x="3383872" y="1241426"/>
        <a:ext cx="1235270" cy="823513"/>
      </dsp:txXfrm>
    </dsp:sp>
    <dsp:sp modelId="{CDD8631A-BA15-49D6-8BFA-A28F02CD3F83}">
      <dsp:nvSpPr>
        <dsp:cNvPr id="0" name=""/>
        <dsp:cNvSpPr/>
      </dsp:nvSpPr>
      <dsp:spPr>
        <a:xfrm>
          <a:off x="3955787" y="2064940"/>
          <a:ext cx="91440" cy="3294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94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E0C458-2CD0-4C6E-BA21-3083CAB5189B}">
      <dsp:nvSpPr>
        <dsp:cNvPr id="0" name=""/>
        <dsp:cNvSpPr/>
      </dsp:nvSpPr>
      <dsp:spPr>
        <a:xfrm>
          <a:off x="3383872" y="2394346"/>
          <a:ext cx="1235270" cy="823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>
              <a:solidFill>
                <a:srgbClr val="002060"/>
              </a:solidFill>
            </a:rPr>
            <a:t>Testing</a:t>
          </a:r>
          <a:endParaRPr lang="pl-PL" sz="1300" kern="1200" dirty="0">
            <a:solidFill>
              <a:srgbClr val="002060"/>
            </a:solidFill>
          </a:endParaRPr>
        </a:p>
      </dsp:txBody>
      <dsp:txXfrm>
        <a:off x="3383872" y="2394346"/>
        <a:ext cx="1235270" cy="823513"/>
      </dsp:txXfrm>
    </dsp:sp>
    <dsp:sp modelId="{B7DDA8AA-6CC8-477C-84EC-D2B0FA85FF66}">
      <dsp:nvSpPr>
        <dsp:cNvPr id="0" name=""/>
        <dsp:cNvSpPr/>
      </dsp:nvSpPr>
      <dsp:spPr>
        <a:xfrm>
          <a:off x="3198581" y="3217860"/>
          <a:ext cx="802926" cy="329405"/>
        </a:xfrm>
        <a:custGeom>
          <a:avLst/>
          <a:gdLst/>
          <a:ahLst/>
          <a:cxnLst/>
          <a:rect l="0" t="0" r="0" b="0"/>
          <a:pathLst>
            <a:path>
              <a:moveTo>
                <a:pt x="802926" y="0"/>
              </a:moveTo>
              <a:lnTo>
                <a:pt x="802926" y="164702"/>
              </a:lnTo>
              <a:lnTo>
                <a:pt x="0" y="164702"/>
              </a:lnTo>
              <a:lnTo>
                <a:pt x="0" y="3294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DD452-D7CD-4E7D-ADF0-D5122016D0BD}">
      <dsp:nvSpPr>
        <dsp:cNvPr id="0" name=""/>
        <dsp:cNvSpPr/>
      </dsp:nvSpPr>
      <dsp:spPr>
        <a:xfrm>
          <a:off x="2580946" y="3547265"/>
          <a:ext cx="1235270" cy="823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>
              <a:solidFill>
                <a:srgbClr val="002060"/>
              </a:solidFill>
            </a:rPr>
            <a:t>V2.0</a:t>
          </a:r>
          <a:endParaRPr lang="pl-PL" sz="1300" kern="1200" dirty="0">
            <a:solidFill>
              <a:srgbClr val="002060"/>
            </a:solidFill>
          </a:endParaRPr>
        </a:p>
      </dsp:txBody>
      <dsp:txXfrm>
        <a:off x="2580946" y="3547265"/>
        <a:ext cx="1235270" cy="823513"/>
      </dsp:txXfrm>
    </dsp:sp>
    <dsp:sp modelId="{07B3C9DA-FDD3-420C-83F1-04739B0EB660}">
      <dsp:nvSpPr>
        <dsp:cNvPr id="0" name=""/>
        <dsp:cNvSpPr/>
      </dsp:nvSpPr>
      <dsp:spPr>
        <a:xfrm>
          <a:off x="4001507" y="3217860"/>
          <a:ext cx="802926" cy="329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702"/>
              </a:lnTo>
              <a:lnTo>
                <a:pt x="802926" y="164702"/>
              </a:lnTo>
              <a:lnTo>
                <a:pt x="802926" y="3294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5D70A-E20A-446A-ABD8-CC6C972134DB}">
      <dsp:nvSpPr>
        <dsp:cNvPr id="0" name=""/>
        <dsp:cNvSpPr/>
      </dsp:nvSpPr>
      <dsp:spPr>
        <a:xfrm>
          <a:off x="4186798" y="3547265"/>
          <a:ext cx="1235270" cy="823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>
              <a:solidFill>
                <a:srgbClr val="002060"/>
              </a:solidFill>
            </a:rPr>
            <a:t>Celebrate</a:t>
          </a:r>
          <a:endParaRPr lang="pl-PL" sz="1300" kern="1200" dirty="0" smtClean="0">
            <a:solidFill>
              <a:srgbClr val="002060"/>
            </a:solidFill>
          </a:endParaRP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>
              <a:solidFill>
                <a:srgbClr val="002060"/>
              </a:solidFill>
              <a:latin typeface="Times New Roman"/>
              <a:cs typeface="Times New Roman"/>
            </a:rPr>
            <a:t>→</a:t>
          </a:r>
          <a:r>
            <a:rPr lang="pl-PL" sz="1300" kern="1200" dirty="0" err="1" smtClean="0">
              <a:solidFill>
                <a:srgbClr val="002060"/>
              </a:solidFill>
              <a:sym typeface="Wingdings"/>
            </a:rPr>
            <a:t></a:t>
          </a:r>
          <a:endParaRPr lang="pl-PL" sz="1300" kern="1200" dirty="0">
            <a:solidFill>
              <a:srgbClr val="002060"/>
            </a:solidFill>
          </a:endParaRPr>
        </a:p>
      </dsp:txBody>
      <dsp:txXfrm>
        <a:off x="4186798" y="3547265"/>
        <a:ext cx="1235270" cy="823513"/>
      </dsp:txXfrm>
    </dsp:sp>
    <dsp:sp modelId="{EF4C304B-6739-4AE3-AC4F-F4DE56FD4093}">
      <dsp:nvSpPr>
        <dsp:cNvPr id="0" name=""/>
        <dsp:cNvSpPr/>
      </dsp:nvSpPr>
      <dsp:spPr>
        <a:xfrm>
          <a:off x="5220077" y="912021"/>
          <a:ext cx="1190208" cy="329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702"/>
              </a:lnTo>
              <a:lnTo>
                <a:pt x="1190208" y="164702"/>
              </a:lnTo>
              <a:lnTo>
                <a:pt x="1190208" y="3294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CB756-6447-4A3D-B5C6-89FA015191D8}">
      <dsp:nvSpPr>
        <dsp:cNvPr id="0" name=""/>
        <dsp:cNvSpPr/>
      </dsp:nvSpPr>
      <dsp:spPr>
        <a:xfrm>
          <a:off x="5792650" y="1241426"/>
          <a:ext cx="1235270" cy="82351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>
              <a:solidFill>
                <a:schemeClr val="bg1"/>
              </a:solidFill>
            </a:rPr>
            <a:t>Firmware</a:t>
          </a:r>
          <a:r>
            <a:rPr lang="pl-PL" sz="1300" kern="1200" dirty="0" smtClean="0">
              <a:solidFill>
                <a:schemeClr val="bg1"/>
              </a:solidFill>
            </a:rPr>
            <a:t> !!! </a:t>
          </a:r>
          <a:r>
            <a:rPr lang="pl-PL" sz="1300" kern="1200" dirty="0" err="1" smtClean="0">
              <a:solidFill>
                <a:schemeClr val="bg1"/>
              </a:solidFill>
            </a:rPr>
            <a:t>Maybe</a:t>
          </a:r>
          <a:r>
            <a:rPr lang="pl-PL" sz="1300" kern="1200" dirty="0" smtClean="0">
              <a:solidFill>
                <a:schemeClr val="bg1"/>
              </a:solidFill>
            </a:rPr>
            <a:t> WJ?</a:t>
          </a:r>
          <a:endParaRPr lang="pl-PL" sz="1300" kern="1200" dirty="0">
            <a:solidFill>
              <a:schemeClr val="bg1"/>
            </a:solidFill>
          </a:endParaRPr>
        </a:p>
      </dsp:txBody>
      <dsp:txXfrm>
        <a:off x="5792650" y="1241426"/>
        <a:ext cx="1235270" cy="823513"/>
      </dsp:txXfrm>
    </dsp:sp>
    <dsp:sp modelId="{2BD6D6DC-4479-4332-A7B2-ABC6DD80AE04}">
      <dsp:nvSpPr>
        <dsp:cNvPr id="0" name=""/>
        <dsp:cNvSpPr/>
      </dsp:nvSpPr>
      <dsp:spPr>
        <a:xfrm>
          <a:off x="6364566" y="2064940"/>
          <a:ext cx="91440" cy="3294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94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F00B4-49E0-49E5-9189-FB37CB2C33CE}">
      <dsp:nvSpPr>
        <dsp:cNvPr id="0" name=""/>
        <dsp:cNvSpPr/>
      </dsp:nvSpPr>
      <dsp:spPr>
        <a:xfrm>
          <a:off x="5792650" y="2394346"/>
          <a:ext cx="1235270" cy="82351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>
              <a:solidFill>
                <a:schemeClr val="bg1"/>
              </a:solidFill>
            </a:rPr>
            <a:t>Firmware</a:t>
          </a:r>
          <a:r>
            <a:rPr lang="pl-PL" sz="1300" kern="1200" dirty="0" smtClean="0">
              <a:solidFill>
                <a:schemeClr val="bg1"/>
              </a:solidFill>
            </a:rPr>
            <a:t> !!!</a:t>
          </a:r>
        </a:p>
      </dsp:txBody>
      <dsp:txXfrm>
        <a:off x="5792650" y="2394346"/>
        <a:ext cx="1235270" cy="823513"/>
      </dsp:txXfrm>
    </dsp:sp>
    <dsp:sp modelId="{F4108FEF-C1EE-4DD2-9F1D-E4CEEE9EE6A3}">
      <dsp:nvSpPr>
        <dsp:cNvPr id="0" name=""/>
        <dsp:cNvSpPr/>
      </dsp:nvSpPr>
      <dsp:spPr>
        <a:xfrm>
          <a:off x="6364566" y="3217860"/>
          <a:ext cx="91440" cy="3294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94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4BB28-32A6-45B6-9853-45078095DEF1}">
      <dsp:nvSpPr>
        <dsp:cNvPr id="0" name=""/>
        <dsp:cNvSpPr/>
      </dsp:nvSpPr>
      <dsp:spPr>
        <a:xfrm>
          <a:off x="5792650" y="3547265"/>
          <a:ext cx="1235270" cy="823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>
              <a:solidFill>
                <a:srgbClr val="002060"/>
              </a:solidFill>
            </a:rPr>
            <a:t>More </a:t>
          </a:r>
          <a:r>
            <a:rPr lang="pl-PL" sz="1300" kern="1200" dirty="0" err="1" smtClean="0">
              <a:solidFill>
                <a:srgbClr val="002060"/>
              </a:solidFill>
            </a:rPr>
            <a:t>Firmware</a:t>
          </a:r>
          <a:r>
            <a:rPr lang="pl-PL" sz="1300" kern="1200" dirty="0" smtClean="0">
              <a:solidFill>
                <a:srgbClr val="002060"/>
              </a:solidFill>
            </a:rPr>
            <a:t> </a:t>
          </a:r>
          <a:r>
            <a:rPr lang="pl-PL" sz="1300" kern="1200" dirty="0" smtClean="0">
              <a:solidFill>
                <a:srgbClr val="002060"/>
              </a:solidFill>
              <a:sym typeface="Wingdings"/>
            </a:rPr>
            <a:t></a:t>
          </a:r>
          <a:r>
            <a:rPr lang="pl-PL" sz="1300" kern="1200" dirty="0" smtClean="0">
              <a:solidFill>
                <a:srgbClr val="002060"/>
              </a:solidFill>
            </a:rPr>
            <a:t> (</a:t>
          </a:r>
          <a:r>
            <a:rPr lang="pl-PL" sz="1300" kern="1200" dirty="0" err="1" smtClean="0">
              <a:solidFill>
                <a:srgbClr val="002060"/>
              </a:solidFill>
            </a:rPr>
            <a:t>Applications</a:t>
          </a:r>
          <a:r>
            <a:rPr lang="pl-PL" sz="1300" kern="1200" dirty="0" smtClean="0">
              <a:solidFill>
                <a:srgbClr val="002060"/>
              </a:solidFill>
            </a:rPr>
            <a:t>)</a:t>
          </a:r>
          <a:endParaRPr lang="pl-PL" sz="1300" kern="1200" dirty="0">
            <a:solidFill>
              <a:srgbClr val="002060"/>
            </a:solidFill>
          </a:endParaRPr>
        </a:p>
      </dsp:txBody>
      <dsp:txXfrm>
        <a:off x="5792650" y="3547265"/>
        <a:ext cx="1235270" cy="823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B8B15566-3503-4ED2-989C-AA8CC39EAED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78439-BDF2-4F7F-8327-9707B9740B7C}" type="slidenum">
              <a:rPr lang="de-DE"/>
              <a:pPr/>
              <a:t>1</a:t>
            </a:fld>
            <a:endParaRPr lang="de-DE"/>
          </a:p>
        </p:txBody>
      </p:sp>
      <p:sp>
        <p:nvSpPr>
          <p:cNvPr id="819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dirty="0" smtClean="0"/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dirty="0" smtClean="0"/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Upper area: </a:t>
            </a:r>
            <a:r>
              <a:rPr lang="en-GB" sz="1100" b="1" dirty="0" smtClean="0"/>
              <a:t>Title</a:t>
            </a:r>
            <a:r>
              <a:rPr lang="en-GB" sz="1100" dirty="0" smtClean="0"/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Lower area </a:t>
            </a:r>
            <a:r>
              <a:rPr lang="en-GB" sz="1100" b="1" dirty="0" smtClean="0"/>
              <a:t>(subtitle):</a:t>
            </a:r>
            <a:r>
              <a:rPr lang="en-GB" sz="1100" dirty="0" smtClean="0"/>
              <a:t> Conference/meeting/workshop, location, date, </a:t>
            </a:r>
            <a:br>
              <a:rPr lang="en-GB" sz="1100" dirty="0" smtClean="0"/>
            </a:br>
            <a:r>
              <a:rPr lang="en-GB" sz="1100" dirty="0" smtClean="0"/>
              <a:t>  your name and affiliation, </a:t>
            </a:r>
            <a:br>
              <a:rPr lang="en-GB" sz="1100" dirty="0" smtClean="0"/>
            </a:br>
            <a:r>
              <a:rPr lang="en-GB" sz="1100" dirty="0" smtClean="0"/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Change the </a:t>
            </a:r>
            <a:r>
              <a:rPr lang="en-GB" sz="1100" b="1" dirty="0" smtClean="0"/>
              <a:t>partner logos</a:t>
            </a:r>
            <a:r>
              <a:rPr lang="en-GB" sz="1100" dirty="0" smtClean="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sp>
        <p:nvSpPr>
          <p:cNvPr id="10" name="Prostokąt 9"/>
          <p:cNvSpPr/>
          <p:nvPr userDrawn="1"/>
        </p:nvSpPr>
        <p:spPr bwMode="auto">
          <a:xfrm>
            <a:off x="152400" y="125186"/>
            <a:ext cx="8826500" cy="903514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9BFDD-32AD-42A8-9B8D-78ADA6E209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8D9C2-6051-4AC3-9658-92BB82E3A5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D3A29-6859-40B5-BBEC-E4687483F0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B3F98-62C0-4006-8283-C45B41C05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F6F3B-E02C-448B-B1CD-3323C1C59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90020-59D0-4242-9725-C662DB1C3F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5794D-8FD5-43C0-AB6A-64BAAC20BD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34552-3A7D-4093-8864-64CE079D91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D988-7F41-4CE8-AAA8-1EC662B66B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11F59-1C72-442B-97DC-730E1E566A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rgbClr val="FFFF00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6CA676E7-FE17-431F-8213-6EDB6357EE2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3188" y="114300"/>
            <a:ext cx="8215312" cy="9159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3187" y="114300"/>
            <a:ext cx="7477581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pl-PL" sz="1000" dirty="0" smtClean="0">
                <a:solidFill>
                  <a:schemeClr val="bg1"/>
                </a:solidFill>
              </a:rPr>
              <a:t>DAMC-DS800 Status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3188" y="152400"/>
            <a:ext cx="82153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7" name="Picture 135" descr="A:\2011.04.18 - XFEL LLRF Status Workshop\topbar-ise-logoc.gi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69188" y="6521450"/>
            <a:ext cx="40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908414"/>
            <a:ext cx="7283450" cy="707129"/>
          </a:xfrm>
          <a:ln w="9525"/>
        </p:spPr>
        <p:txBody>
          <a:bodyPr/>
          <a:lstStyle/>
          <a:p>
            <a:pPr eaLnBrk="1" hangingPunct="1"/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928801"/>
            <a:ext cx="7251700" cy="1844675"/>
          </a:xfrm>
        </p:spPr>
        <p:txBody>
          <a:bodyPr/>
          <a:lstStyle/>
          <a:p>
            <a:pPr eaLnBrk="1" hangingPunct="1"/>
            <a:r>
              <a:rPr lang="pl-PL" sz="5200" b="1" dirty="0" smtClean="0"/>
              <a:t>DAMC-DS800 Status</a:t>
            </a:r>
            <a:endParaRPr lang="en-GB" sz="5200" dirty="0" smtClean="0"/>
          </a:p>
        </p:txBody>
      </p:sp>
      <p:pic>
        <p:nvPicPr>
          <p:cNvPr id="3076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3909" y="5346474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Helmholtz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0480" y="5396481"/>
            <a:ext cx="2201862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1" descr="A:\2011.04.18 - XFEL LLRF Status Workshop\topbar-ise-logoc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5861" y="5471093"/>
            <a:ext cx="1319212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Rectangle 18"/>
          <p:cNvSpPr txBox="1">
            <a:spLocks noChangeArrowheads="1"/>
          </p:cNvSpPr>
          <p:nvPr/>
        </p:nvSpPr>
        <p:spPr bwMode="auto">
          <a:xfrm>
            <a:off x="939800" y="1928801"/>
            <a:ext cx="72517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Thank</a:t>
            </a:r>
            <a:r>
              <a:rPr kumimoji="0" lang="pl-PL" sz="4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our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a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ttention</a:t>
            </a:r>
            <a:endParaRPr kumimoji="0" lang="en-GB" sz="4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30275" y="3908415"/>
            <a:ext cx="7283450" cy="460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r>
              <a:rPr kumimoji="0" lang="pl-PL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S.BouHabib@stud.elka.pw.edu.pl</a:t>
            </a:r>
            <a:endParaRPr kumimoji="0" lang="pl-PL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Agenda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61" y="1582057"/>
            <a:ext cx="5702300" cy="3730171"/>
          </a:xfrm>
          <a:solidFill>
            <a:schemeClr val="tx1"/>
          </a:solidFill>
        </p:spPr>
        <p:txBody>
          <a:bodyPr anchor="ctr"/>
          <a:lstStyle/>
          <a:p>
            <a:r>
              <a:rPr lang="pl-PL" sz="2800" dirty="0" err="1" smtClean="0">
                <a:solidFill>
                  <a:srgbClr val="002060"/>
                </a:solidFill>
              </a:rPr>
              <a:t>Introduction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err="1" smtClean="0">
                <a:solidFill>
                  <a:srgbClr val="002060"/>
                </a:solidFill>
              </a:rPr>
              <a:t>Main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issues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smtClean="0">
                <a:solidFill>
                  <a:srgbClr val="002060"/>
                </a:solidFill>
              </a:rPr>
              <a:t>Status and </a:t>
            </a:r>
            <a:r>
              <a:rPr lang="pl-PL" sz="2800" dirty="0" err="1" smtClean="0">
                <a:solidFill>
                  <a:srgbClr val="002060"/>
                </a:solidFill>
              </a:rPr>
              <a:t>Timeline</a:t>
            </a:r>
            <a:endParaRPr lang="pl-PL" sz="2800" dirty="0" smtClean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Introduction</a:t>
            </a:r>
            <a:r>
              <a:rPr lang="pl-PL" dirty="0" smtClean="0"/>
              <a:t> – </a:t>
            </a:r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Requirements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59" y="1638068"/>
            <a:ext cx="5702300" cy="3499983"/>
          </a:xfrm>
          <a:solidFill>
            <a:schemeClr val="tx1"/>
          </a:solidFill>
        </p:spPr>
        <p:txBody>
          <a:bodyPr anchor="ctr"/>
          <a:lstStyle/>
          <a:p>
            <a:r>
              <a:rPr lang="pl-PL" sz="2800" dirty="0" smtClean="0">
                <a:solidFill>
                  <a:srgbClr val="002060"/>
                </a:solidFill>
              </a:rPr>
              <a:t>AMC Fast Digitizer </a:t>
            </a:r>
            <a:r>
              <a:rPr lang="pl-PL" sz="2800" dirty="0" err="1" smtClean="0">
                <a:solidFill>
                  <a:srgbClr val="002060"/>
                </a:solidFill>
              </a:rPr>
              <a:t>Card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smtClean="0">
                <a:solidFill>
                  <a:srgbClr val="002060"/>
                </a:solidFill>
              </a:rPr>
              <a:t>8 analog </a:t>
            </a:r>
            <a:r>
              <a:rPr lang="pl-PL" sz="2800" dirty="0" err="1" smtClean="0">
                <a:solidFill>
                  <a:srgbClr val="002060"/>
                </a:solidFill>
              </a:rPr>
              <a:t>channels</a:t>
            </a:r>
            <a:r>
              <a:rPr lang="pl-PL" sz="2800" dirty="0" smtClean="0">
                <a:solidFill>
                  <a:srgbClr val="002060"/>
                </a:solidFill>
              </a:rPr>
              <a:t> (AC </a:t>
            </a:r>
            <a:r>
              <a:rPr lang="pl-PL" sz="2800" dirty="0" err="1" smtClean="0">
                <a:solidFill>
                  <a:srgbClr val="002060"/>
                </a:solidFill>
              </a:rPr>
              <a:t>or</a:t>
            </a:r>
            <a:r>
              <a:rPr lang="pl-PL" sz="2800" dirty="0" smtClean="0">
                <a:solidFill>
                  <a:srgbClr val="002060"/>
                </a:solidFill>
              </a:rPr>
              <a:t> DC) </a:t>
            </a:r>
            <a:r>
              <a:rPr lang="pl-PL" sz="2800" dirty="0" err="1" smtClean="0">
                <a:solidFill>
                  <a:srgbClr val="002060"/>
                </a:solidFill>
              </a:rPr>
              <a:t>up</a:t>
            </a:r>
            <a:r>
              <a:rPr lang="pl-PL" sz="2800" dirty="0" smtClean="0">
                <a:solidFill>
                  <a:srgbClr val="002060"/>
                </a:solidFill>
              </a:rPr>
              <a:t> to 2.7GHz @ 800 MSPS </a:t>
            </a:r>
            <a:r>
              <a:rPr lang="pl-PL" sz="2800" dirty="0" err="1" smtClean="0">
                <a:solidFill>
                  <a:srgbClr val="002060"/>
                </a:solidFill>
              </a:rPr>
              <a:t>ADCs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smtClean="0">
                <a:solidFill>
                  <a:srgbClr val="002060"/>
                </a:solidFill>
              </a:rPr>
              <a:t>4 „</a:t>
            </a:r>
            <a:r>
              <a:rPr lang="pl-PL" sz="2800" dirty="0" err="1" smtClean="0">
                <a:solidFill>
                  <a:srgbClr val="002060"/>
                </a:solidFill>
              </a:rPr>
              <a:t>VM-like</a:t>
            </a:r>
            <a:r>
              <a:rPr lang="pl-PL" sz="2800" dirty="0" smtClean="0">
                <a:solidFill>
                  <a:srgbClr val="002060"/>
                </a:solidFill>
              </a:rPr>
              <a:t>” </a:t>
            </a:r>
            <a:r>
              <a:rPr lang="pl-PL" sz="2800" dirty="0" err="1" smtClean="0">
                <a:solidFill>
                  <a:srgbClr val="002060"/>
                </a:solidFill>
              </a:rPr>
              <a:t>DACs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err="1" smtClean="0">
                <a:solidFill>
                  <a:srgbClr val="002060"/>
                </a:solidFill>
              </a:rPr>
              <a:t>SRAMs</a:t>
            </a:r>
            <a:r>
              <a:rPr lang="pl-PL" sz="2800" dirty="0" smtClean="0">
                <a:solidFill>
                  <a:srgbClr val="002060"/>
                </a:solidFill>
              </a:rPr>
              <a:t> for </a:t>
            </a:r>
            <a:r>
              <a:rPr lang="pl-PL" sz="2800" dirty="0" err="1" smtClean="0">
                <a:solidFill>
                  <a:srgbClr val="002060"/>
                </a:solidFill>
              </a:rPr>
              <a:t>all</a:t>
            </a:r>
            <a:r>
              <a:rPr lang="pl-PL" sz="2800" dirty="0" smtClean="0">
                <a:solidFill>
                  <a:srgbClr val="002060"/>
                </a:solidFill>
              </a:rPr>
              <a:t> ADC </a:t>
            </a:r>
            <a:r>
              <a:rPr lang="pl-PL" sz="2800" dirty="0" err="1" smtClean="0">
                <a:solidFill>
                  <a:srgbClr val="002060"/>
                </a:solidFill>
              </a:rPr>
              <a:t>channels</a:t>
            </a:r>
            <a:endParaRPr lang="pl-PL" sz="2800" dirty="0" smtClean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  <a:endParaRPr lang="en-GB" dirty="0"/>
          </a:p>
          <a:p>
            <a:pPr>
              <a:defRPr/>
            </a:pPr>
            <a:r>
              <a:rPr lang="pl-PL" dirty="0"/>
              <a:t>Samer Bou Habib</a:t>
            </a:r>
            <a:r>
              <a:rPr lang="en-GB" dirty="0"/>
              <a:t>,</a:t>
            </a:r>
            <a:r>
              <a:rPr lang="pl-PL" dirty="0"/>
              <a:t> </a:t>
            </a:r>
            <a:r>
              <a:rPr lang="pl-PL" dirty="0" err="1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Issues</a:t>
            </a:r>
            <a:r>
              <a:rPr lang="pl-PL" dirty="0" smtClean="0"/>
              <a:t> – </a:t>
            </a:r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took</a:t>
            </a:r>
            <a:r>
              <a:rPr lang="pl-PL" dirty="0" smtClean="0"/>
              <a:t> so long…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59" y="1638068"/>
            <a:ext cx="5702300" cy="3499983"/>
          </a:xfrm>
          <a:solidFill>
            <a:schemeClr val="tx1"/>
          </a:solidFill>
        </p:spPr>
        <p:txBody>
          <a:bodyPr anchor="ctr"/>
          <a:lstStyle/>
          <a:p>
            <a:pPr lvl="0"/>
            <a:r>
              <a:rPr lang="pl-PL" sz="2800" dirty="0" err="1" smtClean="0">
                <a:solidFill>
                  <a:srgbClr val="002060"/>
                </a:solidFill>
              </a:rPr>
              <a:t>Requirements</a:t>
            </a:r>
            <a:r>
              <a:rPr lang="pl-PL" sz="2800" dirty="0" smtClean="0">
                <a:solidFill>
                  <a:srgbClr val="002060"/>
                </a:solidFill>
              </a:rPr>
              <a:t> – long time but </a:t>
            </a:r>
            <a:r>
              <a:rPr lang="pl-PL" sz="2800" dirty="0" err="1" smtClean="0">
                <a:solidFill>
                  <a:srgbClr val="002060"/>
                </a:solidFill>
              </a:rPr>
              <a:t>resolved</a:t>
            </a:r>
            <a:r>
              <a:rPr lang="pl-PL" sz="2800" dirty="0" smtClean="0">
                <a:solidFill>
                  <a:srgbClr val="002060"/>
                </a:solidFill>
              </a:rPr>
              <a:t> (I </a:t>
            </a:r>
            <a:r>
              <a:rPr lang="pl-PL" sz="2800" dirty="0" err="1" smtClean="0">
                <a:solidFill>
                  <a:srgbClr val="002060"/>
                </a:solidFill>
              </a:rPr>
              <a:t>hope</a:t>
            </a:r>
            <a:r>
              <a:rPr lang="pl-PL" sz="2800" dirty="0" smtClean="0">
                <a:solidFill>
                  <a:srgbClr val="002060"/>
                </a:solidFill>
              </a:rPr>
              <a:t>)</a:t>
            </a:r>
          </a:p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Z3 </a:t>
            </a:r>
            <a:r>
              <a:rPr lang="pl-PL" sz="2800" dirty="0" err="1" smtClean="0">
                <a:solidFill>
                  <a:srgbClr val="002060"/>
                </a:solidFill>
              </a:rPr>
              <a:t>Classes</a:t>
            </a:r>
            <a:r>
              <a:rPr lang="pl-PL" sz="2800" dirty="0" smtClean="0">
                <a:solidFill>
                  <a:srgbClr val="002060"/>
                </a:solidFill>
              </a:rPr>
              <a:t> - </a:t>
            </a:r>
            <a:r>
              <a:rPr lang="pl-PL" sz="2800" dirty="0" err="1" smtClean="0">
                <a:solidFill>
                  <a:srgbClr val="002060"/>
                </a:solidFill>
              </a:rPr>
              <a:t>resolved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MMC </a:t>
            </a:r>
            <a:r>
              <a:rPr lang="pl-PL" sz="2800" dirty="0" err="1" smtClean="0">
                <a:solidFill>
                  <a:srgbClr val="002060"/>
                </a:solidFill>
              </a:rPr>
              <a:t>standarization</a:t>
            </a:r>
            <a:r>
              <a:rPr lang="pl-PL" sz="2800" dirty="0" smtClean="0">
                <a:solidFill>
                  <a:srgbClr val="002060"/>
                </a:solidFill>
              </a:rPr>
              <a:t> – </a:t>
            </a:r>
            <a:r>
              <a:rPr lang="pl-PL" sz="2800" dirty="0" err="1" smtClean="0">
                <a:solidFill>
                  <a:srgbClr val="002060"/>
                </a:solidFill>
              </a:rPr>
              <a:t>pending</a:t>
            </a:r>
            <a:r>
              <a:rPr lang="pl-PL" sz="2800" dirty="0" smtClean="0">
                <a:solidFill>
                  <a:srgbClr val="002060"/>
                </a:solidFill>
              </a:rPr>
              <a:t> !</a:t>
            </a:r>
          </a:p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Design </a:t>
            </a:r>
            <a:r>
              <a:rPr lang="pl-PL" sz="2800" dirty="0" err="1" smtClean="0">
                <a:solidFill>
                  <a:srgbClr val="002060"/>
                </a:solidFill>
              </a:rPr>
              <a:t>complication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0"/>
            <a:r>
              <a:rPr lang="pl-PL" sz="2800" dirty="0" err="1" smtClean="0">
                <a:solidFill>
                  <a:srgbClr val="002060"/>
                </a:solidFill>
              </a:rPr>
              <a:t>Space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0"/>
            <a:r>
              <a:rPr lang="pl-PL" sz="2800" dirty="0" err="1" smtClean="0">
                <a:solidFill>
                  <a:srgbClr val="002060"/>
                </a:solidFill>
              </a:rPr>
              <a:t>Altium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smtClean="0">
                <a:solidFill>
                  <a:srgbClr val="002060"/>
                </a:solidFill>
                <a:sym typeface="Wingdings" pitchFamily="2" charset="2"/>
              </a:rPr>
              <a:t>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  <a:endParaRPr lang="en-GB" dirty="0"/>
          </a:p>
          <a:p>
            <a:pPr>
              <a:defRPr/>
            </a:pPr>
            <a:r>
              <a:rPr lang="pl-PL" dirty="0"/>
              <a:t>Samer Bou Habib</a:t>
            </a:r>
            <a:r>
              <a:rPr lang="en-GB" dirty="0"/>
              <a:t>,</a:t>
            </a:r>
            <a:r>
              <a:rPr lang="pl-PL" dirty="0"/>
              <a:t> </a:t>
            </a:r>
            <a:r>
              <a:rPr lang="pl-PL" dirty="0" err="1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188" y="206476"/>
            <a:ext cx="8215312" cy="815873"/>
          </a:xfrm>
        </p:spPr>
        <p:txBody>
          <a:bodyPr/>
          <a:lstStyle/>
          <a:p>
            <a:r>
              <a:rPr lang="pl-PL" dirty="0" err="1" smtClean="0"/>
              <a:t>Timeline</a:t>
            </a:r>
            <a:endParaRPr lang="en-US" dirty="0"/>
          </a:p>
        </p:txBody>
      </p:sp>
      <p:sp>
        <p:nvSpPr>
          <p:cNvPr id="30" name="Dowolny kształt 29"/>
          <p:cNvSpPr/>
          <p:nvPr/>
        </p:nvSpPr>
        <p:spPr>
          <a:xfrm>
            <a:off x="855407" y="4841730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 smtClean="0">
                <a:solidFill>
                  <a:srgbClr val="002060"/>
                </a:solidFill>
              </a:rPr>
              <a:t>August++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1" name="Dowolny kształt 30"/>
          <p:cNvSpPr/>
          <p:nvPr/>
        </p:nvSpPr>
        <p:spPr>
          <a:xfrm>
            <a:off x="855407" y="3688810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 err="1" smtClean="0">
                <a:solidFill>
                  <a:srgbClr val="002060"/>
                </a:solidFill>
              </a:rPr>
              <a:t>June</a:t>
            </a:r>
            <a:r>
              <a:rPr lang="pl-PL" sz="2400" kern="1200" dirty="0" smtClean="0">
                <a:solidFill>
                  <a:srgbClr val="002060"/>
                </a:solidFill>
              </a:rPr>
              <a:t> (</a:t>
            </a:r>
            <a:r>
              <a:rPr lang="pl-PL" sz="2400" kern="1200" dirty="0" err="1" smtClean="0">
                <a:solidFill>
                  <a:srgbClr val="002060"/>
                </a:solidFill>
              </a:rPr>
              <a:t>July</a:t>
            </a:r>
            <a:r>
              <a:rPr lang="pl-PL" sz="2400" kern="1200" dirty="0" smtClean="0">
                <a:solidFill>
                  <a:srgbClr val="002060"/>
                </a:solidFill>
              </a:rPr>
              <a:t>)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2" name="Dowolny kształt 31"/>
          <p:cNvSpPr/>
          <p:nvPr/>
        </p:nvSpPr>
        <p:spPr>
          <a:xfrm>
            <a:off x="855407" y="2535891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 err="1" smtClean="0">
                <a:solidFill>
                  <a:srgbClr val="002060"/>
                </a:solidFill>
              </a:rPr>
              <a:t>March</a:t>
            </a:r>
            <a:r>
              <a:rPr lang="pl-PL" sz="2400" kern="1200" dirty="0" smtClean="0">
                <a:solidFill>
                  <a:srgbClr val="002060"/>
                </a:solidFill>
              </a:rPr>
              <a:t> &amp; </a:t>
            </a:r>
            <a:r>
              <a:rPr lang="pl-PL" sz="2400" kern="1200" dirty="0" err="1" smtClean="0">
                <a:solidFill>
                  <a:srgbClr val="002060"/>
                </a:solidFill>
              </a:rPr>
              <a:t>April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3" name="Dowolny kształt 32"/>
          <p:cNvSpPr/>
          <p:nvPr/>
        </p:nvSpPr>
        <p:spPr>
          <a:xfrm>
            <a:off x="855407" y="1382971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 err="1" smtClean="0">
                <a:solidFill>
                  <a:srgbClr val="002060"/>
                </a:solidFill>
              </a:rPr>
              <a:t>Till</a:t>
            </a:r>
            <a:r>
              <a:rPr lang="pl-PL" sz="2400" kern="1200" dirty="0" smtClean="0">
                <a:solidFill>
                  <a:srgbClr val="002060"/>
                </a:solidFill>
              </a:rPr>
              <a:t> </a:t>
            </a:r>
            <a:r>
              <a:rPr lang="pl-PL" sz="2400" kern="1200" dirty="0" err="1" smtClean="0">
                <a:solidFill>
                  <a:srgbClr val="002060"/>
                </a:solidFill>
              </a:rPr>
              <a:t>End</a:t>
            </a:r>
            <a:r>
              <a:rPr lang="pl-PL" sz="2400" kern="1200" dirty="0" smtClean="0">
                <a:solidFill>
                  <a:srgbClr val="002060"/>
                </a:solidFill>
              </a:rPr>
              <a:t> of </a:t>
            </a:r>
            <a:r>
              <a:rPr lang="pl-PL" sz="2400" kern="1200" dirty="0" err="1" smtClean="0">
                <a:solidFill>
                  <a:srgbClr val="002060"/>
                </a:solidFill>
              </a:rPr>
              <a:t>February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4" name="Dowolny kształt 33"/>
          <p:cNvSpPr/>
          <p:nvPr/>
        </p:nvSpPr>
        <p:spPr>
          <a:xfrm>
            <a:off x="4869477" y="1465323"/>
            <a:ext cx="2412014" cy="823513"/>
          </a:xfrm>
          <a:custGeom>
            <a:avLst/>
            <a:gdLst>
              <a:gd name="connsiteX0" fmla="*/ 0 w 2412014"/>
              <a:gd name="connsiteY0" fmla="*/ 82351 h 823513"/>
              <a:gd name="connsiteX1" fmla="*/ 24120 w 2412014"/>
              <a:gd name="connsiteY1" fmla="*/ 24120 h 823513"/>
              <a:gd name="connsiteX2" fmla="*/ 82351 w 2412014"/>
              <a:gd name="connsiteY2" fmla="*/ 0 h 823513"/>
              <a:gd name="connsiteX3" fmla="*/ 2329663 w 2412014"/>
              <a:gd name="connsiteY3" fmla="*/ 0 h 823513"/>
              <a:gd name="connsiteX4" fmla="*/ 2387894 w 2412014"/>
              <a:gd name="connsiteY4" fmla="*/ 24120 h 823513"/>
              <a:gd name="connsiteX5" fmla="*/ 2412014 w 2412014"/>
              <a:gd name="connsiteY5" fmla="*/ 82351 h 823513"/>
              <a:gd name="connsiteX6" fmla="*/ 2412014 w 2412014"/>
              <a:gd name="connsiteY6" fmla="*/ 741162 h 823513"/>
              <a:gd name="connsiteX7" fmla="*/ 2387894 w 2412014"/>
              <a:gd name="connsiteY7" fmla="*/ 799393 h 823513"/>
              <a:gd name="connsiteX8" fmla="*/ 2329663 w 2412014"/>
              <a:gd name="connsiteY8" fmla="*/ 823513 h 823513"/>
              <a:gd name="connsiteX9" fmla="*/ 82351 w 2412014"/>
              <a:gd name="connsiteY9" fmla="*/ 823513 h 823513"/>
              <a:gd name="connsiteX10" fmla="*/ 24120 w 2412014"/>
              <a:gd name="connsiteY10" fmla="*/ 799393 h 823513"/>
              <a:gd name="connsiteX11" fmla="*/ 0 w 2412014"/>
              <a:gd name="connsiteY11" fmla="*/ 741162 h 823513"/>
              <a:gd name="connsiteX12" fmla="*/ 0 w 2412014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12014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2329663" y="0"/>
                </a:lnTo>
                <a:cubicBezTo>
                  <a:pt x="2351504" y="0"/>
                  <a:pt x="2372450" y="8676"/>
                  <a:pt x="2387894" y="24120"/>
                </a:cubicBezTo>
                <a:cubicBezTo>
                  <a:pt x="2403338" y="39564"/>
                  <a:pt x="2412014" y="60510"/>
                  <a:pt x="2412014" y="82351"/>
                </a:cubicBezTo>
                <a:lnTo>
                  <a:pt x="2412014" y="741162"/>
                </a:lnTo>
                <a:cubicBezTo>
                  <a:pt x="2412014" y="763003"/>
                  <a:pt x="2403338" y="783949"/>
                  <a:pt x="2387894" y="799393"/>
                </a:cubicBezTo>
                <a:cubicBezTo>
                  <a:pt x="2372450" y="814837"/>
                  <a:pt x="2351504" y="823513"/>
                  <a:pt x="2329663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</a:rPr>
              <a:t>Routing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35" name="Dowolny kształt 34"/>
          <p:cNvSpPr/>
          <p:nvPr/>
        </p:nvSpPr>
        <p:spPr>
          <a:xfrm>
            <a:off x="4856914" y="2288837"/>
            <a:ext cx="121857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218570" y="0"/>
                </a:moveTo>
                <a:lnTo>
                  <a:pt x="1218570" y="164702"/>
                </a:lnTo>
                <a:lnTo>
                  <a:pt x="0" y="164702"/>
                </a:lnTo>
                <a:lnTo>
                  <a:pt x="0" y="329405"/>
                </a:lnTo>
              </a:path>
            </a:pathLst>
          </a:custGeom>
          <a:noFill/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Dowolny kształt 35"/>
          <p:cNvSpPr/>
          <p:nvPr/>
        </p:nvSpPr>
        <p:spPr>
          <a:xfrm>
            <a:off x="4239279" y="261824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</a:rPr>
              <a:t>Production</a:t>
            </a:r>
            <a:r>
              <a:rPr lang="pl-PL" sz="1300" kern="1200" dirty="0" smtClean="0">
                <a:solidFill>
                  <a:srgbClr val="002060"/>
                </a:solidFill>
              </a:rPr>
              <a:t> + </a:t>
            </a:r>
            <a:r>
              <a:rPr lang="pl-PL" sz="1300" kern="1200" dirty="0" err="1" smtClean="0">
                <a:solidFill>
                  <a:srgbClr val="002060"/>
                </a:solidFill>
              </a:rPr>
              <a:t>Assembly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37" name="Dowolny kształt 36"/>
          <p:cNvSpPr/>
          <p:nvPr/>
        </p:nvSpPr>
        <p:spPr>
          <a:xfrm>
            <a:off x="4811194" y="3441756"/>
            <a:ext cx="9144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29405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Dowolny kształt 37"/>
          <p:cNvSpPr/>
          <p:nvPr/>
        </p:nvSpPr>
        <p:spPr>
          <a:xfrm>
            <a:off x="4239279" y="377116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</a:rPr>
              <a:t>Testing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39" name="Dowolny kształt 38"/>
          <p:cNvSpPr/>
          <p:nvPr/>
        </p:nvSpPr>
        <p:spPr>
          <a:xfrm>
            <a:off x="4053988" y="4594676"/>
            <a:ext cx="802926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02926" y="0"/>
                </a:moveTo>
                <a:lnTo>
                  <a:pt x="802926" y="164702"/>
                </a:lnTo>
                <a:lnTo>
                  <a:pt x="0" y="164702"/>
                </a:lnTo>
                <a:lnTo>
                  <a:pt x="0" y="329405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Dowolny kształt 39"/>
          <p:cNvSpPr/>
          <p:nvPr/>
        </p:nvSpPr>
        <p:spPr>
          <a:xfrm>
            <a:off x="3436353" y="4924081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smtClean="0">
                <a:solidFill>
                  <a:srgbClr val="002060"/>
                </a:solidFill>
              </a:rPr>
              <a:t>V2.0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41" name="Dowolny kształt 40"/>
          <p:cNvSpPr/>
          <p:nvPr/>
        </p:nvSpPr>
        <p:spPr>
          <a:xfrm>
            <a:off x="4856914" y="4594676"/>
            <a:ext cx="802926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4702"/>
                </a:lnTo>
                <a:lnTo>
                  <a:pt x="802926" y="164702"/>
                </a:lnTo>
                <a:lnTo>
                  <a:pt x="802926" y="329405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Dowolny kształt 41"/>
          <p:cNvSpPr/>
          <p:nvPr/>
        </p:nvSpPr>
        <p:spPr>
          <a:xfrm>
            <a:off x="5042205" y="4924081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</a:rPr>
              <a:t>Celebrate</a:t>
            </a:r>
            <a:endParaRPr lang="pl-PL" sz="1300" kern="1200" dirty="0" smtClean="0">
              <a:solidFill>
                <a:srgbClr val="002060"/>
              </a:solidFill>
            </a:endParaRP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  <a:latin typeface="Times New Roman"/>
                <a:cs typeface="Times New Roman"/>
              </a:rPr>
              <a:t>→</a:t>
            </a:r>
            <a:r>
              <a:rPr lang="pl-PL" sz="1300" kern="1200" dirty="0" err="1" smtClean="0">
                <a:solidFill>
                  <a:srgbClr val="002060"/>
                </a:solidFill>
                <a:sym typeface="Wingdings"/>
              </a:rPr>
              <a:t>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43" name="Dowolny kształt 42"/>
          <p:cNvSpPr/>
          <p:nvPr/>
        </p:nvSpPr>
        <p:spPr>
          <a:xfrm>
            <a:off x="6075484" y="2288837"/>
            <a:ext cx="1190208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4702"/>
                </a:lnTo>
                <a:lnTo>
                  <a:pt x="1190208" y="164702"/>
                </a:lnTo>
                <a:lnTo>
                  <a:pt x="1190208" y="329405"/>
                </a:lnTo>
              </a:path>
            </a:pathLst>
          </a:custGeom>
          <a:noFill/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Dowolny kształt 43"/>
          <p:cNvSpPr/>
          <p:nvPr/>
        </p:nvSpPr>
        <p:spPr>
          <a:xfrm>
            <a:off x="6648057" y="261824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chemeClr val="bg1"/>
                </a:solidFill>
              </a:rPr>
              <a:t>Firmware</a:t>
            </a:r>
            <a:r>
              <a:rPr lang="pl-PL" sz="1300" kern="1200" dirty="0" smtClean="0">
                <a:solidFill>
                  <a:schemeClr val="bg1"/>
                </a:solidFill>
              </a:rPr>
              <a:t> !!! </a:t>
            </a:r>
            <a:r>
              <a:rPr lang="pl-PL" sz="1300" kern="1200" dirty="0" err="1" smtClean="0">
                <a:solidFill>
                  <a:schemeClr val="bg1"/>
                </a:solidFill>
              </a:rPr>
              <a:t>Maybe</a:t>
            </a:r>
            <a:r>
              <a:rPr lang="pl-PL" sz="1300" kern="1200" dirty="0" smtClean="0">
                <a:solidFill>
                  <a:schemeClr val="bg1"/>
                </a:solidFill>
              </a:rPr>
              <a:t> WJ?</a:t>
            </a:r>
            <a:endParaRPr lang="pl-PL" sz="1300" kern="1200" dirty="0">
              <a:solidFill>
                <a:schemeClr val="bg1"/>
              </a:solidFill>
            </a:endParaRPr>
          </a:p>
        </p:txBody>
      </p:sp>
      <p:sp>
        <p:nvSpPr>
          <p:cNvPr id="45" name="Dowolny kształt 44"/>
          <p:cNvSpPr/>
          <p:nvPr/>
        </p:nvSpPr>
        <p:spPr>
          <a:xfrm>
            <a:off x="7219973" y="3441756"/>
            <a:ext cx="9144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29405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6" name="Dowolny kształt 45"/>
          <p:cNvSpPr/>
          <p:nvPr/>
        </p:nvSpPr>
        <p:spPr>
          <a:xfrm>
            <a:off x="6648057" y="377116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chemeClr val="bg1"/>
                </a:solidFill>
              </a:rPr>
              <a:t>Firmware</a:t>
            </a:r>
            <a:r>
              <a:rPr lang="pl-PL" sz="1300" kern="1200" dirty="0" smtClean="0">
                <a:solidFill>
                  <a:schemeClr val="bg1"/>
                </a:solidFill>
              </a:rPr>
              <a:t> !!!</a:t>
            </a:r>
          </a:p>
        </p:txBody>
      </p:sp>
      <p:sp>
        <p:nvSpPr>
          <p:cNvPr id="47" name="Dowolny kształt 46"/>
          <p:cNvSpPr/>
          <p:nvPr/>
        </p:nvSpPr>
        <p:spPr>
          <a:xfrm>
            <a:off x="7219973" y="4594676"/>
            <a:ext cx="9144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29405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8" name="Dowolny kształt 47"/>
          <p:cNvSpPr/>
          <p:nvPr/>
        </p:nvSpPr>
        <p:spPr>
          <a:xfrm>
            <a:off x="6648057" y="4924081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smtClean="0">
                <a:solidFill>
                  <a:srgbClr val="E0E0E0"/>
                </a:solidFill>
              </a:rPr>
              <a:t>More </a:t>
            </a:r>
            <a:r>
              <a:rPr lang="pl-PL" sz="1300" kern="1200" dirty="0" err="1" smtClean="0">
                <a:solidFill>
                  <a:srgbClr val="E0E0E0"/>
                </a:solidFill>
              </a:rPr>
              <a:t>Firmware</a:t>
            </a:r>
            <a:r>
              <a:rPr lang="pl-PL" sz="1300" kern="1200" dirty="0" smtClean="0">
                <a:solidFill>
                  <a:srgbClr val="E0E0E0"/>
                </a:solidFill>
              </a:rPr>
              <a:t> </a:t>
            </a:r>
            <a:r>
              <a:rPr lang="pl-PL" sz="1300" kern="1200" dirty="0" smtClean="0">
                <a:solidFill>
                  <a:srgbClr val="E0E0E0"/>
                </a:solidFill>
                <a:sym typeface="Wingdings"/>
              </a:rPr>
              <a:t></a:t>
            </a:r>
            <a:r>
              <a:rPr lang="pl-PL" sz="1300" kern="1200" dirty="0" smtClean="0">
                <a:solidFill>
                  <a:srgbClr val="E0E0E0"/>
                </a:solidFill>
              </a:rPr>
              <a:t> (</a:t>
            </a:r>
            <a:r>
              <a:rPr lang="pl-PL" sz="1300" kern="1200" dirty="0" err="1" smtClean="0">
                <a:solidFill>
                  <a:srgbClr val="E0E0E0"/>
                </a:solidFill>
              </a:rPr>
              <a:t>Applications</a:t>
            </a:r>
            <a:r>
              <a:rPr lang="pl-PL" sz="1300" kern="1200" dirty="0" smtClean="0">
                <a:solidFill>
                  <a:srgbClr val="E0E0E0"/>
                </a:solidFill>
              </a:rPr>
              <a:t>)</a:t>
            </a:r>
            <a:endParaRPr lang="pl-PL" sz="1300" kern="1200" dirty="0">
              <a:solidFill>
                <a:srgbClr val="E0E0E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188" y="206476"/>
            <a:ext cx="8215312" cy="815873"/>
          </a:xfrm>
        </p:spPr>
        <p:txBody>
          <a:bodyPr/>
          <a:lstStyle/>
          <a:p>
            <a:r>
              <a:rPr lang="pl-PL" dirty="0" err="1" smtClean="0"/>
              <a:t>Timeline</a:t>
            </a:r>
            <a:endParaRPr lang="en-US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855407" y="1376816"/>
          <a:ext cx="7506928" cy="4459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Altium</a:t>
            </a:r>
            <a:r>
              <a:rPr lang="pl-PL" dirty="0" smtClean="0"/>
              <a:t> 3D </a:t>
            </a:r>
            <a:r>
              <a:rPr lang="pl-PL" smtClean="0"/>
              <a:t>View</a:t>
            </a:r>
            <a:r>
              <a:rPr lang="pl-PL" dirty="0" smtClean="0"/>
              <a:t> </a:t>
            </a:r>
            <a:endParaRPr lang="en-US" dirty="0"/>
          </a:p>
        </p:txBody>
      </p:sp>
      <p:pic>
        <p:nvPicPr>
          <p:cNvPr id="1026" name="Picture 2" descr="A:\pics_ds800\BOTTOM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4719487" y="1543368"/>
            <a:ext cx="3937820" cy="3275129"/>
          </a:xfrm>
          <a:prstGeom prst="rect">
            <a:avLst/>
          </a:prstGeom>
          <a:noFill/>
        </p:spPr>
      </p:pic>
      <p:pic>
        <p:nvPicPr>
          <p:cNvPr id="1027" name="Picture 3" descr="A:\pics_ds800\TOP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398202" y="1533828"/>
            <a:ext cx="4005918" cy="3276794"/>
          </a:xfrm>
          <a:prstGeom prst="rect">
            <a:avLst/>
          </a:prstGeom>
          <a:noFill/>
        </p:spPr>
      </p:pic>
      <p:pic>
        <p:nvPicPr>
          <p:cNvPr id="1028" name="Picture 4" descr="A:\pics_ds800\F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8555" y="5147451"/>
            <a:ext cx="8303496" cy="9827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Altium</a:t>
            </a:r>
            <a:r>
              <a:rPr lang="pl-PL" dirty="0" smtClean="0"/>
              <a:t> </a:t>
            </a:r>
            <a:endParaRPr lang="en-US" dirty="0"/>
          </a:p>
        </p:txBody>
      </p:sp>
      <p:pic>
        <p:nvPicPr>
          <p:cNvPr id="1027" name="Picture 3" descr="A:\pics_ds800\TO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356145" y="1110332"/>
            <a:ext cx="6423512" cy="525435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Altium</a:t>
            </a:r>
            <a:r>
              <a:rPr lang="pl-PL" dirty="0" smtClean="0"/>
              <a:t> </a:t>
            </a:r>
            <a:endParaRPr lang="en-US" dirty="0"/>
          </a:p>
        </p:txBody>
      </p:sp>
      <p:pic>
        <p:nvPicPr>
          <p:cNvPr id="1026" name="Picture 2" descr="A:\pics_ds800\BOTT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393366" y="1074057"/>
            <a:ext cx="6417722" cy="53376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Niestandardowy 2">
      <a:dk1>
        <a:srgbClr val="00B0F0"/>
      </a:dk1>
      <a:lt1>
        <a:srgbClr val="FFFFFF"/>
      </a:lt1>
      <a:dk2>
        <a:srgbClr val="000000"/>
      </a:dk2>
      <a:lt2>
        <a:srgbClr val="E0E0E0"/>
      </a:lt2>
      <a:accent1>
        <a:srgbClr val="00B0F0"/>
      </a:accent1>
      <a:accent2>
        <a:srgbClr val="FFFF00"/>
      </a:accent2>
      <a:accent3>
        <a:srgbClr val="FFFFFF"/>
      </a:accent3>
      <a:accent4>
        <a:srgbClr val="00B0F0"/>
      </a:accent4>
      <a:accent5>
        <a:srgbClr val="ACABB1"/>
      </a:accent5>
      <a:accent6>
        <a:srgbClr val="FFFF00"/>
      </a:accent6>
      <a:hlink>
        <a:srgbClr val="261748"/>
      </a:hlink>
      <a:folHlink>
        <a:srgbClr val="FFFF00"/>
      </a:folHlink>
    </a:clrScheme>
    <a:fontScheme name="Pakiet Office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3576</TotalTime>
  <Words>289</Words>
  <Application>Microsoft Office PowerPoint</Application>
  <PresentationFormat>Pokaz na ekranie (4:3)</PresentationFormat>
  <Paragraphs>85</Paragraphs>
  <Slides>10</Slides>
  <Notes>1</Notes>
  <HiddenSlides>3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DESY European XFEL</vt:lpstr>
      <vt:lpstr>DAMC-DS800 Status</vt:lpstr>
      <vt:lpstr>Agenda</vt:lpstr>
      <vt:lpstr>Introduction – Main Requirements</vt:lpstr>
      <vt:lpstr>Main Issues – what took so long…</vt:lpstr>
      <vt:lpstr>Timeline</vt:lpstr>
      <vt:lpstr>Timeline</vt:lpstr>
      <vt:lpstr>Altium 3D View </vt:lpstr>
      <vt:lpstr>Altium </vt:lpstr>
      <vt:lpstr>Altium </vt:lpstr>
      <vt:lpstr> </vt:lpstr>
    </vt:vector>
  </TitlesOfParts>
  <Company>xxx 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Samer</cp:lastModifiedBy>
  <cp:revision>453</cp:revision>
  <cp:lastPrinted>2008-09-01T15:04:16Z</cp:lastPrinted>
  <dcterms:created xsi:type="dcterms:W3CDTF">2008-08-31T12:56:32Z</dcterms:created>
  <dcterms:modified xsi:type="dcterms:W3CDTF">2013-02-20T09:38:10Z</dcterms:modified>
</cp:coreProperties>
</file>