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0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48" autoAdjust="0"/>
  </p:normalViewPr>
  <p:slideViewPr>
    <p:cSldViewPr>
      <p:cViewPr>
        <p:scale>
          <a:sx n="100" d="100"/>
          <a:sy n="100" d="100"/>
        </p:scale>
        <p:origin x="-6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7767DC-D06C-4F10-A6D6-4A8192853E98}" type="datetimeFigureOut">
              <a:rPr lang="pl-PL" smtClean="0"/>
              <a:pPr/>
              <a:t>2013-02-20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FFF08E-9119-4448-90BB-BCA4EEEEB505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uDWC</a:t>
            </a:r>
            <a:r>
              <a:rPr lang="pl-PL" dirty="0" smtClean="0"/>
              <a:t/>
            </a:r>
            <a:br>
              <a:rPr lang="pl-PL" dirty="0" smtClean="0"/>
            </a:br>
            <a:endParaRPr lang="en-US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Dominik Sikora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Block diagram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857760"/>
            <a:ext cx="8229600" cy="1466840"/>
          </a:xfrm>
        </p:spPr>
        <p:txBody>
          <a:bodyPr/>
          <a:lstStyle/>
          <a:p>
            <a:pPr lvl="1">
              <a:buNone/>
            </a:pPr>
            <a:endParaRPr lang="en-US" dirty="0" smtClean="0">
              <a:latin typeface="+mj-lt"/>
            </a:endParaRPr>
          </a:p>
        </p:txBody>
      </p:sp>
      <p:pic>
        <p:nvPicPr>
          <p:cNvPr id="2050" name="Picture 2" descr="DWC_bo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5269" y="1279748"/>
            <a:ext cx="6113463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uDWC</a:t>
            </a:r>
            <a:r>
              <a:rPr lang="en-US" dirty="0" smtClean="0"/>
              <a:t> versions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uDWC8300 v1.0 (J. </a:t>
            </a:r>
            <a:r>
              <a:rPr lang="en-US" dirty="0" err="1" smtClean="0">
                <a:latin typeface="+mj-lt"/>
              </a:rPr>
              <a:t>Piekarski</a:t>
            </a:r>
            <a:r>
              <a:rPr lang="en-US" dirty="0" smtClean="0">
                <a:latin typeface="+mj-lt"/>
              </a:rPr>
              <a:t>)</a:t>
            </a:r>
          </a:p>
          <a:p>
            <a:r>
              <a:rPr lang="en-US" dirty="0" smtClean="0">
                <a:latin typeface="+mj-lt"/>
              </a:rPr>
              <a:t>uDWC8300 v1.1 (M. Hoffman)</a:t>
            </a:r>
          </a:p>
          <a:p>
            <a:r>
              <a:rPr lang="en-US" dirty="0" smtClean="0">
                <a:latin typeface="+mj-lt"/>
              </a:rPr>
              <a:t>uDWC8300FR v1.0 – with RJ45 connector for digital link</a:t>
            </a:r>
          </a:p>
          <a:p>
            <a:r>
              <a:rPr lang="en-US" dirty="0" smtClean="0">
                <a:latin typeface="+mj-lt"/>
              </a:rPr>
              <a:t>uDWC8300 v2.1 – without digital link</a:t>
            </a:r>
          </a:p>
          <a:p>
            <a:r>
              <a:rPr lang="en-US" dirty="0" smtClean="0">
                <a:latin typeface="+mj-lt"/>
              </a:rPr>
              <a:t>uDWC8300 v2.2 (latest 8 boards)</a:t>
            </a:r>
          </a:p>
          <a:p>
            <a:r>
              <a:rPr lang="en-US" dirty="0" smtClean="0">
                <a:latin typeface="+mj-lt"/>
              </a:rPr>
              <a:t>uDWC8300 v2.3 (DRTM-DWC10 for licensing, just before production)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Main </a:t>
            </a:r>
            <a:r>
              <a:rPr lang="en-US" dirty="0" smtClean="0"/>
              <a:t>delays during </a:t>
            </a:r>
            <a:r>
              <a:rPr lang="en-US" dirty="0" smtClean="0"/>
              <a:t>whole design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Digital link (SIS8300 - TMCB)</a:t>
            </a:r>
          </a:p>
          <a:p>
            <a:r>
              <a:rPr lang="en-US" dirty="0" smtClean="0">
                <a:latin typeface="+mj-lt"/>
              </a:rPr>
              <a:t>RF inputs matching and crosstalk</a:t>
            </a:r>
            <a:r>
              <a:rPr lang="pl-PL" dirty="0" smtClean="0">
                <a:latin typeface="+mj-lt"/>
              </a:rPr>
              <a:t>s</a:t>
            </a:r>
            <a:r>
              <a:rPr lang="en-US" dirty="0" smtClean="0">
                <a:latin typeface="+mj-lt"/>
              </a:rPr>
              <a:t> issue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Rogers laminate during uDWC8300 v2.1 production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Zone3 Class</a:t>
            </a:r>
          </a:p>
          <a:p>
            <a:r>
              <a:rPr lang="en-US" dirty="0" smtClean="0">
                <a:latin typeface="+mj-lt"/>
              </a:rPr>
              <a:t>MMC standardization</a:t>
            </a:r>
          </a:p>
          <a:p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Last changes</a:t>
            </a:r>
            <a:r>
              <a:rPr lang="pl-PL" dirty="0" smtClean="0"/>
              <a:t> – for v2.3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RF backplane power pin assignment</a:t>
            </a:r>
          </a:p>
          <a:p>
            <a:r>
              <a:rPr lang="en-US" dirty="0" smtClean="0">
                <a:latin typeface="+mj-lt"/>
              </a:rPr>
              <a:t>Capacitors for lifetime improvement</a:t>
            </a:r>
          </a:p>
          <a:p>
            <a:r>
              <a:rPr lang="en-US" dirty="0" smtClean="0">
                <a:latin typeface="+mj-lt"/>
              </a:rPr>
              <a:t>MMC for basic version (additional temperature sensor, dual DAC for digital lines supplying</a:t>
            </a:r>
            <a:r>
              <a:rPr lang="en-US" dirty="0" smtClean="0">
                <a:latin typeface="+mj-lt"/>
              </a:rPr>
              <a:t>)</a:t>
            </a:r>
          </a:p>
          <a:p>
            <a:r>
              <a:rPr lang="en-US" dirty="0" smtClean="0">
                <a:latin typeface="+mj-lt"/>
              </a:rPr>
              <a:t>DAC pins grounded in Zone 3</a:t>
            </a:r>
          </a:p>
          <a:p>
            <a:r>
              <a:rPr lang="en-US" dirty="0" smtClean="0">
                <a:latin typeface="+mj-lt"/>
              </a:rPr>
              <a:t>Resignation of ITR services (production delays and board bending)</a:t>
            </a:r>
            <a:endParaRPr lang="en-US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Licensing</a:t>
            </a:r>
            <a:endParaRPr lang="en-US" dirty="0"/>
          </a:p>
        </p:txBody>
      </p:sp>
      <p:sp>
        <p:nvSpPr>
          <p:cNvPr id="259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Production files for DRTM-DWC10 (v2.3) are ready</a:t>
            </a:r>
          </a:p>
          <a:p>
            <a:r>
              <a:rPr lang="en-US" dirty="0" smtClean="0">
                <a:latin typeface="+mj-lt"/>
              </a:rPr>
              <a:t>Production stopped by unexpected errors during tests (AM spurious distortions – can be PS adapter board cause)</a:t>
            </a:r>
          </a:p>
          <a:p>
            <a:r>
              <a:rPr lang="en-US" dirty="0" smtClean="0">
                <a:latin typeface="+mj-lt"/>
              </a:rPr>
              <a:t>Attenuators configuration firmware for v2.2 </a:t>
            </a:r>
            <a:r>
              <a:rPr lang="en-US" dirty="0" smtClean="0">
                <a:latin typeface="+mj-lt"/>
              </a:rPr>
              <a:t>didn’t </a:t>
            </a:r>
            <a:r>
              <a:rPr lang="en-US" dirty="0" smtClean="0">
                <a:latin typeface="+mj-lt"/>
              </a:rPr>
              <a:t>tested yet</a:t>
            </a:r>
          </a:p>
          <a:p>
            <a:r>
              <a:rPr lang="en-US" dirty="0" smtClean="0">
                <a:latin typeface="+mj-lt"/>
              </a:rPr>
              <a:t>Production by Struck (30 boards of 1.3GHz variant in near future)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r>
              <a:rPr lang="pl-PL" dirty="0" smtClean="0"/>
              <a:t>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en-US" dirty="0"/>
          </a:p>
        </p:txBody>
      </p:sp>
      <p:sp>
        <p:nvSpPr>
          <p:cNvPr id="11" name="Symbol zastępczy tekstu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Obraz 2" descr="N:\4all\public\HVF_MTCA\Bilder\2012-11-07 DWC8300 bearbeitet\18.00026 Draufsicht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155404"/>
            <a:ext cx="4497388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652</TotalTime>
  <Words>186</Words>
  <Application>Microsoft Office PowerPoint</Application>
  <PresentationFormat>Pokaz na ekranie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Przepływ</vt:lpstr>
      <vt:lpstr>uDWC </vt:lpstr>
      <vt:lpstr>Block diagram</vt:lpstr>
      <vt:lpstr>uDWC versions</vt:lpstr>
      <vt:lpstr>Main delays during whole design</vt:lpstr>
      <vt:lpstr>Last changes – for v2.3</vt:lpstr>
      <vt:lpstr>Licensing</vt:lpstr>
      <vt:lpstr>Thank you for your attention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Dominik</dc:creator>
  <cp:lastModifiedBy>Dominik</cp:lastModifiedBy>
  <cp:revision>80</cp:revision>
  <dcterms:created xsi:type="dcterms:W3CDTF">2013-02-18T14:41:14Z</dcterms:created>
  <dcterms:modified xsi:type="dcterms:W3CDTF">2013-02-20T08:27:06Z</dcterms:modified>
</cp:coreProperties>
</file>