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66" r:id="rId3"/>
    <p:sldId id="267" r:id="rId4"/>
    <p:sldId id="271" r:id="rId5"/>
    <p:sldId id="272" r:id="rId6"/>
    <p:sldId id="270" r:id="rId7"/>
    <p:sldId id="269" r:id="rId8"/>
    <p:sldId id="268" r:id="rId9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 varScale="1">
        <p:scale>
          <a:sx n="89" d="100"/>
          <a:sy n="89" d="100"/>
        </p:scale>
        <p:origin x="-1518" y="-10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Robert Meyer </a:t>
            </a:r>
            <a:r>
              <a:rPr lang="en-GB" sz="900" dirty="0" smtClean="0">
                <a:solidFill>
                  <a:schemeClr val="bg2"/>
                </a:solidFill>
              </a:rPr>
              <a:t>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US" sz="900" dirty="0" smtClean="0">
                <a:solidFill>
                  <a:schemeClr val="bg2"/>
                </a:solidFill>
              </a:rPr>
              <a:t>Advanced Techniques in LLRF control for XFEL</a:t>
            </a:r>
            <a:r>
              <a:rPr lang="en-GB" sz="900" dirty="0" smtClean="0">
                <a:solidFill>
                  <a:schemeClr val="bg2"/>
                </a:solidFill>
              </a:rPr>
              <a:t> |  </a:t>
            </a:r>
            <a:r>
              <a:rPr lang="en-GB" sz="900" dirty="0">
                <a:solidFill>
                  <a:schemeClr val="bg2"/>
                </a:solidFill>
              </a:rPr>
              <a:t>Date  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DFMC-MD22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en-US" dirty="0" smtClean="0"/>
              <a:t>2 channel stepper motor driver</a:t>
            </a:r>
            <a:endParaRPr lang="en-US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Robert Meyer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en-US" dirty="0"/>
              <a:t>Advanced Techniques in LLRF control for XFEL</a:t>
            </a:r>
          </a:p>
          <a:p>
            <a:r>
              <a:rPr lang="en-US" dirty="0" err="1"/>
              <a:t>Otwock-Swierk</a:t>
            </a:r>
            <a:r>
              <a:rPr lang="en-US" dirty="0"/>
              <a:t>, 20.02.2013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FMC-Board with 2 channel</a:t>
            </a:r>
          </a:p>
          <a:p>
            <a:r>
              <a:rPr lang="en-US" dirty="0" smtClean="0"/>
              <a:t>2A Coil Current per Channel</a:t>
            </a:r>
          </a:p>
          <a:p>
            <a:r>
              <a:rPr lang="en-US" smtClean="0"/>
              <a:t>256 µSteps </a:t>
            </a:r>
            <a:r>
              <a:rPr lang="en-US" dirty="0" smtClean="0"/>
              <a:t>per Full step</a:t>
            </a:r>
          </a:p>
          <a:p>
            <a:r>
              <a:rPr lang="en-US" dirty="0" smtClean="0"/>
              <a:t>Reference switch Readout</a:t>
            </a:r>
          </a:p>
          <a:p>
            <a:r>
              <a:rPr lang="en-US" dirty="0" err="1" smtClean="0"/>
              <a:t>Heidenhain</a:t>
            </a:r>
            <a:r>
              <a:rPr lang="en-US" dirty="0" smtClean="0"/>
              <a:t> (</a:t>
            </a:r>
            <a:r>
              <a:rPr lang="en-US" dirty="0" err="1" smtClean="0"/>
              <a:t>EnDat</a:t>
            </a:r>
            <a:r>
              <a:rPr lang="en-US" dirty="0" smtClean="0"/>
              <a:t> 2.2) or Incremental Encoder Readout</a:t>
            </a:r>
          </a:p>
          <a:p>
            <a:r>
              <a:rPr lang="en-US" dirty="0" smtClean="0"/>
              <a:t>Operating Temperature 0 to 70°C</a:t>
            </a:r>
          </a:p>
          <a:p>
            <a:r>
              <a:rPr lang="en-US" dirty="0" smtClean="0"/>
              <a:t>Endurance 10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Blockdiagramm</a:t>
            </a:r>
            <a:endParaRPr lang="de-DE" dirty="0"/>
          </a:p>
        </p:txBody>
      </p:sp>
      <p:pic>
        <p:nvPicPr>
          <p:cNvPr id="4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63" y="773503"/>
            <a:ext cx="4499485" cy="5537829"/>
          </a:xfrm>
        </p:spPr>
      </p:pic>
    </p:spTree>
    <p:extLst>
      <p:ext uri="{BB962C8B-B14F-4D97-AF65-F5344CB8AC3E}">
        <p14:creationId xmlns:p14="http://schemas.microsoft.com/office/powerpoint/2010/main" val="41627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</a:t>
            </a:r>
            <a:r>
              <a:rPr lang="de-DE" dirty="0" smtClean="0"/>
              <a:t> System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947" y="977900"/>
            <a:ext cx="5557369" cy="4792663"/>
          </a:xfrm>
        </p:spPr>
      </p:pic>
    </p:spTree>
    <p:extLst>
      <p:ext uri="{BB962C8B-B14F-4D97-AF65-F5344CB8AC3E}">
        <p14:creationId xmlns:p14="http://schemas.microsoft.com/office/powerpoint/2010/main" val="36211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System </a:t>
            </a:r>
            <a:r>
              <a:rPr lang="de-DE" dirty="0" err="1" smtClean="0"/>
              <a:t>with</a:t>
            </a:r>
            <a:r>
              <a:rPr lang="de-DE" smtClean="0"/>
              <a:t> DFMC-MD22</a:t>
            </a:r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656" y="2145506"/>
            <a:ext cx="1123950" cy="2457450"/>
          </a:xfrm>
        </p:spPr>
      </p:pic>
    </p:spTree>
    <p:extLst>
      <p:ext uri="{BB962C8B-B14F-4D97-AF65-F5344CB8AC3E}">
        <p14:creationId xmlns:p14="http://schemas.microsoft.com/office/powerpoint/2010/main" val="147151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5V </a:t>
            </a:r>
            <a:r>
              <a:rPr lang="en-US" dirty="0" smtClean="0"/>
              <a:t>Generation</a:t>
            </a:r>
          </a:p>
          <a:p>
            <a:r>
              <a:rPr lang="en-US" dirty="0" smtClean="0"/>
              <a:t>Searching new Connector for </a:t>
            </a:r>
            <a:r>
              <a:rPr lang="en-US" dirty="0" err="1" smtClean="0"/>
              <a:t>Frontpanel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Measure interference</a:t>
            </a:r>
            <a:r>
              <a:rPr lang="de-DE" dirty="0" smtClean="0"/>
              <a:t> t</a:t>
            </a:r>
            <a:r>
              <a:rPr lang="en-US" dirty="0" smtClean="0"/>
              <a:t>o Neighbor Boards (for example on Struck ADC Board)</a:t>
            </a:r>
          </a:p>
          <a:p>
            <a:r>
              <a:rPr lang="en-US" dirty="0" smtClean="0"/>
              <a:t>DOOCS-Server has to be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3D-Modell </a:t>
            </a:r>
            <a:r>
              <a:rPr lang="de-DE" dirty="0" err="1" smtClean="0"/>
              <a:t>of</a:t>
            </a:r>
            <a:r>
              <a:rPr lang="de-DE" dirty="0" smtClean="0"/>
              <a:t> Board</a:t>
            </a:r>
            <a:endParaRPr lang="de-DE" dirty="0"/>
          </a:p>
        </p:txBody>
      </p:sp>
      <p:pic>
        <p:nvPicPr>
          <p:cNvPr id="4" name="Picture 2" descr="F:\Vortrag\FM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431" y="977900"/>
            <a:ext cx="6372400" cy="479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Ringing</a:t>
            </a:r>
            <a:r>
              <a:rPr lang="de-DE" dirty="0" smtClean="0"/>
              <a:t> on Output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23" y="977900"/>
            <a:ext cx="6390217" cy="4792663"/>
          </a:xfrm>
        </p:spPr>
      </p:pic>
    </p:spTree>
    <p:extLst>
      <p:ext uri="{BB962C8B-B14F-4D97-AF65-F5344CB8AC3E}">
        <p14:creationId xmlns:p14="http://schemas.microsoft.com/office/powerpoint/2010/main" val="27637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95</Words>
  <Application>Microsoft Office PowerPoint</Application>
  <PresentationFormat>Bildschirmpräsentation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PPT-Vorlage_en</vt:lpstr>
      <vt:lpstr>DFMC-MD22</vt:lpstr>
      <vt:lpstr>Specification</vt:lpstr>
      <vt:lpstr>Blockdiagramm</vt:lpstr>
      <vt:lpstr>Present System</vt:lpstr>
      <vt:lpstr>System with DFMC-MD22</vt:lpstr>
      <vt:lpstr>Next Steps</vt:lpstr>
      <vt:lpstr>3D-Modell of Board</vt:lpstr>
      <vt:lpstr>Ringing on Output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Meyer, Robert</dc:creator>
  <cp:lastModifiedBy>Meyer, Robert</cp:lastModifiedBy>
  <cp:revision>16</cp:revision>
  <dcterms:created xsi:type="dcterms:W3CDTF">2013-02-12T14:09:29Z</dcterms:created>
  <dcterms:modified xsi:type="dcterms:W3CDTF">2013-02-25T06:05:24Z</dcterms:modified>
</cp:coreProperties>
</file>