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3" r:id="rId2"/>
    <p:sldId id="266" r:id="rId3"/>
    <p:sldId id="267" r:id="rId4"/>
    <p:sldId id="271" r:id="rId5"/>
    <p:sldId id="272" r:id="rId6"/>
    <p:sldId id="270" r:id="rId7"/>
    <p:sldId id="269" r:id="rId8"/>
    <p:sldId id="268" r:id="rId9"/>
  </p:sldIdLst>
  <p:sldSz cx="9144000" cy="6858000" type="screen4x3"/>
  <p:notesSz cx="6794500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9E9F"/>
    <a:srgbClr val="FFFFFF"/>
    <a:srgbClr val="DDDDDD"/>
    <a:srgbClr val="00A5EB"/>
    <a:srgbClr val="FFCC00"/>
    <a:srgbClr val="FF00FF"/>
    <a:srgbClr val="FFFF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126" autoAdjust="0"/>
    <p:restoredTop sz="94822" autoAdjust="0"/>
  </p:normalViewPr>
  <p:slideViewPr>
    <p:cSldViewPr snapToGrid="0">
      <p:cViewPr varScale="1">
        <p:scale>
          <a:sx n="89" d="100"/>
          <a:sy n="89" d="100"/>
        </p:scale>
        <p:origin x="-1518" y="-102"/>
      </p:cViewPr>
      <p:guideLst>
        <p:guide orient="horz" pos="3816"/>
        <p:guide orient="horz" pos="167"/>
        <p:guide orient="horz" pos="616"/>
        <p:guide orient="horz" pos="2672"/>
        <p:guide orient="horz" pos="1165"/>
        <p:guide pos="5551"/>
        <p:guide pos="1551"/>
        <p:guide pos="4178"/>
        <p:guide pos="2927"/>
        <p:guide pos="2809"/>
        <p:guide pos="178"/>
        <p:guide pos="4299"/>
        <p:guide pos="14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2130" y="-96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736858A-39C2-4BA9-B2EA-2EBB3C5D7C04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034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0" y="0"/>
            <a:ext cx="9144000" cy="1254125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2100" y="136366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  <a:endParaRPr lang="en-GB" noProof="0" smtClean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282575" y="0"/>
            <a:ext cx="8520113" cy="1266825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de-DE" noProof="0" smtClean="0"/>
              <a:t>Titelmasterformat durch Klicken bearbeiten</a:t>
            </a:r>
            <a:endParaRPr lang="en-GB" noProof="0" smtClean="0"/>
          </a:p>
        </p:txBody>
      </p:sp>
      <p:pic>
        <p:nvPicPr>
          <p:cNvPr id="402441" name="Picture 9" descr="DESY-Logo-cyan-RGB_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2448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/>
          </a:p>
        </p:txBody>
      </p:sp>
      <p:pic>
        <p:nvPicPr>
          <p:cNvPr id="402453" name="Picture 21" descr="HG_LOGO_70_ENG_K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949950"/>
            <a:ext cx="14732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9409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80200" y="103188"/>
            <a:ext cx="2132013" cy="56673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82575" y="103188"/>
            <a:ext cx="6245225" cy="566737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2792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340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3283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82575" y="977900"/>
            <a:ext cx="4183063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8038" y="977900"/>
            <a:ext cx="4184650" cy="4792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7622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3389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059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180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63276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460596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292100" y="103188"/>
            <a:ext cx="8520113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Titelmasterformat durch Klicken bearbeiten</a:t>
            </a:r>
          </a:p>
        </p:txBody>
      </p:sp>
      <p:sp>
        <p:nvSpPr>
          <p:cNvPr id="401413" name="Rectangle 5"/>
          <p:cNvSpPr>
            <a:spLocks noChangeArrowheads="1"/>
          </p:cNvSpPr>
          <p:nvPr/>
        </p:nvSpPr>
        <p:spPr bwMode="auto">
          <a:xfrm>
            <a:off x="282575" y="6280150"/>
            <a:ext cx="75930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r" eaLnBrk="1" hangingPunct="1"/>
            <a:r>
              <a:rPr lang="en-GB" sz="900" b="1" dirty="0" smtClean="0">
                <a:solidFill>
                  <a:schemeClr val="bg2"/>
                </a:solidFill>
              </a:rPr>
              <a:t>Robert Meyer </a:t>
            </a:r>
            <a:r>
              <a:rPr lang="en-GB" sz="900" dirty="0" smtClean="0">
                <a:solidFill>
                  <a:schemeClr val="bg2"/>
                </a:solidFill>
              </a:rPr>
              <a:t> </a:t>
            </a:r>
            <a:r>
              <a:rPr lang="en-GB" sz="900" dirty="0">
                <a:solidFill>
                  <a:schemeClr val="bg2"/>
                </a:solidFill>
              </a:rPr>
              <a:t>| </a:t>
            </a:r>
            <a:r>
              <a:rPr lang="en-US" sz="900" dirty="0" smtClean="0">
                <a:solidFill>
                  <a:schemeClr val="bg2"/>
                </a:solidFill>
              </a:rPr>
              <a:t>Advanced Techniques in LLRF control for XFEL</a:t>
            </a:r>
            <a:r>
              <a:rPr lang="en-GB" sz="900" dirty="0" smtClean="0">
                <a:solidFill>
                  <a:schemeClr val="bg2"/>
                </a:solidFill>
              </a:rPr>
              <a:t> |  </a:t>
            </a:r>
            <a:r>
              <a:rPr lang="en-GB" sz="900" dirty="0">
                <a:solidFill>
                  <a:schemeClr val="bg2"/>
                </a:solidFill>
              </a:rPr>
              <a:t>Date  |  </a:t>
            </a:r>
            <a:r>
              <a:rPr lang="en-GB" sz="900" b="1" dirty="0">
                <a:solidFill>
                  <a:schemeClr val="bg2"/>
                </a:solidFill>
              </a:rPr>
              <a:t>Page </a:t>
            </a:r>
            <a:fld id="{ABA098E9-E6EE-44BF-9612-6777A6DF1330}" type="slidenum">
              <a:rPr lang="en-GB" sz="900" b="1">
                <a:solidFill>
                  <a:schemeClr val="bg2"/>
                </a:solidFill>
              </a:rPr>
              <a:pPr algn="r" eaLnBrk="1" hangingPunct="1"/>
              <a:t>‹Nr.›</a:t>
            </a:fld>
            <a:endParaRPr lang="en-GB" sz="900" b="1" dirty="0">
              <a:solidFill>
                <a:schemeClr val="bg2"/>
              </a:solidFill>
            </a:endParaRPr>
          </a:p>
        </p:txBody>
      </p:sp>
      <p:pic>
        <p:nvPicPr>
          <p:cNvPr id="401418" name="Picture 10" descr="DESY-Logo-cyan-RGB_ge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1" fontAlgn="base" hangingPunct="1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1" fontAlgn="base" hangingPunct="1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DFMC-MD22</a:t>
            </a:r>
            <a:endParaRPr lang="de-DE" dirty="0"/>
          </a:p>
        </p:txBody>
      </p:sp>
      <p:sp>
        <p:nvSpPr>
          <p:cNvPr id="185374" name="Rectangle 30"/>
          <p:cNvSpPr>
            <a:spLocks noGrp="1" noChangeArrowheads="1"/>
          </p:cNvSpPr>
          <p:nvPr>
            <p:ph type="subTitle" idx="1"/>
          </p:nvPr>
        </p:nvSpPr>
        <p:spPr>
          <a:xfrm>
            <a:off x="282575" y="1363663"/>
            <a:ext cx="8529638" cy="485775"/>
          </a:xfrm>
        </p:spPr>
        <p:txBody>
          <a:bodyPr/>
          <a:lstStyle/>
          <a:p>
            <a:r>
              <a:rPr lang="en-US" dirty="0" smtClean="0"/>
              <a:t>2 channel stepper motor driver</a:t>
            </a:r>
            <a:endParaRPr lang="en-US" dirty="0"/>
          </a:p>
        </p:txBody>
      </p:sp>
      <p:sp>
        <p:nvSpPr>
          <p:cNvPr id="185379" name="Text Box 35"/>
          <p:cNvSpPr txBox="1">
            <a:spLocks noChangeArrowheads="1"/>
          </p:cNvSpPr>
          <p:nvPr/>
        </p:nvSpPr>
        <p:spPr bwMode="auto">
          <a:xfrm>
            <a:off x="4646613" y="4356100"/>
            <a:ext cx="41656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dirty="0" smtClean="0">
                <a:solidFill>
                  <a:srgbClr val="00A5EB"/>
                </a:solidFill>
              </a:rPr>
              <a:t>Robert Meyer</a:t>
            </a:r>
            <a:endParaRPr lang="de-DE" dirty="0">
              <a:solidFill>
                <a:srgbClr val="00A5EB"/>
              </a:solidFill>
            </a:endParaRPr>
          </a:p>
          <a:p>
            <a:r>
              <a:rPr lang="en-US" dirty="0"/>
              <a:t>Advanced Techniques in LLRF control for XFEL</a:t>
            </a:r>
          </a:p>
          <a:p>
            <a:r>
              <a:rPr lang="en-US" dirty="0" err="1"/>
              <a:t>Otwock-Swierk</a:t>
            </a:r>
            <a:r>
              <a:rPr lang="en-US" dirty="0"/>
              <a:t>, 20.02.2013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Specification</a:t>
            </a:r>
            <a:endParaRPr lang="en-US" dirty="0"/>
          </a:p>
        </p:txBody>
      </p:sp>
      <p:sp>
        <p:nvSpPr>
          <p:cNvPr id="441348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FMC-Board with 2 channel</a:t>
            </a:r>
          </a:p>
          <a:p>
            <a:r>
              <a:rPr lang="en-US" dirty="0" smtClean="0"/>
              <a:t>2A Coil Current per Channel</a:t>
            </a:r>
          </a:p>
          <a:p>
            <a:r>
              <a:rPr lang="en-US" smtClean="0"/>
              <a:t>256 µSteps </a:t>
            </a:r>
            <a:r>
              <a:rPr lang="en-US" dirty="0" smtClean="0"/>
              <a:t>per Full step</a:t>
            </a:r>
          </a:p>
          <a:p>
            <a:r>
              <a:rPr lang="en-US" dirty="0" smtClean="0"/>
              <a:t>Reference switch Readout</a:t>
            </a:r>
          </a:p>
          <a:p>
            <a:r>
              <a:rPr lang="en-US" dirty="0" err="1" smtClean="0"/>
              <a:t>Heidenhain</a:t>
            </a:r>
            <a:r>
              <a:rPr lang="en-US" dirty="0" smtClean="0"/>
              <a:t> (</a:t>
            </a:r>
            <a:r>
              <a:rPr lang="en-US" dirty="0" err="1" smtClean="0"/>
              <a:t>EnDat</a:t>
            </a:r>
            <a:r>
              <a:rPr lang="en-US" dirty="0" smtClean="0"/>
              <a:t> 2.2) or Incremental Encoder Readout</a:t>
            </a:r>
          </a:p>
          <a:p>
            <a:r>
              <a:rPr lang="en-US" dirty="0" smtClean="0"/>
              <a:t>Operating Temperature 0 to 70°C</a:t>
            </a:r>
          </a:p>
          <a:p>
            <a:r>
              <a:rPr lang="en-US" dirty="0" smtClean="0"/>
              <a:t>Endurance 10 Years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Blockdiagramm</a:t>
            </a:r>
            <a:endParaRPr lang="de-DE" dirty="0"/>
          </a:p>
        </p:txBody>
      </p:sp>
      <p:pic>
        <p:nvPicPr>
          <p:cNvPr id="4" name="Inhaltsplatzhalt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9863" y="773503"/>
            <a:ext cx="4499485" cy="5537829"/>
          </a:xfrm>
        </p:spPr>
      </p:pic>
    </p:spTree>
    <p:extLst>
      <p:ext uri="{BB962C8B-B14F-4D97-AF65-F5344CB8AC3E}">
        <p14:creationId xmlns:p14="http://schemas.microsoft.com/office/powerpoint/2010/main" val="416277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Present</a:t>
            </a:r>
            <a:r>
              <a:rPr lang="de-DE" dirty="0" smtClean="0"/>
              <a:t> System</a:t>
            </a:r>
            <a:endParaRPr lang="de-DE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947" y="977900"/>
            <a:ext cx="5557369" cy="4792663"/>
          </a:xfrm>
        </p:spPr>
      </p:pic>
    </p:spTree>
    <p:extLst>
      <p:ext uri="{BB962C8B-B14F-4D97-AF65-F5344CB8AC3E}">
        <p14:creationId xmlns:p14="http://schemas.microsoft.com/office/powerpoint/2010/main" val="362111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System </a:t>
            </a:r>
            <a:r>
              <a:rPr lang="de-DE" dirty="0" err="1" smtClean="0"/>
              <a:t>with</a:t>
            </a:r>
            <a:r>
              <a:rPr lang="de-DE" smtClean="0"/>
              <a:t> DFMC-MD22</a:t>
            </a:r>
            <a:endParaRPr lang="de-DE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0656" y="2145506"/>
            <a:ext cx="1123950" cy="2457450"/>
          </a:xfrm>
        </p:spPr>
      </p:pic>
    </p:spTree>
    <p:extLst>
      <p:ext uri="{BB962C8B-B14F-4D97-AF65-F5344CB8AC3E}">
        <p14:creationId xmlns:p14="http://schemas.microsoft.com/office/powerpoint/2010/main" val="147151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Improving 5V </a:t>
            </a:r>
            <a:r>
              <a:rPr lang="en-US" dirty="0" smtClean="0"/>
              <a:t>Generation</a:t>
            </a:r>
          </a:p>
          <a:p>
            <a:r>
              <a:rPr lang="en-US" dirty="0" smtClean="0"/>
              <a:t>Searching new Connector for </a:t>
            </a:r>
            <a:r>
              <a:rPr lang="en-US" dirty="0" err="1" smtClean="0"/>
              <a:t>Frontpanel</a:t>
            </a:r>
            <a:r>
              <a:rPr lang="en-US" dirty="0" smtClean="0"/>
              <a:t>?</a:t>
            </a:r>
            <a:endParaRPr lang="en-US" dirty="0" smtClean="0"/>
          </a:p>
          <a:p>
            <a:r>
              <a:rPr lang="en-US" dirty="0" smtClean="0"/>
              <a:t>Measure interference</a:t>
            </a:r>
            <a:r>
              <a:rPr lang="de-DE" dirty="0" smtClean="0"/>
              <a:t> t</a:t>
            </a:r>
            <a:r>
              <a:rPr lang="en-US" dirty="0" smtClean="0"/>
              <a:t>o Neighbor Boards (for example on Struck ADC Board)</a:t>
            </a:r>
          </a:p>
          <a:p>
            <a:r>
              <a:rPr lang="en-US" dirty="0" smtClean="0"/>
              <a:t>DOOCS-Server has to be made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06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3D-Modell </a:t>
            </a:r>
            <a:r>
              <a:rPr lang="de-DE" dirty="0" err="1" smtClean="0"/>
              <a:t>of</a:t>
            </a:r>
            <a:r>
              <a:rPr lang="de-DE" dirty="0" smtClean="0"/>
              <a:t> Board</a:t>
            </a:r>
            <a:endParaRPr lang="de-DE" dirty="0"/>
          </a:p>
        </p:txBody>
      </p:sp>
      <p:pic>
        <p:nvPicPr>
          <p:cNvPr id="4" name="Picture 2" descr="F:\Vortrag\FMC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6431" y="977900"/>
            <a:ext cx="6372400" cy="4792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57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Ringing</a:t>
            </a:r>
            <a:r>
              <a:rPr lang="de-DE" dirty="0" smtClean="0"/>
              <a:t> on Output</a:t>
            </a:r>
            <a:endParaRPr lang="de-DE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7523" y="977900"/>
            <a:ext cx="6390217" cy="4792663"/>
          </a:xfrm>
        </p:spPr>
      </p:pic>
    </p:spTree>
    <p:extLst>
      <p:ext uri="{BB962C8B-B14F-4D97-AF65-F5344CB8AC3E}">
        <p14:creationId xmlns:p14="http://schemas.microsoft.com/office/powerpoint/2010/main" val="276378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-Vorlage_en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PPT-Vorlage_en</Template>
  <TotalTime>0</TotalTime>
  <Words>95</Words>
  <Application>Microsoft Office PowerPoint</Application>
  <PresentationFormat>Bildschirmpräsentation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PPT-Vorlage_en</vt:lpstr>
      <vt:lpstr>DFMC-MD22</vt:lpstr>
      <vt:lpstr>Specification</vt:lpstr>
      <vt:lpstr>Blockdiagramm</vt:lpstr>
      <vt:lpstr>Present System</vt:lpstr>
      <vt:lpstr>System with DFMC-MD22</vt:lpstr>
      <vt:lpstr>Next Steps</vt:lpstr>
      <vt:lpstr>3D-Modell of Board</vt:lpstr>
      <vt:lpstr>Ringing on Output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Meyer, Robert</dc:creator>
  <cp:lastModifiedBy>Meyer, Robert</cp:lastModifiedBy>
  <cp:revision>16</cp:revision>
  <dcterms:created xsi:type="dcterms:W3CDTF">2013-02-12T14:09:29Z</dcterms:created>
  <dcterms:modified xsi:type="dcterms:W3CDTF">2013-02-25T06:05:24Z</dcterms:modified>
</cp:coreProperties>
</file>