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300" r:id="rId5"/>
    <p:sldId id="301" r:id="rId6"/>
    <p:sldId id="298" r:id="rId7"/>
    <p:sldId id="294" r:id="rId8"/>
    <p:sldId id="303" r:id="rId9"/>
    <p:sldId id="302" r:id="rId10"/>
    <p:sldId id="273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00FF00"/>
    <a:srgbClr val="008000"/>
    <a:srgbClr val="FD930A"/>
    <a:srgbClr val="261748"/>
    <a:srgbClr val="251555"/>
    <a:srgbClr val="626262"/>
    <a:srgbClr val="100F2E"/>
    <a:srgbClr val="23145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3" autoAdjust="0"/>
    <p:restoredTop sz="88945" autoAdjust="0"/>
  </p:normalViewPr>
  <p:slideViewPr>
    <p:cSldViewPr snapToGrid="0">
      <p:cViewPr>
        <p:scale>
          <a:sx n="75" d="100"/>
          <a:sy n="75" d="100"/>
        </p:scale>
        <p:origin x="-810" y="1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20" y="468"/>
      </p:cViewPr>
      <p:guideLst>
        <p:guide orient="horz" pos="2880"/>
        <p:guide pos="2154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DEF0B-D369-44A6-9139-11F94BE81296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4D6B84A-3580-4307-8E02-CE5728B95B4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l-PL" dirty="0" smtClean="0">
              <a:solidFill>
                <a:srgbClr val="002060"/>
              </a:solidFill>
            </a:rPr>
            <a:t>BAM </a:t>
          </a:r>
          <a:r>
            <a:rPr lang="pl-PL" dirty="0" err="1" smtClean="0">
              <a:solidFill>
                <a:srgbClr val="002060"/>
              </a:solidFill>
            </a:rPr>
            <a:t>tests</a:t>
          </a:r>
          <a:r>
            <a:rPr lang="pl-PL" dirty="0" smtClean="0">
              <a:solidFill>
                <a:srgbClr val="002060"/>
              </a:solidFill>
            </a:rPr>
            <a:t> </a:t>
          </a:r>
          <a:r>
            <a:rPr lang="pl-PL" dirty="0" err="1" smtClean="0">
              <a:solidFill>
                <a:srgbClr val="002060"/>
              </a:solidFill>
            </a:rPr>
            <a:t>precise</a:t>
          </a:r>
          <a:r>
            <a:rPr lang="pl-PL" dirty="0" smtClean="0">
              <a:solidFill>
                <a:srgbClr val="002060"/>
              </a:solidFill>
            </a:rPr>
            <a:t> plan + PD </a:t>
          </a:r>
          <a:r>
            <a:rPr lang="pl-PL" dirty="0" err="1" smtClean="0">
              <a:solidFill>
                <a:srgbClr val="002060"/>
              </a:solidFill>
            </a:rPr>
            <a:t>boards</a:t>
          </a:r>
          <a:endParaRPr lang="pl-PL" dirty="0">
            <a:solidFill>
              <a:srgbClr val="002060"/>
            </a:solidFill>
          </a:endParaRPr>
        </a:p>
      </dgm:t>
    </dgm:pt>
    <dgm:pt modelId="{80BD0BA0-753F-4987-982C-C946929CEFD1}" type="parTrans" cxnId="{2CDA93B3-551E-470D-890D-832FC6ECC93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866DC60E-6943-4EE4-92E4-9F4ABB648304}" type="sibTrans" cxnId="{2CDA93B3-551E-470D-890D-832FC6ECC93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14160E9C-EE9C-4BF0-9CAA-E75CF5CCA1DD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FMC-evaluation</a:t>
          </a:r>
          <a:r>
            <a:rPr lang="pl-PL" dirty="0" smtClean="0">
              <a:solidFill>
                <a:srgbClr val="002060"/>
              </a:solidFill>
            </a:rPr>
            <a:t>: </a:t>
          </a:r>
          <a:r>
            <a:rPr lang="pl-PL" dirty="0" err="1" smtClean="0">
              <a:solidFill>
                <a:srgbClr val="002060"/>
              </a:solidFill>
            </a:rPr>
            <a:t>JS+SBH+JD</a:t>
          </a:r>
          <a:endParaRPr lang="pl-PL" dirty="0">
            <a:solidFill>
              <a:srgbClr val="002060"/>
            </a:solidFill>
          </a:endParaRPr>
        </a:p>
      </dgm:t>
    </dgm:pt>
    <dgm:pt modelId="{3FB69922-4203-45ED-A2AB-F82AFCCB7FF9}" type="parTrans" cxnId="{BB63E6F7-ACE5-460A-9C80-4FE74393B7A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FD7388E8-97F8-41EF-A30A-88165927541B}" type="sibTrans" cxnId="{BB63E6F7-ACE5-460A-9C80-4FE74393B7A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FFF997E9-4574-41FA-BBB1-5738F1F2F67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System:preparation</a:t>
          </a:r>
          <a:r>
            <a:rPr lang="pl-PL" dirty="0" smtClean="0">
              <a:solidFill>
                <a:srgbClr val="002060"/>
              </a:solidFill>
            </a:rPr>
            <a:t>: JS</a:t>
          </a:r>
        </a:p>
      </dgm:t>
    </dgm:pt>
    <dgm:pt modelId="{8B5B477C-5824-4748-AF32-7A240C8BDB6C}" type="parTrans" cxnId="{51B045C9-46AB-46FC-BF6F-327A8143A80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393E21D2-72FB-4E4D-A671-10F22A0F53CD}" type="sibTrans" cxnId="{51B045C9-46AB-46FC-BF6F-327A8143A80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1378AD7A-88AD-449F-8BAD-0BB7FB842636}">
      <dgm:prSet/>
      <dgm:spPr/>
      <dgm:t>
        <a:bodyPr/>
        <a:lstStyle/>
        <a:p>
          <a:pPr rtl="0"/>
          <a:r>
            <a:rPr lang="pl-PL" dirty="0" smtClean="0">
              <a:solidFill>
                <a:srgbClr val="002060"/>
              </a:solidFill>
            </a:rPr>
            <a:t>May</a:t>
          </a:r>
          <a:endParaRPr lang="pl-PL" dirty="0">
            <a:solidFill>
              <a:srgbClr val="002060"/>
            </a:solidFill>
          </a:endParaRPr>
        </a:p>
      </dgm:t>
    </dgm:pt>
    <dgm:pt modelId="{85E63E8B-A39B-48BA-88AF-CB0415996D6B}" type="sibTrans" cxnId="{838292B9-0F72-451B-B60E-4B7E732C0951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1DA8377-4A17-460E-B010-205D0D17E355}" type="parTrans" cxnId="{838292B9-0F72-451B-B60E-4B7E732C0951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27405DFC-4BF4-4C55-AA28-F52B14A2C980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April</a:t>
          </a:r>
          <a:endParaRPr lang="pl-PL" dirty="0">
            <a:solidFill>
              <a:srgbClr val="002060"/>
            </a:solidFill>
          </a:endParaRPr>
        </a:p>
      </dgm:t>
    </dgm:pt>
    <dgm:pt modelId="{A65B0D7B-4118-4BE8-97CA-1054E3391CA3}" type="sibTrans" cxnId="{51878091-0C92-4DEE-9E16-A66F23F5B22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CB2AD7E7-A59D-465B-B10B-24EEE78A45CB}" type="parTrans" cxnId="{51878091-0C92-4DEE-9E16-A66F23F5B22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6BB44028-2F8C-4A41-A39D-85932C5049BC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March</a:t>
          </a:r>
          <a:endParaRPr lang="pl-PL" dirty="0">
            <a:solidFill>
              <a:srgbClr val="002060"/>
            </a:solidFill>
          </a:endParaRPr>
        </a:p>
      </dgm:t>
    </dgm:pt>
    <dgm:pt modelId="{234A7255-2550-42BB-A899-BCE84BE360D2}" type="sibTrans" cxnId="{65ADA39D-E548-4B32-AF18-7500F4C82FEA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90314B5-EE5F-45CA-9115-22CCD528EADE}" type="parTrans" cxnId="{65ADA39D-E548-4B32-AF18-7500F4C82FEA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50B0C60-DC85-49F0-8FAF-65AD6208C408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Till</a:t>
          </a:r>
          <a:r>
            <a:rPr lang="pl-PL" dirty="0" smtClean="0">
              <a:solidFill>
                <a:srgbClr val="002060"/>
              </a:solidFill>
            </a:rPr>
            <a:t> </a:t>
          </a:r>
          <a:r>
            <a:rPr lang="pl-PL" dirty="0" err="1" smtClean="0">
              <a:solidFill>
                <a:srgbClr val="002060"/>
              </a:solidFill>
            </a:rPr>
            <a:t>End</a:t>
          </a:r>
          <a:r>
            <a:rPr lang="pl-PL" dirty="0" smtClean="0">
              <a:solidFill>
                <a:srgbClr val="002060"/>
              </a:solidFill>
            </a:rPr>
            <a:t> of </a:t>
          </a:r>
          <a:r>
            <a:rPr lang="pl-PL" dirty="0" err="1" smtClean="0">
              <a:solidFill>
                <a:srgbClr val="002060"/>
              </a:solidFill>
            </a:rPr>
            <a:t>February</a:t>
          </a:r>
          <a:endParaRPr lang="pl-PL" dirty="0">
            <a:solidFill>
              <a:srgbClr val="002060"/>
            </a:solidFill>
          </a:endParaRPr>
        </a:p>
      </dgm:t>
    </dgm:pt>
    <dgm:pt modelId="{2F155AC4-4C05-43A9-81F4-86EECB21655D}" type="sibTrans" cxnId="{6982D886-6246-4488-B6E3-A02E1BC58E51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2D17F22A-EC7C-45DF-BD47-E97212AFFB62}" type="parTrans" cxnId="{6982D886-6246-4488-B6E3-A02E1BC58E51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03DE1AFE-4E1C-4FFC-B630-DB637E16FBEB}">
      <dgm:prSet/>
      <dgm:spPr/>
      <dgm:t>
        <a:bodyPr/>
        <a:lstStyle/>
        <a:p>
          <a:pPr rtl="0"/>
          <a:r>
            <a:rPr lang="pl-PL" dirty="0" smtClean="0">
              <a:solidFill>
                <a:srgbClr val="002060"/>
              </a:solidFill>
            </a:rPr>
            <a:t>„</a:t>
          </a:r>
          <a:r>
            <a:rPr lang="pl-PL" dirty="0" err="1" smtClean="0">
              <a:solidFill>
                <a:srgbClr val="002060"/>
              </a:solidFill>
            </a:rPr>
            <a:t>Integrated</a:t>
          </a:r>
          <a:r>
            <a:rPr lang="pl-PL" dirty="0" smtClean="0">
              <a:solidFill>
                <a:srgbClr val="002060"/>
              </a:solidFill>
            </a:rPr>
            <a:t>” </a:t>
          </a:r>
          <a:r>
            <a:rPr lang="pl-PL" dirty="0" err="1" smtClean="0">
              <a:solidFill>
                <a:srgbClr val="002060"/>
              </a:solidFill>
            </a:rPr>
            <a:t>board</a:t>
          </a:r>
          <a:r>
            <a:rPr lang="pl-PL" dirty="0" smtClean="0">
              <a:solidFill>
                <a:srgbClr val="002060"/>
              </a:solidFill>
            </a:rPr>
            <a:t> design: </a:t>
          </a:r>
          <a:br>
            <a:rPr lang="pl-PL" dirty="0" smtClean="0">
              <a:solidFill>
                <a:srgbClr val="002060"/>
              </a:solidFill>
            </a:rPr>
          </a:br>
          <a:r>
            <a:rPr lang="pl-PL" dirty="0" err="1" smtClean="0">
              <a:solidFill>
                <a:srgbClr val="002060"/>
              </a:solidFill>
            </a:rPr>
            <a:t>Laminate</a:t>
          </a:r>
          <a:r>
            <a:rPr lang="pl-PL" dirty="0" smtClean="0">
              <a:solidFill>
                <a:srgbClr val="002060"/>
              </a:solidFill>
            </a:rPr>
            <a:t> !</a:t>
          </a:r>
          <a:endParaRPr lang="pl-PL" dirty="0">
            <a:solidFill>
              <a:srgbClr val="002060"/>
            </a:solidFill>
          </a:endParaRPr>
        </a:p>
      </dgm:t>
    </dgm:pt>
    <dgm:pt modelId="{1F10B87F-500F-4760-9108-8255FE97E94B}" type="parTrans" cxnId="{DA74D490-0301-48C1-891B-1EF9EFE55AAE}">
      <dgm:prSet/>
      <dgm:spPr/>
      <dgm:t>
        <a:bodyPr/>
        <a:lstStyle/>
        <a:p>
          <a:endParaRPr lang="en-US"/>
        </a:p>
      </dgm:t>
    </dgm:pt>
    <dgm:pt modelId="{67863A73-5BA0-4C3D-87BA-207F87B4E4F2}" type="sibTrans" cxnId="{DA74D490-0301-48C1-891B-1EF9EFE55AAE}">
      <dgm:prSet/>
      <dgm:spPr/>
      <dgm:t>
        <a:bodyPr/>
        <a:lstStyle/>
        <a:p>
          <a:endParaRPr lang="en-US"/>
        </a:p>
      </dgm:t>
    </dgm:pt>
    <dgm:pt modelId="{694F03F3-E594-436D-893F-ADAE046ADF43}">
      <dgm:prSet/>
      <dgm:spPr/>
      <dgm:t>
        <a:bodyPr/>
        <a:lstStyle/>
        <a:p>
          <a:pPr rtl="0"/>
          <a:r>
            <a:rPr lang="pl-PL" dirty="0" smtClean="0">
              <a:solidFill>
                <a:srgbClr val="002060"/>
              </a:solidFill>
            </a:rPr>
            <a:t>„</a:t>
          </a:r>
          <a:r>
            <a:rPr lang="pl-PL" dirty="0" err="1" smtClean="0">
              <a:solidFill>
                <a:srgbClr val="002060"/>
              </a:solidFill>
            </a:rPr>
            <a:t>Integrated</a:t>
          </a:r>
          <a:r>
            <a:rPr lang="pl-PL" dirty="0" smtClean="0">
              <a:solidFill>
                <a:srgbClr val="002060"/>
              </a:solidFill>
            </a:rPr>
            <a:t>” </a:t>
          </a:r>
          <a:r>
            <a:rPr lang="pl-PL" dirty="0" err="1" smtClean="0">
              <a:solidFill>
                <a:srgbClr val="002060"/>
              </a:solidFill>
            </a:rPr>
            <a:t>board</a:t>
          </a:r>
          <a:r>
            <a:rPr lang="pl-PL" dirty="0" smtClean="0">
              <a:solidFill>
                <a:srgbClr val="002060"/>
              </a:solidFill>
            </a:rPr>
            <a:t> design</a:t>
          </a:r>
          <a:endParaRPr lang="pl-PL" dirty="0">
            <a:solidFill>
              <a:srgbClr val="002060"/>
            </a:solidFill>
          </a:endParaRPr>
        </a:p>
      </dgm:t>
    </dgm:pt>
    <dgm:pt modelId="{A25BAD0B-D3C0-40EE-A7FB-89B0CAA16C37}" type="parTrans" cxnId="{4A07AEFC-F5E8-4736-9EA3-44B823FCD0E5}">
      <dgm:prSet/>
      <dgm:spPr/>
      <dgm:t>
        <a:bodyPr/>
        <a:lstStyle/>
        <a:p>
          <a:endParaRPr lang="en-US"/>
        </a:p>
      </dgm:t>
    </dgm:pt>
    <dgm:pt modelId="{3F08AB82-76C3-4038-B805-DFF3971260B6}" type="sibTrans" cxnId="{4A07AEFC-F5E8-4736-9EA3-44B823FCD0E5}">
      <dgm:prSet/>
      <dgm:spPr/>
      <dgm:t>
        <a:bodyPr/>
        <a:lstStyle/>
        <a:p>
          <a:endParaRPr lang="en-US"/>
        </a:p>
      </dgm:t>
    </dgm:pt>
    <dgm:pt modelId="{482F2E3E-F124-49CA-9C16-C6D7E067AEEA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Production</a:t>
          </a:r>
          <a:r>
            <a:rPr lang="pl-PL" dirty="0" smtClean="0">
              <a:solidFill>
                <a:srgbClr val="002060"/>
              </a:solidFill>
            </a:rPr>
            <a:t> and </a:t>
          </a:r>
          <a:r>
            <a:rPr lang="pl-PL" dirty="0" err="1" smtClean="0">
              <a:solidFill>
                <a:srgbClr val="002060"/>
              </a:solidFill>
            </a:rPr>
            <a:t>Assembly</a:t>
          </a:r>
          <a:endParaRPr lang="pl-PL" dirty="0">
            <a:solidFill>
              <a:srgbClr val="002060"/>
            </a:solidFill>
          </a:endParaRPr>
        </a:p>
      </dgm:t>
    </dgm:pt>
    <dgm:pt modelId="{6D3E2D4E-6AA4-43F7-897C-D89AFB8C1C19}" type="parTrans" cxnId="{45F38DB1-DA6F-419C-870F-06ACE9FE36AC}">
      <dgm:prSet/>
      <dgm:spPr/>
      <dgm:t>
        <a:bodyPr/>
        <a:lstStyle/>
        <a:p>
          <a:endParaRPr lang="en-US"/>
        </a:p>
      </dgm:t>
    </dgm:pt>
    <dgm:pt modelId="{5F51A56B-8DE8-4B11-A5B3-6637E831CB27}" type="sibTrans" cxnId="{45F38DB1-DA6F-419C-870F-06ACE9FE36AC}">
      <dgm:prSet/>
      <dgm:spPr/>
      <dgm:t>
        <a:bodyPr/>
        <a:lstStyle/>
        <a:p>
          <a:endParaRPr lang="en-US"/>
        </a:p>
      </dgm:t>
    </dgm:pt>
    <dgm:pt modelId="{7DADB2B8-CA1F-43C0-AB1F-CB4B72714181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Final</a:t>
          </a:r>
          <a:r>
            <a:rPr lang="pl-PL" dirty="0" smtClean="0">
              <a:solidFill>
                <a:srgbClr val="002060"/>
              </a:solidFill>
            </a:rPr>
            <a:t> </a:t>
          </a:r>
          <a:r>
            <a:rPr lang="pl-PL" dirty="0" err="1" smtClean="0">
              <a:solidFill>
                <a:srgbClr val="002060"/>
              </a:solidFill>
            </a:rPr>
            <a:t>tests</a:t>
          </a:r>
          <a:r>
            <a:rPr lang="pl-PL" dirty="0" smtClean="0">
              <a:solidFill>
                <a:srgbClr val="002060"/>
              </a:solidFill>
            </a:rPr>
            <a:t> and </a:t>
          </a:r>
          <a:r>
            <a:rPr lang="pl-PL" dirty="0" err="1" smtClean="0">
              <a:solidFill>
                <a:srgbClr val="002060"/>
              </a:solidFill>
            </a:rPr>
            <a:t>Installation</a:t>
          </a:r>
          <a:endParaRPr lang="pl-PL" dirty="0">
            <a:solidFill>
              <a:srgbClr val="002060"/>
            </a:solidFill>
          </a:endParaRPr>
        </a:p>
      </dgm:t>
    </dgm:pt>
    <dgm:pt modelId="{B77CF2E5-C98B-4CED-87C2-BF9B55FB0189}" type="parTrans" cxnId="{2E366249-3843-46D9-A9CC-842797DFB6B5}">
      <dgm:prSet/>
      <dgm:spPr/>
      <dgm:t>
        <a:bodyPr/>
        <a:lstStyle/>
        <a:p>
          <a:endParaRPr lang="en-US"/>
        </a:p>
      </dgm:t>
    </dgm:pt>
    <dgm:pt modelId="{AC7A28F5-A5E6-451A-9014-A287FEF4A5BA}" type="sibTrans" cxnId="{2E366249-3843-46D9-A9CC-842797DFB6B5}">
      <dgm:prSet/>
      <dgm:spPr/>
      <dgm:t>
        <a:bodyPr/>
        <a:lstStyle/>
        <a:p>
          <a:endParaRPr lang="en-US"/>
        </a:p>
      </dgm:t>
    </dgm:pt>
    <dgm:pt modelId="{26F3A7E8-8C08-4248-927B-0670A9DB1EE8}">
      <dgm:prSet/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June-July</a:t>
          </a:r>
          <a:endParaRPr lang="pl-PL" dirty="0">
            <a:solidFill>
              <a:srgbClr val="002060"/>
            </a:solidFill>
          </a:endParaRPr>
        </a:p>
      </dgm:t>
    </dgm:pt>
    <dgm:pt modelId="{176B8EB2-F5A3-4597-A00F-9FABA8E0A432}" type="parTrans" cxnId="{1D38D9A9-416D-4DB4-8DFE-E66B39377E26}">
      <dgm:prSet/>
      <dgm:spPr/>
      <dgm:t>
        <a:bodyPr/>
        <a:lstStyle/>
        <a:p>
          <a:endParaRPr lang="en-US"/>
        </a:p>
      </dgm:t>
    </dgm:pt>
    <dgm:pt modelId="{CE1C6D9C-F5DA-4E8C-8A18-36419CD639DE}" type="sibTrans" cxnId="{1D38D9A9-416D-4DB4-8DFE-E66B39377E26}">
      <dgm:prSet/>
      <dgm:spPr/>
      <dgm:t>
        <a:bodyPr/>
        <a:lstStyle/>
        <a:p>
          <a:endParaRPr lang="en-US"/>
        </a:p>
      </dgm:t>
    </dgm:pt>
    <dgm:pt modelId="{18F0F6C3-49E9-4F72-AE3D-0099EB16FB2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System:preparation</a:t>
          </a:r>
          <a:r>
            <a:rPr lang="pl-PL" dirty="0" smtClean="0">
              <a:solidFill>
                <a:srgbClr val="002060"/>
              </a:solidFill>
            </a:rPr>
            <a:t>: JS</a:t>
          </a:r>
        </a:p>
      </dgm:t>
    </dgm:pt>
    <dgm:pt modelId="{4339BCF7-C3D4-409B-B565-7521B6313627}" type="parTrans" cxnId="{46456C19-A24E-4422-99A3-0938077D71F6}">
      <dgm:prSet/>
      <dgm:spPr/>
      <dgm:t>
        <a:bodyPr/>
        <a:lstStyle/>
        <a:p>
          <a:endParaRPr lang="en-US"/>
        </a:p>
      </dgm:t>
    </dgm:pt>
    <dgm:pt modelId="{A8511946-1120-455A-899C-EE330DA9A4B9}" type="sibTrans" cxnId="{46456C19-A24E-4422-99A3-0938077D71F6}">
      <dgm:prSet/>
      <dgm:spPr/>
      <dgm:t>
        <a:bodyPr/>
        <a:lstStyle/>
        <a:p>
          <a:endParaRPr lang="en-US"/>
        </a:p>
      </dgm:t>
    </dgm:pt>
    <dgm:pt modelId="{87EC9E90-8F47-4273-AA1F-89C4A8FF945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l-PL" dirty="0" err="1" smtClean="0">
              <a:solidFill>
                <a:srgbClr val="002060"/>
              </a:solidFill>
            </a:rPr>
            <a:t>Final</a:t>
          </a:r>
          <a:r>
            <a:rPr lang="pl-PL" dirty="0" smtClean="0">
              <a:solidFill>
                <a:srgbClr val="002060"/>
              </a:solidFill>
            </a:rPr>
            <a:t> </a:t>
          </a:r>
          <a:r>
            <a:rPr lang="pl-PL" dirty="0" err="1" smtClean="0">
              <a:solidFill>
                <a:srgbClr val="002060"/>
              </a:solidFill>
            </a:rPr>
            <a:t>tests</a:t>
          </a:r>
          <a:r>
            <a:rPr lang="pl-PL" dirty="0" smtClean="0">
              <a:solidFill>
                <a:srgbClr val="002060"/>
              </a:solidFill>
            </a:rPr>
            <a:t> and </a:t>
          </a:r>
          <a:r>
            <a:rPr lang="pl-PL" dirty="0" err="1" smtClean="0">
              <a:solidFill>
                <a:srgbClr val="002060"/>
              </a:solidFill>
            </a:rPr>
            <a:t>Installation</a:t>
          </a:r>
          <a:endParaRPr lang="pl-PL" dirty="0" smtClean="0">
            <a:solidFill>
              <a:srgbClr val="002060"/>
            </a:solidFill>
          </a:endParaRPr>
        </a:p>
      </dgm:t>
    </dgm:pt>
    <dgm:pt modelId="{7B0BADF5-67AE-4718-A055-F8EE3F914A1B}" type="parTrans" cxnId="{0C0F2CE4-3CCC-4191-ACFB-DCD763EAD067}">
      <dgm:prSet/>
      <dgm:spPr/>
      <dgm:t>
        <a:bodyPr/>
        <a:lstStyle/>
        <a:p>
          <a:endParaRPr lang="en-US"/>
        </a:p>
      </dgm:t>
    </dgm:pt>
    <dgm:pt modelId="{1C31CF8F-9EBD-4293-8B32-D06D39FC4D91}" type="sibTrans" cxnId="{0C0F2CE4-3CCC-4191-ACFB-DCD763EAD067}">
      <dgm:prSet/>
      <dgm:spPr/>
      <dgm:t>
        <a:bodyPr/>
        <a:lstStyle/>
        <a:p>
          <a:endParaRPr lang="en-US"/>
        </a:p>
      </dgm:t>
    </dgm:pt>
    <dgm:pt modelId="{D471F535-5DE7-41A8-BEF2-CFCD0C57832B}" type="pres">
      <dgm:prSet presAssocID="{7DADEF0B-D369-44A6-9139-11F94BE8129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262327-0C4A-41C6-B767-C5106497151D}" type="pres">
      <dgm:prSet presAssocID="{7DADEF0B-D369-44A6-9139-11F94BE81296}" presName="hierFlow" presStyleCnt="0"/>
      <dgm:spPr/>
    </dgm:pt>
    <dgm:pt modelId="{41D3C231-0BE3-4C5B-A467-9B154C7FCAD6}" type="pres">
      <dgm:prSet presAssocID="{7DADEF0B-D369-44A6-9139-11F94BE81296}" presName="firstBuf" presStyleCnt="0"/>
      <dgm:spPr/>
    </dgm:pt>
    <dgm:pt modelId="{62D15B95-38D4-45EB-A014-FE2946001A55}" type="pres">
      <dgm:prSet presAssocID="{7DADEF0B-D369-44A6-9139-11F94BE8129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35CC59C-C40D-42BA-B95F-F441DE01A2C4}" type="pres">
      <dgm:prSet presAssocID="{24D6B84A-3580-4307-8E02-CE5728B95B43}" presName="Name14" presStyleCnt="0"/>
      <dgm:spPr/>
    </dgm:pt>
    <dgm:pt modelId="{EFA571E9-A371-4411-B14A-5F313BD764F5}" type="pres">
      <dgm:prSet presAssocID="{24D6B84A-3580-4307-8E02-CE5728B95B43}" presName="level1Shape" presStyleLbl="node0" presStyleIdx="0" presStyleCnt="1" custScaleX="479012" custLinFactNeighborX="11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76C1CA-775E-4C9F-B861-224E26ADE060}" type="pres">
      <dgm:prSet presAssocID="{24D6B84A-3580-4307-8E02-CE5728B95B43}" presName="hierChild2" presStyleCnt="0"/>
      <dgm:spPr/>
    </dgm:pt>
    <dgm:pt modelId="{EF4C304B-6739-4AE3-AC4F-F4DE56FD4093}" type="pres">
      <dgm:prSet presAssocID="{3FB69922-4203-45ED-A2AB-F82AFCCB7FF9}" presName="Name19" presStyleLbl="parChTrans1D2" presStyleIdx="0" presStyleCnt="2"/>
      <dgm:spPr/>
      <dgm:t>
        <a:bodyPr/>
        <a:lstStyle/>
        <a:p>
          <a:endParaRPr lang="en-US"/>
        </a:p>
      </dgm:t>
    </dgm:pt>
    <dgm:pt modelId="{4BFC1483-8ED0-4903-99A2-1510CBB27B88}" type="pres">
      <dgm:prSet presAssocID="{14160E9C-EE9C-4BF0-9CAA-E75CF5CCA1DD}" presName="Name21" presStyleCnt="0"/>
      <dgm:spPr/>
    </dgm:pt>
    <dgm:pt modelId="{950CB756-6447-4A3D-B5C6-89FA015191D8}" type="pres">
      <dgm:prSet presAssocID="{14160E9C-EE9C-4BF0-9CAA-E75CF5CCA1DD}" presName="level2Shape" presStyleLbl="node2" presStyleIdx="0" presStyleCnt="2" custScaleX="245318"/>
      <dgm:spPr/>
      <dgm:t>
        <a:bodyPr/>
        <a:lstStyle/>
        <a:p>
          <a:endParaRPr lang="en-US"/>
        </a:p>
      </dgm:t>
    </dgm:pt>
    <dgm:pt modelId="{66A17EE9-E649-4BA8-879A-CD14DCF68DA4}" type="pres">
      <dgm:prSet presAssocID="{14160E9C-EE9C-4BF0-9CAA-E75CF5CCA1DD}" presName="hierChild3" presStyleCnt="0"/>
      <dgm:spPr/>
    </dgm:pt>
    <dgm:pt modelId="{2BD6D6DC-4479-4332-A7B2-ABC6DD80AE04}" type="pres">
      <dgm:prSet presAssocID="{8B5B477C-5824-4748-AF32-7A240C8BDB6C}" presName="Name19" presStyleLbl="parChTrans1D3" presStyleIdx="0" presStyleCnt="2"/>
      <dgm:spPr/>
      <dgm:t>
        <a:bodyPr/>
        <a:lstStyle/>
        <a:p>
          <a:endParaRPr lang="en-US"/>
        </a:p>
      </dgm:t>
    </dgm:pt>
    <dgm:pt modelId="{26B10918-F3AF-4626-8AAC-D89F3C93F585}" type="pres">
      <dgm:prSet presAssocID="{FFF997E9-4574-41FA-BBB1-5738F1F2F67B}" presName="Name21" presStyleCnt="0"/>
      <dgm:spPr/>
    </dgm:pt>
    <dgm:pt modelId="{393F00B4-49E0-49E5-9189-FB37CB2C33CE}" type="pres">
      <dgm:prSet presAssocID="{FFF997E9-4574-41FA-BBB1-5738F1F2F67B}" presName="level2Shape" presStyleLbl="node3" presStyleIdx="0" presStyleCnt="2" custScaleX="245318"/>
      <dgm:spPr/>
      <dgm:t>
        <a:bodyPr/>
        <a:lstStyle/>
        <a:p>
          <a:endParaRPr lang="en-US"/>
        </a:p>
      </dgm:t>
    </dgm:pt>
    <dgm:pt modelId="{61C535F0-F3DC-466D-90C4-BD43093409D8}" type="pres">
      <dgm:prSet presAssocID="{FFF997E9-4574-41FA-BBB1-5738F1F2F67B}" presName="hierChild3" presStyleCnt="0"/>
      <dgm:spPr/>
    </dgm:pt>
    <dgm:pt modelId="{B6FBB2E6-D599-4818-B8DE-21F2C023A84A}" type="pres">
      <dgm:prSet presAssocID="{4339BCF7-C3D4-409B-B565-7521B6313627}" presName="Name19" presStyleLbl="parChTrans1D4" presStyleIdx="0" presStyleCnt="4"/>
      <dgm:spPr/>
      <dgm:t>
        <a:bodyPr/>
        <a:lstStyle/>
        <a:p>
          <a:endParaRPr lang="en-US"/>
        </a:p>
      </dgm:t>
    </dgm:pt>
    <dgm:pt modelId="{0D15E845-15CE-40E1-AFE2-87D496E04A90}" type="pres">
      <dgm:prSet presAssocID="{18F0F6C3-49E9-4F72-AE3D-0099EB16FB28}" presName="Name21" presStyleCnt="0"/>
      <dgm:spPr/>
    </dgm:pt>
    <dgm:pt modelId="{E9D397D0-1A98-4E41-AC6B-57F6C40CE6AB}" type="pres">
      <dgm:prSet presAssocID="{18F0F6C3-49E9-4F72-AE3D-0099EB16FB28}" presName="level2Shape" presStyleLbl="node4" presStyleIdx="0" presStyleCnt="4" custScaleX="245318"/>
      <dgm:spPr/>
      <dgm:t>
        <a:bodyPr/>
        <a:lstStyle/>
        <a:p>
          <a:endParaRPr lang="en-US"/>
        </a:p>
      </dgm:t>
    </dgm:pt>
    <dgm:pt modelId="{177AEEA3-4275-46F2-B761-A915F23A2291}" type="pres">
      <dgm:prSet presAssocID="{18F0F6C3-49E9-4F72-AE3D-0099EB16FB28}" presName="hierChild3" presStyleCnt="0"/>
      <dgm:spPr/>
    </dgm:pt>
    <dgm:pt modelId="{1B973A02-E33F-4B1F-8C18-CF42C6231116}" type="pres">
      <dgm:prSet presAssocID="{7B0BADF5-67AE-4718-A055-F8EE3F914A1B}" presName="Name19" presStyleLbl="parChTrans1D4" presStyleIdx="1" presStyleCnt="4"/>
      <dgm:spPr/>
      <dgm:t>
        <a:bodyPr/>
        <a:lstStyle/>
        <a:p>
          <a:endParaRPr lang="en-US"/>
        </a:p>
      </dgm:t>
    </dgm:pt>
    <dgm:pt modelId="{320BDEBF-3C7F-460F-A9E3-EF8B95F992A6}" type="pres">
      <dgm:prSet presAssocID="{87EC9E90-8F47-4273-AA1F-89C4A8FF9454}" presName="Name21" presStyleCnt="0"/>
      <dgm:spPr/>
    </dgm:pt>
    <dgm:pt modelId="{7BF77582-F1A8-4439-8776-E56CC7851ED4}" type="pres">
      <dgm:prSet presAssocID="{87EC9E90-8F47-4273-AA1F-89C4A8FF9454}" presName="level2Shape" presStyleLbl="node4" presStyleIdx="1" presStyleCnt="4" custLinFactX="36505" custLinFactNeighborX="100000"/>
      <dgm:spPr/>
      <dgm:t>
        <a:bodyPr/>
        <a:lstStyle/>
        <a:p>
          <a:endParaRPr lang="en-US"/>
        </a:p>
      </dgm:t>
    </dgm:pt>
    <dgm:pt modelId="{257AD4CD-43CB-41E6-B8ED-00092A8CD14D}" type="pres">
      <dgm:prSet presAssocID="{87EC9E90-8F47-4273-AA1F-89C4A8FF9454}" presName="hierChild3" presStyleCnt="0"/>
      <dgm:spPr/>
    </dgm:pt>
    <dgm:pt modelId="{D35B2561-1996-4D0A-9EDF-9C6CC478826B}" type="pres">
      <dgm:prSet presAssocID="{1F10B87F-500F-4760-9108-8255FE97E94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C4593361-D80C-4260-AE44-BAB08FD7CF6E}" type="pres">
      <dgm:prSet presAssocID="{03DE1AFE-4E1C-4FFC-B630-DB637E16FBEB}" presName="Name21" presStyleCnt="0"/>
      <dgm:spPr/>
    </dgm:pt>
    <dgm:pt modelId="{C29074C7-8045-47DE-8A6C-18EA3A5A6FDF}" type="pres">
      <dgm:prSet presAssocID="{03DE1AFE-4E1C-4FFC-B630-DB637E16FBEB}" presName="level2Shape" presStyleLbl="node2" presStyleIdx="1" presStyleCnt="2" custScaleX="245318"/>
      <dgm:spPr/>
      <dgm:t>
        <a:bodyPr/>
        <a:lstStyle/>
        <a:p>
          <a:endParaRPr lang="en-US"/>
        </a:p>
      </dgm:t>
    </dgm:pt>
    <dgm:pt modelId="{14BD2E8F-37A7-493D-97A2-4CB1F2D08D46}" type="pres">
      <dgm:prSet presAssocID="{03DE1AFE-4E1C-4FFC-B630-DB637E16FBEB}" presName="hierChild3" presStyleCnt="0"/>
      <dgm:spPr/>
    </dgm:pt>
    <dgm:pt modelId="{F5715B90-11BD-4E7F-B0F4-93EFA49F4977}" type="pres">
      <dgm:prSet presAssocID="{A25BAD0B-D3C0-40EE-A7FB-89B0CAA16C37}" presName="Name19" presStyleLbl="parChTrans1D3" presStyleIdx="1" presStyleCnt="2"/>
      <dgm:spPr/>
      <dgm:t>
        <a:bodyPr/>
        <a:lstStyle/>
        <a:p>
          <a:endParaRPr lang="en-US"/>
        </a:p>
      </dgm:t>
    </dgm:pt>
    <dgm:pt modelId="{C6162D3B-F291-4A3D-8C42-068F33D958F0}" type="pres">
      <dgm:prSet presAssocID="{694F03F3-E594-436D-893F-ADAE046ADF43}" presName="Name21" presStyleCnt="0"/>
      <dgm:spPr/>
    </dgm:pt>
    <dgm:pt modelId="{1C207895-1106-4554-AEF6-6FD6CBDE1F95}" type="pres">
      <dgm:prSet presAssocID="{694F03F3-E594-436D-893F-ADAE046ADF43}" presName="level2Shape" presStyleLbl="node3" presStyleIdx="1" presStyleCnt="2" custScaleX="245318"/>
      <dgm:spPr/>
      <dgm:t>
        <a:bodyPr/>
        <a:lstStyle/>
        <a:p>
          <a:endParaRPr lang="en-US"/>
        </a:p>
      </dgm:t>
    </dgm:pt>
    <dgm:pt modelId="{A5F554E7-437E-473F-9DA6-9EE2F1C585D0}" type="pres">
      <dgm:prSet presAssocID="{694F03F3-E594-436D-893F-ADAE046ADF43}" presName="hierChild3" presStyleCnt="0"/>
      <dgm:spPr/>
    </dgm:pt>
    <dgm:pt modelId="{19152E70-4C02-4C1C-8229-CA63CE4794C2}" type="pres">
      <dgm:prSet presAssocID="{6D3E2D4E-6AA4-43F7-897C-D89AFB8C1C19}" presName="Name19" presStyleLbl="parChTrans1D4" presStyleIdx="2" presStyleCnt="4"/>
      <dgm:spPr/>
      <dgm:t>
        <a:bodyPr/>
        <a:lstStyle/>
        <a:p>
          <a:endParaRPr lang="en-US"/>
        </a:p>
      </dgm:t>
    </dgm:pt>
    <dgm:pt modelId="{5BB70C68-91AD-4C72-A2CD-C96EF2BF69E0}" type="pres">
      <dgm:prSet presAssocID="{482F2E3E-F124-49CA-9C16-C6D7E067AEEA}" presName="Name21" presStyleCnt="0"/>
      <dgm:spPr/>
    </dgm:pt>
    <dgm:pt modelId="{55C72840-DFBB-4D6F-9441-F1674611BB9A}" type="pres">
      <dgm:prSet presAssocID="{482F2E3E-F124-49CA-9C16-C6D7E067AEEA}" presName="level2Shape" presStyleLbl="node4" presStyleIdx="2" presStyleCnt="4" custScaleX="245318"/>
      <dgm:spPr/>
      <dgm:t>
        <a:bodyPr/>
        <a:lstStyle/>
        <a:p>
          <a:endParaRPr lang="en-US"/>
        </a:p>
      </dgm:t>
    </dgm:pt>
    <dgm:pt modelId="{5BAC96E3-503D-419C-8592-830B75E0360B}" type="pres">
      <dgm:prSet presAssocID="{482F2E3E-F124-49CA-9C16-C6D7E067AEEA}" presName="hierChild3" presStyleCnt="0"/>
      <dgm:spPr/>
    </dgm:pt>
    <dgm:pt modelId="{0A98A2F6-4107-4A28-8270-E33BB5B2417C}" type="pres">
      <dgm:prSet presAssocID="{B77CF2E5-C98B-4CED-87C2-BF9B55FB0189}" presName="Name19" presStyleLbl="parChTrans1D4" presStyleIdx="3" presStyleCnt="4"/>
      <dgm:spPr/>
      <dgm:t>
        <a:bodyPr/>
        <a:lstStyle/>
        <a:p>
          <a:endParaRPr lang="en-US"/>
        </a:p>
      </dgm:t>
    </dgm:pt>
    <dgm:pt modelId="{DDCD10EF-600A-49DC-A566-5A4D36F12652}" type="pres">
      <dgm:prSet presAssocID="{7DADB2B8-CA1F-43C0-AB1F-CB4B72714181}" presName="Name21" presStyleCnt="0"/>
      <dgm:spPr/>
    </dgm:pt>
    <dgm:pt modelId="{A39F999F-EA29-412C-A734-028794A6E133}" type="pres">
      <dgm:prSet presAssocID="{7DADB2B8-CA1F-43C0-AB1F-CB4B72714181}" presName="level2Shape" presStyleLbl="node4" presStyleIdx="3" presStyleCnt="4" custScaleX="245318" custLinFactX="-39104" custLinFactNeighborX="-100000"/>
      <dgm:spPr/>
      <dgm:t>
        <a:bodyPr/>
        <a:lstStyle/>
        <a:p>
          <a:endParaRPr lang="en-US"/>
        </a:p>
      </dgm:t>
    </dgm:pt>
    <dgm:pt modelId="{E39DFB88-18EB-44C5-ABB2-B47F06F26CD9}" type="pres">
      <dgm:prSet presAssocID="{7DADB2B8-CA1F-43C0-AB1F-CB4B72714181}" presName="hierChild3" presStyleCnt="0"/>
      <dgm:spPr/>
    </dgm:pt>
    <dgm:pt modelId="{F94B4ACA-6B2F-4ECE-A872-41F618AB9EA4}" type="pres">
      <dgm:prSet presAssocID="{7DADEF0B-D369-44A6-9139-11F94BE81296}" presName="bgShapesFlow" presStyleCnt="0"/>
      <dgm:spPr/>
    </dgm:pt>
    <dgm:pt modelId="{5829CDC8-76C5-4C29-98AF-0C3F8DEEB487}" type="pres">
      <dgm:prSet presAssocID="{B50B0C60-DC85-49F0-8FAF-65AD6208C408}" presName="rectComp" presStyleCnt="0"/>
      <dgm:spPr/>
    </dgm:pt>
    <dgm:pt modelId="{CA0144EF-8993-4095-9319-88FE320E905D}" type="pres">
      <dgm:prSet presAssocID="{B50B0C60-DC85-49F0-8FAF-65AD6208C408}" presName="bgRect" presStyleLbl="bgShp" presStyleIdx="0" presStyleCnt="5"/>
      <dgm:spPr/>
      <dgm:t>
        <a:bodyPr/>
        <a:lstStyle/>
        <a:p>
          <a:endParaRPr lang="en-US"/>
        </a:p>
      </dgm:t>
    </dgm:pt>
    <dgm:pt modelId="{5A811C0C-8751-41E8-BAB1-94C0C7973B9D}" type="pres">
      <dgm:prSet presAssocID="{B50B0C60-DC85-49F0-8FAF-65AD6208C408}" presName="bgRectTx" presStyleLbl="bgShp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A2248-ED3B-4D60-A75E-02CFCE37229B}" type="pres">
      <dgm:prSet presAssocID="{B50B0C60-DC85-49F0-8FAF-65AD6208C408}" presName="spComp" presStyleCnt="0"/>
      <dgm:spPr/>
    </dgm:pt>
    <dgm:pt modelId="{854646DC-4A9A-448E-AA67-D68DA6FF2642}" type="pres">
      <dgm:prSet presAssocID="{B50B0C60-DC85-49F0-8FAF-65AD6208C408}" presName="vSp" presStyleCnt="0"/>
      <dgm:spPr/>
    </dgm:pt>
    <dgm:pt modelId="{50DAA47B-162F-4C26-BC77-E27E15FF73F8}" type="pres">
      <dgm:prSet presAssocID="{6BB44028-2F8C-4A41-A39D-85932C5049BC}" presName="rectComp" presStyleCnt="0"/>
      <dgm:spPr/>
    </dgm:pt>
    <dgm:pt modelId="{612B1A72-0446-43BA-80E5-469C99BFB709}" type="pres">
      <dgm:prSet presAssocID="{6BB44028-2F8C-4A41-A39D-85932C5049BC}" presName="bgRect" presStyleLbl="bgShp" presStyleIdx="1" presStyleCnt="5"/>
      <dgm:spPr/>
      <dgm:t>
        <a:bodyPr/>
        <a:lstStyle/>
        <a:p>
          <a:endParaRPr lang="en-US"/>
        </a:p>
      </dgm:t>
    </dgm:pt>
    <dgm:pt modelId="{62EC5AFE-2777-44A1-9326-602CAA903D81}" type="pres">
      <dgm:prSet presAssocID="{6BB44028-2F8C-4A41-A39D-85932C5049BC}" presName="bgRectTx" presStyleLbl="bgShp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EBE837-B5FE-447A-A14E-191C0745702C}" type="pres">
      <dgm:prSet presAssocID="{6BB44028-2F8C-4A41-A39D-85932C5049BC}" presName="spComp" presStyleCnt="0"/>
      <dgm:spPr/>
    </dgm:pt>
    <dgm:pt modelId="{0A976001-264F-4F16-89E0-9CD3D1EC1D72}" type="pres">
      <dgm:prSet presAssocID="{6BB44028-2F8C-4A41-A39D-85932C5049BC}" presName="vSp" presStyleCnt="0"/>
      <dgm:spPr/>
    </dgm:pt>
    <dgm:pt modelId="{FA8C5C7C-F1E9-4656-A865-53A1069DC1AA}" type="pres">
      <dgm:prSet presAssocID="{27405DFC-4BF4-4C55-AA28-F52B14A2C980}" presName="rectComp" presStyleCnt="0"/>
      <dgm:spPr/>
    </dgm:pt>
    <dgm:pt modelId="{1C02D883-A6A0-41B0-A4B9-9D9DC5690143}" type="pres">
      <dgm:prSet presAssocID="{27405DFC-4BF4-4C55-AA28-F52B14A2C980}" presName="bgRect" presStyleLbl="bgShp" presStyleIdx="2" presStyleCnt="5"/>
      <dgm:spPr/>
      <dgm:t>
        <a:bodyPr/>
        <a:lstStyle/>
        <a:p>
          <a:endParaRPr lang="en-US"/>
        </a:p>
      </dgm:t>
    </dgm:pt>
    <dgm:pt modelId="{0180E5E5-4960-4495-8361-1CE7701183EC}" type="pres">
      <dgm:prSet presAssocID="{27405DFC-4BF4-4C55-AA28-F52B14A2C980}" presName="bgRectTx" presStyleLbl="bgShp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32FEAF-52C9-4A45-90E2-CF337FE4FEF7}" type="pres">
      <dgm:prSet presAssocID="{27405DFC-4BF4-4C55-AA28-F52B14A2C980}" presName="spComp" presStyleCnt="0"/>
      <dgm:spPr/>
    </dgm:pt>
    <dgm:pt modelId="{42474FDB-33AC-4192-9820-43E06F111C96}" type="pres">
      <dgm:prSet presAssocID="{27405DFC-4BF4-4C55-AA28-F52B14A2C980}" presName="vSp" presStyleCnt="0"/>
      <dgm:spPr/>
    </dgm:pt>
    <dgm:pt modelId="{DDDEEA70-D4A0-40F5-8226-45A97F35E343}" type="pres">
      <dgm:prSet presAssocID="{1378AD7A-88AD-449F-8BAD-0BB7FB842636}" presName="rectComp" presStyleCnt="0"/>
      <dgm:spPr/>
    </dgm:pt>
    <dgm:pt modelId="{FA631356-C7FE-4A2B-A2DE-9C17C93C84A4}" type="pres">
      <dgm:prSet presAssocID="{1378AD7A-88AD-449F-8BAD-0BB7FB842636}" presName="bgRect" presStyleLbl="bgShp" presStyleIdx="3" presStyleCnt="5"/>
      <dgm:spPr/>
      <dgm:t>
        <a:bodyPr/>
        <a:lstStyle/>
        <a:p>
          <a:endParaRPr lang="en-US"/>
        </a:p>
      </dgm:t>
    </dgm:pt>
    <dgm:pt modelId="{9331A01F-F870-4105-A38F-14D1AD10842A}" type="pres">
      <dgm:prSet presAssocID="{1378AD7A-88AD-449F-8BAD-0BB7FB842636}" presName="bgRectTx" presStyleLbl="bgShp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C6AA37-570D-4D80-B97D-4BC24AF263C5}" type="pres">
      <dgm:prSet presAssocID="{1378AD7A-88AD-449F-8BAD-0BB7FB842636}" presName="spComp" presStyleCnt="0"/>
      <dgm:spPr/>
    </dgm:pt>
    <dgm:pt modelId="{97C115D7-1802-440A-BED9-47CEBEE5CFF5}" type="pres">
      <dgm:prSet presAssocID="{1378AD7A-88AD-449F-8BAD-0BB7FB842636}" presName="vSp" presStyleCnt="0"/>
      <dgm:spPr/>
    </dgm:pt>
    <dgm:pt modelId="{A4396B08-4ED8-4342-AD39-E50F957FD210}" type="pres">
      <dgm:prSet presAssocID="{26F3A7E8-8C08-4248-927B-0670A9DB1EE8}" presName="rectComp" presStyleCnt="0"/>
      <dgm:spPr/>
    </dgm:pt>
    <dgm:pt modelId="{777F0A78-BE6E-48ED-93BD-7310D69FE981}" type="pres">
      <dgm:prSet presAssocID="{26F3A7E8-8C08-4248-927B-0670A9DB1EE8}" presName="bgRect" presStyleLbl="bgShp" presStyleIdx="4" presStyleCnt="5"/>
      <dgm:spPr/>
      <dgm:t>
        <a:bodyPr/>
        <a:lstStyle/>
        <a:p>
          <a:endParaRPr lang="en-US"/>
        </a:p>
      </dgm:t>
    </dgm:pt>
    <dgm:pt modelId="{D3F44063-8763-40E8-8F61-A66632D0C154}" type="pres">
      <dgm:prSet presAssocID="{26F3A7E8-8C08-4248-927B-0670A9DB1EE8}" presName="bgRectTx" presStyleLbl="bgShp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1C360-45A6-42C3-992E-D1AE7AC34829}" type="presOf" srcId="{A25BAD0B-D3C0-40EE-A7FB-89B0CAA16C37}" destId="{F5715B90-11BD-4E7F-B0F4-93EFA49F4977}" srcOrd="0" destOrd="0" presId="urn:microsoft.com/office/officeart/2005/8/layout/hierarchy6"/>
    <dgm:cxn modelId="{CADABE39-AAFD-45C4-8B05-F56F997C1BD9}" type="presOf" srcId="{6BB44028-2F8C-4A41-A39D-85932C5049BC}" destId="{612B1A72-0446-43BA-80E5-469C99BFB709}" srcOrd="0" destOrd="0" presId="urn:microsoft.com/office/officeart/2005/8/layout/hierarchy6"/>
    <dgm:cxn modelId="{988137C2-FF78-4464-960B-35DEEE3EC049}" type="presOf" srcId="{26F3A7E8-8C08-4248-927B-0670A9DB1EE8}" destId="{D3F44063-8763-40E8-8F61-A66632D0C154}" srcOrd="1" destOrd="0" presId="urn:microsoft.com/office/officeart/2005/8/layout/hierarchy6"/>
    <dgm:cxn modelId="{488C302A-9F0B-4F38-9197-344BE9036DD1}" type="presOf" srcId="{6D3E2D4E-6AA4-43F7-897C-D89AFB8C1C19}" destId="{19152E70-4C02-4C1C-8229-CA63CE4794C2}" srcOrd="0" destOrd="0" presId="urn:microsoft.com/office/officeart/2005/8/layout/hierarchy6"/>
    <dgm:cxn modelId="{B35E55BA-0107-4198-AE9A-69ACA7AC8AF3}" type="presOf" srcId="{1378AD7A-88AD-449F-8BAD-0BB7FB842636}" destId="{FA631356-C7FE-4A2B-A2DE-9C17C93C84A4}" srcOrd="0" destOrd="0" presId="urn:microsoft.com/office/officeart/2005/8/layout/hierarchy6"/>
    <dgm:cxn modelId="{6A641E5E-684F-4186-935D-D8BC24AA3C12}" type="presOf" srcId="{B50B0C60-DC85-49F0-8FAF-65AD6208C408}" destId="{CA0144EF-8993-4095-9319-88FE320E905D}" srcOrd="0" destOrd="0" presId="urn:microsoft.com/office/officeart/2005/8/layout/hierarchy6"/>
    <dgm:cxn modelId="{FFDD93D9-6690-41B4-92ED-2D150EB2406D}" type="presOf" srcId="{1F10B87F-500F-4760-9108-8255FE97E94B}" destId="{D35B2561-1996-4D0A-9EDF-9C6CC478826B}" srcOrd="0" destOrd="0" presId="urn:microsoft.com/office/officeart/2005/8/layout/hierarchy6"/>
    <dgm:cxn modelId="{BFCA0649-ACEC-45F3-9D38-1E488BA594AC}" type="presOf" srcId="{3FB69922-4203-45ED-A2AB-F82AFCCB7FF9}" destId="{EF4C304B-6739-4AE3-AC4F-F4DE56FD4093}" srcOrd="0" destOrd="0" presId="urn:microsoft.com/office/officeart/2005/8/layout/hierarchy6"/>
    <dgm:cxn modelId="{838292B9-0F72-451B-B60E-4B7E732C0951}" srcId="{7DADEF0B-D369-44A6-9139-11F94BE81296}" destId="{1378AD7A-88AD-449F-8BAD-0BB7FB842636}" srcOrd="4" destOrd="0" parTransId="{B1DA8377-4A17-460E-B010-205D0D17E355}" sibTransId="{85E63E8B-A39B-48BA-88AF-CB0415996D6B}"/>
    <dgm:cxn modelId="{AFBD9760-67A4-4440-89AC-2CA0B84AD0D5}" type="presOf" srcId="{B77CF2E5-C98B-4CED-87C2-BF9B55FB0189}" destId="{0A98A2F6-4107-4A28-8270-E33BB5B2417C}" srcOrd="0" destOrd="0" presId="urn:microsoft.com/office/officeart/2005/8/layout/hierarchy6"/>
    <dgm:cxn modelId="{6C6B3118-DB01-4FB3-9F33-2DD6E7FA7416}" type="presOf" srcId="{1378AD7A-88AD-449F-8BAD-0BB7FB842636}" destId="{9331A01F-F870-4105-A38F-14D1AD10842A}" srcOrd="1" destOrd="0" presId="urn:microsoft.com/office/officeart/2005/8/layout/hierarchy6"/>
    <dgm:cxn modelId="{6982D886-6246-4488-B6E3-A02E1BC58E51}" srcId="{7DADEF0B-D369-44A6-9139-11F94BE81296}" destId="{B50B0C60-DC85-49F0-8FAF-65AD6208C408}" srcOrd="1" destOrd="0" parTransId="{2D17F22A-EC7C-45DF-BD47-E97212AFFB62}" sibTransId="{2F155AC4-4C05-43A9-81F4-86EECB21655D}"/>
    <dgm:cxn modelId="{C6956339-AC13-401A-B680-CEB3B14FC416}" type="presOf" srcId="{694F03F3-E594-436D-893F-ADAE046ADF43}" destId="{1C207895-1106-4554-AEF6-6FD6CBDE1F95}" srcOrd="0" destOrd="0" presId="urn:microsoft.com/office/officeart/2005/8/layout/hierarchy6"/>
    <dgm:cxn modelId="{61E04EE5-79C1-472B-A469-6E0424F1DD21}" type="presOf" srcId="{B50B0C60-DC85-49F0-8FAF-65AD6208C408}" destId="{5A811C0C-8751-41E8-BAB1-94C0C7973B9D}" srcOrd="1" destOrd="0" presId="urn:microsoft.com/office/officeart/2005/8/layout/hierarchy6"/>
    <dgm:cxn modelId="{D29ACCF7-2049-4AD9-A5E4-DB39AEF86CAA}" type="presOf" srcId="{27405DFC-4BF4-4C55-AA28-F52B14A2C980}" destId="{1C02D883-A6A0-41B0-A4B9-9D9DC5690143}" srcOrd="0" destOrd="0" presId="urn:microsoft.com/office/officeart/2005/8/layout/hierarchy6"/>
    <dgm:cxn modelId="{51B045C9-46AB-46FC-BF6F-327A8143A808}" srcId="{14160E9C-EE9C-4BF0-9CAA-E75CF5CCA1DD}" destId="{FFF997E9-4574-41FA-BBB1-5738F1F2F67B}" srcOrd="0" destOrd="0" parTransId="{8B5B477C-5824-4748-AF32-7A240C8BDB6C}" sibTransId="{393E21D2-72FB-4E4D-A671-10F22A0F53CD}"/>
    <dgm:cxn modelId="{F9AEB7A2-719E-4ABD-A2B0-A362DE8B30FD}" type="presOf" srcId="{4339BCF7-C3D4-409B-B565-7521B6313627}" destId="{B6FBB2E6-D599-4818-B8DE-21F2C023A84A}" srcOrd="0" destOrd="0" presId="urn:microsoft.com/office/officeart/2005/8/layout/hierarchy6"/>
    <dgm:cxn modelId="{1D38D9A9-416D-4DB4-8DFE-E66B39377E26}" srcId="{7DADEF0B-D369-44A6-9139-11F94BE81296}" destId="{26F3A7E8-8C08-4248-927B-0670A9DB1EE8}" srcOrd="5" destOrd="0" parTransId="{176B8EB2-F5A3-4597-A00F-9FABA8E0A432}" sibTransId="{CE1C6D9C-F5DA-4E8C-8A18-36419CD639DE}"/>
    <dgm:cxn modelId="{C1EE9233-D9D7-418F-A31D-6555982D2FAC}" type="presOf" srcId="{6BB44028-2F8C-4A41-A39D-85932C5049BC}" destId="{62EC5AFE-2777-44A1-9326-602CAA903D81}" srcOrd="1" destOrd="0" presId="urn:microsoft.com/office/officeart/2005/8/layout/hierarchy6"/>
    <dgm:cxn modelId="{2CDA93B3-551E-470D-890D-832FC6ECC933}" srcId="{7DADEF0B-D369-44A6-9139-11F94BE81296}" destId="{24D6B84A-3580-4307-8E02-CE5728B95B43}" srcOrd="0" destOrd="0" parTransId="{80BD0BA0-753F-4987-982C-C946929CEFD1}" sibTransId="{866DC60E-6943-4EE4-92E4-9F4ABB648304}"/>
    <dgm:cxn modelId="{C833098D-0456-454E-8D0F-46248AAC8C92}" type="presOf" srcId="{26F3A7E8-8C08-4248-927B-0670A9DB1EE8}" destId="{777F0A78-BE6E-48ED-93BD-7310D69FE981}" srcOrd="0" destOrd="0" presId="urn:microsoft.com/office/officeart/2005/8/layout/hierarchy6"/>
    <dgm:cxn modelId="{BB63E6F7-ACE5-460A-9C80-4FE74393B7A7}" srcId="{24D6B84A-3580-4307-8E02-CE5728B95B43}" destId="{14160E9C-EE9C-4BF0-9CAA-E75CF5CCA1DD}" srcOrd="0" destOrd="0" parTransId="{3FB69922-4203-45ED-A2AB-F82AFCCB7FF9}" sibTransId="{FD7388E8-97F8-41EF-A30A-88165927541B}"/>
    <dgm:cxn modelId="{46456C19-A24E-4422-99A3-0938077D71F6}" srcId="{FFF997E9-4574-41FA-BBB1-5738F1F2F67B}" destId="{18F0F6C3-49E9-4F72-AE3D-0099EB16FB28}" srcOrd="0" destOrd="0" parTransId="{4339BCF7-C3D4-409B-B565-7521B6313627}" sibTransId="{A8511946-1120-455A-899C-EE330DA9A4B9}"/>
    <dgm:cxn modelId="{51878091-0C92-4DEE-9E16-A66F23F5B227}" srcId="{7DADEF0B-D369-44A6-9139-11F94BE81296}" destId="{27405DFC-4BF4-4C55-AA28-F52B14A2C980}" srcOrd="3" destOrd="0" parTransId="{CB2AD7E7-A59D-465B-B10B-24EEE78A45CB}" sibTransId="{A65B0D7B-4118-4BE8-97CA-1054E3391CA3}"/>
    <dgm:cxn modelId="{612E4DE6-0956-46E7-A749-8D9D8DB72622}" type="presOf" srcId="{27405DFC-4BF4-4C55-AA28-F52B14A2C980}" destId="{0180E5E5-4960-4495-8361-1CE7701183EC}" srcOrd="1" destOrd="0" presId="urn:microsoft.com/office/officeart/2005/8/layout/hierarchy6"/>
    <dgm:cxn modelId="{7E41C0CA-2CC2-4B67-8E80-22A807BCE2D7}" type="presOf" srcId="{24D6B84A-3580-4307-8E02-CE5728B95B43}" destId="{EFA571E9-A371-4411-B14A-5F313BD764F5}" srcOrd="0" destOrd="0" presId="urn:microsoft.com/office/officeart/2005/8/layout/hierarchy6"/>
    <dgm:cxn modelId="{69EC10A6-FD34-4C88-B8FA-14D2278BA93A}" type="presOf" srcId="{FFF997E9-4574-41FA-BBB1-5738F1F2F67B}" destId="{393F00B4-49E0-49E5-9189-FB37CB2C33CE}" srcOrd="0" destOrd="0" presId="urn:microsoft.com/office/officeart/2005/8/layout/hierarchy6"/>
    <dgm:cxn modelId="{4A07AEFC-F5E8-4736-9EA3-44B823FCD0E5}" srcId="{03DE1AFE-4E1C-4FFC-B630-DB637E16FBEB}" destId="{694F03F3-E594-436D-893F-ADAE046ADF43}" srcOrd="0" destOrd="0" parTransId="{A25BAD0B-D3C0-40EE-A7FB-89B0CAA16C37}" sibTransId="{3F08AB82-76C3-4038-B805-DFF3971260B6}"/>
    <dgm:cxn modelId="{45F38DB1-DA6F-419C-870F-06ACE9FE36AC}" srcId="{694F03F3-E594-436D-893F-ADAE046ADF43}" destId="{482F2E3E-F124-49CA-9C16-C6D7E067AEEA}" srcOrd="0" destOrd="0" parTransId="{6D3E2D4E-6AA4-43F7-897C-D89AFB8C1C19}" sibTransId="{5F51A56B-8DE8-4B11-A5B3-6637E831CB27}"/>
    <dgm:cxn modelId="{65ADA39D-E548-4B32-AF18-7500F4C82FEA}" srcId="{7DADEF0B-D369-44A6-9139-11F94BE81296}" destId="{6BB44028-2F8C-4A41-A39D-85932C5049BC}" srcOrd="2" destOrd="0" parTransId="{A90314B5-EE5F-45CA-9115-22CCD528EADE}" sibTransId="{234A7255-2550-42BB-A899-BCE84BE360D2}"/>
    <dgm:cxn modelId="{B0070D0E-F445-4FB7-844F-DAF2E2AE9A08}" type="presOf" srcId="{8B5B477C-5824-4748-AF32-7A240C8BDB6C}" destId="{2BD6D6DC-4479-4332-A7B2-ABC6DD80AE04}" srcOrd="0" destOrd="0" presId="urn:microsoft.com/office/officeart/2005/8/layout/hierarchy6"/>
    <dgm:cxn modelId="{66B444C1-9FF3-4B7A-A2E9-3722251ACF40}" type="presOf" srcId="{7B0BADF5-67AE-4718-A055-F8EE3F914A1B}" destId="{1B973A02-E33F-4B1F-8C18-CF42C6231116}" srcOrd="0" destOrd="0" presId="urn:microsoft.com/office/officeart/2005/8/layout/hierarchy6"/>
    <dgm:cxn modelId="{6EA768EE-7C17-4B82-8395-4B5782A0A5FF}" type="presOf" srcId="{7DADB2B8-CA1F-43C0-AB1F-CB4B72714181}" destId="{A39F999F-EA29-412C-A734-028794A6E133}" srcOrd="0" destOrd="0" presId="urn:microsoft.com/office/officeart/2005/8/layout/hierarchy6"/>
    <dgm:cxn modelId="{2E366249-3843-46D9-A9CC-842797DFB6B5}" srcId="{482F2E3E-F124-49CA-9C16-C6D7E067AEEA}" destId="{7DADB2B8-CA1F-43C0-AB1F-CB4B72714181}" srcOrd="0" destOrd="0" parTransId="{B77CF2E5-C98B-4CED-87C2-BF9B55FB0189}" sibTransId="{AC7A28F5-A5E6-451A-9014-A287FEF4A5BA}"/>
    <dgm:cxn modelId="{0C0F2CE4-3CCC-4191-ACFB-DCD763EAD067}" srcId="{18F0F6C3-49E9-4F72-AE3D-0099EB16FB28}" destId="{87EC9E90-8F47-4273-AA1F-89C4A8FF9454}" srcOrd="0" destOrd="0" parTransId="{7B0BADF5-67AE-4718-A055-F8EE3F914A1B}" sibTransId="{1C31CF8F-9EBD-4293-8B32-D06D39FC4D91}"/>
    <dgm:cxn modelId="{C7C5DF44-2A49-438A-B1A4-D6DDD2D5FF0C}" type="presOf" srcId="{18F0F6C3-49E9-4F72-AE3D-0099EB16FB28}" destId="{E9D397D0-1A98-4E41-AC6B-57F6C40CE6AB}" srcOrd="0" destOrd="0" presId="urn:microsoft.com/office/officeart/2005/8/layout/hierarchy6"/>
    <dgm:cxn modelId="{05EB673F-3B73-4397-9F83-3CFF4E8263EC}" type="presOf" srcId="{7DADEF0B-D369-44A6-9139-11F94BE81296}" destId="{D471F535-5DE7-41A8-BEF2-CFCD0C57832B}" srcOrd="0" destOrd="0" presId="urn:microsoft.com/office/officeart/2005/8/layout/hierarchy6"/>
    <dgm:cxn modelId="{DA74D490-0301-48C1-891B-1EF9EFE55AAE}" srcId="{24D6B84A-3580-4307-8E02-CE5728B95B43}" destId="{03DE1AFE-4E1C-4FFC-B630-DB637E16FBEB}" srcOrd="1" destOrd="0" parTransId="{1F10B87F-500F-4760-9108-8255FE97E94B}" sibTransId="{67863A73-5BA0-4C3D-87BA-207F87B4E4F2}"/>
    <dgm:cxn modelId="{7D8FEDDF-9A8F-41F8-9B61-E85C7B8DF0BC}" type="presOf" srcId="{87EC9E90-8F47-4273-AA1F-89C4A8FF9454}" destId="{7BF77582-F1A8-4439-8776-E56CC7851ED4}" srcOrd="0" destOrd="0" presId="urn:microsoft.com/office/officeart/2005/8/layout/hierarchy6"/>
    <dgm:cxn modelId="{C4330D5F-11C0-482E-A483-98A30732E6B2}" type="presOf" srcId="{03DE1AFE-4E1C-4FFC-B630-DB637E16FBEB}" destId="{C29074C7-8045-47DE-8A6C-18EA3A5A6FDF}" srcOrd="0" destOrd="0" presId="urn:microsoft.com/office/officeart/2005/8/layout/hierarchy6"/>
    <dgm:cxn modelId="{8BD42180-2E48-4FE8-9A88-8C52E8F6CF21}" type="presOf" srcId="{14160E9C-EE9C-4BF0-9CAA-E75CF5CCA1DD}" destId="{950CB756-6447-4A3D-B5C6-89FA015191D8}" srcOrd="0" destOrd="0" presId="urn:microsoft.com/office/officeart/2005/8/layout/hierarchy6"/>
    <dgm:cxn modelId="{3D856330-0435-4A7D-AAA3-252EE1BD3EC3}" type="presOf" srcId="{482F2E3E-F124-49CA-9C16-C6D7E067AEEA}" destId="{55C72840-DFBB-4D6F-9441-F1674611BB9A}" srcOrd="0" destOrd="0" presId="urn:microsoft.com/office/officeart/2005/8/layout/hierarchy6"/>
    <dgm:cxn modelId="{9374FA9E-8B93-471D-A357-93DCAF8B6054}" type="presParOf" srcId="{D471F535-5DE7-41A8-BEF2-CFCD0C57832B}" destId="{D4262327-0C4A-41C6-B767-C5106497151D}" srcOrd="0" destOrd="0" presId="urn:microsoft.com/office/officeart/2005/8/layout/hierarchy6"/>
    <dgm:cxn modelId="{A38F179D-29B9-423B-B755-95F2C81D6BA5}" type="presParOf" srcId="{D4262327-0C4A-41C6-B767-C5106497151D}" destId="{41D3C231-0BE3-4C5B-A467-9B154C7FCAD6}" srcOrd="0" destOrd="0" presId="urn:microsoft.com/office/officeart/2005/8/layout/hierarchy6"/>
    <dgm:cxn modelId="{08742EFF-B136-4C79-8BE0-C9E332154D17}" type="presParOf" srcId="{D4262327-0C4A-41C6-B767-C5106497151D}" destId="{62D15B95-38D4-45EB-A014-FE2946001A55}" srcOrd="1" destOrd="0" presId="urn:microsoft.com/office/officeart/2005/8/layout/hierarchy6"/>
    <dgm:cxn modelId="{35F26DA6-6733-4826-8E6E-78CEECA59250}" type="presParOf" srcId="{62D15B95-38D4-45EB-A014-FE2946001A55}" destId="{535CC59C-C40D-42BA-B95F-F441DE01A2C4}" srcOrd="0" destOrd="0" presId="urn:microsoft.com/office/officeart/2005/8/layout/hierarchy6"/>
    <dgm:cxn modelId="{E4C0DA33-2076-414B-AC23-5DEC7851329A}" type="presParOf" srcId="{535CC59C-C40D-42BA-B95F-F441DE01A2C4}" destId="{EFA571E9-A371-4411-B14A-5F313BD764F5}" srcOrd="0" destOrd="0" presId="urn:microsoft.com/office/officeart/2005/8/layout/hierarchy6"/>
    <dgm:cxn modelId="{BCEF4EDA-C403-4525-B712-95E0868D0373}" type="presParOf" srcId="{535CC59C-C40D-42BA-B95F-F441DE01A2C4}" destId="{AC76C1CA-775E-4C9F-B861-224E26ADE060}" srcOrd="1" destOrd="0" presId="urn:microsoft.com/office/officeart/2005/8/layout/hierarchy6"/>
    <dgm:cxn modelId="{FCBD4EEA-BE29-4E23-9D7F-70B129C9AE72}" type="presParOf" srcId="{AC76C1CA-775E-4C9F-B861-224E26ADE060}" destId="{EF4C304B-6739-4AE3-AC4F-F4DE56FD4093}" srcOrd="0" destOrd="0" presId="urn:microsoft.com/office/officeart/2005/8/layout/hierarchy6"/>
    <dgm:cxn modelId="{13EE2CA9-9AC5-4A7B-B5CE-C159798DE6BC}" type="presParOf" srcId="{AC76C1CA-775E-4C9F-B861-224E26ADE060}" destId="{4BFC1483-8ED0-4903-99A2-1510CBB27B88}" srcOrd="1" destOrd="0" presId="urn:microsoft.com/office/officeart/2005/8/layout/hierarchy6"/>
    <dgm:cxn modelId="{702A2DA3-A2E8-43A2-8EB3-705D9D72B143}" type="presParOf" srcId="{4BFC1483-8ED0-4903-99A2-1510CBB27B88}" destId="{950CB756-6447-4A3D-B5C6-89FA015191D8}" srcOrd="0" destOrd="0" presId="urn:microsoft.com/office/officeart/2005/8/layout/hierarchy6"/>
    <dgm:cxn modelId="{D9C4FECE-7071-4E08-ADA7-4E8B809C2907}" type="presParOf" srcId="{4BFC1483-8ED0-4903-99A2-1510CBB27B88}" destId="{66A17EE9-E649-4BA8-879A-CD14DCF68DA4}" srcOrd="1" destOrd="0" presId="urn:microsoft.com/office/officeart/2005/8/layout/hierarchy6"/>
    <dgm:cxn modelId="{781362C4-5D37-4112-9F59-ACD26C9348A6}" type="presParOf" srcId="{66A17EE9-E649-4BA8-879A-CD14DCF68DA4}" destId="{2BD6D6DC-4479-4332-A7B2-ABC6DD80AE04}" srcOrd="0" destOrd="0" presId="urn:microsoft.com/office/officeart/2005/8/layout/hierarchy6"/>
    <dgm:cxn modelId="{C76F762F-E78E-4361-9501-31845FB4BA95}" type="presParOf" srcId="{66A17EE9-E649-4BA8-879A-CD14DCF68DA4}" destId="{26B10918-F3AF-4626-8AAC-D89F3C93F585}" srcOrd="1" destOrd="0" presId="urn:microsoft.com/office/officeart/2005/8/layout/hierarchy6"/>
    <dgm:cxn modelId="{9B20191E-F24F-46E4-B1E1-8B7573234E52}" type="presParOf" srcId="{26B10918-F3AF-4626-8AAC-D89F3C93F585}" destId="{393F00B4-49E0-49E5-9189-FB37CB2C33CE}" srcOrd="0" destOrd="0" presId="urn:microsoft.com/office/officeart/2005/8/layout/hierarchy6"/>
    <dgm:cxn modelId="{FB249138-1873-47E5-B82D-DF9AC3F65C51}" type="presParOf" srcId="{26B10918-F3AF-4626-8AAC-D89F3C93F585}" destId="{61C535F0-F3DC-466D-90C4-BD43093409D8}" srcOrd="1" destOrd="0" presId="urn:microsoft.com/office/officeart/2005/8/layout/hierarchy6"/>
    <dgm:cxn modelId="{F20E102A-3B6D-4546-A1F5-C5747101F081}" type="presParOf" srcId="{61C535F0-F3DC-466D-90C4-BD43093409D8}" destId="{B6FBB2E6-D599-4818-B8DE-21F2C023A84A}" srcOrd="0" destOrd="0" presId="urn:microsoft.com/office/officeart/2005/8/layout/hierarchy6"/>
    <dgm:cxn modelId="{F5624D8C-ACBC-4569-97FA-B569B46EFFB2}" type="presParOf" srcId="{61C535F0-F3DC-466D-90C4-BD43093409D8}" destId="{0D15E845-15CE-40E1-AFE2-87D496E04A90}" srcOrd="1" destOrd="0" presId="urn:microsoft.com/office/officeart/2005/8/layout/hierarchy6"/>
    <dgm:cxn modelId="{FCB8F3D6-FD7D-4D5A-BF5F-C50241DAAF28}" type="presParOf" srcId="{0D15E845-15CE-40E1-AFE2-87D496E04A90}" destId="{E9D397D0-1A98-4E41-AC6B-57F6C40CE6AB}" srcOrd="0" destOrd="0" presId="urn:microsoft.com/office/officeart/2005/8/layout/hierarchy6"/>
    <dgm:cxn modelId="{6EC0B5F6-B08D-49B2-A24B-71A1ECAA04AA}" type="presParOf" srcId="{0D15E845-15CE-40E1-AFE2-87D496E04A90}" destId="{177AEEA3-4275-46F2-B761-A915F23A2291}" srcOrd="1" destOrd="0" presId="urn:microsoft.com/office/officeart/2005/8/layout/hierarchy6"/>
    <dgm:cxn modelId="{D2A92AF3-E8A8-4F01-8937-8CB6CB68A2F6}" type="presParOf" srcId="{177AEEA3-4275-46F2-B761-A915F23A2291}" destId="{1B973A02-E33F-4B1F-8C18-CF42C6231116}" srcOrd="0" destOrd="0" presId="urn:microsoft.com/office/officeart/2005/8/layout/hierarchy6"/>
    <dgm:cxn modelId="{43A45CCB-FA37-4410-B135-885E8B277A1F}" type="presParOf" srcId="{177AEEA3-4275-46F2-B761-A915F23A2291}" destId="{320BDEBF-3C7F-460F-A9E3-EF8B95F992A6}" srcOrd="1" destOrd="0" presId="urn:microsoft.com/office/officeart/2005/8/layout/hierarchy6"/>
    <dgm:cxn modelId="{BE19B046-2EA6-4E32-BE2C-4150138AF74B}" type="presParOf" srcId="{320BDEBF-3C7F-460F-A9E3-EF8B95F992A6}" destId="{7BF77582-F1A8-4439-8776-E56CC7851ED4}" srcOrd="0" destOrd="0" presId="urn:microsoft.com/office/officeart/2005/8/layout/hierarchy6"/>
    <dgm:cxn modelId="{9D49D093-1D6A-4253-AFD0-61061444F5E1}" type="presParOf" srcId="{320BDEBF-3C7F-460F-A9E3-EF8B95F992A6}" destId="{257AD4CD-43CB-41E6-B8ED-00092A8CD14D}" srcOrd="1" destOrd="0" presId="urn:microsoft.com/office/officeart/2005/8/layout/hierarchy6"/>
    <dgm:cxn modelId="{16BA78AE-1A36-4361-AF6B-2D13707E6DC9}" type="presParOf" srcId="{AC76C1CA-775E-4C9F-B861-224E26ADE060}" destId="{D35B2561-1996-4D0A-9EDF-9C6CC478826B}" srcOrd="2" destOrd="0" presId="urn:microsoft.com/office/officeart/2005/8/layout/hierarchy6"/>
    <dgm:cxn modelId="{E370F3D9-2C77-455F-A529-9369F433D23E}" type="presParOf" srcId="{AC76C1CA-775E-4C9F-B861-224E26ADE060}" destId="{C4593361-D80C-4260-AE44-BAB08FD7CF6E}" srcOrd="3" destOrd="0" presId="urn:microsoft.com/office/officeart/2005/8/layout/hierarchy6"/>
    <dgm:cxn modelId="{85C90502-12EA-4DAD-A949-F3D45506A4FE}" type="presParOf" srcId="{C4593361-D80C-4260-AE44-BAB08FD7CF6E}" destId="{C29074C7-8045-47DE-8A6C-18EA3A5A6FDF}" srcOrd="0" destOrd="0" presId="urn:microsoft.com/office/officeart/2005/8/layout/hierarchy6"/>
    <dgm:cxn modelId="{42F74E57-8FE1-46A0-89E9-4014E3E5392B}" type="presParOf" srcId="{C4593361-D80C-4260-AE44-BAB08FD7CF6E}" destId="{14BD2E8F-37A7-493D-97A2-4CB1F2D08D46}" srcOrd="1" destOrd="0" presId="urn:microsoft.com/office/officeart/2005/8/layout/hierarchy6"/>
    <dgm:cxn modelId="{CC45DB64-AD67-4B0B-88B2-318605AD894D}" type="presParOf" srcId="{14BD2E8F-37A7-493D-97A2-4CB1F2D08D46}" destId="{F5715B90-11BD-4E7F-B0F4-93EFA49F4977}" srcOrd="0" destOrd="0" presId="urn:microsoft.com/office/officeart/2005/8/layout/hierarchy6"/>
    <dgm:cxn modelId="{51D80978-83E0-427F-9FCB-B09FD5C8EFC3}" type="presParOf" srcId="{14BD2E8F-37A7-493D-97A2-4CB1F2D08D46}" destId="{C6162D3B-F291-4A3D-8C42-068F33D958F0}" srcOrd="1" destOrd="0" presId="urn:microsoft.com/office/officeart/2005/8/layout/hierarchy6"/>
    <dgm:cxn modelId="{1C7289B9-2794-4AEB-A44A-057E456D678F}" type="presParOf" srcId="{C6162D3B-F291-4A3D-8C42-068F33D958F0}" destId="{1C207895-1106-4554-AEF6-6FD6CBDE1F95}" srcOrd="0" destOrd="0" presId="urn:microsoft.com/office/officeart/2005/8/layout/hierarchy6"/>
    <dgm:cxn modelId="{98B158A7-4EC7-462C-9AA4-FC2305BA8318}" type="presParOf" srcId="{C6162D3B-F291-4A3D-8C42-068F33D958F0}" destId="{A5F554E7-437E-473F-9DA6-9EE2F1C585D0}" srcOrd="1" destOrd="0" presId="urn:microsoft.com/office/officeart/2005/8/layout/hierarchy6"/>
    <dgm:cxn modelId="{843E1E09-7D9B-4F5E-8E72-20BB7AFC99B9}" type="presParOf" srcId="{A5F554E7-437E-473F-9DA6-9EE2F1C585D0}" destId="{19152E70-4C02-4C1C-8229-CA63CE4794C2}" srcOrd="0" destOrd="0" presId="urn:microsoft.com/office/officeart/2005/8/layout/hierarchy6"/>
    <dgm:cxn modelId="{4814F6F5-B615-4D42-AD6D-85BEAFECCC59}" type="presParOf" srcId="{A5F554E7-437E-473F-9DA6-9EE2F1C585D0}" destId="{5BB70C68-91AD-4C72-A2CD-C96EF2BF69E0}" srcOrd="1" destOrd="0" presId="urn:microsoft.com/office/officeart/2005/8/layout/hierarchy6"/>
    <dgm:cxn modelId="{7AE54F91-0629-420B-B178-1801B3E33221}" type="presParOf" srcId="{5BB70C68-91AD-4C72-A2CD-C96EF2BF69E0}" destId="{55C72840-DFBB-4D6F-9441-F1674611BB9A}" srcOrd="0" destOrd="0" presId="urn:microsoft.com/office/officeart/2005/8/layout/hierarchy6"/>
    <dgm:cxn modelId="{04F10329-040E-49F9-B4C3-A6A6B40A7B2F}" type="presParOf" srcId="{5BB70C68-91AD-4C72-A2CD-C96EF2BF69E0}" destId="{5BAC96E3-503D-419C-8592-830B75E0360B}" srcOrd="1" destOrd="0" presId="urn:microsoft.com/office/officeart/2005/8/layout/hierarchy6"/>
    <dgm:cxn modelId="{977743F9-1831-4606-8EF7-00BAD463D5E4}" type="presParOf" srcId="{5BAC96E3-503D-419C-8592-830B75E0360B}" destId="{0A98A2F6-4107-4A28-8270-E33BB5B2417C}" srcOrd="0" destOrd="0" presId="urn:microsoft.com/office/officeart/2005/8/layout/hierarchy6"/>
    <dgm:cxn modelId="{867367BB-5D5B-48F8-B775-DFD8038C6B30}" type="presParOf" srcId="{5BAC96E3-503D-419C-8592-830B75E0360B}" destId="{DDCD10EF-600A-49DC-A566-5A4D36F12652}" srcOrd="1" destOrd="0" presId="urn:microsoft.com/office/officeart/2005/8/layout/hierarchy6"/>
    <dgm:cxn modelId="{49D91EB6-5612-4818-8D86-824F308F2AB6}" type="presParOf" srcId="{DDCD10EF-600A-49DC-A566-5A4D36F12652}" destId="{A39F999F-EA29-412C-A734-028794A6E133}" srcOrd="0" destOrd="0" presId="urn:microsoft.com/office/officeart/2005/8/layout/hierarchy6"/>
    <dgm:cxn modelId="{1C6BA35D-4980-4F29-B4F6-77A4E0CA3732}" type="presParOf" srcId="{DDCD10EF-600A-49DC-A566-5A4D36F12652}" destId="{E39DFB88-18EB-44C5-ABB2-B47F06F26CD9}" srcOrd="1" destOrd="0" presId="urn:microsoft.com/office/officeart/2005/8/layout/hierarchy6"/>
    <dgm:cxn modelId="{1A3BCFE0-8A4A-4D2C-8EBD-DA973D032DA2}" type="presParOf" srcId="{D471F535-5DE7-41A8-BEF2-CFCD0C57832B}" destId="{F94B4ACA-6B2F-4ECE-A872-41F618AB9EA4}" srcOrd="1" destOrd="0" presId="urn:microsoft.com/office/officeart/2005/8/layout/hierarchy6"/>
    <dgm:cxn modelId="{46163D89-DC8F-45DC-BD46-0DDA556A1B49}" type="presParOf" srcId="{F94B4ACA-6B2F-4ECE-A872-41F618AB9EA4}" destId="{5829CDC8-76C5-4C29-98AF-0C3F8DEEB487}" srcOrd="0" destOrd="0" presId="urn:microsoft.com/office/officeart/2005/8/layout/hierarchy6"/>
    <dgm:cxn modelId="{A36C2965-9B2E-4AF6-93D4-9A32A9B0021E}" type="presParOf" srcId="{5829CDC8-76C5-4C29-98AF-0C3F8DEEB487}" destId="{CA0144EF-8993-4095-9319-88FE320E905D}" srcOrd="0" destOrd="0" presId="urn:microsoft.com/office/officeart/2005/8/layout/hierarchy6"/>
    <dgm:cxn modelId="{429357AE-8A8A-4A7D-8443-B5F958276693}" type="presParOf" srcId="{5829CDC8-76C5-4C29-98AF-0C3F8DEEB487}" destId="{5A811C0C-8751-41E8-BAB1-94C0C7973B9D}" srcOrd="1" destOrd="0" presId="urn:microsoft.com/office/officeart/2005/8/layout/hierarchy6"/>
    <dgm:cxn modelId="{CCB2E3FF-0DB3-4098-B6F9-D935FEA77238}" type="presParOf" srcId="{F94B4ACA-6B2F-4ECE-A872-41F618AB9EA4}" destId="{A15A2248-ED3B-4D60-A75E-02CFCE37229B}" srcOrd="1" destOrd="0" presId="urn:microsoft.com/office/officeart/2005/8/layout/hierarchy6"/>
    <dgm:cxn modelId="{810DC7CF-0D21-42A9-9C18-F9662E6EC6F6}" type="presParOf" srcId="{A15A2248-ED3B-4D60-A75E-02CFCE37229B}" destId="{854646DC-4A9A-448E-AA67-D68DA6FF2642}" srcOrd="0" destOrd="0" presId="urn:microsoft.com/office/officeart/2005/8/layout/hierarchy6"/>
    <dgm:cxn modelId="{52D351AA-E5F0-4F09-9E57-E057962E0762}" type="presParOf" srcId="{F94B4ACA-6B2F-4ECE-A872-41F618AB9EA4}" destId="{50DAA47B-162F-4C26-BC77-E27E15FF73F8}" srcOrd="2" destOrd="0" presId="urn:microsoft.com/office/officeart/2005/8/layout/hierarchy6"/>
    <dgm:cxn modelId="{0E2B46CD-4FAA-43AC-A5D9-175054329FA1}" type="presParOf" srcId="{50DAA47B-162F-4C26-BC77-E27E15FF73F8}" destId="{612B1A72-0446-43BA-80E5-469C99BFB709}" srcOrd="0" destOrd="0" presId="urn:microsoft.com/office/officeart/2005/8/layout/hierarchy6"/>
    <dgm:cxn modelId="{2088560E-529F-406C-93A1-58E89C59B83D}" type="presParOf" srcId="{50DAA47B-162F-4C26-BC77-E27E15FF73F8}" destId="{62EC5AFE-2777-44A1-9326-602CAA903D81}" srcOrd="1" destOrd="0" presId="urn:microsoft.com/office/officeart/2005/8/layout/hierarchy6"/>
    <dgm:cxn modelId="{C1D9FAB6-D630-4638-ACB0-E347399DD60F}" type="presParOf" srcId="{F94B4ACA-6B2F-4ECE-A872-41F618AB9EA4}" destId="{18EBE837-B5FE-447A-A14E-191C0745702C}" srcOrd="3" destOrd="0" presId="urn:microsoft.com/office/officeart/2005/8/layout/hierarchy6"/>
    <dgm:cxn modelId="{5D7412A1-1B72-4E59-8861-9F873004D98F}" type="presParOf" srcId="{18EBE837-B5FE-447A-A14E-191C0745702C}" destId="{0A976001-264F-4F16-89E0-9CD3D1EC1D72}" srcOrd="0" destOrd="0" presId="urn:microsoft.com/office/officeart/2005/8/layout/hierarchy6"/>
    <dgm:cxn modelId="{4A2F2E4E-1EC8-4182-821E-3EDF2E0B3D24}" type="presParOf" srcId="{F94B4ACA-6B2F-4ECE-A872-41F618AB9EA4}" destId="{FA8C5C7C-F1E9-4656-A865-53A1069DC1AA}" srcOrd="4" destOrd="0" presId="urn:microsoft.com/office/officeart/2005/8/layout/hierarchy6"/>
    <dgm:cxn modelId="{DBE72D2A-EE2C-4E6C-8CDD-07D3E81F8A2C}" type="presParOf" srcId="{FA8C5C7C-F1E9-4656-A865-53A1069DC1AA}" destId="{1C02D883-A6A0-41B0-A4B9-9D9DC5690143}" srcOrd="0" destOrd="0" presId="urn:microsoft.com/office/officeart/2005/8/layout/hierarchy6"/>
    <dgm:cxn modelId="{FB99242A-93D4-4A76-8C6A-C70078AB28A6}" type="presParOf" srcId="{FA8C5C7C-F1E9-4656-A865-53A1069DC1AA}" destId="{0180E5E5-4960-4495-8361-1CE7701183EC}" srcOrd="1" destOrd="0" presId="urn:microsoft.com/office/officeart/2005/8/layout/hierarchy6"/>
    <dgm:cxn modelId="{E66BC0A9-B5E3-4956-94F1-864478F50806}" type="presParOf" srcId="{F94B4ACA-6B2F-4ECE-A872-41F618AB9EA4}" destId="{8F32FEAF-52C9-4A45-90E2-CF337FE4FEF7}" srcOrd="5" destOrd="0" presId="urn:microsoft.com/office/officeart/2005/8/layout/hierarchy6"/>
    <dgm:cxn modelId="{DB907129-8869-4C7F-B2A9-2FA0DEC6CB1A}" type="presParOf" srcId="{8F32FEAF-52C9-4A45-90E2-CF337FE4FEF7}" destId="{42474FDB-33AC-4192-9820-43E06F111C96}" srcOrd="0" destOrd="0" presId="urn:microsoft.com/office/officeart/2005/8/layout/hierarchy6"/>
    <dgm:cxn modelId="{F42DF0C5-C573-48D9-BF38-D7613ADAF8D2}" type="presParOf" srcId="{F94B4ACA-6B2F-4ECE-A872-41F618AB9EA4}" destId="{DDDEEA70-D4A0-40F5-8226-45A97F35E343}" srcOrd="6" destOrd="0" presId="urn:microsoft.com/office/officeart/2005/8/layout/hierarchy6"/>
    <dgm:cxn modelId="{F969EAF4-9C1A-4337-8425-5285A6A0BC39}" type="presParOf" srcId="{DDDEEA70-D4A0-40F5-8226-45A97F35E343}" destId="{FA631356-C7FE-4A2B-A2DE-9C17C93C84A4}" srcOrd="0" destOrd="0" presId="urn:microsoft.com/office/officeart/2005/8/layout/hierarchy6"/>
    <dgm:cxn modelId="{44FC0B7E-07C1-469A-ACE9-B06B649D5D8B}" type="presParOf" srcId="{DDDEEA70-D4A0-40F5-8226-45A97F35E343}" destId="{9331A01F-F870-4105-A38F-14D1AD10842A}" srcOrd="1" destOrd="0" presId="urn:microsoft.com/office/officeart/2005/8/layout/hierarchy6"/>
    <dgm:cxn modelId="{05A615A6-C57B-4F71-AEFD-5FD97D883645}" type="presParOf" srcId="{F94B4ACA-6B2F-4ECE-A872-41F618AB9EA4}" destId="{83C6AA37-570D-4D80-B97D-4BC24AF263C5}" srcOrd="7" destOrd="0" presId="urn:microsoft.com/office/officeart/2005/8/layout/hierarchy6"/>
    <dgm:cxn modelId="{F7A81E75-ECD1-45D3-94FD-7348BCEC4935}" type="presParOf" srcId="{83C6AA37-570D-4D80-B97D-4BC24AF263C5}" destId="{97C115D7-1802-440A-BED9-47CEBEE5CFF5}" srcOrd="0" destOrd="0" presId="urn:microsoft.com/office/officeart/2005/8/layout/hierarchy6"/>
    <dgm:cxn modelId="{563AB970-7449-4227-9718-345EFA6F753D}" type="presParOf" srcId="{F94B4ACA-6B2F-4ECE-A872-41F618AB9EA4}" destId="{A4396B08-4ED8-4342-AD39-E50F957FD210}" srcOrd="8" destOrd="0" presId="urn:microsoft.com/office/officeart/2005/8/layout/hierarchy6"/>
    <dgm:cxn modelId="{A476B63D-5F58-4E55-B86A-5A6FAD1B86B5}" type="presParOf" srcId="{A4396B08-4ED8-4342-AD39-E50F957FD210}" destId="{777F0A78-BE6E-48ED-93BD-7310D69FE981}" srcOrd="0" destOrd="0" presId="urn:microsoft.com/office/officeart/2005/8/layout/hierarchy6"/>
    <dgm:cxn modelId="{AD30914F-DFB9-4CC0-AB68-83D8F23E59CC}" type="presParOf" srcId="{A4396B08-4ED8-4342-AD39-E50F957FD210}" destId="{D3F44063-8763-40E8-8F61-A66632D0C15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7F0A78-BE6E-48ED-93BD-7310D69FE981}">
      <dsp:nvSpPr>
        <dsp:cNvPr id="0" name=""/>
        <dsp:cNvSpPr/>
      </dsp:nvSpPr>
      <dsp:spPr>
        <a:xfrm>
          <a:off x="0" y="3662362"/>
          <a:ext cx="7506928" cy="781482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err="1" smtClean="0">
              <a:solidFill>
                <a:srgbClr val="002060"/>
              </a:solidFill>
            </a:rPr>
            <a:t>June-July</a:t>
          </a:r>
          <a:endParaRPr lang="pl-PL" sz="1900" kern="1200" dirty="0">
            <a:solidFill>
              <a:srgbClr val="002060"/>
            </a:solidFill>
          </a:endParaRPr>
        </a:p>
      </dsp:txBody>
      <dsp:txXfrm>
        <a:off x="0" y="3662362"/>
        <a:ext cx="2252078" cy="781482"/>
      </dsp:txXfrm>
    </dsp:sp>
    <dsp:sp modelId="{FA631356-C7FE-4A2B-A2DE-9C17C93C84A4}">
      <dsp:nvSpPr>
        <dsp:cNvPr id="0" name=""/>
        <dsp:cNvSpPr/>
      </dsp:nvSpPr>
      <dsp:spPr>
        <a:xfrm>
          <a:off x="0" y="2750632"/>
          <a:ext cx="7506928" cy="781482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>
              <a:solidFill>
                <a:srgbClr val="002060"/>
              </a:solidFill>
            </a:rPr>
            <a:t>May</a:t>
          </a:r>
          <a:endParaRPr lang="pl-PL" sz="1900" kern="1200" dirty="0">
            <a:solidFill>
              <a:srgbClr val="002060"/>
            </a:solidFill>
          </a:endParaRPr>
        </a:p>
      </dsp:txBody>
      <dsp:txXfrm>
        <a:off x="0" y="2750632"/>
        <a:ext cx="2252078" cy="781482"/>
      </dsp:txXfrm>
    </dsp:sp>
    <dsp:sp modelId="{1C02D883-A6A0-41B0-A4B9-9D9DC5690143}">
      <dsp:nvSpPr>
        <dsp:cNvPr id="0" name=""/>
        <dsp:cNvSpPr/>
      </dsp:nvSpPr>
      <dsp:spPr>
        <a:xfrm>
          <a:off x="0" y="1838902"/>
          <a:ext cx="7506928" cy="781482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err="1" smtClean="0">
              <a:solidFill>
                <a:srgbClr val="002060"/>
              </a:solidFill>
            </a:rPr>
            <a:t>April</a:t>
          </a:r>
          <a:endParaRPr lang="pl-PL" sz="1900" kern="1200" dirty="0">
            <a:solidFill>
              <a:srgbClr val="002060"/>
            </a:solidFill>
          </a:endParaRPr>
        </a:p>
      </dsp:txBody>
      <dsp:txXfrm>
        <a:off x="0" y="1838902"/>
        <a:ext cx="2252078" cy="781482"/>
      </dsp:txXfrm>
    </dsp:sp>
    <dsp:sp modelId="{612B1A72-0446-43BA-80E5-469C99BFB709}">
      <dsp:nvSpPr>
        <dsp:cNvPr id="0" name=""/>
        <dsp:cNvSpPr/>
      </dsp:nvSpPr>
      <dsp:spPr>
        <a:xfrm>
          <a:off x="0" y="927171"/>
          <a:ext cx="7506928" cy="781482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err="1" smtClean="0">
              <a:solidFill>
                <a:srgbClr val="002060"/>
              </a:solidFill>
            </a:rPr>
            <a:t>March</a:t>
          </a:r>
          <a:endParaRPr lang="pl-PL" sz="1900" kern="1200" dirty="0">
            <a:solidFill>
              <a:srgbClr val="002060"/>
            </a:solidFill>
          </a:endParaRPr>
        </a:p>
      </dsp:txBody>
      <dsp:txXfrm>
        <a:off x="0" y="927171"/>
        <a:ext cx="2252078" cy="781482"/>
      </dsp:txXfrm>
    </dsp:sp>
    <dsp:sp modelId="{CA0144EF-8993-4095-9319-88FE320E905D}">
      <dsp:nvSpPr>
        <dsp:cNvPr id="0" name=""/>
        <dsp:cNvSpPr/>
      </dsp:nvSpPr>
      <dsp:spPr>
        <a:xfrm>
          <a:off x="0" y="15441"/>
          <a:ext cx="7506928" cy="781482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err="1" smtClean="0">
              <a:solidFill>
                <a:srgbClr val="002060"/>
              </a:solidFill>
            </a:rPr>
            <a:t>Till</a:t>
          </a:r>
          <a:r>
            <a:rPr lang="pl-PL" sz="1900" kern="1200" dirty="0" smtClean="0">
              <a:solidFill>
                <a:srgbClr val="002060"/>
              </a:solidFill>
            </a:rPr>
            <a:t> </a:t>
          </a:r>
          <a:r>
            <a:rPr lang="pl-PL" sz="1900" kern="1200" dirty="0" err="1" smtClean="0">
              <a:solidFill>
                <a:srgbClr val="002060"/>
              </a:solidFill>
            </a:rPr>
            <a:t>End</a:t>
          </a:r>
          <a:r>
            <a:rPr lang="pl-PL" sz="1900" kern="1200" dirty="0" smtClean="0">
              <a:solidFill>
                <a:srgbClr val="002060"/>
              </a:solidFill>
            </a:rPr>
            <a:t> of </a:t>
          </a:r>
          <a:r>
            <a:rPr lang="pl-PL" sz="1900" kern="1200" dirty="0" err="1" smtClean="0">
              <a:solidFill>
                <a:srgbClr val="002060"/>
              </a:solidFill>
            </a:rPr>
            <a:t>February</a:t>
          </a:r>
          <a:endParaRPr lang="pl-PL" sz="1900" kern="1200" dirty="0">
            <a:solidFill>
              <a:srgbClr val="002060"/>
            </a:solidFill>
          </a:endParaRPr>
        </a:p>
      </dsp:txBody>
      <dsp:txXfrm>
        <a:off x="0" y="15441"/>
        <a:ext cx="2252078" cy="781482"/>
      </dsp:txXfrm>
    </dsp:sp>
    <dsp:sp modelId="{EFA571E9-A371-4411-B14A-5F313BD764F5}">
      <dsp:nvSpPr>
        <dsp:cNvPr id="0" name=""/>
        <dsp:cNvSpPr/>
      </dsp:nvSpPr>
      <dsp:spPr>
        <a:xfrm>
          <a:off x="2476025" y="80565"/>
          <a:ext cx="4679246" cy="65123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solidFill>
                <a:srgbClr val="002060"/>
              </a:solidFill>
            </a:rPr>
            <a:t>BAM </a:t>
          </a:r>
          <a:r>
            <a:rPr lang="pl-PL" sz="1200" kern="1200" dirty="0" err="1" smtClean="0">
              <a:solidFill>
                <a:srgbClr val="002060"/>
              </a:solidFill>
            </a:rPr>
            <a:t>tests</a:t>
          </a:r>
          <a:r>
            <a:rPr lang="pl-PL" sz="1200" kern="1200" dirty="0" smtClean="0">
              <a:solidFill>
                <a:srgbClr val="002060"/>
              </a:solidFill>
            </a:rPr>
            <a:t> </a:t>
          </a:r>
          <a:r>
            <a:rPr lang="pl-PL" sz="1200" kern="1200" dirty="0" err="1" smtClean="0">
              <a:solidFill>
                <a:srgbClr val="002060"/>
              </a:solidFill>
            </a:rPr>
            <a:t>precise</a:t>
          </a:r>
          <a:r>
            <a:rPr lang="pl-PL" sz="1200" kern="1200" dirty="0" smtClean="0">
              <a:solidFill>
                <a:srgbClr val="002060"/>
              </a:solidFill>
            </a:rPr>
            <a:t> plan + PD </a:t>
          </a:r>
          <a:r>
            <a:rPr lang="pl-PL" sz="1200" kern="1200" dirty="0" err="1" smtClean="0">
              <a:solidFill>
                <a:srgbClr val="002060"/>
              </a:solidFill>
            </a:rPr>
            <a:t>boards</a:t>
          </a:r>
          <a:endParaRPr lang="pl-PL" sz="1200" kern="1200" dirty="0">
            <a:solidFill>
              <a:srgbClr val="002060"/>
            </a:solidFill>
          </a:endParaRPr>
        </a:p>
      </dsp:txBody>
      <dsp:txXfrm>
        <a:off x="2476025" y="80565"/>
        <a:ext cx="4679246" cy="651235"/>
      </dsp:txXfrm>
    </dsp:sp>
    <dsp:sp modelId="{EF4C304B-6739-4AE3-AC4F-F4DE56FD4093}">
      <dsp:nvSpPr>
        <dsp:cNvPr id="0" name=""/>
        <dsp:cNvSpPr/>
      </dsp:nvSpPr>
      <dsp:spPr>
        <a:xfrm>
          <a:off x="3459706" y="731801"/>
          <a:ext cx="1355941" cy="260494"/>
        </a:xfrm>
        <a:custGeom>
          <a:avLst/>
          <a:gdLst/>
          <a:ahLst/>
          <a:cxnLst/>
          <a:rect l="0" t="0" r="0" b="0"/>
          <a:pathLst>
            <a:path>
              <a:moveTo>
                <a:pt x="1355941" y="0"/>
              </a:moveTo>
              <a:lnTo>
                <a:pt x="1355941" y="130247"/>
              </a:lnTo>
              <a:lnTo>
                <a:pt x="0" y="130247"/>
              </a:lnTo>
              <a:lnTo>
                <a:pt x="0" y="26049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CB756-6447-4A3D-B5C6-89FA015191D8}">
      <dsp:nvSpPr>
        <dsp:cNvPr id="0" name=""/>
        <dsp:cNvSpPr/>
      </dsp:nvSpPr>
      <dsp:spPr>
        <a:xfrm>
          <a:off x="2261507" y="992295"/>
          <a:ext cx="2396397" cy="65123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err="1" smtClean="0">
              <a:solidFill>
                <a:srgbClr val="002060"/>
              </a:solidFill>
            </a:rPr>
            <a:t>FMC-evaluation</a:t>
          </a:r>
          <a:r>
            <a:rPr lang="pl-PL" sz="1200" kern="1200" dirty="0" smtClean="0">
              <a:solidFill>
                <a:srgbClr val="002060"/>
              </a:solidFill>
            </a:rPr>
            <a:t>: </a:t>
          </a:r>
          <a:r>
            <a:rPr lang="pl-PL" sz="1200" kern="1200" dirty="0" err="1" smtClean="0">
              <a:solidFill>
                <a:srgbClr val="002060"/>
              </a:solidFill>
            </a:rPr>
            <a:t>JS+SBH+JD</a:t>
          </a:r>
          <a:endParaRPr lang="pl-PL" sz="1200" kern="1200" dirty="0">
            <a:solidFill>
              <a:srgbClr val="002060"/>
            </a:solidFill>
          </a:endParaRPr>
        </a:p>
      </dsp:txBody>
      <dsp:txXfrm>
        <a:off x="2261507" y="992295"/>
        <a:ext cx="2396397" cy="651235"/>
      </dsp:txXfrm>
    </dsp:sp>
    <dsp:sp modelId="{2BD6D6DC-4479-4332-A7B2-ABC6DD80AE04}">
      <dsp:nvSpPr>
        <dsp:cNvPr id="0" name=""/>
        <dsp:cNvSpPr/>
      </dsp:nvSpPr>
      <dsp:spPr>
        <a:xfrm>
          <a:off x="3413986" y="1643531"/>
          <a:ext cx="91440" cy="2604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049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F00B4-49E0-49E5-9189-FB37CB2C33CE}">
      <dsp:nvSpPr>
        <dsp:cNvPr id="0" name=""/>
        <dsp:cNvSpPr/>
      </dsp:nvSpPr>
      <dsp:spPr>
        <a:xfrm>
          <a:off x="2261507" y="1904025"/>
          <a:ext cx="2396397" cy="65123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err="1" smtClean="0">
              <a:solidFill>
                <a:srgbClr val="002060"/>
              </a:solidFill>
            </a:rPr>
            <a:t>System:preparation</a:t>
          </a:r>
          <a:r>
            <a:rPr lang="pl-PL" sz="1200" kern="1200" dirty="0" smtClean="0">
              <a:solidFill>
                <a:srgbClr val="002060"/>
              </a:solidFill>
            </a:rPr>
            <a:t>: JS</a:t>
          </a:r>
        </a:p>
      </dsp:txBody>
      <dsp:txXfrm>
        <a:off x="2261507" y="1904025"/>
        <a:ext cx="2396397" cy="651235"/>
      </dsp:txXfrm>
    </dsp:sp>
    <dsp:sp modelId="{B6FBB2E6-D599-4818-B8DE-21F2C023A84A}">
      <dsp:nvSpPr>
        <dsp:cNvPr id="0" name=""/>
        <dsp:cNvSpPr/>
      </dsp:nvSpPr>
      <dsp:spPr>
        <a:xfrm>
          <a:off x="3413986" y="2555261"/>
          <a:ext cx="91440" cy="2604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049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397D0-1A98-4E41-AC6B-57F6C40CE6AB}">
      <dsp:nvSpPr>
        <dsp:cNvPr id="0" name=""/>
        <dsp:cNvSpPr/>
      </dsp:nvSpPr>
      <dsp:spPr>
        <a:xfrm>
          <a:off x="2261507" y="2815755"/>
          <a:ext cx="2396397" cy="65123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err="1" smtClean="0">
              <a:solidFill>
                <a:srgbClr val="002060"/>
              </a:solidFill>
            </a:rPr>
            <a:t>System:preparation</a:t>
          </a:r>
          <a:r>
            <a:rPr lang="pl-PL" sz="1200" kern="1200" dirty="0" smtClean="0">
              <a:solidFill>
                <a:srgbClr val="002060"/>
              </a:solidFill>
            </a:rPr>
            <a:t>: JS</a:t>
          </a:r>
        </a:p>
      </dsp:txBody>
      <dsp:txXfrm>
        <a:off x="2261507" y="2815755"/>
        <a:ext cx="2396397" cy="651235"/>
      </dsp:txXfrm>
    </dsp:sp>
    <dsp:sp modelId="{1B973A02-E33F-4B1F-8C18-CF42C6231116}">
      <dsp:nvSpPr>
        <dsp:cNvPr id="0" name=""/>
        <dsp:cNvSpPr/>
      </dsp:nvSpPr>
      <dsp:spPr>
        <a:xfrm>
          <a:off x="3459706" y="3466991"/>
          <a:ext cx="1333454" cy="260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247"/>
              </a:lnTo>
              <a:lnTo>
                <a:pt x="1333454" y="130247"/>
              </a:lnTo>
              <a:lnTo>
                <a:pt x="1333454" y="26049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F77582-F1A8-4439-8776-E56CC7851ED4}">
      <dsp:nvSpPr>
        <dsp:cNvPr id="0" name=""/>
        <dsp:cNvSpPr/>
      </dsp:nvSpPr>
      <dsp:spPr>
        <a:xfrm>
          <a:off x="4304734" y="3727485"/>
          <a:ext cx="976853" cy="65123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err="1" smtClean="0">
              <a:solidFill>
                <a:srgbClr val="002060"/>
              </a:solidFill>
            </a:rPr>
            <a:t>Final</a:t>
          </a:r>
          <a:r>
            <a:rPr lang="pl-PL" sz="1200" kern="1200" dirty="0" smtClean="0">
              <a:solidFill>
                <a:srgbClr val="002060"/>
              </a:solidFill>
            </a:rPr>
            <a:t> </a:t>
          </a:r>
          <a:r>
            <a:rPr lang="pl-PL" sz="1200" kern="1200" dirty="0" err="1" smtClean="0">
              <a:solidFill>
                <a:srgbClr val="002060"/>
              </a:solidFill>
            </a:rPr>
            <a:t>tests</a:t>
          </a:r>
          <a:r>
            <a:rPr lang="pl-PL" sz="1200" kern="1200" dirty="0" smtClean="0">
              <a:solidFill>
                <a:srgbClr val="002060"/>
              </a:solidFill>
            </a:rPr>
            <a:t> and </a:t>
          </a:r>
          <a:r>
            <a:rPr lang="pl-PL" sz="1200" kern="1200" dirty="0" err="1" smtClean="0">
              <a:solidFill>
                <a:srgbClr val="002060"/>
              </a:solidFill>
            </a:rPr>
            <a:t>Installation</a:t>
          </a:r>
          <a:endParaRPr lang="pl-PL" sz="1200" kern="1200" dirty="0" smtClean="0">
            <a:solidFill>
              <a:srgbClr val="002060"/>
            </a:solidFill>
          </a:endParaRPr>
        </a:p>
      </dsp:txBody>
      <dsp:txXfrm>
        <a:off x="4304734" y="3727485"/>
        <a:ext cx="976853" cy="651235"/>
      </dsp:txXfrm>
    </dsp:sp>
    <dsp:sp modelId="{D35B2561-1996-4D0A-9EDF-9C6CC478826B}">
      <dsp:nvSpPr>
        <dsp:cNvPr id="0" name=""/>
        <dsp:cNvSpPr/>
      </dsp:nvSpPr>
      <dsp:spPr>
        <a:xfrm>
          <a:off x="4815648" y="731801"/>
          <a:ext cx="1333512" cy="260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247"/>
              </a:lnTo>
              <a:lnTo>
                <a:pt x="1333512" y="130247"/>
              </a:lnTo>
              <a:lnTo>
                <a:pt x="1333512" y="26049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074C7-8045-47DE-8A6C-18EA3A5A6FDF}">
      <dsp:nvSpPr>
        <dsp:cNvPr id="0" name=""/>
        <dsp:cNvSpPr/>
      </dsp:nvSpPr>
      <dsp:spPr>
        <a:xfrm>
          <a:off x="4950961" y="992295"/>
          <a:ext cx="2396397" cy="6512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solidFill>
                <a:srgbClr val="002060"/>
              </a:solidFill>
            </a:rPr>
            <a:t>„</a:t>
          </a:r>
          <a:r>
            <a:rPr lang="pl-PL" sz="1200" kern="1200" dirty="0" err="1" smtClean="0">
              <a:solidFill>
                <a:srgbClr val="002060"/>
              </a:solidFill>
            </a:rPr>
            <a:t>Integrated</a:t>
          </a:r>
          <a:r>
            <a:rPr lang="pl-PL" sz="1200" kern="1200" dirty="0" smtClean="0">
              <a:solidFill>
                <a:srgbClr val="002060"/>
              </a:solidFill>
            </a:rPr>
            <a:t>” </a:t>
          </a:r>
          <a:r>
            <a:rPr lang="pl-PL" sz="1200" kern="1200" dirty="0" err="1" smtClean="0">
              <a:solidFill>
                <a:srgbClr val="002060"/>
              </a:solidFill>
            </a:rPr>
            <a:t>board</a:t>
          </a:r>
          <a:r>
            <a:rPr lang="pl-PL" sz="1200" kern="1200" dirty="0" smtClean="0">
              <a:solidFill>
                <a:srgbClr val="002060"/>
              </a:solidFill>
            </a:rPr>
            <a:t> design: </a:t>
          </a:r>
          <a:br>
            <a:rPr lang="pl-PL" sz="1200" kern="1200" dirty="0" smtClean="0">
              <a:solidFill>
                <a:srgbClr val="002060"/>
              </a:solidFill>
            </a:rPr>
          </a:br>
          <a:r>
            <a:rPr lang="pl-PL" sz="1200" kern="1200" dirty="0" err="1" smtClean="0">
              <a:solidFill>
                <a:srgbClr val="002060"/>
              </a:solidFill>
            </a:rPr>
            <a:t>Laminate</a:t>
          </a:r>
          <a:r>
            <a:rPr lang="pl-PL" sz="1200" kern="1200" dirty="0" smtClean="0">
              <a:solidFill>
                <a:srgbClr val="002060"/>
              </a:solidFill>
            </a:rPr>
            <a:t> !</a:t>
          </a:r>
          <a:endParaRPr lang="pl-PL" sz="1200" kern="1200" dirty="0">
            <a:solidFill>
              <a:srgbClr val="002060"/>
            </a:solidFill>
          </a:endParaRPr>
        </a:p>
      </dsp:txBody>
      <dsp:txXfrm>
        <a:off x="4950961" y="992295"/>
        <a:ext cx="2396397" cy="651235"/>
      </dsp:txXfrm>
    </dsp:sp>
    <dsp:sp modelId="{F5715B90-11BD-4E7F-B0F4-93EFA49F4977}">
      <dsp:nvSpPr>
        <dsp:cNvPr id="0" name=""/>
        <dsp:cNvSpPr/>
      </dsp:nvSpPr>
      <dsp:spPr>
        <a:xfrm>
          <a:off x="6103440" y="1643531"/>
          <a:ext cx="91440" cy="2604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049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07895-1106-4554-AEF6-6FD6CBDE1F95}">
      <dsp:nvSpPr>
        <dsp:cNvPr id="0" name=""/>
        <dsp:cNvSpPr/>
      </dsp:nvSpPr>
      <dsp:spPr>
        <a:xfrm>
          <a:off x="4950961" y="1904025"/>
          <a:ext cx="2396397" cy="6512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solidFill>
                <a:srgbClr val="002060"/>
              </a:solidFill>
            </a:rPr>
            <a:t>„</a:t>
          </a:r>
          <a:r>
            <a:rPr lang="pl-PL" sz="1200" kern="1200" dirty="0" err="1" smtClean="0">
              <a:solidFill>
                <a:srgbClr val="002060"/>
              </a:solidFill>
            </a:rPr>
            <a:t>Integrated</a:t>
          </a:r>
          <a:r>
            <a:rPr lang="pl-PL" sz="1200" kern="1200" dirty="0" smtClean="0">
              <a:solidFill>
                <a:srgbClr val="002060"/>
              </a:solidFill>
            </a:rPr>
            <a:t>” </a:t>
          </a:r>
          <a:r>
            <a:rPr lang="pl-PL" sz="1200" kern="1200" dirty="0" err="1" smtClean="0">
              <a:solidFill>
                <a:srgbClr val="002060"/>
              </a:solidFill>
            </a:rPr>
            <a:t>board</a:t>
          </a:r>
          <a:r>
            <a:rPr lang="pl-PL" sz="1200" kern="1200" dirty="0" smtClean="0">
              <a:solidFill>
                <a:srgbClr val="002060"/>
              </a:solidFill>
            </a:rPr>
            <a:t> design</a:t>
          </a:r>
          <a:endParaRPr lang="pl-PL" sz="1200" kern="1200" dirty="0">
            <a:solidFill>
              <a:srgbClr val="002060"/>
            </a:solidFill>
          </a:endParaRPr>
        </a:p>
      </dsp:txBody>
      <dsp:txXfrm>
        <a:off x="4950961" y="1904025"/>
        <a:ext cx="2396397" cy="651235"/>
      </dsp:txXfrm>
    </dsp:sp>
    <dsp:sp modelId="{19152E70-4C02-4C1C-8229-CA63CE4794C2}">
      <dsp:nvSpPr>
        <dsp:cNvPr id="0" name=""/>
        <dsp:cNvSpPr/>
      </dsp:nvSpPr>
      <dsp:spPr>
        <a:xfrm>
          <a:off x="6103440" y="2555261"/>
          <a:ext cx="91440" cy="2604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049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72840-DFBB-4D6F-9441-F1674611BB9A}">
      <dsp:nvSpPr>
        <dsp:cNvPr id="0" name=""/>
        <dsp:cNvSpPr/>
      </dsp:nvSpPr>
      <dsp:spPr>
        <a:xfrm>
          <a:off x="4950961" y="2815755"/>
          <a:ext cx="2396397" cy="6512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err="1" smtClean="0">
              <a:solidFill>
                <a:srgbClr val="002060"/>
              </a:solidFill>
            </a:rPr>
            <a:t>Production</a:t>
          </a:r>
          <a:r>
            <a:rPr lang="pl-PL" sz="1200" kern="1200" dirty="0" smtClean="0">
              <a:solidFill>
                <a:srgbClr val="002060"/>
              </a:solidFill>
            </a:rPr>
            <a:t> and </a:t>
          </a:r>
          <a:r>
            <a:rPr lang="pl-PL" sz="1200" kern="1200" dirty="0" err="1" smtClean="0">
              <a:solidFill>
                <a:srgbClr val="002060"/>
              </a:solidFill>
            </a:rPr>
            <a:t>Assembly</a:t>
          </a:r>
          <a:endParaRPr lang="pl-PL" sz="1200" kern="1200" dirty="0">
            <a:solidFill>
              <a:srgbClr val="002060"/>
            </a:solidFill>
          </a:endParaRPr>
        </a:p>
      </dsp:txBody>
      <dsp:txXfrm>
        <a:off x="4950961" y="2815755"/>
        <a:ext cx="2396397" cy="651235"/>
      </dsp:txXfrm>
    </dsp:sp>
    <dsp:sp modelId="{0A98A2F6-4107-4A28-8270-E33BB5B2417C}">
      <dsp:nvSpPr>
        <dsp:cNvPr id="0" name=""/>
        <dsp:cNvSpPr/>
      </dsp:nvSpPr>
      <dsp:spPr>
        <a:xfrm>
          <a:off x="4790318" y="3466991"/>
          <a:ext cx="1358842" cy="260494"/>
        </a:xfrm>
        <a:custGeom>
          <a:avLst/>
          <a:gdLst/>
          <a:ahLst/>
          <a:cxnLst/>
          <a:rect l="0" t="0" r="0" b="0"/>
          <a:pathLst>
            <a:path>
              <a:moveTo>
                <a:pt x="1358842" y="0"/>
              </a:moveTo>
              <a:lnTo>
                <a:pt x="1358842" y="130247"/>
              </a:lnTo>
              <a:lnTo>
                <a:pt x="0" y="130247"/>
              </a:lnTo>
              <a:lnTo>
                <a:pt x="0" y="26049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F999F-EA29-412C-A734-028794A6E133}">
      <dsp:nvSpPr>
        <dsp:cNvPr id="0" name=""/>
        <dsp:cNvSpPr/>
      </dsp:nvSpPr>
      <dsp:spPr>
        <a:xfrm>
          <a:off x="3592119" y="3727485"/>
          <a:ext cx="2396397" cy="65123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err="1" smtClean="0">
              <a:solidFill>
                <a:srgbClr val="002060"/>
              </a:solidFill>
            </a:rPr>
            <a:t>Final</a:t>
          </a:r>
          <a:r>
            <a:rPr lang="pl-PL" sz="1200" kern="1200" dirty="0" smtClean="0">
              <a:solidFill>
                <a:srgbClr val="002060"/>
              </a:solidFill>
            </a:rPr>
            <a:t> </a:t>
          </a:r>
          <a:r>
            <a:rPr lang="pl-PL" sz="1200" kern="1200" dirty="0" err="1" smtClean="0">
              <a:solidFill>
                <a:srgbClr val="002060"/>
              </a:solidFill>
            </a:rPr>
            <a:t>tests</a:t>
          </a:r>
          <a:r>
            <a:rPr lang="pl-PL" sz="1200" kern="1200" dirty="0" smtClean="0">
              <a:solidFill>
                <a:srgbClr val="002060"/>
              </a:solidFill>
            </a:rPr>
            <a:t> and </a:t>
          </a:r>
          <a:r>
            <a:rPr lang="pl-PL" sz="1200" kern="1200" dirty="0" err="1" smtClean="0">
              <a:solidFill>
                <a:srgbClr val="002060"/>
              </a:solidFill>
            </a:rPr>
            <a:t>Installation</a:t>
          </a:r>
          <a:endParaRPr lang="pl-PL" sz="1200" kern="1200" dirty="0">
            <a:solidFill>
              <a:srgbClr val="002060"/>
            </a:solidFill>
          </a:endParaRPr>
        </a:p>
      </dsp:txBody>
      <dsp:txXfrm>
        <a:off x="3592119" y="3727485"/>
        <a:ext cx="2396397" cy="651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B8B15566-3503-4ED2-989C-AA8CC39EAED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78439-BDF2-4F7F-8327-9707B9740B7C}" type="slidenum">
              <a:rPr lang="de-DE"/>
              <a:pPr/>
              <a:t>1</a:t>
            </a:fld>
            <a:endParaRPr lang="de-DE"/>
          </a:p>
        </p:txBody>
      </p:sp>
      <p:sp>
        <p:nvSpPr>
          <p:cNvPr id="819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dirty="0" smtClean="0"/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dirty="0" smtClean="0"/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Upper area: </a:t>
            </a:r>
            <a:r>
              <a:rPr lang="en-GB" sz="1100" b="1" dirty="0" smtClean="0"/>
              <a:t>Title</a:t>
            </a:r>
            <a:r>
              <a:rPr lang="en-GB" sz="1100" dirty="0" smtClean="0"/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Lower area </a:t>
            </a:r>
            <a:r>
              <a:rPr lang="en-GB" sz="1100" b="1" dirty="0" smtClean="0"/>
              <a:t>(subtitle):</a:t>
            </a:r>
            <a:r>
              <a:rPr lang="en-GB" sz="1100" dirty="0" smtClean="0"/>
              <a:t> Conference/meeting/workshop, location, date, </a:t>
            </a:r>
            <a:br>
              <a:rPr lang="en-GB" sz="1100" dirty="0" smtClean="0"/>
            </a:br>
            <a:r>
              <a:rPr lang="en-GB" sz="1100" dirty="0" smtClean="0"/>
              <a:t>  your name and affiliation, </a:t>
            </a:r>
            <a:br>
              <a:rPr lang="en-GB" sz="1100" dirty="0" smtClean="0"/>
            </a:br>
            <a:r>
              <a:rPr lang="en-GB" sz="1100" dirty="0" smtClean="0"/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Change the </a:t>
            </a:r>
            <a:r>
              <a:rPr lang="en-GB" sz="1100" b="1" dirty="0" smtClean="0"/>
              <a:t>partner logos</a:t>
            </a:r>
            <a:r>
              <a:rPr lang="en-GB" sz="1100" dirty="0" smtClean="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sp>
        <p:nvSpPr>
          <p:cNvPr id="10" name="Prostokąt 9"/>
          <p:cNvSpPr/>
          <p:nvPr userDrawn="1"/>
        </p:nvSpPr>
        <p:spPr bwMode="auto">
          <a:xfrm>
            <a:off x="152400" y="125186"/>
            <a:ext cx="8826500" cy="903514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9BFDD-32AD-42A8-9B8D-78ADA6E209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8D9C2-6051-4AC3-9658-92BB82E3A5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D3A29-6859-40B5-BBEC-E4687483F0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B3F98-62C0-4006-8283-C45B41C05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F6F3B-E02C-448B-B1CD-3323C1C59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90020-59D0-4242-9725-C662DB1C3F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5794D-8FD5-43C0-AB6A-64BAAC20BD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34552-3A7D-4093-8864-64CE079D91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D988-7F41-4CE8-AAA8-1EC662B66B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11F59-1C72-442B-97DC-730E1E566A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rgbClr val="FFFF00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6CA676E7-FE17-431F-8213-6EDB6357EE2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 smtClean="0"/>
              <a:t>2013.02.20 Otwock, Poland</a:t>
            </a:r>
            <a:endParaRPr lang="en-GB" dirty="0" smtClean="0"/>
          </a:p>
          <a:p>
            <a:pPr>
              <a:defRPr/>
            </a:pPr>
            <a:r>
              <a:rPr lang="pl-PL" dirty="0" smtClean="0"/>
              <a:t>Samer Bou Habib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ISE-WUT</a:t>
            </a:r>
            <a:endParaRPr lang="en-US" dirty="0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3188" y="114300"/>
            <a:ext cx="8215312" cy="9159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3187" y="114300"/>
            <a:ext cx="7477581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pl-PL" sz="1000" dirty="0" err="1" smtClean="0">
                <a:solidFill>
                  <a:schemeClr val="bg1"/>
                </a:solidFill>
              </a:rPr>
              <a:t>BAM-FMC</a:t>
            </a:r>
            <a:r>
              <a:rPr lang="pl-PL" sz="1000" dirty="0" smtClean="0">
                <a:solidFill>
                  <a:schemeClr val="bg1"/>
                </a:solidFill>
              </a:rPr>
              <a:t> Status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3188" y="152400"/>
            <a:ext cx="82153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7" name="Picture 135" descr="A:\2011.04.18 - XFEL LLRF Status Workshop\topbar-ise-logoc.gi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69188" y="6521450"/>
            <a:ext cx="40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908414"/>
            <a:ext cx="7283450" cy="707129"/>
          </a:xfrm>
          <a:ln w="9525"/>
        </p:spPr>
        <p:txBody>
          <a:bodyPr/>
          <a:lstStyle/>
          <a:p>
            <a:pPr eaLnBrk="1" hangingPunct="1"/>
            <a:r>
              <a:rPr lang="pl-PL" dirty="0" err="1" smtClean="0"/>
              <a:t>Samer</a:t>
            </a:r>
            <a:r>
              <a:rPr lang="pl-PL" dirty="0" smtClean="0"/>
              <a:t> </a:t>
            </a:r>
            <a:r>
              <a:rPr lang="pl-PL" dirty="0" err="1" smtClean="0"/>
              <a:t>Bou</a:t>
            </a:r>
            <a:r>
              <a:rPr lang="pl-PL" dirty="0" smtClean="0"/>
              <a:t> </a:t>
            </a:r>
            <a:r>
              <a:rPr lang="pl-PL" dirty="0" err="1" smtClean="0"/>
              <a:t>Habib</a:t>
            </a: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928801"/>
            <a:ext cx="7251700" cy="1844675"/>
          </a:xfrm>
        </p:spPr>
        <p:txBody>
          <a:bodyPr/>
          <a:lstStyle/>
          <a:p>
            <a:pPr eaLnBrk="1" hangingPunct="1"/>
            <a:r>
              <a:rPr lang="pl-PL" sz="5200" b="1" dirty="0" err="1" smtClean="0"/>
              <a:t>BAM-FMC</a:t>
            </a:r>
            <a:endParaRPr lang="en-GB" sz="5200" dirty="0" smtClean="0"/>
          </a:p>
        </p:txBody>
      </p:sp>
      <p:pic>
        <p:nvPicPr>
          <p:cNvPr id="3076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3909" y="5346474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Helmholtz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0480" y="5396481"/>
            <a:ext cx="2201862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1" descr="A:\2011.04.18 - XFEL LLRF Status Workshop\topbar-ise-logoc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5861" y="5471093"/>
            <a:ext cx="1319212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Rectangle 18"/>
          <p:cNvSpPr txBox="1">
            <a:spLocks noChangeArrowheads="1"/>
          </p:cNvSpPr>
          <p:nvPr/>
        </p:nvSpPr>
        <p:spPr bwMode="auto">
          <a:xfrm>
            <a:off x="939800" y="1928801"/>
            <a:ext cx="72517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Thank</a:t>
            </a:r>
            <a:r>
              <a:rPr kumimoji="0" lang="pl-PL" sz="4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y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our</a:t>
            </a:r>
            <a:r>
              <a:rPr kumimoji="0" lang="pl-PL" sz="4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4400" b="1" kern="0" noProof="0" dirty="0" err="1" smtClean="0">
                <a:latin typeface="+mj-lt"/>
                <a:ea typeface="+mj-ea"/>
                <a:cs typeface="+mj-cs"/>
              </a:rPr>
              <a:t>a</a:t>
            </a:r>
            <a:r>
              <a:rPr kumimoji="0" lang="pl-PL" sz="4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ttention</a:t>
            </a:r>
            <a:endParaRPr kumimoji="0" lang="en-GB" sz="4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30275" y="3908415"/>
            <a:ext cx="7283450" cy="460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marL="298450" lvl="0" indent="-298450" algn="ctr">
              <a:buClr>
                <a:schemeClr val="accent2"/>
              </a:buClr>
              <a:buSzPct val="80000"/>
              <a:buNone/>
            </a:pPr>
            <a:r>
              <a:rPr kumimoji="0" lang="pl-PL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S.BouHabib@stud.elka.pw.edu.pl</a:t>
            </a:r>
            <a:endParaRPr kumimoji="0" lang="pl-PL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Agenda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61" y="1582057"/>
            <a:ext cx="5702300" cy="3730171"/>
          </a:xfrm>
          <a:solidFill>
            <a:schemeClr val="tx1"/>
          </a:solidFill>
        </p:spPr>
        <p:txBody>
          <a:bodyPr anchor="ctr"/>
          <a:lstStyle/>
          <a:p>
            <a:r>
              <a:rPr lang="pl-PL" sz="2800" dirty="0" err="1" smtClean="0">
                <a:solidFill>
                  <a:srgbClr val="002060"/>
                </a:solidFill>
              </a:rPr>
              <a:t>Introduction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err="1" smtClean="0">
                <a:solidFill>
                  <a:srgbClr val="002060"/>
                </a:solidFill>
              </a:rPr>
              <a:t>Main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Issues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smtClean="0">
                <a:solidFill>
                  <a:srgbClr val="002060"/>
                </a:solidFill>
              </a:rPr>
              <a:t>Status and </a:t>
            </a:r>
            <a:r>
              <a:rPr lang="pl-PL" sz="2800" dirty="0" err="1" smtClean="0">
                <a:solidFill>
                  <a:srgbClr val="002060"/>
                </a:solidFill>
              </a:rPr>
              <a:t>Timeline</a:t>
            </a:r>
            <a:endParaRPr lang="pl-PL" sz="2800" dirty="0" smtClean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Rectangle 26"/>
          <p:cNvSpPr txBox="1">
            <a:spLocks noChangeArrowheads="1"/>
          </p:cNvSpPr>
          <p:nvPr/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dirty="0" err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Introduction</a:t>
            </a:r>
            <a:r>
              <a:rPr lang="pl-PL" dirty="0" smtClean="0"/>
              <a:t>*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59" y="1638068"/>
            <a:ext cx="5702300" cy="3499983"/>
          </a:xfrm>
          <a:solidFill>
            <a:schemeClr val="tx1"/>
          </a:solidFill>
        </p:spPr>
        <p:txBody>
          <a:bodyPr anchor="ctr"/>
          <a:lstStyle/>
          <a:p>
            <a:r>
              <a:rPr lang="pl-PL" sz="2800" dirty="0" smtClean="0">
                <a:solidFill>
                  <a:srgbClr val="002060"/>
                </a:solidFill>
              </a:rPr>
              <a:t>FMC standard</a:t>
            </a:r>
          </a:p>
          <a:p>
            <a:r>
              <a:rPr lang="pl-PL" sz="2800" dirty="0" smtClean="0">
                <a:solidFill>
                  <a:srgbClr val="002060"/>
                </a:solidFill>
              </a:rPr>
              <a:t>Double </a:t>
            </a:r>
            <a:r>
              <a:rPr lang="pl-PL" sz="2800" dirty="0" err="1" smtClean="0">
                <a:solidFill>
                  <a:srgbClr val="002060"/>
                </a:solidFill>
              </a:rPr>
              <a:t>width</a:t>
            </a:r>
            <a:endParaRPr lang="pl-PL" sz="2800" dirty="0" smtClean="0">
              <a:solidFill>
                <a:srgbClr val="002060"/>
              </a:solidFill>
            </a:endParaRPr>
          </a:p>
          <a:p>
            <a:r>
              <a:rPr lang="pl-PL" sz="2800" dirty="0" err="1" smtClean="0">
                <a:solidFill>
                  <a:srgbClr val="002060"/>
                </a:solidFill>
              </a:rPr>
              <a:t>Mainly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prepared</a:t>
            </a:r>
            <a:r>
              <a:rPr lang="pl-PL" sz="2800" dirty="0" smtClean="0">
                <a:solidFill>
                  <a:srgbClr val="002060"/>
                </a:solidFill>
              </a:rPr>
              <a:t> to be </a:t>
            </a:r>
            <a:r>
              <a:rPr lang="pl-PL" sz="2800" dirty="0" err="1" smtClean="0">
                <a:solidFill>
                  <a:srgbClr val="002060"/>
                </a:solidFill>
              </a:rPr>
              <a:t>used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with</a:t>
            </a:r>
            <a:r>
              <a:rPr lang="pl-PL" sz="2800" dirty="0" smtClean="0">
                <a:solidFill>
                  <a:srgbClr val="002060"/>
                </a:solidFill>
              </a:rPr>
              <a:t> DAMC-FMC25</a:t>
            </a:r>
          </a:p>
          <a:p>
            <a:r>
              <a:rPr lang="pl-PL" sz="2800" dirty="0" smtClean="0">
                <a:solidFill>
                  <a:srgbClr val="002060"/>
                </a:solidFill>
              </a:rPr>
              <a:t>216 MSPS (no </a:t>
            </a:r>
            <a:r>
              <a:rPr lang="pl-PL" sz="2800" dirty="0" err="1" smtClean="0">
                <a:solidFill>
                  <a:srgbClr val="002060"/>
                </a:solidFill>
              </a:rPr>
              <a:t>pulse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skipping</a:t>
            </a:r>
            <a:r>
              <a:rPr lang="pl-PL" sz="2800" dirty="0" smtClean="0">
                <a:solidFill>
                  <a:srgbClr val="002060"/>
                </a:solidFill>
              </a:rPr>
              <a:t>)</a:t>
            </a:r>
            <a:endParaRPr lang="pl-PL" sz="2800" dirty="0" smtClean="0">
              <a:solidFill>
                <a:srgbClr val="002060"/>
              </a:solidFill>
              <a:hlinkClick r:id="rId2" action="ppaction://hlinksldjump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  <a:endParaRPr lang="en-GB" dirty="0"/>
          </a:p>
          <a:p>
            <a:pPr>
              <a:defRPr/>
            </a:pPr>
            <a:r>
              <a:rPr lang="pl-PL" dirty="0"/>
              <a:t>Samer Bou Habib</a:t>
            </a:r>
            <a:r>
              <a:rPr lang="en-GB" dirty="0"/>
              <a:t>,</a:t>
            </a:r>
            <a:r>
              <a:rPr lang="pl-PL" dirty="0"/>
              <a:t> </a:t>
            </a:r>
            <a:r>
              <a:rPr lang="pl-PL" dirty="0" err="1"/>
              <a:t>ISE-WUT</a:t>
            </a:r>
            <a:endParaRPr lang="en-US" dirty="0"/>
          </a:p>
        </p:txBody>
      </p:sp>
      <p:sp>
        <p:nvSpPr>
          <p:cNvPr id="6" name="Prostokąt 5">
            <a:hlinkClick r:id="rId2" action="ppaction://hlinksldjump"/>
          </p:cNvPr>
          <p:cNvSpPr/>
          <p:nvPr/>
        </p:nvSpPr>
        <p:spPr bwMode="auto">
          <a:xfrm>
            <a:off x="7340600" y="5689600"/>
            <a:ext cx="927100" cy="381000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rPr>
              <a:t>*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rPr>
              <a:t>Details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Block Diagram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2013.02.20 Otwock, Poland</a:t>
            </a:r>
            <a:endParaRPr lang="en-GB" smtClean="0"/>
          </a:p>
          <a:p>
            <a:pPr>
              <a:defRPr/>
            </a:pPr>
            <a:r>
              <a:rPr lang="pl-PL" smtClean="0"/>
              <a:t>Samer Bou Habib</a:t>
            </a:r>
            <a:r>
              <a:rPr lang="en-GB" smtClean="0"/>
              <a:t>,</a:t>
            </a:r>
            <a:r>
              <a:rPr lang="pl-PL" smtClean="0"/>
              <a:t> ISE-WUT</a:t>
            </a:r>
            <a:endParaRPr lang="en-US" dirty="0"/>
          </a:p>
        </p:txBody>
      </p:sp>
      <p:pic>
        <p:nvPicPr>
          <p:cNvPr id="6" name="Picture 2" descr="D:\Nauka\docs\prezentacje\2012-05-25-Mixdes\2012 Mixdes - Copy before sending\FMCB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3675" y="1562100"/>
            <a:ext cx="4100513" cy="40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aokrąglony 6"/>
          <p:cNvSpPr/>
          <p:nvPr/>
        </p:nvSpPr>
        <p:spPr bwMode="auto">
          <a:xfrm>
            <a:off x="1758950" y="2155825"/>
            <a:ext cx="895350" cy="971550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  <a:defRPr/>
            </a:pPr>
            <a:r>
              <a:rPr lang="pl-PL" sz="900" dirty="0" err="1">
                <a:solidFill>
                  <a:srgbClr val="002060"/>
                </a:solidFill>
              </a:rPr>
              <a:t>Modulated</a:t>
            </a:r>
            <a:endParaRPr lang="en-US" sz="900" dirty="0">
              <a:solidFill>
                <a:srgbClr val="002060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 bwMode="auto">
          <a:xfrm>
            <a:off x="1758950" y="3746500"/>
            <a:ext cx="895350" cy="1238250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  <a:defRPr/>
            </a:pPr>
            <a:r>
              <a:rPr lang="pl-PL" sz="900" dirty="0" err="1">
                <a:solidFill>
                  <a:srgbClr val="002060"/>
                </a:solidFill>
              </a:rPr>
              <a:t>Modulated</a:t>
            </a:r>
            <a:endParaRPr lang="en-US" sz="900" dirty="0">
              <a:solidFill>
                <a:srgbClr val="002060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 bwMode="auto">
          <a:xfrm>
            <a:off x="1758950" y="3060700"/>
            <a:ext cx="895350" cy="828675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  <a:defRPr/>
            </a:pPr>
            <a:r>
              <a:rPr lang="pl-PL" sz="900" dirty="0">
                <a:solidFill>
                  <a:srgbClr val="002060"/>
                </a:solidFill>
              </a:rPr>
              <a:t>MLO</a:t>
            </a:r>
            <a:endParaRPr lang="en-US" sz="9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BAM-FMC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2013.02.20 Otwock, Poland</a:t>
            </a:r>
            <a:endParaRPr lang="en-GB" smtClean="0"/>
          </a:p>
          <a:p>
            <a:pPr>
              <a:defRPr/>
            </a:pPr>
            <a:r>
              <a:rPr lang="pl-PL" smtClean="0"/>
              <a:t>Samer Bou Habib</a:t>
            </a:r>
            <a:r>
              <a:rPr lang="en-GB" smtClean="0"/>
              <a:t>,</a:t>
            </a:r>
            <a:r>
              <a:rPr lang="pl-PL" smtClean="0"/>
              <a:t> ISE-WUT</a:t>
            </a:r>
            <a:endParaRPr lang="en-US" dirty="0"/>
          </a:p>
        </p:txBody>
      </p:sp>
      <p:pic>
        <p:nvPicPr>
          <p:cNvPr id="10" name="Picture 3" descr="D:\Nauka\docs\prezentacje\2012-05-25-Mixdes\2012-05-25 15.20.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" y="1413370"/>
            <a:ext cx="3543300" cy="4724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D:\Nauka\docs\prezentacje\2012-05-25-Mixdes\2012-05-25 15.21.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5006" y="1416604"/>
            <a:ext cx="3523576" cy="469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Issues</a:t>
            </a:r>
            <a:r>
              <a:rPr lang="pl-PL" dirty="0" smtClean="0"/>
              <a:t> – </a:t>
            </a:r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took</a:t>
            </a:r>
            <a:r>
              <a:rPr lang="pl-PL" dirty="0" smtClean="0"/>
              <a:t> so long…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59" y="1638068"/>
            <a:ext cx="5702300" cy="3499983"/>
          </a:xfrm>
          <a:solidFill>
            <a:schemeClr val="tx1"/>
          </a:solidFill>
        </p:spPr>
        <p:txBody>
          <a:bodyPr anchor="ctr"/>
          <a:lstStyle/>
          <a:p>
            <a:pPr lvl="0"/>
            <a:r>
              <a:rPr lang="pl-PL" sz="2800" dirty="0" err="1" smtClean="0">
                <a:solidFill>
                  <a:srgbClr val="002060"/>
                </a:solidFill>
              </a:rPr>
              <a:t>Optical-to-RF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circuits</a:t>
            </a:r>
            <a:r>
              <a:rPr lang="pl-PL" sz="2800" dirty="0" smtClean="0">
                <a:solidFill>
                  <a:srgbClr val="002060"/>
                </a:solidFill>
              </a:rPr>
              <a:t> not fit for </a:t>
            </a:r>
            <a:r>
              <a:rPr lang="pl-PL" sz="2800" dirty="0" err="1" smtClean="0">
                <a:solidFill>
                  <a:srgbClr val="002060"/>
                </a:solidFill>
              </a:rPr>
              <a:t>new</a:t>
            </a:r>
            <a:r>
              <a:rPr lang="pl-PL" sz="2800" dirty="0" smtClean="0">
                <a:solidFill>
                  <a:srgbClr val="002060"/>
                </a:solidFill>
              </a:rPr>
              <a:t> PD </a:t>
            </a:r>
            <a:r>
              <a:rPr lang="pl-PL" sz="2800" dirty="0" smtClean="0">
                <a:solidFill>
                  <a:srgbClr val="002060"/>
                </a:solidFill>
                <a:sym typeface="Symbol"/>
              </a:rPr>
              <a:t> ”old” will be </a:t>
            </a:r>
            <a:r>
              <a:rPr lang="pl-PL" sz="2800" dirty="0" err="1" smtClean="0">
                <a:solidFill>
                  <a:srgbClr val="002060"/>
                </a:solidFill>
                <a:sym typeface="Symbol"/>
              </a:rPr>
              <a:t>used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PD performance </a:t>
            </a:r>
            <a:r>
              <a:rPr lang="pl-PL" sz="2800" dirty="0" err="1" smtClean="0">
                <a:solidFill>
                  <a:srgbClr val="002060"/>
                </a:solidFill>
              </a:rPr>
              <a:t>very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delicate</a:t>
            </a:r>
            <a:r>
              <a:rPr lang="pl-PL" sz="2800" dirty="0" smtClean="0">
                <a:solidFill>
                  <a:srgbClr val="002060"/>
                </a:solidFill>
              </a:rPr>
              <a:t> and </a:t>
            </a:r>
            <a:r>
              <a:rPr lang="pl-PL" sz="2800" dirty="0" err="1" smtClean="0">
                <a:solidFill>
                  <a:srgbClr val="002060"/>
                </a:solidFill>
              </a:rPr>
              <a:t>dependant</a:t>
            </a:r>
            <a:r>
              <a:rPr lang="pl-PL" sz="2800" dirty="0" smtClean="0">
                <a:solidFill>
                  <a:srgbClr val="002060"/>
                </a:solidFill>
              </a:rPr>
              <a:t> on </a:t>
            </a:r>
            <a:r>
              <a:rPr lang="pl-PL" sz="2800" dirty="0" err="1" smtClean="0">
                <a:solidFill>
                  <a:srgbClr val="002060"/>
                </a:solidFill>
              </a:rPr>
              <a:t>used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laminate</a:t>
            </a:r>
            <a:endParaRPr lang="pl-PL" sz="2800" dirty="0" smtClean="0">
              <a:solidFill>
                <a:srgbClr val="002060"/>
              </a:solidFill>
            </a:endParaRPr>
          </a:p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Lack of </a:t>
            </a:r>
            <a:r>
              <a:rPr lang="pl-PL" sz="2800" dirty="0" err="1" smtClean="0">
                <a:solidFill>
                  <a:srgbClr val="002060"/>
                </a:solidFill>
              </a:rPr>
              <a:t>manpower</a:t>
            </a:r>
            <a:r>
              <a:rPr lang="pl-PL" sz="2800" dirty="0" smtClean="0">
                <a:solidFill>
                  <a:srgbClr val="002060"/>
                </a:solidFill>
              </a:rPr>
              <a:t>! – </a:t>
            </a:r>
            <a:br>
              <a:rPr lang="pl-PL" sz="2800" dirty="0" smtClean="0">
                <a:solidFill>
                  <a:srgbClr val="002060"/>
                </a:solidFill>
              </a:rPr>
            </a:br>
            <a:r>
              <a:rPr lang="pl-PL" sz="2800" dirty="0" err="1" smtClean="0">
                <a:solidFill>
                  <a:srgbClr val="002060"/>
                </a:solidFill>
              </a:rPr>
              <a:t>partially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resolved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  <a:endParaRPr lang="en-GB" dirty="0"/>
          </a:p>
          <a:p>
            <a:pPr>
              <a:defRPr/>
            </a:pPr>
            <a:r>
              <a:rPr lang="pl-PL" dirty="0"/>
              <a:t>Samer Bou Habib</a:t>
            </a:r>
            <a:r>
              <a:rPr lang="en-GB" dirty="0"/>
              <a:t>,</a:t>
            </a:r>
            <a:r>
              <a:rPr lang="pl-PL" dirty="0"/>
              <a:t> </a:t>
            </a:r>
            <a:r>
              <a:rPr lang="pl-PL" dirty="0" err="1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188" y="206476"/>
            <a:ext cx="8215312" cy="815873"/>
          </a:xfrm>
        </p:spPr>
        <p:txBody>
          <a:bodyPr/>
          <a:lstStyle/>
          <a:p>
            <a:r>
              <a:rPr lang="pl-PL" dirty="0" err="1" smtClean="0"/>
              <a:t>Timeline</a:t>
            </a:r>
            <a:endParaRPr lang="en-US" dirty="0"/>
          </a:p>
        </p:txBody>
      </p:sp>
      <p:sp>
        <p:nvSpPr>
          <p:cNvPr id="9" name="Dowolny kształt 8"/>
          <p:cNvSpPr/>
          <p:nvPr/>
        </p:nvSpPr>
        <p:spPr>
          <a:xfrm>
            <a:off x="855407" y="5039178"/>
            <a:ext cx="7506928" cy="781482"/>
          </a:xfrm>
          <a:custGeom>
            <a:avLst/>
            <a:gdLst>
              <a:gd name="connsiteX0" fmla="*/ 0 w 7506928"/>
              <a:gd name="connsiteY0" fmla="*/ 78148 h 781482"/>
              <a:gd name="connsiteX1" fmla="*/ 22889 w 7506928"/>
              <a:gd name="connsiteY1" fmla="*/ 22889 h 781482"/>
              <a:gd name="connsiteX2" fmla="*/ 78148 w 7506928"/>
              <a:gd name="connsiteY2" fmla="*/ 0 h 781482"/>
              <a:gd name="connsiteX3" fmla="*/ 7428780 w 7506928"/>
              <a:gd name="connsiteY3" fmla="*/ 0 h 781482"/>
              <a:gd name="connsiteX4" fmla="*/ 7484039 w 7506928"/>
              <a:gd name="connsiteY4" fmla="*/ 22889 h 781482"/>
              <a:gd name="connsiteX5" fmla="*/ 7506928 w 7506928"/>
              <a:gd name="connsiteY5" fmla="*/ 78148 h 781482"/>
              <a:gd name="connsiteX6" fmla="*/ 7506928 w 7506928"/>
              <a:gd name="connsiteY6" fmla="*/ 703334 h 781482"/>
              <a:gd name="connsiteX7" fmla="*/ 7484039 w 7506928"/>
              <a:gd name="connsiteY7" fmla="*/ 758593 h 781482"/>
              <a:gd name="connsiteX8" fmla="*/ 7428780 w 7506928"/>
              <a:gd name="connsiteY8" fmla="*/ 781482 h 781482"/>
              <a:gd name="connsiteX9" fmla="*/ 78148 w 7506928"/>
              <a:gd name="connsiteY9" fmla="*/ 781482 h 781482"/>
              <a:gd name="connsiteX10" fmla="*/ 22889 w 7506928"/>
              <a:gd name="connsiteY10" fmla="*/ 758593 h 781482"/>
              <a:gd name="connsiteX11" fmla="*/ 0 w 7506928"/>
              <a:gd name="connsiteY11" fmla="*/ 703334 h 781482"/>
              <a:gd name="connsiteX12" fmla="*/ 0 w 7506928"/>
              <a:gd name="connsiteY12" fmla="*/ 78148 h 78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781482">
                <a:moveTo>
                  <a:pt x="0" y="78148"/>
                </a:moveTo>
                <a:cubicBezTo>
                  <a:pt x="0" y="57422"/>
                  <a:pt x="8233" y="37545"/>
                  <a:pt x="22889" y="22889"/>
                </a:cubicBezTo>
                <a:cubicBezTo>
                  <a:pt x="37545" y="8233"/>
                  <a:pt x="57422" y="0"/>
                  <a:pt x="78148" y="0"/>
                </a:cubicBezTo>
                <a:lnTo>
                  <a:pt x="7428780" y="0"/>
                </a:lnTo>
                <a:cubicBezTo>
                  <a:pt x="7449506" y="0"/>
                  <a:pt x="7469383" y="8233"/>
                  <a:pt x="7484039" y="22889"/>
                </a:cubicBezTo>
                <a:cubicBezTo>
                  <a:pt x="7498695" y="37545"/>
                  <a:pt x="7506928" y="57422"/>
                  <a:pt x="7506928" y="78148"/>
                </a:cubicBezTo>
                <a:lnTo>
                  <a:pt x="7506928" y="703334"/>
                </a:lnTo>
                <a:cubicBezTo>
                  <a:pt x="7506928" y="724060"/>
                  <a:pt x="7498695" y="743937"/>
                  <a:pt x="7484039" y="758593"/>
                </a:cubicBezTo>
                <a:cubicBezTo>
                  <a:pt x="7469383" y="773249"/>
                  <a:pt x="7449506" y="781482"/>
                  <a:pt x="7428780" y="781482"/>
                </a:cubicBezTo>
                <a:lnTo>
                  <a:pt x="78148" y="781482"/>
                </a:lnTo>
                <a:cubicBezTo>
                  <a:pt x="57422" y="781482"/>
                  <a:pt x="37545" y="773249"/>
                  <a:pt x="22889" y="758593"/>
                </a:cubicBezTo>
                <a:cubicBezTo>
                  <a:pt x="8233" y="743937"/>
                  <a:pt x="0" y="724060"/>
                  <a:pt x="0" y="703334"/>
                </a:cubicBezTo>
                <a:lnTo>
                  <a:pt x="0" y="78148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128" tIns="135128" rIns="5389978" bIns="135128" numCol="1" spcCol="1270" anchor="ctr" anchorCtr="0">
            <a:noAutofit/>
          </a:bodyPr>
          <a:lstStyle/>
          <a:p>
            <a:pPr lvl="0" algn="ctr" defTabSz="8445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900" kern="1200" dirty="0" err="1" smtClean="0">
                <a:solidFill>
                  <a:srgbClr val="002060"/>
                </a:solidFill>
              </a:rPr>
              <a:t>June</a:t>
            </a:r>
            <a:r>
              <a:rPr lang="pl-PL" sz="1900" kern="1200" dirty="0" smtClean="0">
                <a:solidFill>
                  <a:srgbClr val="002060"/>
                </a:solidFill>
              </a:rPr>
              <a:t>(</a:t>
            </a:r>
            <a:r>
              <a:rPr lang="pl-PL" sz="1900" kern="1200" dirty="0" err="1" smtClean="0">
                <a:solidFill>
                  <a:srgbClr val="002060"/>
                </a:solidFill>
              </a:rPr>
              <a:t>July</a:t>
            </a:r>
            <a:r>
              <a:rPr lang="pl-PL" sz="1900" kern="1200" dirty="0" smtClean="0">
                <a:solidFill>
                  <a:srgbClr val="002060"/>
                </a:solidFill>
              </a:rPr>
              <a:t>)</a:t>
            </a:r>
            <a:endParaRPr lang="pl-PL" sz="1900" kern="1200" dirty="0">
              <a:solidFill>
                <a:srgbClr val="002060"/>
              </a:solidFill>
            </a:endParaRPr>
          </a:p>
        </p:txBody>
      </p:sp>
      <p:sp>
        <p:nvSpPr>
          <p:cNvPr id="10" name="Dowolny kształt 9"/>
          <p:cNvSpPr/>
          <p:nvPr/>
        </p:nvSpPr>
        <p:spPr>
          <a:xfrm>
            <a:off x="855407" y="4127448"/>
            <a:ext cx="7506928" cy="781482"/>
          </a:xfrm>
          <a:custGeom>
            <a:avLst/>
            <a:gdLst>
              <a:gd name="connsiteX0" fmla="*/ 0 w 7506928"/>
              <a:gd name="connsiteY0" fmla="*/ 78148 h 781482"/>
              <a:gd name="connsiteX1" fmla="*/ 22889 w 7506928"/>
              <a:gd name="connsiteY1" fmla="*/ 22889 h 781482"/>
              <a:gd name="connsiteX2" fmla="*/ 78148 w 7506928"/>
              <a:gd name="connsiteY2" fmla="*/ 0 h 781482"/>
              <a:gd name="connsiteX3" fmla="*/ 7428780 w 7506928"/>
              <a:gd name="connsiteY3" fmla="*/ 0 h 781482"/>
              <a:gd name="connsiteX4" fmla="*/ 7484039 w 7506928"/>
              <a:gd name="connsiteY4" fmla="*/ 22889 h 781482"/>
              <a:gd name="connsiteX5" fmla="*/ 7506928 w 7506928"/>
              <a:gd name="connsiteY5" fmla="*/ 78148 h 781482"/>
              <a:gd name="connsiteX6" fmla="*/ 7506928 w 7506928"/>
              <a:gd name="connsiteY6" fmla="*/ 703334 h 781482"/>
              <a:gd name="connsiteX7" fmla="*/ 7484039 w 7506928"/>
              <a:gd name="connsiteY7" fmla="*/ 758593 h 781482"/>
              <a:gd name="connsiteX8" fmla="*/ 7428780 w 7506928"/>
              <a:gd name="connsiteY8" fmla="*/ 781482 h 781482"/>
              <a:gd name="connsiteX9" fmla="*/ 78148 w 7506928"/>
              <a:gd name="connsiteY9" fmla="*/ 781482 h 781482"/>
              <a:gd name="connsiteX10" fmla="*/ 22889 w 7506928"/>
              <a:gd name="connsiteY10" fmla="*/ 758593 h 781482"/>
              <a:gd name="connsiteX11" fmla="*/ 0 w 7506928"/>
              <a:gd name="connsiteY11" fmla="*/ 703334 h 781482"/>
              <a:gd name="connsiteX12" fmla="*/ 0 w 7506928"/>
              <a:gd name="connsiteY12" fmla="*/ 78148 h 78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781482">
                <a:moveTo>
                  <a:pt x="0" y="78148"/>
                </a:moveTo>
                <a:cubicBezTo>
                  <a:pt x="0" y="57422"/>
                  <a:pt x="8233" y="37545"/>
                  <a:pt x="22889" y="22889"/>
                </a:cubicBezTo>
                <a:cubicBezTo>
                  <a:pt x="37545" y="8233"/>
                  <a:pt x="57422" y="0"/>
                  <a:pt x="78148" y="0"/>
                </a:cubicBezTo>
                <a:lnTo>
                  <a:pt x="7428780" y="0"/>
                </a:lnTo>
                <a:cubicBezTo>
                  <a:pt x="7449506" y="0"/>
                  <a:pt x="7469383" y="8233"/>
                  <a:pt x="7484039" y="22889"/>
                </a:cubicBezTo>
                <a:cubicBezTo>
                  <a:pt x="7498695" y="37545"/>
                  <a:pt x="7506928" y="57422"/>
                  <a:pt x="7506928" y="78148"/>
                </a:cubicBezTo>
                <a:lnTo>
                  <a:pt x="7506928" y="703334"/>
                </a:lnTo>
                <a:cubicBezTo>
                  <a:pt x="7506928" y="724060"/>
                  <a:pt x="7498695" y="743937"/>
                  <a:pt x="7484039" y="758593"/>
                </a:cubicBezTo>
                <a:cubicBezTo>
                  <a:pt x="7469383" y="773249"/>
                  <a:pt x="7449506" y="781482"/>
                  <a:pt x="7428780" y="781482"/>
                </a:cubicBezTo>
                <a:lnTo>
                  <a:pt x="78148" y="781482"/>
                </a:lnTo>
                <a:cubicBezTo>
                  <a:pt x="57422" y="781482"/>
                  <a:pt x="37545" y="773249"/>
                  <a:pt x="22889" y="758593"/>
                </a:cubicBezTo>
                <a:cubicBezTo>
                  <a:pt x="8233" y="743937"/>
                  <a:pt x="0" y="724060"/>
                  <a:pt x="0" y="703334"/>
                </a:cubicBezTo>
                <a:lnTo>
                  <a:pt x="0" y="78148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128" tIns="135128" rIns="5389978" bIns="135128" numCol="1" spcCol="1270" anchor="ctr" anchorCtr="0">
            <a:noAutofit/>
          </a:bodyPr>
          <a:lstStyle/>
          <a:p>
            <a:pPr lvl="0" algn="ctr" defTabSz="8445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900" kern="1200" dirty="0" smtClean="0">
                <a:solidFill>
                  <a:srgbClr val="002060"/>
                </a:solidFill>
              </a:rPr>
              <a:t>May</a:t>
            </a:r>
            <a:endParaRPr lang="pl-PL" sz="1900" kern="1200" dirty="0">
              <a:solidFill>
                <a:srgbClr val="002060"/>
              </a:solidFill>
            </a:endParaRPr>
          </a:p>
        </p:txBody>
      </p:sp>
      <p:sp>
        <p:nvSpPr>
          <p:cNvPr id="11" name="Dowolny kształt 10"/>
          <p:cNvSpPr/>
          <p:nvPr/>
        </p:nvSpPr>
        <p:spPr>
          <a:xfrm>
            <a:off x="855407" y="3215718"/>
            <a:ext cx="7506928" cy="781482"/>
          </a:xfrm>
          <a:custGeom>
            <a:avLst/>
            <a:gdLst>
              <a:gd name="connsiteX0" fmla="*/ 0 w 7506928"/>
              <a:gd name="connsiteY0" fmla="*/ 78148 h 781482"/>
              <a:gd name="connsiteX1" fmla="*/ 22889 w 7506928"/>
              <a:gd name="connsiteY1" fmla="*/ 22889 h 781482"/>
              <a:gd name="connsiteX2" fmla="*/ 78148 w 7506928"/>
              <a:gd name="connsiteY2" fmla="*/ 0 h 781482"/>
              <a:gd name="connsiteX3" fmla="*/ 7428780 w 7506928"/>
              <a:gd name="connsiteY3" fmla="*/ 0 h 781482"/>
              <a:gd name="connsiteX4" fmla="*/ 7484039 w 7506928"/>
              <a:gd name="connsiteY4" fmla="*/ 22889 h 781482"/>
              <a:gd name="connsiteX5" fmla="*/ 7506928 w 7506928"/>
              <a:gd name="connsiteY5" fmla="*/ 78148 h 781482"/>
              <a:gd name="connsiteX6" fmla="*/ 7506928 w 7506928"/>
              <a:gd name="connsiteY6" fmla="*/ 703334 h 781482"/>
              <a:gd name="connsiteX7" fmla="*/ 7484039 w 7506928"/>
              <a:gd name="connsiteY7" fmla="*/ 758593 h 781482"/>
              <a:gd name="connsiteX8" fmla="*/ 7428780 w 7506928"/>
              <a:gd name="connsiteY8" fmla="*/ 781482 h 781482"/>
              <a:gd name="connsiteX9" fmla="*/ 78148 w 7506928"/>
              <a:gd name="connsiteY9" fmla="*/ 781482 h 781482"/>
              <a:gd name="connsiteX10" fmla="*/ 22889 w 7506928"/>
              <a:gd name="connsiteY10" fmla="*/ 758593 h 781482"/>
              <a:gd name="connsiteX11" fmla="*/ 0 w 7506928"/>
              <a:gd name="connsiteY11" fmla="*/ 703334 h 781482"/>
              <a:gd name="connsiteX12" fmla="*/ 0 w 7506928"/>
              <a:gd name="connsiteY12" fmla="*/ 78148 h 78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781482">
                <a:moveTo>
                  <a:pt x="0" y="78148"/>
                </a:moveTo>
                <a:cubicBezTo>
                  <a:pt x="0" y="57422"/>
                  <a:pt x="8233" y="37545"/>
                  <a:pt x="22889" y="22889"/>
                </a:cubicBezTo>
                <a:cubicBezTo>
                  <a:pt x="37545" y="8233"/>
                  <a:pt x="57422" y="0"/>
                  <a:pt x="78148" y="0"/>
                </a:cubicBezTo>
                <a:lnTo>
                  <a:pt x="7428780" y="0"/>
                </a:lnTo>
                <a:cubicBezTo>
                  <a:pt x="7449506" y="0"/>
                  <a:pt x="7469383" y="8233"/>
                  <a:pt x="7484039" y="22889"/>
                </a:cubicBezTo>
                <a:cubicBezTo>
                  <a:pt x="7498695" y="37545"/>
                  <a:pt x="7506928" y="57422"/>
                  <a:pt x="7506928" y="78148"/>
                </a:cubicBezTo>
                <a:lnTo>
                  <a:pt x="7506928" y="703334"/>
                </a:lnTo>
                <a:cubicBezTo>
                  <a:pt x="7506928" y="724060"/>
                  <a:pt x="7498695" y="743937"/>
                  <a:pt x="7484039" y="758593"/>
                </a:cubicBezTo>
                <a:cubicBezTo>
                  <a:pt x="7469383" y="773249"/>
                  <a:pt x="7449506" y="781482"/>
                  <a:pt x="7428780" y="781482"/>
                </a:cubicBezTo>
                <a:lnTo>
                  <a:pt x="78148" y="781482"/>
                </a:lnTo>
                <a:cubicBezTo>
                  <a:pt x="57422" y="781482"/>
                  <a:pt x="37545" y="773249"/>
                  <a:pt x="22889" y="758593"/>
                </a:cubicBezTo>
                <a:cubicBezTo>
                  <a:pt x="8233" y="743937"/>
                  <a:pt x="0" y="724060"/>
                  <a:pt x="0" y="703334"/>
                </a:cubicBezTo>
                <a:lnTo>
                  <a:pt x="0" y="78148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128" tIns="135128" rIns="5389978" bIns="135128" numCol="1" spcCol="1270" anchor="ctr" anchorCtr="0">
            <a:noAutofit/>
          </a:bodyPr>
          <a:lstStyle/>
          <a:p>
            <a:pPr lvl="0" algn="ctr" defTabSz="8445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900" kern="1200" dirty="0" err="1" smtClean="0">
                <a:solidFill>
                  <a:srgbClr val="002060"/>
                </a:solidFill>
              </a:rPr>
              <a:t>April</a:t>
            </a:r>
            <a:endParaRPr lang="pl-PL" sz="1900" kern="1200" dirty="0">
              <a:solidFill>
                <a:srgbClr val="002060"/>
              </a:solidFill>
            </a:endParaRPr>
          </a:p>
        </p:txBody>
      </p:sp>
      <p:sp>
        <p:nvSpPr>
          <p:cNvPr id="12" name="Dowolny kształt 11"/>
          <p:cNvSpPr/>
          <p:nvPr/>
        </p:nvSpPr>
        <p:spPr>
          <a:xfrm>
            <a:off x="855407" y="2303987"/>
            <a:ext cx="7506928" cy="781482"/>
          </a:xfrm>
          <a:custGeom>
            <a:avLst/>
            <a:gdLst>
              <a:gd name="connsiteX0" fmla="*/ 0 w 7506928"/>
              <a:gd name="connsiteY0" fmla="*/ 78148 h 781482"/>
              <a:gd name="connsiteX1" fmla="*/ 22889 w 7506928"/>
              <a:gd name="connsiteY1" fmla="*/ 22889 h 781482"/>
              <a:gd name="connsiteX2" fmla="*/ 78148 w 7506928"/>
              <a:gd name="connsiteY2" fmla="*/ 0 h 781482"/>
              <a:gd name="connsiteX3" fmla="*/ 7428780 w 7506928"/>
              <a:gd name="connsiteY3" fmla="*/ 0 h 781482"/>
              <a:gd name="connsiteX4" fmla="*/ 7484039 w 7506928"/>
              <a:gd name="connsiteY4" fmla="*/ 22889 h 781482"/>
              <a:gd name="connsiteX5" fmla="*/ 7506928 w 7506928"/>
              <a:gd name="connsiteY5" fmla="*/ 78148 h 781482"/>
              <a:gd name="connsiteX6" fmla="*/ 7506928 w 7506928"/>
              <a:gd name="connsiteY6" fmla="*/ 703334 h 781482"/>
              <a:gd name="connsiteX7" fmla="*/ 7484039 w 7506928"/>
              <a:gd name="connsiteY7" fmla="*/ 758593 h 781482"/>
              <a:gd name="connsiteX8" fmla="*/ 7428780 w 7506928"/>
              <a:gd name="connsiteY8" fmla="*/ 781482 h 781482"/>
              <a:gd name="connsiteX9" fmla="*/ 78148 w 7506928"/>
              <a:gd name="connsiteY9" fmla="*/ 781482 h 781482"/>
              <a:gd name="connsiteX10" fmla="*/ 22889 w 7506928"/>
              <a:gd name="connsiteY10" fmla="*/ 758593 h 781482"/>
              <a:gd name="connsiteX11" fmla="*/ 0 w 7506928"/>
              <a:gd name="connsiteY11" fmla="*/ 703334 h 781482"/>
              <a:gd name="connsiteX12" fmla="*/ 0 w 7506928"/>
              <a:gd name="connsiteY12" fmla="*/ 78148 h 78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781482">
                <a:moveTo>
                  <a:pt x="0" y="78148"/>
                </a:moveTo>
                <a:cubicBezTo>
                  <a:pt x="0" y="57422"/>
                  <a:pt x="8233" y="37545"/>
                  <a:pt x="22889" y="22889"/>
                </a:cubicBezTo>
                <a:cubicBezTo>
                  <a:pt x="37545" y="8233"/>
                  <a:pt x="57422" y="0"/>
                  <a:pt x="78148" y="0"/>
                </a:cubicBezTo>
                <a:lnTo>
                  <a:pt x="7428780" y="0"/>
                </a:lnTo>
                <a:cubicBezTo>
                  <a:pt x="7449506" y="0"/>
                  <a:pt x="7469383" y="8233"/>
                  <a:pt x="7484039" y="22889"/>
                </a:cubicBezTo>
                <a:cubicBezTo>
                  <a:pt x="7498695" y="37545"/>
                  <a:pt x="7506928" y="57422"/>
                  <a:pt x="7506928" y="78148"/>
                </a:cubicBezTo>
                <a:lnTo>
                  <a:pt x="7506928" y="703334"/>
                </a:lnTo>
                <a:cubicBezTo>
                  <a:pt x="7506928" y="724060"/>
                  <a:pt x="7498695" y="743937"/>
                  <a:pt x="7484039" y="758593"/>
                </a:cubicBezTo>
                <a:cubicBezTo>
                  <a:pt x="7469383" y="773249"/>
                  <a:pt x="7449506" y="781482"/>
                  <a:pt x="7428780" y="781482"/>
                </a:cubicBezTo>
                <a:lnTo>
                  <a:pt x="78148" y="781482"/>
                </a:lnTo>
                <a:cubicBezTo>
                  <a:pt x="57422" y="781482"/>
                  <a:pt x="37545" y="773249"/>
                  <a:pt x="22889" y="758593"/>
                </a:cubicBezTo>
                <a:cubicBezTo>
                  <a:pt x="8233" y="743937"/>
                  <a:pt x="0" y="724060"/>
                  <a:pt x="0" y="703334"/>
                </a:cubicBezTo>
                <a:lnTo>
                  <a:pt x="0" y="78148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128" tIns="135128" rIns="5389978" bIns="135128" numCol="1" spcCol="1270" anchor="ctr" anchorCtr="0">
            <a:noAutofit/>
          </a:bodyPr>
          <a:lstStyle/>
          <a:p>
            <a:pPr lvl="0" algn="ctr" defTabSz="8445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900" kern="1200" dirty="0" err="1" smtClean="0">
                <a:solidFill>
                  <a:srgbClr val="002060"/>
                </a:solidFill>
              </a:rPr>
              <a:t>March</a:t>
            </a:r>
            <a:endParaRPr lang="pl-PL" sz="1900" kern="1200" dirty="0">
              <a:solidFill>
                <a:srgbClr val="002060"/>
              </a:solidFill>
            </a:endParaRPr>
          </a:p>
        </p:txBody>
      </p:sp>
      <p:sp>
        <p:nvSpPr>
          <p:cNvPr id="13" name="Dowolny kształt 12"/>
          <p:cNvSpPr/>
          <p:nvPr/>
        </p:nvSpPr>
        <p:spPr>
          <a:xfrm>
            <a:off x="855407" y="1392257"/>
            <a:ext cx="7506928" cy="781482"/>
          </a:xfrm>
          <a:custGeom>
            <a:avLst/>
            <a:gdLst>
              <a:gd name="connsiteX0" fmla="*/ 0 w 7506928"/>
              <a:gd name="connsiteY0" fmla="*/ 78148 h 781482"/>
              <a:gd name="connsiteX1" fmla="*/ 22889 w 7506928"/>
              <a:gd name="connsiteY1" fmla="*/ 22889 h 781482"/>
              <a:gd name="connsiteX2" fmla="*/ 78148 w 7506928"/>
              <a:gd name="connsiteY2" fmla="*/ 0 h 781482"/>
              <a:gd name="connsiteX3" fmla="*/ 7428780 w 7506928"/>
              <a:gd name="connsiteY3" fmla="*/ 0 h 781482"/>
              <a:gd name="connsiteX4" fmla="*/ 7484039 w 7506928"/>
              <a:gd name="connsiteY4" fmla="*/ 22889 h 781482"/>
              <a:gd name="connsiteX5" fmla="*/ 7506928 w 7506928"/>
              <a:gd name="connsiteY5" fmla="*/ 78148 h 781482"/>
              <a:gd name="connsiteX6" fmla="*/ 7506928 w 7506928"/>
              <a:gd name="connsiteY6" fmla="*/ 703334 h 781482"/>
              <a:gd name="connsiteX7" fmla="*/ 7484039 w 7506928"/>
              <a:gd name="connsiteY7" fmla="*/ 758593 h 781482"/>
              <a:gd name="connsiteX8" fmla="*/ 7428780 w 7506928"/>
              <a:gd name="connsiteY8" fmla="*/ 781482 h 781482"/>
              <a:gd name="connsiteX9" fmla="*/ 78148 w 7506928"/>
              <a:gd name="connsiteY9" fmla="*/ 781482 h 781482"/>
              <a:gd name="connsiteX10" fmla="*/ 22889 w 7506928"/>
              <a:gd name="connsiteY10" fmla="*/ 758593 h 781482"/>
              <a:gd name="connsiteX11" fmla="*/ 0 w 7506928"/>
              <a:gd name="connsiteY11" fmla="*/ 703334 h 781482"/>
              <a:gd name="connsiteX12" fmla="*/ 0 w 7506928"/>
              <a:gd name="connsiteY12" fmla="*/ 78148 h 78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06928" h="781482">
                <a:moveTo>
                  <a:pt x="0" y="78148"/>
                </a:moveTo>
                <a:cubicBezTo>
                  <a:pt x="0" y="57422"/>
                  <a:pt x="8233" y="37545"/>
                  <a:pt x="22889" y="22889"/>
                </a:cubicBezTo>
                <a:cubicBezTo>
                  <a:pt x="37545" y="8233"/>
                  <a:pt x="57422" y="0"/>
                  <a:pt x="78148" y="0"/>
                </a:cubicBezTo>
                <a:lnTo>
                  <a:pt x="7428780" y="0"/>
                </a:lnTo>
                <a:cubicBezTo>
                  <a:pt x="7449506" y="0"/>
                  <a:pt x="7469383" y="8233"/>
                  <a:pt x="7484039" y="22889"/>
                </a:cubicBezTo>
                <a:cubicBezTo>
                  <a:pt x="7498695" y="37545"/>
                  <a:pt x="7506928" y="57422"/>
                  <a:pt x="7506928" y="78148"/>
                </a:cubicBezTo>
                <a:lnTo>
                  <a:pt x="7506928" y="703334"/>
                </a:lnTo>
                <a:cubicBezTo>
                  <a:pt x="7506928" y="724060"/>
                  <a:pt x="7498695" y="743937"/>
                  <a:pt x="7484039" y="758593"/>
                </a:cubicBezTo>
                <a:cubicBezTo>
                  <a:pt x="7469383" y="773249"/>
                  <a:pt x="7449506" y="781482"/>
                  <a:pt x="7428780" y="781482"/>
                </a:cubicBezTo>
                <a:lnTo>
                  <a:pt x="78148" y="781482"/>
                </a:lnTo>
                <a:cubicBezTo>
                  <a:pt x="57422" y="781482"/>
                  <a:pt x="37545" y="773249"/>
                  <a:pt x="22889" y="758593"/>
                </a:cubicBezTo>
                <a:cubicBezTo>
                  <a:pt x="8233" y="743937"/>
                  <a:pt x="0" y="724060"/>
                  <a:pt x="0" y="703334"/>
                </a:cubicBezTo>
                <a:lnTo>
                  <a:pt x="0" y="78148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128" tIns="135128" rIns="5389978" bIns="135128" numCol="1" spcCol="1270" anchor="ctr" anchorCtr="0">
            <a:noAutofit/>
          </a:bodyPr>
          <a:lstStyle/>
          <a:p>
            <a:pPr lvl="0" algn="ctr" defTabSz="8445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900" kern="1200" dirty="0" err="1" smtClean="0">
                <a:solidFill>
                  <a:srgbClr val="002060"/>
                </a:solidFill>
              </a:rPr>
              <a:t>Till</a:t>
            </a:r>
            <a:r>
              <a:rPr lang="pl-PL" sz="1900" kern="1200" dirty="0" smtClean="0">
                <a:solidFill>
                  <a:srgbClr val="002060"/>
                </a:solidFill>
              </a:rPr>
              <a:t> </a:t>
            </a:r>
            <a:r>
              <a:rPr lang="pl-PL" sz="1900" kern="1200" dirty="0" err="1" smtClean="0">
                <a:solidFill>
                  <a:srgbClr val="002060"/>
                </a:solidFill>
              </a:rPr>
              <a:t>End</a:t>
            </a:r>
            <a:r>
              <a:rPr lang="pl-PL" sz="1900" kern="1200" dirty="0" smtClean="0">
                <a:solidFill>
                  <a:srgbClr val="002060"/>
                </a:solidFill>
              </a:rPr>
              <a:t> of </a:t>
            </a:r>
            <a:r>
              <a:rPr lang="pl-PL" sz="1900" kern="1200" dirty="0" err="1" smtClean="0">
                <a:solidFill>
                  <a:srgbClr val="002060"/>
                </a:solidFill>
              </a:rPr>
              <a:t>February</a:t>
            </a:r>
            <a:endParaRPr lang="pl-PL" sz="1900" kern="1200" dirty="0">
              <a:solidFill>
                <a:srgbClr val="002060"/>
              </a:solidFill>
            </a:endParaRPr>
          </a:p>
        </p:txBody>
      </p:sp>
      <p:sp>
        <p:nvSpPr>
          <p:cNvPr id="14" name="Dowolny kształt 13"/>
          <p:cNvSpPr/>
          <p:nvPr/>
        </p:nvSpPr>
        <p:spPr>
          <a:xfrm>
            <a:off x="4827010" y="1457381"/>
            <a:ext cx="1688090" cy="651235"/>
          </a:xfrm>
          <a:custGeom>
            <a:avLst/>
            <a:gdLst>
              <a:gd name="connsiteX0" fmla="*/ 0 w 4679246"/>
              <a:gd name="connsiteY0" fmla="*/ 65124 h 651235"/>
              <a:gd name="connsiteX1" fmla="*/ 19074 w 4679246"/>
              <a:gd name="connsiteY1" fmla="*/ 19074 h 651235"/>
              <a:gd name="connsiteX2" fmla="*/ 65124 w 4679246"/>
              <a:gd name="connsiteY2" fmla="*/ 0 h 651235"/>
              <a:gd name="connsiteX3" fmla="*/ 4614122 w 4679246"/>
              <a:gd name="connsiteY3" fmla="*/ 0 h 651235"/>
              <a:gd name="connsiteX4" fmla="*/ 4660172 w 4679246"/>
              <a:gd name="connsiteY4" fmla="*/ 19074 h 651235"/>
              <a:gd name="connsiteX5" fmla="*/ 4679246 w 4679246"/>
              <a:gd name="connsiteY5" fmla="*/ 65124 h 651235"/>
              <a:gd name="connsiteX6" fmla="*/ 4679246 w 4679246"/>
              <a:gd name="connsiteY6" fmla="*/ 586111 h 651235"/>
              <a:gd name="connsiteX7" fmla="*/ 4660172 w 4679246"/>
              <a:gd name="connsiteY7" fmla="*/ 632161 h 651235"/>
              <a:gd name="connsiteX8" fmla="*/ 4614122 w 4679246"/>
              <a:gd name="connsiteY8" fmla="*/ 651235 h 651235"/>
              <a:gd name="connsiteX9" fmla="*/ 65124 w 4679246"/>
              <a:gd name="connsiteY9" fmla="*/ 651235 h 651235"/>
              <a:gd name="connsiteX10" fmla="*/ 19074 w 4679246"/>
              <a:gd name="connsiteY10" fmla="*/ 632161 h 651235"/>
              <a:gd name="connsiteX11" fmla="*/ 0 w 4679246"/>
              <a:gd name="connsiteY11" fmla="*/ 586111 h 651235"/>
              <a:gd name="connsiteX12" fmla="*/ 0 w 4679246"/>
              <a:gd name="connsiteY12" fmla="*/ 65124 h 65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79246" h="651235">
                <a:moveTo>
                  <a:pt x="0" y="65124"/>
                </a:moveTo>
                <a:cubicBezTo>
                  <a:pt x="0" y="47852"/>
                  <a:pt x="6861" y="31287"/>
                  <a:pt x="19074" y="19074"/>
                </a:cubicBezTo>
                <a:cubicBezTo>
                  <a:pt x="31287" y="6861"/>
                  <a:pt x="47852" y="0"/>
                  <a:pt x="65124" y="0"/>
                </a:cubicBezTo>
                <a:lnTo>
                  <a:pt x="4614122" y="0"/>
                </a:lnTo>
                <a:cubicBezTo>
                  <a:pt x="4631394" y="0"/>
                  <a:pt x="4647959" y="6861"/>
                  <a:pt x="4660172" y="19074"/>
                </a:cubicBezTo>
                <a:cubicBezTo>
                  <a:pt x="4672385" y="31287"/>
                  <a:pt x="4679246" y="47852"/>
                  <a:pt x="4679246" y="65124"/>
                </a:cubicBezTo>
                <a:lnTo>
                  <a:pt x="4679246" y="586111"/>
                </a:lnTo>
                <a:cubicBezTo>
                  <a:pt x="4679246" y="603383"/>
                  <a:pt x="4672385" y="619948"/>
                  <a:pt x="4660172" y="632161"/>
                </a:cubicBezTo>
                <a:cubicBezTo>
                  <a:pt x="4647959" y="644374"/>
                  <a:pt x="4631394" y="651235"/>
                  <a:pt x="4614122" y="651235"/>
                </a:cubicBezTo>
                <a:lnTo>
                  <a:pt x="65124" y="651235"/>
                </a:lnTo>
                <a:cubicBezTo>
                  <a:pt x="47852" y="651235"/>
                  <a:pt x="31287" y="644374"/>
                  <a:pt x="19074" y="632161"/>
                </a:cubicBezTo>
                <a:cubicBezTo>
                  <a:pt x="6861" y="619948"/>
                  <a:pt x="0" y="603383"/>
                  <a:pt x="0" y="586111"/>
                </a:cubicBezTo>
                <a:lnTo>
                  <a:pt x="0" y="65124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4" tIns="64794" rIns="64794" bIns="6479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kern="1200" dirty="0" smtClean="0">
                <a:solidFill>
                  <a:srgbClr val="002060"/>
                </a:solidFill>
              </a:rPr>
              <a:t>BAM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tests</a:t>
            </a:r>
            <a:r>
              <a:rPr lang="pl-PL" sz="1200" kern="1200" dirty="0" smtClean="0">
                <a:solidFill>
                  <a:srgbClr val="002060"/>
                </a:solidFill>
              </a:rPr>
              <a:t>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precise</a:t>
            </a:r>
            <a:r>
              <a:rPr lang="pl-PL" sz="1200" kern="1200" dirty="0" smtClean="0">
                <a:solidFill>
                  <a:srgbClr val="002060"/>
                </a:solidFill>
              </a:rPr>
              <a:t> plan</a:t>
            </a:r>
            <a:endParaRPr lang="pl-PL" sz="1200" kern="1200" dirty="0">
              <a:solidFill>
                <a:srgbClr val="002060"/>
              </a:solidFill>
            </a:endParaRPr>
          </a:p>
        </p:txBody>
      </p:sp>
      <p:sp>
        <p:nvSpPr>
          <p:cNvPr id="15" name="Dowolny kształt 14"/>
          <p:cNvSpPr/>
          <p:nvPr/>
        </p:nvSpPr>
        <p:spPr>
          <a:xfrm>
            <a:off x="4315113" y="2108617"/>
            <a:ext cx="1355941" cy="26049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355941" y="0"/>
                </a:moveTo>
                <a:lnTo>
                  <a:pt x="1355941" y="130247"/>
                </a:lnTo>
                <a:lnTo>
                  <a:pt x="0" y="130247"/>
                </a:lnTo>
                <a:lnTo>
                  <a:pt x="0" y="260494"/>
                </a:lnTo>
              </a:path>
            </a:pathLst>
          </a:custGeom>
          <a:noFill/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Dowolny kształt 15"/>
          <p:cNvSpPr/>
          <p:nvPr/>
        </p:nvSpPr>
        <p:spPr>
          <a:xfrm>
            <a:off x="3116914" y="2369111"/>
            <a:ext cx="2396397" cy="651235"/>
          </a:xfrm>
          <a:custGeom>
            <a:avLst/>
            <a:gdLst>
              <a:gd name="connsiteX0" fmla="*/ 0 w 2396397"/>
              <a:gd name="connsiteY0" fmla="*/ 65124 h 651235"/>
              <a:gd name="connsiteX1" fmla="*/ 19074 w 2396397"/>
              <a:gd name="connsiteY1" fmla="*/ 19074 h 651235"/>
              <a:gd name="connsiteX2" fmla="*/ 65124 w 2396397"/>
              <a:gd name="connsiteY2" fmla="*/ 0 h 651235"/>
              <a:gd name="connsiteX3" fmla="*/ 2331273 w 2396397"/>
              <a:gd name="connsiteY3" fmla="*/ 0 h 651235"/>
              <a:gd name="connsiteX4" fmla="*/ 2377323 w 2396397"/>
              <a:gd name="connsiteY4" fmla="*/ 19074 h 651235"/>
              <a:gd name="connsiteX5" fmla="*/ 2396397 w 2396397"/>
              <a:gd name="connsiteY5" fmla="*/ 65124 h 651235"/>
              <a:gd name="connsiteX6" fmla="*/ 2396397 w 2396397"/>
              <a:gd name="connsiteY6" fmla="*/ 586111 h 651235"/>
              <a:gd name="connsiteX7" fmla="*/ 2377323 w 2396397"/>
              <a:gd name="connsiteY7" fmla="*/ 632161 h 651235"/>
              <a:gd name="connsiteX8" fmla="*/ 2331273 w 2396397"/>
              <a:gd name="connsiteY8" fmla="*/ 651235 h 651235"/>
              <a:gd name="connsiteX9" fmla="*/ 65124 w 2396397"/>
              <a:gd name="connsiteY9" fmla="*/ 651235 h 651235"/>
              <a:gd name="connsiteX10" fmla="*/ 19074 w 2396397"/>
              <a:gd name="connsiteY10" fmla="*/ 632161 h 651235"/>
              <a:gd name="connsiteX11" fmla="*/ 0 w 2396397"/>
              <a:gd name="connsiteY11" fmla="*/ 586111 h 651235"/>
              <a:gd name="connsiteX12" fmla="*/ 0 w 2396397"/>
              <a:gd name="connsiteY12" fmla="*/ 65124 h 65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96397" h="651235">
                <a:moveTo>
                  <a:pt x="0" y="65124"/>
                </a:moveTo>
                <a:cubicBezTo>
                  <a:pt x="0" y="47852"/>
                  <a:pt x="6861" y="31287"/>
                  <a:pt x="19074" y="19074"/>
                </a:cubicBezTo>
                <a:cubicBezTo>
                  <a:pt x="31287" y="6861"/>
                  <a:pt x="47852" y="0"/>
                  <a:pt x="65124" y="0"/>
                </a:cubicBezTo>
                <a:lnTo>
                  <a:pt x="2331273" y="0"/>
                </a:lnTo>
                <a:cubicBezTo>
                  <a:pt x="2348545" y="0"/>
                  <a:pt x="2365110" y="6861"/>
                  <a:pt x="2377323" y="19074"/>
                </a:cubicBezTo>
                <a:cubicBezTo>
                  <a:pt x="2389536" y="31287"/>
                  <a:pt x="2396397" y="47852"/>
                  <a:pt x="2396397" y="65124"/>
                </a:cubicBezTo>
                <a:lnTo>
                  <a:pt x="2396397" y="586111"/>
                </a:lnTo>
                <a:cubicBezTo>
                  <a:pt x="2396397" y="603383"/>
                  <a:pt x="2389536" y="619948"/>
                  <a:pt x="2377323" y="632161"/>
                </a:cubicBezTo>
                <a:cubicBezTo>
                  <a:pt x="2365110" y="644374"/>
                  <a:pt x="2348545" y="651235"/>
                  <a:pt x="2331273" y="651235"/>
                </a:cubicBezTo>
                <a:lnTo>
                  <a:pt x="65124" y="651235"/>
                </a:lnTo>
                <a:cubicBezTo>
                  <a:pt x="47852" y="651235"/>
                  <a:pt x="31287" y="644374"/>
                  <a:pt x="19074" y="632161"/>
                </a:cubicBezTo>
                <a:cubicBezTo>
                  <a:pt x="6861" y="619948"/>
                  <a:pt x="0" y="603383"/>
                  <a:pt x="0" y="586111"/>
                </a:cubicBezTo>
                <a:lnTo>
                  <a:pt x="0" y="65124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4" tIns="64794" rIns="64794" bIns="6479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kern="1200" dirty="0" err="1" smtClean="0">
                <a:solidFill>
                  <a:srgbClr val="002060"/>
                </a:solidFill>
              </a:rPr>
              <a:t>FMC-evaluation</a:t>
            </a:r>
            <a:r>
              <a:rPr lang="pl-PL" sz="1200" kern="1200" dirty="0" smtClean="0">
                <a:solidFill>
                  <a:srgbClr val="002060"/>
                </a:solidFill>
              </a:rPr>
              <a:t>: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JS+SBH+JD</a:t>
            </a:r>
            <a:endParaRPr lang="pl-PL" sz="1200" kern="1200" dirty="0">
              <a:solidFill>
                <a:srgbClr val="002060"/>
              </a:solidFill>
            </a:endParaRPr>
          </a:p>
        </p:txBody>
      </p:sp>
      <p:sp>
        <p:nvSpPr>
          <p:cNvPr id="17" name="Dowolny kształt 16"/>
          <p:cNvSpPr/>
          <p:nvPr/>
        </p:nvSpPr>
        <p:spPr>
          <a:xfrm>
            <a:off x="4269393" y="3020347"/>
            <a:ext cx="91440" cy="26049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6049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Dowolny kształt 17"/>
          <p:cNvSpPr/>
          <p:nvPr/>
        </p:nvSpPr>
        <p:spPr>
          <a:xfrm>
            <a:off x="3116914" y="3280841"/>
            <a:ext cx="2396397" cy="651235"/>
          </a:xfrm>
          <a:custGeom>
            <a:avLst/>
            <a:gdLst>
              <a:gd name="connsiteX0" fmla="*/ 0 w 2396397"/>
              <a:gd name="connsiteY0" fmla="*/ 65124 h 651235"/>
              <a:gd name="connsiteX1" fmla="*/ 19074 w 2396397"/>
              <a:gd name="connsiteY1" fmla="*/ 19074 h 651235"/>
              <a:gd name="connsiteX2" fmla="*/ 65124 w 2396397"/>
              <a:gd name="connsiteY2" fmla="*/ 0 h 651235"/>
              <a:gd name="connsiteX3" fmla="*/ 2331273 w 2396397"/>
              <a:gd name="connsiteY3" fmla="*/ 0 h 651235"/>
              <a:gd name="connsiteX4" fmla="*/ 2377323 w 2396397"/>
              <a:gd name="connsiteY4" fmla="*/ 19074 h 651235"/>
              <a:gd name="connsiteX5" fmla="*/ 2396397 w 2396397"/>
              <a:gd name="connsiteY5" fmla="*/ 65124 h 651235"/>
              <a:gd name="connsiteX6" fmla="*/ 2396397 w 2396397"/>
              <a:gd name="connsiteY6" fmla="*/ 586111 h 651235"/>
              <a:gd name="connsiteX7" fmla="*/ 2377323 w 2396397"/>
              <a:gd name="connsiteY7" fmla="*/ 632161 h 651235"/>
              <a:gd name="connsiteX8" fmla="*/ 2331273 w 2396397"/>
              <a:gd name="connsiteY8" fmla="*/ 651235 h 651235"/>
              <a:gd name="connsiteX9" fmla="*/ 65124 w 2396397"/>
              <a:gd name="connsiteY9" fmla="*/ 651235 h 651235"/>
              <a:gd name="connsiteX10" fmla="*/ 19074 w 2396397"/>
              <a:gd name="connsiteY10" fmla="*/ 632161 h 651235"/>
              <a:gd name="connsiteX11" fmla="*/ 0 w 2396397"/>
              <a:gd name="connsiteY11" fmla="*/ 586111 h 651235"/>
              <a:gd name="connsiteX12" fmla="*/ 0 w 2396397"/>
              <a:gd name="connsiteY12" fmla="*/ 65124 h 65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96397" h="651235">
                <a:moveTo>
                  <a:pt x="0" y="65124"/>
                </a:moveTo>
                <a:cubicBezTo>
                  <a:pt x="0" y="47852"/>
                  <a:pt x="6861" y="31287"/>
                  <a:pt x="19074" y="19074"/>
                </a:cubicBezTo>
                <a:cubicBezTo>
                  <a:pt x="31287" y="6861"/>
                  <a:pt x="47852" y="0"/>
                  <a:pt x="65124" y="0"/>
                </a:cubicBezTo>
                <a:lnTo>
                  <a:pt x="2331273" y="0"/>
                </a:lnTo>
                <a:cubicBezTo>
                  <a:pt x="2348545" y="0"/>
                  <a:pt x="2365110" y="6861"/>
                  <a:pt x="2377323" y="19074"/>
                </a:cubicBezTo>
                <a:cubicBezTo>
                  <a:pt x="2389536" y="31287"/>
                  <a:pt x="2396397" y="47852"/>
                  <a:pt x="2396397" y="65124"/>
                </a:cubicBezTo>
                <a:lnTo>
                  <a:pt x="2396397" y="586111"/>
                </a:lnTo>
                <a:cubicBezTo>
                  <a:pt x="2396397" y="603383"/>
                  <a:pt x="2389536" y="619948"/>
                  <a:pt x="2377323" y="632161"/>
                </a:cubicBezTo>
                <a:cubicBezTo>
                  <a:pt x="2365110" y="644374"/>
                  <a:pt x="2348545" y="651235"/>
                  <a:pt x="2331273" y="651235"/>
                </a:cubicBezTo>
                <a:lnTo>
                  <a:pt x="65124" y="651235"/>
                </a:lnTo>
                <a:cubicBezTo>
                  <a:pt x="47852" y="651235"/>
                  <a:pt x="31287" y="644374"/>
                  <a:pt x="19074" y="632161"/>
                </a:cubicBezTo>
                <a:cubicBezTo>
                  <a:pt x="6861" y="619948"/>
                  <a:pt x="0" y="603383"/>
                  <a:pt x="0" y="586111"/>
                </a:cubicBezTo>
                <a:lnTo>
                  <a:pt x="0" y="65124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4" tIns="64794" rIns="64794" bIns="6479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kern="1200" dirty="0" err="1" smtClean="0">
                <a:solidFill>
                  <a:srgbClr val="002060"/>
                </a:solidFill>
              </a:rPr>
              <a:t>System:preparation</a:t>
            </a:r>
            <a:r>
              <a:rPr lang="pl-PL" sz="1200" kern="1200" dirty="0" smtClean="0">
                <a:solidFill>
                  <a:srgbClr val="002060"/>
                </a:solidFill>
              </a:rPr>
              <a:t>: JS</a:t>
            </a:r>
          </a:p>
        </p:txBody>
      </p:sp>
      <p:sp>
        <p:nvSpPr>
          <p:cNvPr id="19" name="Dowolny kształt 18"/>
          <p:cNvSpPr/>
          <p:nvPr/>
        </p:nvSpPr>
        <p:spPr>
          <a:xfrm>
            <a:off x="4269393" y="3932077"/>
            <a:ext cx="91440" cy="26049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6049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Dowolny kształt 19"/>
          <p:cNvSpPr/>
          <p:nvPr/>
        </p:nvSpPr>
        <p:spPr>
          <a:xfrm>
            <a:off x="3116914" y="4192571"/>
            <a:ext cx="2396397" cy="651235"/>
          </a:xfrm>
          <a:custGeom>
            <a:avLst/>
            <a:gdLst>
              <a:gd name="connsiteX0" fmla="*/ 0 w 2396397"/>
              <a:gd name="connsiteY0" fmla="*/ 65124 h 651235"/>
              <a:gd name="connsiteX1" fmla="*/ 19074 w 2396397"/>
              <a:gd name="connsiteY1" fmla="*/ 19074 h 651235"/>
              <a:gd name="connsiteX2" fmla="*/ 65124 w 2396397"/>
              <a:gd name="connsiteY2" fmla="*/ 0 h 651235"/>
              <a:gd name="connsiteX3" fmla="*/ 2331273 w 2396397"/>
              <a:gd name="connsiteY3" fmla="*/ 0 h 651235"/>
              <a:gd name="connsiteX4" fmla="*/ 2377323 w 2396397"/>
              <a:gd name="connsiteY4" fmla="*/ 19074 h 651235"/>
              <a:gd name="connsiteX5" fmla="*/ 2396397 w 2396397"/>
              <a:gd name="connsiteY5" fmla="*/ 65124 h 651235"/>
              <a:gd name="connsiteX6" fmla="*/ 2396397 w 2396397"/>
              <a:gd name="connsiteY6" fmla="*/ 586111 h 651235"/>
              <a:gd name="connsiteX7" fmla="*/ 2377323 w 2396397"/>
              <a:gd name="connsiteY7" fmla="*/ 632161 h 651235"/>
              <a:gd name="connsiteX8" fmla="*/ 2331273 w 2396397"/>
              <a:gd name="connsiteY8" fmla="*/ 651235 h 651235"/>
              <a:gd name="connsiteX9" fmla="*/ 65124 w 2396397"/>
              <a:gd name="connsiteY9" fmla="*/ 651235 h 651235"/>
              <a:gd name="connsiteX10" fmla="*/ 19074 w 2396397"/>
              <a:gd name="connsiteY10" fmla="*/ 632161 h 651235"/>
              <a:gd name="connsiteX11" fmla="*/ 0 w 2396397"/>
              <a:gd name="connsiteY11" fmla="*/ 586111 h 651235"/>
              <a:gd name="connsiteX12" fmla="*/ 0 w 2396397"/>
              <a:gd name="connsiteY12" fmla="*/ 65124 h 65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96397" h="651235">
                <a:moveTo>
                  <a:pt x="0" y="65124"/>
                </a:moveTo>
                <a:cubicBezTo>
                  <a:pt x="0" y="47852"/>
                  <a:pt x="6861" y="31287"/>
                  <a:pt x="19074" y="19074"/>
                </a:cubicBezTo>
                <a:cubicBezTo>
                  <a:pt x="31287" y="6861"/>
                  <a:pt x="47852" y="0"/>
                  <a:pt x="65124" y="0"/>
                </a:cubicBezTo>
                <a:lnTo>
                  <a:pt x="2331273" y="0"/>
                </a:lnTo>
                <a:cubicBezTo>
                  <a:pt x="2348545" y="0"/>
                  <a:pt x="2365110" y="6861"/>
                  <a:pt x="2377323" y="19074"/>
                </a:cubicBezTo>
                <a:cubicBezTo>
                  <a:pt x="2389536" y="31287"/>
                  <a:pt x="2396397" y="47852"/>
                  <a:pt x="2396397" y="65124"/>
                </a:cubicBezTo>
                <a:lnTo>
                  <a:pt x="2396397" y="586111"/>
                </a:lnTo>
                <a:cubicBezTo>
                  <a:pt x="2396397" y="603383"/>
                  <a:pt x="2389536" y="619948"/>
                  <a:pt x="2377323" y="632161"/>
                </a:cubicBezTo>
                <a:cubicBezTo>
                  <a:pt x="2365110" y="644374"/>
                  <a:pt x="2348545" y="651235"/>
                  <a:pt x="2331273" y="651235"/>
                </a:cubicBezTo>
                <a:lnTo>
                  <a:pt x="65124" y="651235"/>
                </a:lnTo>
                <a:cubicBezTo>
                  <a:pt x="47852" y="651235"/>
                  <a:pt x="31287" y="644374"/>
                  <a:pt x="19074" y="632161"/>
                </a:cubicBezTo>
                <a:cubicBezTo>
                  <a:pt x="6861" y="619948"/>
                  <a:pt x="0" y="603383"/>
                  <a:pt x="0" y="586111"/>
                </a:cubicBezTo>
                <a:lnTo>
                  <a:pt x="0" y="65124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4" tIns="64794" rIns="64794" bIns="6479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kern="1200" dirty="0" err="1" smtClean="0">
                <a:solidFill>
                  <a:srgbClr val="002060"/>
                </a:solidFill>
              </a:rPr>
              <a:t>System:preparation</a:t>
            </a:r>
            <a:r>
              <a:rPr lang="pl-PL" sz="1200" kern="1200" dirty="0" smtClean="0">
                <a:solidFill>
                  <a:srgbClr val="002060"/>
                </a:solidFill>
              </a:rPr>
              <a:t>: JS</a:t>
            </a:r>
          </a:p>
        </p:txBody>
      </p:sp>
      <p:sp>
        <p:nvSpPr>
          <p:cNvPr id="21" name="Dowolny kształt 20"/>
          <p:cNvSpPr/>
          <p:nvPr/>
        </p:nvSpPr>
        <p:spPr>
          <a:xfrm>
            <a:off x="4315113" y="4843807"/>
            <a:ext cx="1333454" cy="26049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0247"/>
                </a:lnTo>
                <a:lnTo>
                  <a:pt x="1333454" y="130247"/>
                </a:lnTo>
                <a:lnTo>
                  <a:pt x="1333454" y="26049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Dowolny kształt 22"/>
          <p:cNvSpPr/>
          <p:nvPr/>
        </p:nvSpPr>
        <p:spPr>
          <a:xfrm>
            <a:off x="5671055" y="2108617"/>
            <a:ext cx="1333512" cy="26049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0247"/>
                </a:lnTo>
                <a:lnTo>
                  <a:pt x="1333512" y="130247"/>
                </a:lnTo>
                <a:lnTo>
                  <a:pt x="1333512" y="260494"/>
                </a:lnTo>
              </a:path>
            </a:pathLst>
          </a:custGeom>
          <a:noFill/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Dowolny kształt 23"/>
          <p:cNvSpPr/>
          <p:nvPr/>
        </p:nvSpPr>
        <p:spPr>
          <a:xfrm>
            <a:off x="5806368" y="2369111"/>
            <a:ext cx="2396397" cy="651235"/>
          </a:xfrm>
          <a:custGeom>
            <a:avLst/>
            <a:gdLst>
              <a:gd name="connsiteX0" fmla="*/ 0 w 2396397"/>
              <a:gd name="connsiteY0" fmla="*/ 65124 h 651235"/>
              <a:gd name="connsiteX1" fmla="*/ 19074 w 2396397"/>
              <a:gd name="connsiteY1" fmla="*/ 19074 h 651235"/>
              <a:gd name="connsiteX2" fmla="*/ 65124 w 2396397"/>
              <a:gd name="connsiteY2" fmla="*/ 0 h 651235"/>
              <a:gd name="connsiteX3" fmla="*/ 2331273 w 2396397"/>
              <a:gd name="connsiteY3" fmla="*/ 0 h 651235"/>
              <a:gd name="connsiteX4" fmla="*/ 2377323 w 2396397"/>
              <a:gd name="connsiteY4" fmla="*/ 19074 h 651235"/>
              <a:gd name="connsiteX5" fmla="*/ 2396397 w 2396397"/>
              <a:gd name="connsiteY5" fmla="*/ 65124 h 651235"/>
              <a:gd name="connsiteX6" fmla="*/ 2396397 w 2396397"/>
              <a:gd name="connsiteY6" fmla="*/ 586111 h 651235"/>
              <a:gd name="connsiteX7" fmla="*/ 2377323 w 2396397"/>
              <a:gd name="connsiteY7" fmla="*/ 632161 h 651235"/>
              <a:gd name="connsiteX8" fmla="*/ 2331273 w 2396397"/>
              <a:gd name="connsiteY8" fmla="*/ 651235 h 651235"/>
              <a:gd name="connsiteX9" fmla="*/ 65124 w 2396397"/>
              <a:gd name="connsiteY9" fmla="*/ 651235 h 651235"/>
              <a:gd name="connsiteX10" fmla="*/ 19074 w 2396397"/>
              <a:gd name="connsiteY10" fmla="*/ 632161 h 651235"/>
              <a:gd name="connsiteX11" fmla="*/ 0 w 2396397"/>
              <a:gd name="connsiteY11" fmla="*/ 586111 h 651235"/>
              <a:gd name="connsiteX12" fmla="*/ 0 w 2396397"/>
              <a:gd name="connsiteY12" fmla="*/ 65124 h 65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96397" h="651235">
                <a:moveTo>
                  <a:pt x="0" y="65124"/>
                </a:moveTo>
                <a:cubicBezTo>
                  <a:pt x="0" y="47852"/>
                  <a:pt x="6861" y="31287"/>
                  <a:pt x="19074" y="19074"/>
                </a:cubicBezTo>
                <a:cubicBezTo>
                  <a:pt x="31287" y="6861"/>
                  <a:pt x="47852" y="0"/>
                  <a:pt x="65124" y="0"/>
                </a:cubicBezTo>
                <a:lnTo>
                  <a:pt x="2331273" y="0"/>
                </a:lnTo>
                <a:cubicBezTo>
                  <a:pt x="2348545" y="0"/>
                  <a:pt x="2365110" y="6861"/>
                  <a:pt x="2377323" y="19074"/>
                </a:cubicBezTo>
                <a:cubicBezTo>
                  <a:pt x="2389536" y="31287"/>
                  <a:pt x="2396397" y="47852"/>
                  <a:pt x="2396397" y="65124"/>
                </a:cubicBezTo>
                <a:lnTo>
                  <a:pt x="2396397" y="586111"/>
                </a:lnTo>
                <a:cubicBezTo>
                  <a:pt x="2396397" y="603383"/>
                  <a:pt x="2389536" y="619948"/>
                  <a:pt x="2377323" y="632161"/>
                </a:cubicBezTo>
                <a:cubicBezTo>
                  <a:pt x="2365110" y="644374"/>
                  <a:pt x="2348545" y="651235"/>
                  <a:pt x="2331273" y="651235"/>
                </a:cubicBezTo>
                <a:lnTo>
                  <a:pt x="65124" y="651235"/>
                </a:lnTo>
                <a:cubicBezTo>
                  <a:pt x="47852" y="651235"/>
                  <a:pt x="31287" y="644374"/>
                  <a:pt x="19074" y="632161"/>
                </a:cubicBezTo>
                <a:cubicBezTo>
                  <a:pt x="6861" y="619948"/>
                  <a:pt x="0" y="603383"/>
                  <a:pt x="0" y="586111"/>
                </a:cubicBezTo>
                <a:lnTo>
                  <a:pt x="0" y="65124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4" tIns="64794" rIns="64794" bIns="6479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kern="1200" dirty="0" smtClean="0">
                <a:solidFill>
                  <a:srgbClr val="002060"/>
                </a:solidFill>
              </a:rPr>
              <a:t>„</a:t>
            </a:r>
            <a:r>
              <a:rPr lang="pl-PL" sz="1200" kern="1200" dirty="0" err="1" smtClean="0">
                <a:solidFill>
                  <a:srgbClr val="002060"/>
                </a:solidFill>
              </a:rPr>
              <a:t>Integrated</a:t>
            </a:r>
            <a:r>
              <a:rPr lang="pl-PL" sz="1200" kern="1200" dirty="0" smtClean="0">
                <a:solidFill>
                  <a:srgbClr val="002060"/>
                </a:solidFill>
              </a:rPr>
              <a:t>”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board</a:t>
            </a:r>
            <a:r>
              <a:rPr lang="pl-PL" sz="1200" kern="1200" dirty="0" smtClean="0">
                <a:solidFill>
                  <a:srgbClr val="002060"/>
                </a:solidFill>
              </a:rPr>
              <a:t> design: </a:t>
            </a:r>
            <a:br>
              <a:rPr lang="pl-PL" sz="1200" kern="1200" dirty="0" smtClean="0">
                <a:solidFill>
                  <a:srgbClr val="002060"/>
                </a:solidFill>
              </a:rPr>
            </a:br>
            <a:r>
              <a:rPr lang="pl-PL" sz="1200" kern="1200" dirty="0" smtClean="0">
                <a:solidFill>
                  <a:srgbClr val="002060"/>
                </a:solidFill>
              </a:rPr>
              <a:t>SBH+ JD ;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Laminate</a:t>
            </a:r>
            <a:r>
              <a:rPr lang="pl-PL" sz="1200" kern="1200" dirty="0" smtClean="0">
                <a:solidFill>
                  <a:srgbClr val="002060"/>
                </a:solidFill>
              </a:rPr>
              <a:t> !</a:t>
            </a:r>
            <a:endParaRPr lang="pl-PL" sz="1200" kern="1200" dirty="0">
              <a:solidFill>
                <a:srgbClr val="002060"/>
              </a:solidFill>
            </a:endParaRPr>
          </a:p>
        </p:txBody>
      </p:sp>
      <p:sp>
        <p:nvSpPr>
          <p:cNvPr id="25" name="Dowolny kształt 24"/>
          <p:cNvSpPr/>
          <p:nvPr/>
        </p:nvSpPr>
        <p:spPr>
          <a:xfrm>
            <a:off x="6958847" y="3020347"/>
            <a:ext cx="91440" cy="26049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6049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Dowolny kształt 25"/>
          <p:cNvSpPr/>
          <p:nvPr/>
        </p:nvSpPr>
        <p:spPr>
          <a:xfrm>
            <a:off x="5806368" y="3280841"/>
            <a:ext cx="2396397" cy="651235"/>
          </a:xfrm>
          <a:custGeom>
            <a:avLst/>
            <a:gdLst>
              <a:gd name="connsiteX0" fmla="*/ 0 w 2396397"/>
              <a:gd name="connsiteY0" fmla="*/ 65124 h 651235"/>
              <a:gd name="connsiteX1" fmla="*/ 19074 w 2396397"/>
              <a:gd name="connsiteY1" fmla="*/ 19074 h 651235"/>
              <a:gd name="connsiteX2" fmla="*/ 65124 w 2396397"/>
              <a:gd name="connsiteY2" fmla="*/ 0 h 651235"/>
              <a:gd name="connsiteX3" fmla="*/ 2331273 w 2396397"/>
              <a:gd name="connsiteY3" fmla="*/ 0 h 651235"/>
              <a:gd name="connsiteX4" fmla="*/ 2377323 w 2396397"/>
              <a:gd name="connsiteY4" fmla="*/ 19074 h 651235"/>
              <a:gd name="connsiteX5" fmla="*/ 2396397 w 2396397"/>
              <a:gd name="connsiteY5" fmla="*/ 65124 h 651235"/>
              <a:gd name="connsiteX6" fmla="*/ 2396397 w 2396397"/>
              <a:gd name="connsiteY6" fmla="*/ 586111 h 651235"/>
              <a:gd name="connsiteX7" fmla="*/ 2377323 w 2396397"/>
              <a:gd name="connsiteY7" fmla="*/ 632161 h 651235"/>
              <a:gd name="connsiteX8" fmla="*/ 2331273 w 2396397"/>
              <a:gd name="connsiteY8" fmla="*/ 651235 h 651235"/>
              <a:gd name="connsiteX9" fmla="*/ 65124 w 2396397"/>
              <a:gd name="connsiteY9" fmla="*/ 651235 h 651235"/>
              <a:gd name="connsiteX10" fmla="*/ 19074 w 2396397"/>
              <a:gd name="connsiteY10" fmla="*/ 632161 h 651235"/>
              <a:gd name="connsiteX11" fmla="*/ 0 w 2396397"/>
              <a:gd name="connsiteY11" fmla="*/ 586111 h 651235"/>
              <a:gd name="connsiteX12" fmla="*/ 0 w 2396397"/>
              <a:gd name="connsiteY12" fmla="*/ 65124 h 65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96397" h="651235">
                <a:moveTo>
                  <a:pt x="0" y="65124"/>
                </a:moveTo>
                <a:cubicBezTo>
                  <a:pt x="0" y="47852"/>
                  <a:pt x="6861" y="31287"/>
                  <a:pt x="19074" y="19074"/>
                </a:cubicBezTo>
                <a:cubicBezTo>
                  <a:pt x="31287" y="6861"/>
                  <a:pt x="47852" y="0"/>
                  <a:pt x="65124" y="0"/>
                </a:cubicBezTo>
                <a:lnTo>
                  <a:pt x="2331273" y="0"/>
                </a:lnTo>
                <a:cubicBezTo>
                  <a:pt x="2348545" y="0"/>
                  <a:pt x="2365110" y="6861"/>
                  <a:pt x="2377323" y="19074"/>
                </a:cubicBezTo>
                <a:cubicBezTo>
                  <a:pt x="2389536" y="31287"/>
                  <a:pt x="2396397" y="47852"/>
                  <a:pt x="2396397" y="65124"/>
                </a:cubicBezTo>
                <a:lnTo>
                  <a:pt x="2396397" y="586111"/>
                </a:lnTo>
                <a:cubicBezTo>
                  <a:pt x="2396397" y="603383"/>
                  <a:pt x="2389536" y="619948"/>
                  <a:pt x="2377323" y="632161"/>
                </a:cubicBezTo>
                <a:cubicBezTo>
                  <a:pt x="2365110" y="644374"/>
                  <a:pt x="2348545" y="651235"/>
                  <a:pt x="2331273" y="651235"/>
                </a:cubicBezTo>
                <a:lnTo>
                  <a:pt x="65124" y="651235"/>
                </a:lnTo>
                <a:cubicBezTo>
                  <a:pt x="47852" y="651235"/>
                  <a:pt x="31287" y="644374"/>
                  <a:pt x="19074" y="632161"/>
                </a:cubicBezTo>
                <a:cubicBezTo>
                  <a:pt x="6861" y="619948"/>
                  <a:pt x="0" y="603383"/>
                  <a:pt x="0" y="586111"/>
                </a:cubicBezTo>
                <a:lnTo>
                  <a:pt x="0" y="65124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4" tIns="64794" rIns="64794" bIns="6479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kern="1200" dirty="0" smtClean="0">
                <a:solidFill>
                  <a:srgbClr val="002060"/>
                </a:solidFill>
              </a:rPr>
              <a:t>„</a:t>
            </a:r>
            <a:r>
              <a:rPr lang="pl-PL" sz="1200" kern="1200" dirty="0" err="1" smtClean="0">
                <a:solidFill>
                  <a:srgbClr val="002060"/>
                </a:solidFill>
              </a:rPr>
              <a:t>Integrated</a:t>
            </a:r>
            <a:r>
              <a:rPr lang="pl-PL" sz="1200" kern="1200" dirty="0" smtClean="0">
                <a:solidFill>
                  <a:srgbClr val="002060"/>
                </a:solidFill>
              </a:rPr>
              <a:t>”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board</a:t>
            </a:r>
            <a:r>
              <a:rPr lang="pl-PL" sz="1200" kern="1200" dirty="0" smtClean="0">
                <a:solidFill>
                  <a:srgbClr val="002060"/>
                </a:solidFill>
              </a:rPr>
              <a:t> design</a:t>
            </a:r>
            <a:endParaRPr lang="pl-PL" sz="1200" kern="1200" dirty="0">
              <a:solidFill>
                <a:srgbClr val="002060"/>
              </a:solidFill>
            </a:endParaRPr>
          </a:p>
        </p:txBody>
      </p:sp>
      <p:sp>
        <p:nvSpPr>
          <p:cNvPr id="27" name="Dowolny kształt 26"/>
          <p:cNvSpPr/>
          <p:nvPr/>
        </p:nvSpPr>
        <p:spPr>
          <a:xfrm>
            <a:off x="6958847" y="3932077"/>
            <a:ext cx="91440" cy="26049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6049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Dowolny kształt 27"/>
          <p:cNvSpPr/>
          <p:nvPr/>
        </p:nvSpPr>
        <p:spPr>
          <a:xfrm>
            <a:off x="5806368" y="4192571"/>
            <a:ext cx="2396397" cy="651235"/>
          </a:xfrm>
          <a:custGeom>
            <a:avLst/>
            <a:gdLst>
              <a:gd name="connsiteX0" fmla="*/ 0 w 2396397"/>
              <a:gd name="connsiteY0" fmla="*/ 65124 h 651235"/>
              <a:gd name="connsiteX1" fmla="*/ 19074 w 2396397"/>
              <a:gd name="connsiteY1" fmla="*/ 19074 h 651235"/>
              <a:gd name="connsiteX2" fmla="*/ 65124 w 2396397"/>
              <a:gd name="connsiteY2" fmla="*/ 0 h 651235"/>
              <a:gd name="connsiteX3" fmla="*/ 2331273 w 2396397"/>
              <a:gd name="connsiteY3" fmla="*/ 0 h 651235"/>
              <a:gd name="connsiteX4" fmla="*/ 2377323 w 2396397"/>
              <a:gd name="connsiteY4" fmla="*/ 19074 h 651235"/>
              <a:gd name="connsiteX5" fmla="*/ 2396397 w 2396397"/>
              <a:gd name="connsiteY5" fmla="*/ 65124 h 651235"/>
              <a:gd name="connsiteX6" fmla="*/ 2396397 w 2396397"/>
              <a:gd name="connsiteY6" fmla="*/ 586111 h 651235"/>
              <a:gd name="connsiteX7" fmla="*/ 2377323 w 2396397"/>
              <a:gd name="connsiteY7" fmla="*/ 632161 h 651235"/>
              <a:gd name="connsiteX8" fmla="*/ 2331273 w 2396397"/>
              <a:gd name="connsiteY8" fmla="*/ 651235 h 651235"/>
              <a:gd name="connsiteX9" fmla="*/ 65124 w 2396397"/>
              <a:gd name="connsiteY9" fmla="*/ 651235 h 651235"/>
              <a:gd name="connsiteX10" fmla="*/ 19074 w 2396397"/>
              <a:gd name="connsiteY10" fmla="*/ 632161 h 651235"/>
              <a:gd name="connsiteX11" fmla="*/ 0 w 2396397"/>
              <a:gd name="connsiteY11" fmla="*/ 586111 h 651235"/>
              <a:gd name="connsiteX12" fmla="*/ 0 w 2396397"/>
              <a:gd name="connsiteY12" fmla="*/ 65124 h 65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96397" h="651235">
                <a:moveTo>
                  <a:pt x="0" y="65124"/>
                </a:moveTo>
                <a:cubicBezTo>
                  <a:pt x="0" y="47852"/>
                  <a:pt x="6861" y="31287"/>
                  <a:pt x="19074" y="19074"/>
                </a:cubicBezTo>
                <a:cubicBezTo>
                  <a:pt x="31287" y="6861"/>
                  <a:pt x="47852" y="0"/>
                  <a:pt x="65124" y="0"/>
                </a:cubicBezTo>
                <a:lnTo>
                  <a:pt x="2331273" y="0"/>
                </a:lnTo>
                <a:cubicBezTo>
                  <a:pt x="2348545" y="0"/>
                  <a:pt x="2365110" y="6861"/>
                  <a:pt x="2377323" y="19074"/>
                </a:cubicBezTo>
                <a:cubicBezTo>
                  <a:pt x="2389536" y="31287"/>
                  <a:pt x="2396397" y="47852"/>
                  <a:pt x="2396397" y="65124"/>
                </a:cubicBezTo>
                <a:lnTo>
                  <a:pt x="2396397" y="586111"/>
                </a:lnTo>
                <a:cubicBezTo>
                  <a:pt x="2396397" y="603383"/>
                  <a:pt x="2389536" y="619948"/>
                  <a:pt x="2377323" y="632161"/>
                </a:cubicBezTo>
                <a:cubicBezTo>
                  <a:pt x="2365110" y="644374"/>
                  <a:pt x="2348545" y="651235"/>
                  <a:pt x="2331273" y="651235"/>
                </a:cubicBezTo>
                <a:lnTo>
                  <a:pt x="65124" y="651235"/>
                </a:lnTo>
                <a:cubicBezTo>
                  <a:pt x="47852" y="651235"/>
                  <a:pt x="31287" y="644374"/>
                  <a:pt x="19074" y="632161"/>
                </a:cubicBezTo>
                <a:cubicBezTo>
                  <a:pt x="6861" y="619948"/>
                  <a:pt x="0" y="603383"/>
                  <a:pt x="0" y="586111"/>
                </a:cubicBezTo>
                <a:lnTo>
                  <a:pt x="0" y="65124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4" tIns="64794" rIns="64794" bIns="6479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kern="1200" dirty="0" err="1" smtClean="0">
                <a:solidFill>
                  <a:srgbClr val="002060"/>
                </a:solidFill>
              </a:rPr>
              <a:t>Production</a:t>
            </a:r>
            <a:r>
              <a:rPr lang="pl-PL" sz="1200" kern="1200" dirty="0" smtClean="0">
                <a:solidFill>
                  <a:srgbClr val="002060"/>
                </a:solidFill>
              </a:rPr>
              <a:t> and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Assembly</a:t>
            </a:r>
            <a:endParaRPr lang="pl-PL" sz="1200" kern="1200" dirty="0">
              <a:solidFill>
                <a:srgbClr val="002060"/>
              </a:solidFill>
            </a:endParaRPr>
          </a:p>
        </p:txBody>
      </p:sp>
      <p:sp>
        <p:nvSpPr>
          <p:cNvPr id="29" name="Dowolny kształt 28"/>
          <p:cNvSpPr/>
          <p:nvPr/>
        </p:nvSpPr>
        <p:spPr>
          <a:xfrm>
            <a:off x="5645725" y="4843807"/>
            <a:ext cx="1358842" cy="26049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358842" y="0"/>
                </a:moveTo>
                <a:lnTo>
                  <a:pt x="1358842" y="130247"/>
                </a:lnTo>
                <a:lnTo>
                  <a:pt x="0" y="130247"/>
                </a:lnTo>
                <a:lnTo>
                  <a:pt x="0" y="26049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Dowolny kształt 29"/>
          <p:cNvSpPr/>
          <p:nvPr/>
        </p:nvSpPr>
        <p:spPr>
          <a:xfrm>
            <a:off x="4447526" y="5104301"/>
            <a:ext cx="2396397" cy="651235"/>
          </a:xfrm>
          <a:custGeom>
            <a:avLst/>
            <a:gdLst>
              <a:gd name="connsiteX0" fmla="*/ 0 w 2396397"/>
              <a:gd name="connsiteY0" fmla="*/ 65124 h 651235"/>
              <a:gd name="connsiteX1" fmla="*/ 19074 w 2396397"/>
              <a:gd name="connsiteY1" fmla="*/ 19074 h 651235"/>
              <a:gd name="connsiteX2" fmla="*/ 65124 w 2396397"/>
              <a:gd name="connsiteY2" fmla="*/ 0 h 651235"/>
              <a:gd name="connsiteX3" fmla="*/ 2331273 w 2396397"/>
              <a:gd name="connsiteY3" fmla="*/ 0 h 651235"/>
              <a:gd name="connsiteX4" fmla="*/ 2377323 w 2396397"/>
              <a:gd name="connsiteY4" fmla="*/ 19074 h 651235"/>
              <a:gd name="connsiteX5" fmla="*/ 2396397 w 2396397"/>
              <a:gd name="connsiteY5" fmla="*/ 65124 h 651235"/>
              <a:gd name="connsiteX6" fmla="*/ 2396397 w 2396397"/>
              <a:gd name="connsiteY6" fmla="*/ 586111 h 651235"/>
              <a:gd name="connsiteX7" fmla="*/ 2377323 w 2396397"/>
              <a:gd name="connsiteY7" fmla="*/ 632161 h 651235"/>
              <a:gd name="connsiteX8" fmla="*/ 2331273 w 2396397"/>
              <a:gd name="connsiteY8" fmla="*/ 651235 h 651235"/>
              <a:gd name="connsiteX9" fmla="*/ 65124 w 2396397"/>
              <a:gd name="connsiteY9" fmla="*/ 651235 h 651235"/>
              <a:gd name="connsiteX10" fmla="*/ 19074 w 2396397"/>
              <a:gd name="connsiteY10" fmla="*/ 632161 h 651235"/>
              <a:gd name="connsiteX11" fmla="*/ 0 w 2396397"/>
              <a:gd name="connsiteY11" fmla="*/ 586111 h 651235"/>
              <a:gd name="connsiteX12" fmla="*/ 0 w 2396397"/>
              <a:gd name="connsiteY12" fmla="*/ 65124 h 65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96397" h="651235">
                <a:moveTo>
                  <a:pt x="0" y="65124"/>
                </a:moveTo>
                <a:cubicBezTo>
                  <a:pt x="0" y="47852"/>
                  <a:pt x="6861" y="31287"/>
                  <a:pt x="19074" y="19074"/>
                </a:cubicBezTo>
                <a:cubicBezTo>
                  <a:pt x="31287" y="6861"/>
                  <a:pt x="47852" y="0"/>
                  <a:pt x="65124" y="0"/>
                </a:cubicBezTo>
                <a:lnTo>
                  <a:pt x="2331273" y="0"/>
                </a:lnTo>
                <a:cubicBezTo>
                  <a:pt x="2348545" y="0"/>
                  <a:pt x="2365110" y="6861"/>
                  <a:pt x="2377323" y="19074"/>
                </a:cubicBezTo>
                <a:cubicBezTo>
                  <a:pt x="2389536" y="31287"/>
                  <a:pt x="2396397" y="47852"/>
                  <a:pt x="2396397" y="65124"/>
                </a:cubicBezTo>
                <a:lnTo>
                  <a:pt x="2396397" y="586111"/>
                </a:lnTo>
                <a:cubicBezTo>
                  <a:pt x="2396397" y="603383"/>
                  <a:pt x="2389536" y="619948"/>
                  <a:pt x="2377323" y="632161"/>
                </a:cubicBezTo>
                <a:cubicBezTo>
                  <a:pt x="2365110" y="644374"/>
                  <a:pt x="2348545" y="651235"/>
                  <a:pt x="2331273" y="651235"/>
                </a:cubicBezTo>
                <a:lnTo>
                  <a:pt x="65124" y="651235"/>
                </a:lnTo>
                <a:cubicBezTo>
                  <a:pt x="47852" y="651235"/>
                  <a:pt x="31287" y="644374"/>
                  <a:pt x="19074" y="632161"/>
                </a:cubicBezTo>
                <a:cubicBezTo>
                  <a:pt x="6861" y="619948"/>
                  <a:pt x="0" y="603383"/>
                  <a:pt x="0" y="586111"/>
                </a:cubicBezTo>
                <a:lnTo>
                  <a:pt x="0" y="65124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4" tIns="64794" rIns="64794" bIns="6479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kern="1200" dirty="0" err="1" smtClean="0">
                <a:solidFill>
                  <a:srgbClr val="002060"/>
                </a:solidFill>
              </a:rPr>
              <a:t>Final</a:t>
            </a:r>
            <a:r>
              <a:rPr lang="pl-PL" sz="1200" kern="1200" dirty="0" smtClean="0">
                <a:solidFill>
                  <a:srgbClr val="002060"/>
                </a:solidFill>
              </a:rPr>
              <a:t>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tests</a:t>
            </a:r>
            <a:r>
              <a:rPr lang="pl-PL" sz="1200" kern="1200" dirty="0" smtClean="0">
                <a:solidFill>
                  <a:srgbClr val="002060"/>
                </a:solidFill>
              </a:rPr>
              <a:t> and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Installation</a:t>
            </a:r>
            <a:endParaRPr lang="pl-PL" sz="1200" kern="1200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  <p:sp>
        <p:nvSpPr>
          <p:cNvPr id="31" name="Dowolny kształt 30"/>
          <p:cNvSpPr/>
          <p:nvPr/>
        </p:nvSpPr>
        <p:spPr>
          <a:xfrm>
            <a:off x="6997700" y="1457381"/>
            <a:ext cx="1257300" cy="651235"/>
          </a:xfrm>
          <a:custGeom>
            <a:avLst/>
            <a:gdLst>
              <a:gd name="connsiteX0" fmla="*/ 0 w 4679246"/>
              <a:gd name="connsiteY0" fmla="*/ 65124 h 651235"/>
              <a:gd name="connsiteX1" fmla="*/ 19074 w 4679246"/>
              <a:gd name="connsiteY1" fmla="*/ 19074 h 651235"/>
              <a:gd name="connsiteX2" fmla="*/ 65124 w 4679246"/>
              <a:gd name="connsiteY2" fmla="*/ 0 h 651235"/>
              <a:gd name="connsiteX3" fmla="*/ 4614122 w 4679246"/>
              <a:gd name="connsiteY3" fmla="*/ 0 h 651235"/>
              <a:gd name="connsiteX4" fmla="*/ 4660172 w 4679246"/>
              <a:gd name="connsiteY4" fmla="*/ 19074 h 651235"/>
              <a:gd name="connsiteX5" fmla="*/ 4679246 w 4679246"/>
              <a:gd name="connsiteY5" fmla="*/ 65124 h 651235"/>
              <a:gd name="connsiteX6" fmla="*/ 4679246 w 4679246"/>
              <a:gd name="connsiteY6" fmla="*/ 586111 h 651235"/>
              <a:gd name="connsiteX7" fmla="*/ 4660172 w 4679246"/>
              <a:gd name="connsiteY7" fmla="*/ 632161 h 651235"/>
              <a:gd name="connsiteX8" fmla="*/ 4614122 w 4679246"/>
              <a:gd name="connsiteY8" fmla="*/ 651235 h 651235"/>
              <a:gd name="connsiteX9" fmla="*/ 65124 w 4679246"/>
              <a:gd name="connsiteY9" fmla="*/ 651235 h 651235"/>
              <a:gd name="connsiteX10" fmla="*/ 19074 w 4679246"/>
              <a:gd name="connsiteY10" fmla="*/ 632161 h 651235"/>
              <a:gd name="connsiteX11" fmla="*/ 0 w 4679246"/>
              <a:gd name="connsiteY11" fmla="*/ 586111 h 651235"/>
              <a:gd name="connsiteX12" fmla="*/ 0 w 4679246"/>
              <a:gd name="connsiteY12" fmla="*/ 65124 h 65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79246" h="651235">
                <a:moveTo>
                  <a:pt x="0" y="65124"/>
                </a:moveTo>
                <a:cubicBezTo>
                  <a:pt x="0" y="47852"/>
                  <a:pt x="6861" y="31287"/>
                  <a:pt x="19074" y="19074"/>
                </a:cubicBezTo>
                <a:cubicBezTo>
                  <a:pt x="31287" y="6861"/>
                  <a:pt x="47852" y="0"/>
                  <a:pt x="65124" y="0"/>
                </a:cubicBezTo>
                <a:lnTo>
                  <a:pt x="4614122" y="0"/>
                </a:lnTo>
                <a:cubicBezTo>
                  <a:pt x="4631394" y="0"/>
                  <a:pt x="4647959" y="6861"/>
                  <a:pt x="4660172" y="19074"/>
                </a:cubicBezTo>
                <a:cubicBezTo>
                  <a:pt x="4672385" y="31287"/>
                  <a:pt x="4679246" y="47852"/>
                  <a:pt x="4679246" y="65124"/>
                </a:cubicBezTo>
                <a:lnTo>
                  <a:pt x="4679246" y="586111"/>
                </a:lnTo>
                <a:cubicBezTo>
                  <a:pt x="4679246" y="603383"/>
                  <a:pt x="4672385" y="619948"/>
                  <a:pt x="4660172" y="632161"/>
                </a:cubicBezTo>
                <a:cubicBezTo>
                  <a:pt x="4647959" y="644374"/>
                  <a:pt x="4631394" y="651235"/>
                  <a:pt x="4614122" y="651235"/>
                </a:cubicBezTo>
                <a:lnTo>
                  <a:pt x="65124" y="651235"/>
                </a:lnTo>
                <a:cubicBezTo>
                  <a:pt x="47852" y="651235"/>
                  <a:pt x="31287" y="644374"/>
                  <a:pt x="19074" y="632161"/>
                </a:cubicBezTo>
                <a:cubicBezTo>
                  <a:pt x="6861" y="619948"/>
                  <a:pt x="0" y="603383"/>
                  <a:pt x="0" y="586111"/>
                </a:cubicBezTo>
                <a:lnTo>
                  <a:pt x="0" y="65124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4" tIns="64794" rIns="64794" bIns="6479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kern="1200" dirty="0" err="1" smtClean="0">
                <a:solidFill>
                  <a:srgbClr val="002060"/>
                </a:solidFill>
              </a:rPr>
              <a:t>Additional</a:t>
            </a:r>
            <a:r>
              <a:rPr lang="pl-PL" sz="1200" kern="1200" dirty="0" smtClean="0">
                <a:solidFill>
                  <a:srgbClr val="002060"/>
                </a:solidFill>
              </a:rPr>
              <a:t> PD </a:t>
            </a:r>
            <a:r>
              <a:rPr lang="pl-PL" sz="1200" kern="1200" dirty="0" err="1" smtClean="0">
                <a:solidFill>
                  <a:srgbClr val="002060"/>
                </a:solidFill>
              </a:rPr>
              <a:t>boards</a:t>
            </a:r>
            <a:r>
              <a:rPr lang="pl-PL" sz="1200" kern="1200" dirty="0" smtClean="0">
                <a:solidFill>
                  <a:srgbClr val="002060"/>
                </a:solidFill>
              </a:rPr>
              <a:t> (min. 2)</a:t>
            </a:r>
            <a:endParaRPr lang="pl-PL" sz="1200" kern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20" grpId="0" animBg="1"/>
      <p:bldP spid="24" grpId="0" animBg="1"/>
      <p:bldP spid="26" grpId="0" animBg="1"/>
      <p:bldP spid="28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188" y="206476"/>
            <a:ext cx="8215312" cy="815873"/>
          </a:xfrm>
        </p:spPr>
        <p:txBody>
          <a:bodyPr/>
          <a:lstStyle/>
          <a:p>
            <a:r>
              <a:rPr lang="pl-PL" dirty="0" err="1" smtClean="0"/>
              <a:t>Timeline</a:t>
            </a:r>
            <a:endParaRPr lang="en-US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855407" y="1376816"/>
          <a:ext cx="7506928" cy="4459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</a:p>
          <a:p>
            <a:pPr>
              <a:defRPr/>
            </a:pPr>
            <a:r>
              <a:rPr lang="pl-PL" dirty="0"/>
              <a:t>Samer Bou Habib, </a:t>
            </a:r>
            <a:r>
              <a:rPr lang="pl-PL" dirty="0" err="1"/>
              <a:t>ISE-WUT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to be </a:t>
            </a:r>
            <a:r>
              <a:rPr lang="pl-PL" dirty="0" err="1" smtClean="0"/>
              <a:t>done</a:t>
            </a:r>
            <a:r>
              <a:rPr lang="pl-PL" dirty="0" smtClean="0"/>
              <a:t> </a:t>
            </a:r>
            <a:r>
              <a:rPr lang="pl-PL" dirty="0" err="1" smtClean="0"/>
              <a:t>(fas</a:t>
            </a:r>
            <a:r>
              <a:rPr lang="pl-PL" dirty="0" smtClean="0"/>
              <a:t>t)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8559" y="1638068"/>
            <a:ext cx="5702300" cy="4369032"/>
          </a:xfrm>
          <a:solidFill>
            <a:schemeClr val="tx1"/>
          </a:solidFill>
        </p:spPr>
        <p:txBody>
          <a:bodyPr anchor="ctr"/>
          <a:lstStyle/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2-3 PD </a:t>
            </a:r>
            <a:r>
              <a:rPr lang="pl-PL" sz="2800" dirty="0" err="1" smtClean="0">
                <a:solidFill>
                  <a:srgbClr val="002060"/>
                </a:solidFill>
              </a:rPr>
              <a:t>boards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assembly</a:t>
            </a:r>
            <a:r>
              <a:rPr lang="pl-PL" sz="2800" dirty="0" smtClean="0">
                <a:solidFill>
                  <a:srgbClr val="002060"/>
                </a:solidFill>
              </a:rPr>
              <a:t> and </a:t>
            </a:r>
            <a:r>
              <a:rPr lang="pl-PL" sz="2800" dirty="0" err="1" smtClean="0">
                <a:solidFill>
                  <a:srgbClr val="002060"/>
                </a:solidFill>
              </a:rPr>
              <a:t>tests</a:t>
            </a:r>
            <a:r>
              <a:rPr lang="pl-PL" sz="2800" dirty="0" smtClean="0">
                <a:solidFill>
                  <a:srgbClr val="002060"/>
                </a:solidFill>
              </a:rPr>
              <a:t>: JD</a:t>
            </a:r>
          </a:p>
          <a:p>
            <a:pPr lvl="0"/>
            <a:r>
              <a:rPr lang="pl-PL" sz="2800" dirty="0" err="1" smtClean="0">
                <a:solidFill>
                  <a:srgbClr val="002060"/>
                </a:solidFill>
              </a:rPr>
              <a:t>Laminate</a:t>
            </a:r>
            <a:r>
              <a:rPr lang="pl-PL" sz="2800" dirty="0" smtClean="0">
                <a:solidFill>
                  <a:srgbClr val="002060"/>
                </a:solidFill>
              </a:rPr>
              <a:t> for </a:t>
            </a:r>
            <a:r>
              <a:rPr lang="pl-PL" sz="2800" dirty="0" err="1" smtClean="0">
                <a:solidFill>
                  <a:srgbClr val="002060"/>
                </a:solidFill>
              </a:rPr>
              <a:t>integrated</a:t>
            </a:r>
            <a:r>
              <a:rPr lang="pl-PL" sz="2800" dirty="0" smtClean="0">
                <a:solidFill>
                  <a:srgbClr val="002060"/>
                </a:solidFill>
              </a:rPr>
              <a:t> FMC</a:t>
            </a:r>
          </a:p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CLK </a:t>
            </a:r>
            <a:r>
              <a:rPr lang="pl-PL" sz="2800" dirty="0" err="1" smtClean="0">
                <a:solidFill>
                  <a:srgbClr val="002060"/>
                </a:solidFill>
              </a:rPr>
              <a:t>circuits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evaluation</a:t>
            </a:r>
            <a:r>
              <a:rPr lang="pl-PL" sz="2800" dirty="0" smtClean="0">
                <a:solidFill>
                  <a:srgbClr val="002060"/>
                </a:solidFill>
              </a:rPr>
              <a:t>: JS + SBH</a:t>
            </a:r>
          </a:p>
          <a:p>
            <a:pPr lvl="0"/>
            <a:r>
              <a:rPr lang="pl-PL" sz="2800" dirty="0" smtClean="0">
                <a:solidFill>
                  <a:srgbClr val="002060"/>
                </a:solidFill>
              </a:rPr>
              <a:t>ADC </a:t>
            </a:r>
            <a:r>
              <a:rPr lang="pl-PL" sz="2800" dirty="0" err="1" smtClean="0">
                <a:solidFill>
                  <a:srgbClr val="002060"/>
                </a:solidFill>
              </a:rPr>
              <a:t>circuits</a:t>
            </a:r>
            <a:r>
              <a:rPr lang="pl-PL" sz="2800" dirty="0" smtClean="0">
                <a:solidFill>
                  <a:srgbClr val="002060"/>
                </a:solidFill>
              </a:rPr>
              <a:t> </a:t>
            </a:r>
            <a:r>
              <a:rPr lang="pl-PL" sz="2800" dirty="0" err="1" smtClean="0">
                <a:solidFill>
                  <a:srgbClr val="002060"/>
                </a:solidFill>
              </a:rPr>
              <a:t>evaluation</a:t>
            </a:r>
            <a:r>
              <a:rPr lang="pl-PL" sz="2800" dirty="0" smtClean="0">
                <a:solidFill>
                  <a:srgbClr val="002060"/>
                </a:solidFill>
              </a:rPr>
              <a:t>: JS + SBH</a:t>
            </a:r>
          </a:p>
          <a:p>
            <a:pPr lvl="0"/>
            <a:r>
              <a:rPr lang="pl-PL" sz="2800" dirty="0" err="1" smtClean="0">
                <a:solidFill>
                  <a:srgbClr val="002060"/>
                </a:solidFill>
              </a:rPr>
              <a:t>Integration</a:t>
            </a:r>
            <a:r>
              <a:rPr lang="pl-PL" sz="2800" dirty="0" smtClean="0">
                <a:solidFill>
                  <a:srgbClr val="002060"/>
                </a:solidFill>
              </a:rPr>
              <a:t> of FMC </a:t>
            </a:r>
            <a:r>
              <a:rPr lang="pl-PL" sz="2800" dirty="0" err="1" smtClean="0">
                <a:solidFill>
                  <a:srgbClr val="002060"/>
                </a:solidFill>
              </a:rPr>
              <a:t>with</a:t>
            </a:r>
            <a:r>
              <a:rPr lang="pl-PL" sz="2800" dirty="0" smtClean="0">
                <a:solidFill>
                  <a:srgbClr val="002060"/>
                </a:solidFill>
              </a:rPr>
              <a:t> PD</a:t>
            </a:r>
          </a:p>
          <a:p>
            <a:pPr lvl="1">
              <a:buClr>
                <a:schemeClr val="accent2"/>
              </a:buClr>
            </a:pPr>
            <a:r>
              <a:rPr lang="pl-PL" sz="2800" dirty="0" smtClean="0">
                <a:solidFill>
                  <a:srgbClr val="002060"/>
                </a:solidFill>
              </a:rPr>
              <a:t>Power </a:t>
            </a:r>
            <a:r>
              <a:rPr lang="pl-PL" sz="2800" dirty="0" err="1" smtClean="0">
                <a:solidFill>
                  <a:srgbClr val="002060"/>
                </a:solidFill>
              </a:rPr>
              <a:t>levels</a:t>
            </a:r>
            <a:r>
              <a:rPr lang="pl-PL" sz="2800" dirty="0" smtClean="0">
                <a:solidFill>
                  <a:srgbClr val="002060"/>
                </a:solidFill>
              </a:rPr>
              <a:t>: SBH + JD</a:t>
            </a:r>
          </a:p>
          <a:p>
            <a:pPr lvl="1">
              <a:buClr>
                <a:schemeClr val="accent2"/>
              </a:buClr>
            </a:pPr>
            <a:r>
              <a:rPr lang="pl-PL" sz="2800" dirty="0" smtClean="0">
                <a:solidFill>
                  <a:srgbClr val="002060"/>
                </a:solidFill>
              </a:rPr>
              <a:t>CLK/Time </a:t>
            </a:r>
            <a:r>
              <a:rPr lang="pl-PL" sz="2800" dirty="0" err="1" smtClean="0">
                <a:solidFill>
                  <a:srgbClr val="002060"/>
                </a:solidFill>
              </a:rPr>
              <a:t>shifting</a:t>
            </a:r>
            <a:r>
              <a:rPr lang="pl-PL" sz="2800" dirty="0" smtClean="0">
                <a:solidFill>
                  <a:srgbClr val="002060"/>
                </a:solidFill>
              </a:rPr>
              <a:t> : JS + SBH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BD3A29-6859-40B5-BBEC-E4687483F0E9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2013.02.20 Otwock, Poland</a:t>
            </a:r>
            <a:endParaRPr lang="en-GB" dirty="0"/>
          </a:p>
          <a:p>
            <a:pPr>
              <a:defRPr/>
            </a:pPr>
            <a:r>
              <a:rPr lang="pl-PL" dirty="0"/>
              <a:t>Samer Bou Habib</a:t>
            </a:r>
            <a:r>
              <a:rPr lang="en-GB" dirty="0"/>
              <a:t>,</a:t>
            </a:r>
            <a:r>
              <a:rPr lang="pl-PL" dirty="0"/>
              <a:t> </a:t>
            </a:r>
            <a:r>
              <a:rPr lang="pl-PL" dirty="0" err="1"/>
              <a:t>ISE-WUT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Y European XFEL">
  <a:themeElements>
    <a:clrScheme name="Niestandardowy 2">
      <a:dk1>
        <a:srgbClr val="00B0F0"/>
      </a:dk1>
      <a:lt1>
        <a:srgbClr val="FFFFFF"/>
      </a:lt1>
      <a:dk2>
        <a:srgbClr val="000000"/>
      </a:dk2>
      <a:lt2>
        <a:srgbClr val="E0E0E0"/>
      </a:lt2>
      <a:accent1>
        <a:srgbClr val="00B0F0"/>
      </a:accent1>
      <a:accent2>
        <a:srgbClr val="FFFF00"/>
      </a:accent2>
      <a:accent3>
        <a:srgbClr val="FFFFFF"/>
      </a:accent3>
      <a:accent4>
        <a:srgbClr val="00B0F0"/>
      </a:accent4>
      <a:accent5>
        <a:srgbClr val="ACABB1"/>
      </a:accent5>
      <a:accent6>
        <a:srgbClr val="FFFF00"/>
      </a:accent6>
      <a:hlink>
        <a:srgbClr val="261748"/>
      </a:hlink>
      <a:folHlink>
        <a:srgbClr val="FFFF00"/>
      </a:folHlink>
    </a:clrScheme>
    <a:fontScheme name="Pakiet Office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3561</TotalTime>
  <Words>359</Words>
  <Application>Microsoft Office PowerPoint</Application>
  <PresentationFormat>Pokaz na ekranie (4:3)</PresentationFormat>
  <Paragraphs>95</Paragraphs>
  <Slides>10</Slides>
  <Notes>1</Notes>
  <HiddenSlides>2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DESY European XFEL</vt:lpstr>
      <vt:lpstr>BAM-FMC</vt:lpstr>
      <vt:lpstr>Agenda</vt:lpstr>
      <vt:lpstr>Introduction*</vt:lpstr>
      <vt:lpstr>Block Diagram</vt:lpstr>
      <vt:lpstr>BAM-FMC</vt:lpstr>
      <vt:lpstr>Main Issues – what took so long…</vt:lpstr>
      <vt:lpstr>Timeline</vt:lpstr>
      <vt:lpstr>Timeline</vt:lpstr>
      <vt:lpstr>What is to be done (fast)</vt:lpstr>
      <vt:lpstr> </vt:lpstr>
    </vt:vector>
  </TitlesOfParts>
  <Company>xxx 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Samer</cp:lastModifiedBy>
  <cp:revision>460</cp:revision>
  <cp:lastPrinted>2008-09-01T15:04:16Z</cp:lastPrinted>
  <dcterms:created xsi:type="dcterms:W3CDTF">2008-08-31T12:56:32Z</dcterms:created>
  <dcterms:modified xsi:type="dcterms:W3CDTF">2013-02-20T09:42:58Z</dcterms:modified>
</cp:coreProperties>
</file>