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8.xml" ContentType="application/vnd.openxmlformats-officedocument.presentationml.tags+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61" r:id="rId4"/>
    <p:sldId id="269" r:id="rId5"/>
    <p:sldId id="264" r:id="rId6"/>
    <p:sldId id="265" r:id="rId7"/>
    <p:sldId id="266" r:id="rId8"/>
    <p:sldId id="268" r:id="rId9"/>
    <p:sldId id="263" r:id="rId10"/>
    <p:sldId id="270" r:id="rId11"/>
    <p:sldId id="271" r:id="rId12"/>
    <p:sldId id="260" r:id="rId13"/>
    <p:sldId id="262" r:id="rId14"/>
    <p:sldId id="259" r:id="rId15"/>
    <p:sldId id="272" r:id="rId16"/>
    <p:sldId id="273" r:id="rId17"/>
    <p:sldId id="274" r:id="rId18"/>
    <p:sldId id="277" r:id="rId19"/>
    <p:sldId id="275" r:id="rId20"/>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27" autoAdjust="0"/>
  </p:normalViewPr>
  <p:slideViewPr>
    <p:cSldViewPr>
      <p:cViewPr varScale="1">
        <p:scale>
          <a:sx n="75" d="100"/>
          <a:sy n="75" d="100"/>
        </p:scale>
        <p:origin x="-18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8.xml.rels><?xml version="1.0" encoding="UTF-8" standalone="yes"?>
<Relationships xmlns="http://schemas.openxmlformats.org/package/2006/relationships"><Relationship Id="rId1" Type="http://schemas.openxmlformats.org/officeDocument/2006/relationships/hyperlink" Target="http://ieeexplore.ieee.org/xpls/abs_all.jsp?arnumber=4767851&amp;tag=1"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ieeexplore.ieee.org/xpls/abs_all.jsp?arnumber=4767851&amp;tag=1"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9C8619-49AF-4D55-BD29-6730B5F909CE}"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069D494B-19C7-446F-BAB9-E43B2923CB6E}">
      <dgm:prSet phldrT="[Text]"/>
      <dgm:spPr/>
      <dgm:t>
        <a:bodyPr/>
        <a:lstStyle/>
        <a:p>
          <a:r>
            <a:rPr lang="en-US" dirty="0" smtClean="0"/>
            <a:t>LHC SUSY  searches</a:t>
          </a:r>
          <a:endParaRPr lang="en-US" dirty="0"/>
        </a:p>
      </dgm:t>
    </dgm:pt>
    <dgm:pt modelId="{3DBBA5B4-3C96-44AB-9D9C-C00125C09387}" type="parTrans" cxnId="{D873AC43-4D32-4552-99BC-A598DBE243BB}">
      <dgm:prSet/>
      <dgm:spPr/>
      <dgm:t>
        <a:bodyPr/>
        <a:lstStyle/>
        <a:p>
          <a:endParaRPr lang="en-US"/>
        </a:p>
      </dgm:t>
    </dgm:pt>
    <dgm:pt modelId="{46C0523B-74EF-4A95-ACA1-E533FFE47EAD}" type="sibTrans" cxnId="{D873AC43-4D32-4552-99BC-A598DBE243BB}">
      <dgm:prSet/>
      <dgm:spPr/>
      <dgm:t>
        <a:bodyPr/>
        <a:lstStyle/>
        <a:p>
          <a:endParaRPr lang="en-US"/>
        </a:p>
      </dgm:t>
    </dgm:pt>
    <dgm:pt modelId="{19F3A0E3-D95B-40A0-A4D7-33C8479C400D}">
      <dgm:prSet phldrT="[Text]"/>
      <dgm:spPr/>
      <dgm:t>
        <a:bodyPr/>
        <a:lstStyle/>
        <a:p>
          <a:r>
            <a:rPr lang="en-US" dirty="0" smtClean="0"/>
            <a:t>ILC SUSY searches</a:t>
          </a:r>
          <a:endParaRPr lang="en-US" dirty="0"/>
        </a:p>
      </dgm:t>
    </dgm:pt>
    <dgm:pt modelId="{F14CA0ED-0D30-465B-A486-B44026E8BB62}" type="parTrans" cxnId="{579E6B37-A5D8-44BC-994E-804097A50C70}">
      <dgm:prSet/>
      <dgm:spPr/>
      <dgm:t>
        <a:bodyPr/>
        <a:lstStyle/>
        <a:p>
          <a:endParaRPr lang="en-US"/>
        </a:p>
      </dgm:t>
    </dgm:pt>
    <dgm:pt modelId="{BD4CCF40-5E92-4690-ABAD-7E99BFF280DA}" type="sibTrans" cxnId="{579E6B37-A5D8-44BC-994E-804097A50C70}">
      <dgm:prSet/>
      <dgm:spPr/>
      <dgm:t>
        <a:bodyPr/>
        <a:lstStyle/>
        <a:p>
          <a:endParaRPr lang="en-US"/>
        </a:p>
      </dgm:t>
    </dgm:pt>
    <dgm:pt modelId="{211AD51E-184C-441E-B226-0E3ECEE733F0}">
      <dgm:prSet phldrT="[Text]"/>
      <dgm:spPr/>
      <dgm:t>
        <a:bodyPr/>
        <a:lstStyle/>
        <a:p>
          <a:r>
            <a:rPr lang="en-US" dirty="0" smtClean="0"/>
            <a:t>Can explore a wide phase space within the colored s-particle spectrum</a:t>
          </a:r>
          <a:endParaRPr lang="en-US" dirty="0"/>
        </a:p>
      </dgm:t>
    </dgm:pt>
    <dgm:pt modelId="{ACDF682D-7D90-49FA-A63B-9816724AD4F3}" type="parTrans" cxnId="{32008081-5B24-4E9C-B043-21AAC905CEE8}">
      <dgm:prSet/>
      <dgm:spPr/>
      <dgm:t>
        <a:bodyPr/>
        <a:lstStyle/>
        <a:p>
          <a:endParaRPr lang="en-US"/>
        </a:p>
      </dgm:t>
    </dgm:pt>
    <dgm:pt modelId="{9FFA3CCF-2D90-4763-AF36-7B66808C0940}" type="sibTrans" cxnId="{32008081-5B24-4E9C-B043-21AAC905CEE8}">
      <dgm:prSet/>
      <dgm:spPr/>
      <dgm:t>
        <a:bodyPr/>
        <a:lstStyle/>
        <a:p>
          <a:endParaRPr lang="en-US"/>
        </a:p>
      </dgm:t>
    </dgm:pt>
    <dgm:pt modelId="{AF46D3F9-8FBA-4395-B72C-EC2483FDA85D}">
      <dgm:prSet phldrT="[Text]"/>
      <dgm:spPr/>
      <dgm:t>
        <a:bodyPr/>
        <a:lstStyle/>
        <a:p>
          <a:r>
            <a:rPr lang="en-US" dirty="0" smtClean="0"/>
            <a:t>Much less sensitive to s-leptons and s-top</a:t>
          </a:r>
          <a:endParaRPr lang="en-US" dirty="0"/>
        </a:p>
      </dgm:t>
    </dgm:pt>
    <dgm:pt modelId="{251FA48D-655F-4829-BE2D-4FEF2CD27BBB}" type="parTrans" cxnId="{65F62879-1C9F-4F8A-AD29-FF70E3F4F56C}">
      <dgm:prSet/>
      <dgm:spPr/>
      <dgm:t>
        <a:bodyPr/>
        <a:lstStyle/>
        <a:p>
          <a:endParaRPr lang="en-US"/>
        </a:p>
      </dgm:t>
    </dgm:pt>
    <dgm:pt modelId="{51AC336C-7AC3-4CD5-91B1-6384F79C1E4A}" type="sibTrans" cxnId="{65F62879-1C9F-4F8A-AD29-FF70E3F4F56C}">
      <dgm:prSet/>
      <dgm:spPr/>
      <dgm:t>
        <a:bodyPr/>
        <a:lstStyle/>
        <a:p>
          <a:endParaRPr lang="en-US"/>
        </a:p>
      </dgm:t>
    </dgm:pt>
    <dgm:pt modelId="{E7447FDC-5F4A-4901-B7DE-645480064964}">
      <dgm:prSet phldrT="[Text]"/>
      <dgm:spPr/>
      <dgm:t>
        <a:bodyPr/>
        <a:lstStyle/>
        <a:p>
          <a:r>
            <a:rPr lang="en-US" dirty="0" smtClean="0"/>
            <a:t>Democratic EW production (especially sensitive to light particles)</a:t>
          </a:r>
          <a:endParaRPr lang="en-US" dirty="0"/>
        </a:p>
      </dgm:t>
    </dgm:pt>
    <dgm:pt modelId="{769AA2F7-EADA-410E-9540-68C804D3FD2A}" type="parTrans" cxnId="{1EB76178-AE97-43F1-AC14-1C593BBF1336}">
      <dgm:prSet/>
      <dgm:spPr/>
      <dgm:t>
        <a:bodyPr/>
        <a:lstStyle/>
        <a:p>
          <a:endParaRPr lang="en-US"/>
        </a:p>
      </dgm:t>
    </dgm:pt>
    <dgm:pt modelId="{802E2EF0-21F5-43B1-B19B-4849DD8AC75B}" type="sibTrans" cxnId="{1EB76178-AE97-43F1-AC14-1C593BBF1336}">
      <dgm:prSet/>
      <dgm:spPr/>
      <dgm:t>
        <a:bodyPr/>
        <a:lstStyle/>
        <a:p>
          <a:endParaRPr lang="en-US"/>
        </a:p>
      </dgm:t>
    </dgm:pt>
    <dgm:pt modelId="{6FF8393D-27C8-420E-A295-7AE60965DEE1}">
      <dgm:prSet phldrT="[Text]"/>
      <dgm:spPr/>
      <dgm:t>
        <a:bodyPr/>
        <a:lstStyle/>
        <a:p>
          <a:r>
            <a:rPr lang="en-US" dirty="0" smtClean="0"/>
            <a:t>Good definition of the center of mass energy</a:t>
          </a:r>
          <a:endParaRPr lang="en-US" dirty="0"/>
        </a:p>
      </dgm:t>
    </dgm:pt>
    <dgm:pt modelId="{44A41949-8BC9-475C-8AD6-84B586D062C4}" type="parTrans" cxnId="{7BE5D31E-AF62-4AB9-8D75-D1E29B06B63D}">
      <dgm:prSet/>
      <dgm:spPr/>
      <dgm:t>
        <a:bodyPr/>
        <a:lstStyle/>
        <a:p>
          <a:endParaRPr lang="en-US"/>
        </a:p>
      </dgm:t>
    </dgm:pt>
    <dgm:pt modelId="{74CE0A4E-A471-4CD0-83A6-44C3B450E90A}" type="sibTrans" cxnId="{7BE5D31E-AF62-4AB9-8D75-D1E29B06B63D}">
      <dgm:prSet/>
      <dgm:spPr/>
      <dgm:t>
        <a:bodyPr/>
        <a:lstStyle/>
        <a:p>
          <a:endParaRPr lang="en-US"/>
        </a:p>
      </dgm:t>
    </dgm:pt>
    <dgm:pt modelId="{E1B8E687-1829-4165-A03B-6A9CCDDCEF20}">
      <dgm:prSet phldrT="[Text]"/>
      <dgm:spPr/>
      <dgm:t>
        <a:bodyPr/>
        <a:lstStyle/>
        <a:p>
          <a:r>
            <a:rPr lang="en-US" dirty="0" smtClean="0"/>
            <a:t>Beam polarization under control</a:t>
          </a:r>
          <a:endParaRPr lang="en-US" dirty="0"/>
        </a:p>
      </dgm:t>
    </dgm:pt>
    <dgm:pt modelId="{8BB81D97-F222-4CFB-A51C-73BC2CFA94B1}" type="parTrans" cxnId="{76AE951D-1FE1-487F-AC2B-0183D21C58D8}">
      <dgm:prSet/>
      <dgm:spPr/>
      <dgm:t>
        <a:bodyPr/>
        <a:lstStyle/>
        <a:p>
          <a:endParaRPr lang="en-US"/>
        </a:p>
      </dgm:t>
    </dgm:pt>
    <dgm:pt modelId="{828C7E89-3030-4300-9E08-6F9B48131AE3}" type="sibTrans" cxnId="{76AE951D-1FE1-487F-AC2B-0183D21C58D8}">
      <dgm:prSet/>
      <dgm:spPr/>
      <dgm:t>
        <a:bodyPr/>
        <a:lstStyle/>
        <a:p>
          <a:endParaRPr lang="en-US"/>
        </a:p>
      </dgm:t>
    </dgm:pt>
    <dgm:pt modelId="{B9312207-A333-43ED-B55D-149779792B82}">
      <dgm:prSet phldrT="[Text]"/>
      <dgm:spPr/>
      <dgm:t>
        <a:bodyPr/>
        <a:lstStyle/>
        <a:p>
          <a:r>
            <a:rPr lang="en-US" dirty="0" smtClean="0"/>
            <a:t>Smaller phase space available for a search</a:t>
          </a:r>
          <a:endParaRPr lang="en-US" dirty="0"/>
        </a:p>
      </dgm:t>
    </dgm:pt>
    <dgm:pt modelId="{0B624EB7-A719-40E6-AB0C-691D7BE56192}" type="parTrans" cxnId="{F9933A37-FB54-4BBE-A8C5-AB4380B9B11A}">
      <dgm:prSet/>
      <dgm:spPr/>
      <dgm:t>
        <a:bodyPr/>
        <a:lstStyle/>
        <a:p>
          <a:endParaRPr lang="en-US"/>
        </a:p>
      </dgm:t>
    </dgm:pt>
    <dgm:pt modelId="{5E927E85-1D74-4F13-93C5-EDDDC26C9B9A}" type="sibTrans" cxnId="{F9933A37-FB54-4BBE-A8C5-AB4380B9B11A}">
      <dgm:prSet/>
      <dgm:spPr/>
      <dgm:t>
        <a:bodyPr/>
        <a:lstStyle/>
        <a:p>
          <a:endParaRPr lang="en-US"/>
        </a:p>
      </dgm:t>
    </dgm:pt>
    <dgm:pt modelId="{5408A542-2E16-492B-9C26-0F90EC87EFAD}" type="pres">
      <dgm:prSet presAssocID="{D49C8619-49AF-4D55-BD29-6730B5F909CE}" presName="linear" presStyleCnt="0">
        <dgm:presLayoutVars>
          <dgm:dir/>
          <dgm:animLvl val="lvl"/>
          <dgm:resizeHandles val="exact"/>
        </dgm:presLayoutVars>
      </dgm:prSet>
      <dgm:spPr/>
      <dgm:t>
        <a:bodyPr/>
        <a:lstStyle/>
        <a:p>
          <a:endParaRPr lang="en-US"/>
        </a:p>
      </dgm:t>
    </dgm:pt>
    <dgm:pt modelId="{9004E303-0826-4BF1-B892-C514C618AA5C}" type="pres">
      <dgm:prSet presAssocID="{069D494B-19C7-446F-BAB9-E43B2923CB6E}" presName="parentLin" presStyleCnt="0"/>
      <dgm:spPr/>
    </dgm:pt>
    <dgm:pt modelId="{1848E39A-D102-48B7-B93E-62B40AA3DFA2}" type="pres">
      <dgm:prSet presAssocID="{069D494B-19C7-446F-BAB9-E43B2923CB6E}" presName="parentLeftMargin" presStyleLbl="node1" presStyleIdx="0" presStyleCnt="2"/>
      <dgm:spPr/>
      <dgm:t>
        <a:bodyPr/>
        <a:lstStyle/>
        <a:p>
          <a:endParaRPr lang="en-US"/>
        </a:p>
      </dgm:t>
    </dgm:pt>
    <dgm:pt modelId="{68D6AF79-EDFD-46EF-949C-0B3FA8147944}" type="pres">
      <dgm:prSet presAssocID="{069D494B-19C7-446F-BAB9-E43B2923CB6E}" presName="parentText" presStyleLbl="node1" presStyleIdx="0" presStyleCnt="2">
        <dgm:presLayoutVars>
          <dgm:chMax val="0"/>
          <dgm:bulletEnabled val="1"/>
        </dgm:presLayoutVars>
      </dgm:prSet>
      <dgm:spPr/>
      <dgm:t>
        <a:bodyPr/>
        <a:lstStyle/>
        <a:p>
          <a:endParaRPr lang="en-US"/>
        </a:p>
      </dgm:t>
    </dgm:pt>
    <dgm:pt modelId="{9D5F22F9-0F9C-4F4E-90E9-534F5868013A}" type="pres">
      <dgm:prSet presAssocID="{069D494B-19C7-446F-BAB9-E43B2923CB6E}" presName="negativeSpace" presStyleCnt="0"/>
      <dgm:spPr/>
    </dgm:pt>
    <dgm:pt modelId="{7E9800DA-49B9-44F7-8639-6B29721969AB}" type="pres">
      <dgm:prSet presAssocID="{069D494B-19C7-446F-BAB9-E43B2923CB6E}" presName="childText" presStyleLbl="conFgAcc1" presStyleIdx="0" presStyleCnt="2">
        <dgm:presLayoutVars>
          <dgm:bulletEnabled val="1"/>
        </dgm:presLayoutVars>
      </dgm:prSet>
      <dgm:spPr/>
      <dgm:t>
        <a:bodyPr/>
        <a:lstStyle/>
        <a:p>
          <a:endParaRPr lang="en-US"/>
        </a:p>
      </dgm:t>
    </dgm:pt>
    <dgm:pt modelId="{E72FB501-0776-4E02-875E-0B922298C8E6}" type="pres">
      <dgm:prSet presAssocID="{46C0523B-74EF-4A95-ACA1-E533FFE47EAD}" presName="spaceBetweenRectangles" presStyleCnt="0"/>
      <dgm:spPr/>
    </dgm:pt>
    <dgm:pt modelId="{66BE293A-F049-4DAE-AD4A-FB407FAE38D3}" type="pres">
      <dgm:prSet presAssocID="{19F3A0E3-D95B-40A0-A4D7-33C8479C400D}" presName="parentLin" presStyleCnt="0"/>
      <dgm:spPr/>
    </dgm:pt>
    <dgm:pt modelId="{56EB6175-CBA6-4C7A-AB33-63712D90B5FD}" type="pres">
      <dgm:prSet presAssocID="{19F3A0E3-D95B-40A0-A4D7-33C8479C400D}" presName="parentLeftMargin" presStyleLbl="node1" presStyleIdx="0" presStyleCnt="2"/>
      <dgm:spPr/>
      <dgm:t>
        <a:bodyPr/>
        <a:lstStyle/>
        <a:p>
          <a:endParaRPr lang="en-US"/>
        </a:p>
      </dgm:t>
    </dgm:pt>
    <dgm:pt modelId="{5AAEE3D9-31F6-4252-B8E8-5A27915D54B8}" type="pres">
      <dgm:prSet presAssocID="{19F3A0E3-D95B-40A0-A4D7-33C8479C400D}" presName="parentText" presStyleLbl="node1" presStyleIdx="1" presStyleCnt="2">
        <dgm:presLayoutVars>
          <dgm:chMax val="0"/>
          <dgm:bulletEnabled val="1"/>
        </dgm:presLayoutVars>
      </dgm:prSet>
      <dgm:spPr/>
      <dgm:t>
        <a:bodyPr/>
        <a:lstStyle/>
        <a:p>
          <a:endParaRPr lang="en-US"/>
        </a:p>
      </dgm:t>
    </dgm:pt>
    <dgm:pt modelId="{8CD0D4ED-BF8F-4FEE-9954-099DF1F6B468}" type="pres">
      <dgm:prSet presAssocID="{19F3A0E3-D95B-40A0-A4D7-33C8479C400D}" presName="negativeSpace" presStyleCnt="0"/>
      <dgm:spPr/>
    </dgm:pt>
    <dgm:pt modelId="{61736969-3F58-4A83-AF09-4AFEFD5AF5C2}" type="pres">
      <dgm:prSet presAssocID="{19F3A0E3-D95B-40A0-A4D7-33C8479C400D}" presName="childText" presStyleLbl="conFgAcc1" presStyleIdx="1" presStyleCnt="2">
        <dgm:presLayoutVars>
          <dgm:bulletEnabled val="1"/>
        </dgm:presLayoutVars>
      </dgm:prSet>
      <dgm:spPr/>
      <dgm:t>
        <a:bodyPr/>
        <a:lstStyle/>
        <a:p>
          <a:endParaRPr lang="en-US"/>
        </a:p>
      </dgm:t>
    </dgm:pt>
  </dgm:ptLst>
  <dgm:cxnLst>
    <dgm:cxn modelId="{65F62879-1C9F-4F8A-AD29-FF70E3F4F56C}" srcId="{069D494B-19C7-446F-BAB9-E43B2923CB6E}" destId="{AF46D3F9-8FBA-4395-B72C-EC2483FDA85D}" srcOrd="1" destOrd="0" parTransId="{251FA48D-655F-4829-BE2D-4FEF2CD27BBB}" sibTransId="{51AC336C-7AC3-4CD5-91B1-6384F79C1E4A}"/>
    <dgm:cxn modelId="{D873AC43-4D32-4552-99BC-A598DBE243BB}" srcId="{D49C8619-49AF-4D55-BD29-6730B5F909CE}" destId="{069D494B-19C7-446F-BAB9-E43B2923CB6E}" srcOrd="0" destOrd="0" parTransId="{3DBBA5B4-3C96-44AB-9D9C-C00125C09387}" sibTransId="{46C0523B-74EF-4A95-ACA1-E533FFE47EAD}"/>
    <dgm:cxn modelId="{7BE5D31E-AF62-4AB9-8D75-D1E29B06B63D}" srcId="{19F3A0E3-D95B-40A0-A4D7-33C8479C400D}" destId="{6FF8393D-27C8-420E-A295-7AE60965DEE1}" srcOrd="1" destOrd="0" parTransId="{44A41949-8BC9-475C-8AD6-84B586D062C4}" sibTransId="{74CE0A4E-A471-4CD0-83A6-44C3B450E90A}"/>
    <dgm:cxn modelId="{04E3D886-323B-4AB6-965F-7347AE1DC5B0}" type="presOf" srcId="{AF46D3F9-8FBA-4395-B72C-EC2483FDA85D}" destId="{7E9800DA-49B9-44F7-8639-6B29721969AB}" srcOrd="0" destOrd="1" presId="urn:microsoft.com/office/officeart/2005/8/layout/list1"/>
    <dgm:cxn modelId="{3D483114-ADA4-4A56-A4E5-45113E02AF96}" type="presOf" srcId="{E7447FDC-5F4A-4901-B7DE-645480064964}" destId="{61736969-3F58-4A83-AF09-4AFEFD5AF5C2}" srcOrd="0" destOrd="0" presId="urn:microsoft.com/office/officeart/2005/8/layout/list1"/>
    <dgm:cxn modelId="{828DD645-BAB3-4AE0-A96B-D33BD600C844}" type="presOf" srcId="{D49C8619-49AF-4D55-BD29-6730B5F909CE}" destId="{5408A542-2E16-492B-9C26-0F90EC87EFAD}" srcOrd="0" destOrd="0" presId="urn:microsoft.com/office/officeart/2005/8/layout/list1"/>
    <dgm:cxn modelId="{7696B0F8-2042-443F-828C-EF61CB10D28A}" type="presOf" srcId="{069D494B-19C7-446F-BAB9-E43B2923CB6E}" destId="{1848E39A-D102-48B7-B93E-62B40AA3DFA2}" srcOrd="0" destOrd="0" presId="urn:microsoft.com/office/officeart/2005/8/layout/list1"/>
    <dgm:cxn modelId="{0308EF42-EC52-4F68-87FA-CDD535E032F8}" type="presOf" srcId="{211AD51E-184C-441E-B226-0E3ECEE733F0}" destId="{7E9800DA-49B9-44F7-8639-6B29721969AB}" srcOrd="0" destOrd="0" presId="urn:microsoft.com/office/officeart/2005/8/layout/list1"/>
    <dgm:cxn modelId="{FFDC0A02-5351-478D-9805-47BF2C9F1C16}" type="presOf" srcId="{19F3A0E3-D95B-40A0-A4D7-33C8479C400D}" destId="{56EB6175-CBA6-4C7A-AB33-63712D90B5FD}" srcOrd="0" destOrd="0" presId="urn:microsoft.com/office/officeart/2005/8/layout/list1"/>
    <dgm:cxn modelId="{DCE17C3D-964C-4FC6-822A-67E43EDA0EC9}" type="presOf" srcId="{6FF8393D-27C8-420E-A295-7AE60965DEE1}" destId="{61736969-3F58-4A83-AF09-4AFEFD5AF5C2}" srcOrd="0" destOrd="1" presId="urn:microsoft.com/office/officeart/2005/8/layout/list1"/>
    <dgm:cxn modelId="{1EB76178-AE97-43F1-AC14-1C593BBF1336}" srcId="{19F3A0E3-D95B-40A0-A4D7-33C8479C400D}" destId="{E7447FDC-5F4A-4901-B7DE-645480064964}" srcOrd="0" destOrd="0" parTransId="{769AA2F7-EADA-410E-9540-68C804D3FD2A}" sibTransId="{802E2EF0-21F5-43B1-B19B-4849DD8AC75B}"/>
    <dgm:cxn modelId="{32008081-5B24-4E9C-B043-21AAC905CEE8}" srcId="{069D494B-19C7-446F-BAB9-E43B2923CB6E}" destId="{211AD51E-184C-441E-B226-0E3ECEE733F0}" srcOrd="0" destOrd="0" parTransId="{ACDF682D-7D90-49FA-A63B-9816724AD4F3}" sibTransId="{9FFA3CCF-2D90-4763-AF36-7B66808C0940}"/>
    <dgm:cxn modelId="{412F6C18-7F73-423E-A899-E5BAA8C8B6C7}" type="presOf" srcId="{19F3A0E3-D95B-40A0-A4D7-33C8479C400D}" destId="{5AAEE3D9-31F6-4252-B8E8-5A27915D54B8}" srcOrd="1" destOrd="0" presId="urn:microsoft.com/office/officeart/2005/8/layout/list1"/>
    <dgm:cxn modelId="{579E6B37-A5D8-44BC-994E-804097A50C70}" srcId="{D49C8619-49AF-4D55-BD29-6730B5F909CE}" destId="{19F3A0E3-D95B-40A0-A4D7-33C8479C400D}" srcOrd="1" destOrd="0" parTransId="{F14CA0ED-0D30-465B-A486-B44026E8BB62}" sibTransId="{BD4CCF40-5E92-4690-ABAD-7E99BFF280DA}"/>
    <dgm:cxn modelId="{24EBE792-A10C-4EF1-A6CD-19E942E965A6}" type="presOf" srcId="{069D494B-19C7-446F-BAB9-E43B2923CB6E}" destId="{68D6AF79-EDFD-46EF-949C-0B3FA8147944}" srcOrd="1" destOrd="0" presId="urn:microsoft.com/office/officeart/2005/8/layout/list1"/>
    <dgm:cxn modelId="{78B8FFAB-32AC-4599-8956-5A5BF90D4531}" type="presOf" srcId="{E1B8E687-1829-4165-A03B-6A9CCDDCEF20}" destId="{61736969-3F58-4A83-AF09-4AFEFD5AF5C2}" srcOrd="0" destOrd="2" presId="urn:microsoft.com/office/officeart/2005/8/layout/list1"/>
    <dgm:cxn modelId="{F9933A37-FB54-4BBE-A8C5-AB4380B9B11A}" srcId="{19F3A0E3-D95B-40A0-A4D7-33C8479C400D}" destId="{B9312207-A333-43ED-B55D-149779792B82}" srcOrd="3" destOrd="0" parTransId="{0B624EB7-A719-40E6-AB0C-691D7BE56192}" sibTransId="{5E927E85-1D74-4F13-93C5-EDDDC26C9B9A}"/>
    <dgm:cxn modelId="{61901C52-CAD9-45A0-B006-A4CEAC66BA97}" type="presOf" srcId="{B9312207-A333-43ED-B55D-149779792B82}" destId="{61736969-3F58-4A83-AF09-4AFEFD5AF5C2}" srcOrd="0" destOrd="3" presId="urn:microsoft.com/office/officeart/2005/8/layout/list1"/>
    <dgm:cxn modelId="{76AE951D-1FE1-487F-AC2B-0183D21C58D8}" srcId="{19F3A0E3-D95B-40A0-A4D7-33C8479C400D}" destId="{E1B8E687-1829-4165-A03B-6A9CCDDCEF20}" srcOrd="2" destOrd="0" parTransId="{8BB81D97-F222-4CFB-A51C-73BC2CFA94B1}" sibTransId="{828C7E89-3030-4300-9E08-6F9B48131AE3}"/>
    <dgm:cxn modelId="{615B616D-CB65-494F-963C-5B01AF5CCCD6}" type="presParOf" srcId="{5408A542-2E16-492B-9C26-0F90EC87EFAD}" destId="{9004E303-0826-4BF1-B892-C514C618AA5C}" srcOrd="0" destOrd="0" presId="urn:microsoft.com/office/officeart/2005/8/layout/list1"/>
    <dgm:cxn modelId="{B7C02932-CED9-49BF-80BC-5A6079A7EBD2}" type="presParOf" srcId="{9004E303-0826-4BF1-B892-C514C618AA5C}" destId="{1848E39A-D102-48B7-B93E-62B40AA3DFA2}" srcOrd="0" destOrd="0" presId="urn:microsoft.com/office/officeart/2005/8/layout/list1"/>
    <dgm:cxn modelId="{39EBA8F0-22CA-4DF6-B95E-22D87CA5EB3F}" type="presParOf" srcId="{9004E303-0826-4BF1-B892-C514C618AA5C}" destId="{68D6AF79-EDFD-46EF-949C-0B3FA8147944}" srcOrd="1" destOrd="0" presId="urn:microsoft.com/office/officeart/2005/8/layout/list1"/>
    <dgm:cxn modelId="{D74DC6F7-E7D2-4F7C-987A-95860B6F9562}" type="presParOf" srcId="{5408A542-2E16-492B-9C26-0F90EC87EFAD}" destId="{9D5F22F9-0F9C-4F4E-90E9-534F5868013A}" srcOrd="1" destOrd="0" presId="urn:microsoft.com/office/officeart/2005/8/layout/list1"/>
    <dgm:cxn modelId="{E553BF5C-80F6-4D9D-A139-EC157627D88E}" type="presParOf" srcId="{5408A542-2E16-492B-9C26-0F90EC87EFAD}" destId="{7E9800DA-49B9-44F7-8639-6B29721969AB}" srcOrd="2" destOrd="0" presId="urn:microsoft.com/office/officeart/2005/8/layout/list1"/>
    <dgm:cxn modelId="{9BFC1C60-6473-465D-BEA5-46D098EA6F65}" type="presParOf" srcId="{5408A542-2E16-492B-9C26-0F90EC87EFAD}" destId="{E72FB501-0776-4E02-875E-0B922298C8E6}" srcOrd="3" destOrd="0" presId="urn:microsoft.com/office/officeart/2005/8/layout/list1"/>
    <dgm:cxn modelId="{C4868E5B-EAA4-48A6-97EC-0E3E1005AC04}" type="presParOf" srcId="{5408A542-2E16-492B-9C26-0F90EC87EFAD}" destId="{66BE293A-F049-4DAE-AD4A-FB407FAE38D3}" srcOrd="4" destOrd="0" presId="urn:microsoft.com/office/officeart/2005/8/layout/list1"/>
    <dgm:cxn modelId="{0BCF1AC5-BD6D-4578-A74C-A1E1B72A969B}" type="presParOf" srcId="{66BE293A-F049-4DAE-AD4A-FB407FAE38D3}" destId="{56EB6175-CBA6-4C7A-AB33-63712D90B5FD}" srcOrd="0" destOrd="0" presId="urn:microsoft.com/office/officeart/2005/8/layout/list1"/>
    <dgm:cxn modelId="{93A34728-CBB0-4993-B106-4FBD2FCEF4BC}" type="presParOf" srcId="{66BE293A-F049-4DAE-AD4A-FB407FAE38D3}" destId="{5AAEE3D9-31F6-4252-B8E8-5A27915D54B8}" srcOrd="1" destOrd="0" presId="urn:microsoft.com/office/officeart/2005/8/layout/list1"/>
    <dgm:cxn modelId="{C04C90D3-1773-49D4-8477-94078FC2A4B5}" type="presParOf" srcId="{5408A542-2E16-492B-9C26-0F90EC87EFAD}" destId="{8CD0D4ED-BF8F-4FEE-9954-099DF1F6B468}" srcOrd="5" destOrd="0" presId="urn:microsoft.com/office/officeart/2005/8/layout/list1"/>
    <dgm:cxn modelId="{DBFA49DA-B915-4861-B6AC-EFE118C388EC}" type="presParOf" srcId="{5408A542-2E16-492B-9C26-0F90EC87EFAD}" destId="{61736969-3F58-4A83-AF09-4AFEFD5AF5C2}"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A0683EC-034D-47E0-9CEE-56B3AEDA239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4D939EAF-6DF1-4548-AF9D-55FB1864AE3A}">
      <dgm:prSet phldrT="[Text]"/>
      <dgm:spPr/>
      <dgm:t>
        <a:bodyPr/>
        <a:lstStyle/>
        <a:p>
          <a:r>
            <a:rPr lang="en-US" dirty="0" smtClean="0"/>
            <a:t>LEP Limits</a:t>
          </a:r>
          <a:endParaRPr lang="en-US" dirty="0"/>
        </a:p>
      </dgm:t>
    </dgm:pt>
    <dgm:pt modelId="{A0466351-0F80-4925-B85C-22268BD81870}" type="parTrans" cxnId="{66FBB5BB-7706-4E66-A346-E16700DF958E}">
      <dgm:prSet/>
      <dgm:spPr/>
      <dgm:t>
        <a:bodyPr/>
        <a:lstStyle/>
        <a:p>
          <a:endParaRPr lang="en-US"/>
        </a:p>
      </dgm:t>
    </dgm:pt>
    <dgm:pt modelId="{F02ED038-F8FB-49A7-9D93-D5EBF2A72FAF}" type="sibTrans" cxnId="{66FBB5BB-7706-4E66-A346-E16700DF958E}">
      <dgm:prSet/>
      <dgm:spPr/>
      <dgm:t>
        <a:bodyPr/>
        <a:lstStyle/>
        <a:p>
          <a:endParaRPr lang="en-US"/>
        </a:p>
      </dgm:t>
    </dgm:pt>
    <dgm:pt modelId="{46C9C973-93BD-46C7-8A51-F38139C14710}">
      <dgm:prSet phldrT="[Text]"/>
      <dgm:spPr/>
      <dgm:t>
        <a:bodyPr/>
        <a:lstStyle/>
        <a:p>
          <a:r>
            <a:rPr lang="en-US" dirty="0" smtClean="0"/>
            <a:t>S-Electron mass &gt; 95 </a:t>
          </a:r>
          <a:r>
            <a:rPr lang="en-US" dirty="0" err="1" smtClean="0"/>
            <a:t>GeV</a:t>
          </a:r>
          <a:endParaRPr lang="en-US" dirty="0"/>
        </a:p>
      </dgm:t>
    </dgm:pt>
    <dgm:pt modelId="{20434D2F-DEE0-4EAE-9585-CD899DB2C61B}" type="parTrans" cxnId="{7BC5F13E-B828-4318-837F-C4311C7210FF}">
      <dgm:prSet/>
      <dgm:spPr/>
      <dgm:t>
        <a:bodyPr/>
        <a:lstStyle/>
        <a:p>
          <a:endParaRPr lang="en-US"/>
        </a:p>
      </dgm:t>
    </dgm:pt>
    <dgm:pt modelId="{195A88CF-CD75-4A7F-BE4A-694FD4F6963E}" type="sibTrans" cxnId="{7BC5F13E-B828-4318-837F-C4311C7210FF}">
      <dgm:prSet/>
      <dgm:spPr/>
      <dgm:t>
        <a:bodyPr/>
        <a:lstStyle/>
        <a:p>
          <a:endParaRPr lang="en-US"/>
        </a:p>
      </dgm:t>
    </dgm:pt>
    <dgm:pt modelId="{837477CD-2FB7-48ED-96B4-50B8DDBCAF45}">
      <dgm:prSet phldrT="[Text]"/>
      <dgm:spPr/>
      <dgm:t>
        <a:bodyPr/>
        <a:lstStyle/>
        <a:p>
          <a:r>
            <a:rPr lang="en-US" dirty="0" smtClean="0"/>
            <a:t>ILC Parameters</a:t>
          </a:r>
          <a:endParaRPr lang="en-US" dirty="0"/>
        </a:p>
      </dgm:t>
    </dgm:pt>
    <dgm:pt modelId="{D39A20D8-BA97-4AF8-9EB2-960A207F6EEB}" type="parTrans" cxnId="{EF488240-0147-4ACD-BE63-AF966B607D6D}">
      <dgm:prSet/>
      <dgm:spPr/>
      <dgm:t>
        <a:bodyPr/>
        <a:lstStyle/>
        <a:p>
          <a:endParaRPr lang="en-US"/>
        </a:p>
      </dgm:t>
    </dgm:pt>
    <dgm:pt modelId="{0B9B06DD-101C-487E-A2F6-3F10135FBC7C}" type="sibTrans" cxnId="{EF488240-0147-4ACD-BE63-AF966B607D6D}">
      <dgm:prSet/>
      <dgm:spPr/>
      <dgm:t>
        <a:bodyPr/>
        <a:lstStyle/>
        <a:p>
          <a:endParaRPr lang="en-US"/>
        </a:p>
      </dgm:t>
    </dgm:pt>
    <dgm:pt modelId="{82FA478D-50E5-40E3-A73D-0424826750B6}">
      <dgm:prSet phldrT="[Text]"/>
      <dgm:spPr/>
      <dgm:t>
        <a:bodyPr/>
        <a:lstStyle/>
        <a:p>
          <a:r>
            <a:rPr lang="en-US" dirty="0" smtClean="0"/>
            <a:t>CM energy 500 </a:t>
          </a:r>
          <a:r>
            <a:rPr lang="en-US" dirty="0" err="1" smtClean="0"/>
            <a:t>GeV</a:t>
          </a:r>
          <a:endParaRPr lang="en-US" dirty="0"/>
        </a:p>
      </dgm:t>
    </dgm:pt>
    <dgm:pt modelId="{5C4420A1-4FC1-4F53-B49D-6C2A038F4B85}" type="parTrans" cxnId="{D38516AB-DBF2-4869-BAA2-2159F48012D0}">
      <dgm:prSet/>
      <dgm:spPr/>
      <dgm:t>
        <a:bodyPr/>
        <a:lstStyle/>
        <a:p>
          <a:endParaRPr lang="en-US"/>
        </a:p>
      </dgm:t>
    </dgm:pt>
    <dgm:pt modelId="{625BA4B4-9B66-4F40-96BF-A99FAFC03915}" type="sibTrans" cxnId="{D38516AB-DBF2-4869-BAA2-2159F48012D0}">
      <dgm:prSet/>
      <dgm:spPr/>
      <dgm:t>
        <a:bodyPr/>
        <a:lstStyle/>
        <a:p>
          <a:endParaRPr lang="en-US"/>
        </a:p>
      </dgm:t>
    </dgm:pt>
    <dgm:pt modelId="{58C17502-AF4A-4065-AAC5-ADE0DCCA0254}">
      <dgm:prSet phldrT="[Text]"/>
      <dgm:spPr/>
      <dgm:t>
        <a:bodyPr/>
        <a:lstStyle/>
        <a:p>
          <a:r>
            <a:rPr lang="en-US" dirty="0" err="1" smtClean="0"/>
            <a:t>Neutralino</a:t>
          </a:r>
          <a:r>
            <a:rPr lang="en-US" dirty="0" smtClean="0"/>
            <a:t> mass &gt; 45 </a:t>
          </a:r>
          <a:r>
            <a:rPr lang="en-US" dirty="0" err="1" smtClean="0"/>
            <a:t>GeV</a:t>
          </a:r>
          <a:endParaRPr lang="en-US" dirty="0"/>
        </a:p>
      </dgm:t>
    </dgm:pt>
    <dgm:pt modelId="{10DDCC93-C982-4369-9582-74FE381E79F8}" type="parTrans" cxnId="{4DD6D5BE-DFA2-4A37-9723-F0319710C2A5}">
      <dgm:prSet/>
      <dgm:spPr/>
      <dgm:t>
        <a:bodyPr/>
        <a:lstStyle/>
        <a:p>
          <a:endParaRPr lang="en-US"/>
        </a:p>
      </dgm:t>
    </dgm:pt>
    <dgm:pt modelId="{D1F0475D-B512-4449-9811-E4D227737113}" type="sibTrans" cxnId="{4DD6D5BE-DFA2-4A37-9723-F0319710C2A5}">
      <dgm:prSet/>
      <dgm:spPr/>
      <dgm:t>
        <a:bodyPr/>
        <a:lstStyle/>
        <a:p>
          <a:endParaRPr lang="en-US"/>
        </a:p>
      </dgm:t>
    </dgm:pt>
    <dgm:pt modelId="{BCE60C94-4B85-488D-9DAD-2C840DF5A14B}">
      <dgm:prSet phldrT="[Text]"/>
      <dgm:spPr/>
      <dgm:t>
        <a:bodyPr/>
        <a:lstStyle/>
        <a:p>
          <a:r>
            <a:rPr lang="en-US" dirty="0" smtClean="0"/>
            <a:t>Max electron polarization 80%</a:t>
          </a:r>
          <a:endParaRPr lang="en-US" dirty="0"/>
        </a:p>
      </dgm:t>
    </dgm:pt>
    <dgm:pt modelId="{761E2CE4-FE5C-4207-BE62-2902F2E121D8}" type="parTrans" cxnId="{D2953E6E-3FBF-451C-A296-DF7DFAF83DB6}">
      <dgm:prSet/>
      <dgm:spPr/>
      <dgm:t>
        <a:bodyPr/>
        <a:lstStyle/>
        <a:p>
          <a:endParaRPr lang="en-US"/>
        </a:p>
      </dgm:t>
    </dgm:pt>
    <dgm:pt modelId="{485CC4E4-90D2-4D51-977D-D6B2770312B8}" type="sibTrans" cxnId="{D2953E6E-3FBF-451C-A296-DF7DFAF83DB6}">
      <dgm:prSet/>
      <dgm:spPr/>
      <dgm:t>
        <a:bodyPr/>
        <a:lstStyle/>
        <a:p>
          <a:endParaRPr lang="en-US"/>
        </a:p>
      </dgm:t>
    </dgm:pt>
    <dgm:pt modelId="{2CD9664C-B124-45F8-8DF3-615AC5174691}">
      <dgm:prSet phldrT="[Text]"/>
      <dgm:spPr/>
      <dgm:t>
        <a:bodyPr/>
        <a:lstStyle/>
        <a:p>
          <a:r>
            <a:rPr lang="en-US" dirty="0" smtClean="0"/>
            <a:t>Max positron polarization 30%</a:t>
          </a:r>
          <a:endParaRPr lang="en-US" dirty="0"/>
        </a:p>
      </dgm:t>
    </dgm:pt>
    <dgm:pt modelId="{419A9222-5A4B-4C73-8679-E97FE85EA441}" type="parTrans" cxnId="{7C2FA021-53A1-4476-8FE6-81F642726276}">
      <dgm:prSet/>
      <dgm:spPr/>
      <dgm:t>
        <a:bodyPr/>
        <a:lstStyle/>
        <a:p>
          <a:endParaRPr lang="en-US"/>
        </a:p>
      </dgm:t>
    </dgm:pt>
    <dgm:pt modelId="{DAC355A1-E9AE-481B-BEC3-1903A73BC6A1}" type="sibTrans" cxnId="{7C2FA021-53A1-4476-8FE6-81F642726276}">
      <dgm:prSet/>
      <dgm:spPr/>
      <dgm:t>
        <a:bodyPr/>
        <a:lstStyle/>
        <a:p>
          <a:endParaRPr lang="en-US"/>
        </a:p>
      </dgm:t>
    </dgm:pt>
    <dgm:pt modelId="{FA6172AF-FC95-40AC-925E-D5D6729EEAD4}">
      <dgm:prSet phldrT="[Text]"/>
      <dgm:spPr/>
      <dgm:t>
        <a:bodyPr/>
        <a:lstStyle/>
        <a:p>
          <a:r>
            <a:rPr lang="en-US" dirty="0" smtClean="0"/>
            <a:t>Model Independent signature</a:t>
          </a:r>
          <a:endParaRPr lang="en-US" dirty="0"/>
        </a:p>
      </dgm:t>
    </dgm:pt>
    <dgm:pt modelId="{FF9B3682-F231-4230-AFAB-D9CD28A0966C}" type="parTrans" cxnId="{056419A7-1C74-4A4F-A1A9-56EA0433CBFD}">
      <dgm:prSet/>
      <dgm:spPr/>
      <dgm:t>
        <a:bodyPr/>
        <a:lstStyle/>
        <a:p>
          <a:endParaRPr lang="en-US"/>
        </a:p>
      </dgm:t>
    </dgm:pt>
    <dgm:pt modelId="{AF799BB2-5299-42EE-A59C-500D1C41C8F2}" type="sibTrans" cxnId="{056419A7-1C74-4A4F-A1A9-56EA0433CBFD}">
      <dgm:prSet/>
      <dgm:spPr/>
      <dgm:t>
        <a:bodyPr/>
        <a:lstStyle/>
        <a:p>
          <a:endParaRPr lang="en-US"/>
        </a:p>
      </dgm:t>
    </dgm:pt>
    <dgm:pt modelId="{E02A45E8-072D-4C17-92CC-D388D3E79449}">
      <dgm:prSet phldrT="[Text]"/>
      <dgm:spPr/>
      <dgm:t>
        <a:bodyPr/>
        <a:lstStyle/>
        <a:p>
          <a:r>
            <a:rPr lang="en-US" dirty="0" smtClean="0"/>
            <a:t>Missing energy &gt; 90 </a:t>
          </a:r>
          <a:r>
            <a:rPr lang="en-US" dirty="0" err="1" smtClean="0"/>
            <a:t>GeV</a:t>
          </a:r>
          <a:endParaRPr lang="en-US" dirty="0"/>
        </a:p>
      </dgm:t>
    </dgm:pt>
    <dgm:pt modelId="{33788C3A-096B-442B-A21F-E35BA273F86E}" type="parTrans" cxnId="{0F0E5380-413C-43CC-BF01-9D42ABDD4805}">
      <dgm:prSet/>
      <dgm:spPr/>
      <dgm:t>
        <a:bodyPr/>
        <a:lstStyle/>
        <a:p>
          <a:endParaRPr lang="en-US"/>
        </a:p>
      </dgm:t>
    </dgm:pt>
    <dgm:pt modelId="{2D2EC541-99B0-46BB-869A-5D49B9823FEB}" type="sibTrans" cxnId="{0F0E5380-413C-43CC-BF01-9D42ABDD4805}">
      <dgm:prSet/>
      <dgm:spPr/>
      <dgm:t>
        <a:bodyPr/>
        <a:lstStyle/>
        <a:p>
          <a:endParaRPr lang="en-US"/>
        </a:p>
      </dgm:t>
    </dgm:pt>
    <dgm:pt modelId="{00D81642-BEBE-4D09-8B93-CA048D9CE805}">
      <dgm:prSet phldrT="[Text]"/>
      <dgm:spPr/>
      <dgm:t>
        <a:bodyPr/>
        <a:lstStyle/>
        <a:p>
          <a:r>
            <a:rPr lang="en-US" dirty="0" smtClean="0"/>
            <a:t>1 electron and 1 positron only in the final state</a:t>
          </a:r>
          <a:endParaRPr lang="en-US" dirty="0"/>
        </a:p>
      </dgm:t>
    </dgm:pt>
    <dgm:pt modelId="{6BB3054F-A4C4-4444-A9C8-FE54802BC2CB}" type="parTrans" cxnId="{DB48FCD0-1065-46E5-B0E7-C4D953C223CF}">
      <dgm:prSet/>
      <dgm:spPr/>
    </dgm:pt>
    <dgm:pt modelId="{8300C980-966F-4B57-A024-A0DD82406AEC}" type="sibTrans" cxnId="{DB48FCD0-1065-46E5-B0E7-C4D953C223CF}">
      <dgm:prSet/>
      <dgm:spPr/>
    </dgm:pt>
    <dgm:pt modelId="{973F6176-EFB6-4656-83F3-17D68B8C0FDA}">
      <dgm:prSet phldrT="[Text]"/>
      <dgm:spPr/>
      <dgm:t>
        <a:bodyPr/>
        <a:lstStyle/>
        <a:p>
          <a:r>
            <a:rPr lang="en-US" dirty="0" smtClean="0"/>
            <a:t>Each e/p momentum &lt; 200 </a:t>
          </a:r>
          <a:r>
            <a:rPr lang="en-US" dirty="0" err="1" smtClean="0"/>
            <a:t>GeV</a:t>
          </a:r>
          <a:endParaRPr lang="en-US" dirty="0"/>
        </a:p>
      </dgm:t>
    </dgm:pt>
    <dgm:pt modelId="{1CF4281A-76B2-473D-9BB3-35CE54B83E4D}" type="parTrans" cxnId="{E55382EF-BE67-4B3A-B35F-E75D5B4CAB89}">
      <dgm:prSet/>
      <dgm:spPr/>
    </dgm:pt>
    <dgm:pt modelId="{C4DFB621-E384-46E5-BE4C-DC76D0B53F60}" type="sibTrans" cxnId="{E55382EF-BE67-4B3A-B35F-E75D5B4CAB89}">
      <dgm:prSet/>
      <dgm:spPr/>
    </dgm:pt>
    <dgm:pt modelId="{D64D3A64-CC8C-4E47-A97E-D74F96582359}">
      <dgm:prSet phldrT="[Text]"/>
      <dgm:spPr/>
      <dgm:t>
        <a:bodyPr/>
        <a:lstStyle/>
        <a:p>
          <a:r>
            <a:rPr lang="en-US" dirty="0" smtClean="0"/>
            <a:t>Low activity around the beam pipe</a:t>
          </a:r>
          <a:endParaRPr lang="en-US" dirty="0"/>
        </a:p>
      </dgm:t>
    </dgm:pt>
    <dgm:pt modelId="{A750144A-C99C-46A8-A708-988C64576DCE}" type="parTrans" cxnId="{A6840EB5-ED55-4E30-97B9-B684314B74BA}">
      <dgm:prSet/>
      <dgm:spPr/>
    </dgm:pt>
    <dgm:pt modelId="{3A785963-08F7-4B28-9B58-A04E6675028D}" type="sibTrans" cxnId="{A6840EB5-ED55-4E30-97B9-B684314B74BA}">
      <dgm:prSet/>
      <dgm:spPr/>
    </dgm:pt>
    <dgm:pt modelId="{32AD2F48-A902-4D92-B80D-8C82C53DE649}" type="pres">
      <dgm:prSet presAssocID="{5A0683EC-034D-47E0-9CEE-56B3AEDA2398}" presName="linear" presStyleCnt="0">
        <dgm:presLayoutVars>
          <dgm:animLvl val="lvl"/>
          <dgm:resizeHandles val="exact"/>
        </dgm:presLayoutVars>
      </dgm:prSet>
      <dgm:spPr/>
      <dgm:t>
        <a:bodyPr/>
        <a:lstStyle/>
        <a:p>
          <a:endParaRPr lang="en-US"/>
        </a:p>
      </dgm:t>
    </dgm:pt>
    <dgm:pt modelId="{05AC4559-FAD5-4E8B-81C6-D870CE1439DF}" type="pres">
      <dgm:prSet presAssocID="{4D939EAF-6DF1-4548-AF9D-55FB1864AE3A}" presName="parentText" presStyleLbl="node1" presStyleIdx="0" presStyleCnt="3">
        <dgm:presLayoutVars>
          <dgm:chMax val="0"/>
          <dgm:bulletEnabled val="1"/>
        </dgm:presLayoutVars>
      </dgm:prSet>
      <dgm:spPr/>
      <dgm:t>
        <a:bodyPr/>
        <a:lstStyle/>
        <a:p>
          <a:endParaRPr lang="en-US"/>
        </a:p>
      </dgm:t>
    </dgm:pt>
    <dgm:pt modelId="{98D1C7B9-4F86-4A3A-B971-289AB09CCED4}" type="pres">
      <dgm:prSet presAssocID="{4D939EAF-6DF1-4548-AF9D-55FB1864AE3A}" presName="childText" presStyleLbl="revTx" presStyleIdx="0" presStyleCnt="3">
        <dgm:presLayoutVars>
          <dgm:bulletEnabled val="1"/>
        </dgm:presLayoutVars>
      </dgm:prSet>
      <dgm:spPr/>
      <dgm:t>
        <a:bodyPr/>
        <a:lstStyle/>
        <a:p>
          <a:endParaRPr lang="en-US"/>
        </a:p>
      </dgm:t>
    </dgm:pt>
    <dgm:pt modelId="{4831F7F3-8264-4A3E-9891-B33689EE16FC}" type="pres">
      <dgm:prSet presAssocID="{837477CD-2FB7-48ED-96B4-50B8DDBCAF45}" presName="parentText" presStyleLbl="node1" presStyleIdx="1" presStyleCnt="3">
        <dgm:presLayoutVars>
          <dgm:chMax val="0"/>
          <dgm:bulletEnabled val="1"/>
        </dgm:presLayoutVars>
      </dgm:prSet>
      <dgm:spPr/>
      <dgm:t>
        <a:bodyPr/>
        <a:lstStyle/>
        <a:p>
          <a:endParaRPr lang="en-US"/>
        </a:p>
      </dgm:t>
    </dgm:pt>
    <dgm:pt modelId="{6D3E878B-3272-4261-BB24-6057F9673BB2}" type="pres">
      <dgm:prSet presAssocID="{837477CD-2FB7-48ED-96B4-50B8DDBCAF45}" presName="childText" presStyleLbl="revTx" presStyleIdx="1" presStyleCnt="3">
        <dgm:presLayoutVars>
          <dgm:bulletEnabled val="1"/>
        </dgm:presLayoutVars>
      </dgm:prSet>
      <dgm:spPr/>
      <dgm:t>
        <a:bodyPr/>
        <a:lstStyle/>
        <a:p>
          <a:endParaRPr lang="en-US"/>
        </a:p>
      </dgm:t>
    </dgm:pt>
    <dgm:pt modelId="{4F4AAF8D-97FB-44FC-B2E7-D0ACA5A72D8D}" type="pres">
      <dgm:prSet presAssocID="{FA6172AF-FC95-40AC-925E-D5D6729EEAD4}" presName="parentText" presStyleLbl="node1" presStyleIdx="2" presStyleCnt="3">
        <dgm:presLayoutVars>
          <dgm:chMax val="0"/>
          <dgm:bulletEnabled val="1"/>
        </dgm:presLayoutVars>
      </dgm:prSet>
      <dgm:spPr/>
      <dgm:t>
        <a:bodyPr/>
        <a:lstStyle/>
        <a:p>
          <a:endParaRPr lang="en-US"/>
        </a:p>
      </dgm:t>
    </dgm:pt>
    <dgm:pt modelId="{C919BED6-7A64-403F-8872-981CFBBF4606}" type="pres">
      <dgm:prSet presAssocID="{FA6172AF-FC95-40AC-925E-D5D6729EEAD4}" presName="childText" presStyleLbl="revTx" presStyleIdx="2" presStyleCnt="3">
        <dgm:presLayoutVars>
          <dgm:bulletEnabled val="1"/>
        </dgm:presLayoutVars>
      </dgm:prSet>
      <dgm:spPr/>
      <dgm:t>
        <a:bodyPr/>
        <a:lstStyle/>
        <a:p>
          <a:endParaRPr lang="en-US"/>
        </a:p>
      </dgm:t>
    </dgm:pt>
  </dgm:ptLst>
  <dgm:cxnLst>
    <dgm:cxn modelId="{50F747E0-C6FD-42F8-AB97-A6EDA9CA4FB1}" type="presOf" srcId="{46C9C973-93BD-46C7-8A51-F38139C14710}" destId="{98D1C7B9-4F86-4A3A-B971-289AB09CCED4}" srcOrd="0" destOrd="0" presId="urn:microsoft.com/office/officeart/2005/8/layout/vList2"/>
    <dgm:cxn modelId="{D38516AB-DBF2-4869-BAA2-2159F48012D0}" srcId="{837477CD-2FB7-48ED-96B4-50B8DDBCAF45}" destId="{82FA478D-50E5-40E3-A73D-0424826750B6}" srcOrd="0" destOrd="0" parTransId="{5C4420A1-4FC1-4F53-B49D-6C2A038F4B85}" sibTransId="{625BA4B4-9B66-4F40-96BF-A99FAFC03915}"/>
    <dgm:cxn modelId="{DB48FCD0-1065-46E5-B0E7-C4D953C223CF}" srcId="{FA6172AF-FC95-40AC-925E-D5D6729EEAD4}" destId="{00D81642-BEBE-4D09-8B93-CA048D9CE805}" srcOrd="1" destOrd="0" parTransId="{6BB3054F-A4C4-4444-A9C8-FE54802BC2CB}" sibTransId="{8300C980-966F-4B57-A024-A0DD82406AEC}"/>
    <dgm:cxn modelId="{056419A7-1C74-4A4F-A1A9-56EA0433CBFD}" srcId="{5A0683EC-034D-47E0-9CEE-56B3AEDA2398}" destId="{FA6172AF-FC95-40AC-925E-D5D6729EEAD4}" srcOrd="2" destOrd="0" parTransId="{FF9B3682-F231-4230-AFAB-D9CD28A0966C}" sibTransId="{AF799BB2-5299-42EE-A59C-500D1C41C8F2}"/>
    <dgm:cxn modelId="{4DD6D5BE-DFA2-4A37-9723-F0319710C2A5}" srcId="{4D939EAF-6DF1-4548-AF9D-55FB1864AE3A}" destId="{58C17502-AF4A-4065-AAC5-ADE0DCCA0254}" srcOrd="1" destOrd="0" parTransId="{10DDCC93-C982-4369-9582-74FE381E79F8}" sibTransId="{D1F0475D-B512-4449-9811-E4D227737113}"/>
    <dgm:cxn modelId="{F6C5BC11-D763-4D68-AF79-78D93FED50BC}" type="presOf" srcId="{4D939EAF-6DF1-4548-AF9D-55FB1864AE3A}" destId="{05AC4559-FAD5-4E8B-81C6-D870CE1439DF}" srcOrd="0" destOrd="0" presId="urn:microsoft.com/office/officeart/2005/8/layout/vList2"/>
    <dgm:cxn modelId="{66FBB5BB-7706-4E66-A346-E16700DF958E}" srcId="{5A0683EC-034D-47E0-9CEE-56B3AEDA2398}" destId="{4D939EAF-6DF1-4548-AF9D-55FB1864AE3A}" srcOrd="0" destOrd="0" parTransId="{A0466351-0F80-4925-B85C-22268BD81870}" sibTransId="{F02ED038-F8FB-49A7-9D93-D5EBF2A72FAF}"/>
    <dgm:cxn modelId="{468A3602-CE27-4AC8-93F8-B76F62C951E8}" type="presOf" srcId="{58C17502-AF4A-4065-AAC5-ADE0DCCA0254}" destId="{98D1C7B9-4F86-4A3A-B971-289AB09CCED4}" srcOrd="0" destOrd="1" presId="urn:microsoft.com/office/officeart/2005/8/layout/vList2"/>
    <dgm:cxn modelId="{F9797882-4A27-4C49-A16B-4AAC3B1D26D9}" type="presOf" srcId="{FA6172AF-FC95-40AC-925E-D5D6729EEAD4}" destId="{4F4AAF8D-97FB-44FC-B2E7-D0ACA5A72D8D}" srcOrd="0" destOrd="0" presId="urn:microsoft.com/office/officeart/2005/8/layout/vList2"/>
    <dgm:cxn modelId="{886A83D3-9C0E-4AE4-93BD-C7F75B867760}" type="presOf" srcId="{D64D3A64-CC8C-4E47-A97E-D74F96582359}" destId="{C919BED6-7A64-403F-8872-981CFBBF4606}" srcOrd="0" destOrd="3" presId="urn:microsoft.com/office/officeart/2005/8/layout/vList2"/>
    <dgm:cxn modelId="{D2953E6E-3FBF-451C-A296-DF7DFAF83DB6}" srcId="{837477CD-2FB7-48ED-96B4-50B8DDBCAF45}" destId="{BCE60C94-4B85-488D-9DAD-2C840DF5A14B}" srcOrd="1" destOrd="0" parTransId="{761E2CE4-FE5C-4207-BE62-2902F2E121D8}" sibTransId="{485CC4E4-90D2-4D51-977D-D6B2770312B8}"/>
    <dgm:cxn modelId="{591191B7-BF12-45A7-A4FE-E33AC3F80AFE}" type="presOf" srcId="{82FA478D-50E5-40E3-A73D-0424826750B6}" destId="{6D3E878B-3272-4261-BB24-6057F9673BB2}" srcOrd="0" destOrd="0" presId="urn:microsoft.com/office/officeart/2005/8/layout/vList2"/>
    <dgm:cxn modelId="{E55382EF-BE67-4B3A-B35F-E75D5B4CAB89}" srcId="{FA6172AF-FC95-40AC-925E-D5D6729EEAD4}" destId="{973F6176-EFB6-4656-83F3-17D68B8C0FDA}" srcOrd="2" destOrd="0" parTransId="{1CF4281A-76B2-473D-9BB3-35CE54B83E4D}" sibTransId="{C4DFB621-E384-46E5-BE4C-DC76D0B53F60}"/>
    <dgm:cxn modelId="{7C2FA021-53A1-4476-8FE6-81F642726276}" srcId="{837477CD-2FB7-48ED-96B4-50B8DDBCAF45}" destId="{2CD9664C-B124-45F8-8DF3-615AC5174691}" srcOrd="2" destOrd="0" parTransId="{419A9222-5A4B-4C73-8679-E97FE85EA441}" sibTransId="{DAC355A1-E9AE-481B-BEC3-1903A73BC6A1}"/>
    <dgm:cxn modelId="{0F0E5380-413C-43CC-BF01-9D42ABDD4805}" srcId="{FA6172AF-FC95-40AC-925E-D5D6729EEAD4}" destId="{E02A45E8-072D-4C17-92CC-D388D3E79449}" srcOrd="0" destOrd="0" parTransId="{33788C3A-096B-442B-A21F-E35BA273F86E}" sibTransId="{2D2EC541-99B0-46BB-869A-5D49B9823FEB}"/>
    <dgm:cxn modelId="{48FA8F14-9AAF-4C49-AC46-F134C85AD3EF}" type="presOf" srcId="{BCE60C94-4B85-488D-9DAD-2C840DF5A14B}" destId="{6D3E878B-3272-4261-BB24-6057F9673BB2}" srcOrd="0" destOrd="1" presId="urn:microsoft.com/office/officeart/2005/8/layout/vList2"/>
    <dgm:cxn modelId="{A9F32A3F-D762-40DC-9325-840EA5C66A0C}" type="presOf" srcId="{837477CD-2FB7-48ED-96B4-50B8DDBCAF45}" destId="{4831F7F3-8264-4A3E-9891-B33689EE16FC}" srcOrd="0" destOrd="0" presId="urn:microsoft.com/office/officeart/2005/8/layout/vList2"/>
    <dgm:cxn modelId="{EF488240-0147-4ACD-BE63-AF966B607D6D}" srcId="{5A0683EC-034D-47E0-9CEE-56B3AEDA2398}" destId="{837477CD-2FB7-48ED-96B4-50B8DDBCAF45}" srcOrd="1" destOrd="0" parTransId="{D39A20D8-BA97-4AF8-9EB2-960A207F6EEB}" sibTransId="{0B9B06DD-101C-487E-A2F6-3F10135FBC7C}"/>
    <dgm:cxn modelId="{7BC5F13E-B828-4318-837F-C4311C7210FF}" srcId="{4D939EAF-6DF1-4548-AF9D-55FB1864AE3A}" destId="{46C9C973-93BD-46C7-8A51-F38139C14710}" srcOrd="0" destOrd="0" parTransId="{20434D2F-DEE0-4EAE-9585-CD899DB2C61B}" sibTransId="{195A88CF-CD75-4A7F-BE4A-694FD4F6963E}"/>
    <dgm:cxn modelId="{8C17933F-715F-4F8F-AA62-664F121DB62A}" type="presOf" srcId="{2CD9664C-B124-45F8-8DF3-615AC5174691}" destId="{6D3E878B-3272-4261-BB24-6057F9673BB2}" srcOrd="0" destOrd="2" presId="urn:microsoft.com/office/officeart/2005/8/layout/vList2"/>
    <dgm:cxn modelId="{1659D89B-A1FC-4B08-A829-AB2E18257991}" type="presOf" srcId="{973F6176-EFB6-4656-83F3-17D68B8C0FDA}" destId="{C919BED6-7A64-403F-8872-981CFBBF4606}" srcOrd="0" destOrd="2" presId="urn:microsoft.com/office/officeart/2005/8/layout/vList2"/>
    <dgm:cxn modelId="{7DE8F7FF-D7A1-4503-B844-EB4C274D5868}" type="presOf" srcId="{00D81642-BEBE-4D09-8B93-CA048D9CE805}" destId="{C919BED6-7A64-403F-8872-981CFBBF4606}" srcOrd="0" destOrd="1" presId="urn:microsoft.com/office/officeart/2005/8/layout/vList2"/>
    <dgm:cxn modelId="{9EFF90DD-3BCC-4127-98EE-55E1743393DD}" type="presOf" srcId="{5A0683EC-034D-47E0-9CEE-56B3AEDA2398}" destId="{32AD2F48-A902-4D92-B80D-8C82C53DE649}" srcOrd="0" destOrd="0" presId="urn:microsoft.com/office/officeart/2005/8/layout/vList2"/>
    <dgm:cxn modelId="{C4F84F57-4A02-40FD-86B0-3FFB1AF4FB21}" type="presOf" srcId="{E02A45E8-072D-4C17-92CC-D388D3E79449}" destId="{C919BED6-7A64-403F-8872-981CFBBF4606}" srcOrd="0" destOrd="0" presId="urn:microsoft.com/office/officeart/2005/8/layout/vList2"/>
    <dgm:cxn modelId="{A6840EB5-ED55-4E30-97B9-B684314B74BA}" srcId="{FA6172AF-FC95-40AC-925E-D5D6729EEAD4}" destId="{D64D3A64-CC8C-4E47-A97E-D74F96582359}" srcOrd="3" destOrd="0" parTransId="{A750144A-C99C-46A8-A708-988C64576DCE}" sibTransId="{3A785963-08F7-4B28-9B58-A04E6675028D}"/>
    <dgm:cxn modelId="{C48C87DD-F784-43B0-95A3-5252090DDFF2}" type="presParOf" srcId="{32AD2F48-A902-4D92-B80D-8C82C53DE649}" destId="{05AC4559-FAD5-4E8B-81C6-D870CE1439DF}" srcOrd="0" destOrd="0" presId="urn:microsoft.com/office/officeart/2005/8/layout/vList2"/>
    <dgm:cxn modelId="{03A907D9-8EB1-42EE-A3F1-47B1317DFCB0}" type="presParOf" srcId="{32AD2F48-A902-4D92-B80D-8C82C53DE649}" destId="{98D1C7B9-4F86-4A3A-B971-289AB09CCED4}" srcOrd="1" destOrd="0" presId="urn:microsoft.com/office/officeart/2005/8/layout/vList2"/>
    <dgm:cxn modelId="{977C5D9E-099E-4C80-B511-8D62FC25679B}" type="presParOf" srcId="{32AD2F48-A902-4D92-B80D-8C82C53DE649}" destId="{4831F7F3-8264-4A3E-9891-B33689EE16FC}" srcOrd="2" destOrd="0" presId="urn:microsoft.com/office/officeart/2005/8/layout/vList2"/>
    <dgm:cxn modelId="{D5DB0D21-682A-494E-ADE6-F1943AF9617C}" type="presParOf" srcId="{32AD2F48-A902-4D92-B80D-8C82C53DE649}" destId="{6D3E878B-3272-4261-BB24-6057F9673BB2}" srcOrd="3" destOrd="0" presId="urn:microsoft.com/office/officeart/2005/8/layout/vList2"/>
    <dgm:cxn modelId="{39963FA1-DFFD-46EA-B765-5CA288DF4E61}" type="presParOf" srcId="{32AD2F48-A902-4D92-B80D-8C82C53DE649}" destId="{4F4AAF8D-97FB-44FC-B2E7-D0ACA5A72D8D}" srcOrd="4" destOrd="0" presId="urn:microsoft.com/office/officeart/2005/8/layout/vList2"/>
    <dgm:cxn modelId="{DF440D9F-043F-4E55-92DC-0D6FFCFDC7F7}" type="presParOf" srcId="{32AD2F48-A902-4D92-B80D-8C82C53DE649}" destId="{C919BED6-7A64-403F-8872-981CFBBF4606}"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E430B84-27B7-4E60-AD98-6FFE4CEB1DA3}"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F29BF930-D943-49DA-A3F7-CA7BD3EB5360}">
      <dgm:prSet phldrT="[Text]"/>
      <dgm:spPr/>
      <dgm:t>
        <a:bodyPr/>
        <a:lstStyle/>
        <a:p>
          <a:r>
            <a:rPr lang="en-US" dirty="0" err="1" smtClean="0"/>
            <a:t>Neutralino</a:t>
          </a:r>
          <a:r>
            <a:rPr lang="en-US" dirty="0" smtClean="0"/>
            <a:t> Mass: 94.4 </a:t>
          </a:r>
          <a:r>
            <a:rPr lang="en-US" dirty="0" err="1" smtClean="0"/>
            <a:t>GeV</a:t>
          </a:r>
          <a:r>
            <a:rPr lang="en-US" dirty="0" smtClean="0"/>
            <a:t>/c</a:t>
          </a:r>
          <a:r>
            <a:rPr lang="en-US" baseline="30000" dirty="0" smtClean="0"/>
            <a:t>2</a:t>
          </a:r>
          <a:endParaRPr lang="en-US" baseline="30000" dirty="0"/>
        </a:p>
      </dgm:t>
    </dgm:pt>
    <dgm:pt modelId="{32E2D26D-72E7-4742-BCD1-7A1ABB770938}" type="parTrans" cxnId="{C2684915-5A37-4796-8754-8C30561D2317}">
      <dgm:prSet/>
      <dgm:spPr/>
      <dgm:t>
        <a:bodyPr/>
        <a:lstStyle/>
        <a:p>
          <a:endParaRPr lang="en-US"/>
        </a:p>
      </dgm:t>
    </dgm:pt>
    <dgm:pt modelId="{4B9549F3-1BB0-4829-8A99-7FFCBEC4D19E}" type="sibTrans" cxnId="{C2684915-5A37-4796-8754-8C30561D2317}">
      <dgm:prSet/>
      <dgm:spPr/>
      <dgm:t>
        <a:bodyPr/>
        <a:lstStyle/>
        <a:p>
          <a:endParaRPr lang="en-US"/>
        </a:p>
      </dgm:t>
    </dgm:pt>
    <dgm:pt modelId="{E72755E8-E7D6-4B94-A0D8-20CFC80005B2}">
      <dgm:prSet phldrT="[Text]"/>
      <dgm:spPr/>
      <dgm:t>
        <a:bodyPr/>
        <a:lstStyle/>
        <a:p>
          <a:r>
            <a:rPr lang="en-US" dirty="0" smtClean="0"/>
            <a:t>S-Electron Mass: 135.0 </a:t>
          </a:r>
          <a:r>
            <a:rPr lang="en-US" dirty="0" err="1" smtClean="0"/>
            <a:t>GeV</a:t>
          </a:r>
          <a:r>
            <a:rPr lang="en-US" dirty="0" smtClean="0"/>
            <a:t>/c</a:t>
          </a:r>
          <a:r>
            <a:rPr lang="en-US" baseline="30000" dirty="0" smtClean="0"/>
            <a:t>2</a:t>
          </a:r>
          <a:endParaRPr lang="en-US" dirty="0"/>
        </a:p>
      </dgm:t>
    </dgm:pt>
    <dgm:pt modelId="{C4467D91-226F-4398-B253-A7C26692C5DD}" type="parTrans" cxnId="{B3E0A66A-5012-46D4-AA3F-895376E5A131}">
      <dgm:prSet/>
      <dgm:spPr/>
      <dgm:t>
        <a:bodyPr/>
        <a:lstStyle/>
        <a:p>
          <a:endParaRPr lang="en-US"/>
        </a:p>
      </dgm:t>
    </dgm:pt>
    <dgm:pt modelId="{7111165F-116A-4B4F-82F7-E69749B226EC}" type="sibTrans" cxnId="{B3E0A66A-5012-46D4-AA3F-895376E5A131}">
      <dgm:prSet/>
      <dgm:spPr/>
      <dgm:t>
        <a:bodyPr/>
        <a:lstStyle/>
        <a:p>
          <a:endParaRPr lang="en-US"/>
        </a:p>
      </dgm:t>
    </dgm:pt>
    <dgm:pt modelId="{FD67E90D-5CA5-4EE1-9AE4-2B643F4D3476}">
      <dgm:prSet phldrT="[Text]"/>
      <dgm:spPr/>
      <dgm:t>
        <a:bodyPr/>
        <a:lstStyle/>
        <a:p>
          <a:r>
            <a:rPr lang="en-US" dirty="0" smtClean="0"/>
            <a:t>Theoretical Dist. Center: 63.88 </a:t>
          </a:r>
          <a:r>
            <a:rPr lang="en-US" dirty="0" err="1" smtClean="0"/>
            <a:t>GeV</a:t>
          </a:r>
          <a:r>
            <a:rPr lang="en-US" dirty="0" smtClean="0"/>
            <a:t>/c</a:t>
          </a:r>
          <a:endParaRPr lang="en-US" dirty="0"/>
        </a:p>
      </dgm:t>
    </dgm:pt>
    <dgm:pt modelId="{36CD2400-C8E1-4AAC-89C3-3D2184504695}" type="parTrans" cxnId="{314AB66F-FE21-424E-B785-5363FF98EB4B}">
      <dgm:prSet/>
      <dgm:spPr/>
      <dgm:t>
        <a:bodyPr/>
        <a:lstStyle/>
        <a:p>
          <a:endParaRPr lang="en-US"/>
        </a:p>
      </dgm:t>
    </dgm:pt>
    <dgm:pt modelId="{CA8C1CF8-57D7-47A8-83FD-3EBA1BA03B97}" type="sibTrans" cxnId="{314AB66F-FE21-424E-B785-5363FF98EB4B}">
      <dgm:prSet/>
      <dgm:spPr/>
      <dgm:t>
        <a:bodyPr/>
        <a:lstStyle/>
        <a:p>
          <a:endParaRPr lang="en-US"/>
        </a:p>
      </dgm:t>
    </dgm:pt>
    <dgm:pt modelId="{41682435-B7FB-4C14-87CD-65B4FA7001AD}">
      <dgm:prSet phldrT="[Text]"/>
      <dgm:spPr/>
      <dgm:t>
        <a:bodyPr/>
        <a:lstStyle/>
        <a:p>
          <a:r>
            <a:rPr lang="en-US" dirty="0" smtClean="0"/>
            <a:t>Theoretical Dist. Width: 107.53 </a:t>
          </a:r>
          <a:r>
            <a:rPr lang="en-US" dirty="0" err="1" smtClean="0"/>
            <a:t>GeV</a:t>
          </a:r>
          <a:r>
            <a:rPr lang="en-US" dirty="0" smtClean="0"/>
            <a:t>/c</a:t>
          </a:r>
          <a:endParaRPr lang="en-US" dirty="0"/>
        </a:p>
      </dgm:t>
    </dgm:pt>
    <dgm:pt modelId="{B6063F29-3F69-45B0-B43F-3D6BB1A1AD7C}" type="parTrans" cxnId="{4F5C9691-D846-4D04-B048-2920D04CE674}">
      <dgm:prSet/>
      <dgm:spPr/>
      <dgm:t>
        <a:bodyPr/>
        <a:lstStyle/>
        <a:p>
          <a:endParaRPr lang="en-US"/>
        </a:p>
      </dgm:t>
    </dgm:pt>
    <dgm:pt modelId="{792B32FB-955D-41A4-BAEE-66710E003F0B}" type="sibTrans" cxnId="{4F5C9691-D846-4D04-B048-2920D04CE674}">
      <dgm:prSet/>
      <dgm:spPr/>
      <dgm:t>
        <a:bodyPr/>
        <a:lstStyle/>
        <a:p>
          <a:endParaRPr lang="en-US"/>
        </a:p>
      </dgm:t>
    </dgm:pt>
    <dgm:pt modelId="{864B2624-326C-4FCF-AF4C-CBF38B74A4D0}" type="pres">
      <dgm:prSet presAssocID="{1E430B84-27B7-4E60-AD98-6FFE4CEB1DA3}" presName="diagram" presStyleCnt="0">
        <dgm:presLayoutVars>
          <dgm:dir/>
          <dgm:resizeHandles val="exact"/>
        </dgm:presLayoutVars>
      </dgm:prSet>
      <dgm:spPr/>
      <dgm:t>
        <a:bodyPr/>
        <a:lstStyle/>
        <a:p>
          <a:endParaRPr lang="en-US"/>
        </a:p>
      </dgm:t>
    </dgm:pt>
    <dgm:pt modelId="{415CF196-BF92-43D2-A9F7-0245CC9495C1}" type="pres">
      <dgm:prSet presAssocID="{F29BF930-D943-49DA-A3F7-CA7BD3EB5360}" presName="node" presStyleLbl="node1" presStyleIdx="0" presStyleCnt="4">
        <dgm:presLayoutVars>
          <dgm:bulletEnabled val="1"/>
        </dgm:presLayoutVars>
      </dgm:prSet>
      <dgm:spPr/>
      <dgm:t>
        <a:bodyPr/>
        <a:lstStyle/>
        <a:p>
          <a:endParaRPr lang="en-US"/>
        </a:p>
      </dgm:t>
    </dgm:pt>
    <dgm:pt modelId="{E4D7733F-8275-4C82-A53C-8778384ABF69}" type="pres">
      <dgm:prSet presAssocID="{4B9549F3-1BB0-4829-8A99-7FFCBEC4D19E}" presName="sibTrans" presStyleCnt="0"/>
      <dgm:spPr/>
    </dgm:pt>
    <dgm:pt modelId="{98BB96E9-8F4A-41FD-8EA5-F9C5509DAB61}" type="pres">
      <dgm:prSet presAssocID="{E72755E8-E7D6-4B94-A0D8-20CFC80005B2}" presName="node" presStyleLbl="node1" presStyleIdx="1" presStyleCnt="4">
        <dgm:presLayoutVars>
          <dgm:bulletEnabled val="1"/>
        </dgm:presLayoutVars>
      </dgm:prSet>
      <dgm:spPr/>
      <dgm:t>
        <a:bodyPr/>
        <a:lstStyle/>
        <a:p>
          <a:endParaRPr lang="en-US"/>
        </a:p>
      </dgm:t>
    </dgm:pt>
    <dgm:pt modelId="{D67A098D-900C-40E8-B0A3-168B78AA2B04}" type="pres">
      <dgm:prSet presAssocID="{7111165F-116A-4B4F-82F7-E69749B226EC}" presName="sibTrans" presStyleCnt="0"/>
      <dgm:spPr/>
    </dgm:pt>
    <dgm:pt modelId="{FBB8B1F9-7D47-480C-BFBE-28AC67E77A19}" type="pres">
      <dgm:prSet presAssocID="{FD67E90D-5CA5-4EE1-9AE4-2B643F4D3476}" presName="node" presStyleLbl="node1" presStyleIdx="2" presStyleCnt="4">
        <dgm:presLayoutVars>
          <dgm:bulletEnabled val="1"/>
        </dgm:presLayoutVars>
      </dgm:prSet>
      <dgm:spPr/>
      <dgm:t>
        <a:bodyPr/>
        <a:lstStyle/>
        <a:p>
          <a:endParaRPr lang="en-US"/>
        </a:p>
      </dgm:t>
    </dgm:pt>
    <dgm:pt modelId="{8425F3A1-754D-4249-9BA3-82E24F2E071B}" type="pres">
      <dgm:prSet presAssocID="{CA8C1CF8-57D7-47A8-83FD-3EBA1BA03B97}" presName="sibTrans" presStyleCnt="0"/>
      <dgm:spPr/>
    </dgm:pt>
    <dgm:pt modelId="{84E4FE0B-F323-458E-A099-52B786C1F4A2}" type="pres">
      <dgm:prSet presAssocID="{41682435-B7FB-4C14-87CD-65B4FA7001AD}" presName="node" presStyleLbl="node1" presStyleIdx="3" presStyleCnt="4">
        <dgm:presLayoutVars>
          <dgm:bulletEnabled val="1"/>
        </dgm:presLayoutVars>
      </dgm:prSet>
      <dgm:spPr/>
      <dgm:t>
        <a:bodyPr/>
        <a:lstStyle/>
        <a:p>
          <a:endParaRPr lang="en-US"/>
        </a:p>
      </dgm:t>
    </dgm:pt>
  </dgm:ptLst>
  <dgm:cxnLst>
    <dgm:cxn modelId="{314AB66F-FE21-424E-B785-5363FF98EB4B}" srcId="{1E430B84-27B7-4E60-AD98-6FFE4CEB1DA3}" destId="{FD67E90D-5CA5-4EE1-9AE4-2B643F4D3476}" srcOrd="2" destOrd="0" parTransId="{36CD2400-C8E1-4AAC-89C3-3D2184504695}" sibTransId="{CA8C1CF8-57D7-47A8-83FD-3EBA1BA03B97}"/>
    <dgm:cxn modelId="{AD7771E4-732E-4582-9508-D67A38948C8A}" type="presOf" srcId="{FD67E90D-5CA5-4EE1-9AE4-2B643F4D3476}" destId="{FBB8B1F9-7D47-480C-BFBE-28AC67E77A19}" srcOrd="0" destOrd="0" presId="urn:microsoft.com/office/officeart/2005/8/layout/default"/>
    <dgm:cxn modelId="{4E2A1F33-E145-4784-A25B-D6C9CA84B586}" type="presOf" srcId="{41682435-B7FB-4C14-87CD-65B4FA7001AD}" destId="{84E4FE0B-F323-458E-A099-52B786C1F4A2}" srcOrd="0" destOrd="0" presId="urn:microsoft.com/office/officeart/2005/8/layout/default"/>
    <dgm:cxn modelId="{C2684915-5A37-4796-8754-8C30561D2317}" srcId="{1E430B84-27B7-4E60-AD98-6FFE4CEB1DA3}" destId="{F29BF930-D943-49DA-A3F7-CA7BD3EB5360}" srcOrd="0" destOrd="0" parTransId="{32E2D26D-72E7-4742-BCD1-7A1ABB770938}" sibTransId="{4B9549F3-1BB0-4829-8A99-7FFCBEC4D19E}"/>
    <dgm:cxn modelId="{B3E0A66A-5012-46D4-AA3F-895376E5A131}" srcId="{1E430B84-27B7-4E60-AD98-6FFE4CEB1DA3}" destId="{E72755E8-E7D6-4B94-A0D8-20CFC80005B2}" srcOrd="1" destOrd="0" parTransId="{C4467D91-226F-4398-B253-A7C26692C5DD}" sibTransId="{7111165F-116A-4B4F-82F7-E69749B226EC}"/>
    <dgm:cxn modelId="{6A2A0404-D09E-4791-A708-816354BB17DA}" type="presOf" srcId="{1E430B84-27B7-4E60-AD98-6FFE4CEB1DA3}" destId="{864B2624-326C-4FCF-AF4C-CBF38B74A4D0}" srcOrd="0" destOrd="0" presId="urn:microsoft.com/office/officeart/2005/8/layout/default"/>
    <dgm:cxn modelId="{BAB1B316-C6CA-454A-803C-BDA71E1BC19F}" type="presOf" srcId="{F29BF930-D943-49DA-A3F7-CA7BD3EB5360}" destId="{415CF196-BF92-43D2-A9F7-0245CC9495C1}" srcOrd="0" destOrd="0" presId="urn:microsoft.com/office/officeart/2005/8/layout/default"/>
    <dgm:cxn modelId="{4F5C9691-D846-4D04-B048-2920D04CE674}" srcId="{1E430B84-27B7-4E60-AD98-6FFE4CEB1DA3}" destId="{41682435-B7FB-4C14-87CD-65B4FA7001AD}" srcOrd="3" destOrd="0" parTransId="{B6063F29-3F69-45B0-B43F-3D6BB1A1AD7C}" sibTransId="{792B32FB-955D-41A4-BAEE-66710E003F0B}"/>
    <dgm:cxn modelId="{2B92C546-879E-4DAA-B7EF-5AC5D6A87F0B}" type="presOf" srcId="{E72755E8-E7D6-4B94-A0D8-20CFC80005B2}" destId="{98BB96E9-8F4A-41FD-8EA5-F9C5509DAB61}" srcOrd="0" destOrd="0" presId="urn:microsoft.com/office/officeart/2005/8/layout/default"/>
    <dgm:cxn modelId="{71800FA4-8D78-411C-8BBE-EDAD4E9F4433}" type="presParOf" srcId="{864B2624-326C-4FCF-AF4C-CBF38B74A4D0}" destId="{415CF196-BF92-43D2-A9F7-0245CC9495C1}" srcOrd="0" destOrd="0" presId="urn:microsoft.com/office/officeart/2005/8/layout/default"/>
    <dgm:cxn modelId="{1CB89F70-9D81-466D-A17A-8B2C84609960}" type="presParOf" srcId="{864B2624-326C-4FCF-AF4C-CBF38B74A4D0}" destId="{E4D7733F-8275-4C82-A53C-8778384ABF69}" srcOrd="1" destOrd="0" presId="urn:microsoft.com/office/officeart/2005/8/layout/default"/>
    <dgm:cxn modelId="{CD82AA07-BFF2-41E7-B120-AC5B0F16EA2D}" type="presParOf" srcId="{864B2624-326C-4FCF-AF4C-CBF38B74A4D0}" destId="{98BB96E9-8F4A-41FD-8EA5-F9C5509DAB61}" srcOrd="2" destOrd="0" presId="urn:microsoft.com/office/officeart/2005/8/layout/default"/>
    <dgm:cxn modelId="{71D74A61-23E9-43FF-864A-A68F2D46BBB3}" type="presParOf" srcId="{864B2624-326C-4FCF-AF4C-CBF38B74A4D0}" destId="{D67A098D-900C-40E8-B0A3-168B78AA2B04}" srcOrd="3" destOrd="0" presId="urn:microsoft.com/office/officeart/2005/8/layout/default"/>
    <dgm:cxn modelId="{55B7D6D2-3A1D-454F-98AF-198965C7286E}" type="presParOf" srcId="{864B2624-326C-4FCF-AF4C-CBF38B74A4D0}" destId="{FBB8B1F9-7D47-480C-BFBE-28AC67E77A19}" srcOrd="4" destOrd="0" presId="urn:microsoft.com/office/officeart/2005/8/layout/default"/>
    <dgm:cxn modelId="{6ABFC196-DD20-49E4-828D-F196168AE694}" type="presParOf" srcId="{864B2624-326C-4FCF-AF4C-CBF38B74A4D0}" destId="{8425F3A1-754D-4249-9BA3-82E24F2E071B}" srcOrd="5" destOrd="0" presId="urn:microsoft.com/office/officeart/2005/8/layout/default"/>
    <dgm:cxn modelId="{A891ACE8-48D2-4C87-AB10-0108BBCC538A}" type="presParOf" srcId="{864B2624-326C-4FCF-AF4C-CBF38B74A4D0}" destId="{84E4FE0B-F323-458E-A099-52B786C1F4A2}" srcOrd="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A684401-1F83-4ADF-8906-526F60DDE305}"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C3BFD55D-0C04-412E-B32E-0C4A06080494}">
      <dgm:prSet phldrT="[Text]"/>
      <dgm:spPr/>
      <dgm:t>
        <a:bodyPr/>
        <a:lstStyle/>
        <a:p>
          <a:r>
            <a:rPr lang="en-US" dirty="0" smtClean="0"/>
            <a:t>10 fb</a:t>
          </a:r>
          <a:r>
            <a:rPr lang="en-US" baseline="30000" dirty="0" smtClean="0"/>
            <a:t>-1</a:t>
          </a:r>
          <a:r>
            <a:rPr lang="en-US" dirty="0" smtClean="0"/>
            <a:t> ILC Data</a:t>
          </a:r>
          <a:endParaRPr lang="en-US" dirty="0"/>
        </a:p>
      </dgm:t>
    </dgm:pt>
    <dgm:pt modelId="{26F0390B-90F8-4B7A-9937-BEEEB402F0E6}" type="parTrans" cxnId="{3C9B4944-298D-4B0D-8D74-78430438FE7B}">
      <dgm:prSet/>
      <dgm:spPr/>
      <dgm:t>
        <a:bodyPr/>
        <a:lstStyle/>
        <a:p>
          <a:endParaRPr lang="en-US"/>
        </a:p>
      </dgm:t>
    </dgm:pt>
    <dgm:pt modelId="{375DCEA5-2F34-4DF7-923A-E01546BF799E}" type="sibTrans" cxnId="{3C9B4944-298D-4B0D-8D74-78430438FE7B}">
      <dgm:prSet/>
      <dgm:spPr/>
      <dgm:t>
        <a:bodyPr/>
        <a:lstStyle/>
        <a:p>
          <a:endParaRPr lang="en-US"/>
        </a:p>
      </dgm:t>
    </dgm:pt>
    <dgm:pt modelId="{4810E492-A5B3-4B23-9FAE-1E8986B1C13C}">
      <dgm:prSet phldrT="[Text]"/>
      <dgm:spPr/>
      <dgm:t>
        <a:bodyPr/>
        <a:lstStyle/>
        <a:p>
          <a:r>
            <a:rPr lang="en-US" dirty="0" smtClean="0"/>
            <a:t>Equivalent to 1 week of full luminosity</a:t>
          </a:r>
          <a:endParaRPr lang="en-US" dirty="0"/>
        </a:p>
      </dgm:t>
    </dgm:pt>
    <dgm:pt modelId="{3C946535-8801-4B7D-B494-D669AEFCA752}" type="parTrans" cxnId="{A7019D18-E4F9-45EA-981E-993E16CABA12}">
      <dgm:prSet/>
      <dgm:spPr/>
      <dgm:t>
        <a:bodyPr/>
        <a:lstStyle/>
        <a:p>
          <a:endParaRPr lang="en-US"/>
        </a:p>
      </dgm:t>
    </dgm:pt>
    <dgm:pt modelId="{4E05E23A-06CB-4ECF-9107-E5B05E4FD1AF}" type="sibTrans" cxnId="{A7019D18-E4F9-45EA-981E-993E16CABA12}">
      <dgm:prSet/>
      <dgm:spPr/>
      <dgm:t>
        <a:bodyPr/>
        <a:lstStyle/>
        <a:p>
          <a:endParaRPr lang="en-US"/>
        </a:p>
      </dgm:t>
    </dgm:pt>
    <dgm:pt modelId="{81B1E5FD-B0D3-4EB7-BF91-CBDA46981955}" type="pres">
      <dgm:prSet presAssocID="{5A684401-1F83-4ADF-8906-526F60DDE305}" presName="linear" presStyleCnt="0">
        <dgm:presLayoutVars>
          <dgm:dir/>
          <dgm:animLvl val="lvl"/>
          <dgm:resizeHandles val="exact"/>
        </dgm:presLayoutVars>
      </dgm:prSet>
      <dgm:spPr/>
      <dgm:t>
        <a:bodyPr/>
        <a:lstStyle/>
        <a:p>
          <a:endParaRPr lang="en-US"/>
        </a:p>
      </dgm:t>
    </dgm:pt>
    <dgm:pt modelId="{E84F03E1-4BB3-4847-A727-4B109BBD3197}" type="pres">
      <dgm:prSet presAssocID="{C3BFD55D-0C04-412E-B32E-0C4A06080494}" presName="parentLin" presStyleCnt="0"/>
      <dgm:spPr/>
    </dgm:pt>
    <dgm:pt modelId="{9503E85D-FC02-4DF3-A794-265595F98E3D}" type="pres">
      <dgm:prSet presAssocID="{C3BFD55D-0C04-412E-B32E-0C4A06080494}" presName="parentLeftMargin" presStyleLbl="node1" presStyleIdx="0" presStyleCnt="1"/>
      <dgm:spPr/>
      <dgm:t>
        <a:bodyPr/>
        <a:lstStyle/>
        <a:p>
          <a:endParaRPr lang="en-US"/>
        </a:p>
      </dgm:t>
    </dgm:pt>
    <dgm:pt modelId="{F7B5BBA8-B198-48DA-9D85-D2F0B758630A}" type="pres">
      <dgm:prSet presAssocID="{C3BFD55D-0C04-412E-B32E-0C4A06080494}" presName="parentText" presStyleLbl="node1" presStyleIdx="0" presStyleCnt="1">
        <dgm:presLayoutVars>
          <dgm:chMax val="0"/>
          <dgm:bulletEnabled val="1"/>
        </dgm:presLayoutVars>
      </dgm:prSet>
      <dgm:spPr/>
      <dgm:t>
        <a:bodyPr/>
        <a:lstStyle/>
        <a:p>
          <a:endParaRPr lang="en-US"/>
        </a:p>
      </dgm:t>
    </dgm:pt>
    <dgm:pt modelId="{3A9BBE51-23D0-4062-92D3-1658D3977C53}" type="pres">
      <dgm:prSet presAssocID="{C3BFD55D-0C04-412E-B32E-0C4A06080494}" presName="negativeSpace" presStyleCnt="0"/>
      <dgm:spPr/>
    </dgm:pt>
    <dgm:pt modelId="{74B3DDA6-AA34-4CC6-86D2-562EF12FB573}" type="pres">
      <dgm:prSet presAssocID="{C3BFD55D-0C04-412E-B32E-0C4A06080494}" presName="childText" presStyleLbl="conFgAcc1" presStyleIdx="0" presStyleCnt="1">
        <dgm:presLayoutVars>
          <dgm:bulletEnabled val="1"/>
        </dgm:presLayoutVars>
      </dgm:prSet>
      <dgm:spPr/>
      <dgm:t>
        <a:bodyPr/>
        <a:lstStyle/>
        <a:p>
          <a:endParaRPr lang="en-US"/>
        </a:p>
      </dgm:t>
    </dgm:pt>
  </dgm:ptLst>
  <dgm:cxnLst>
    <dgm:cxn modelId="{3C9B4944-298D-4B0D-8D74-78430438FE7B}" srcId="{5A684401-1F83-4ADF-8906-526F60DDE305}" destId="{C3BFD55D-0C04-412E-B32E-0C4A06080494}" srcOrd="0" destOrd="0" parTransId="{26F0390B-90F8-4B7A-9937-BEEEB402F0E6}" sibTransId="{375DCEA5-2F34-4DF7-923A-E01546BF799E}"/>
    <dgm:cxn modelId="{A7019D18-E4F9-45EA-981E-993E16CABA12}" srcId="{C3BFD55D-0C04-412E-B32E-0C4A06080494}" destId="{4810E492-A5B3-4B23-9FAE-1E8986B1C13C}" srcOrd="0" destOrd="0" parTransId="{3C946535-8801-4B7D-B494-D669AEFCA752}" sibTransId="{4E05E23A-06CB-4ECF-9107-E5B05E4FD1AF}"/>
    <dgm:cxn modelId="{14B8CEAC-CA56-4933-9C21-75B99892E89A}" type="presOf" srcId="{5A684401-1F83-4ADF-8906-526F60DDE305}" destId="{81B1E5FD-B0D3-4EB7-BF91-CBDA46981955}" srcOrd="0" destOrd="0" presId="urn:microsoft.com/office/officeart/2005/8/layout/list1"/>
    <dgm:cxn modelId="{E3BE7701-3695-4A7C-A3EF-26E40D21F140}" type="presOf" srcId="{C3BFD55D-0C04-412E-B32E-0C4A06080494}" destId="{9503E85D-FC02-4DF3-A794-265595F98E3D}" srcOrd="0" destOrd="0" presId="urn:microsoft.com/office/officeart/2005/8/layout/list1"/>
    <dgm:cxn modelId="{9B6675D2-CFBC-4BC9-8C69-D53C397981A9}" type="presOf" srcId="{4810E492-A5B3-4B23-9FAE-1E8986B1C13C}" destId="{74B3DDA6-AA34-4CC6-86D2-562EF12FB573}" srcOrd="0" destOrd="0" presId="urn:microsoft.com/office/officeart/2005/8/layout/list1"/>
    <dgm:cxn modelId="{447A82D3-5E85-49A6-A323-5F48FE1053EF}" type="presOf" srcId="{C3BFD55D-0C04-412E-B32E-0C4A06080494}" destId="{F7B5BBA8-B198-48DA-9D85-D2F0B758630A}" srcOrd="1" destOrd="0" presId="urn:microsoft.com/office/officeart/2005/8/layout/list1"/>
    <dgm:cxn modelId="{4F6F06D0-6BA0-47DB-BBB1-B6D0733573FC}" type="presParOf" srcId="{81B1E5FD-B0D3-4EB7-BF91-CBDA46981955}" destId="{E84F03E1-4BB3-4847-A727-4B109BBD3197}" srcOrd="0" destOrd="0" presId="urn:microsoft.com/office/officeart/2005/8/layout/list1"/>
    <dgm:cxn modelId="{1AD67E64-4AAD-4E9D-8E00-788E9324F0D7}" type="presParOf" srcId="{E84F03E1-4BB3-4847-A727-4B109BBD3197}" destId="{9503E85D-FC02-4DF3-A794-265595F98E3D}" srcOrd="0" destOrd="0" presId="urn:microsoft.com/office/officeart/2005/8/layout/list1"/>
    <dgm:cxn modelId="{F6563E16-439A-4DB5-9A55-5E6305709F90}" type="presParOf" srcId="{E84F03E1-4BB3-4847-A727-4B109BBD3197}" destId="{F7B5BBA8-B198-48DA-9D85-D2F0B758630A}" srcOrd="1" destOrd="0" presId="urn:microsoft.com/office/officeart/2005/8/layout/list1"/>
    <dgm:cxn modelId="{D28AE05D-F520-4D1E-A286-B8210AE5DC9F}" type="presParOf" srcId="{81B1E5FD-B0D3-4EB7-BF91-CBDA46981955}" destId="{3A9BBE51-23D0-4062-92D3-1658D3977C53}" srcOrd="1" destOrd="0" presId="urn:microsoft.com/office/officeart/2005/8/layout/list1"/>
    <dgm:cxn modelId="{964116B0-8371-490C-AAE5-F266C372DB69}" type="presParOf" srcId="{81B1E5FD-B0D3-4EB7-BF91-CBDA46981955}" destId="{74B3DDA6-AA34-4CC6-86D2-562EF12FB573}"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5E4294-49BA-4CF1-B4DE-69017D1B7F0E}"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US"/>
        </a:p>
      </dgm:t>
    </dgm:pt>
    <dgm:pt modelId="{8BEAB287-BA54-42BF-830C-BB7A8CDD7030}">
      <dgm:prSet phldrT="[Text]"/>
      <dgm:spPr/>
      <dgm:t>
        <a:bodyPr/>
        <a:lstStyle/>
        <a:p>
          <a:r>
            <a:rPr lang="en-US" dirty="0" smtClean="0"/>
            <a:t>High Edge Position:</a:t>
          </a:r>
          <a:endParaRPr lang="en-US" dirty="0"/>
        </a:p>
      </dgm:t>
    </dgm:pt>
    <dgm:pt modelId="{E0D2ACFC-B4EF-49B3-9E4B-D164D77202FC}" type="parTrans" cxnId="{8762AC4C-C1A6-4925-8509-0CBDB62A6ACF}">
      <dgm:prSet/>
      <dgm:spPr/>
      <dgm:t>
        <a:bodyPr/>
        <a:lstStyle/>
        <a:p>
          <a:endParaRPr lang="en-US"/>
        </a:p>
      </dgm:t>
    </dgm:pt>
    <dgm:pt modelId="{0C64B2B6-2684-416A-931C-27BD90211F8B}" type="sibTrans" cxnId="{8762AC4C-C1A6-4925-8509-0CBDB62A6ACF}">
      <dgm:prSet/>
      <dgm:spPr/>
      <dgm:t>
        <a:bodyPr/>
        <a:lstStyle/>
        <a:p>
          <a:endParaRPr lang="en-US"/>
        </a:p>
      </dgm:t>
    </dgm:pt>
    <dgm:pt modelId="{B1D395E2-B771-4241-8459-6495D7459A25}">
      <dgm:prSet phldrT="[Text]"/>
      <dgm:spPr/>
      <dgm:t>
        <a:bodyPr/>
        <a:lstStyle/>
        <a:p>
          <a:r>
            <a:rPr lang="en-US" dirty="0" smtClean="0"/>
            <a:t>Low Edge Position:</a:t>
          </a:r>
          <a:endParaRPr lang="en-US" dirty="0"/>
        </a:p>
      </dgm:t>
    </dgm:pt>
    <dgm:pt modelId="{FFC73551-0862-4652-82BA-4F135A43ED1F}" type="parTrans" cxnId="{B2F2C82F-5C0A-4820-B01F-8C4046576A66}">
      <dgm:prSet/>
      <dgm:spPr/>
      <dgm:t>
        <a:bodyPr/>
        <a:lstStyle/>
        <a:p>
          <a:endParaRPr lang="en-US"/>
        </a:p>
      </dgm:t>
    </dgm:pt>
    <dgm:pt modelId="{20529F80-3648-44B2-9965-97F09427AB75}" type="sibTrans" cxnId="{B2F2C82F-5C0A-4820-B01F-8C4046576A66}">
      <dgm:prSet/>
      <dgm:spPr/>
      <dgm:t>
        <a:bodyPr/>
        <a:lstStyle/>
        <a:p>
          <a:endParaRPr lang="en-US"/>
        </a:p>
      </dgm:t>
    </dgm:pt>
    <dgm:pt modelId="{BAB3E555-C615-48AF-9201-008F8E5DC21A}">
      <dgm:prSet phldrT="[Text]"/>
      <dgm:spPr/>
      <dgm:t>
        <a:bodyPr/>
        <a:lstStyle/>
        <a:p>
          <a:r>
            <a:rPr lang="en-US" dirty="0" smtClean="0"/>
            <a:t>Expected: 117.64 </a:t>
          </a:r>
          <a:r>
            <a:rPr lang="en-US" dirty="0" err="1" smtClean="0"/>
            <a:t>GeV</a:t>
          </a:r>
          <a:r>
            <a:rPr lang="en-US" dirty="0" smtClean="0"/>
            <a:t>/c</a:t>
          </a:r>
          <a:endParaRPr lang="en-US" dirty="0"/>
        </a:p>
      </dgm:t>
    </dgm:pt>
    <dgm:pt modelId="{9DA921BA-C2AC-45DB-90C3-2E0CB3DF456F}" type="parTrans" cxnId="{21648C00-B66F-48E3-A0D6-C35057B94CCF}">
      <dgm:prSet/>
      <dgm:spPr/>
      <dgm:t>
        <a:bodyPr/>
        <a:lstStyle/>
        <a:p>
          <a:endParaRPr lang="en-US"/>
        </a:p>
      </dgm:t>
    </dgm:pt>
    <dgm:pt modelId="{0D2A177B-B882-4109-90E7-376784446BBB}" type="sibTrans" cxnId="{21648C00-B66F-48E3-A0D6-C35057B94CCF}">
      <dgm:prSet/>
      <dgm:spPr/>
      <dgm:t>
        <a:bodyPr/>
        <a:lstStyle/>
        <a:p>
          <a:endParaRPr lang="en-US"/>
        </a:p>
      </dgm:t>
    </dgm:pt>
    <dgm:pt modelId="{6496DE25-F5D0-4ED8-AC00-729D9AC654DD}">
      <dgm:prSet phldrT="[Text]"/>
      <dgm:spPr/>
      <dgm:t>
        <a:bodyPr/>
        <a:lstStyle/>
        <a:p>
          <a:r>
            <a:rPr lang="en-US" dirty="0" smtClean="0"/>
            <a:t>Measured 117 ± 0.1 </a:t>
          </a:r>
          <a:r>
            <a:rPr lang="en-US" dirty="0" err="1" smtClean="0"/>
            <a:t>GeV</a:t>
          </a:r>
          <a:r>
            <a:rPr lang="en-US" dirty="0" smtClean="0"/>
            <a:t>/c</a:t>
          </a:r>
          <a:endParaRPr lang="en-US" dirty="0"/>
        </a:p>
      </dgm:t>
    </dgm:pt>
    <dgm:pt modelId="{E9B64EA3-6514-4E79-8AAD-2E1F0FB32637}" type="parTrans" cxnId="{58B3593F-2DAF-48AA-B912-FCB485694C7D}">
      <dgm:prSet/>
      <dgm:spPr/>
      <dgm:t>
        <a:bodyPr/>
        <a:lstStyle/>
        <a:p>
          <a:endParaRPr lang="en-US"/>
        </a:p>
      </dgm:t>
    </dgm:pt>
    <dgm:pt modelId="{E31A8ABB-1606-4069-9D04-44497F457677}" type="sibTrans" cxnId="{58B3593F-2DAF-48AA-B912-FCB485694C7D}">
      <dgm:prSet/>
      <dgm:spPr/>
      <dgm:t>
        <a:bodyPr/>
        <a:lstStyle/>
        <a:p>
          <a:endParaRPr lang="en-US"/>
        </a:p>
      </dgm:t>
    </dgm:pt>
    <dgm:pt modelId="{D04FB260-FA18-476B-850B-7CCABFE4E459}">
      <dgm:prSet phldrT="[Text]"/>
      <dgm:spPr/>
      <dgm:t>
        <a:bodyPr/>
        <a:lstStyle/>
        <a:p>
          <a:r>
            <a:rPr lang="en-US" dirty="0" smtClean="0"/>
            <a:t>Expected: 10.11 </a:t>
          </a:r>
          <a:r>
            <a:rPr lang="en-US" dirty="0" err="1" smtClean="0"/>
            <a:t>GeV</a:t>
          </a:r>
          <a:r>
            <a:rPr lang="en-US" dirty="0" smtClean="0"/>
            <a:t>/c</a:t>
          </a:r>
          <a:endParaRPr lang="en-US" dirty="0"/>
        </a:p>
      </dgm:t>
    </dgm:pt>
    <dgm:pt modelId="{37F9AE08-54EE-48B4-8319-5935ABF7CCEA}" type="parTrans" cxnId="{4F4D0E3B-8A51-473C-8ED5-5C34AF4DA96C}">
      <dgm:prSet/>
      <dgm:spPr/>
      <dgm:t>
        <a:bodyPr/>
        <a:lstStyle/>
        <a:p>
          <a:endParaRPr lang="en-US"/>
        </a:p>
      </dgm:t>
    </dgm:pt>
    <dgm:pt modelId="{80E92F92-54CD-4D09-8172-E1934541DE35}" type="sibTrans" cxnId="{4F4D0E3B-8A51-473C-8ED5-5C34AF4DA96C}">
      <dgm:prSet/>
      <dgm:spPr/>
      <dgm:t>
        <a:bodyPr/>
        <a:lstStyle/>
        <a:p>
          <a:endParaRPr lang="en-US"/>
        </a:p>
      </dgm:t>
    </dgm:pt>
    <dgm:pt modelId="{FC898899-282D-41C7-9E95-36177D8B8AF1}">
      <dgm:prSet phldrT="[Text]"/>
      <dgm:spPr/>
      <dgm:t>
        <a:bodyPr/>
        <a:lstStyle/>
        <a:p>
          <a:r>
            <a:rPr lang="en-US" dirty="0" smtClean="0"/>
            <a:t>Measured: 10.67 ± 0.07 </a:t>
          </a:r>
          <a:r>
            <a:rPr lang="en-US" dirty="0" err="1" smtClean="0"/>
            <a:t>GeV</a:t>
          </a:r>
          <a:r>
            <a:rPr lang="en-US" dirty="0" smtClean="0"/>
            <a:t>/c</a:t>
          </a:r>
          <a:endParaRPr lang="en-US" dirty="0"/>
        </a:p>
      </dgm:t>
    </dgm:pt>
    <dgm:pt modelId="{96FB2241-1674-4748-8EE1-90B2FB09851C}" type="parTrans" cxnId="{89A6E35C-6E57-4A0F-BCBE-AFF0D0D49EAB}">
      <dgm:prSet/>
      <dgm:spPr/>
      <dgm:t>
        <a:bodyPr/>
        <a:lstStyle/>
        <a:p>
          <a:endParaRPr lang="en-US"/>
        </a:p>
      </dgm:t>
    </dgm:pt>
    <dgm:pt modelId="{101EF9C6-1B8A-48F7-A337-26FF927CCE82}" type="sibTrans" cxnId="{89A6E35C-6E57-4A0F-BCBE-AFF0D0D49EAB}">
      <dgm:prSet/>
      <dgm:spPr/>
      <dgm:t>
        <a:bodyPr/>
        <a:lstStyle/>
        <a:p>
          <a:endParaRPr lang="en-US"/>
        </a:p>
      </dgm:t>
    </dgm:pt>
    <dgm:pt modelId="{00D8B7F6-3890-4F3B-AB86-B96DC4FF3ED9}" type="pres">
      <dgm:prSet presAssocID="{195E4294-49BA-4CF1-B4DE-69017D1B7F0E}" presName="Name0" presStyleCnt="0">
        <dgm:presLayoutVars>
          <dgm:dir/>
          <dgm:animLvl val="lvl"/>
          <dgm:resizeHandles val="exact"/>
        </dgm:presLayoutVars>
      </dgm:prSet>
      <dgm:spPr/>
      <dgm:t>
        <a:bodyPr/>
        <a:lstStyle/>
        <a:p>
          <a:endParaRPr lang="en-US"/>
        </a:p>
      </dgm:t>
    </dgm:pt>
    <dgm:pt modelId="{B009F936-AB1F-46D7-B537-FEFB2D44D211}" type="pres">
      <dgm:prSet presAssocID="{8BEAB287-BA54-42BF-830C-BB7A8CDD7030}" presName="composite" presStyleCnt="0"/>
      <dgm:spPr/>
    </dgm:pt>
    <dgm:pt modelId="{77C168FD-AAAC-4806-A6EF-374678761BBC}" type="pres">
      <dgm:prSet presAssocID="{8BEAB287-BA54-42BF-830C-BB7A8CDD7030}" presName="parTx" presStyleLbl="alignNode1" presStyleIdx="0" presStyleCnt="2">
        <dgm:presLayoutVars>
          <dgm:chMax val="0"/>
          <dgm:chPref val="0"/>
          <dgm:bulletEnabled val="1"/>
        </dgm:presLayoutVars>
      </dgm:prSet>
      <dgm:spPr/>
      <dgm:t>
        <a:bodyPr/>
        <a:lstStyle/>
        <a:p>
          <a:endParaRPr lang="en-US"/>
        </a:p>
      </dgm:t>
    </dgm:pt>
    <dgm:pt modelId="{279E95A6-E7B2-4F19-A855-68FF82E7BDC9}" type="pres">
      <dgm:prSet presAssocID="{8BEAB287-BA54-42BF-830C-BB7A8CDD7030}" presName="desTx" presStyleLbl="alignAccFollowNode1" presStyleIdx="0" presStyleCnt="2">
        <dgm:presLayoutVars>
          <dgm:bulletEnabled val="1"/>
        </dgm:presLayoutVars>
      </dgm:prSet>
      <dgm:spPr/>
      <dgm:t>
        <a:bodyPr/>
        <a:lstStyle/>
        <a:p>
          <a:endParaRPr lang="en-US"/>
        </a:p>
      </dgm:t>
    </dgm:pt>
    <dgm:pt modelId="{580A902B-A042-4FE0-874A-ECEE851BDA20}" type="pres">
      <dgm:prSet presAssocID="{0C64B2B6-2684-416A-931C-27BD90211F8B}" presName="space" presStyleCnt="0"/>
      <dgm:spPr/>
    </dgm:pt>
    <dgm:pt modelId="{EBD0A491-7570-4C21-8A68-73DF242E3911}" type="pres">
      <dgm:prSet presAssocID="{B1D395E2-B771-4241-8459-6495D7459A25}" presName="composite" presStyleCnt="0"/>
      <dgm:spPr/>
    </dgm:pt>
    <dgm:pt modelId="{3D62DBE8-F2D7-4A89-8419-3C311A818715}" type="pres">
      <dgm:prSet presAssocID="{B1D395E2-B771-4241-8459-6495D7459A25}" presName="parTx" presStyleLbl="alignNode1" presStyleIdx="1" presStyleCnt="2">
        <dgm:presLayoutVars>
          <dgm:chMax val="0"/>
          <dgm:chPref val="0"/>
          <dgm:bulletEnabled val="1"/>
        </dgm:presLayoutVars>
      </dgm:prSet>
      <dgm:spPr/>
      <dgm:t>
        <a:bodyPr/>
        <a:lstStyle/>
        <a:p>
          <a:endParaRPr lang="en-US"/>
        </a:p>
      </dgm:t>
    </dgm:pt>
    <dgm:pt modelId="{4696A823-76E5-48B1-90D1-34A9853A2067}" type="pres">
      <dgm:prSet presAssocID="{B1D395E2-B771-4241-8459-6495D7459A25}" presName="desTx" presStyleLbl="alignAccFollowNode1" presStyleIdx="1" presStyleCnt="2">
        <dgm:presLayoutVars>
          <dgm:bulletEnabled val="1"/>
        </dgm:presLayoutVars>
      </dgm:prSet>
      <dgm:spPr/>
      <dgm:t>
        <a:bodyPr/>
        <a:lstStyle/>
        <a:p>
          <a:endParaRPr lang="en-US"/>
        </a:p>
      </dgm:t>
    </dgm:pt>
  </dgm:ptLst>
  <dgm:cxnLst>
    <dgm:cxn modelId="{2591003F-1A08-4ACA-9045-1924ED9068C1}" type="presOf" srcId="{BAB3E555-C615-48AF-9201-008F8E5DC21A}" destId="{279E95A6-E7B2-4F19-A855-68FF82E7BDC9}" srcOrd="0" destOrd="0" presId="urn:microsoft.com/office/officeart/2005/8/layout/hList1"/>
    <dgm:cxn modelId="{68C8CD10-AA03-49D5-80F8-A2B301479CFC}" type="presOf" srcId="{195E4294-49BA-4CF1-B4DE-69017D1B7F0E}" destId="{00D8B7F6-3890-4F3B-AB86-B96DC4FF3ED9}" srcOrd="0" destOrd="0" presId="urn:microsoft.com/office/officeart/2005/8/layout/hList1"/>
    <dgm:cxn modelId="{4F4D0E3B-8A51-473C-8ED5-5C34AF4DA96C}" srcId="{B1D395E2-B771-4241-8459-6495D7459A25}" destId="{D04FB260-FA18-476B-850B-7CCABFE4E459}" srcOrd="0" destOrd="0" parTransId="{37F9AE08-54EE-48B4-8319-5935ABF7CCEA}" sibTransId="{80E92F92-54CD-4D09-8172-E1934541DE35}"/>
    <dgm:cxn modelId="{B2F2C82F-5C0A-4820-B01F-8C4046576A66}" srcId="{195E4294-49BA-4CF1-B4DE-69017D1B7F0E}" destId="{B1D395E2-B771-4241-8459-6495D7459A25}" srcOrd="1" destOrd="0" parTransId="{FFC73551-0862-4652-82BA-4F135A43ED1F}" sibTransId="{20529F80-3648-44B2-9965-97F09427AB75}"/>
    <dgm:cxn modelId="{9491AD0E-626E-4C43-B9FF-F55522D959EE}" type="presOf" srcId="{8BEAB287-BA54-42BF-830C-BB7A8CDD7030}" destId="{77C168FD-AAAC-4806-A6EF-374678761BBC}" srcOrd="0" destOrd="0" presId="urn:microsoft.com/office/officeart/2005/8/layout/hList1"/>
    <dgm:cxn modelId="{9DBE1FB7-8402-4AD2-8929-34D66F4B905A}" type="presOf" srcId="{FC898899-282D-41C7-9E95-36177D8B8AF1}" destId="{4696A823-76E5-48B1-90D1-34A9853A2067}" srcOrd="0" destOrd="1" presId="urn:microsoft.com/office/officeart/2005/8/layout/hList1"/>
    <dgm:cxn modelId="{D7422D0F-26A1-4668-866B-C035C3A82828}" type="presOf" srcId="{D04FB260-FA18-476B-850B-7CCABFE4E459}" destId="{4696A823-76E5-48B1-90D1-34A9853A2067}" srcOrd="0" destOrd="0" presId="urn:microsoft.com/office/officeart/2005/8/layout/hList1"/>
    <dgm:cxn modelId="{89A6E35C-6E57-4A0F-BCBE-AFF0D0D49EAB}" srcId="{B1D395E2-B771-4241-8459-6495D7459A25}" destId="{FC898899-282D-41C7-9E95-36177D8B8AF1}" srcOrd="1" destOrd="0" parTransId="{96FB2241-1674-4748-8EE1-90B2FB09851C}" sibTransId="{101EF9C6-1B8A-48F7-A337-26FF927CCE82}"/>
    <dgm:cxn modelId="{58B3593F-2DAF-48AA-B912-FCB485694C7D}" srcId="{8BEAB287-BA54-42BF-830C-BB7A8CDD7030}" destId="{6496DE25-F5D0-4ED8-AC00-729D9AC654DD}" srcOrd="1" destOrd="0" parTransId="{E9B64EA3-6514-4E79-8AAD-2E1F0FB32637}" sibTransId="{E31A8ABB-1606-4069-9D04-44497F457677}"/>
    <dgm:cxn modelId="{21648C00-B66F-48E3-A0D6-C35057B94CCF}" srcId="{8BEAB287-BA54-42BF-830C-BB7A8CDD7030}" destId="{BAB3E555-C615-48AF-9201-008F8E5DC21A}" srcOrd="0" destOrd="0" parTransId="{9DA921BA-C2AC-45DB-90C3-2E0CB3DF456F}" sibTransId="{0D2A177B-B882-4109-90E7-376784446BBB}"/>
    <dgm:cxn modelId="{55C91F09-230E-40BD-9FB8-E57002523F22}" type="presOf" srcId="{6496DE25-F5D0-4ED8-AC00-729D9AC654DD}" destId="{279E95A6-E7B2-4F19-A855-68FF82E7BDC9}" srcOrd="0" destOrd="1" presId="urn:microsoft.com/office/officeart/2005/8/layout/hList1"/>
    <dgm:cxn modelId="{8762AC4C-C1A6-4925-8509-0CBDB62A6ACF}" srcId="{195E4294-49BA-4CF1-B4DE-69017D1B7F0E}" destId="{8BEAB287-BA54-42BF-830C-BB7A8CDD7030}" srcOrd="0" destOrd="0" parTransId="{E0D2ACFC-B4EF-49B3-9E4B-D164D77202FC}" sibTransId="{0C64B2B6-2684-416A-931C-27BD90211F8B}"/>
    <dgm:cxn modelId="{F03A4B44-29CC-4816-A9DB-B451B266B0AB}" type="presOf" srcId="{B1D395E2-B771-4241-8459-6495D7459A25}" destId="{3D62DBE8-F2D7-4A89-8419-3C311A818715}" srcOrd="0" destOrd="0" presId="urn:microsoft.com/office/officeart/2005/8/layout/hList1"/>
    <dgm:cxn modelId="{7F50B3EB-BACA-452C-AEB0-B6DB01B5F308}" type="presParOf" srcId="{00D8B7F6-3890-4F3B-AB86-B96DC4FF3ED9}" destId="{B009F936-AB1F-46D7-B537-FEFB2D44D211}" srcOrd="0" destOrd="0" presId="urn:microsoft.com/office/officeart/2005/8/layout/hList1"/>
    <dgm:cxn modelId="{83BF4980-2E69-4599-8C8B-D8B5EFFE2234}" type="presParOf" srcId="{B009F936-AB1F-46D7-B537-FEFB2D44D211}" destId="{77C168FD-AAAC-4806-A6EF-374678761BBC}" srcOrd="0" destOrd="0" presId="urn:microsoft.com/office/officeart/2005/8/layout/hList1"/>
    <dgm:cxn modelId="{479314F7-8404-492D-8CAA-E9A97A9A5BFC}" type="presParOf" srcId="{B009F936-AB1F-46D7-B537-FEFB2D44D211}" destId="{279E95A6-E7B2-4F19-A855-68FF82E7BDC9}" srcOrd="1" destOrd="0" presId="urn:microsoft.com/office/officeart/2005/8/layout/hList1"/>
    <dgm:cxn modelId="{E9412B48-7925-4309-A154-CD9B955CD6A5}" type="presParOf" srcId="{00D8B7F6-3890-4F3B-AB86-B96DC4FF3ED9}" destId="{580A902B-A042-4FE0-874A-ECEE851BDA20}" srcOrd="1" destOrd="0" presId="urn:microsoft.com/office/officeart/2005/8/layout/hList1"/>
    <dgm:cxn modelId="{B1049771-ECCC-4B60-BC78-3475D88A2839}" type="presParOf" srcId="{00D8B7F6-3890-4F3B-AB86-B96DC4FF3ED9}" destId="{EBD0A491-7570-4C21-8A68-73DF242E3911}" srcOrd="2" destOrd="0" presId="urn:microsoft.com/office/officeart/2005/8/layout/hList1"/>
    <dgm:cxn modelId="{8F6B305F-88D3-4189-94B7-63855C9290C8}" type="presParOf" srcId="{EBD0A491-7570-4C21-8A68-73DF242E3911}" destId="{3D62DBE8-F2D7-4A89-8419-3C311A818715}" srcOrd="0" destOrd="0" presId="urn:microsoft.com/office/officeart/2005/8/layout/hList1"/>
    <dgm:cxn modelId="{1B4FB731-E970-4FD5-88C3-76553C2D5186}" type="presParOf" srcId="{EBD0A491-7570-4C21-8A68-73DF242E3911}" destId="{4696A823-76E5-48B1-90D1-34A9853A206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95E4294-49BA-4CF1-B4DE-69017D1B7F0E}" type="doc">
      <dgm:prSet loTypeId="urn:microsoft.com/office/officeart/2005/8/layout/hList1" loCatId="list" qsTypeId="urn:microsoft.com/office/officeart/2005/8/quickstyle/simple3" qsCatId="simple" csTypeId="urn:microsoft.com/office/officeart/2005/8/colors/colorful5" csCatId="colorful" phldr="1"/>
      <dgm:spPr/>
      <dgm:t>
        <a:bodyPr/>
        <a:lstStyle/>
        <a:p>
          <a:endParaRPr lang="en-US"/>
        </a:p>
      </dgm:t>
    </dgm:pt>
    <dgm:pt modelId="{8BEAB287-BA54-42BF-830C-BB7A8CDD7030}">
      <dgm:prSet phldrT="[Text]"/>
      <dgm:spPr/>
      <dgm:t>
        <a:bodyPr/>
        <a:lstStyle/>
        <a:p>
          <a:r>
            <a:rPr lang="en-US" dirty="0" smtClean="0"/>
            <a:t>High Edge Position</a:t>
          </a:r>
          <a:endParaRPr lang="en-US" dirty="0"/>
        </a:p>
      </dgm:t>
    </dgm:pt>
    <dgm:pt modelId="{E0D2ACFC-B4EF-49B3-9E4B-D164D77202FC}" type="parTrans" cxnId="{8762AC4C-C1A6-4925-8509-0CBDB62A6ACF}">
      <dgm:prSet/>
      <dgm:spPr/>
      <dgm:t>
        <a:bodyPr/>
        <a:lstStyle/>
        <a:p>
          <a:endParaRPr lang="en-US"/>
        </a:p>
      </dgm:t>
    </dgm:pt>
    <dgm:pt modelId="{0C64B2B6-2684-416A-931C-27BD90211F8B}" type="sibTrans" cxnId="{8762AC4C-C1A6-4925-8509-0CBDB62A6ACF}">
      <dgm:prSet/>
      <dgm:spPr/>
      <dgm:t>
        <a:bodyPr/>
        <a:lstStyle/>
        <a:p>
          <a:endParaRPr lang="en-US"/>
        </a:p>
      </dgm:t>
    </dgm:pt>
    <dgm:pt modelId="{B1D395E2-B771-4241-8459-6495D7459A25}">
      <dgm:prSet phldrT="[Text]"/>
      <dgm:spPr/>
      <dgm:t>
        <a:bodyPr/>
        <a:lstStyle/>
        <a:p>
          <a:r>
            <a:rPr lang="en-US" dirty="0" smtClean="0"/>
            <a:t>Low Edge Position</a:t>
          </a:r>
          <a:endParaRPr lang="en-US" dirty="0"/>
        </a:p>
      </dgm:t>
    </dgm:pt>
    <dgm:pt modelId="{FFC73551-0862-4652-82BA-4F135A43ED1F}" type="parTrans" cxnId="{B2F2C82F-5C0A-4820-B01F-8C4046576A66}">
      <dgm:prSet/>
      <dgm:spPr/>
      <dgm:t>
        <a:bodyPr/>
        <a:lstStyle/>
        <a:p>
          <a:endParaRPr lang="en-US"/>
        </a:p>
      </dgm:t>
    </dgm:pt>
    <dgm:pt modelId="{20529F80-3648-44B2-9965-97F09427AB75}" type="sibTrans" cxnId="{B2F2C82F-5C0A-4820-B01F-8C4046576A66}">
      <dgm:prSet/>
      <dgm:spPr/>
      <dgm:t>
        <a:bodyPr/>
        <a:lstStyle/>
        <a:p>
          <a:endParaRPr lang="en-US"/>
        </a:p>
      </dgm:t>
    </dgm:pt>
    <dgm:pt modelId="{BAB3E555-C615-48AF-9201-008F8E5DC21A}">
      <dgm:prSet phldrT="[Text]"/>
      <dgm:spPr/>
      <dgm:t>
        <a:bodyPr/>
        <a:lstStyle/>
        <a:p>
          <a:r>
            <a:rPr lang="en-US" dirty="0" smtClean="0"/>
            <a:t>Expected: 117.64 </a:t>
          </a:r>
          <a:r>
            <a:rPr lang="en-US" dirty="0" err="1" smtClean="0"/>
            <a:t>GeV</a:t>
          </a:r>
          <a:r>
            <a:rPr lang="en-US" dirty="0" smtClean="0"/>
            <a:t>/c</a:t>
          </a:r>
          <a:endParaRPr lang="en-US" dirty="0"/>
        </a:p>
      </dgm:t>
    </dgm:pt>
    <dgm:pt modelId="{9DA921BA-C2AC-45DB-90C3-2E0CB3DF456F}" type="parTrans" cxnId="{21648C00-B66F-48E3-A0D6-C35057B94CCF}">
      <dgm:prSet/>
      <dgm:spPr/>
      <dgm:t>
        <a:bodyPr/>
        <a:lstStyle/>
        <a:p>
          <a:endParaRPr lang="en-US"/>
        </a:p>
      </dgm:t>
    </dgm:pt>
    <dgm:pt modelId="{0D2A177B-B882-4109-90E7-376784446BBB}" type="sibTrans" cxnId="{21648C00-B66F-48E3-A0D6-C35057B94CCF}">
      <dgm:prSet/>
      <dgm:spPr/>
      <dgm:t>
        <a:bodyPr/>
        <a:lstStyle/>
        <a:p>
          <a:endParaRPr lang="en-US"/>
        </a:p>
      </dgm:t>
    </dgm:pt>
    <dgm:pt modelId="{6496DE25-F5D0-4ED8-AC00-729D9AC654DD}">
      <dgm:prSet phldrT="[Text]"/>
      <dgm:spPr/>
      <dgm:t>
        <a:bodyPr/>
        <a:lstStyle/>
        <a:p>
          <a:r>
            <a:rPr lang="en-US" dirty="0" smtClean="0"/>
            <a:t>Measured 117 ± 0.1 </a:t>
          </a:r>
          <a:r>
            <a:rPr lang="en-US" dirty="0" err="1" smtClean="0"/>
            <a:t>GeV</a:t>
          </a:r>
          <a:r>
            <a:rPr lang="en-US" dirty="0" smtClean="0"/>
            <a:t>/c</a:t>
          </a:r>
          <a:endParaRPr lang="en-US" dirty="0"/>
        </a:p>
      </dgm:t>
    </dgm:pt>
    <dgm:pt modelId="{E9B64EA3-6514-4E79-8AAD-2E1F0FB32637}" type="parTrans" cxnId="{58B3593F-2DAF-48AA-B912-FCB485694C7D}">
      <dgm:prSet/>
      <dgm:spPr/>
      <dgm:t>
        <a:bodyPr/>
        <a:lstStyle/>
        <a:p>
          <a:endParaRPr lang="en-US"/>
        </a:p>
      </dgm:t>
    </dgm:pt>
    <dgm:pt modelId="{E31A8ABB-1606-4069-9D04-44497F457677}" type="sibTrans" cxnId="{58B3593F-2DAF-48AA-B912-FCB485694C7D}">
      <dgm:prSet/>
      <dgm:spPr/>
      <dgm:t>
        <a:bodyPr/>
        <a:lstStyle/>
        <a:p>
          <a:endParaRPr lang="en-US"/>
        </a:p>
      </dgm:t>
    </dgm:pt>
    <dgm:pt modelId="{D04FB260-FA18-476B-850B-7CCABFE4E459}">
      <dgm:prSet phldrT="[Text]"/>
      <dgm:spPr/>
      <dgm:t>
        <a:bodyPr/>
        <a:lstStyle/>
        <a:p>
          <a:r>
            <a:rPr lang="en-US" dirty="0" smtClean="0"/>
            <a:t>Expected: 10.11 </a:t>
          </a:r>
          <a:r>
            <a:rPr lang="en-US" dirty="0" err="1" smtClean="0"/>
            <a:t>GeV</a:t>
          </a:r>
          <a:r>
            <a:rPr lang="en-US" dirty="0" smtClean="0"/>
            <a:t>/c</a:t>
          </a:r>
          <a:endParaRPr lang="en-US" dirty="0"/>
        </a:p>
      </dgm:t>
    </dgm:pt>
    <dgm:pt modelId="{37F9AE08-54EE-48B4-8319-5935ABF7CCEA}" type="parTrans" cxnId="{4F4D0E3B-8A51-473C-8ED5-5C34AF4DA96C}">
      <dgm:prSet/>
      <dgm:spPr/>
      <dgm:t>
        <a:bodyPr/>
        <a:lstStyle/>
        <a:p>
          <a:endParaRPr lang="en-US"/>
        </a:p>
      </dgm:t>
    </dgm:pt>
    <dgm:pt modelId="{80E92F92-54CD-4D09-8172-E1934541DE35}" type="sibTrans" cxnId="{4F4D0E3B-8A51-473C-8ED5-5C34AF4DA96C}">
      <dgm:prSet/>
      <dgm:spPr/>
      <dgm:t>
        <a:bodyPr/>
        <a:lstStyle/>
        <a:p>
          <a:endParaRPr lang="en-US"/>
        </a:p>
      </dgm:t>
    </dgm:pt>
    <dgm:pt modelId="{FC898899-282D-41C7-9E95-36177D8B8AF1}">
      <dgm:prSet phldrT="[Text]"/>
      <dgm:spPr/>
      <dgm:t>
        <a:bodyPr/>
        <a:lstStyle/>
        <a:p>
          <a:r>
            <a:rPr lang="en-US" dirty="0" smtClean="0"/>
            <a:t>Measured: 10.67 ± 0.07 </a:t>
          </a:r>
          <a:r>
            <a:rPr lang="en-US" dirty="0" err="1" smtClean="0"/>
            <a:t>GeV</a:t>
          </a:r>
          <a:r>
            <a:rPr lang="en-US" dirty="0" smtClean="0"/>
            <a:t>/c</a:t>
          </a:r>
          <a:endParaRPr lang="en-US" dirty="0"/>
        </a:p>
      </dgm:t>
    </dgm:pt>
    <dgm:pt modelId="{96FB2241-1674-4748-8EE1-90B2FB09851C}" type="parTrans" cxnId="{89A6E35C-6E57-4A0F-BCBE-AFF0D0D49EAB}">
      <dgm:prSet/>
      <dgm:spPr/>
      <dgm:t>
        <a:bodyPr/>
        <a:lstStyle/>
        <a:p>
          <a:endParaRPr lang="en-US"/>
        </a:p>
      </dgm:t>
    </dgm:pt>
    <dgm:pt modelId="{101EF9C6-1B8A-48F7-A337-26FF927CCE82}" type="sibTrans" cxnId="{89A6E35C-6E57-4A0F-BCBE-AFF0D0D49EAB}">
      <dgm:prSet/>
      <dgm:spPr/>
      <dgm:t>
        <a:bodyPr/>
        <a:lstStyle/>
        <a:p>
          <a:endParaRPr lang="en-US"/>
        </a:p>
      </dgm:t>
    </dgm:pt>
    <dgm:pt modelId="{00D8B7F6-3890-4F3B-AB86-B96DC4FF3ED9}" type="pres">
      <dgm:prSet presAssocID="{195E4294-49BA-4CF1-B4DE-69017D1B7F0E}" presName="Name0" presStyleCnt="0">
        <dgm:presLayoutVars>
          <dgm:dir/>
          <dgm:animLvl val="lvl"/>
          <dgm:resizeHandles val="exact"/>
        </dgm:presLayoutVars>
      </dgm:prSet>
      <dgm:spPr/>
      <dgm:t>
        <a:bodyPr/>
        <a:lstStyle/>
        <a:p>
          <a:endParaRPr lang="en-US"/>
        </a:p>
      </dgm:t>
    </dgm:pt>
    <dgm:pt modelId="{B009F936-AB1F-46D7-B537-FEFB2D44D211}" type="pres">
      <dgm:prSet presAssocID="{8BEAB287-BA54-42BF-830C-BB7A8CDD7030}" presName="composite" presStyleCnt="0"/>
      <dgm:spPr/>
    </dgm:pt>
    <dgm:pt modelId="{77C168FD-AAAC-4806-A6EF-374678761BBC}" type="pres">
      <dgm:prSet presAssocID="{8BEAB287-BA54-42BF-830C-BB7A8CDD7030}" presName="parTx" presStyleLbl="alignNode1" presStyleIdx="0" presStyleCnt="2">
        <dgm:presLayoutVars>
          <dgm:chMax val="0"/>
          <dgm:chPref val="0"/>
          <dgm:bulletEnabled val="1"/>
        </dgm:presLayoutVars>
      </dgm:prSet>
      <dgm:spPr/>
      <dgm:t>
        <a:bodyPr/>
        <a:lstStyle/>
        <a:p>
          <a:endParaRPr lang="en-US"/>
        </a:p>
      </dgm:t>
    </dgm:pt>
    <dgm:pt modelId="{279E95A6-E7B2-4F19-A855-68FF82E7BDC9}" type="pres">
      <dgm:prSet presAssocID="{8BEAB287-BA54-42BF-830C-BB7A8CDD7030}" presName="desTx" presStyleLbl="alignAccFollowNode1" presStyleIdx="0" presStyleCnt="2">
        <dgm:presLayoutVars>
          <dgm:bulletEnabled val="1"/>
        </dgm:presLayoutVars>
      </dgm:prSet>
      <dgm:spPr/>
      <dgm:t>
        <a:bodyPr/>
        <a:lstStyle/>
        <a:p>
          <a:endParaRPr lang="en-US"/>
        </a:p>
      </dgm:t>
    </dgm:pt>
    <dgm:pt modelId="{580A902B-A042-4FE0-874A-ECEE851BDA20}" type="pres">
      <dgm:prSet presAssocID="{0C64B2B6-2684-416A-931C-27BD90211F8B}" presName="space" presStyleCnt="0"/>
      <dgm:spPr/>
    </dgm:pt>
    <dgm:pt modelId="{EBD0A491-7570-4C21-8A68-73DF242E3911}" type="pres">
      <dgm:prSet presAssocID="{B1D395E2-B771-4241-8459-6495D7459A25}" presName="composite" presStyleCnt="0"/>
      <dgm:spPr/>
    </dgm:pt>
    <dgm:pt modelId="{3D62DBE8-F2D7-4A89-8419-3C311A818715}" type="pres">
      <dgm:prSet presAssocID="{B1D395E2-B771-4241-8459-6495D7459A25}" presName="parTx" presStyleLbl="alignNode1" presStyleIdx="1" presStyleCnt="2">
        <dgm:presLayoutVars>
          <dgm:chMax val="0"/>
          <dgm:chPref val="0"/>
          <dgm:bulletEnabled val="1"/>
        </dgm:presLayoutVars>
      </dgm:prSet>
      <dgm:spPr/>
      <dgm:t>
        <a:bodyPr/>
        <a:lstStyle/>
        <a:p>
          <a:endParaRPr lang="en-US"/>
        </a:p>
      </dgm:t>
    </dgm:pt>
    <dgm:pt modelId="{4696A823-76E5-48B1-90D1-34A9853A2067}" type="pres">
      <dgm:prSet presAssocID="{B1D395E2-B771-4241-8459-6495D7459A25}" presName="desTx" presStyleLbl="alignAccFollowNode1" presStyleIdx="1" presStyleCnt="2">
        <dgm:presLayoutVars>
          <dgm:bulletEnabled val="1"/>
        </dgm:presLayoutVars>
      </dgm:prSet>
      <dgm:spPr/>
      <dgm:t>
        <a:bodyPr/>
        <a:lstStyle/>
        <a:p>
          <a:endParaRPr lang="en-US"/>
        </a:p>
      </dgm:t>
    </dgm:pt>
  </dgm:ptLst>
  <dgm:cxnLst>
    <dgm:cxn modelId="{E91B97A6-9B37-4BB6-A3DA-D5185222815C}" type="presOf" srcId="{FC898899-282D-41C7-9E95-36177D8B8AF1}" destId="{4696A823-76E5-48B1-90D1-34A9853A2067}" srcOrd="0" destOrd="1" presId="urn:microsoft.com/office/officeart/2005/8/layout/hList1"/>
    <dgm:cxn modelId="{800740DF-E231-40A0-B341-BA2EB9039E55}" type="presOf" srcId="{BAB3E555-C615-48AF-9201-008F8E5DC21A}" destId="{279E95A6-E7B2-4F19-A855-68FF82E7BDC9}" srcOrd="0" destOrd="0" presId="urn:microsoft.com/office/officeart/2005/8/layout/hList1"/>
    <dgm:cxn modelId="{801AA762-FF4C-4AE2-A506-E3376450F9F5}" type="presOf" srcId="{8BEAB287-BA54-42BF-830C-BB7A8CDD7030}" destId="{77C168FD-AAAC-4806-A6EF-374678761BBC}" srcOrd="0" destOrd="0" presId="urn:microsoft.com/office/officeart/2005/8/layout/hList1"/>
    <dgm:cxn modelId="{4F4D0E3B-8A51-473C-8ED5-5C34AF4DA96C}" srcId="{B1D395E2-B771-4241-8459-6495D7459A25}" destId="{D04FB260-FA18-476B-850B-7CCABFE4E459}" srcOrd="0" destOrd="0" parTransId="{37F9AE08-54EE-48B4-8319-5935ABF7CCEA}" sibTransId="{80E92F92-54CD-4D09-8172-E1934541DE35}"/>
    <dgm:cxn modelId="{B2F2C82F-5C0A-4820-B01F-8C4046576A66}" srcId="{195E4294-49BA-4CF1-B4DE-69017D1B7F0E}" destId="{B1D395E2-B771-4241-8459-6495D7459A25}" srcOrd="1" destOrd="0" parTransId="{FFC73551-0862-4652-82BA-4F135A43ED1F}" sibTransId="{20529F80-3648-44B2-9965-97F09427AB75}"/>
    <dgm:cxn modelId="{78756D20-F00A-4C99-AE9E-BF29C98CE397}" type="presOf" srcId="{D04FB260-FA18-476B-850B-7CCABFE4E459}" destId="{4696A823-76E5-48B1-90D1-34A9853A2067}" srcOrd="0" destOrd="0" presId="urn:microsoft.com/office/officeart/2005/8/layout/hList1"/>
    <dgm:cxn modelId="{B1A0E5AB-7DEB-4E38-9C9A-0A0F6ABF4346}" type="presOf" srcId="{6496DE25-F5D0-4ED8-AC00-729D9AC654DD}" destId="{279E95A6-E7B2-4F19-A855-68FF82E7BDC9}" srcOrd="0" destOrd="1" presId="urn:microsoft.com/office/officeart/2005/8/layout/hList1"/>
    <dgm:cxn modelId="{9040E14F-1DD3-43A1-ABE5-BFDA953B6968}" type="presOf" srcId="{B1D395E2-B771-4241-8459-6495D7459A25}" destId="{3D62DBE8-F2D7-4A89-8419-3C311A818715}" srcOrd="0" destOrd="0" presId="urn:microsoft.com/office/officeart/2005/8/layout/hList1"/>
    <dgm:cxn modelId="{89A6E35C-6E57-4A0F-BCBE-AFF0D0D49EAB}" srcId="{B1D395E2-B771-4241-8459-6495D7459A25}" destId="{FC898899-282D-41C7-9E95-36177D8B8AF1}" srcOrd="1" destOrd="0" parTransId="{96FB2241-1674-4748-8EE1-90B2FB09851C}" sibTransId="{101EF9C6-1B8A-48F7-A337-26FF927CCE82}"/>
    <dgm:cxn modelId="{58B3593F-2DAF-48AA-B912-FCB485694C7D}" srcId="{8BEAB287-BA54-42BF-830C-BB7A8CDD7030}" destId="{6496DE25-F5D0-4ED8-AC00-729D9AC654DD}" srcOrd="1" destOrd="0" parTransId="{E9B64EA3-6514-4E79-8AAD-2E1F0FB32637}" sibTransId="{E31A8ABB-1606-4069-9D04-44497F457677}"/>
    <dgm:cxn modelId="{21648C00-B66F-48E3-A0D6-C35057B94CCF}" srcId="{8BEAB287-BA54-42BF-830C-BB7A8CDD7030}" destId="{BAB3E555-C615-48AF-9201-008F8E5DC21A}" srcOrd="0" destOrd="0" parTransId="{9DA921BA-C2AC-45DB-90C3-2E0CB3DF456F}" sibTransId="{0D2A177B-B882-4109-90E7-376784446BBB}"/>
    <dgm:cxn modelId="{8762AC4C-C1A6-4925-8509-0CBDB62A6ACF}" srcId="{195E4294-49BA-4CF1-B4DE-69017D1B7F0E}" destId="{8BEAB287-BA54-42BF-830C-BB7A8CDD7030}" srcOrd="0" destOrd="0" parTransId="{E0D2ACFC-B4EF-49B3-9E4B-D164D77202FC}" sibTransId="{0C64B2B6-2684-416A-931C-27BD90211F8B}"/>
    <dgm:cxn modelId="{B0A6955E-4801-4682-B56F-D036B0FB6506}" type="presOf" srcId="{195E4294-49BA-4CF1-B4DE-69017D1B7F0E}" destId="{00D8B7F6-3890-4F3B-AB86-B96DC4FF3ED9}" srcOrd="0" destOrd="0" presId="urn:microsoft.com/office/officeart/2005/8/layout/hList1"/>
    <dgm:cxn modelId="{38681844-FEFE-4C29-AC7A-6F07D45E72B8}" type="presParOf" srcId="{00D8B7F6-3890-4F3B-AB86-B96DC4FF3ED9}" destId="{B009F936-AB1F-46D7-B537-FEFB2D44D211}" srcOrd="0" destOrd="0" presId="urn:microsoft.com/office/officeart/2005/8/layout/hList1"/>
    <dgm:cxn modelId="{5AFF4961-87E2-40D1-8B67-E5E2C475A5BE}" type="presParOf" srcId="{B009F936-AB1F-46D7-B537-FEFB2D44D211}" destId="{77C168FD-AAAC-4806-A6EF-374678761BBC}" srcOrd="0" destOrd="0" presId="urn:microsoft.com/office/officeart/2005/8/layout/hList1"/>
    <dgm:cxn modelId="{F1FEEAE8-360E-4E3A-9B0F-3E93B67DB058}" type="presParOf" srcId="{B009F936-AB1F-46D7-B537-FEFB2D44D211}" destId="{279E95A6-E7B2-4F19-A855-68FF82E7BDC9}" srcOrd="1" destOrd="0" presId="urn:microsoft.com/office/officeart/2005/8/layout/hList1"/>
    <dgm:cxn modelId="{0766923E-6BCE-42A6-8D1D-5F21911E2BA5}" type="presParOf" srcId="{00D8B7F6-3890-4F3B-AB86-B96DC4FF3ED9}" destId="{580A902B-A042-4FE0-874A-ECEE851BDA20}" srcOrd="1" destOrd="0" presId="urn:microsoft.com/office/officeart/2005/8/layout/hList1"/>
    <dgm:cxn modelId="{ADFA14DE-54A1-4099-ABB8-82B173A4839B}" type="presParOf" srcId="{00D8B7F6-3890-4F3B-AB86-B96DC4FF3ED9}" destId="{EBD0A491-7570-4C21-8A68-73DF242E3911}" srcOrd="2" destOrd="0" presId="urn:microsoft.com/office/officeart/2005/8/layout/hList1"/>
    <dgm:cxn modelId="{A0A500C2-0115-43BA-A6F3-CD6CEC3CBB0B}" type="presParOf" srcId="{EBD0A491-7570-4C21-8A68-73DF242E3911}" destId="{3D62DBE8-F2D7-4A89-8419-3C311A818715}" srcOrd="0" destOrd="0" presId="urn:microsoft.com/office/officeart/2005/8/layout/hList1"/>
    <dgm:cxn modelId="{DDB498FC-416D-496C-A5A6-934E86E5D382}" type="presParOf" srcId="{EBD0A491-7570-4C21-8A68-73DF242E3911}" destId="{4696A823-76E5-48B1-90D1-34A9853A206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9A4D233-BFB9-4FA6-9942-7E46EBF70561}"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en-US"/>
        </a:p>
      </dgm:t>
    </dgm:pt>
    <dgm:pt modelId="{66A863DF-43A2-400F-9C76-BB3F66D26E29}">
      <dgm:prSet phldrT="[Text]"/>
      <dgm:spPr/>
      <dgm:t>
        <a:bodyPr/>
        <a:lstStyle/>
        <a:p>
          <a:r>
            <a:rPr lang="en-US" dirty="0" smtClean="0"/>
            <a:t>Symmetric offset</a:t>
          </a:r>
        </a:p>
      </dgm:t>
    </dgm:pt>
    <dgm:pt modelId="{694FF651-777A-4715-9A91-869140A20E03}" type="parTrans" cxnId="{31DA073B-41AD-44B0-BD1E-0FCBCB4A45B2}">
      <dgm:prSet/>
      <dgm:spPr/>
      <dgm:t>
        <a:bodyPr/>
        <a:lstStyle/>
        <a:p>
          <a:endParaRPr lang="en-US"/>
        </a:p>
      </dgm:t>
    </dgm:pt>
    <dgm:pt modelId="{E85A78D4-22CD-4B4E-988C-9CCADA5DD13D}" type="sibTrans" cxnId="{31DA073B-41AD-44B0-BD1E-0FCBCB4A45B2}">
      <dgm:prSet/>
      <dgm:spPr/>
      <dgm:t>
        <a:bodyPr/>
        <a:lstStyle/>
        <a:p>
          <a:endParaRPr lang="en-US"/>
        </a:p>
      </dgm:t>
    </dgm:pt>
    <dgm:pt modelId="{04404775-49D4-4E73-9075-FBDBC543649D}">
      <dgm:prSet phldrT="[Text]"/>
      <dgm:spPr/>
      <dgm:t>
        <a:bodyPr/>
        <a:lstStyle/>
        <a:p>
          <a:r>
            <a:rPr lang="en-US" dirty="0" smtClean="0"/>
            <a:t>Distribution center</a:t>
          </a:r>
          <a:endParaRPr lang="en-US" dirty="0"/>
        </a:p>
      </dgm:t>
    </dgm:pt>
    <dgm:pt modelId="{6C98245D-BF59-477B-85BA-07088A78A296}" type="parTrans" cxnId="{539EE65C-8C4C-475D-AC2D-5945C0A4304B}">
      <dgm:prSet/>
      <dgm:spPr/>
      <dgm:t>
        <a:bodyPr/>
        <a:lstStyle/>
        <a:p>
          <a:endParaRPr lang="en-US"/>
        </a:p>
      </dgm:t>
    </dgm:pt>
    <dgm:pt modelId="{FC5718BB-0D45-415E-8866-5FF250BAE99B}" type="sibTrans" cxnId="{539EE65C-8C4C-475D-AC2D-5945C0A4304B}">
      <dgm:prSet/>
      <dgm:spPr/>
      <dgm:t>
        <a:bodyPr/>
        <a:lstStyle/>
        <a:p>
          <a:endParaRPr lang="en-US"/>
        </a:p>
      </dgm:t>
    </dgm:pt>
    <dgm:pt modelId="{DF53232B-B550-4A23-BACB-C46A50C37868}">
      <dgm:prSet phldrT="[Text]"/>
      <dgm:spPr/>
      <dgm:t>
        <a:bodyPr/>
        <a:lstStyle/>
        <a:p>
          <a:r>
            <a:rPr lang="en-US" dirty="0" smtClean="0"/>
            <a:t>The technique measures the center of the edge, not the endpoint</a:t>
          </a:r>
        </a:p>
      </dgm:t>
    </dgm:pt>
    <dgm:pt modelId="{5A81F2EA-1DA2-4444-A71D-B8F4A378198E}" type="parTrans" cxnId="{886A9BB6-98D6-4998-8A53-9EB694538384}">
      <dgm:prSet/>
      <dgm:spPr/>
      <dgm:t>
        <a:bodyPr/>
        <a:lstStyle/>
        <a:p>
          <a:endParaRPr lang="en-US"/>
        </a:p>
      </dgm:t>
    </dgm:pt>
    <dgm:pt modelId="{B714F010-7E01-424D-B001-2351F45241ED}" type="sibTrans" cxnId="{886A9BB6-98D6-4998-8A53-9EB694538384}">
      <dgm:prSet/>
      <dgm:spPr/>
      <dgm:t>
        <a:bodyPr/>
        <a:lstStyle/>
        <a:p>
          <a:endParaRPr lang="en-US"/>
        </a:p>
      </dgm:t>
    </dgm:pt>
    <dgm:pt modelId="{79843F67-D959-42B1-BD68-6CDA29224FB3}">
      <dgm:prSet phldrT="[Text]"/>
      <dgm:spPr/>
      <dgm:t>
        <a:bodyPr/>
        <a:lstStyle/>
        <a:p>
          <a:r>
            <a:rPr lang="en-US" dirty="0" smtClean="0"/>
            <a:t>It can be calibrated</a:t>
          </a:r>
        </a:p>
      </dgm:t>
    </dgm:pt>
    <dgm:pt modelId="{51126F8C-9C02-42AC-A440-7F82F80DB270}" type="parTrans" cxnId="{5E313181-62DA-4B60-BC56-BDE3B3053C3A}">
      <dgm:prSet/>
      <dgm:spPr/>
      <dgm:t>
        <a:bodyPr/>
        <a:lstStyle/>
        <a:p>
          <a:endParaRPr lang="en-US"/>
        </a:p>
      </dgm:t>
    </dgm:pt>
    <dgm:pt modelId="{4DB9CC91-F783-4CC4-99BC-31E40E4E8680}" type="sibTrans" cxnId="{5E313181-62DA-4B60-BC56-BDE3B3053C3A}">
      <dgm:prSet/>
      <dgm:spPr/>
      <dgm:t>
        <a:bodyPr/>
        <a:lstStyle/>
        <a:p>
          <a:endParaRPr lang="en-US"/>
        </a:p>
      </dgm:t>
    </dgm:pt>
    <dgm:pt modelId="{96779746-3CC2-4C4E-8EA7-A9D876FB968C}">
      <dgm:prSet phldrT="[Text]"/>
      <dgm:spPr/>
      <dgm:t>
        <a:bodyPr/>
        <a:lstStyle/>
        <a:p>
          <a:r>
            <a:rPr lang="en-US" dirty="0" smtClean="0"/>
            <a:t>It can be corrected analytically using the amplitude and width of the response</a:t>
          </a:r>
        </a:p>
      </dgm:t>
    </dgm:pt>
    <dgm:pt modelId="{3024796B-0A6E-4DA1-9803-2ED0287221F7}" type="parTrans" cxnId="{EBB5B37B-12FC-49E8-9FEA-6AF550CE2124}">
      <dgm:prSet/>
      <dgm:spPr/>
      <dgm:t>
        <a:bodyPr/>
        <a:lstStyle/>
        <a:p>
          <a:endParaRPr lang="en-US"/>
        </a:p>
      </dgm:t>
    </dgm:pt>
    <dgm:pt modelId="{1F8B18B1-709F-4ED0-99FD-B0ACBA25F7E9}" type="sibTrans" cxnId="{EBB5B37B-12FC-49E8-9FEA-6AF550CE2124}">
      <dgm:prSet/>
      <dgm:spPr/>
      <dgm:t>
        <a:bodyPr/>
        <a:lstStyle/>
        <a:p>
          <a:endParaRPr lang="en-US"/>
        </a:p>
      </dgm:t>
    </dgm:pt>
    <dgm:pt modelId="{1AB7EE73-1B03-4D11-B736-6B8878F4B832}">
      <dgm:prSet phldrT="[Text]"/>
      <dgm:spPr/>
      <dgm:t>
        <a:bodyPr/>
        <a:lstStyle/>
        <a:p>
          <a:r>
            <a:rPr lang="en-US" dirty="0" smtClean="0"/>
            <a:t>Expected: 63.88 </a:t>
          </a:r>
          <a:r>
            <a:rPr lang="en-US" dirty="0" err="1" smtClean="0"/>
            <a:t>GeV</a:t>
          </a:r>
          <a:r>
            <a:rPr lang="en-US" dirty="0" smtClean="0"/>
            <a:t>/c</a:t>
          </a:r>
          <a:endParaRPr lang="en-US" dirty="0"/>
        </a:p>
      </dgm:t>
    </dgm:pt>
    <dgm:pt modelId="{16E372D3-FA04-4FE8-8E2E-121B7BDB9FBB}" type="parTrans" cxnId="{A20A1B0B-6825-443B-9B59-B5BEA4D8CBAD}">
      <dgm:prSet/>
      <dgm:spPr/>
      <dgm:t>
        <a:bodyPr/>
        <a:lstStyle/>
        <a:p>
          <a:endParaRPr lang="en-US"/>
        </a:p>
      </dgm:t>
    </dgm:pt>
    <dgm:pt modelId="{B14DAA12-57F6-4B60-A55A-4210624FCC14}" type="sibTrans" cxnId="{A20A1B0B-6825-443B-9B59-B5BEA4D8CBAD}">
      <dgm:prSet/>
      <dgm:spPr/>
      <dgm:t>
        <a:bodyPr/>
        <a:lstStyle/>
        <a:p>
          <a:endParaRPr lang="en-US"/>
        </a:p>
      </dgm:t>
    </dgm:pt>
    <dgm:pt modelId="{5AC6C31F-8259-4665-A48F-0D0E3E5F35F1}">
      <dgm:prSet phldrT="[Text]"/>
      <dgm:spPr/>
      <dgm:t>
        <a:bodyPr/>
        <a:lstStyle/>
        <a:p>
          <a:r>
            <a:rPr lang="en-US" dirty="0" smtClean="0"/>
            <a:t>Measured: 63.83 ± 0.12 </a:t>
          </a:r>
          <a:r>
            <a:rPr lang="en-US" dirty="0" err="1" smtClean="0"/>
            <a:t>GeV</a:t>
          </a:r>
          <a:r>
            <a:rPr lang="en-US" dirty="0" smtClean="0"/>
            <a:t>/c</a:t>
          </a:r>
          <a:endParaRPr lang="en-US" dirty="0"/>
        </a:p>
      </dgm:t>
    </dgm:pt>
    <dgm:pt modelId="{31524E4C-8394-47C0-9D9E-9FFEAE6D49AA}" type="parTrans" cxnId="{BE1C1100-24DF-4AC7-93C1-BE40E59C6F97}">
      <dgm:prSet/>
      <dgm:spPr/>
      <dgm:t>
        <a:bodyPr/>
        <a:lstStyle/>
        <a:p>
          <a:endParaRPr lang="en-US"/>
        </a:p>
      </dgm:t>
    </dgm:pt>
    <dgm:pt modelId="{1FBD4B63-CED2-4CBC-8674-D5ABC364C123}" type="sibTrans" cxnId="{BE1C1100-24DF-4AC7-93C1-BE40E59C6F97}">
      <dgm:prSet/>
      <dgm:spPr/>
      <dgm:t>
        <a:bodyPr/>
        <a:lstStyle/>
        <a:p>
          <a:endParaRPr lang="en-US"/>
        </a:p>
      </dgm:t>
    </dgm:pt>
    <dgm:pt modelId="{F4594BB2-25AA-4B84-BD8F-4D123B54CC7E}" type="pres">
      <dgm:prSet presAssocID="{B9A4D233-BFB9-4FA6-9942-7E46EBF70561}" presName="linear" presStyleCnt="0">
        <dgm:presLayoutVars>
          <dgm:animLvl val="lvl"/>
          <dgm:resizeHandles val="exact"/>
        </dgm:presLayoutVars>
      </dgm:prSet>
      <dgm:spPr/>
      <dgm:t>
        <a:bodyPr/>
        <a:lstStyle/>
        <a:p>
          <a:endParaRPr lang="en-US"/>
        </a:p>
      </dgm:t>
    </dgm:pt>
    <dgm:pt modelId="{1E15848C-9DFE-4425-9F48-BDC40FE55BD9}" type="pres">
      <dgm:prSet presAssocID="{66A863DF-43A2-400F-9C76-BB3F66D26E29}" presName="parentText" presStyleLbl="node1" presStyleIdx="0" presStyleCnt="2">
        <dgm:presLayoutVars>
          <dgm:chMax val="0"/>
          <dgm:bulletEnabled val="1"/>
        </dgm:presLayoutVars>
      </dgm:prSet>
      <dgm:spPr/>
      <dgm:t>
        <a:bodyPr/>
        <a:lstStyle/>
        <a:p>
          <a:endParaRPr lang="en-US"/>
        </a:p>
      </dgm:t>
    </dgm:pt>
    <dgm:pt modelId="{B4876269-6AC1-43A7-B1AA-3709DE6B44C2}" type="pres">
      <dgm:prSet presAssocID="{66A863DF-43A2-400F-9C76-BB3F66D26E29}" presName="childText" presStyleLbl="revTx" presStyleIdx="0" presStyleCnt="2">
        <dgm:presLayoutVars>
          <dgm:bulletEnabled val="1"/>
        </dgm:presLayoutVars>
      </dgm:prSet>
      <dgm:spPr/>
      <dgm:t>
        <a:bodyPr/>
        <a:lstStyle/>
        <a:p>
          <a:endParaRPr lang="en-US"/>
        </a:p>
      </dgm:t>
    </dgm:pt>
    <dgm:pt modelId="{17529903-A5F2-467C-B8F7-17F552FD4854}" type="pres">
      <dgm:prSet presAssocID="{04404775-49D4-4E73-9075-FBDBC543649D}" presName="parentText" presStyleLbl="node1" presStyleIdx="1" presStyleCnt="2">
        <dgm:presLayoutVars>
          <dgm:chMax val="0"/>
          <dgm:bulletEnabled val="1"/>
        </dgm:presLayoutVars>
      </dgm:prSet>
      <dgm:spPr/>
      <dgm:t>
        <a:bodyPr/>
        <a:lstStyle/>
        <a:p>
          <a:endParaRPr lang="en-US"/>
        </a:p>
      </dgm:t>
    </dgm:pt>
    <dgm:pt modelId="{C7D0468D-1385-4839-8227-1A7623B6617A}" type="pres">
      <dgm:prSet presAssocID="{04404775-49D4-4E73-9075-FBDBC543649D}" presName="childText" presStyleLbl="revTx" presStyleIdx="1" presStyleCnt="2">
        <dgm:presLayoutVars>
          <dgm:bulletEnabled val="1"/>
        </dgm:presLayoutVars>
      </dgm:prSet>
      <dgm:spPr/>
      <dgm:t>
        <a:bodyPr/>
        <a:lstStyle/>
        <a:p>
          <a:endParaRPr lang="en-US"/>
        </a:p>
      </dgm:t>
    </dgm:pt>
  </dgm:ptLst>
  <dgm:cxnLst>
    <dgm:cxn modelId="{A20A1B0B-6825-443B-9B59-B5BEA4D8CBAD}" srcId="{04404775-49D4-4E73-9075-FBDBC543649D}" destId="{1AB7EE73-1B03-4D11-B736-6B8878F4B832}" srcOrd="0" destOrd="0" parTransId="{16E372D3-FA04-4FE8-8E2E-121B7BDB9FBB}" sibTransId="{B14DAA12-57F6-4B60-A55A-4210624FCC14}"/>
    <dgm:cxn modelId="{5E313181-62DA-4B60-BC56-BDE3B3053C3A}" srcId="{66A863DF-43A2-400F-9C76-BB3F66D26E29}" destId="{79843F67-D959-42B1-BD68-6CDA29224FB3}" srcOrd="1" destOrd="0" parTransId="{51126F8C-9C02-42AC-A440-7F82F80DB270}" sibTransId="{4DB9CC91-F783-4CC4-99BC-31E40E4E8680}"/>
    <dgm:cxn modelId="{CB1D4C08-ABEB-4E12-9A46-CAACE5B533EB}" type="presOf" srcId="{1AB7EE73-1B03-4D11-B736-6B8878F4B832}" destId="{C7D0468D-1385-4839-8227-1A7623B6617A}" srcOrd="0" destOrd="0" presId="urn:microsoft.com/office/officeart/2005/8/layout/vList2"/>
    <dgm:cxn modelId="{E34DC476-63DF-4706-B430-7C46140CEB7E}" type="presOf" srcId="{79843F67-D959-42B1-BD68-6CDA29224FB3}" destId="{B4876269-6AC1-43A7-B1AA-3709DE6B44C2}" srcOrd="0" destOrd="1" presId="urn:microsoft.com/office/officeart/2005/8/layout/vList2"/>
    <dgm:cxn modelId="{C2BCD0EF-4152-4676-8DE6-34EB094CB72E}" type="presOf" srcId="{5AC6C31F-8259-4665-A48F-0D0E3E5F35F1}" destId="{C7D0468D-1385-4839-8227-1A7623B6617A}" srcOrd="0" destOrd="1" presId="urn:microsoft.com/office/officeart/2005/8/layout/vList2"/>
    <dgm:cxn modelId="{BE1C1100-24DF-4AC7-93C1-BE40E59C6F97}" srcId="{04404775-49D4-4E73-9075-FBDBC543649D}" destId="{5AC6C31F-8259-4665-A48F-0D0E3E5F35F1}" srcOrd="1" destOrd="0" parTransId="{31524E4C-8394-47C0-9D9E-9FFEAE6D49AA}" sibTransId="{1FBD4B63-CED2-4CBC-8674-D5ABC364C123}"/>
    <dgm:cxn modelId="{F0D46D34-ED41-451A-B6CB-6F5D1B680624}" type="presOf" srcId="{DF53232B-B550-4A23-BACB-C46A50C37868}" destId="{B4876269-6AC1-43A7-B1AA-3709DE6B44C2}" srcOrd="0" destOrd="0" presId="urn:microsoft.com/office/officeart/2005/8/layout/vList2"/>
    <dgm:cxn modelId="{2A0134A1-4A23-4BAD-8E3B-52D3B1F6961F}" type="presOf" srcId="{96779746-3CC2-4C4E-8EA7-A9D876FB968C}" destId="{B4876269-6AC1-43A7-B1AA-3709DE6B44C2}" srcOrd="0" destOrd="2" presId="urn:microsoft.com/office/officeart/2005/8/layout/vList2"/>
    <dgm:cxn modelId="{EBB5B37B-12FC-49E8-9FEA-6AF550CE2124}" srcId="{66A863DF-43A2-400F-9C76-BB3F66D26E29}" destId="{96779746-3CC2-4C4E-8EA7-A9D876FB968C}" srcOrd="2" destOrd="0" parTransId="{3024796B-0A6E-4DA1-9803-2ED0287221F7}" sibTransId="{1F8B18B1-709F-4ED0-99FD-B0ACBA25F7E9}"/>
    <dgm:cxn modelId="{1D3D7023-60EA-4FE3-A3C5-336AD5296F23}" type="presOf" srcId="{66A863DF-43A2-400F-9C76-BB3F66D26E29}" destId="{1E15848C-9DFE-4425-9F48-BDC40FE55BD9}" srcOrd="0" destOrd="0" presId="urn:microsoft.com/office/officeart/2005/8/layout/vList2"/>
    <dgm:cxn modelId="{31DA073B-41AD-44B0-BD1E-0FCBCB4A45B2}" srcId="{B9A4D233-BFB9-4FA6-9942-7E46EBF70561}" destId="{66A863DF-43A2-400F-9C76-BB3F66D26E29}" srcOrd="0" destOrd="0" parTransId="{694FF651-777A-4715-9A91-869140A20E03}" sibTransId="{E85A78D4-22CD-4B4E-988C-9CCADA5DD13D}"/>
    <dgm:cxn modelId="{10FA92D2-A085-4C90-8C3F-FD4B81EE81D3}" type="presOf" srcId="{B9A4D233-BFB9-4FA6-9942-7E46EBF70561}" destId="{F4594BB2-25AA-4B84-BD8F-4D123B54CC7E}" srcOrd="0" destOrd="0" presId="urn:microsoft.com/office/officeart/2005/8/layout/vList2"/>
    <dgm:cxn modelId="{886A9BB6-98D6-4998-8A53-9EB694538384}" srcId="{66A863DF-43A2-400F-9C76-BB3F66D26E29}" destId="{DF53232B-B550-4A23-BACB-C46A50C37868}" srcOrd="0" destOrd="0" parTransId="{5A81F2EA-1DA2-4444-A71D-B8F4A378198E}" sibTransId="{B714F010-7E01-424D-B001-2351F45241ED}"/>
    <dgm:cxn modelId="{DD20E8FE-CB21-4CE5-A799-2C2C527BDB18}" type="presOf" srcId="{04404775-49D4-4E73-9075-FBDBC543649D}" destId="{17529903-A5F2-467C-B8F7-17F552FD4854}" srcOrd="0" destOrd="0" presId="urn:microsoft.com/office/officeart/2005/8/layout/vList2"/>
    <dgm:cxn modelId="{539EE65C-8C4C-475D-AC2D-5945C0A4304B}" srcId="{B9A4D233-BFB9-4FA6-9942-7E46EBF70561}" destId="{04404775-49D4-4E73-9075-FBDBC543649D}" srcOrd="1" destOrd="0" parTransId="{6C98245D-BF59-477B-85BA-07088A78A296}" sibTransId="{FC5718BB-0D45-415E-8866-5FF250BAE99B}"/>
    <dgm:cxn modelId="{82F598EA-D15F-4844-B5BF-65999F137C18}" type="presParOf" srcId="{F4594BB2-25AA-4B84-BD8F-4D123B54CC7E}" destId="{1E15848C-9DFE-4425-9F48-BDC40FE55BD9}" srcOrd="0" destOrd="0" presId="urn:microsoft.com/office/officeart/2005/8/layout/vList2"/>
    <dgm:cxn modelId="{FC08E91A-B3AE-4B76-A1CA-C184498B91B4}" type="presParOf" srcId="{F4594BB2-25AA-4B84-BD8F-4D123B54CC7E}" destId="{B4876269-6AC1-43A7-B1AA-3709DE6B44C2}" srcOrd="1" destOrd="0" presId="urn:microsoft.com/office/officeart/2005/8/layout/vList2"/>
    <dgm:cxn modelId="{814CD22A-5504-4A87-99CF-95AD7EDA084F}" type="presParOf" srcId="{F4594BB2-25AA-4B84-BD8F-4D123B54CC7E}" destId="{17529903-A5F2-467C-B8F7-17F552FD4854}" srcOrd="2" destOrd="0" presId="urn:microsoft.com/office/officeart/2005/8/layout/vList2"/>
    <dgm:cxn modelId="{96C62F2F-27A6-4406-815A-6AC9FAA553AB}" type="presParOf" srcId="{F4594BB2-25AA-4B84-BD8F-4D123B54CC7E}" destId="{C7D0468D-1385-4839-8227-1A7623B6617A}" srcOrd="3"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95E4294-49BA-4CF1-B4DE-69017D1B7F0E}" type="doc">
      <dgm:prSet loTypeId="urn:microsoft.com/office/officeart/2005/8/layout/default" loCatId="list" qsTypeId="urn:microsoft.com/office/officeart/2005/8/quickstyle/simple3" qsCatId="simple" csTypeId="urn:microsoft.com/office/officeart/2005/8/colors/colorful5" csCatId="colorful" phldr="1"/>
      <dgm:spPr/>
      <dgm:t>
        <a:bodyPr/>
        <a:lstStyle/>
        <a:p>
          <a:endParaRPr lang="en-US"/>
        </a:p>
      </dgm:t>
    </dgm:pt>
    <dgm:pt modelId="{8BEAB287-BA54-42BF-830C-BB7A8CDD7030}">
      <dgm:prSet phldrT="[Text]"/>
      <dgm:spPr/>
      <dgm:t>
        <a:bodyPr/>
        <a:lstStyle/>
        <a:p>
          <a:r>
            <a:rPr lang="en-US" smtClean="0"/>
            <a:t>Distribution center</a:t>
          </a:r>
          <a:endParaRPr lang="en-US" dirty="0"/>
        </a:p>
      </dgm:t>
    </dgm:pt>
    <dgm:pt modelId="{E0D2ACFC-B4EF-49B3-9E4B-D164D77202FC}" type="parTrans" cxnId="{8762AC4C-C1A6-4925-8509-0CBDB62A6ACF}">
      <dgm:prSet/>
      <dgm:spPr/>
      <dgm:t>
        <a:bodyPr/>
        <a:lstStyle/>
        <a:p>
          <a:endParaRPr lang="en-US"/>
        </a:p>
      </dgm:t>
    </dgm:pt>
    <dgm:pt modelId="{0C64B2B6-2684-416A-931C-27BD90211F8B}" type="sibTrans" cxnId="{8762AC4C-C1A6-4925-8509-0CBDB62A6ACF}">
      <dgm:prSet/>
      <dgm:spPr/>
      <dgm:t>
        <a:bodyPr/>
        <a:lstStyle/>
        <a:p>
          <a:endParaRPr lang="en-US"/>
        </a:p>
      </dgm:t>
    </dgm:pt>
    <dgm:pt modelId="{64079D78-02CC-411B-8C2E-E0F1833DC9C1}">
      <dgm:prSet phldrT="[Text]"/>
      <dgm:spPr/>
      <dgm:t>
        <a:bodyPr/>
        <a:lstStyle/>
        <a:p>
          <a:r>
            <a:rPr lang="en-US" dirty="0" smtClean="0"/>
            <a:t>Expected: 63.88 </a:t>
          </a:r>
          <a:r>
            <a:rPr lang="en-US" dirty="0" err="1" smtClean="0"/>
            <a:t>GeV</a:t>
          </a:r>
          <a:r>
            <a:rPr lang="en-US" dirty="0" smtClean="0"/>
            <a:t>/c</a:t>
          </a:r>
          <a:endParaRPr lang="en-US" dirty="0"/>
        </a:p>
      </dgm:t>
    </dgm:pt>
    <dgm:pt modelId="{C00515C5-8C3B-4303-A4A1-61DCEF917E23}" type="parTrans" cxnId="{18AB9728-3CAF-4EBF-A58C-D7C1907DFB59}">
      <dgm:prSet/>
      <dgm:spPr/>
      <dgm:t>
        <a:bodyPr/>
        <a:lstStyle/>
        <a:p>
          <a:endParaRPr lang="en-US"/>
        </a:p>
      </dgm:t>
    </dgm:pt>
    <dgm:pt modelId="{DAC21C0D-13A5-41F1-A812-AB91E8D8FD50}" type="sibTrans" cxnId="{18AB9728-3CAF-4EBF-A58C-D7C1907DFB59}">
      <dgm:prSet/>
      <dgm:spPr/>
      <dgm:t>
        <a:bodyPr/>
        <a:lstStyle/>
        <a:p>
          <a:endParaRPr lang="en-US"/>
        </a:p>
      </dgm:t>
    </dgm:pt>
    <dgm:pt modelId="{958746CE-FA81-4FD0-9EFD-04ED89A9B89A}">
      <dgm:prSet phldrT="[Text]"/>
      <dgm:spPr/>
      <dgm:t>
        <a:bodyPr/>
        <a:lstStyle/>
        <a:p>
          <a:r>
            <a:rPr lang="en-US" dirty="0" smtClean="0"/>
            <a:t>Measured: 63.83 ± 0.12 </a:t>
          </a:r>
          <a:r>
            <a:rPr lang="en-US" dirty="0" err="1" smtClean="0"/>
            <a:t>GeV</a:t>
          </a:r>
          <a:r>
            <a:rPr lang="en-US" dirty="0" smtClean="0"/>
            <a:t>/c</a:t>
          </a:r>
          <a:endParaRPr lang="en-US" dirty="0"/>
        </a:p>
      </dgm:t>
    </dgm:pt>
    <dgm:pt modelId="{74BC9DD0-447D-41B7-975E-40B13FC0588C}" type="parTrans" cxnId="{9C81CAD6-84E8-49CF-BBBF-C96560471C45}">
      <dgm:prSet/>
      <dgm:spPr/>
      <dgm:t>
        <a:bodyPr/>
        <a:lstStyle/>
        <a:p>
          <a:endParaRPr lang="en-US"/>
        </a:p>
      </dgm:t>
    </dgm:pt>
    <dgm:pt modelId="{5DB84550-3288-4CE2-84E0-8854E6851A1A}" type="sibTrans" cxnId="{9C81CAD6-84E8-49CF-BBBF-C96560471C45}">
      <dgm:prSet/>
      <dgm:spPr/>
      <dgm:t>
        <a:bodyPr/>
        <a:lstStyle/>
        <a:p>
          <a:endParaRPr lang="en-US"/>
        </a:p>
      </dgm:t>
    </dgm:pt>
    <dgm:pt modelId="{E0A1DE26-D4ED-49DC-8A10-738BBF3DD630}">
      <dgm:prSet phldrT="[Text]"/>
      <dgm:spPr/>
      <dgm:t>
        <a:bodyPr/>
        <a:lstStyle/>
        <a:p>
          <a:r>
            <a:rPr lang="en-US" dirty="0" smtClean="0"/>
            <a:t>Distribution Width</a:t>
          </a:r>
          <a:endParaRPr lang="en-US" dirty="0"/>
        </a:p>
      </dgm:t>
    </dgm:pt>
    <dgm:pt modelId="{D3558F44-672F-4744-82D0-234BF2AFFA5E}" type="parTrans" cxnId="{7AD16208-9844-47BE-8EE1-12513CA9DD3C}">
      <dgm:prSet/>
      <dgm:spPr/>
      <dgm:t>
        <a:bodyPr/>
        <a:lstStyle/>
        <a:p>
          <a:endParaRPr lang="en-US"/>
        </a:p>
      </dgm:t>
    </dgm:pt>
    <dgm:pt modelId="{CC4B64E2-5158-4101-A8D0-79DE4CA4E028}" type="sibTrans" cxnId="{7AD16208-9844-47BE-8EE1-12513CA9DD3C}">
      <dgm:prSet/>
      <dgm:spPr/>
      <dgm:t>
        <a:bodyPr/>
        <a:lstStyle/>
        <a:p>
          <a:endParaRPr lang="en-US"/>
        </a:p>
      </dgm:t>
    </dgm:pt>
    <dgm:pt modelId="{67A715F7-2FCE-4CCA-BDC7-0B78A515FD7F}">
      <dgm:prSet phldrT="[Text]"/>
      <dgm:spPr/>
      <dgm:t>
        <a:bodyPr/>
        <a:lstStyle/>
        <a:p>
          <a:r>
            <a:rPr lang="en-US" dirty="0" smtClean="0"/>
            <a:t>Expected: 107.53 </a:t>
          </a:r>
          <a:r>
            <a:rPr lang="en-US" dirty="0" err="1" smtClean="0"/>
            <a:t>GeV</a:t>
          </a:r>
          <a:r>
            <a:rPr lang="en-US" dirty="0" smtClean="0"/>
            <a:t>/c</a:t>
          </a:r>
          <a:endParaRPr lang="en-US" dirty="0"/>
        </a:p>
      </dgm:t>
    </dgm:pt>
    <dgm:pt modelId="{01057797-54A6-4716-ABBA-9AD2748245E7}" type="parTrans" cxnId="{73831265-1B97-42AB-88D8-42926E7CC34A}">
      <dgm:prSet/>
      <dgm:spPr/>
      <dgm:t>
        <a:bodyPr/>
        <a:lstStyle/>
        <a:p>
          <a:endParaRPr lang="en-US"/>
        </a:p>
      </dgm:t>
    </dgm:pt>
    <dgm:pt modelId="{FDA2C43D-196B-4233-AB4F-F29954B26912}" type="sibTrans" cxnId="{73831265-1B97-42AB-88D8-42926E7CC34A}">
      <dgm:prSet/>
      <dgm:spPr/>
      <dgm:t>
        <a:bodyPr/>
        <a:lstStyle/>
        <a:p>
          <a:endParaRPr lang="en-US"/>
        </a:p>
      </dgm:t>
    </dgm:pt>
    <dgm:pt modelId="{F805FA15-C218-4075-8D7A-59331227D9B3}">
      <dgm:prSet phldrT="[Text]"/>
      <dgm:spPr/>
      <dgm:t>
        <a:bodyPr/>
        <a:lstStyle/>
        <a:p>
          <a:r>
            <a:rPr lang="en-US" dirty="0" smtClean="0"/>
            <a:t>Measured: 106.44 ± 0.12 </a:t>
          </a:r>
          <a:r>
            <a:rPr lang="en-US" dirty="0" err="1" smtClean="0"/>
            <a:t>GeV</a:t>
          </a:r>
          <a:r>
            <a:rPr lang="en-US" dirty="0" smtClean="0"/>
            <a:t>/c</a:t>
          </a:r>
          <a:endParaRPr lang="en-US" dirty="0"/>
        </a:p>
      </dgm:t>
    </dgm:pt>
    <dgm:pt modelId="{5D860F0E-FD5F-47FF-ACF2-F49739DBBD6E}" type="parTrans" cxnId="{3060BC60-9D7D-4D9D-A5E2-BB24B81BAF73}">
      <dgm:prSet/>
      <dgm:spPr/>
      <dgm:t>
        <a:bodyPr/>
        <a:lstStyle/>
        <a:p>
          <a:endParaRPr lang="en-US"/>
        </a:p>
      </dgm:t>
    </dgm:pt>
    <dgm:pt modelId="{B698C4C3-3668-4CC2-9C8B-83848DAB168C}" type="sibTrans" cxnId="{3060BC60-9D7D-4D9D-A5E2-BB24B81BAF73}">
      <dgm:prSet/>
      <dgm:spPr/>
      <dgm:t>
        <a:bodyPr/>
        <a:lstStyle/>
        <a:p>
          <a:endParaRPr lang="en-US"/>
        </a:p>
      </dgm:t>
    </dgm:pt>
    <dgm:pt modelId="{D8D466FD-24EE-4A39-A08D-2D9FAA424A0E}">
      <dgm:prSet phldrT="[Text]"/>
      <dgm:spPr/>
      <dgm:t>
        <a:bodyPr/>
        <a:lstStyle/>
        <a:p>
          <a:r>
            <a:rPr lang="en-US" dirty="0" err="1" smtClean="0"/>
            <a:t>Neutralino</a:t>
          </a:r>
          <a:r>
            <a:rPr lang="en-US" dirty="0" smtClean="0"/>
            <a:t> Mass</a:t>
          </a:r>
          <a:endParaRPr lang="en-US" dirty="0"/>
        </a:p>
      </dgm:t>
    </dgm:pt>
    <dgm:pt modelId="{69D558D1-FB22-4AFD-93DD-E3751E7144A5}" type="parTrans" cxnId="{BF9B57FB-CA6D-4D2F-AB59-E10935CA062D}">
      <dgm:prSet/>
      <dgm:spPr/>
      <dgm:t>
        <a:bodyPr/>
        <a:lstStyle/>
        <a:p>
          <a:endParaRPr lang="en-US"/>
        </a:p>
      </dgm:t>
    </dgm:pt>
    <dgm:pt modelId="{092E8224-7556-41FF-A8B2-468EC77C3042}" type="sibTrans" cxnId="{BF9B57FB-CA6D-4D2F-AB59-E10935CA062D}">
      <dgm:prSet/>
      <dgm:spPr/>
      <dgm:t>
        <a:bodyPr/>
        <a:lstStyle/>
        <a:p>
          <a:endParaRPr lang="en-US"/>
        </a:p>
      </dgm:t>
    </dgm:pt>
    <dgm:pt modelId="{280E1585-655A-4DB1-A2EB-391B4E15726E}">
      <dgm:prSet phldrT="[Text]"/>
      <dgm:spPr/>
      <dgm:t>
        <a:bodyPr/>
        <a:lstStyle/>
        <a:p>
          <a:r>
            <a:rPr lang="en-US" dirty="0" smtClean="0"/>
            <a:t>Expected: 94.4 </a:t>
          </a:r>
          <a:r>
            <a:rPr lang="en-US" dirty="0" err="1" smtClean="0"/>
            <a:t>GeV</a:t>
          </a:r>
          <a:r>
            <a:rPr lang="en-US" dirty="0" smtClean="0"/>
            <a:t>/c</a:t>
          </a:r>
          <a:r>
            <a:rPr lang="en-US" baseline="30000" dirty="0" smtClean="0"/>
            <a:t>2</a:t>
          </a:r>
          <a:endParaRPr lang="en-US" dirty="0"/>
        </a:p>
      </dgm:t>
    </dgm:pt>
    <dgm:pt modelId="{C0F79350-5F8A-480D-8DFD-F85F4A1FE54B}" type="parTrans" cxnId="{D3586D9E-D7E8-4D8C-AD96-6BD9D31F1FB0}">
      <dgm:prSet/>
      <dgm:spPr/>
      <dgm:t>
        <a:bodyPr/>
        <a:lstStyle/>
        <a:p>
          <a:endParaRPr lang="en-US"/>
        </a:p>
      </dgm:t>
    </dgm:pt>
    <dgm:pt modelId="{AEF48671-AB60-42BA-957A-B69FB7E67AA4}" type="sibTrans" cxnId="{D3586D9E-D7E8-4D8C-AD96-6BD9D31F1FB0}">
      <dgm:prSet/>
      <dgm:spPr/>
      <dgm:t>
        <a:bodyPr/>
        <a:lstStyle/>
        <a:p>
          <a:endParaRPr lang="en-US"/>
        </a:p>
      </dgm:t>
    </dgm:pt>
    <dgm:pt modelId="{2EFC6527-041F-4421-A843-4E185AAB5DF0}">
      <dgm:prSet phldrT="[Text]"/>
      <dgm:spPr/>
      <dgm:t>
        <a:bodyPr/>
        <a:lstStyle/>
        <a:p>
          <a:r>
            <a:rPr lang="en-US" dirty="0" smtClean="0"/>
            <a:t>Calculated: 96.6 ± 0.9 </a:t>
          </a:r>
          <a:r>
            <a:rPr lang="en-US" dirty="0" err="1" smtClean="0"/>
            <a:t>GeV</a:t>
          </a:r>
          <a:r>
            <a:rPr lang="en-US" dirty="0" smtClean="0"/>
            <a:t>/c</a:t>
          </a:r>
          <a:r>
            <a:rPr lang="en-US" baseline="30000" dirty="0" smtClean="0"/>
            <a:t>2</a:t>
          </a:r>
          <a:endParaRPr lang="en-US" dirty="0"/>
        </a:p>
      </dgm:t>
    </dgm:pt>
    <dgm:pt modelId="{EF1C3136-0528-4672-AA0B-AA18F5D8262A}" type="parTrans" cxnId="{DF4112EC-945A-4873-8706-580E8A22AE92}">
      <dgm:prSet/>
      <dgm:spPr/>
      <dgm:t>
        <a:bodyPr/>
        <a:lstStyle/>
        <a:p>
          <a:endParaRPr lang="en-US"/>
        </a:p>
      </dgm:t>
    </dgm:pt>
    <dgm:pt modelId="{43327844-1B38-4D77-BE2D-A4DD95026825}" type="sibTrans" cxnId="{DF4112EC-945A-4873-8706-580E8A22AE92}">
      <dgm:prSet/>
      <dgm:spPr/>
      <dgm:t>
        <a:bodyPr/>
        <a:lstStyle/>
        <a:p>
          <a:endParaRPr lang="en-US"/>
        </a:p>
      </dgm:t>
    </dgm:pt>
    <dgm:pt modelId="{D0365B26-EBA5-4EBC-869D-9CED350A0309}">
      <dgm:prSet phldrT="[Text]"/>
      <dgm:spPr/>
      <dgm:t>
        <a:bodyPr/>
        <a:lstStyle/>
        <a:p>
          <a:r>
            <a:rPr lang="en-US" dirty="0" smtClean="0"/>
            <a:t>S-Electron Mass</a:t>
          </a:r>
          <a:endParaRPr lang="en-US" dirty="0"/>
        </a:p>
      </dgm:t>
    </dgm:pt>
    <dgm:pt modelId="{1E70CD45-D218-445B-B66C-3713047C280D}" type="parTrans" cxnId="{998E782E-F870-4017-876E-0C0865289A16}">
      <dgm:prSet/>
      <dgm:spPr/>
      <dgm:t>
        <a:bodyPr/>
        <a:lstStyle/>
        <a:p>
          <a:endParaRPr lang="en-US"/>
        </a:p>
      </dgm:t>
    </dgm:pt>
    <dgm:pt modelId="{2F41772F-F8AA-4BFA-8CD2-ABB0B245B20B}" type="sibTrans" cxnId="{998E782E-F870-4017-876E-0C0865289A16}">
      <dgm:prSet/>
      <dgm:spPr/>
      <dgm:t>
        <a:bodyPr/>
        <a:lstStyle/>
        <a:p>
          <a:endParaRPr lang="en-US"/>
        </a:p>
      </dgm:t>
    </dgm:pt>
    <dgm:pt modelId="{D9751553-E8C2-4678-9FB2-F458B3B0FCCA}">
      <dgm:prSet phldrT="[Text]"/>
      <dgm:spPr/>
      <dgm:t>
        <a:bodyPr/>
        <a:lstStyle/>
        <a:p>
          <a:r>
            <a:rPr lang="en-US" dirty="0" smtClean="0"/>
            <a:t>Expected: 135.0 </a:t>
          </a:r>
          <a:r>
            <a:rPr lang="en-US" dirty="0" err="1" smtClean="0"/>
            <a:t>GeV</a:t>
          </a:r>
          <a:r>
            <a:rPr lang="en-US" dirty="0" smtClean="0"/>
            <a:t>/c</a:t>
          </a:r>
          <a:r>
            <a:rPr lang="en-US" baseline="30000" dirty="0" smtClean="0"/>
            <a:t>2</a:t>
          </a:r>
          <a:endParaRPr lang="en-US" dirty="0"/>
        </a:p>
      </dgm:t>
    </dgm:pt>
    <dgm:pt modelId="{BFB45512-52C7-4AB4-82D3-ABDDE313DC12}" type="parTrans" cxnId="{51B40CF4-F680-4FC7-B6B4-5A761D70791A}">
      <dgm:prSet/>
      <dgm:spPr/>
      <dgm:t>
        <a:bodyPr/>
        <a:lstStyle/>
        <a:p>
          <a:endParaRPr lang="en-US"/>
        </a:p>
      </dgm:t>
    </dgm:pt>
    <dgm:pt modelId="{0175D969-4E8F-46BC-B102-4F3306BCAD13}" type="sibTrans" cxnId="{51B40CF4-F680-4FC7-B6B4-5A761D70791A}">
      <dgm:prSet/>
      <dgm:spPr/>
      <dgm:t>
        <a:bodyPr/>
        <a:lstStyle/>
        <a:p>
          <a:endParaRPr lang="en-US"/>
        </a:p>
      </dgm:t>
    </dgm:pt>
    <dgm:pt modelId="{736802DB-0BE8-41C3-89E6-38A2727920F9}">
      <dgm:prSet phldrT="[Text]"/>
      <dgm:spPr/>
      <dgm:t>
        <a:bodyPr/>
        <a:lstStyle/>
        <a:p>
          <a:r>
            <a:rPr lang="en-US" dirty="0" smtClean="0"/>
            <a:t>Calculated: 138.8 ±  0.8 </a:t>
          </a:r>
          <a:r>
            <a:rPr lang="en-US" dirty="0" err="1" smtClean="0"/>
            <a:t>GeV</a:t>
          </a:r>
          <a:r>
            <a:rPr lang="en-US" dirty="0" smtClean="0"/>
            <a:t>/c</a:t>
          </a:r>
          <a:r>
            <a:rPr lang="en-US" baseline="30000" dirty="0" smtClean="0"/>
            <a:t>2</a:t>
          </a:r>
          <a:endParaRPr lang="en-US" dirty="0"/>
        </a:p>
      </dgm:t>
    </dgm:pt>
    <dgm:pt modelId="{01CBD575-56AC-42BD-9096-31730BB9F002}" type="parTrans" cxnId="{33A03DF9-234F-41E2-81C9-BCB89F61E8FB}">
      <dgm:prSet/>
      <dgm:spPr/>
      <dgm:t>
        <a:bodyPr/>
        <a:lstStyle/>
        <a:p>
          <a:endParaRPr lang="en-US"/>
        </a:p>
      </dgm:t>
    </dgm:pt>
    <dgm:pt modelId="{E51AAA0C-2CAC-42A8-A95E-650BDD2E8BFE}" type="sibTrans" cxnId="{33A03DF9-234F-41E2-81C9-BCB89F61E8FB}">
      <dgm:prSet/>
      <dgm:spPr/>
      <dgm:t>
        <a:bodyPr/>
        <a:lstStyle/>
        <a:p>
          <a:endParaRPr lang="en-US"/>
        </a:p>
      </dgm:t>
    </dgm:pt>
    <dgm:pt modelId="{B31B2DD0-619F-4EC4-9E89-827E30790D4A}" type="pres">
      <dgm:prSet presAssocID="{195E4294-49BA-4CF1-B4DE-69017D1B7F0E}" presName="diagram" presStyleCnt="0">
        <dgm:presLayoutVars>
          <dgm:dir/>
          <dgm:resizeHandles val="exact"/>
        </dgm:presLayoutVars>
      </dgm:prSet>
      <dgm:spPr/>
      <dgm:t>
        <a:bodyPr/>
        <a:lstStyle/>
        <a:p>
          <a:endParaRPr lang="en-US"/>
        </a:p>
      </dgm:t>
    </dgm:pt>
    <dgm:pt modelId="{E48716B0-1EB5-4817-B219-1BFAE5DED868}" type="pres">
      <dgm:prSet presAssocID="{8BEAB287-BA54-42BF-830C-BB7A8CDD7030}" presName="node" presStyleLbl="node1" presStyleIdx="0" presStyleCnt="4">
        <dgm:presLayoutVars>
          <dgm:bulletEnabled val="1"/>
        </dgm:presLayoutVars>
      </dgm:prSet>
      <dgm:spPr/>
      <dgm:t>
        <a:bodyPr/>
        <a:lstStyle/>
        <a:p>
          <a:endParaRPr lang="en-US"/>
        </a:p>
      </dgm:t>
    </dgm:pt>
    <dgm:pt modelId="{B91ECAD7-D520-48FC-BEC0-CD3CDABCF999}" type="pres">
      <dgm:prSet presAssocID="{0C64B2B6-2684-416A-931C-27BD90211F8B}" presName="sibTrans" presStyleCnt="0"/>
      <dgm:spPr/>
    </dgm:pt>
    <dgm:pt modelId="{BD6D8BC9-4689-42B2-903F-88ACE1E1624E}" type="pres">
      <dgm:prSet presAssocID="{E0A1DE26-D4ED-49DC-8A10-738BBF3DD630}" presName="node" presStyleLbl="node1" presStyleIdx="1" presStyleCnt="4">
        <dgm:presLayoutVars>
          <dgm:bulletEnabled val="1"/>
        </dgm:presLayoutVars>
      </dgm:prSet>
      <dgm:spPr/>
      <dgm:t>
        <a:bodyPr/>
        <a:lstStyle/>
        <a:p>
          <a:endParaRPr lang="en-US"/>
        </a:p>
      </dgm:t>
    </dgm:pt>
    <dgm:pt modelId="{7BB0AF59-2B8F-4D7D-92F5-4756516A0254}" type="pres">
      <dgm:prSet presAssocID="{CC4B64E2-5158-4101-A8D0-79DE4CA4E028}" presName="sibTrans" presStyleCnt="0"/>
      <dgm:spPr/>
    </dgm:pt>
    <dgm:pt modelId="{3FD315AD-F53D-4F66-A94C-17C03E32716E}" type="pres">
      <dgm:prSet presAssocID="{D8D466FD-24EE-4A39-A08D-2D9FAA424A0E}" presName="node" presStyleLbl="node1" presStyleIdx="2" presStyleCnt="4">
        <dgm:presLayoutVars>
          <dgm:bulletEnabled val="1"/>
        </dgm:presLayoutVars>
      </dgm:prSet>
      <dgm:spPr/>
      <dgm:t>
        <a:bodyPr/>
        <a:lstStyle/>
        <a:p>
          <a:endParaRPr lang="en-US"/>
        </a:p>
      </dgm:t>
    </dgm:pt>
    <dgm:pt modelId="{8189BB82-B965-4627-8B85-117E088A106F}" type="pres">
      <dgm:prSet presAssocID="{092E8224-7556-41FF-A8B2-468EC77C3042}" presName="sibTrans" presStyleCnt="0"/>
      <dgm:spPr/>
    </dgm:pt>
    <dgm:pt modelId="{1A4F9307-831C-4709-86AB-5AD6BE7E1FA0}" type="pres">
      <dgm:prSet presAssocID="{D0365B26-EBA5-4EBC-869D-9CED350A0309}" presName="node" presStyleLbl="node1" presStyleIdx="3" presStyleCnt="4">
        <dgm:presLayoutVars>
          <dgm:bulletEnabled val="1"/>
        </dgm:presLayoutVars>
      </dgm:prSet>
      <dgm:spPr/>
      <dgm:t>
        <a:bodyPr/>
        <a:lstStyle/>
        <a:p>
          <a:endParaRPr lang="en-US"/>
        </a:p>
      </dgm:t>
    </dgm:pt>
  </dgm:ptLst>
  <dgm:cxnLst>
    <dgm:cxn modelId="{DF4112EC-945A-4873-8706-580E8A22AE92}" srcId="{D8D466FD-24EE-4A39-A08D-2D9FAA424A0E}" destId="{2EFC6527-041F-4421-A843-4E185AAB5DF0}" srcOrd="1" destOrd="0" parTransId="{EF1C3136-0528-4672-AA0B-AA18F5D8262A}" sibTransId="{43327844-1B38-4D77-BE2D-A4DD95026825}"/>
    <dgm:cxn modelId="{998E782E-F870-4017-876E-0C0865289A16}" srcId="{195E4294-49BA-4CF1-B4DE-69017D1B7F0E}" destId="{D0365B26-EBA5-4EBC-869D-9CED350A0309}" srcOrd="3" destOrd="0" parTransId="{1E70CD45-D218-445B-B66C-3713047C280D}" sibTransId="{2F41772F-F8AA-4BFA-8CD2-ABB0B245B20B}"/>
    <dgm:cxn modelId="{1CF5CDE1-0F17-4CF6-818C-65D44CDADC52}" type="presOf" srcId="{2EFC6527-041F-4421-A843-4E185AAB5DF0}" destId="{3FD315AD-F53D-4F66-A94C-17C03E32716E}" srcOrd="0" destOrd="2" presId="urn:microsoft.com/office/officeart/2005/8/layout/default"/>
    <dgm:cxn modelId="{7361AE21-FB04-4450-A88E-F9D1B0EB78E4}" type="presOf" srcId="{280E1585-655A-4DB1-A2EB-391B4E15726E}" destId="{3FD315AD-F53D-4F66-A94C-17C03E32716E}" srcOrd="0" destOrd="1" presId="urn:microsoft.com/office/officeart/2005/8/layout/default"/>
    <dgm:cxn modelId="{73831265-1B97-42AB-88D8-42926E7CC34A}" srcId="{E0A1DE26-D4ED-49DC-8A10-738BBF3DD630}" destId="{67A715F7-2FCE-4CCA-BDC7-0B78A515FD7F}" srcOrd="0" destOrd="0" parTransId="{01057797-54A6-4716-ABBA-9AD2748245E7}" sibTransId="{FDA2C43D-196B-4233-AB4F-F29954B26912}"/>
    <dgm:cxn modelId="{33A03DF9-234F-41E2-81C9-BCB89F61E8FB}" srcId="{D0365B26-EBA5-4EBC-869D-9CED350A0309}" destId="{736802DB-0BE8-41C3-89E6-38A2727920F9}" srcOrd="1" destOrd="0" parTransId="{01CBD575-56AC-42BD-9096-31730BB9F002}" sibTransId="{E51AAA0C-2CAC-42A8-A95E-650BDD2E8BFE}"/>
    <dgm:cxn modelId="{18AB9728-3CAF-4EBF-A58C-D7C1907DFB59}" srcId="{8BEAB287-BA54-42BF-830C-BB7A8CDD7030}" destId="{64079D78-02CC-411B-8C2E-E0F1833DC9C1}" srcOrd="0" destOrd="0" parTransId="{C00515C5-8C3B-4303-A4A1-61DCEF917E23}" sibTransId="{DAC21C0D-13A5-41F1-A812-AB91E8D8FD50}"/>
    <dgm:cxn modelId="{7AD16208-9844-47BE-8EE1-12513CA9DD3C}" srcId="{195E4294-49BA-4CF1-B4DE-69017D1B7F0E}" destId="{E0A1DE26-D4ED-49DC-8A10-738BBF3DD630}" srcOrd="1" destOrd="0" parTransId="{D3558F44-672F-4744-82D0-234BF2AFFA5E}" sibTransId="{CC4B64E2-5158-4101-A8D0-79DE4CA4E028}"/>
    <dgm:cxn modelId="{404EDB62-F801-47C0-BEB0-ADA8683EDD78}" type="presOf" srcId="{D9751553-E8C2-4678-9FB2-F458B3B0FCCA}" destId="{1A4F9307-831C-4709-86AB-5AD6BE7E1FA0}" srcOrd="0" destOrd="1" presId="urn:microsoft.com/office/officeart/2005/8/layout/default"/>
    <dgm:cxn modelId="{1A1E680F-EA35-42CA-BC34-0B226FF57D30}" type="presOf" srcId="{F805FA15-C218-4075-8D7A-59331227D9B3}" destId="{BD6D8BC9-4689-42B2-903F-88ACE1E1624E}" srcOrd="0" destOrd="2" presId="urn:microsoft.com/office/officeart/2005/8/layout/default"/>
    <dgm:cxn modelId="{3060BC60-9D7D-4D9D-A5E2-BB24B81BAF73}" srcId="{E0A1DE26-D4ED-49DC-8A10-738BBF3DD630}" destId="{F805FA15-C218-4075-8D7A-59331227D9B3}" srcOrd="1" destOrd="0" parTransId="{5D860F0E-FD5F-47FF-ACF2-F49739DBBD6E}" sibTransId="{B698C4C3-3668-4CC2-9C8B-83848DAB168C}"/>
    <dgm:cxn modelId="{D3586D9E-D7E8-4D8C-AD96-6BD9D31F1FB0}" srcId="{D8D466FD-24EE-4A39-A08D-2D9FAA424A0E}" destId="{280E1585-655A-4DB1-A2EB-391B4E15726E}" srcOrd="0" destOrd="0" parTransId="{C0F79350-5F8A-480D-8DFD-F85F4A1FE54B}" sibTransId="{AEF48671-AB60-42BA-957A-B69FB7E67AA4}"/>
    <dgm:cxn modelId="{7093D3C3-E7B8-4F59-99C1-0610483E3B40}" type="presOf" srcId="{8BEAB287-BA54-42BF-830C-BB7A8CDD7030}" destId="{E48716B0-1EB5-4817-B219-1BFAE5DED868}" srcOrd="0" destOrd="0" presId="urn:microsoft.com/office/officeart/2005/8/layout/default"/>
    <dgm:cxn modelId="{9C81CAD6-84E8-49CF-BBBF-C96560471C45}" srcId="{8BEAB287-BA54-42BF-830C-BB7A8CDD7030}" destId="{958746CE-FA81-4FD0-9EFD-04ED89A9B89A}" srcOrd="1" destOrd="0" parTransId="{74BC9DD0-447D-41B7-975E-40B13FC0588C}" sibTransId="{5DB84550-3288-4CE2-84E0-8854E6851A1A}"/>
    <dgm:cxn modelId="{CA2C1706-B48E-48DC-85C7-D3CFF0631BA0}" type="presOf" srcId="{E0A1DE26-D4ED-49DC-8A10-738BBF3DD630}" destId="{BD6D8BC9-4689-42B2-903F-88ACE1E1624E}" srcOrd="0" destOrd="0" presId="urn:microsoft.com/office/officeart/2005/8/layout/default"/>
    <dgm:cxn modelId="{BF9B57FB-CA6D-4D2F-AB59-E10935CA062D}" srcId="{195E4294-49BA-4CF1-B4DE-69017D1B7F0E}" destId="{D8D466FD-24EE-4A39-A08D-2D9FAA424A0E}" srcOrd="2" destOrd="0" parTransId="{69D558D1-FB22-4AFD-93DD-E3751E7144A5}" sibTransId="{092E8224-7556-41FF-A8B2-468EC77C3042}"/>
    <dgm:cxn modelId="{A071E0E7-F208-4B65-AD66-E924A8738E5B}" type="presOf" srcId="{D0365B26-EBA5-4EBC-869D-9CED350A0309}" destId="{1A4F9307-831C-4709-86AB-5AD6BE7E1FA0}" srcOrd="0" destOrd="0" presId="urn:microsoft.com/office/officeart/2005/8/layout/default"/>
    <dgm:cxn modelId="{1695EE01-2932-4277-B376-54B69602406B}" type="presOf" srcId="{D8D466FD-24EE-4A39-A08D-2D9FAA424A0E}" destId="{3FD315AD-F53D-4F66-A94C-17C03E32716E}" srcOrd="0" destOrd="0" presId="urn:microsoft.com/office/officeart/2005/8/layout/default"/>
    <dgm:cxn modelId="{2B0CC7A8-3294-4EA3-947F-ED04B7BC6398}" type="presOf" srcId="{64079D78-02CC-411B-8C2E-E0F1833DC9C1}" destId="{E48716B0-1EB5-4817-B219-1BFAE5DED868}" srcOrd="0" destOrd="1" presId="urn:microsoft.com/office/officeart/2005/8/layout/default"/>
    <dgm:cxn modelId="{8762AC4C-C1A6-4925-8509-0CBDB62A6ACF}" srcId="{195E4294-49BA-4CF1-B4DE-69017D1B7F0E}" destId="{8BEAB287-BA54-42BF-830C-BB7A8CDD7030}" srcOrd="0" destOrd="0" parTransId="{E0D2ACFC-B4EF-49B3-9E4B-D164D77202FC}" sibTransId="{0C64B2B6-2684-416A-931C-27BD90211F8B}"/>
    <dgm:cxn modelId="{51B40CF4-F680-4FC7-B6B4-5A761D70791A}" srcId="{D0365B26-EBA5-4EBC-869D-9CED350A0309}" destId="{D9751553-E8C2-4678-9FB2-F458B3B0FCCA}" srcOrd="0" destOrd="0" parTransId="{BFB45512-52C7-4AB4-82D3-ABDDE313DC12}" sibTransId="{0175D969-4E8F-46BC-B102-4F3306BCAD13}"/>
    <dgm:cxn modelId="{AD9C32A4-1F03-43CB-ACD5-BCA8334ABAE1}" type="presOf" srcId="{958746CE-FA81-4FD0-9EFD-04ED89A9B89A}" destId="{E48716B0-1EB5-4817-B219-1BFAE5DED868}" srcOrd="0" destOrd="2" presId="urn:microsoft.com/office/officeart/2005/8/layout/default"/>
    <dgm:cxn modelId="{DFC44D4B-306D-41B3-9C75-C5A65A12ABC4}" type="presOf" srcId="{67A715F7-2FCE-4CCA-BDC7-0B78A515FD7F}" destId="{BD6D8BC9-4689-42B2-903F-88ACE1E1624E}" srcOrd="0" destOrd="1" presId="urn:microsoft.com/office/officeart/2005/8/layout/default"/>
    <dgm:cxn modelId="{7976CDAB-B6A2-49F0-BEFF-1358B49E55C3}" type="presOf" srcId="{195E4294-49BA-4CF1-B4DE-69017D1B7F0E}" destId="{B31B2DD0-619F-4EC4-9E89-827E30790D4A}" srcOrd="0" destOrd="0" presId="urn:microsoft.com/office/officeart/2005/8/layout/default"/>
    <dgm:cxn modelId="{DD12ADBF-CBE0-4DED-ADFC-32125C8575B6}" type="presOf" srcId="{736802DB-0BE8-41C3-89E6-38A2727920F9}" destId="{1A4F9307-831C-4709-86AB-5AD6BE7E1FA0}" srcOrd="0" destOrd="2" presId="urn:microsoft.com/office/officeart/2005/8/layout/default"/>
    <dgm:cxn modelId="{96108AA3-78E2-4506-A935-57F0E09D4869}" type="presParOf" srcId="{B31B2DD0-619F-4EC4-9E89-827E30790D4A}" destId="{E48716B0-1EB5-4817-B219-1BFAE5DED868}" srcOrd="0" destOrd="0" presId="urn:microsoft.com/office/officeart/2005/8/layout/default"/>
    <dgm:cxn modelId="{6D6266F7-BEAC-4672-9B6F-8371389FDB94}" type="presParOf" srcId="{B31B2DD0-619F-4EC4-9E89-827E30790D4A}" destId="{B91ECAD7-D520-48FC-BEC0-CD3CDABCF999}" srcOrd="1" destOrd="0" presId="urn:microsoft.com/office/officeart/2005/8/layout/default"/>
    <dgm:cxn modelId="{EFB8E5FB-92DC-45BF-8717-E8C6EDB163EC}" type="presParOf" srcId="{B31B2DD0-619F-4EC4-9E89-827E30790D4A}" destId="{BD6D8BC9-4689-42B2-903F-88ACE1E1624E}" srcOrd="2" destOrd="0" presId="urn:microsoft.com/office/officeart/2005/8/layout/default"/>
    <dgm:cxn modelId="{81B7EB34-A9C5-48E7-A6DF-6D23BD66DA7A}" type="presParOf" srcId="{B31B2DD0-619F-4EC4-9E89-827E30790D4A}" destId="{7BB0AF59-2B8F-4D7D-92F5-4756516A0254}" srcOrd="3" destOrd="0" presId="urn:microsoft.com/office/officeart/2005/8/layout/default"/>
    <dgm:cxn modelId="{BFF591A9-4002-4AE2-91EB-98C3335BE2FF}" type="presParOf" srcId="{B31B2DD0-619F-4EC4-9E89-827E30790D4A}" destId="{3FD315AD-F53D-4F66-A94C-17C03E32716E}" srcOrd="4" destOrd="0" presId="urn:microsoft.com/office/officeart/2005/8/layout/default"/>
    <dgm:cxn modelId="{B8169FF1-F8EB-474A-B006-1F8960ABD19F}" type="presParOf" srcId="{B31B2DD0-619F-4EC4-9E89-827E30790D4A}" destId="{8189BB82-B965-4627-8B85-117E088A106F}" srcOrd="5" destOrd="0" presId="urn:microsoft.com/office/officeart/2005/8/layout/default"/>
    <dgm:cxn modelId="{E4B50575-A52D-40D0-8B43-05C78C8F0D2D}" type="presParOf" srcId="{B31B2DD0-619F-4EC4-9E89-827E30790D4A}" destId="{1A4F9307-831C-4709-86AB-5AD6BE7E1FA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1A78103-FFEA-4E86-98FA-219682B79EB7}"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EA5D4F90-72FA-4B23-90F6-699494CB0BCC}">
      <dgm:prSet phldrT="[Text]"/>
      <dgm:spPr/>
      <dgm:t>
        <a:bodyPr/>
        <a:lstStyle/>
        <a:p>
          <a:r>
            <a:rPr lang="en-US" dirty="0" smtClean="0"/>
            <a:t>Using 1 week of data</a:t>
          </a:r>
          <a:endParaRPr lang="en-US" dirty="0"/>
        </a:p>
      </dgm:t>
    </dgm:pt>
    <dgm:pt modelId="{F2AA3414-5C4B-4835-8EC8-89E22EC2527D}" type="parTrans" cxnId="{0C09CD5B-2CC0-46B4-B5A5-463C381B019E}">
      <dgm:prSet/>
      <dgm:spPr/>
      <dgm:t>
        <a:bodyPr/>
        <a:lstStyle/>
        <a:p>
          <a:endParaRPr lang="en-US"/>
        </a:p>
      </dgm:t>
    </dgm:pt>
    <dgm:pt modelId="{C5D8A3AD-25DE-4BE8-9769-CB8CFD79B408}" type="sibTrans" cxnId="{0C09CD5B-2CC0-46B4-B5A5-463C381B019E}">
      <dgm:prSet/>
      <dgm:spPr/>
      <dgm:t>
        <a:bodyPr/>
        <a:lstStyle/>
        <a:p>
          <a:endParaRPr lang="en-US"/>
        </a:p>
      </dgm:t>
    </dgm:pt>
    <dgm:pt modelId="{154C688F-7CF4-4E88-8D3F-3DBCDDD5CDED}">
      <dgm:prSet phldrT="[Text]"/>
      <dgm:spPr/>
      <dgm:t>
        <a:bodyPr/>
        <a:lstStyle/>
        <a:p>
          <a:r>
            <a:rPr lang="en-US" dirty="0" smtClean="0"/>
            <a:t>Model independent and not optimized cuts</a:t>
          </a:r>
          <a:endParaRPr lang="en-US" dirty="0"/>
        </a:p>
      </dgm:t>
    </dgm:pt>
    <dgm:pt modelId="{CEFC6AD4-9874-4E73-AAC4-A77C1662CE49}" type="parTrans" cxnId="{56D8470A-2CFF-46AF-A79E-EF75980BFC18}">
      <dgm:prSet/>
      <dgm:spPr/>
      <dgm:t>
        <a:bodyPr/>
        <a:lstStyle/>
        <a:p>
          <a:endParaRPr lang="en-US"/>
        </a:p>
      </dgm:t>
    </dgm:pt>
    <dgm:pt modelId="{79B894D6-C52D-450C-B066-2A8614D0BC4E}" type="sibTrans" cxnId="{56D8470A-2CFF-46AF-A79E-EF75980BFC18}">
      <dgm:prSet/>
      <dgm:spPr/>
      <dgm:t>
        <a:bodyPr/>
        <a:lstStyle/>
        <a:p>
          <a:endParaRPr lang="en-US"/>
        </a:p>
      </dgm:t>
    </dgm:pt>
    <dgm:pt modelId="{C30A6F98-D1F8-4DD5-B973-0C63E8912406}">
      <dgm:prSet phldrT="[Text]"/>
      <dgm:spPr/>
      <dgm:t>
        <a:bodyPr/>
        <a:lstStyle/>
        <a:p>
          <a:r>
            <a:rPr lang="en-US" dirty="0" smtClean="0"/>
            <a:t>Without calibration/corrections</a:t>
          </a:r>
          <a:endParaRPr lang="en-US" dirty="0"/>
        </a:p>
      </dgm:t>
    </dgm:pt>
    <dgm:pt modelId="{C6DE1675-DFD4-49C6-A5D2-05B33E6C6AC2}" type="parTrans" cxnId="{3DA16412-35A0-485F-9148-5931C8E870D1}">
      <dgm:prSet/>
      <dgm:spPr/>
      <dgm:t>
        <a:bodyPr/>
        <a:lstStyle/>
        <a:p>
          <a:endParaRPr lang="en-US"/>
        </a:p>
      </dgm:t>
    </dgm:pt>
    <dgm:pt modelId="{6134B4E6-EB62-4578-BE8E-178F7C54C1D9}" type="sibTrans" cxnId="{3DA16412-35A0-485F-9148-5931C8E870D1}">
      <dgm:prSet/>
      <dgm:spPr/>
      <dgm:t>
        <a:bodyPr/>
        <a:lstStyle/>
        <a:p>
          <a:endParaRPr lang="en-US"/>
        </a:p>
      </dgm:t>
    </dgm:pt>
    <dgm:pt modelId="{891C4B56-CB12-4ED4-8421-15035AD3E918}" type="pres">
      <dgm:prSet presAssocID="{51A78103-FFEA-4E86-98FA-219682B79EB7}" presName="diagram" presStyleCnt="0">
        <dgm:presLayoutVars>
          <dgm:dir/>
          <dgm:resizeHandles val="exact"/>
        </dgm:presLayoutVars>
      </dgm:prSet>
      <dgm:spPr/>
      <dgm:t>
        <a:bodyPr/>
        <a:lstStyle/>
        <a:p>
          <a:endParaRPr lang="en-US"/>
        </a:p>
      </dgm:t>
    </dgm:pt>
    <dgm:pt modelId="{ADCBB592-C031-4678-B454-3FA849E60803}" type="pres">
      <dgm:prSet presAssocID="{EA5D4F90-72FA-4B23-90F6-699494CB0BCC}" presName="node" presStyleLbl="node1" presStyleIdx="0" presStyleCnt="3">
        <dgm:presLayoutVars>
          <dgm:bulletEnabled val="1"/>
        </dgm:presLayoutVars>
      </dgm:prSet>
      <dgm:spPr/>
      <dgm:t>
        <a:bodyPr/>
        <a:lstStyle/>
        <a:p>
          <a:endParaRPr lang="en-US"/>
        </a:p>
      </dgm:t>
    </dgm:pt>
    <dgm:pt modelId="{FC934AB4-9AF9-4B1D-8BD5-DC43A63289E5}" type="pres">
      <dgm:prSet presAssocID="{C5D8A3AD-25DE-4BE8-9769-CB8CFD79B408}" presName="sibTrans" presStyleCnt="0"/>
      <dgm:spPr/>
    </dgm:pt>
    <dgm:pt modelId="{CF239287-F7D6-43EE-9CEE-834FBF4475A9}" type="pres">
      <dgm:prSet presAssocID="{154C688F-7CF4-4E88-8D3F-3DBCDDD5CDED}" presName="node" presStyleLbl="node1" presStyleIdx="1" presStyleCnt="3">
        <dgm:presLayoutVars>
          <dgm:bulletEnabled val="1"/>
        </dgm:presLayoutVars>
      </dgm:prSet>
      <dgm:spPr/>
      <dgm:t>
        <a:bodyPr/>
        <a:lstStyle/>
        <a:p>
          <a:endParaRPr lang="en-US"/>
        </a:p>
      </dgm:t>
    </dgm:pt>
    <dgm:pt modelId="{32E79C8D-32E9-48C1-9B51-BEEF368B9DFE}" type="pres">
      <dgm:prSet presAssocID="{79B894D6-C52D-450C-B066-2A8614D0BC4E}" presName="sibTrans" presStyleCnt="0"/>
      <dgm:spPr/>
    </dgm:pt>
    <dgm:pt modelId="{4BD9FAE4-EBF3-43E5-B25F-C2BF4BC73B04}" type="pres">
      <dgm:prSet presAssocID="{C30A6F98-D1F8-4DD5-B973-0C63E8912406}" presName="node" presStyleLbl="node1" presStyleIdx="2" presStyleCnt="3">
        <dgm:presLayoutVars>
          <dgm:bulletEnabled val="1"/>
        </dgm:presLayoutVars>
      </dgm:prSet>
      <dgm:spPr/>
      <dgm:t>
        <a:bodyPr/>
        <a:lstStyle/>
        <a:p>
          <a:endParaRPr lang="en-US"/>
        </a:p>
      </dgm:t>
    </dgm:pt>
  </dgm:ptLst>
  <dgm:cxnLst>
    <dgm:cxn modelId="{B4F77832-1862-4943-AFDB-B352CED17424}" type="presOf" srcId="{C30A6F98-D1F8-4DD5-B973-0C63E8912406}" destId="{4BD9FAE4-EBF3-43E5-B25F-C2BF4BC73B04}" srcOrd="0" destOrd="0" presId="urn:microsoft.com/office/officeart/2005/8/layout/default"/>
    <dgm:cxn modelId="{D5CBBE73-0BC2-46E3-BBDD-623C1634556D}" type="presOf" srcId="{51A78103-FFEA-4E86-98FA-219682B79EB7}" destId="{891C4B56-CB12-4ED4-8421-15035AD3E918}" srcOrd="0" destOrd="0" presId="urn:microsoft.com/office/officeart/2005/8/layout/default"/>
    <dgm:cxn modelId="{4F3C9ADA-8B84-43A3-8FBE-D44B4EF994B1}" type="presOf" srcId="{154C688F-7CF4-4E88-8D3F-3DBCDDD5CDED}" destId="{CF239287-F7D6-43EE-9CEE-834FBF4475A9}" srcOrd="0" destOrd="0" presId="urn:microsoft.com/office/officeart/2005/8/layout/default"/>
    <dgm:cxn modelId="{3DA16412-35A0-485F-9148-5931C8E870D1}" srcId="{51A78103-FFEA-4E86-98FA-219682B79EB7}" destId="{C30A6F98-D1F8-4DD5-B973-0C63E8912406}" srcOrd="2" destOrd="0" parTransId="{C6DE1675-DFD4-49C6-A5D2-05B33E6C6AC2}" sibTransId="{6134B4E6-EB62-4578-BE8E-178F7C54C1D9}"/>
    <dgm:cxn modelId="{162D23F7-C9F9-4E70-9BCF-FED60D66A5B6}" type="presOf" srcId="{EA5D4F90-72FA-4B23-90F6-699494CB0BCC}" destId="{ADCBB592-C031-4678-B454-3FA849E60803}" srcOrd="0" destOrd="0" presId="urn:microsoft.com/office/officeart/2005/8/layout/default"/>
    <dgm:cxn modelId="{56D8470A-2CFF-46AF-A79E-EF75980BFC18}" srcId="{51A78103-FFEA-4E86-98FA-219682B79EB7}" destId="{154C688F-7CF4-4E88-8D3F-3DBCDDD5CDED}" srcOrd="1" destOrd="0" parTransId="{CEFC6AD4-9874-4E73-AAC4-A77C1662CE49}" sibTransId="{79B894D6-C52D-450C-B066-2A8614D0BC4E}"/>
    <dgm:cxn modelId="{0C09CD5B-2CC0-46B4-B5A5-463C381B019E}" srcId="{51A78103-FFEA-4E86-98FA-219682B79EB7}" destId="{EA5D4F90-72FA-4B23-90F6-699494CB0BCC}" srcOrd="0" destOrd="0" parTransId="{F2AA3414-5C4B-4835-8EC8-89E22EC2527D}" sibTransId="{C5D8A3AD-25DE-4BE8-9769-CB8CFD79B408}"/>
    <dgm:cxn modelId="{042C2794-8D18-4260-A214-0002946D86E1}" type="presParOf" srcId="{891C4B56-CB12-4ED4-8421-15035AD3E918}" destId="{ADCBB592-C031-4678-B454-3FA849E60803}" srcOrd="0" destOrd="0" presId="urn:microsoft.com/office/officeart/2005/8/layout/default"/>
    <dgm:cxn modelId="{B7A5D887-1D00-473D-B093-7C1382465B12}" type="presParOf" srcId="{891C4B56-CB12-4ED4-8421-15035AD3E918}" destId="{FC934AB4-9AF9-4B1D-8BD5-DC43A63289E5}" srcOrd="1" destOrd="0" presId="urn:microsoft.com/office/officeart/2005/8/layout/default"/>
    <dgm:cxn modelId="{082F2A39-3182-4487-84A1-CBC5A5D25613}" type="presParOf" srcId="{891C4B56-CB12-4ED4-8421-15035AD3E918}" destId="{CF239287-F7D6-43EE-9CEE-834FBF4475A9}" srcOrd="2" destOrd="0" presId="urn:microsoft.com/office/officeart/2005/8/layout/default"/>
    <dgm:cxn modelId="{3AB9C4ED-AA0E-4EE7-A304-1B85A6196FD9}" type="presParOf" srcId="{891C4B56-CB12-4ED4-8421-15035AD3E918}" destId="{32E79C8D-32E9-48C1-9B51-BEEF368B9DFE}" srcOrd="3" destOrd="0" presId="urn:microsoft.com/office/officeart/2005/8/layout/default"/>
    <dgm:cxn modelId="{5F36E698-6B67-4274-B010-B366C6572D09}" type="presParOf" srcId="{891C4B56-CB12-4ED4-8421-15035AD3E918}" destId="{4BD9FAE4-EBF3-43E5-B25F-C2BF4BC73B04}" srcOrd="4" destOrd="0" presId="urn:microsoft.com/office/officeart/2005/8/layout/defaul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511863A-794B-463B-8DC3-80DA436145CB}"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6CC13933-3714-4929-AA84-BD8E57312AC8}">
      <dgm:prSet phldrT="[Text]"/>
      <dgm:spPr/>
      <dgm:t>
        <a:bodyPr/>
        <a:lstStyle/>
        <a:p>
          <a:r>
            <a:rPr lang="en-US" dirty="0" smtClean="0"/>
            <a:t>Distribution Width</a:t>
          </a:r>
          <a:endParaRPr lang="en-US" dirty="0"/>
        </a:p>
      </dgm:t>
    </dgm:pt>
    <dgm:pt modelId="{B463C5F4-5DCF-4067-8B74-18EEEB56ABAA}" type="parTrans" cxnId="{7486ECED-7BA7-4BBF-83F6-3632F545446C}">
      <dgm:prSet/>
      <dgm:spPr/>
      <dgm:t>
        <a:bodyPr/>
        <a:lstStyle/>
        <a:p>
          <a:endParaRPr lang="en-US"/>
        </a:p>
      </dgm:t>
    </dgm:pt>
    <dgm:pt modelId="{AEBE87A6-7808-4048-866A-DB90C96D0E2A}" type="sibTrans" cxnId="{7486ECED-7BA7-4BBF-83F6-3632F545446C}">
      <dgm:prSet/>
      <dgm:spPr/>
      <dgm:t>
        <a:bodyPr/>
        <a:lstStyle/>
        <a:p>
          <a:endParaRPr lang="en-US"/>
        </a:p>
      </dgm:t>
    </dgm:pt>
    <dgm:pt modelId="{85C129CE-612A-4705-BBAB-A73EACA2F2A0}">
      <dgm:prSet phldrT="[Text]"/>
      <dgm:spPr/>
      <dgm:t>
        <a:bodyPr/>
        <a:lstStyle/>
        <a:p>
          <a:r>
            <a:rPr lang="en-US" dirty="0" smtClean="0"/>
            <a:t>Expected: 107.53 </a:t>
          </a:r>
          <a:r>
            <a:rPr lang="en-US" dirty="0" err="1" smtClean="0"/>
            <a:t>GeV</a:t>
          </a:r>
          <a:r>
            <a:rPr lang="en-US" dirty="0" smtClean="0"/>
            <a:t>/c</a:t>
          </a:r>
          <a:endParaRPr lang="en-US" dirty="0"/>
        </a:p>
      </dgm:t>
    </dgm:pt>
    <dgm:pt modelId="{71CBD89D-460B-44E6-B4C6-60A57282DE85}" type="parTrans" cxnId="{DE78FBA0-9BB4-49ED-BE91-63F2FD36C75C}">
      <dgm:prSet/>
      <dgm:spPr/>
      <dgm:t>
        <a:bodyPr/>
        <a:lstStyle/>
        <a:p>
          <a:endParaRPr lang="en-US"/>
        </a:p>
      </dgm:t>
    </dgm:pt>
    <dgm:pt modelId="{A80D14B6-E742-47ED-B0A9-E134CFC321F3}" type="sibTrans" cxnId="{DE78FBA0-9BB4-49ED-BE91-63F2FD36C75C}">
      <dgm:prSet/>
      <dgm:spPr/>
      <dgm:t>
        <a:bodyPr/>
        <a:lstStyle/>
        <a:p>
          <a:endParaRPr lang="en-US"/>
        </a:p>
      </dgm:t>
    </dgm:pt>
    <dgm:pt modelId="{2DCAE147-82A1-4177-B10B-3402BC161D94}">
      <dgm:prSet phldrT="[Text]"/>
      <dgm:spPr/>
      <dgm:t>
        <a:bodyPr/>
        <a:lstStyle/>
        <a:p>
          <a:r>
            <a:rPr lang="en-US" dirty="0" smtClean="0"/>
            <a:t>Measured: 107 </a:t>
          </a:r>
          <a:r>
            <a:rPr lang="en-US" dirty="0" smtClean="0">
              <a:latin typeface="Times New Roman"/>
              <a:cs typeface="Times New Roman"/>
            </a:rPr>
            <a:t>± 0.4 </a:t>
          </a:r>
          <a:r>
            <a:rPr lang="en-US" dirty="0" err="1" smtClean="0">
              <a:latin typeface="Times New Roman"/>
              <a:cs typeface="Times New Roman"/>
            </a:rPr>
            <a:t>GeV</a:t>
          </a:r>
          <a:r>
            <a:rPr lang="en-US" dirty="0" smtClean="0">
              <a:latin typeface="Times New Roman"/>
              <a:cs typeface="Times New Roman"/>
            </a:rPr>
            <a:t>/c</a:t>
          </a:r>
          <a:endParaRPr lang="en-US" dirty="0"/>
        </a:p>
      </dgm:t>
    </dgm:pt>
    <dgm:pt modelId="{0F547B1B-31C7-48F0-9EEE-24DF17A20FDC}" type="parTrans" cxnId="{134DCD58-CA40-4251-93AE-27B3EC5C8168}">
      <dgm:prSet/>
      <dgm:spPr/>
      <dgm:t>
        <a:bodyPr/>
        <a:lstStyle/>
        <a:p>
          <a:endParaRPr lang="en-US"/>
        </a:p>
      </dgm:t>
    </dgm:pt>
    <dgm:pt modelId="{918D87CE-6042-4FC4-AD04-059EF63C8BE1}" type="sibTrans" cxnId="{134DCD58-CA40-4251-93AE-27B3EC5C8168}">
      <dgm:prSet/>
      <dgm:spPr/>
      <dgm:t>
        <a:bodyPr/>
        <a:lstStyle/>
        <a:p>
          <a:endParaRPr lang="en-US"/>
        </a:p>
      </dgm:t>
    </dgm:pt>
    <dgm:pt modelId="{E8E6F116-BDED-42D6-9B2E-C4717B2A6800}" type="pres">
      <dgm:prSet presAssocID="{6511863A-794B-463B-8DC3-80DA436145CB}" presName="linear" presStyleCnt="0">
        <dgm:presLayoutVars>
          <dgm:animLvl val="lvl"/>
          <dgm:resizeHandles val="exact"/>
        </dgm:presLayoutVars>
      </dgm:prSet>
      <dgm:spPr/>
      <dgm:t>
        <a:bodyPr/>
        <a:lstStyle/>
        <a:p>
          <a:endParaRPr lang="en-US"/>
        </a:p>
      </dgm:t>
    </dgm:pt>
    <dgm:pt modelId="{5D942ABC-7CC4-4C4D-83A3-91E624401404}" type="pres">
      <dgm:prSet presAssocID="{6CC13933-3714-4929-AA84-BD8E57312AC8}" presName="parentText" presStyleLbl="node1" presStyleIdx="0" presStyleCnt="1" custLinFactNeighborY="-316">
        <dgm:presLayoutVars>
          <dgm:chMax val="0"/>
          <dgm:bulletEnabled val="1"/>
        </dgm:presLayoutVars>
      </dgm:prSet>
      <dgm:spPr/>
      <dgm:t>
        <a:bodyPr/>
        <a:lstStyle/>
        <a:p>
          <a:endParaRPr lang="en-US"/>
        </a:p>
      </dgm:t>
    </dgm:pt>
    <dgm:pt modelId="{F60D1A79-1F59-466A-A5E5-F47D5CE46BA4}" type="pres">
      <dgm:prSet presAssocID="{6CC13933-3714-4929-AA84-BD8E57312AC8}" presName="childText" presStyleLbl="revTx" presStyleIdx="0" presStyleCnt="1">
        <dgm:presLayoutVars>
          <dgm:bulletEnabled val="1"/>
        </dgm:presLayoutVars>
      </dgm:prSet>
      <dgm:spPr/>
      <dgm:t>
        <a:bodyPr/>
        <a:lstStyle/>
        <a:p>
          <a:endParaRPr lang="en-US"/>
        </a:p>
      </dgm:t>
    </dgm:pt>
  </dgm:ptLst>
  <dgm:cxnLst>
    <dgm:cxn modelId="{642C6D0E-CBFC-405C-9BFE-F9A7E5F5BC87}" type="presOf" srcId="{6CC13933-3714-4929-AA84-BD8E57312AC8}" destId="{5D942ABC-7CC4-4C4D-83A3-91E624401404}" srcOrd="0" destOrd="0" presId="urn:microsoft.com/office/officeart/2005/8/layout/vList2"/>
    <dgm:cxn modelId="{3638D0EB-4C0E-4961-B62B-D1AE72F8BF8E}" type="presOf" srcId="{85C129CE-612A-4705-BBAB-A73EACA2F2A0}" destId="{F60D1A79-1F59-466A-A5E5-F47D5CE46BA4}" srcOrd="0" destOrd="0" presId="urn:microsoft.com/office/officeart/2005/8/layout/vList2"/>
    <dgm:cxn modelId="{DE78FBA0-9BB4-49ED-BE91-63F2FD36C75C}" srcId="{6CC13933-3714-4929-AA84-BD8E57312AC8}" destId="{85C129CE-612A-4705-BBAB-A73EACA2F2A0}" srcOrd="0" destOrd="0" parTransId="{71CBD89D-460B-44E6-B4C6-60A57282DE85}" sibTransId="{A80D14B6-E742-47ED-B0A9-E134CFC321F3}"/>
    <dgm:cxn modelId="{62F7D21A-9D31-4A1A-BCA5-A6322BF68E26}" type="presOf" srcId="{2DCAE147-82A1-4177-B10B-3402BC161D94}" destId="{F60D1A79-1F59-466A-A5E5-F47D5CE46BA4}" srcOrd="0" destOrd="1" presId="urn:microsoft.com/office/officeart/2005/8/layout/vList2"/>
    <dgm:cxn modelId="{9D6F280A-3BE3-4DF0-BABC-AFA526BC14FB}" type="presOf" srcId="{6511863A-794B-463B-8DC3-80DA436145CB}" destId="{E8E6F116-BDED-42D6-9B2E-C4717B2A6800}" srcOrd="0" destOrd="0" presId="urn:microsoft.com/office/officeart/2005/8/layout/vList2"/>
    <dgm:cxn modelId="{134DCD58-CA40-4251-93AE-27B3EC5C8168}" srcId="{6CC13933-3714-4929-AA84-BD8E57312AC8}" destId="{2DCAE147-82A1-4177-B10B-3402BC161D94}" srcOrd="1" destOrd="0" parTransId="{0F547B1B-31C7-48F0-9EEE-24DF17A20FDC}" sibTransId="{918D87CE-6042-4FC4-AD04-059EF63C8BE1}"/>
    <dgm:cxn modelId="{7486ECED-7BA7-4BBF-83F6-3632F545446C}" srcId="{6511863A-794B-463B-8DC3-80DA436145CB}" destId="{6CC13933-3714-4929-AA84-BD8E57312AC8}" srcOrd="0" destOrd="0" parTransId="{B463C5F4-5DCF-4067-8B74-18EEEB56ABAA}" sibTransId="{AEBE87A6-7808-4048-866A-DB90C96D0E2A}"/>
    <dgm:cxn modelId="{FB5CE9CF-218C-4E07-84F0-B4359741B9A2}" type="presParOf" srcId="{E8E6F116-BDED-42D6-9B2E-C4717B2A6800}" destId="{5D942ABC-7CC4-4C4D-83A3-91E624401404}" srcOrd="0" destOrd="0" presId="urn:microsoft.com/office/officeart/2005/8/layout/vList2"/>
    <dgm:cxn modelId="{84326D62-4662-4A64-851F-E145FBB07B35}" type="presParOf" srcId="{E8E6F116-BDED-42D6-9B2E-C4717B2A6800}" destId="{F60D1A79-1F59-466A-A5E5-F47D5CE46BA4}"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08E3CD-6783-4971-961A-7C37D63EF27F}"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462A192B-1DA0-4405-BC7C-88B16741ECFB}">
      <dgm:prSet phldrT="[Text]"/>
      <dgm:spPr/>
      <dgm:t>
        <a:bodyPr/>
        <a:lstStyle/>
        <a:p>
          <a:r>
            <a:rPr lang="en-US" dirty="0" smtClean="0"/>
            <a:t>Constraining a simplified model in 1 week at ILC</a:t>
          </a:r>
          <a:endParaRPr lang="en-US" dirty="0"/>
        </a:p>
      </dgm:t>
    </dgm:pt>
    <dgm:pt modelId="{DDCAE839-B90F-41BF-AAF2-E54589E7B3F6}" type="parTrans" cxnId="{E32715CF-B2A0-4F04-96C7-6D86E0C23AA1}">
      <dgm:prSet/>
      <dgm:spPr/>
      <dgm:t>
        <a:bodyPr/>
        <a:lstStyle/>
        <a:p>
          <a:endParaRPr lang="en-US"/>
        </a:p>
      </dgm:t>
    </dgm:pt>
    <dgm:pt modelId="{DB59A232-885B-4C0A-97BA-08F843159524}" type="sibTrans" cxnId="{E32715CF-B2A0-4F04-96C7-6D86E0C23AA1}">
      <dgm:prSet/>
      <dgm:spPr/>
      <dgm:t>
        <a:bodyPr/>
        <a:lstStyle/>
        <a:p>
          <a:endParaRPr lang="en-US"/>
        </a:p>
      </dgm:t>
    </dgm:pt>
    <dgm:pt modelId="{5EC8D067-7A8B-478F-A742-D8359459B907}">
      <dgm:prSet phldrT="[Text]"/>
      <dgm:spPr/>
      <dgm:t>
        <a:bodyPr/>
        <a:lstStyle/>
        <a:p>
          <a:r>
            <a:rPr lang="en-US" dirty="0" smtClean="0"/>
            <a:t>Computational method for edge detection</a:t>
          </a:r>
          <a:endParaRPr lang="en-US" dirty="0"/>
        </a:p>
      </dgm:t>
    </dgm:pt>
    <dgm:pt modelId="{6358BA3E-9F8A-4E9B-A7EF-CC5215FA2AD7}" type="parTrans" cxnId="{D8CE2E53-F53E-4D91-B28D-CCFB65958AFB}">
      <dgm:prSet/>
      <dgm:spPr/>
      <dgm:t>
        <a:bodyPr/>
        <a:lstStyle/>
        <a:p>
          <a:endParaRPr lang="en-US"/>
        </a:p>
      </dgm:t>
    </dgm:pt>
    <dgm:pt modelId="{7316BFDE-E493-45B2-98D2-182E9E387BE8}" type="sibTrans" cxnId="{D8CE2E53-F53E-4D91-B28D-CCFB65958AFB}">
      <dgm:prSet/>
      <dgm:spPr/>
      <dgm:t>
        <a:bodyPr/>
        <a:lstStyle/>
        <a:p>
          <a:endParaRPr lang="en-US"/>
        </a:p>
      </dgm:t>
    </dgm:pt>
    <dgm:pt modelId="{7A3AD266-7E10-42F9-9A54-E7FBBDA7CAC4}">
      <dgm:prSet phldrT="[Text]"/>
      <dgm:spPr/>
      <dgm:t>
        <a:bodyPr/>
        <a:lstStyle/>
        <a:p>
          <a:r>
            <a:rPr lang="en-US" dirty="0" smtClean="0"/>
            <a:t>Light s-electron decay to the LSP</a:t>
          </a:r>
          <a:endParaRPr lang="en-US" dirty="0"/>
        </a:p>
      </dgm:t>
    </dgm:pt>
    <dgm:pt modelId="{5EA6B908-3E5A-4DEC-B9E2-B0326564D060}" type="parTrans" cxnId="{BEE468AE-FC66-4010-86E5-F1FD979FD878}">
      <dgm:prSet/>
      <dgm:spPr/>
    </dgm:pt>
    <dgm:pt modelId="{65E22E12-8285-4B5B-AB53-42AB8244B0E4}" type="sibTrans" cxnId="{BEE468AE-FC66-4010-86E5-F1FD979FD878}">
      <dgm:prSet/>
      <dgm:spPr/>
    </dgm:pt>
    <dgm:pt modelId="{CF6CC988-25C5-4221-A108-E7A7BB7A147D}">
      <dgm:prSet phldrT="[Text]"/>
      <dgm:spPr/>
      <dgm:t>
        <a:bodyPr/>
        <a:lstStyle/>
        <a:p>
          <a:r>
            <a:rPr lang="en-US" dirty="0" smtClean="0"/>
            <a:t>No assumption on the edge shape</a:t>
          </a:r>
          <a:endParaRPr lang="en-US" dirty="0"/>
        </a:p>
      </dgm:t>
    </dgm:pt>
    <dgm:pt modelId="{9773B05D-34FA-438C-A281-8FD94C9E8EDC}" type="parTrans" cxnId="{52C70C17-668D-40FC-8BE8-C8C8A7A12502}">
      <dgm:prSet/>
      <dgm:spPr/>
    </dgm:pt>
    <dgm:pt modelId="{3ABEF683-8365-40A9-8472-028D5FB897B6}" type="sibTrans" cxnId="{52C70C17-668D-40FC-8BE8-C8C8A7A12502}">
      <dgm:prSet/>
      <dgm:spPr/>
    </dgm:pt>
    <dgm:pt modelId="{56F424BF-D33A-42F4-8132-7BE5F8E99CBE}">
      <dgm:prSet phldrT="[Text]"/>
      <dgm:spPr/>
      <dgm:t>
        <a:bodyPr/>
        <a:lstStyle/>
        <a:p>
          <a:r>
            <a:rPr lang="en-US" dirty="0" smtClean="0"/>
            <a:t>Preliminary results allow to constrain the physical parameters within few </a:t>
          </a:r>
          <a:r>
            <a:rPr lang="en-US" dirty="0" err="1" smtClean="0"/>
            <a:t>GeV</a:t>
          </a:r>
          <a:endParaRPr lang="en-US" dirty="0"/>
        </a:p>
      </dgm:t>
    </dgm:pt>
    <dgm:pt modelId="{BD8D1D93-CCB4-4CDD-91EB-AF89E87D5468}" type="parTrans" cxnId="{34D41A56-BF14-45F0-A089-15F9384EC9AC}">
      <dgm:prSet/>
      <dgm:spPr/>
    </dgm:pt>
    <dgm:pt modelId="{A4E0886C-A35E-40DD-B9DA-AB39C28CB79C}" type="sibTrans" cxnId="{34D41A56-BF14-45F0-A089-15F9384EC9AC}">
      <dgm:prSet/>
      <dgm:spPr/>
    </dgm:pt>
    <dgm:pt modelId="{D17F1264-1533-4B96-9015-062021EAB6F4}">
      <dgm:prSet phldrT="[Text]"/>
      <dgm:spPr/>
      <dgm:t>
        <a:bodyPr/>
        <a:lstStyle/>
        <a:p>
          <a:r>
            <a:rPr lang="en-US" dirty="0" smtClean="0"/>
            <a:t>Very consistent edge determination</a:t>
          </a:r>
          <a:endParaRPr lang="en-US" dirty="0"/>
        </a:p>
      </dgm:t>
    </dgm:pt>
    <dgm:pt modelId="{94D6AB8F-E371-49A7-B710-D0A9DE93E234}" type="parTrans" cxnId="{5CFA3C63-0C54-467B-BDA3-866CF5CA05AE}">
      <dgm:prSet/>
      <dgm:spPr/>
    </dgm:pt>
    <dgm:pt modelId="{78335C46-4809-47FB-9785-1D007F1A57CC}" type="sibTrans" cxnId="{5CFA3C63-0C54-467B-BDA3-866CF5CA05AE}">
      <dgm:prSet/>
      <dgm:spPr/>
    </dgm:pt>
    <dgm:pt modelId="{2CDF36D9-7B7A-47AE-B8F6-D9C8B7B3C5CF}">
      <dgm:prSet phldrT="[Text]"/>
      <dgm:spPr/>
      <dgm:t>
        <a:bodyPr/>
        <a:lstStyle/>
        <a:p>
          <a:r>
            <a:rPr lang="en-US" dirty="0" smtClean="0"/>
            <a:t>Needs some refinement to obtain the end point position</a:t>
          </a:r>
          <a:endParaRPr lang="en-US" dirty="0"/>
        </a:p>
      </dgm:t>
    </dgm:pt>
    <dgm:pt modelId="{1239A900-F622-4016-9483-BD6B793C119C}" type="parTrans" cxnId="{D0F8D1A6-FC8A-4775-89AA-81E50CA02FAE}">
      <dgm:prSet/>
      <dgm:spPr/>
    </dgm:pt>
    <dgm:pt modelId="{B45AB5BA-CA1B-4DA1-BA36-6FAB08B763BC}" type="sibTrans" cxnId="{D0F8D1A6-FC8A-4775-89AA-81E50CA02FAE}">
      <dgm:prSet/>
      <dgm:spPr/>
    </dgm:pt>
    <dgm:pt modelId="{B1A8FB14-BB2E-4A47-A859-5BF0BE8EEACF}" type="pres">
      <dgm:prSet presAssocID="{6D08E3CD-6783-4971-961A-7C37D63EF27F}" presName="linear" presStyleCnt="0">
        <dgm:presLayoutVars>
          <dgm:animLvl val="lvl"/>
          <dgm:resizeHandles val="exact"/>
        </dgm:presLayoutVars>
      </dgm:prSet>
      <dgm:spPr/>
      <dgm:t>
        <a:bodyPr/>
        <a:lstStyle/>
        <a:p>
          <a:endParaRPr lang="en-US"/>
        </a:p>
      </dgm:t>
    </dgm:pt>
    <dgm:pt modelId="{3B8F3368-CD10-4CD7-8C0B-C5CCA93104D0}" type="pres">
      <dgm:prSet presAssocID="{462A192B-1DA0-4405-BC7C-88B16741ECFB}" presName="parentText" presStyleLbl="node1" presStyleIdx="0" presStyleCnt="2">
        <dgm:presLayoutVars>
          <dgm:chMax val="0"/>
          <dgm:bulletEnabled val="1"/>
        </dgm:presLayoutVars>
      </dgm:prSet>
      <dgm:spPr/>
      <dgm:t>
        <a:bodyPr/>
        <a:lstStyle/>
        <a:p>
          <a:endParaRPr lang="en-US"/>
        </a:p>
      </dgm:t>
    </dgm:pt>
    <dgm:pt modelId="{6D3D55AF-11CB-4BE2-B0BF-82CF8AACF09E}" type="pres">
      <dgm:prSet presAssocID="{462A192B-1DA0-4405-BC7C-88B16741ECFB}" presName="childText" presStyleLbl="revTx" presStyleIdx="0" presStyleCnt="2">
        <dgm:presLayoutVars>
          <dgm:bulletEnabled val="1"/>
        </dgm:presLayoutVars>
      </dgm:prSet>
      <dgm:spPr/>
      <dgm:t>
        <a:bodyPr/>
        <a:lstStyle/>
        <a:p>
          <a:endParaRPr lang="en-US"/>
        </a:p>
      </dgm:t>
    </dgm:pt>
    <dgm:pt modelId="{12FC0AA7-EE00-480F-A388-750CB0E3FB40}" type="pres">
      <dgm:prSet presAssocID="{5EC8D067-7A8B-478F-A742-D8359459B907}" presName="parentText" presStyleLbl="node1" presStyleIdx="1" presStyleCnt="2">
        <dgm:presLayoutVars>
          <dgm:chMax val="0"/>
          <dgm:bulletEnabled val="1"/>
        </dgm:presLayoutVars>
      </dgm:prSet>
      <dgm:spPr/>
      <dgm:t>
        <a:bodyPr/>
        <a:lstStyle/>
        <a:p>
          <a:endParaRPr lang="en-US"/>
        </a:p>
      </dgm:t>
    </dgm:pt>
    <dgm:pt modelId="{6D5E0C07-0AA9-485A-94BE-77C97975C161}" type="pres">
      <dgm:prSet presAssocID="{5EC8D067-7A8B-478F-A742-D8359459B907}" presName="childText" presStyleLbl="revTx" presStyleIdx="1" presStyleCnt="2">
        <dgm:presLayoutVars>
          <dgm:bulletEnabled val="1"/>
        </dgm:presLayoutVars>
      </dgm:prSet>
      <dgm:spPr/>
      <dgm:t>
        <a:bodyPr/>
        <a:lstStyle/>
        <a:p>
          <a:endParaRPr lang="en-US"/>
        </a:p>
      </dgm:t>
    </dgm:pt>
  </dgm:ptLst>
  <dgm:cxnLst>
    <dgm:cxn modelId="{A713DE27-BE4F-4871-A86D-62D4A075FDF1}" type="presOf" srcId="{6D08E3CD-6783-4971-961A-7C37D63EF27F}" destId="{B1A8FB14-BB2E-4A47-A859-5BF0BE8EEACF}" srcOrd="0" destOrd="0" presId="urn:microsoft.com/office/officeart/2005/8/layout/vList2"/>
    <dgm:cxn modelId="{34D41A56-BF14-45F0-A089-15F9384EC9AC}" srcId="{462A192B-1DA0-4405-BC7C-88B16741ECFB}" destId="{56F424BF-D33A-42F4-8132-7BE5F8E99CBE}" srcOrd="1" destOrd="0" parTransId="{BD8D1D93-CCB4-4CDD-91EB-AF89E87D5468}" sibTransId="{A4E0886C-A35E-40DD-B9DA-AB39C28CB79C}"/>
    <dgm:cxn modelId="{A105B7D7-890B-48B5-B4E7-5C6F40878062}" type="presOf" srcId="{7A3AD266-7E10-42F9-9A54-E7FBBDA7CAC4}" destId="{6D3D55AF-11CB-4BE2-B0BF-82CF8AACF09E}" srcOrd="0" destOrd="0" presId="urn:microsoft.com/office/officeart/2005/8/layout/vList2"/>
    <dgm:cxn modelId="{34D72E2E-56BB-47FE-A6E6-03CC6EEE9110}" type="presOf" srcId="{5EC8D067-7A8B-478F-A742-D8359459B907}" destId="{12FC0AA7-EE00-480F-A388-750CB0E3FB40}" srcOrd="0" destOrd="0" presId="urn:microsoft.com/office/officeart/2005/8/layout/vList2"/>
    <dgm:cxn modelId="{BEE468AE-FC66-4010-86E5-F1FD979FD878}" srcId="{462A192B-1DA0-4405-BC7C-88B16741ECFB}" destId="{7A3AD266-7E10-42F9-9A54-E7FBBDA7CAC4}" srcOrd="0" destOrd="0" parTransId="{5EA6B908-3E5A-4DEC-B9E2-B0326564D060}" sibTransId="{65E22E12-8285-4B5B-AB53-42AB8244B0E4}"/>
    <dgm:cxn modelId="{85C7A0AE-B219-43AC-A3F4-B00B4DD9366D}" type="presOf" srcId="{56F424BF-D33A-42F4-8132-7BE5F8E99CBE}" destId="{6D3D55AF-11CB-4BE2-B0BF-82CF8AACF09E}" srcOrd="0" destOrd="1" presId="urn:microsoft.com/office/officeart/2005/8/layout/vList2"/>
    <dgm:cxn modelId="{E32715CF-B2A0-4F04-96C7-6D86E0C23AA1}" srcId="{6D08E3CD-6783-4971-961A-7C37D63EF27F}" destId="{462A192B-1DA0-4405-BC7C-88B16741ECFB}" srcOrd="0" destOrd="0" parTransId="{DDCAE839-B90F-41BF-AAF2-E54589E7B3F6}" sibTransId="{DB59A232-885B-4C0A-97BA-08F843159524}"/>
    <dgm:cxn modelId="{22DF354E-5DEB-474D-AAF6-023A384250E8}" type="presOf" srcId="{2CDF36D9-7B7A-47AE-B8F6-D9C8B7B3C5CF}" destId="{6D5E0C07-0AA9-485A-94BE-77C97975C161}" srcOrd="0" destOrd="2" presId="urn:microsoft.com/office/officeart/2005/8/layout/vList2"/>
    <dgm:cxn modelId="{1967A5C1-26E1-4FFE-9893-A2DADFA7688E}" type="presOf" srcId="{D17F1264-1533-4B96-9015-062021EAB6F4}" destId="{6D5E0C07-0AA9-485A-94BE-77C97975C161}" srcOrd="0" destOrd="1" presId="urn:microsoft.com/office/officeart/2005/8/layout/vList2"/>
    <dgm:cxn modelId="{4356ED4E-A76A-4881-8AF3-F6674C17A439}" type="presOf" srcId="{CF6CC988-25C5-4221-A108-E7A7BB7A147D}" destId="{6D5E0C07-0AA9-485A-94BE-77C97975C161}" srcOrd="0" destOrd="0" presId="urn:microsoft.com/office/officeart/2005/8/layout/vList2"/>
    <dgm:cxn modelId="{919AD29D-C2A1-4240-B91A-25A36CA20DDB}" type="presOf" srcId="{462A192B-1DA0-4405-BC7C-88B16741ECFB}" destId="{3B8F3368-CD10-4CD7-8C0B-C5CCA93104D0}" srcOrd="0" destOrd="0" presId="urn:microsoft.com/office/officeart/2005/8/layout/vList2"/>
    <dgm:cxn modelId="{D0F8D1A6-FC8A-4775-89AA-81E50CA02FAE}" srcId="{5EC8D067-7A8B-478F-A742-D8359459B907}" destId="{2CDF36D9-7B7A-47AE-B8F6-D9C8B7B3C5CF}" srcOrd="2" destOrd="0" parTransId="{1239A900-F622-4016-9483-BD6B793C119C}" sibTransId="{B45AB5BA-CA1B-4DA1-BA36-6FAB08B763BC}"/>
    <dgm:cxn modelId="{52C70C17-668D-40FC-8BE8-C8C8A7A12502}" srcId="{5EC8D067-7A8B-478F-A742-D8359459B907}" destId="{CF6CC988-25C5-4221-A108-E7A7BB7A147D}" srcOrd="0" destOrd="0" parTransId="{9773B05D-34FA-438C-A281-8FD94C9E8EDC}" sibTransId="{3ABEF683-8365-40A9-8472-028D5FB897B6}"/>
    <dgm:cxn modelId="{D8CE2E53-F53E-4D91-B28D-CCFB65958AFB}" srcId="{6D08E3CD-6783-4971-961A-7C37D63EF27F}" destId="{5EC8D067-7A8B-478F-A742-D8359459B907}" srcOrd="1" destOrd="0" parTransId="{6358BA3E-9F8A-4E9B-A7EF-CC5215FA2AD7}" sibTransId="{7316BFDE-E493-45B2-98D2-182E9E387BE8}"/>
    <dgm:cxn modelId="{5CFA3C63-0C54-467B-BDA3-866CF5CA05AE}" srcId="{5EC8D067-7A8B-478F-A742-D8359459B907}" destId="{D17F1264-1533-4B96-9015-062021EAB6F4}" srcOrd="1" destOrd="0" parTransId="{94D6AB8F-E371-49A7-B710-D0A9DE93E234}" sibTransId="{78335C46-4809-47FB-9785-1D007F1A57CC}"/>
    <dgm:cxn modelId="{065B2908-BE86-4360-B71A-85BDFC087260}" type="presParOf" srcId="{B1A8FB14-BB2E-4A47-A859-5BF0BE8EEACF}" destId="{3B8F3368-CD10-4CD7-8C0B-C5CCA93104D0}" srcOrd="0" destOrd="0" presId="urn:microsoft.com/office/officeart/2005/8/layout/vList2"/>
    <dgm:cxn modelId="{3D96CD21-5147-426E-A383-6ECDE3B7C9BC}" type="presParOf" srcId="{B1A8FB14-BB2E-4A47-A859-5BF0BE8EEACF}" destId="{6D3D55AF-11CB-4BE2-B0BF-82CF8AACF09E}" srcOrd="1" destOrd="0" presId="urn:microsoft.com/office/officeart/2005/8/layout/vList2"/>
    <dgm:cxn modelId="{3D3742DC-3D3A-4485-9A99-A484DCDFCED5}" type="presParOf" srcId="{B1A8FB14-BB2E-4A47-A859-5BF0BE8EEACF}" destId="{12FC0AA7-EE00-480F-A388-750CB0E3FB40}" srcOrd="2" destOrd="0" presId="urn:microsoft.com/office/officeart/2005/8/layout/vList2"/>
    <dgm:cxn modelId="{E1679C24-B059-4B47-ADC1-88160B5D5AA8}" type="presParOf" srcId="{B1A8FB14-BB2E-4A47-A859-5BF0BE8EEACF}" destId="{6D5E0C07-0AA9-485A-94BE-77C97975C161}"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594864-CB63-4AB4-A08F-BC4EBC81841D}"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282989BD-59B7-4BBE-9202-634F547DC0AC}">
      <dgm:prSet phldrT="[Text]"/>
      <dgm:spPr/>
      <dgm:t>
        <a:bodyPr/>
        <a:lstStyle/>
        <a:p>
          <a:r>
            <a:rPr lang="en-US" dirty="0" smtClean="0"/>
            <a:t>Rich light spectrum</a:t>
          </a:r>
          <a:endParaRPr lang="en-US" dirty="0"/>
        </a:p>
      </dgm:t>
    </dgm:pt>
    <dgm:pt modelId="{9A3E93D0-F404-46C0-A184-6736ECF8802E}" type="parTrans" cxnId="{DF81B305-D908-4C43-8866-58CD72BD3DD1}">
      <dgm:prSet/>
      <dgm:spPr/>
      <dgm:t>
        <a:bodyPr/>
        <a:lstStyle/>
        <a:p>
          <a:endParaRPr lang="en-US"/>
        </a:p>
      </dgm:t>
    </dgm:pt>
    <dgm:pt modelId="{0DC6AC96-E6C9-49F2-BD46-DD292EDA813F}" type="sibTrans" cxnId="{DF81B305-D908-4C43-8866-58CD72BD3DD1}">
      <dgm:prSet/>
      <dgm:spPr/>
      <dgm:t>
        <a:bodyPr/>
        <a:lstStyle/>
        <a:p>
          <a:endParaRPr lang="en-US"/>
        </a:p>
      </dgm:t>
    </dgm:pt>
    <dgm:pt modelId="{BEBFDEB2-CBC2-49B8-B78F-E407C2E152CA}">
      <dgm:prSet phldrT="[Text]"/>
      <dgm:spPr/>
      <dgm:t>
        <a:bodyPr/>
        <a:lstStyle/>
        <a:p>
          <a:r>
            <a:rPr lang="en-US" dirty="0" smtClean="0"/>
            <a:t>Heavy colored s-particles</a:t>
          </a:r>
          <a:endParaRPr lang="en-US" dirty="0"/>
        </a:p>
      </dgm:t>
    </dgm:pt>
    <dgm:pt modelId="{1071F07C-0BEE-4A03-9911-0E29D41A3B1F}" type="parTrans" cxnId="{90AA76EA-74FC-4E10-A796-D52D74A29CF5}">
      <dgm:prSet/>
      <dgm:spPr/>
      <dgm:t>
        <a:bodyPr/>
        <a:lstStyle/>
        <a:p>
          <a:endParaRPr lang="en-US"/>
        </a:p>
      </dgm:t>
    </dgm:pt>
    <dgm:pt modelId="{75A87E9C-1AEA-446A-84DE-BCF7E51C4E34}" type="sibTrans" cxnId="{90AA76EA-74FC-4E10-A796-D52D74A29CF5}">
      <dgm:prSet/>
      <dgm:spPr/>
      <dgm:t>
        <a:bodyPr/>
        <a:lstStyle/>
        <a:p>
          <a:endParaRPr lang="en-US"/>
        </a:p>
      </dgm:t>
    </dgm:pt>
    <dgm:pt modelId="{9470A2AF-AD91-4390-B93E-437A0454F4F4}">
      <dgm:prSet phldrT="[Text]"/>
      <dgm:spPr/>
      <dgm:t>
        <a:bodyPr/>
        <a:lstStyle/>
        <a:p>
          <a:r>
            <a:rPr lang="en-US" dirty="0" smtClean="0"/>
            <a:t>Constrained by the LHC exclusions</a:t>
          </a:r>
          <a:endParaRPr lang="en-US" dirty="0"/>
        </a:p>
      </dgm:t>
    </dgm:pt>
    <dgm:pt modelId="{684A78DF-8251-413E-83B8-2C178C174AA1}" type="parTrans" cxnId="{07EF9600-C4E2-4B90-9955-FFD63C959EF2}">
      <dgm:prSet/>
      <dgm:spPr/>
      <dgm:t>
        <a:bodyPr/>
        <a:lstStyle/>
        <a:p>
          <a:endParaRPr lang="en-US"/>
        </a:p>
      </dgm:t>
    </dgm:pt>
    <dgm:pt modelId="{DCFF51FF-E0B3-4FAC-8D2A-6FD3F89C8BA6}" type="sibTrans" cxnId="{07EF9600-C4E2-4B90-9955-FFD63C959EF2}">
      <dgm:prSet/>
      <dgm:spPr/>
      <dgm:t>
        <a:bodyPr/>
        <a:lstStyle/>
        <a:p>
          <a:endParaRPr lang="en-US"/>
        </a:p>
      </dgm:t>
    </dgm:pt>
    <dgm:pt modelId="{EDFF0E1B-9BA6-4087-8778-9276A105373F}">
      <dgm:prSet phldrT="[Text]"/>
      <dgm:spPr/>
      <dgm:t>
        <a:bodyPr/>
        <a:lstStyle/>
        <a:p>
          <a:r>
            <a:rPr lang="en-US" dirty="0" smtClean="0"/>
            <a:t>Long decay chains</a:t>
          </a:r>
          <a:endParaRPr lang="en-US" dirty="0"/>
        </a:p>
      </dgm:t>
    </dgm:pt>
    <dgm:pt modelId="{7740570C-6463-410E-9C8E-EF41EEF6511F}" type="parTrans" cxnId="{31D00BF9-5152-45AE-A473-3E3916797271}">
      <dgm:prSet/>
      <dgm:spPr/>
    </dgm:pt>
    <dgm:pt modelId="{2C00A251-B9CF-4D10-A8B6-A6A5651134EF}" type="sibTrans" cxnId="{31D00BF9-5152-45AE-A473-3E3916797271}">
      <dgm:prSet/>
      <dgm:spPr/>
    </dgm:pt>
    <dgm:pt modelId="{26C32B11-81B0-4C1B-A476-D9953AD719D9}">
      <dgm:prSet phldrT="[Text]"/>
      <dgm:spPr/>
      <dgm:t>
        <a:bodyPr/>
        <a:lstStyle/>
        <a:p>
          <a:r>
            <a:rPr lang="en-US" dirty="0" smtClean="0"/>
            <a:t>Mass degeneracies</a:t>
          </a:r>
          <a:endParaRPr lang="en-US" dirty="0"/>
        </a:p>
      </dgm:t>
    </dgm:pt>
    <dgm:pt modelId="{460C997B-8C3E-4151-9DFB-690B4F08EC4E}" type="parTrans" cxnId="{10A5296C-F74E-4D5B-836E-A1628447E791}">
      <dgm:prSet/>
      <dgm:spPr/>
    </dgm:pt>
    <dgm:pt modelId="{4B40072C-6F40-4E1D-AEA5-1EB19FB08D0B}" type="sibTrans" cxnId="{10A5296C-F74E-4D5B-836E-A1628447E791}">
      <dgm:prSet/>
      <dgm:spPr/>
    </dgm:pt>
    <dgm:pt modelId="{E2B025C4-29D9-4DE0-8B5E-C2BDE2E813B3}">
      <dgm:prSet phldrT="[Text]"/>
      <dgm:spPr/>
      <dgm:t>
        <a:bodyPr/>
        <a:lstStyle/>
        <a:p>
          <a:r>
            <a:rPr lang="en-US" dirty="0" smtClean="0"/>
            <a:t>Decoupled regions, limited parameter space</a:t>
          </a:r>
          <a:endParaRPr lang="en-US" dirty="0"/>
        </a:p>
      </dgm:t>
    </dgm:pt>
    <dgm:pt modelId="{BD34FE3C-0E54-4FCE-9D8D-431806CE3244}" type="parTrans" cxnId="{4556F5C9-0FC4-456C-94AB-9FF5C65C0474}">
      <dgm:prSet/>
      <dgm:spPr/>
    </dgm:pt>
    <dgm:pt modelId="{F55E81FC-6967-4B96-BA62-63AB13D144EE}" type="sibTrans" cxnId="{4556F5C9-0FC4-456C-94AB-9FF5C65C0474}">
      <dgm:prSet/>
      <dgm:spPr/>
    </dgm:pt>
    <dgm:pt modelId="{0F3980DB-3B1B-4E63-9C59-421E6C450352}" type="pres">
      <dgm:prSet presAssocID="{E9594864-CB63-4AB4-A08F-BC4EBC81841D}" presName="linear" presStyleCnt="0">
        <dgm:presLayoutVars>
          <dgm:dir/>
          <dgm:animLvl val="lvl"/>
          <dgm:resizeHandles val="exact"/>
        </dgm:presLayoutVars>
      </dgm:prSet>
      <dgm:spPr/>
      <dgm:t>
        <a:bodyPr/>
        <a:lstStyle/>
        <a:p>
          <a:endParaRPr lang="en-US"/>
        </a:p>
      </dgm:t>
    </dgm:pt>
    <dgm:pt modelId="{2D08B4C8-B1C2-4863-B849-8C4C6EC37354}" type="pres">
      <dgm:prSet presAssocID="{BEBFDEB2-CBC2-49B8-B78F-E407C2E152CA}" presName="parentLin" presStyleCnt="0"/>
      <dgm:spPr/>
    </dgm:pt>
    <dgm:pt modelId="{08BD9CCE-9D99-4A45-870F-1BA088F41685}" type="pres">
      <dgm:prSet presAssocID="{BEBFDEB2-CBC2-49B8-B78F-E407C2E152CA}" presName="parentLeftMargin" presStyleLbl="node1" presStyleIdx="0" presStyleCnt="2"/>
      <dgm:spPr/>
      <dgm:t>
        <a:bodyPr/>
        <a:lstStyle/>
        <a:p>
          <a:endParaRPr lang="en-US"/>
        </a:p>
      </dgm:t>
    </dgm:pt>
    <dgm:pt modelId="{8DE6CC7C-CF35-4A5F-A15A-22B9E846C812}" type="pres">
      <dgm:prSet presAssocID="{BEBFDEB2-CBC2-49B8-B78F-E407C2E152CA}" presName="parentText" presStyleLbl="node1" presStyleIdx="0" presStyleCnt="2">
        <dgm:presLayoutVars>
          <dgm:chMax val="0"/>
          <dgm:bulletEnabled val="1"/>
        </dgm:presLayoutVars>
      </dgm:prSet>
      <dgm:spPr/>
      <dgm:t>
        <a:bodyPr/>
        <a:lstStyle/>
        <a:p>
          <a:endParaRPr lang="en-US"/>
        </a:p>
      </dgm:t>
    </dgm:pt>
    <dgm:pt modelId="{0C96977C-DA4B-4206-928D-D6CF4B83C817}" type="pres">
      <dgm:prSet presAssocID="{BEBFDEB2-CBC2-49B8-B78F-E407C2E152CA}" presName="negativeSpace" presStyleCnt="0"/>
      <dgm:spPr/>
    </dgm:pt>
    <dgm:pt modelId="{F26EA2B1-F967-4A0C-99A7-DCC68E2EBB49}" type="pres">
      <dgm:prSet presAssocID="{BEBFDEB2-CBC2-49B8-B78F-E407C2E152CA}" presName="childText" presStyleLbl="conFgAcc1" presStyleIdx="0" presStyleCnt="2">
        <dgm:presLayoutVars>
          <dgm:bulletEnabled val="1"/>
        </dgm:presLayoutVars>
      </dgm:prSet>
      <dgm:spPr/>
      <dgm:t>
        <a:bodyPr/>
        <a:lstStyle/>
        <a:p>
          <a:endParaRPr lang="en-US"/>
        </a:p>
      </dgm:t>
    </dgm:pt>
    <dgm:pt modelId="{DFABDBBF-94FA-4B7C-B3F2-B027F37C68A3}" type="pres">
      <dgm:prSet presAssocID="{75A87E9C-1AEA-446A-84DE-BCF7E51C4E34}" presName="spaceBetweenRectangles" presStyleCnt="0"/>
      <dgm:spPr/>
    </dgm:pt>
    <dgm:pt modelId="{C8B614E3-63A1-4409-AC33-ABE705E45B79}" type="pres">
      <dgm:prSet presAssocID="{282989BD-59B7-4BBE-9202-634F547DC0AC}" presName="parentLin" presStyleCnt="0"/>
      <dgm:spPr/>
    </dgm:pt>
    <dgm:pt modelId="{C174E1D1-2EF4-4D5A-9B4D-52B1F9680617}" type="pres">
      <dgm:prSet presAssocID="{282989BD-59B7-4BBE-9202-634F547DC0AC}" presName="parentLeftMargin" presStyleLbl="node1" presStyleIdx="0" presStyleCnt="2"/>
      <dgm:spPr/>
      <dgm:t>
        <a:bodyPr/>
        <a:lstStyle/>
        <a:p>
          <a:endParaRPr lang="en-US"/>
        </a:p>
      </dgm:t>
    </dgm:pt>
    <dgm:pt modelId="{4FF1C701-10D8-4E56-AD34-0A2D2B6AA1C1}" type="pres">
      <dgm:prSet presAssocID="{282989BD-59B7-4BBE-9202-634F547DC0AC}" presName="parentText" presStyleLbl="node1" presStyleIdx="1" presStyleCnt="2">
        <dgm:presLayoutVars>
          <dgm:chMax val="0"/>
          <dgm:bulletEnabled val="1"/>
        </dgm:presLayoutVars>
      </dgm:prSet>
      <dgm:spPr/>
      <dgm:t>
        <a:bodyPr/>
        <a:lstStyle/>
        <a:p>
          <a:endParaRPr lang="en-US"/>
        </a:p>
      </dgm:t>
    </dgm:pt>
    <dgm:pt modelId="{4B87A23B-3E03-4B16-8BBB-8212B0157227}" type="pres">
      <dgm:prSet presAssocID="{282989BD-59B7-4BBE-9202-634F547DC0AC}" presName="negativeSpace" presStyleCnt="0"/>
      <dgm:spPr/>
    </dgm:pt>
    <dgm:pt modelId="{ADC6F341-EB48-4A35-A12B-161FAA69F7D5}" type="pres">
      <dgm:prSet presAssocID="{282989BD-59B7-4BBE-9202-634F547DC0AC}" presName="childText" presStyleLbl="conFgAcc1" presStyleIdx="1" presStyleCnt="2">
        <dgm:presLayoutVars>
          <dgm:bulletEnabled val="1"/>
        </dgm:presLayoutVars>
      </dgm:prSet>
      <dgm:spPr/>
      <dgm:t>
        <a:bodyPr/>
        <a:lstStyle/>
        <a:p>
          <a:endParaRPr lang="en-US"/>
        </a:p>
      </dgm:t>
    </dgm:pt>
  </dgm:ptLst>
  <dgm:cxnLst>
    <dgm:cxn modelId="{AB26EB18-BC53-41AB-9210-22C2CFB14D50}" type="presOf" srcId="{26C32B11-81B0-4C1B-A476-D9953AD719D9}" destId="{ADC6F341-EB48-4A35-A12B-161FAA69F7D5}" srcOrd="0" destOrd="1" presId="urn:microsoft.com/office/officeart/2005/8/layout/list1"/>
    <dgm:cxn modelId="{CD36D6CA-044C-475E-B31A-28414203C6DC}" type="presOf" srcId="{E9594864-CB63-4AB4-A08F-BC4EBC81841D}" destId="{0F3980DB-3B1B-4E63-9C59-421E6C450352}" srcOrd="0" destOrd="0" presId="urn:microsoft.com/office/officeart/2005/8/layout/list1"/>
    <dgm:cxn modelId="{07EF9600-C4E2-4B90-9955-FFD63C959EF2}" srcId="{BEBFDEB2-CBC2-49B8-B78F-E407C2E152CA}" destId="{9470A2AF-AD91-4390-B93E-437A0454F4F4}" srcOrd="0" destOrd="0" parTransId="{684A78DF-8251-413E-83B8-2C178C174AA1}" sibTransId="{DCFF51FF-E0B3-4FAC-8D2A-6FD3F89C8BA6}"/>
    <dgm:cxn modelId="{322964F7-A93E-460E-BB0C-6F83B2605708}" type="presOf" srcId="{282989BD-59B7-4BBE-9202-634F547DC0AC}" destId="{4FF1C701-10D8-4E56-AD34-0A2D2B6AA1C1}" srcOrd="1" destOrd="0" presId="urn:microsoft.com/office/officeart/2005/8/layout/list1"/>
    <dgm:cxn modelId="{2A2A712F-8C12-497E-9ADE-DFBBCB507E4B}" type="presOf" srcId="{E2B025C4-29D9-4DE0-8B5E-C2BDE2E813B3}" destId="{ADC6F341-EB48-4A35-A12B-161FAA69F7D5}" srcOrd="0" destOrd="2" presId="urn:microsoft.com/office/officeart/2005/8/layout/list1"/>
    <dgm:cxn modelId="{DF81B305-D908-4C43-8866-58CD72BD3DD1}" srcId="{E9594864-CB63-4AB4-A08F-BC4EBC81841D}" destId="{282989BD-59B7-4BBE-9202-634F547DC0AC}" srcOrd="1" destOrd="0" parTransId="{9A3E93D0-F404-46C0-A184-6736ECF8802E}" sibTransId="{0DC6AC96-E6C9-49F2-BD46-DD292EDA813F}"/>
    <dgm:cxn modelId="{3BA72285-9394-41FC-B09B-41776E0EB7A4}" type="presOf" srcId="{282989BD-59B7-4BBE-9202-634F547DC0AC}" destId="{C174E1D1-2EF4-4D5A-9B4D-52B1F9680617}" srcOrd="0" destOrd="0" presId="urn:microsoft.com/office/officeart/2005/8/layout/list1"/>
    <dgm:cxn modelId="{4556F5C9-0FC4-456C-94AB-9FF5C65C0474}" srcId="{282989BD-59B7-4BBE-9202-634F547DC0AC}" destId="{E2B025C4-29D9-4DE0-8B5E-C2BDE2E813B3}" srcOrd="2" destOrd="0" parTransId="{BD34FE3C-0E54-4FCE-9D8D-431806CE3244}" sibTransId="{F55E81FC-6967-4B96-BA62-63AB13D144EE}"/>
    <dgm:cxn modelId="{A65EDC35-DC4D-4D75-B8E6-07C91B4C613F}" type="presOf" srcId="{9470A2AF-AD91-4390-B93E-437A0454F4F4}" destId="{F26EA2B1-F967-4A0C-99A7-DCC68E2EBB49}" srcOrd="0" destOrd="0" presId="urn:microsoft.com/office/officeart/2005/8/layout/list1"/>
    <dgm:cxn modelId="{90AA76EA-74FC-4E10-A796-D52D74A29CF5}" srcId="{E9594864-CB63-4AB4-A08F-BC4EBC81841D}" destId="{BEBFDEB2-CBC2-49B8-B78F-E407C2E152CA}" srcOrd="0" destOrd="0" parTransId="{1071F07C-0BEE-4A03-9911-0E29D41A3B1F}" sibTransId="{75A87E9C-1AEA-446A-84DE-BCF7E51C4E34}"/>
    <dgm:cxn modelId="{7FB3EA3E-DD75-4DAB-9F8B-9AAA0D87245B}" type="presOf" srcId="{BEBFDEB2-CBC2-49B8-B78F-E407C2E152CA}" destId="{8DE6CC7C-CF35-4A5F-A15A-22B9E846C812}" srcOrd="1" destOrd="0" presId="urn:microsoft.com/office/officeart/2005/8/layout/list1"/>
    <dgm:cxn modelId="{31D00BF9-5152-45AE-A473-3E3916797271}" srcId="{282989BD-59B7-4BBE-9202-634F547DC0AC}" destId="{EDFF0E1B-9BA6-4087-8778-9276A105373F}" srcOrd="0" destOrd="0" parTransId="{7740570C-6463-410E-9C8E-EF41EEF6511F}" sibTransId="{2C00A251-B9CF-4D10-A8B6-A6A5651134EF}"/>
    <dgm:cxn modelId="{14F026FD-B074-4460-9CE9-5AA7F9EA75F3}" type="presOf" srcId="{EDFF0E1B-9BA6-4087-8778-9276A105373F}" destId="{ADC6F341-EB48-4A35-A12B-161FAA69F7D5}" srcOrd="0" destOrd="0" presId="urn:microsoft.com/office/officeart/2005/8/layout/list1"/>
    <dgm:cxn modelId="{D68C00FB-3C19-461E-80F7-EDB9A2D9B054}" type="presOf" srcId="{BEBFDEB2-CBC2-49B8-B78F-E407C2E152CA}" destId="{08BD9CCE-9D99-4A45-870F-1BA088F41685}" srcOrd="0" destOrd="0" presId="urn:microsoft.com/office/officeart/2005/8/layout/list1"/>
    <dgm:cxn modelId="{10A5296C-F74E-4D5B-836E-A1628447E791}" srcId="{282989BD-59B7-4BBE-9202-634F547DC0AC}" destId="{26C32B11-81B0-4C1B-A476-D9953AD719D9}" srcOrd="1" destOrd="0" parTransId="{460C997B-8C3E-4151-9DFB-690B4F08EC4E}" sibTransId="{4B40072C-6F40-4E1D-AEA5-1EB19FB08D0B}"/>
    <dgm:cxn modelId="{3A1A6A49-8B61-434B-9E48-97E3445EF7AE}" type="presParOf" srcId="{0F3980DB-3B1B-4E63-9C59-421E6C450352}" destId="{2D08B4C8-B1C2-4863-B849-8C4C6EC37354}" srcOrd="0" destOrd="0" presId="urn:microsoft.com/office/officeart/2005/8/layout/list1"/>
    <dgm:cxn modelId="{F55F849C-32FE-4C1F-A4A0-5FCFAA5F9ED5}" type="presParOf" srcId="{2D08B4C8-B1C2-4863-B849-8C4C6EC37354}" destId="{08BD9CCE-9D99-4A45-870F-1BA088F41685}" srcOrd="0" destOrd="0" presId="urn:microsoft.com/office/officeart/2005/8/layout/list1"/>
    <dgm:cxn modelId="{7347B37B-6117-4894-9AAE-2B6034BBF208}" type="presParOf" srcId="{2D08B4C8-B1C2-4863-B849-8C4C6EC37354}" destId="{8DE6CC7C-CF35-4A5F-A15A-22B9E846C812}" srcOrd="1" destOrd="0" presId="urn:microsoft.com/office/officeart/2005/8/layout/list1"/>
    <dgm:cxn modelId="{3D33B04A-C307-4DD2-8CCE-BB52749CEB3A}" type="presParOf" srcId="{0F3980DB-3B1B-4E63-9C59-421E6C450352}" destId="{0C96977C-DA4B-4206-928D-D6CF4B83C817}" srcOrd="1" destOrd="0" presId="urn:microsoft.com/office/officeart/2005/8/layout/list1"/>
    <dgm:cxn modelId="{81BD2221-3124-4919-BDA2-865C1CC1F93F}" type="presParOf" srcId="{0F3980DB-3B1B-4E63-9C59-421E6C450352}" destId="{F26EA2B1-F967-4A0C-99A7-DCC68E2EBB49}" srcOrd="2" destOrd="0" presId="urn:microsoft.com/office/officeart/2005/8/layout/list1"/>
    <dgm:cxn modelId="{6BFD5AAA-BC7D-42D0-80BF-27C71106412C}" type="presParOf" srcId="{0F3980DB-3B1B-4E63-9C59-421E6C450352}" destId="{DFABDBBF-94FA-4B7C-B3F2-B027F37C68A3}" srcOrd="3" destOrd="0" presId="urn:microsoft.com/office/officeart/2005/8/layout/list1"/>
    <dgm:cxn modelId="{5A238E8B-DAC5-4430-BCEC-4CCAD45D9F70}" type="presParOf" srcId="{0F3980DB-3B1B-4E63-9C59-421E6C450352}" destId="{C8B614E3-63A1-4409-AC33-ABE705E45B79}" srcOrd="4" destOrd="0" presId="urn:microsoft.com/office/officeart/2005/8/layout/list1"/>
    <dgm:cxn modelId="{015A31E5-DD18-4182-A081-101CA41410AD}" type="presParOf" srcId="{C8B614E3-63A1-4409-AC33-ABE705E45B79}" destId="{C174E1D1-2EF4-4D5A-9B4D-52B1F9680617}" srcOrd="0" destOrd="0" presId="urn:microsoft.com/office/officeart/2005/8/layout/list1"/>
    <dgm:cxn modelId="{0A136A25-238E-4351-92D9-AA4BEB1CD92D}" type="presParOf" srcId="{C8B614E3-63A1-4409-AC33-ABE705E45B79}" destId="{4FF1C701-10D8-4E56-AD34-0A2D2B6AA1C1}" srcOrd="1" destOrd="0" presId="urn:microsoft.com/office/officeart/2005/8/layout/list1"/>
    <dgm:cxn modelId="{8D17F4F5-F637-4541-9AC8-DC462B44248F}" type="presParOf" srcId="{0F3980DB-3B1B-4E63-9C59-421E6C450352}" destId="{4B87A23B-3E03-4B16-8BBB-8212B0157227}" srcOrd="5" destOrd="0" presId="urn:microsoft.com/office/officeart/2005/8/layout/list1"/>
    <dgm:cxn modelId="{FA17492E-EB86-480A-A3BE-B183D9EA679C}" type="presParOf" srcId="{0F3980DB-3B1B-4E63-9C59-421E6C450352}" destId="{ADC6F341-EB48-4A35-A12B-161FAA69F7D5}"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9F02AA-4608-4FA0-ACEE-75B2596C31D8}"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en-US"/>
        </a:p>
      </dgm:t>
    </dgm:pt>
    <dgm:pt modelId="{DDF8B776-7DCF-4109-8CA6-682B086C45C0}">
      <dgm:prSet phldrT="[Text]"/>
      <dgm:spPr/>
      <dgm:t>
        <a:bodyPr/>
        <a:lstStyle/>
        <a:p>
          <a:r>
            <a:rPr lang="en-US" dirty="0" smtClean="0"/>
            <a:t>S-leptons can only decay to LSP</a:t>
          </a:r>
          <a:endParaRPr lang="en-US" dirty="0"/>
        </a:p>
      </dgm:t>
    </dgm:pt>
    <dgm:pt modelId="{5D0DF4F4-E17B-4EC7-B3F5-DC0E72BCCD23}" type="parTrans" cxnId="{8E6E5E8B-F151-46F4-981A-BF7A6E985742}">
      <dgm:prSet/>
      <dgm:spPr/>
      <dgm:t>
        <a:bodyPr/>
        <a:lstStyle/>
        <a:p>
          <a:endParaRPr lang="en-US"/>
        </a:p>
      </dgm:t>
    </dgm:pt>
    <dgm:pt modelId="{7D521AB9-FC26-4339-B972-6D9FE53381B8}" type="sibTrans" cxnId="{8E6E5E8B-F151-46F4-981A-BF7A6E985742}">
      <dgm:prSet/>
      <dgm:spPr/>
      <dgm:t>
        <a:bodyPr/>
        <a:lstStyle/>
        <a:p>
          <a:endParaRPr lang="en-US"/>
        </a:p>
      </dgm:t>
    </dgm:pt>
    <dgm:pt modelId="{1261BAC4-EDC9-45A4-935C-6C7B9909C85F}">
      <dgm:prSet phldrT="[Text]"/>
      <dgm:spPr/>
      <dgm:t>
        <a:bodyPr/>
        <a:lstStyle/>
        <a:p>
          <a:r>
            <a:rPr lang="en-US" dirty="0" smtClean="0"/>
            <a:t>Described in a 2 parameter space (the two masses)</a:t>
          </a:r>
          <a:endParaRPr lang="en-US" dirty="0"/>
        </a:p>
      </dgm:t>
    </dgm:pt>
    <dgm:pt modelId="{6B0B2CA6-9D8C-4D19-AE20-7111F3A6C1D3}" type="parTrans" cxnId="{621E4EA2-B011-449C-AAE2-5CCDB00813CF}">
      <dgm:prSet/>
      <dgm:spPr/>
      <dgm:t>
        <a:bodyPr/>
        <a:lstStyle/>
        <a:p>
          <a:endParaRPr lang="en-US"/>
        </a:p>
      </dgm:t>
    </dgm:pt>
    <dgm:pt modelId="{FBB2C369-3EC5-47E5-9D38-23FCF66C823E}" type="sibTrans" cxnId="{621E4EA2-B011-449C-AAE2-5CCDB00813CF}">
      <dgm:prSet/>
      <dgm:spPr/>
      <dgm:t>
        <a:bodyPr/>
        <a:lstStyle/>
        <a:p>
          <a:endParaRPr lang="en-US"/>
        </a:p>
      </dgm:t>
    </dgm:pt>
    <dgm:pt modelId="{DA5B459C-52EB-4087-A2C9-740C2579B23D}">
      <dgm:prSet phldrT="[Text]"/>
      <dgm:spPr/>
      <dgm:t>
        <a:bodyPr/>
        <a:lstStyle/>
        <a:p>
          <a:r>
            <a:rPr lang="en-US" dirty="0" smtClean="0"/>
            <a:t>LEP constraints</a:t>
          </a:r>
          <a:endParaRPr lang="en-US" dirty="0"/>
        </a:p>
      </dgm:t>
    </dgm:pt>
    <dgm:pt modelId="{71CB84DA-259C-4A99-8A44-2420217D2FB5}" type="parTrans" cxnId="{38BDB0FD-0D25-4E29-8913-850864DCC92B}">
      <dgm:prSet/>
      <dgm:spPr/>
      <dgm:t>
        <a:bodyPr/>
        <a:lstStyle/>
        <a:p>
          <a:endParaRPr lang="en-US"/>
        </a:p>
      </dgm:t>
    </dgm:pt>
    <dgm:pt modelId="{8324BD82-A84B-47CE-A669-B8D6236C1179}" type="sibTrans" cxnId="{38BDB0FD-0D25-4E29-8913-850864DCC92B}">
      <dgm:prSet/>
      <dgm:spPr/>
      <dgm:t>
        <a:bodyPr/>
        <a:lstStyle/>
        <a:p>
          <a:endParaRPr lang="en-US"/>
        </a:p>
      </dgm:t>
    </dgm:pt>
    <dgm:pt modelId="{134724FC-F576-4FC3-B814-C8C5952E2B49}">
      <dgm:prSet phldrT="[Text]"/>
      <dgm:spPr/>
      <dgm:t>
        <a:bodyPr/>
        <a:lstStyle/>
        <a:p>
          <a:r>
            <a:rPr lang="en-US" dirty="0" smtClean="0"/>
            <a:t>Each s-lepton is decoupled from the other</a:t>
          </a:r>
          <a:endParaRPr lang="en-US" dirty="0"/>
        </a:p>
      </dgm:t>
    </dgm:pt>
    <dgm:pt modelId="{EDBC93CB-02A7-40A7-A9BC-B58AD1214CEE}" type="parTrans" cxnId="{90BE8086-494D-4D6F-AD8F-B2E8A46CFEB7}">
      <dgm:prSet/>
      <dgm:spPr/>
      <dgm:t>
        <a:bodyPr/>
        <a:lstStyle/>
        <a:p>
          <a:endParaRPr lang="en-US"/>
        </a:p>
      </dgm:t>
    </dgm:pt>
    <dgm:pt modelId="{AD03E5FF-074F-4E6E-9C77-96143ABBD001}" type="sibTrans" cxnId="{90BE8086-494D-4D6F-AD8F-B2E8A46CFEB7}">
      <dgm:prSet/>
      <dgm:spPr/>
      <dgm:t>
        <a:bodyPr/>
        <a:lstStyle/>
        <a:p>
          <a:endParaRPr lang="en-US"/>
        </a:p>
      </dgm:t>
    </dgm:pt>
    <dgm:pt modelId="{2BF9B49A-5DB9-45B1-AD12-119448060AB4}">
      <dgm:prSet phldrT="[Text]"/>
      <dgm:spPr/>
      <dgm:t>
        <a:bodyPr/>
        <a:lstStyle/>
        <a:p>
          <a:r>
            <a:rPr lang="en-US" dirty="0" err="1" smtClean="0"/>
            <a:t>Neutralino</a:t>
          </a:r>
          <a:r>
            <a:rPr lang="en-US" dirty="0" smtClean="0"/>
            <a:t> heavier than 45 </a:t>
          </a:r>
          <a:r>
            <a:rPr lang="en-US" dirty="0" err="1" smtClean="0"/>
            <a:t>GeV</a:t>
          </a:r>
          <a:endParaRPr lang="en-US" dirty="0"/>
        </a:p>
      </dgm:t>
    </dgm:pt>
    <dgm:pt modelId="{C6CAAC93-B2A1-4BFE-9A78-945C4D86CCC6}" type="parTrans" cxnId="{D8EB050A-AEB5-4402-89CA-59F17B1111E9}">
      <dgm:prSet/>
      <dgm:spPr/>
      <dgm:t>
        <a:bodyPr/>
        <a:lstStyle/>
        <a:p>
          <a:endParaRPr lang="en-US"/>
        </a:p>
      </dgm:t>
    </dgm:pt>
    <dgm:pt modelId="{A679D9CC-9797-4099-B75F-FD7C53894B74}" type="sibTrans" cxnId="{D8EB050A-AEB5-4402-89CA-59F17B1111E9}">
      <dgm:prSet/>
      <dgm:spPr/>
      <dgm:t>
        <a:bodyPr/>
        <a:lstStyle/>
        <a:p>
          <a:endParaRPr lang="en-US"/>
        </a:p>
      </dgm:t>
    </dgm:pt>
    <dgm:pt modelId="{4AA16AF4-5A4E-4EB5-BC60-FDAC18258E1A}">
      <dgm:prSet phldrT="[Text]"/>
      <dgm:spPr/>
      <dgm:t>
        <a:bodyPr/>
        <a:lstStyle/>
        <a:p>
          <a:r>
            <a:rPr lang="en-US" dirty="0" smtClean="0"/>
            <a:t>S-Electron / S-</a:t>
          </a:r>
          <a:r>
            <a:rPr lang="en-US" dirty="0" err="1" smtClean="0"/>
            <a:t>muon</a:t>
          </a:r>
          <a:r>
            <a:rPr lang="en-US" dirty="0" smtClean="0"/>
            <a:t> heavier than 95 </a:t>
          </a:r>
          <a:r>
            <a:rPr lang="en-US" dirty="0" err="1" smtClean="0"/>
            <a:t>GeV</a:t>
          </a:r>
          <a:r>
            <a:rPr lang="en-US" dirty="0" smtClean="0"/>
            <a:t> </a:t>
          </a:r>
          <a:endParaRPr lang="en-US" dirty="0"/>
        </a:p>
      </dgm:t>
    </dgm:pt>
    <dgm:pt modelId="{BAD325ED-DE5D-4E18-A99E-AE5E52AD7A09}" type="parTrans" cxnId="{8E7788D4-F589-427D-9FA6-8C6150370039}">
      <dgm:prSet/>
      <dgm:spPr/>
      <dgm:t>
        <a:bodyPr/>
        <a:lstStyle/>
        <a:p>
          <a:endParaRPr lang="en-US"/>
        </a:p>
      </dgm:t>
    </dgm:pt>
    <dgm:pt modelId="{99B32CE4-1EFE-460A-A180-0A94769104B6}" type="sibTrans" cxnId="{8E7788D4-F589-427D-9FA6-8C6150370039}">
      <dgm:prSet/>
      <dgm:spPr/>
      <dgm:t>
        <a:bodyPr/>
        <a:lstStyle/>
        <a:p>
          <a:endParaRPr lang="en-US"/>
        </a:p>
      </dgm:t>
    </dgm:pt>
    <dgm:pt modelId="{3A94C3EE-3FE0-499E-949C-8C07B54964BA}" type="pres">
      <dgm:prSet presAssocID="{899F02AA-4608-4FA0-ACEE-75B2596C31D8}" presName="linear" presStyleCnt="0">
        <dgm:presLayoutVars>
          <dgm:animLvl val="lvl"/>
          <dgm:resizeHandles val="exact"/>
        </dgm:presLayoutVars>
      </dgm:prSet>
      <dgm:spPr/>
      <dgm:t>
        <a:bodyPr/>
        <a:lstStyle/>
        <a:p>
          <a:endParaRPr lang="en-US"/>
        </a:p>
      </dgm:t>
    </dgm:pt>
    <dgm:pt modelId="{53BA9073-1884-42C5-8E53-FEA7FE518C60}" type="pres">
      <dgm:prSet presAssocID="{DDF8B776-7DCF-4109-8CA6-682B086C45C0}" presName="parentText" presStyleLbl="node1" presStyleIdx="0" presStyleCnt="2">
        <dgm:presLayoutVars>
          <dgm:chMax val="0"/>
          <dgm:bulletEnabled val="1"/>
        </dgm:presLayoutVars>
      </dgm:prSet>
      <dgm:spPr/>
      <dgm:t>
        <a:bodyPr/>
        <a:lstStyle/>
        <a:p>
          <a:endParaRPr lang="en-US"/>
        </a:p>
      </dgm:t>
    </dgm:pt>
    <dgm:pt modelId="{34108BB6-2CCC-44EE-9577-686BA9772061}" type="pres">
      <dgm:prSet presAssocID="{DDF8B776-7DCF-4109-8CA6-682B086C45C0}" presName="childText" presStyleLbl="revTx" presStyleIdx="0" presStyleCnt="2">
        <dgm:presLayoutVars>
          <dgm:bulletEnabled val="1"/>
        </dgm:presLayoutVars>
      </dgm:prSet>
      <dgm:spPr/>
      <dgm:t>
        <a:bodyPr/>
        <a:lstStyle/>
        <a:p>
          <a:endParaRPr lang="en-US"/>
        </a:p>
      </dgm:t>
    </dgm:pt>
    <dgm:pt modelId="{A9017E9F-7E0B-4A18-BEED-DD4B58D77B08}" type="pres">
      <dgm:prSet presAssocID="{DA5B459C-52EB-4087-A2C9-740C2579B23D}" presName="parentText" presStyleLbl="node1" presStyleIdx="1" presStyleCnt="2">
        <dgm:presLayoutVars>
          <dgm:chMax val="0"/>
          <dgm:bulletEnabled val="1"/>
        </dgm:presLayoutVars>
      </dgm:prSet>
      <dgm:spPr/>
      <dgm:t>
        <a:bodyPr/>
        <a:lstStyle/>
        <a:p>
          <a:endParaRPr lang="en-US"/>
        </a:p>
      </dgm:t>
    </dgm:pt>
    <dgm:pt modelId="{E2397702-E220-4EDA-A1E4-732AF57AE56D}" type="pres">
      <dgm:prSet presAssocID="{DA5B459C-52EB-4087-A2C9-740C2579B23D}" presName="childText" presStyleLbl="revTx" presStyleIdx="1" presStyleCnt="2">
        <dgm:presLayoutVars>
          <dgm:bulletEnabled val="1"/>
        </dgm:presLayoutVars>
      </dgm:prSet>
      <dgm:spPr/>
      <dgm:t>
        <a:bodyPr/>
        <a:lstStyle/>
        <a:p>
          <a:endParaRPr lang="en-US"/>
        </a:p>
      </dgm:t>
    </dgm:pt>
  </dgm:ptLst>
  <dgm:cxnLst>
    <dgm:cxn modelId="{90BE8086-494D-4D6F-AD8F-B2E8A46CFEB7}" srcId="{DDF8B776-7DCF-4109-8CA6-682B086C45C0}" destId="{134724FC-F576-4FC3-B814-C8C5952E2B49}" srcOrd="1" destOrd="0" parTransId="{EDBC93CB-02A7-40A7-A9BC-B58AD1214CEE}" sibTransId="{AD03E5FF-074F-4E6E-9C77-96143ABBD001}"/>
    <dgm:cxn modelId="{8E7788D4-F589-427D-9FA6-8C6150370039}" srcId="{DA5B459C-52EB-4087-A2C9-740C2579B23D}" destId="{4AA16AF4-5A4E-4EB5-BC60-FDAC18258E1A}" srcOrd="1" destOrd="0" parTransId="{BAD325ED-DE5D-4E18-A99E-AE5E52AD7A09}" sibTransId="{99B32CE4-1EFE-460A-A180-0A94769104B6}"/>
    <dgm:cxn modelId="{1C5D6549-E168-42EC-B13E-B002C7D8CEA0}" type="presOf" srcId="{DDF8B776-7DCF-4109-8CA6-682B086C45C0}" destId="{53BA9073-1884-42C5-8E53-FEA7FE518C60}" srcOrd="0" destOrd="0" presId="urn:microsoft.com/office/officeart/2005/8/layout/vList2"/>
    <dgm:cxn modelId="{FECC35B6-D64D-47DD-89A9-226A3C5C3319}" type="presOf" srcId="{899F02AA-4608-4FA0-ACEE-75B2596C31D8}" destId="{3A94C3EE-3FE0-499E-949C-8C07B54964BA}" srcOrd="0" destOrd="0" presId="urn:microsoft.com/office/officeart/2005/8/layout/vList2"/>
    <dgm:cxn modelId="{D9A4D770-9C76-47E9-810B-F665110EBA4F}" type="presOf" srcId="{1261BAC4-EDC9-45A4-935C-6C7B9909C85F}" destId="{34108BB6-2CCC-44EE-9577-686BA9772061}" srcOrd="0" destOrd="0" presId="urn:microsoft.com/office/officeart/2005/8/layout/vList2"/>
    <dgm:cxn modelId="{92036F99-B184-4FDE-A207-1E42A5E4F9B3}" type="presOf" srcId="{DA5B459C-52EB-4087-A2C9-740C2579B23D}" destId="{A9017E9F-7E0B-4A18-BEED-DD4B58D77B08}" srcOrd="0" destOrd="0" presId="urn:microsoft.com/office/officeart/2005/8/layout/vList2"/>
    <dgm:cxn modelId="{12E48BDD-FF7B-41C4-BB26-0F775C1646E4}" type="presOf" srcId="{4AA16AF4-5A4E-4EB5-BC60-FDAC18258E1A}" destId="{E2397702-E220-4EDA-A1E4-732AF57AE56D}" srcOrd="0" destOrd="1" presId="urn:microsoft.com/office/officeart/2005/8/layout/vList2"/>
    <dgm:cxn modelId="{565BB7C8-FA4F-4181-94E1-1DA686C5D65B}" type="presOf" srcId="{134724FC-F576-4FC3-B814-C8C5952E2B49}" destId="{34108BB6-2CCC-44EE-9577-686BA9772061}" srcOrd="0" destOrd="1" presId="urn:microsoft.com/office/officeart/2005/8/layout/vList2"/>
    <dgm:cxn modelId="{D8EB050A-AEB5-4402-89CA-59F17B1111E9}" srcId="{DA5B459C-52EB-4087-A2C9-740C2579B23D}" destId="{2BF9B49A-5DB9-45B1-AD12-119448060AB4}" srcOrd="0" destOrd="0" parTransId="{C6CAAC93-B2A1-4BFE-9A78-945C4D86CCC6}" sibTransId="{A679D9CC-9797-4099-B75F-FD7C53894B74}"/>
    <dgm:cxn modelId="{8E6E5E8B-F151-46F4-981A-BF7A6E985742}" srcId="{899F02AA-4608-4FA0-ACEE-75B2596C31D8}" destId="{DDF8B776-7DCF-4109-8CA6-682B086C45C0}" srcOrd="0" destOrd="0" parTransId="{5D0DF4F4-E17B-4EC7-B3F5-DC0E72BCCD23}" sibTransId="{7D521AB9-FC26-4339-B972-6D9FE53381B8}"/>
    <dgm:cxn modelId="{621E4EA2-B011-449C-AAE2-5CCDB00813CF}" srcId="{DDF8B776-7DCF-4109-8CA6-682B086C45C0}" destId="{1261BAC4-EDC9-45A4-935C-6C7B9909C85F}" srcOrd="0" destOrd="0" parTransId="{6B0B2CA6-9D8C-4D19-AE20-7111F3A6C1D3}" sibTransId="{FBB2C369-3EC5-47E5-9D38-23FCF66C823E}"/>
    <dgm:cxn modelId="{2D535366-01E8-495A-85FB-CF0C0064EBA2}" type="presOf" srcId="{2BF9B49A-5DB9-45B1-AD12-119448060AB4}" destId="{E2397702-E220-4EDA-A1E4-732AF57AE56D}" srcOrd="0" destOrd="0" presId="urn:microsoft.com/office/officeart/2005/8/layout/vList2"/>
    <dgm:cxn modelId="{38BDB0FD-0D25-4E29-8913-850864DCC92B}" srcId="{899F02AA-4608-4FA0-ACEE-75B2596C31D8}" destId="{DA5B459C-52EB-4087-A2C9-740C2579B23D}" srcOrd="1" destOrd="0" parTransId="{71CB84DA-259C-4A99-8A44-2420217D2FB5}" sibTransId="{8324BD82-A84B-47CE-A669-B8D6236C1179}"/>
    <dgm:cxn modelId="{3FED468C-E32D-4D16-81E3-607117AD7128}" type="presParOf" srcId="{3A94C3EE-3FE0-499E-949C-8C07B54964BA}" destId="{53BA9073-1884-42C5-8E53-FEA7FE518C60}" srcOrd="0" destOrd="0" presId="urn:microsoft.com/office/officeart/2005/8/layout/vList2"/>
    <dgm:cxn modelId="{36123DDB-4135-406D-A1C9-38E6F951B4EF}" type="presParOf" srcId="{3A94C3EE-3FE0-499E-949C-8C07B54964BA}" destId="{34108BB6-2CCC-44EE-9577-686BA9772061}" srcOrd="1" destOrd="0" presId="urn:microsoft.com/office/officeart/2005/8/layout/vList2"/>
    <dgm:cxn modelId="{313D7085-3242-466E-9F1A-AA903141C7E6}" type="presParOf" srcId="{3A94C3EE-3FE0-499E-949C-8C07B54964BA}" destId="{A9017E9F-7E0B-4A18-BEED-DD4B58D77B08}" srcOrd="2" destOrd="0" presId="urn:microsoft.com/office/officeart/2005/8/layout/vList2"/>
    <dgm:cxn modelId="{A4D47473-A382-45A5-B610-EF76BE8924DA}" type="presParOf" srcId="{3A94C3EE-3FE0-499E-949C-8C07B54964BA}" destId="{E2397702-E220-4EDA-A1E4-732AF57AE56D}"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4FAFD-57B1-478C-B7CA-26B88EF1494B}"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FE772518-E392-4C5F-8166-0A75EBFE9DF2}">
      <dgm:prSet phldrT="[Text]"/>
      <dgm:spPr/>
      <dgm:t>
        <a:bodyPr/>
        <a:lstStyle/>
        <a:p>
          <a:r>
            <a:rPr lang="en-US" dirty="0" smtClean="0"/>
            <a:t>S-Channel production</a:t>
          </a:r>
          <a:endParaRPr lang="en-US" dirty="0"/>
        </a:p>
      </dgm:t>
    </dgm:pt>
    <dgm:pt modelId="{2C775D6B-9D11-4B1F-937D-2204072F26EF}" type="parTrans" cxnId="{2576E11F-C7E4-41BF-8A3F-CDD7722D5507}">
      <dgm:prSet/>
      <dgm:spPr/>
      <dgm:t>
        <a:bodyPr/>
        <a:lstStyle/>
        <a:p>
          <a:endParaRPr lang="en-US"/>
        </a:p>
      </dgm:t>
    </dgm:pt>
    <dgm:pt modelId="{F8511029-B823-4EBD-AF86-423689C8EC9F}" type="sibTrans" cxnId="{2576E11F-C7E4-41BF-8A3F-CDD7722D5507}">
      <dgm:prSet/>
      <dgm:spPr/>
      <dgm:t>
        <a:bodyPr/>
        <a:lstStyle/>
        <a:p>
          <a:endParaRPr lang="en-US"/>
        </a:p>
      </dgm:t>
    </dgm:pt>
    <dgm:pt modelId="{DA2E6877-E47A-4A4C-A782-51406A0A446F}">
      <dgm:prSet phldrT="[Text]"/>
      <dgm:spPr/>
      <dgm:t>
        <a:bodyPr/>
        <a:lstStyle/>
        <a:p>
          <a:r>
            <a:rPr lang="en-US" dirty="0" smtClean="0"/>
            <a:t>Massive T-Channel exchange</a:t>
          </a:r>
          <a:endParaRPr lang="en-US" dirty="0"/>
        </a:p>
      </dgm:t>
    </dgm:pt>
    <dgm:pt modelId="{A22A3491-1086-4CCF-8B82-50405C839B02}" type="parTrans" cxnId="{6A9D1C3C-34D4-437E-BABD-458D68ED3279}">
      <dgm:prSet/>
      <dgm:spPr/>
      <dgm:t>
        <a:bodyPr/>
        <a:lstStyle/>
        <a:p>
          <a:endParaRPr lang="en-US"/>
        </a:p>
      </dgm:t>
    </dgm:pt>
    <dgm:pt modelId="{7F4FE45C-2D28-4D78-B146-7D36ECABD807}" type="sibTrans" cxnId="{6A9D1C3C-34D4-437E-BABD-458D68ED3279}">
      <dgm:prSet/>
      <dgm:spPr/>
      <dgm:t>
        <a:bodyPr/>
        <a:lstStyle/>
        <a:p>
          <a:endParaRPr lang="en-US"/>
        </a:p>
      </dgm:t>
    </dgm:pt>
    <dgm:pt modelId="{D84AA01C-F12F-412D-9C86-937B48D221E2}">
      <dgm:prSet phldrT="[Text]"/>
      <dgm:spPr/>
      <dgm:t>
        <a:bodyPr/>
        <a:lstStyle/>
        <a:p>
          <a:r>
            <a:rPr lang="en-US" dirty="0" smtClean="0"/>
            <a:t>S-Electron </a:t>
          </a:r>
          <a:r>
            <a:rPr lang="en-US" dirty="0" err="1" smtClean="0"/>
            <a:t>chirality</a:t>
          </a:r>
          <a:endParaRPr lang="en-US" dirty="0"/>
        </a:p>
      </dgm:t>
    </dgm:pt>
    <dgm:pt modelId="{FC8F06A5-9F8B-4808-B86C-67B68AAD96EC}" type="parTrans" cxnId="{9E9438D2-DBEA-410E-924D-2B6EC42763A7}">
      <dgm:prSet/>
      <dgm:spPr/>
      <dgm:t>
        <a:bodyPr/>
        <a:lstStyle/>
        <a:p>
          <a:endParaRPr lang="en-US"/>
        </a:p>
      </dgm:t>
    </dgm:pt>
    <dgm:pt modelId="{07765D83-8E43-44DB-A182-556189E640F8}" type="sibTrans" cxnId="{9E9438D2-DBEA-410E-924D-2B6EC42763A7}">
      <dgm:prSet/>
      <dgm:spPr/>
      <dgm:t>
        <a:bodyPr/>
        <a:lstStyle/>
        <a:p>
          <a:endParaRPr lang="en-US"/>
        </a:p>
      </dgm:t>
    </dgm:pt>
    <dgm:pt modelId="{59FC7543-931D-453F-AFDA-5B5C9C191470}">
      <dgm:prSet phldrT="[Text]"/>
      <dgm:spPr/>
      <dgm:t>
        <a:bodyPr/>
        <a:lstStyle/>
        <a:p>
          <a:r>
            <a:rPr lang="en-US" dirty="0" smtClean="0"/>
            <a:t>Common to all s-fermions</a:t>
          </a:r>
          <a:endParaRPr lang="en-US" dirty="0"/>
        </a:p>
      </dgm:t>
    </dgm:pt>
    <dgm:pt modelId="{43DE810F-6C5F-4D0B-94D8-34C9AB9360DB}" type="parTrans" cxnId="{DF4C0504-65E7-4F10-B22D-2158E9B3BCC1}">
      <dgm:prSet/>
      <dgm:spPr/>
      <dgm:t>
        <a:bodyPr/>
        <a:lstStyle/>
        <a:p>
          <a:endParaRPr lang="en-US"/>
        </a:p>
      </dgm:t>
    </dgm:pt>
    <dgm:pt modelId="{43EE8109-1D63-4864-8344-3836A987A817}" type="sibTrans" cxnId="{DF4C0504-65E7-4F10-B22D-2158E9B3BCC1}">
      <dgm:prSet/>
      <dgm:spPr/>
      <dgm:t>
        <a:bodyPr/>
        <a:lstStyle/>
        <a:p>
          <a:endParaRPr lang="en-US"/>
        </a:p>
      </dgm:t>
    </dgm:pt>
    <dgm:pt modelId="{DABFC1C8-8B14-4DFB-94FD-A9363E9ED7EA}">
      <dgm:prSet phldrT="[Text]"/>
      <dgm:spPr/>
      <dgm:t>
        <a:bodyPr/>
        <a:lstStyle/>
        <a:p>
          <a:r>
            <a:rPr lang="en-US" dirty="0" smtClean="0"/>
            <a:t>Only possible for </a:t>
          </a:r>
          <a:endParaRPr lang="en-US" dirty="0"/>
        </a:p>
      </dgm:t>
    </dgm:pt>
    <dgm:pt modelId="{EEF10BE8-67BE-4E25-82BE-77238B77B94C}" type="parTrans" cxnId="{5979AFD3-C96A-4EE1-A8CD-9AC58E6BBAD4}">
      <dgm:prSet/>
      <dgm:spPr/>
      <dgm:t>
        <a:bodyPr/>
        <a:lstStyle/>
        <a:p>
          <a:endParaRPr lang="en-US"/>
        </a:p>
      </dgm:t>
    </dgm:pt>
    <dgm:pt modelId="{B4B78F99-709C-4E78-89A2-156D5AB4872B}" type="sibTrans" cxnId="{5979AFD3-C96A-4EE1-A8CD-9AC58E6BBAD4}">
      <dgm:prSet/>
      <dgm:spPr/>
      <dgm:t>
        <a:bodyPr/>
        <a:lstStyle/>
        <a:p>
          <a:endParaRPr lang="en-US"/>
        </a:p>
      </dgm:t>
    </dgm:pt>
    <dgm:pt modelId="{3465743F-BC04-4204-82E5-5C4829B49A77}">
      <dgm:prSet phldrT="[Text]"/>
      <dgm:spPr/>
      <dgm:t>
        <a:bodyPr/>
        <a:lstStyle/>
        <a:p>
          <a:r>
            <a:rPr lang="en-US" dirty="0" smtClean="0"/>
            <a:t>Same branching ratio for     and      (if mass degenerate)</a:t>
          </a:r>
          <a:endParaRPr lang="en-US" dirty="0"/>
        </a:p>
      </dgm:t>
    </dgm:pt>
    <dgm:pt modelId="{B4EE37BA-DF5C-4235-9959-8929AD2A048B}" type="parTrans" cxnId="{2F299CAC-DB25-4375-819A-E6FC532C774F}">
      <dgm:prSet/>
      <dgm:spPr/>
      <dgm:t>
        <a:bodyPr/>
        <a:lstStyle/>
        <a:p>
          <a:endParaRPr lang="en-US"/>
        </a:p>
      </dgm:t>
    </dgm:pt>
    <dgm:pt modelId="{02C26361-07B5-48FD-A5A8-DC25053AB062}" type="sibTrans" cxnId="{2F299CAC-DB25-4375-819A-E6FC532C774F}">
      <dgm:prSet/>
      <dgm:spPr/>
      <dgm:t>
        <a:bodyPr/>
        <a:lstStyle/>
        <a:p>
          <a:endParaRPr lang="en-US"/>
        </a:p>
      </dgm:t>
    </dgm:pt>
    <dgm:pt modelId="{F9CA7EE5-2E25-4788-BC66-924F3759AD96}">
      <dgm:prSet phldrT="[Text]"/>
      <dgm:spPr/>
      <dgm:t>
        <a:bodyPr/>
        <a:lstStyle/>
        <a:p>
          <a:r>
            <a:rPr lang="en-US" dirty="0" smtClean="0"/>
            <a:t>Strongly enhance the      production (from 116,7 </a:t>
          </a:r>
          <a:r>
            <a:rPr lang="en-US" dirty="0" err="1" smtClean="0"/>
            <a:t>fb</a:t>
          </a:r>
          <a:r>
            <a:rPr lang="en-US" dirty="0" smtClean="0"/>
            <a:t> to 641,9 </a:t>
          </a:r>
          <a:r>
            <a:rPr lang="en-US" dirty="0" err="1" smtClean="0"/>
            <a:t>fb</a:t>
          </a:r>
          <a:r>
            <a:rPr lang="en-US" dirty="0" smtClean="0"/>
            <a:t> in TDR4)</a:t>
          </a:r>
          <a:endParaRPr lang="en-US" dirty="0"/>
        </a:p>
      </dgm:t>
    </dgm:pt>
    <dgm:pt modelId="{ED682567-F37A-4F28-A8D5-79448F36CA2F}" type="parTrans" cxnId="{CA657423-FDE8-4447-843D-15C677C3D8E7}">
      <dgm:prSet/>
      <dgm:spPr/>
      <dgm:t>
        <a:bodyPr/>
        <a:lstStyle/>
        <a:p>
          <a:endParaRPr lang="en-US"/>
        </a:p>
      </dgm:t>
    </dgm:pt>
    <dgm:pt modelId="{01D0FA81-D023-41FC-A571-D8BD8EA77FB7}" type="sibTrans" cxnId="{CA657423-FDE8-4447-843D-15C677C3D8E7}">
      <dgm:prSet/>
      <dgm:spPr/>
      <dgm:t>
        <a:bodyPr/>
        <a:lstStyle/>
        <a:p>
          <a:endParaRPr lang="en-US"/>
        </a:p>
      </dgm:t>
    </dgm:pt>
    <dgm:pt modelId="{6ED0D234-7E21-45B5-8C73-652346386E0A}">
      <dgm:prSet phldrT="[Text]"/>
      <dgm:spPr/>
      <dgm:t>
        <a:bodyPr/>
        <a:lstStyle/>
        <a:p>
          <a:r>
            <a:rPr lang="en-US" dirty="0" smtClean="0"/>
            <a:t>     and      not mass degenerate</a:t>
          </a:r>
          <a:endParaRPr lang="en-US" dirty="0"/>
        </a:p>
      </dgm:t>
    </dgm:pt>
    <dgm:pt modelId="{3B8F7CB6-D732-4CA6-BBDE-E23A43B963EF}" type="parTrans" cxnId="{3D39C24D-D41A-4AC6-B7BC-ABA7FFB550B4}">
      <dgm:prSet/>
      <dgm:spPr/>
      <dgm:t>
        <a:bodyPr/>
        <a:lstStyle/>
        <a:p>
          <a:endParaRPr lang="en-US"/>
        </a:p>
      </dgm:t>
    </dgm:pt>
    <dgm:pt modelId="{7D6954BB-DA53-4083-8576-7B52CA8D0626}" type="sibTrans" cxnId="{3D39C24D-D41A-4AC6-B7BC-ABA7FFB550B4}">
      <dgm:prSet/>
      <dgm:spPr/>
      <dgm:t>
        <a:bodyPr/>
        <a:lstStyle/>
        <a:p>
          <a:endParaRPr lang="en-US"/>
        </a:p>
      </dgm:t>
    </dgm:pt>
    <dgm:pt modelId="{DA46E429-8341-4E2F-BFE0-C16206615F24}">
      <dgm:prSet phldrT="[Text]"/>
      <dgm:spPr/>
      <dgm:t>
        <a:bodyPr/>
        <a:lstStyle/>
        <a:p>
          <a:r>
            <a:rPr lang="en-US" dirty="0" smtClean="0"/>
            <a:t>Right handed s-fermions lighter</a:t>
          </a:r>
          <a:endParaRPr lang="en-US" dirty="0"/>
        </a:p>
      </dgm:t>
    </dgm:pt>
    <dgm:pt modelId="{0174B4EC-B096-476D-9FB2-7053203CEA83}" type="parTrans" cxnId="{B975A312-B8F2-46D1-9652-9AC92EF3BEE2}">
      <dgm:prSet/>
      <dgm:spPr/>
      <dgm:t>
        <a:bodyPr/>
        <a:lstStyle/>
        <a:p>
          <a:endParaRPr lang="en-US"/>
        </a:p>
      </dgm:t>
    </dgm:pt>
    <dgm:pt modelId="{87CFB549-4816-432D-8CF6-8F2F417D3964}" type="sibTrans" cxnId="{B975A312-B8F2-46D1-9652-9AC92EF3BEE2}">
      <dgm:prSet/>
      <dgm:spPr/>
      <dgm:t>
        <a:bodyPr/>
        <a:lstStyle/>
        <a:p>
          <a:endParaRPr lang="en-US"/>
        </a:p>
      </dgm:t>
    </dgm:pt>
    <dgm:pt modelId="{CB0EDE20-A8F5-46FF-BB67-2234942AB9F7}">
      <dgm:prSet phldrT="[Text]"/>
      <dgm:spPr/>
      <dgm:t>
        <a:bodyPr/>
        <a:lstStyle/>
        <a:p>
          <a:r>
            <a:rPr lang="en-US" dirty="0" smtClean="0"/>
            <a:t>A polarized beam can selectively produce (mostly) one type</a:t>
          </a:r>
          <a:endParaRPr lang="en-US" dirty="0"/>
        </a:p>
      </dgm:t>
    </dgm:pt>
    <dgm:pt modelId="{7B3265AF-4B5B-4091-88C1-A5399D8E0AEE}" type="parTrans" cxnId="{B72C79C5-61CE-4808-AC31-C76516207EC0}">
      <dgm:prSet/>
      <dgm:spPr/>
      <dgm:t>
        <a:bodyPr/>
        <a:lstStyle/>
        <a:p>
          <a:endParaRPr lang="en-US"/>
        </a:p>
      </dgm:t>
    </dgm:pt>
    <dgm:pt modelId="{36000D06-A510-4EE3-B6DE-F25A181E2A4B}" type="sibTrans" cxnId="{B72C79C5-61CE-4808-AC31-C76516207EC0}">
      <dgm:prSet/>
      <dgm:spPr/>
      <dgm:t>
        <a:bodyPr/>
        <a:lstStyle/>
        <a:p>
          <a:endParaRPr lang="en-US"/>
        </a:p>
      </dgm:t>
    </dgm:pt>
    <dgm:pt modelId="{EC28D648-FC3A-44B4-BF1F-38E4173CEC97}">
      <dgm:prSet phldrT="[Text]"/>
      <dgm:spPr/>
      <dgm:t>
        <a:bodyPr/>
        <a:lstStyle/>
        <a:p>
          <a:r>
            <a:rPr lang="en-US" dirty="0" smtClean="0"/>
            <a:t>Forward peaking angular distribution</a:t>
          </a:r>
          <a:endParaRPr lang="en-US" dirty="0"/>
        </a:p>
      </dgm:t>
    </dgm:pt>
    <dgm:pt modelId="{231A6286-266F-4F5C-BB13-D5F8CBA3B537}" type="parTrans" cxnId="{E3311628-A62D-4CBB-833C-D20F3F50B6F9}">
      <dgm:prSet/>
      <dgm:spPr/>
      <dgm:t>
        <a:bodyPr/>
        <a:lstStyle/>
        <a:p>
          <a:endParaRPr lang="en-US"/>
        </a:p>
      </dgm:t>
    </dgm:pt>
    <dgm:pt modelId="{8AA066B8-F940-497E-ABFF-EB82021879E8}" type="sibTrans" cxnId="{E3311628-A62D-4CBB-833C-D20F3F50B6F9}">
      <dgm:prSet/>
      <dgm:spPr/>
      <dgm:t>
        <a:bodyPr/>
        <a:lstStyle/>
        <a:p>
          <a:endParaRPr lang="en-US"/>
        </a:p>
      </dgm:t>
    </dgm:pt>
    <dgm:pt modelId="{2DF4F866-FF9F-45C8-B191-ACCBCC3CE6B6}">
      <dgm:prSet phldrT="[Text]"/>
      <dgm:spPr/>
      <dgm:t>
        <a:bodyPr/>
        <a:lstStyle/>
        <a:p>
          <a:r>
            <a:rPr lang="en-US" dirty="0" smtClean="0"/>
            <a:t>Isotropic angular distribution</a:t>
          </a:r>
          <a:endParaRPr lang="en-US" dirty="0"/>
        </a:p>
      </dgm:t>
    </dgm:pt>
    <dgm:pt modelId="{A60F9746-28BC-41AB-9CD1-1F7606987E2B}" type="parTrans" cxnId="{60E89176-5B08-4CD6-B942-84A68D7B4160}">
      <dgm:prSet/>
      <dgm:spPr/>
      <dgm:t>
        <a:bodyPr/>
        <a:lstStyle/>
        <a:p>
          <a:endParaRPr lang="en-US"/>
        </a:p>
      </dgm:t>
    </dgm:pt>
    <dgm:pt modelId="{F1E2907B-8747-450C-A5AC-6C43457815EB}" type="sibTrans" cxnId="{60E89176-5B08-4CD6-B942-84A68D7B4160}">
      <dgm:prSet/>
      <dgm:spPr/>
      <dgm:t>
        <a:bodyPr/>
        <a:lstStyle/>
        <a:p>
          <a:endParaRPr lang="en-US"/>
        </a:p>
      </dgm:t>
    </dgm:pt>
    <dgm:pt modelId="{F612D801-7253-441A-B459-1F93925FF0AF}" type="pres">
      <dgm:prSet presAssocID="{7E24FAFD-57B1-478C-B7CA-26B88EF1494B}" presName="linear" presStyleCnt="0">
        <dgm:presLayoutVars>
          <dgm:dir/>
          <dgm:animLvl val="lvl"/>
          <dgm:resizeHandles val="exact"/>
        </dgm:presLayoutVars>
      </dgm:prSet>
      <dgm:spPr/>
      <dgm:t>
        <a:bodyPr/>
        <a:lstStyle/>
        <a:p>
          <a:endParaRPr lang="en-US"/>
        </a:p>
      </dgm:t>
    </dgm:pt>
    <dgm:pt modelId="{86DE7FFB-4245-41C7-AABC-901C36448678}" type="pres">
      <dgm:prSet presAssocID="{FE772518-E392-4C5F-8166-0A75EBFE9DF2}" presName="parentLin" presStyleCnt="0"/>
      <dgm:spPr/>
      <dgm:t>
        <a:bodyPr/>
        <a:lstStyle/>
        <a:p>
          <a:endParaRPr lang="en-US"/>
        </a:p>
      </dgm:t>
    </dgm:pt>
    <dgm:pt modelId="{504A4D92-E837-4FC0-8C93-A0A7136B2F7B}" type="pres">
      <dgm:prSet presAssocID="{FE772518-E392-4C5F-8166-0A75EBFE9DF2}" presName="parentLeftMargin" presStyleLbl="node1" presStyleIdx="0" presStyleCnt="3"/>
      <dgm:spPr/>
      <dgm:t>
        <a:bodyPr/>
        <a:lstStyle/>
        <a:p>
          <a:endParaRPr lang="en-US"/>
        </a:p>
      </dgm:t>
    </dgm:pt>
    <dgm:pt modelId="{D3699FCA-94E9-41DD-B0F0-5B70083E3909}" type="pres">
      <dgm:prSet presAssocID="{FE772518-E392-4C5F-8166-0A75EBFE9DF2}" presName="parentText" presStyleLbl="node1" presStyleIdx="0" presStyleCnt="3">
        <dgm:presLayoutVars>
          <dgm:chMax val="0"/>
          <dgm:bulletEnabled val="1"/>
        </dgm:presLayoutVars>
      </dgm:prSet>
      <dgm:spPr/>
      <dgm:t>
        <a:bodyPr/>
        <a:lstStyle/>
        <a:p>
          <a:endParaRPr lang="en-US"/>
        </a:p>
      </dgm:t>
    </dgm:pt>
    <dgm:pt modelId="{7D840F8E-E2EC-4CE7-90DC-D8D663751360}" type="pres">
      <dgm:prSet presAssocID="{FE772518-E392-4C5F-8166-0A75EBFE9DF2}" presName="negativeSpace" presStyleCnt="0"/>
      <dgm:spPr/>
      <dgm:t>
        <a:bodyPr/>
        <a:lstStyle/>
        <a:p>
          <a:endParaRPr lang="en-US"/>
        </a:p>
      </dgm:t>
    </dgm:pt>
    <dgm:pt modelId="{B60B0F39-92C2-4382-A708-955723AA93DC}" type="pres">
      <dgm:prSet presAssocID="{FE772518-E392-4C5F-8166-0A75EBFE9DF2}" presName="childText" presStyleLbl="conFgAcc1" presStyleIdx="0" presStyleCnt="3">
        <dgm:presLayoutVars>
          <dgm:bulletEnabled val="1"/>
        </dgm:presLayoutVars>
      </dgm:prSet>
      <dgm:spPr/>
      <dgm:t>
        <a:bodyPr/>
        <a:lstStyle/>
        <a:p>
          <a:endParaRPr lang="en-US"/>
        </a:p>
      </dgm:t>
    </dgm:pt>
    <dgm:pt modelId="{91F84FEC-53E2-4A9F-B799-A11D1A9CBEE1}" type="pres">
      <dgm:prSet presAssocID="{F8511029-B823-4EBD-AF86-423689C8EC9F}" presName="spaceBetweenRectangles" presStyleCnt="0"/>
      <dgm:spPr/>
      <dgm:t>
        <a:bodyPr/>
        <a:lstStyle/>
        <a:p>
          <a:endParaRPr lang="en-US"/>
        </a:p>
      </dgm:t>
    </dgm:pt>
    <dgm:pt modelId="{37680334-84AC-440C-9E68-A8BC6EF31834}" type="pres">
      <dgm:prSet presAssocID="{DA2E6877-E47A-4A4C-A782-51406A0A446F}" presName="parentLin" presStyleCnt="0"/>
      <dgm:spPr/>
      <dgm:t>
        <a:bodyPr/>
        <a:lstStyle/>
        <a:p>
          <a:endParaRPr lang="en-US"/>
        </a:p>
      </dgm:t>
    </dgm:pt>
    <dgm:pt modelId="{17D2047D-AED6-48EC-AF6D-30D3DDFF278C}" type="pres">
      <dgm:prSet presAssocID="{DA2E6877-E47A-4A4C-A782-51406A0A446F}" presName="parentLeftMargin" presStyleLbl="node1" presStyleIdx="0" presStyleCnt="3"/>
      <dgm:spPr/>
      <dgm:t>
        <a:bodyPr/>
        <a:lstStyle/>
        <a:p>
          <a:endParaRPr lang="en-US"/>
        </a:p>
      </dgm:t>
    </dgm:pt>
    <dgm:pt modelId="{CC835F3F-5865-4D00-AAF1-250570D26DC0}" type="pres">
      <dgm:prSet presAssocID="{DA2E6877-E47A-4A4C-A782-51406A0A446F}" presName="parentText" presStyleLbl="node1" presStyleIdx="1" presStyleCnt="3">
        <dgm:presLayoutVars>
          <dgm:chMax val="0"/>
          <dgm:bulletEnabled val="1"/>
        </dgm:presLayoutVars>
      </dgm:prSet>
      <dgm:spPr/>
      <dgm:t>
        <a:bodyPr/>
        <a:lstStyle/>
        <a:p>
          <a:endParaRPr lang="en-US"/>
        </a:p>
      </dgm:t>
    </dgm:pt>
    <dgm:pt modelId="{D21326D3-6913-401A-B6DB-3AF7AD373FAA}" type="pres">
      <dgm:prSet presAssocID="{DA2E6877-E47A-4A4C-A782-51406A0A446F}" presName="negativeSpace" presStyleCnt="0"/>
      <dgm:spPr/>
      <dgm:t>
        <a:bodyPr/>
        <a:lstStyle/>
        <a:p>
          <a:endParaRPr lang="en-US"/>
        </a:p>
      </dgm:t>
    </dgm:pt>
    <dgm:pt modelId="{54182172-2750-4DE3-99F4-E5ABE7E1C89B}" type="pres">
      <dgm:prSet presAssocID="{DA2E6877-E47A-4A4C-A782-51406A0A446F}" presName="childText" presStyleLbl="conFgAcc1" presStyleIdx="1" presStyleCnt="3">
        <dgm:presLayoutVars>
          <dgm:bulletEnabled val="1"/>
        </dgm:presLayoutVars>
      </dgm:prSet>
      <dgm:spPr/>
      <dgm:t>
        <a:bodyPr/>
        <a:lstStyle/>
        <a:p>
          <a:endParaRPr lang="en-US"/>
        </a:p>
      </dgm:t>
    </dgm:pt>
    <dgm:pt modelId="{9F932822-82D4-4245-8058-19FD83AF3841}" type="pres">
      <dgm:prSet presAssocID="{7F4FE45C-2D28-4D78-B146-7D36ECABD807}" presName="spaceBetweenRectangles" presStyleCnt="0"/>
      <dgm:spPr/>
      <dgm:t>
        <a:bodyPr/>
        <a:lstStyle/>
        <a:p>
          <a:endParaRPr lang="en-US"/>
        </a:p>
      </dgm:t>
    </dgm:pt>
    <dgm:pt modelId="{A459D296-7285-475D-A26D-A935A7B04776}" type="pres">
      <dgm:prSet presAssocID="{D84AA01C-F12F-412D-9C86-937B48D221E2}" presName="parentLin" presStyleCnt="0"/>
      <dgm:spPr/>
      <dgm:t>
        <a:bodyPr/>
        <a:lstStyle/>
        <a:p>
          <a:endParaRPr lang="en-US"/>
        </a:p>
      </dgm:t>
    </dgm:pt>
    <dgm:pt modelId="{969FB4E9-7660-4FC0-BB57-825BAEB9B831}" type="pres">
      <dgm:prSet presAssocID="{D84AA01C-F12F-412D-9C86-937B48D221E2}" presName="parentLeftMargin" presStyleLbl="node1" presStyleIdx="1" presStyleCnt="3"/>
      <dgm:spPr/>
      <dgm:t>
        <a:bodyPr/>
        <a:lstStyle/>
        <a:p>
          <a:endParaRPr lang="en-US"/>
        </a:p>
      </dgm:t>
    </dgm:pt>
    <dgm:pt modelId="{BEE06FF4-5C48-4311-BCCD-56F921F1E7B2}" type="pres">
      <dgm:prSet presAssocID="{D84AA01C-F12F-412D-9C86-937B48D221E2}" presName="parentText" presStyleLbl="node1" presStyleIdx="2" presStyleCnt="3">
        <dgm:presLayoutVars>
          <dgm:chMax val="0"/>
          <dgm:bulletEnabled val="1"/>
        </dgm:presLayoutVars>
      </dgm:prSet>
      <dgm:spPr/>
      <dgm:t>
        <a:bodyPr/>
        <a:lstStyle/>
        <a:p>
          <a:endParaRPr lang="en-US"/>
        </a:p>
      </dgm:t>
    </dgm:pt>
    <dgm:pt modelId="{1ED3B9CF-F7B5-4379-81EF-0941CDFECD54}" type="pres">
      <dgm:prSet presAssocID="{D84AA01C-F12F-412D-9C86-937B48D221E2}" presName="negativeSpace" presStyleCnt="0"/>
      <dgm:spPr/>
      <dgm:t>
        <a:bodyPr/>
        <a:lstStyle/>
        <a:p>
          <a:endParaRPr lang="en-US"/>
        </a:p>
      </dgm:t>
    </dgm:pt>
    <dgm:pt modelId="{105ACA0E-F262-45D5-9D56-CD68E6D0E04C}" type="pres">
      <dgm:prSet presAssocID="{D84AA01C-F12F-412D-9C86-937B48D221E2}" presName="childText" presStyleLbl="conFgAcc1" presStyleIdx="2" presStyleCnt="3">
        <dgm:presLayoutVars>
          <dgm:bulletEnabled val="1"/>
        </dgm:presLayoutVars>
      </dgm:prSet>
      <dgm:spPr/>
      <dgm:t>
        <a:bodyPr/>
        <a:lstStyle/>
        <a:p>
          <a:endParaRPr lang="en-US"/>
        </a:p>
      </dgm:t>
    </dgm:pt>
  </dgm:ptLst>
  <dgm:cxnLst>
    <dgm:cxn modelId="{B72C79C5-61CE-4808-AC31-C76516207EC0}" srcId="{D84AA01C-F12F-412D-9C86-937B48D221E2}" destId="{CB0EDE20-A8F5-46FF-BB67-2234942AB9F7}" srcOrd="2" destOrd="0" parTransId="{7B3265AF-4B5B-4091-88C1-A5399D8E0AEE}" sibTransId="{36000D06-A510-4EE3-B6DE-F25A181E2A4B}"/>
    <dgm:cxn modelId="{FFA45431-AD7C-42F9-A826-A8FCE31522FD}" type="presOf" srcId="{DA2E6877-E47A-4A4C-A782-51406A0A446F}" destId="{17D2047D-AED6-48EC-AF6D-30D3DDFF278C}" srcOrd="0" destOrd="0" presId="urn:microsoft.com/office/officeart/2005/8/layout/list1"/>
    <dgm:cxn modelId="{A7C835DA-A166-481F-9F7B-A4DDF025897A}" type="presOf" srcId="{F9CA7EE5-2E25-4788-BC66-924F3759AD96}" destId="{54182172-2750-4DE3-99F4-E5ABE7E1C89B}" srcOrd="0" destOrd="1" presId="urn:microsoft.com/office/officeart/2005/8/layout/list1"/>
    <dgm:cxn modelId="{5D502BDA-995E-49D3-82FA-3A458145A942}" type="presOf" srcId="{D84AA01C-F12F-412D-9C86-937B48D221E2}" destId="{969FB4E9-7660-4FC0-BB57-825BAEB9B831}" srcOrd="0" destOrd="0" presId="urn:microsoft.com/office/officeart/2005/8/layout/list1"/>
    <dgm:cxn modelId="{E3311628-A62D-4CBB-833C-D20F3F50B6F9}" srcId="{DA2E6877-E47A-4A4C-A782-51406A0A446F}" destId="{EC28D648-FC3A-44B4-BF1F-38E4173CEC97}" srcOrd="2" destOrd="0" parTransId="{231A6286-266F-4F5C-BB13-D5F8CBA3B537}" sibTransId="{8AA066B8-F940-497E-ABFF-EB82021879E8}"/>
    <dgm:cxn modelId="{CA657423-FDE8-4447-843D-15C677C3D8E7}" srcId="{DA2E6877-E47A-4A4C-A782-51406A0A446F}" destId="{F9CA7EE5-2E25-4788-BC66-924F3759AD96}" srcOrd="1" destOrd="0" parTransId="{ED682567-F37A-4F28-A8D5-79448F36CA2F}" sibTransId="{01D0FA81-D023-41FC-A571-D8BD8EA77FB7}"/>
    <dgm:cxn modelId="{104B604A-CCB5-45CA-B803-9C6AB78EE019}" type="presOf" srcId="{DABFC1C8-8B14-4DFB-94FD-A9363E9ED7EA}" destId="{54182172-2750-4DE3-99F4-E5ABE7E1C89B}" srcOrd="0" destOrd="0" presId="urn:microsoft.com/office/officeart/2005/8/layout/list1"/>
    <dgm:cxn modelId="{B975A312-B8F2-46D1-9652-9AC92EF3BEE2}" srcId="{D84AA01C-F12F-412D-9C86-937B48D221E2}" destId="{DA46E429-8341-4E2F-BFE0-C16206615F24}" srcOrd="1" destOrd="0" parTransId="{0174B4EC-B096-476D-9FB2-7053203CEA83}" sibTransId="{87CFB549-4816-432D-8CF6-8F2F417D3964}"/>
    <dgm:cxn modelId="{B4CFF8B0-F4A8-43A2-8616-401C0ADF1015}" type="presOf" srcId="{DA46E429-8341-4E2F-BFE0-C16206615F24}" destId="{105ACA0E-F262-45D5-9D56-CD68E6D0E04C}" srcOrd="0" destOrd="1" presId="urn:microsoft.com/office/officeart/2005/8/layout/list1"/>
    <dgm:cxn modelId="{2576E11F-C7E4-41BF-8A3F-CDD7722D5507}" srcId="{7E24FAFD-57B1-478C-B7CA-26B88EF1494B}" destId="{FE772518-E392-4C5F-8166-0A75EBFE9DF2}" srcOrd="0" destOrd="0" parTransId="{2C775D6B-9D11-4B1F-937D-2204072F26EF}" sibTransId="{F8511029-B823-4EBD-AF86-423689C8EC9F}"/>
    <dgm:cxn modelId="{DF4C0504-65E7-4F10-B22D-2158E9B3BCC1}" srcId="{FE772518-E392-4C5F-8166-0A75EBFE9DF2}" destId="{59FC7543-931D-453F-AFDA-5B5C9C191470}" srcOrd="0" destOrd="0" parTransId="{43DE810F-6C5F-4D0B-94D8-34C9AB9360DB}" sibTransId="{43EE8109-1D63-4864-8344-3836A987A817}"/>
    <dgm:cxn modelId="{5979AFD3-C96A-4EE1-A8CD-9AC58E6BBAD4}" srcId="{DA2E6877-E47A-4A4C-A782-51406A0A446F}" destId="{DABFC1C8-8B14-4DFB-94FD-A9363E9ED7EA}" srcOrd="0" destOrd="0" parTransId="{EEF10BE8-67BE-4E25-82BE-77238B77B94C}" sibTransId="{B4B78F99-709C-4E78-89A2-156D5AB4872B}"/>
    <dgm:cxn modelId="{942F6086-B4F4-4046-B070-38D55B663478}" type="presOf" srcId="{6ED0D234-7E21-45B5-8C73-652346386E0A}" destId="{105ACA0E-F262-45D5-9D56-CD68E6D0E04C}" srcOrd="0" destOrd="0" presId="urn:microsoft.com/office/officeart/2005/8/layout/list1"/>
    <dgm:cxn modelId="{E75BAA80-F28B-4F2F-9433-69AA4F8A4F6A}" type="presOf" srcId="{3465743F-BC04-4204-82E5-5C4829B49A77}" destId="{B60B0F39-92C2-4382-A708-955723AA93DC}" srcOrd="0" destOrd="1" presId="urn:microsoft.com/office/officeart/2005/8/layout/list1"/>
    <dgm:cxn modelId="{8224288E-F308-47A8-80E5-074E6256849E}" type="presOf" srcId="{FE772518-E392-4C5F-8166-0A75EBFE9DF2}" destId="{D3699FCA-94E9-41DD-B0F0-5B70083E3909}" srcOrd="1" destOrd="0" presId="urn:microsoft.com/office/officeart/2005/8/layout/list1"/>
    <dgm:cxn modelId="{F51E309C-2A4A-429B-8180-08B92571F3E5}" type="presOf" srcId="{DA2E6877-E47A-4A4C-A782-51406A0A446F}" destId="{CC835F3F-5865-4D00-AAF1-250570D26DC0}" srcOrd="1" destOrd="0" presId="urn:microsoft.com/office/officeart/2005/8/layout/list1"/>
    <dgm:cxn modelId="{9E9438D2-DBEA-410E-924D-2B6EC42763A7}" srcId="{7E24FAFD-57B1-478C-B7CA-26B88EF1494B}" destId="{D84AA01C-F12F-412D-9C86-937B48D221E2}" srcOrd="2" destOrd="0" parTransId="{FC8F06A5-9F8B-4808-B86C-67B68AAD96EC}" sibTransId="{07765D83-8E43-44DB-A182-556189E640F8}"/>
    <dgm:cxn modelId="{FBD41821-A9DA-4E56-AD5E-C337A484F1BA}" type="presOf" srcId="{2DF4F866-FF9F-45C8-B191-ACCBCC3CE6B6}" destId="{B60B0F39-92C2-4382-A708-955723AA93DC}" srcOrd="0" destOrd="2" presId="urn:microsoft.com/office/officeart/2005/8/layout/list1"/>
    <dgm:cxn modelId="{1A264F72-6AEE-4999-901B-07ADAB9AE455}" type="presOf" srcId="{FE772518-E392-4C5F-8166-0A75EBFE9DF2}" destId="{504A4D92-E837-4FC0-8C93-A0A7136B2F7B}" srcOrd="0" destOrd="0" presId="urn:microsoft.com/office/officeart/2005/8/layout/list1"/>
    <dgm:cxn modelId="{3D39C24D-D41A-4AC6-B7BC-ABA7FFB550B4}" srcId="{D84AA01C-F12F-412D-9C86-937B48D221E2}" destId="{6ED0D234-7E21-45B5-8C73-652346386E0A}" srcOrd="0" destOrd="0" parTransId="{3B8F7CB6-D732-4CA6-BBDE-E23A43B963EF}" sibTransId="{7D6954BB-DA53-4083-8576-7B52CA8D0626}"/>
    <dgm:cxn modelId="{60E89176-5B08-4CD6-B942-84A68D7B4160}" srcId="{FE772518-E392-4C5F-8166-0A75EBFE9DF2}" destId="{2DF4F866-FF9F-45C8-B191-ACCBCC3CE6B6}" srcOrd="2" destOrd="0" parTransId="{A60F9746-28BC-41AB-9CD1-1F7606987E2B}" sibTransId="{F1E2907B-8747-450C-A5AC-6C43457815EB}"/>
    <dgm:cxn modelId="{F34DCB60-9293-48E0-8257-1809EAF3DD3F}" type="presOf" srcId="{EC28D648-FC3A-44B4-BF1F-38E4173CEC97}" destId="{54182172-2750-4DE3-99F4-E5ABE7E1C89B}" srcOrd="0" destOrd="2" presId="urn:microsoft.com/office/officeart/2005/8/layout/list1"/>
    <dgm:cxn modelId="{61A8C944-3877-4C89-A290-7673CD64AAAD}" type="presOf" srcId="{D84AA01C-F12F-412D-9C86-937B48D221E2}" destId="{BEE06FF4-5C48-4311-BCCD-56F921F1E7B2}" srcOrd="1" destOrd="0" presId="urn:microsoft.com/office/officeart/2005/8/layout/list1"/>
    <dgm:cxn modelId="{2F299CAC-DB25-4375-819A-E6FC532C774F}" srcId="{FE772518-E392-4C5F-8166-0A75EBFE9DF2}" destId="{3465743F-BC04-4204-82E5-5C4829B49A77}" srcOrd="1" destOrd="0" parTransId="{B4EE37BA-DF5C-4235-9959-8929AD2A048B}" sibTransId="{02C26361-07B5-48FD-A5A8-DC25053AB062}"/>
    <dgm:cxn modelId="{6E9AC22C-169D-4594-B536-ABE6CDCCF747}" type="presOf" srcId="{CB0EDE20-A8F5-46FF-BB67-2234942AB9F7}" destId="{105ACA0E-F262-45D5-9D56-CD68E6D0E04C}" srcOrd="0" destOrd="2" presId="urn:microsoft.com/office/officeart/2005/8/layout/list1"/>
    <dgm:cxn modelId="{71F8144E-C502-48A1-8305-0AD5D89F7E11}" type="presOf" srcId="{7E24FAFD-57B1-478C-B7CA-26B88EF1494B}" destId="{F612D801-7253-441A-B459-1F93925FF0AF}" srcOrd="0" destOrd="0" presId="urn:microsoft.com/office/officeart/2005/8/layout/list1"/>
    <dgm:cxn modelId="{DD3A3E42-E2B9-4650-A121-0529C596DB78}" type="presOf" srcId="{59FC7543-931D-453F-AFDA-5B5C9C191470}" destId="{B60B0F39-92C2-4382-A708-955723AA93DC}" srcOrd="0" destOrd="0" presId="urn:microsoft.com/office/officeart/2005/8/layout/list1"/>
    <dgm:cxn modelId="{6A9D1C3C-34D4-437E-BABD-458D68ED3279}" srcId="{7E24FAFD-57B1-478C-B7CA-26B88EF1494B}" destId="{DA2E6877-E47A-4A4C-A782-51406A0A446F}" srcOrd="1" destOrd="0" parTransId="{A22A3491-1086-4CCF-8B82-50405C839B02}" sibTransId="{7F4FE45C-2D28-4D78-B146-7D36ECABD807}"/>
    <dgm:cxn modelId="{70806926-9E8D-4D7C-B1BD-552CD62A5AEC}" type="presParOf" srcId="{F612D801-7253-441A-B459-1F93925FF0AF}" destId="{86DE7FFB-4245-41C7-AABC-901C36448678}" srcOrd="0" destOrd="0" presId="urn:microsoft.com/office/officeart/2005/8/layout/list1"/>
    <dgm:cxn modelId="{18E8AC5F-A785-4AC8-8F48-185592F6DD29}" type="presParOf" srcId="{86DE7FFB-4245-41C7-AABC-901C36448678}" destId="{504A4D92-E837-4FC0-8C93-A0A7136B2F7B}" srcOrd="0" destOrd="0" presId="urn:microsoft.com/office/officeart/2005/8/layout/list1"/>
    <dgm:cxn modelId="{D3E72F57-BF06-45BA-9DFF-83477E5903E1}" type="presParOf" srcId="{86DE7FFB-4245-41C7-AABC-901C36448678}" destId="{D3699FCA-94E9-41DD-B0F0-5B70083E3909}" srcOrd="1" destOrd="0" presId="urn:microsoft.com/office/officeart/2005/8/layout/list1"/>
    <dgm:cxn modelId="{F0C1CEED-BBAE-4BFA-87CB-1F404E333A3B}" type="presParOf" srcId="{F612D801-7253-441A-B459-1F93925FF0AF}" destId="{7D840F8E-E2EC-4CE7-90DC-D8D663751360}" srcOrd="1" destOrd="0" presId="urn:microsoft.com/office/officeart/2005/8/layout/list1"/>
    <dgm:cxn modelId="{6F7EFD2E-02A6-43F9-B074-CE71699EC643}" type="presParOf" srcId="{F612D801-7253-441A-B459-1F93925FF0AF}" destId="{B60B0F39-92C2-4382-A708-955723AA93DC}" srcOrd="2" destOrd="0" presId="urn:microsoft.com/office/officeart/2005/8/layout/list1"/>
    <dgm:cxn modelId="{174EA698-EBF2-4F26-9F1C-90EDAB43CDA4}" type="presParOf" srcId="{F612D801-7253-441A-B459-1F93925FF0AF}" destId="{91F84FEC-53E2-4A9F-B799-A11D1A9CBEE1}" srcOrd="3" destOrd="0" presId="urn:microsoft.com/office/officeart/2005/8/layout/list1"/>
    <dgm:cxn modelId="{2449E60B-3DE6-4D0F-918B-E2898E854E98}" type="presParOf" srcId="{F612D801-7253-441A-B459-1F93925FF0AF}" destId="{37680334-84AC-440C-9E68-A8BC6EF31834}" srcOrd="4" destOrd="0" presId="urn:microsoft.com/office/officeart/2005/8/layout/list1"/>
    <dgm:cxn modelId="{F2B57A26-C5E7-455F-8883-909B2E45D309}" type="presParOf" srcId="{37680334-84AC-440C-9E68-A8BC6EF31834}" destId="{17D2047D-AED6-48EC-AF6D-30D3DDFF278C}" srcOrd="0" destOrd="0" presId="urn:microsoft.com/office/officeart/2005/8/layout/list1"/>
    <dgm:cxn modelId="{862A4506-58AB-4509-A556-C6E4CA2D8A4A}" type="presParOf" srcId="{37680334-84AC-440C-9E68-A8BC6EF31834}" destId="{CC835F3F-5865-4D00-AAF1-250570D26DC0}" srcOrd="1" destOrd="0" presId="urn:microsoft.com/office/officeart/2005/8/layout/list1"/>
    <dgm:cxn modelId="{693302CA-1503-48D1-8A21-4D2DB7B53FE8}" type="presParOf" srcId="{F612D801-7253-441A-B459-1F93925FF0AF}" destId="{D21326D3-6913-401A-B6DB-3AF7AD373FAA}" srcOrd="5" destOrd="0" presId="urn:microsoft.com/office/officeart/2005/8/layout/list1"/>
    <dgm:cxn modelId="{B3B406F3-CDAA-473D-9CDF-0BC9C207138B}" type="presParOf" srcId="{F612D801-7253-441A-B459-1F93925FF0AF}" destId="{54182172-2750-4DE3-99F4-E5ABE7E1C89B}" srcOrd="6" destOrd="0" presId="urn:microsoft.com/office/officeart/2005/8/layout/list1"/>
    <dgm:cxn modelId="{EF2BCEE4-5C66-44C7-AD1E-C295EA39E3B3}" type="presParOf" srcId="{F612D801-7253-441A-B459-1F93925FF0AF}" destId="{9F932822-82D4-4245-8058-19FD83AF3841}" srcOrd="7" destOrd="0" presId="urn:microsoft.com/office/officeart/2005/8/layout/list1"/>
    <dgm:cxn modelId="{9491AC5F-9863-4DF1-A31B-B670C44B0477}" type="presParOf" srcId="{F612D801-7253-441A-B459-1F93925FF0AF}" destId="{A459D296-7285-475D-A26D-A935A7B04776}" srcOrd="8" destOrd="0" presId="urn:microsoft.com/office/officeart/2005/8/layout/list1"/>
    <dgm:cxn modelId="{25CA6D88-3BEC-43D9-B7F2-0866F97F2468}" type="presParOf" srcId="{A459D296-7285-475D-A26D-A935A7B04776}" destId="{969FB4E9-7660-4FC0-BB57-825BAEB9B831}" srcOrd="0" destOrd="0" presId="urn:microsoft.com/office/officeart/2005/8/layout/list1"/>
    <dgm:cxn modelId="{256707CC-4539-438B-992A-49E3F2A482C3}" type="presParOf" srcId="{A459D296-7285-475D-A26D-A935A7B04776}" destId="{BEE06FF4-5C48-4311-BCCD-56F921F1E7B2}" srcOrd="1" destOrd="0" presId="urn:microsoft.com/office/officeart/2005/8/layout/list1"/>
    <dgm:cxn modelId="{BA8107C4-2F83-4561-83CD-B4D73CD59825}" type="presParOf" srcId="{F612D801-7253-441A-B459-1F93925FF0AF}" destId="{1ED3B9CF-F7B5-4379-81EF-0941CDFECD54}" srcOrd="9" destOrd="0" presId="urn:microsoft.com/office/officeart/2005/8/layout/list1"/>
    <dgm:cxn modelId="{3E95AC76-4C83-4B5E-A56C-4924D0B54202}" type="presParOf" srcId="{F612D801-7253-441A-B459-1F93925FF0AF}" destId="{105ACA0E-F262-45D5-9D56-CD68E6D0E04C}"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24FAFD-57B1-478C-B7CA-26B88EF1494B}"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FE772518-E392-4C5F-8166-0A75EBFE9DF2}">
      <dgm:prSet phldrT="[Text]"/>
      <dgm:spPr/>
      <dgm:t>
        <a:bodyPr/>
        <a:lstStyle/>
        <a:p>
          <a:r>
            <a:rPr lang="en-US" dirty="0" smtClean="0"/>
            <a:t>Special case</a:t>
          </a:r>
          <a:endParaRPr lang="en-US" dirty="0"/>
        </a:p>
      </dgm:t>
    </dgm:pt>
    <dgm:pt modelId="{2C775D6B-9D11-4B1F-937D-2204072F26EF}" type="parTrans" cxnId="{2576E11F-C7E4-41BF-8A3F-CDD7722D5507}">
      <dgm:prSet/>
      <dgm:spPr/>
      <dgm:t>
        <a:bodyPr/>
        <a:lstStyle/>
        <a:p>
          <a:endParaRPr lang="en-US"/>
        </a:p>
      </dgm:t>
    </dgm:pt>
    <dgm:pt modelId="{F8511029-B823-4EBD-AF86-423689C8EC9F}" type="sibTrans" cxnId="{2576E11F-C7E4-41BF-8A3F-CDD7722D5507}">
      <dgm:prSet/>
      <dgm:spPr/>
      <dgm:t>
        <a:bodyPr/>
        <a:lstStyle/>
        <a:p>
          <a:endParaRPr lang="en-US"/>
        </a:p>
      </dgm:t>
    </dgm:pt>
    <dgm:pt modelId="{DC71BC91-80D4-4605-8358-97191A2D6E08}">
      <dgm:prSet phldrT="[Text]"/>
      <dgm:spPr/>
      <dgm:t>
        <a:bodyPr/>
        <a:lstStyle/>
        <a:p>
          <a:r>
            <a:rPr lang="en-US" dirty="0" smtClean="0"/>
            <a:t>LSP is the only lighter </a:t>
          </a:r>
          <a:r>
            <a:rPr lang="en-US" dirty="0" err="1" smtClean="0"/>
            <a:t>neutralino</a:t>
          </a:r>
          <a:endParaRPr lang="en-US" dirty="0"/>
        </a:p>
      </dgm:t>
    </dgm:pt>
    <dgm:pt modelId="{2049D7ED-AB08-4302-9B58-F2612499087C}" type="parTrans" cxnId="{B206E294-8330-44BF-8ADC-9F4ABB17F959}">
      <dgm:prSet/>
      <dgm:spPr/>
      <dgm:t>
        <a:bodyPr/>
        <a:lstStyle/>
        <a:p>
          <a:endParaRPr lang="en-US"/>
        </a:p>
      </dgm:t>
    </dgm:pt>
    <dgm:pt modelId="{28ACBA8C-06ED-46B0-B70F-5E7D13BF319C}" type="sibTrans" cxnId="{B206E294-8330-44BF-8ADC-9F4ABB17F959}">
      <dgm:prSet/>
      <dgm:spPr/>
      <dgm:t>
        <a:bodyPr/>
        <a:lstStyle/>
        <a:p>
          <a:endParaRPr lang="en-US"/>
        </a:p>
      </dgm:t>
    </dgm:pt>
    <dgm:pt modelId="{857F4125-F522-4817-AB0B-E201E4ABD80B}">
      <dgm:prSet phldrT="[Text]"/>
      <dgm:spPr/>
      <dgm:t>
        <a:bodyPr/>
        <a:lstStyle/>
        <a:p>
          <a:r>
            <a:rPr lang="en-US" dirty="0" smtClean="0"/>
            <a:t>General case</a:t>
          </a:r>
          <a:endParaRPr lang="en-US" dirty="0"/>
        </a:p>
      </dgm:t>
    </dgm:pt>
    <dgm:pt modelId="{F5EB2D0F-BA88-46CB-BC72-708EBE9D94DB}" type="parTrans" cxnId="{0AFBF748-3709-4DBE-9F91-3CDB4CC1A7D8}">
      <dgm:prSet/>
      <dgm:spPr/>
      <dgm:t>
        <a:bodyPr/>
        <a:lstStyle/>
        <a:p>
          <a:endParaRPr lang="en-US"/>
        </a:p>
      </dgm:t>
    </dgm:pt>
    <dgm:pt modelId="{C3C2D31F-460C-4A95-B6C0-BED93E128A9F}" type="sibTrans" cxnId="{0AFBF748-3709-4DBE-9F91-3CDB4CC1A7D8}">
      <dgm:prSet/>
      <dgm:spPr/>
      <dgm:t>
        <a:bodyPr/>
        <a:lstStyle/>
        <a:p>
          <a:endParaRPr lang="en-US"/>
        </a:p>
      </dgm:t>
    </dgm:pt>
    <dgm:pt modelId="{19B9A7F3-296B-4D76-ADD0-3A0D0A18C7A1}">
      <dgm:prSet phldrT="[Text]"/>
      <dgm:spPr/>
      <dgm:t>
        <a:bodyPr/>
        <a:lstStyle/>
        <a:p>
          <a:r>
            <a:rPr lang="en-US" dirty="0" smtClean="0"/>
            <a:t>Electron + </a:t>
          </a:r>
          <a:r>
            <a:rPr lang="en-US" dirty="0" err="1" smtClean="0"/>
            <a:t>Neutralino</a:t>
          </a:r>
          <a:endParaRPr lang="en-US" dirty="0"/>
        </a:p>
      </dgm:t>
    </dgm:pt>
    <dgm:pt modelId="{CFB8090E-900B-4021-8C6C-CBA725C1387A}" type="parTrans" cxnId="{F4598D8C-3140-4F76-BAD2-8CFD45C89834}">
      <dgm:prSet/>
      <dgm:spPr/>
      <dgm:t>
        <a:bodyPr/>
        <a:lstStyle/>
        <a:p>
          <a:endParaRPr lang="en-US"/>
        </a:p>
      </dgm:t>
    </dgm:pt>
    <dgm:pt modelId="{053705D3-21CF-46D1-A059-DD3F99EEC1CD}" type="sibTrans" cxnId="{F4598D8C-3140-4F76-BAD2-8CFD45C89834}">
      <dgm:prSet/>
      <dgm:spPr/>
      <dgm:t>
        <a:bodyPr/>
        <a:lstStyle/>
        <a:p>
          <a:endParaRPr lang="en-US"/>
        </a:p>
      </dgm:t>
    </dgm:pt>
    <dgm:pt modelId="{09E8A48D-60D9-41CC-9CF9-3E280B579C8A}">
      <dgm:prSet phldrT="[Text]"/>
      <dgm:spPr/>
      <dgm:t>
        <a:bodyPr/>
        <a:lstStyle/>
        <a:p>
          <a:r>
            <a:rPr lang="en-US" dirty="0" smtClean="0"/>
            <a:t>Neutrino + </a:t>
          </a:r>
          <a:r>
            <a:rPr lang="en-US" dirty="0" err="1" smtClean="0"/>
            <a:t>Chargino</a:t>
          </a:r>
          <a:endParaRPr lang="en-US" dirty="0"/>
        </a:p>
      </dgm:t>
    </dgm:pt>
    <dgm:pt modelId="{34B6685D-CBFA-4981-B513-7F014EAE4B54}" type="parTrans" cxnId="{22E73F2B-E33C-4782-A5E0-6C8C8FCD88F1}">
      <dgm:prSet/>
      <dgm:spPr/>
      <dgm:t>
        <a:bodyPr/>
        <a:lstStyle/>
        <a:p>
          <a:endParaRPr lang="en-US"/>
        </a:p>
      </dgm:t>
    </dgm:pt>
    <dgm:pt modelId="{46F13678-F111-4A71-9B82-792911E3A3B6}" type="sibTrans" cxnId="{22E73F2B-E33C-4782-A5E0-6C8C8FCD88F1}">
      <dgm:prSet/>
      <dgm:spPr/>
      <dgm:t>
        <a:bodyPr/>
        <a:lstStyle/>
        <a:p>
          <a:endParaRPr lang="en-US"/>
        </a:p>
      </dgm:t>
    </dgm:pt>
    <dgm:pt modelId="{1849302D-CC26-40A0-B4C2-A61A6734E03E}">
      <dgm:prSet phldrT="[Text]"/>
      <dgm:spPr/>
      <dgm:t>
        <a:bodyPr/>
        <a:lstStyle/>
        <a:p>
          <a:r>
            <a:rPr lang="en-US" dirty="0" smtClean="0"/>
            <a:t>Only one available decay channel</a:t>
          </a:r>
          <a:endParaRPr lang="en-US" dirty="0"/>
        </a:p>
      </dgm:t>
    </dgm:pt>
    <dgm:pt modelId="{871EDBA9-726C-4817-8FE9-1FFA1A1AEAF0}" type="parTrans" cxnId="{ED6ADEE4-DB76-4F40-9B39-C3E0E6F6F67E}">
      <dgm:prSet/>
      <dgm:spPr/>
      <dgm:t>
        <a:bodyPr/>
        <a:lstStyle/>
        <a:p>
          <a:endParaRPr lang="en-US"/>
        </a:p>
      </dgm:t>
    </dgm:pt>
    <dgm:pt modelId="{67531E08-0F56-4BA7-94A1-D14D9AC5BD5F}" type="sibTrans" cxnId="{ED6ADEE4-DB76-4F40-9B39-C3E0E6F6F67E}">
      <dgm:prSet/>
      <dgm:spPr/>
      <dgm:t>
        <a:bodyPr/>
        <a:lstStyle/>
        <a:p>
          <a:endParaRPr lang="en-US"/>
        </a:p>
      </dgm:t>
    </dgm:pt>
    <dgm:pt modelId="{4F4C95CC-F222-4F68-AD0F-C3692A3D75DE}">
      <dgm:prSet phldrT="[Text]"/>
      <dgm:spPr/>
      <dgm:t>
        <a:bodyPr/>
        <a:lstStyle/>
        <a:p>
          <a:r>
            <a:rPr lang="en-US" dirty="0" smtClean="0"/>
            <a:t>Two body decay of a boosted scalar particle</a:t>
          </a:r>
          <a:endParaRPr lang="en-US" dirty="0"/>
        </a:p>
      </dgm:t>
    </dgm:pt>
    <dgm:pt modelId="{FA498013-A96E-434E-98C5-A92C2D86270B}" type="parTrans" cxnId="{4C5EB29D-34FC-46EF-9FC4-3ECDF9EAC3F2}">
      <dgm:prSet/>
      <dgm:spPr/>
      <dgm:t>
        <a:bodyPr/>
        <a:lstStyle/>
        <a:p>
          <a:endParaRPr lang="en-US"/>
        </a:p>
      </dgm:t>
    </dgm:pt>
    <dgm:pt modelId="{039A2D18-DCC0-4BC2-A7B9-90C97C1B639D}" type="sibTrans" cxnId="{4C5EB29D-34FC-46EF-9FC4-3ECDF9EAC3F2}">
      <dgm:prSet/>
      <dgm:spPr/>
      <dgm:t>
        <a:bodyPr/>
        <a:lstStyle/>
        <a:p>
          <a:endParaRPr lang="en-US"/>
        </a:p>
      </dgm:t>
    </dgm:pt>
    <dgm:pt modelId="{0899DDA1-4D2D-4BE5-80A7-A767FD8DF41E}">
      <dgm:prSet phldrT="[Text]"/>
      <dgm:spPr/>
      <dgm:t>
        <a:bodyPr/>
        <a:lstStyle/>
        <a:p>
          <a:r>
            <a:rPr lang="en-US" dirty="0" smtClean="0"/>
            <a:t>Start of a potentially long decay chain</a:t>
          </a:r>
          <a:endParaRPr lang="en-US" dirty="0"/>
        </a:p>
      </dgm:t>
    </dgm:pt>
    <dgm:pt modelId="{788B54C8-F5C5-4D1A-B533-7F5C5DFD761C}" type="parTrans" cxnId="{13E6BA2F-9769-4036-94DD-F8AC6D9FF54E}">
      <dgm:prSet/>
      <dgm:spPr/>
      <dgm:t>
        <a:bodyPr/>
        <a:lstStyle/>
        <a:p>
          <a:endParaRPr lang="en-US"/>
        </a:p>
      </dgm:t>
    </dgm:pt>
    <dgm:pt modelId="{962E5A4F-D319-4397-A5BA-B1EBD12268F6}" type="sibTrans" cxnId="{13E6BA2F-9769-4036-94DD-F8AC6D9FF54E}">
      <dgm:prSet/>
      <dgm:spPr/>
      <dgm:t>
        <a:bodyPr/>
        <a:lstStyle/>
        <a:p>
          <a:endParaRPr lang="en-US"/>
        </a:p>
      </dgm:t>
    </dgm:pt>
    <dgm:pt modelId="{15725DDE-A048-4862-989D-C8CC2B352999}">
      <dgm:prSet phldrT="[Text]"/>
      <dgm:spPr/>
      <dgm:t>
        <a:bodyPr/>
        <a:lstStyle/>
        <a:p>
          <a:r>
            <a:rPr lang="en-US" dirty="0" smtClean="0"/>
            <a:t>Physical parameters</a:t>
          </a:r>
          <a:endParaRPr lang="en-US" dirty="0"/>
        </a:p>
      </dgm:t>
    </dgm:pt>
    <dgm:pt modelId="{B3B68DAA-14F5-49D6-9F70-7143F7BF6E87}" type="parTrans" cxnId="{F24DB6BD-C0ED-4125-A623-1FFC86D6459D}">
      <dgm:prSet/>
      <dgm:spPr/>
    </dgm:pt>
    <dgm:pt modelId="{F0CCCA09-58B0-4FD5-9B92-3A09CE499DC6}" type="sibTrans" cxnId="{F24DB6BD-C0ED-4125-A623-1FFC86D6459D}">
      <dgm:prSet/>
      <dgm:spPr/>
    </dgm:pt>
    <dgm:pt modelId="{CB91C469-F05C-4F37-A274-1B988CDB97EE}">
      <dgm:prSet phldrT="[Text]"/>
      <dgm:spPr/>
      <dgm:t>
        <a:bodyPr/>
        <a:lstStyle/>
        <a:p>
          <a:r>
            <a:rPr lang="en-US" dirty="0" err="1" smtClean="0"/>
            <a:t>Neutralino</a:t>
          </a:r>
          <a:r>
            <a:rPr lang="en-US" dirty="0" smtClean="0"/>
            <a:t> Mass</a:t>
          </a:r>
          <a:endParaRPr lang="en-US" dirty="0"/>
        </a:p>
      </dgm:t>
    </dgm:pt>
    <dgm:pt modelId="{6BB55A6D-6776-4D5D-B229-996F09CE3EFA}" type="parTrans" cxnId="{7217FABA-D4D7-4C78-9953-6F5618F38E4F}">
      <dgm:prSet/>
      <dgm:spPr/>
    </dgm:pt>
    <dgm:pt modelId="{3C6C77BE-05B1-4B39-AC0C-2A9D5E8A088B}" type="sibTrans" cxnId="{7217FABA-D4D7-4C78-9953-6F5618F38E4F}">
      <dgm:prSet/>
      <dgm:spPr/>
    </dgm:pt>
    <dgm:pt modelId="{401D9752-A641-4D66-A481-541E94441315}">
      <dgm:prSet phldrT="[Text]"/>
      <dgm:spPr/>
      <dgm:t>
        <a:bodyPr/>
        <a:lstStyle/>
        <a:p>
          <a:r>
            <a:rPr lang="en-US" dirty="0" smtClean="0"/>
            <a:t>S-Electron mass</a:t>
          </a:r>
          <a:endParaRPr lang="en-US" dirty="0"/>
        </a:p>
      </dgm:t>
    </dgm:pt>
    <dgm:pt modelId="{91884E51-EFFF-4786-99D9-0E2F2BA1FA28}" type="parTrans" cxnId="{071FB2D7-606D-4EBA-8FA1-986E1066A64C}">
      <dgm:prSet/>
      <dgm:spPr/>
    </dgm:pt>
    <dgm:pt modelId="{CFE18555-9477-4FB1-8573-069633CF3479}" type="sibTrans" cxnId="{071FB2D7-606D-4EBA-8FA1-986E1066A64C}">
      <dgm:prSet/>
      <dgm:spPr/>
    </dgm:pt>
    <dgm:pt modelId="{1660F35B-260E-48F2-AB60-3B46F6BBE851}">
      <dgm:prSet phldrT="[Text]"/>
      <dgm:spPr/>
      <dgm:t>
        <a:bodyPr/>
        <a:lstStyle/>
        <a:p>
          <a:r>
            <a:rPr lang="en-US" dirty="0" smtClean="0"/>
            <a:t>Center of mass energy</a:t>
          </a:r>
          <a:endParaRPr lang="en-US" dirty="0"/>
        </a:p>
      </dgm:t>
    </dgm:pt>
    <dgm:pt modelId="{3DCA998D-A42F-45C6-998A-BD96FC12B7B3}" type="parTrans" cxnId="{964C9BDA-249F-41DC-BF86-6458F31B6381}">
      <dgm:prSet/>
      <dgm:spPr/>
    </dgm:pt>
    <dgm:pt modelId="{9275FC95-CC0E-4161-8117-F279FC1FACFC}" type="sibTrans" cxnId="{964C9BDA-249F-41DC-BF86-6458F31B6381}">
      <dgm:prSet/>
      <dgm:spPr/>
    </dgm:pt>
    <dgm:pt modelId="{F612D801-7253-441A-B459-1F93925FF0AF}" type="pres">
      <dgm:prSet presAssocID="{7E24FAFD-57B1-478C-B7CA-26B88EF1494B}" presName="linear" presStyleCnt="0">
        <dgm:presLayoutVars>
          <dgm:dir/>
          <dgm:animLvl val="lvl"/>
          <dgm:resizeHandles val="exact"/>
        </dgm:presLayoutVars>
      </dgm:prSet>
      <dgm:spPr/>
      <dgm:t>
        <a:bodyPr/>
        <a:lstStyle/>
        <a:p>
          <a:endParaRPr lang="en-US"/>
        </a:p>
      </dgm:t>
    </dgm:pt>
    <dgm:pt modelId="{B15B55DA-C397-4B6A-BFA9-4E4C7AEB561B}" type="pres">
      <dgm:prSet presAssocID="{857F4125-F522-4817-AB0B-E201E4ABD80B}" presName="parentLin" presStyleCnt="0"/>
      <dgm:spPr/>
    </dgm:pt>
    <dgm:pt modelId="{33D9F8E2-052E-41CB-9159-E36BDDDFCEA8}" type="pres">
      <dgm:prSet presAssocID="{857F4125-F522-4817-AB0B-E201E4ABD80B}" presName="parentLeftMargin" presStyleLbl="node1" presStyleIdx="0" presStyleCnt="3"/>
      <dgm:spPr/>
      <dgm:t>
        <a:bodyPr/>
        <a:lstStyle/>
        <a:p>
          <a:endParaRPr lang="en-US"/>
        </a:p>
      </dgm:t>
    </dgm:pt>
    <dgm:pt modelId="{71459CB4-7716-46BA-A7EE-5F7C8718056C}" type="pres">
      <dgm:prSet presAssocID="{857F4125-F522-4817-AB0B-E201E4ABD80B}" presName="parentText" presStyleLbl="node1" presStyleIdx="0" presStyleCnt="3">
        <dgm:presLayoutVars>
          <dgm:chMax val="0"/>
          <dgm:bulletEnabled val="1"/>
        </dgm:presLayoutVars>
      </dgm:prSet>
      <dgm:spPr/>
      <dgm:t>
        <a:bodyPr/>
        <a:lstStyle/>
        <a:p>
          <a:endParaRPr lang="en-US"/>
        </a:p>
      </dgm:t>
    </dgm:pt>
    <dgm:pt modelId="{A7D3199D-C017-4E36-8E60-7AE5A861C73C}" type="pres">
      <dgm:prSet presAssocID="{857F4125-F522-4817-AB0B-E201E4ABD80B}" presName="negativeSpace" presStyleCnt="0"/>
      <dgm:spPr/>
    </dgm:pt>
    <dgm:pt modelId="{53373A35-E91D-4A52-AA13-EAAC06398E1A}" type="pres">
      <dgm:prSet presAssocID="{857F4125-F522-4817-AB0B-E201E4ABD80B}" presName="childText" presStyleLbl="conFgAcc1" presStyleIdx="0" presStyleCnt="3">
        <dgm:presLayoutVars>
          <dgm:bulletEnabled val="1"/>
        </dgm:presLayoutVars>
      </dgm:prSet>
      <dgm:spPr/>
      <dgm:t>
        <a:bodyPr/>
        <a:lstStyle/>
        <a:p>
          <a:endParaRPr lang="en-US"/>
        </a:p>
      </dgm:t>
    </dgm:pt>
    <dgm:pt modelId="{54D276A5-2BFD-4F5B-8452-4E78FAB28579}" type="pres">
      <dgm:prSet presAssocID="{C3C2D31F-460C-4A95-B6C0-BED93E128A9F}" presName="spaceBetweenRectangles" presStyleCnt="0"/>
      <dgm:spPr/>
    </dgm:pt>
    <dgm:pt modelId="{86DE7FFB-4245-41C7-AABC-901C36448678}" type="pres">
      <dgm:prSet presAssocID="{FE772518-E392-4C5F-8166-0A75EBFE9DF2}" presName="parentLin" presStyleCnt="0"/>
      <dgm:spPr/>
      <dgm:t>
        <a:bodyPr/>
        <a:lstStyle/>
        <a:p>
          <a:endParaRPr lang="en-US"/>
        </a:p>
      </dgm:t>
    </dgm:pt>
    <dgm:pt modelId="{504A4D92-E837-4FC0-8C93-A0A7136B2F7B}" type="pres">
      <dgm:prSet presAssocID="{FE772518-E392-4C5F-8166-0A75EBFE9DF2}" presName="parentLeftMargin" presStyleLbl="node1" presStyleIdx="0" presStyleCnt="3"/>
      <dgm:spPr/>
      <dgm:t>
        <a:bodyPr/>
        <a:lstStyle/>
        <a:p>
          <a:endParaRPr lang="en-US"/>
        </a:p>
      </dgm:t>
    </dgm:pt>
    <dgm:pt modelId="{D3699FCA-94E9-41DD-B0F0-5B70083E3909}" type="pres">
      <dgm:prSet presAssocID="{FE772518-E392-4C5F-8166-0A75EBFE9DF2}" presName="parentText" presStyleLbl="node1" presStyleIdx="1" presStyleCnt="3">
        <dgm:presLayoutVars>
          <dgm:chMax val="0"/>
          <dgm:bulletEnabled val="1"/>
        </dgm:presLayoutVars>
      </dgm:prSet>
      <dgm:spPr/>
      <dgm:t>
        <a:bodyPr/>
        <a:lstStyle/>
        <a:p>
          <a:endParaRPr lang="en-US"/>
        </a:p>
      </dgm:t>
    </dgm:pt>
    <dgm:pt modelId="{7D840F8E-E2EC-4CE7-90DC-D8D663751360}" type="pres">
      <dgm:prSet presAssocID="{FE772518-E392-4C5F-8166-0A75EBFE9DF2}" presName="negativeSpace" presStyleCnt="0"/>
      <dgm:spPr/>
      <dgm:t>
        <a:bodyPr/>
        <a:lstStyle/>
        <a:p>
          <a:endParaRPr lang="en-US"/>
        </a:p>
      </dgm:t>
    </dgm:pt>
    <dgm:pt modelId="{B60B0F39-92C2-4382-A708-955723AA93DC}" type="pres">
      <dgm:prSet presAssocID="{FE772518-E392-4C5F-8166-0A75EBFE9DF2}" presName="childText" presStyleLbl="conFgAcc1" presStyleIdx="1" presStyleCnt="3">
        <dgm:presLayoutVars>
          <dgm:bulletEnabled val="1"/>
        </dgm:presLayoutVars>
      </dgm:prSet>
      <dgm:spPr/>
      <dgm:t>
        <a:bodyPr/>
        <a:lstStyle/>
        <a:p>
          <a:endParaRPr lang="en-US"/>
        </a:p>
      </dgm:t>
    </dgm:pt>
    <dgm:pt modelId="{91F84FEC-53E2-4A9F-B799-A11D1A9CBEE1}" type="pres">
      <dgm:prSet presAssocID="{F8511029-B823-4EBD-AF86-423689C8EC9F}" presName="spaceBetweenRectangles" presStyleCnt="0"/>
      <dgm:spPr/>
      <dgm:t>
        <a:bodyPr/>
        <a:lstStyle/>
        <a:p>
          <a:endParaRPr lang="en-US"/>
        </a:p>
      </dgm:t>
    </dgm:pt>
    <dgm:pt modelId="{8F758397-FC16-4ED9-889F-60E3CCD6F54D}" type="pres">
      <dgm:prSet presAssocID="{15725DDE-A048-4862-989D-C8CC2B352999}" presName="parentLin" presStyleCnt="0"/>
      <dgm:spPr/>
    </dgm:pt>
    <dgm:pt modelId="{D39146B2-906C-46A2-B9A8-ED91D925F18A}" type="pres">
      <dgm:prSet presAssocID="{15725DDE-A048-4862-989D-C8CC2B352999}" presName="parentLeftMargin" presStyleLbl="node1" presStyleIdx="1" presStyleCnt="3"/>
      <dgm:spPr/>
      <dgm:t>
        <a:bodyPr/>
        <a:lstStyle/>
        <a:p>
          <a:endParaRPr lang="en-US"/>
        </a:p>
      </dgm:t>
    </dgm:pt>
    <dgm:pt modelId="{1DF28D26-DC31-4B7B-883C-7A4465DB3E3C}" type="pres">
      <dgm:prSet presAssocID="{15725DDE-A048-4862-989D-C8CC2B352999}" presName="parentText" presStyleLbl="node1" presStyleIdx="2" presStyleCnt="3">
        <dgm:presLayoutVars>
          <dgm:chMax val="0"/>
          <dgm:bulletEnabled val="1"/>
        </dgm:presLayoutVars>
      </dgm:prSet>
      <dgm:spPr/>
      <dgm:t>
        <a:bodyPr/>
        <a:lstStyle/>
        <a:p>
          <a:endParaRPr lang="en-US"/>
        </a:p>
      </dgm:t>
    </dgm:pt>
    <dgm:pt modelId="{8064743B-F81C-4A34-A65B-13AEE0DB8EAC}" type="pres">
      <dgm:prSet presAssocID="{15725DDE-A048-4862-989D-C8CC2B352999}" presName="negativeSpace" presStyleCnt="0"/>
      <dgm:spPr/>
    </dgm:pt>
    <dgm:pt modelId="{D490AD79-8076-465D-9D7F-3F662B12F2C2}" type="pres">
      <dgm:prSet presAssocID="{15725DDE-A048-4862-989D-C8CC2B352999}" presName="childText" presStyleLbl="conFgAcc1" presStyleIdx="2" presStyleCnt="3">
        <dgm:presLayoutVars>
          <dgm:bulletEnabled val="1"/>
        </dgm:presLayoutVars>
      </dgm:prSet>
      <dgm:spPr/>
      <dgm:t>
        <a:bodyPr/>
        <a:lstStyle/>
        <a:p>
          <a:endParaRPr lang="en-US"/>
        </a:p>
      </dgm:t>
    </dgm:pt>
  </dgm:ptLst>
  <dgm:cxnLst>
    <dgm:cxn modelId="{D91C1A3B-E84E-407F-8130-748FA8E2043D}" type="presOf" srcId="{401D9752-A641-4D66-A481-541E94441315}" destId="{D490AD79-8076-465D-9D7F-3F662B12F2C2}" srcOrd="0" destOrd="1" presId="urn:microsoft.com/office/officeart/2005/8/layout/list1"/>
    <dgm:cxn modelId="{2ABB49BC-AD49-4BE4-A1D1-DEE4ADE983D4}" type="presOf" srcId="{7E24FAFD-57B1-478C-B7CA-26B88EF1494B}" destId="{F612D801-7253-441A-B459-1F93925FF0AF}" srcOrd="0" destOrd="0" presId="urn:microsoft.com/office/officeart/2005/8/layout/list1"/>
    <dgm:cxn modelId="{4C5EB29D-34FC-46EF-9FC4-3ECDF9EAC3F2}" srcId="{FE772518-E392-4C5F-8166-0A75EBFE9DF2}" destId="{4F4C95CC-F222-4F68-AD0F-C3692A3D75DE}" srcOrd="2" destOrd="0" parTransId="{FA498013-A96E-434E-98C5-A92C2D86270B}" sibTransId="{039A2D18-DCC0-4BC2-A7B9-90C97C1B639D}"/>
    <dgm:cxn modelId="{042F32FD-BEF5-462C-8ED3-EB874738A5DB}" type="presOf" srcId="{FE772518-E392-4C5F-8166-0A75EBFE9DF2}" destId="{504A4D92-E837-4FC0-8C93-A0A7136B2F7B}" srcOrd="0" destOrd="0" presId="urn:microsoft.com/office/officeart/2005/8/layout/list1"/>
    <dgm:cxn modelId="{7217FABA-D4D7-4C78-9953-6F5618F38E4F}" srcId="{15725DDE-A048-4862-989D-C8CC2B352999}" destId="{CB91C469-F05C-4F37-A274-1B988CDB97EE}" srcOrd="0" destOrd="0" parTransId="{6BB55A6D-6776-4D5D-B229-996F09CE3EFA}" sibTransId="{3C6C77BE-05B1-4B39-AC0C-2A9D5E8A088B}"/>
    <dgm:cxn modelId="{7964A3AF-0CB2-4528-84D1-A6811FEFE129}" type="presOf" srcId="{19B9A7F3-296B-4D76-ADD0-3A0D0A18C7A1}" destId="{53373A35-E91D-4A52-AA13-EAAC06398E1A}" srcOrd="0" destOrd="0" presId="urn:microsoft.com/office/officeart/2005/8/layout/list1"/>
    <dgm:cxn modelId="{22E73F2B-E33C-4782-A5E0-6C8C8FCD88F1}" srcId="{857F4125-F522-4817-AB0B-E201E4ABD80B}" destId="{09E8A48D-60D9-41CC-9CF9-3E280B579C8A}" srcOrd="1" destOrd="0" parTransId="{34B6685D-CBFA-4981-B513-7F014EAE4B54}" sibTransId="{46F13678-F111-4A71-9B82-792911E3A3B6}"/>
    <dgm:cxn modelId="{0AFBF748-3709-4DBE-9F91-3CDB4CC1A7D8}" srcId="{7E24FAFD-57B1-478C-B7CA-26B88EF1494B}" destId="{857F4125-F522-4817-AB0B-E201E4ABD80B}" srcOrd="0" destOrd="0" parTransId="{F5EB2D0F-BA88-46CB-BC72-708EBE9D94DB}" sibTransId="{C3C2D31F-460C-4A95-B6C0-BED93E128A9F}"/>
    <dgm:cxn modelId="{D654174D-9658-4E74-8451-BC404C0F1C45}" type="presOf" srcId="{DC71BC91-80D4-4605-8358-97191A2D6E08}" destId="{B60B0F39-92C2-4382-A708-955723AA93DC}" srcOrd="0" destOrd="0" presId="urn:microsoft.com/office/officeart/2005/8/layout/list1"/>
    <dgm:cxn modelId="{F4598D8C-3140-4F76-BAD2-8CFD45C89834}" srcId="{857F4125-F522-4817-AB0B-E201E4ABD80B}" destId="{19B9A7F3-296B-4D76-ADD0-3A0D0A18C7A1}" srcOrd="0" destOrd="0" parTransId="{CFB8090E-900B-4021-8C6C-CBA725C1387A}" sibTransId="{053705D3-21CF-46D1-A059-DD3F99EEC1CD}"/>
    <dgm:cxn modelId="{610BD229-8712-4ECA-9EE5-463D93E8E0BC}" type="presOf" srcId="{857F4125-F522-4817-AB0B-E201E4ABD80B}" destId="{33D9F8E2-052E-41CB-9159-E36BDDDFCEA8}" srcOrd="0" destOrd="0" presId="urn:microsoft.com/office/officeart/2005/8/layout/list1"/>
    <dgm:cxn modelId="{23E06C01-D553-4F4A-AC1D-126CE8360C9B}" type="presOf" srcId="{4F4C95CC-F222-4F68-AD0F-C3692A3D75DE}" destId="{B60B0F39-92C2-4382-A708-955723AA93DC}" srcOrd="0" destOrd="2" presId="urn:microsoft.com/office/officeart/2005/8/layout/list1"/>
    <dgm:cxn modelId="{D4A57A22-10D0-45F8-943E-55919B4A979B}" type="presOf" srcId="{857F4125-F522-4817-AB0B-E201E4ABD80B}" destId="{71459CB4-7716-46BA-A7EE-5F7C8718056C}" srcOrd="1" destOrd="0" presId="urn:microsoft.com/office/officeart/2005/8/layout/list1"/>
    <dgm:cxn modelId="{13E6BA2F-9769-4036-94DD-F8AC6D9FF54E}" srcId="{857F4125-F522-4817-AB0B-E201E4ABD80B}" destId="{0899DDA1-4D2D-4BE5-80A7-A767FD8DF41E}" srcOrd="2" destOrd="0" parTransId="{788B54C8-F5C5-4D1A-B533-7F5C5DFD761C}" sibTransId="{962E5A4F-D319-4397-A5BA-B1EBD12268F6}"/>
    <dgm:cxn modelId="{F6ECF483-3E79-484C-BD09-6950E1B7010F}" type="presOf" srcId="{0899DDA1-4D2D-4BE5-80A7-A767FD8DF41E}" destId="{53373A35-E91D-4A52-AA13-EAAC06398E1A}" srcOrd="0" destOrd="2" presId="urn:microsoft.com/office/officeart/2005/8/layout/list1"/>
    <dgm:cxn modelId="{B0EE7D04-39C0-486D-AD37-F8675E54B923}" type="presOf" srcId="{15725DDE-A048-4862-989D-C8CC2B352999}" destId="{D39146B2-906C-46A2-B9A8-ED91D925F18A}" srcOrd="0" destOrd="0" presId="urn:microsoft.com/office/officeart/2005/8/layout/list1"/>
    <dgm:cxn modelId="{B206E294-8330-44BF-8ADC-9F4ABB17F959}" srcId="{FE772518-E392-4C5F-8166-0A75EBFE9DF2}" destId="{DC71BC91-80D4-4605-8358-97191A2D6E08}" srcOrd="0" destOrd="0" parTransId="{2049D7ED-AB08-4302-9B58-F2612499087C}" sibTransId="{28ACBA8C-06ED-46B0-B70F-5E7D13BF319C}"/>
    <dgm:cxn modelId="{7C662E9A-E767-4E22-9ECB-557123123D9F}" type="presOf" srcId="{15725DDE-A048-4862-989D-C8CC2B352999}" destId="{1DF28D26-DC31-4B7B-883C-7A4465DB3E3C}" srcOrd="1" destOrd="0" presId="urn:microsoft.com/office/officeart/2005/8/layout/list1"/>
    <dgm:cxn modelId="{964C9BDA-249F-41DC-BF86-6458F31B6381}" srcId="{15725DDE-A048-4862-989D-C8CC2B352999}" destId="{1660F35B-260E-48F2-AB60-3B46F6BBE851}" srcOrd="2" destOrd="0" parTransId="{3DCA998D-A42F-45C6-998A-BD96FC12B7B3}" sibTransId="{9275FC95-CC0E-4161-8117-F279FC1FACFC}"/>
    <dgm:cxn modelId="{CD421036-1ECE-477B-95BC-C037C40B40E5}" type="presOf" srcId="{1660F35B-260E-48F2-AB60-3B46F6BBE851}" destId="{D490AD79-8076-465D-9D7F-3F662B12F2C2}" srcOrd="0" destOrd="2" presId="urn:microsoft.com/office/officeart/2005/8/layout/list1"/>
    <dgm:cxn modelId="{C7F14C8C-B470-46A6-AFBC-0967C383685B}" type="presOf" srcId="{1849302D-CC26-40A0-B4C2-A61A6734E03E}" destId="{B60B0F39-92C2-4382-A708-955723AA93DC}" srcOrd="0" destOrd="1" presId="urn:microsoft.com/office/officeart/2005/8/layout/list1"/>
    <dgm:cxn modelId="{ED6ADEE4-DB76-4F40-9B39-C3E0E6F6F67E}" srcId="{FE772518-E392-4C5F-8166-0A75EBFE9DF2}" destId="{1849302D-CC26-40A0-B4C2-A61A6734E03E}" srcOrd="1" destOrd="0" parTransId="{871EDBA9-726C-4817-8FE9-1FFA1A1AEAF0}" sibTransId="{67531E08-0F56-4BA7-94A1-D14D9AC5BD5F}"/>
    <dgm:cxn modelId="{7F844E59-34FF-4A51-A435-9E5110E22F33}" type="presOf" srcId="{CB91C469-F05C-4F37-A274-1B988CDB97EE}" destId="{D490AD79-8076-465D-9D7F-3F662B12F2C2}" srcOrd="0" destOrd="0" presId="urn:microsoft.com/office/officeart/2005/8/layout/list1"/>
    <dgm:cxn modelId="{F24DB6BD-C0ED-4125-A623-1FFC86D6459D}" srcId="{7E24FAFD-57B1-478C-B7CA-26B88EF1494B}" destId="{15725DDE-A048-4862-989D-C8CC2B352999}" srcOrd="2" destOrd="0" parTransId="{B3B68DAA-14F5-49D6-9F70-7143F7BF6E87}" sibTransId="{F0CCCA09-58B0-4FD5-9B92-3A09CE499DC6}"/>
    <dgm:cxn modelId="{071FB2D7-606D-4EBA-8FA1-986E1066A64C}" srcId="{15725DDE-A048-4862-989D-C8CC2B352999}" destId="{401D9752-A641-4D66-A481-541E94441315}" srcOrd="1" destOrd="0" parTransId="{91884E51-EFFF-4786-99D9-0E2F2BA1FA28}" sibTransId="{CFE18555-9477-4FB1-8573-069633CF3479}"/>
    <dgm:cxn modelId="{E2EF1B3B-3E99-44D7-B401-201BF659D54E}" type="presOf" srcId="{FE772518-E392-4C5F-8166-0A75EBFE9DF2}" destId="{D3699FCA-94E9-41DD-B0F0-5B70083E3909}" srcOrd="1" destOrd="0" presId="urn:microsoft.com/office/officeart/2005/8/layout/list1"/>
    <dgm:cxn modelId="{2576E11F-C7E4-41BF-8A3F-CDD7722D5507}" srcId="{7E24FAFD-57B1-478C-B7CA-26B88EF1494B}" destId="{FE772518-E392-4C5F-8166-0A75EBFE9DF2}" srcOrd="1" destOrd="0" parTransId="{2C775D6B-9D11-4B1F-937D-2204072F26EF}" sibTransId="{F8511029-B823-4EBD-AF86-423689C8EC9F}"/>
    <dgm:cxn modelId="{EE894FCE-9DCA-4F6D-B015-99C021EE2898}" type="presOf" srcId="{09E8A48D-60D9-41CC-9CF9-3E280B579C8A}" destId="{53373A35-E91D-4A52-AA13-EAAC06398E1A}" srcOrd="0" destOrd="1" presId="urn:microsoft.com/office/officeart/2005/8/layout/list1"/>
    <dgm:cxn modelId="{B7F71661-089E-4583-9719-09153977DD06}" type="presParOf" srcId="{F612D801-7253-441A-B459-1F93925FF0AF}" destId="{B15B55DA-C397-4B6A-BFA9-4E4C7AEB561B}" srcOrd="0" destOrd="0" presId="urn:microsoft.com/office/officeart/2005/8/layout/list1"/>
    <dgm:cxn modelId="{5B73A91B-CB50-42F7-8F07-5797B980971F}" type="presParOf" srcId="{B15B55DA-C397-4B6A-BFA9-4E4C7AEB561B}" destId="{33D9F8E2-052E-41CB-9159-E36BDDDFCEA8}" srcOrd="0" destOrd="0" presId="urn:microsoft.com/office/officeart/2005/8/layout/list1"/>
    <dgm:cxn modelId="{EDBBBEF6-7F02-469E-A3EF-080870BACC7E}" type="presParOf" srcId="{B15B55DA-C397-4B6A-BFA9-4E4C7AEB561B}" destId="{71459CB4-7716-46BA-A7EE-5F7C8718056C}" srcOrd="1" destOrd="0" presId="urn:microsoft.com/office/officeart/2005/8/layout/list1"/>
    <dgm:cxn modelId="{5FBA8D58-3451-48AE-B569-1DBAD12B95B5}" type="presParOf" srcId="{F612D801-7253-441A-B459-1F93925FF0AF}" destId="{A7D3199D-C017-4E36-8E60-7AE5A861C73C}" srcOrd="1" destOrd="0" presId="urn:microsoft.com/office/officeart/2005/8/layout/list1"/>
    <dgm:cxn modelId="{43010B8E-E856-445F-8DE0-1236F716B724}" type="presParOf" srcId="{F612D801-7253-441A-B459-1F93925FF0AF}" destId="{53373A35-E91D-4A52-AA13-EAAC06398E1A}" srcOrd="2" destOrd="0" presId="urn:microsoft.com/office/officeart/2005/8/layout/list1"/>
    <dgm:cxn modelId="{2ACBCE9E-4FAF-4CB4-89CB-CCA596736F83}" type="presParOf" srcId="{F612D801-7253-441A-B459-1F93925FF0AF}" destId="{54D276A5-2BFD-4F5B-8452-4E78FAB28579}" srcOrd="3" destOrd="0" presId="urn:microsoft.com/office/officeart/2005/8/layout/list1"/>
    <dgm:cxn modelId="{FC327A99-A457-4A34-8054-29D2F53E800A}" type="presParOf" srcId="{F612D801-7253-441A-B459-1F93925FF0AF}" destId="{86DE7FFB-4245-41C7-AABC-901C36448678}" srcOrd="4" destOrd="0" presId="urn:microsoft.com/office/officeart/2005/8/layout/list1"/>
    <dgm:cxn modelId="{BDF9F644-554F-46B3-86B3-688E80FD70D7}" type="presParOf" srcId="{86DE7FFB-4245-41C7-AABC-901C36448678}" destId="{504A4D92-E837-4FC0-8C93-A0A7136B2F7B}" srcOrd="0" destOrd="0" presId="urn:microsoft.com/office/officeart/2005/8/layout/list1"/>
    <dgm:cxn modelId="{526D6136-2FED-47CD-8951-672B925BA176}" type="presParOf" srcId="{86DE7FFB-4245-41C7-AABC-901C36448678}" destId="{D3699FCA-94E9-41DD-B0F0-5B70083E3909}" srcOrd="1" destOrd="0" presId="urn:microsoft.com/office/officeart/2005/8/layout/list1"/>
    <dgm:cxn modelId="{E53A1800-34BF-4356-BEA6-EEF31DEC0655}" type="presParOf" srcId="{F612D801-7253-441A-B459-1F93925FF0AF}" destId="{7D840F8E-E2EC-4CE7-90DC-D8D663751360}" srcOrd="5" destOrd="0" presId="urn:microsoft.com/office/officeart/2005/8/layout/list1"/>
    <dgm:cxn modelId="{EBCAB5F1-4065-4862-9036-725BB37430B9}" type="presParOf" srcId="{F612D801-7253-441A-B459-1F93925FF0AF}" destId="{B60B0F39-92C2-4382-A708-955723AA93DC}" srcOrd="6" destOrd="0" presId="urn:microsoft.com/office/officeart/2005/8/layout/list1"/>
    <dgm:cxn modelId="{63CD187E-5460-431F-BBE3-C04930DFA0CF}" type="presParOf" srcId="{F612D801-7253-441A-B459-1F93925FF0AF}" destId="{91F84FEC-53E2-4A9F-B799-A11D1A9CBEE1}" srcOrd="7" destOrd="0" presId="urn:microsoft.com/office/officeart/2005/8/layout/list1"/>
    <dgm:cxn modelId="{B464421B-7B50-4440-AB3C-6036B68AD213}" type="presParOf" srcId="{F612D801-7253-441A-B459-1F93925FF0AF}" destId="{8F758397-FC16-4ED9-889F-60E3CCD6F54D}" srcOrd="8" destOrd="0" presId="urn:microsoft.com/office/officeart/2005/8/layout/list1"/>
    <dgm:cxn modelId="{D385C726-6554-4C65-A3AE-0F92D527D45D}" type="presParOf" srcId="{8F758397-FC16-4ED9-889F-60E3CCD6F54D}" destId="{D39146B2-906C-46A2-B9A8-ED91D925F18A}" srcOrd="0" destOrd="0" presId="urn:microsoft.com/office/officeart/2005/8/layout/list1"/>
    <dgm:cxn modelId="{19435E29-E8A5-478D-9A5E-1FC98BDD5D5D}" type="presParOf" srcId="{8F758397-FC16-4ED9-889F-60E3CCD6F54D}" destId="{1DF28D26-DC31-4B7B-883C-7A4465DB3E3C}" srcOrd="1" destOrd="0" presId="urn:microsoft.com/office/officeart/2005/8/layout/list1"/>
    <dgm:cxn modelId="{70A54228-EA06-4D1E-B2D4-B94F2B61BC09}" type="presParOf" srcId="{F612D801-7253-441A-B459-1F93925FF0AF}" destId="{8064743B-F81C-4A34-A65B-13AEE0DB8EAC}" srcOrd="9" destOrd="0" presId="urn:microsoft.com/office/officeart/2005/8/layout/list1"/>
    <dgm:cxn modelId="{8CBC4BF0-9AE3-4C49-B34B-4D5F1E695B89}" type="presParOf" srcId="{F612D801-7253-441A-B459-1F93925FF0AF}" destId="{D490AD79-8076-465D-9D7F-3F662B12F2C2}"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378783-841C-4CC0-B48A-3D39FBC4FB67}"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63737A55-0EF5-4142-97DF-DC3CDB643BC1}">
      <dgm:prSet phldrT="[Text]"/>
      <dgm:spPr/>
      <dgm:t>
        <a:bodyPr/>
        <a:lstStyle/>
        <a:p>
          <a:r>
            <a:rPr lang="en-US" dirty="0" smtClean="0"/>
            <a:t>2-Body decay in the parent rest frame</a:t>
          </a:r>
          <a:endParaRPr lang="en-US" dirty="0"/>
        </a:p>
      </dgm:t>
    </dgm:pt>
    <dgm:pt modelId="{E3E3DEEB-FF4E-4A03-9732-330D47A1594C}" type="parTrans" cxnId="{A23428AF-F995-439A-AFFB-664DD30B2ABD}">
      <dgm:prSet/>
      <dgm:spPr/>
      <dgm:t>
        <a:bodyPr/>
        <a:lstStyle/>
        <a:p>
          <a:endParaRPr lang="en-US"/>
        </a:p>
      </dgm:t>
    </dgm:pt>
    <dgm:pt modelId="{02A3DC10-42EF-4C54-8839-2DA72D50D19D}" type="sibTrans" cxnId="{A23428AF-F995-439A-AFFB-664DD30B2ABD}">
      <dgm:prSet/>
      <dgm:spPr/>
      <dgm:t>
        <a:bodyPr/>
        <a:lstStyle/>
        <a:p>
          <a:endParaRPr lang="en-US"/>
        </a:p>
      </dgm:t>
    </dgm:pt>
    <dgm:pt modelId="{9EE57BE0-0DF9-4720-B0B8-C81406C4AFC0}">
      <dgm:prSet phldrT="[Text]"/>
      <dgm:spPr/>
      <dgm:t>
        <a:bodyPr/>
        <a:lstStyle/>
        <a:p>
          <a:r>
            <a:rPr lang="en-US" dirty="0" smtClean="0"/>
            <a:t>Boosting the parent rest frame</a:t>
          </a:r>
          <a:endParaRPr lang="en-US" dirty="0"/>
        </a:p>
      </dgm:t>
    </dgm:pt>
    <dgm:pt modelId="{B03569F2-D4DF-4028-BC88-D7CBEDA29322}" type="parTrans" cxnId="{2D3F81A9-38DD-4728-B721-D39F18CB4F82}">
      <dgm:prSet/>
      <dgm:spPr/>
      <dgm:t>
        <a:bodyPr/>
        <a:lstStyle/>
        <a:p>
          <a:endParaRPr lang="en-US"/>
        </a:p>
      </dgm:t>
    </dgm:pt>
    <dgm:pt modelId="{7055100D-986A-4A8E-8C6E-74871F3889C9}" type="sibTrans" cxnId="{2D3F81A9-38DD-4728-B721-D39F18CB4F82}">
      <dgm:prSet/>
      <dgm:spPr/>
      <dgm:t>
        <a:bodyPr/>
        <a:lstStyle/>
        <a:p>
          <a:endParaRPr lang="en-US"/>
        </a:p>
      </dgm:t>
    </dgm:pt>
    <dgm:pt modelId="{961C286D-C8B8-4070-8B12-9CAF4BFF1BF2}">
      <dgm:prSet phldrT="[Text]"/>
      <dgm:spPr/>
      <dgm:t>
        <a:bodyPr/>
        <a:lstStyle/>
        <a:p>
          <a:r>
            <a:rPr lang="en-US" dirty="0" smtClean="0"/>
            <a:t>Scalar parent</a:t>
          </a:r>
          <a:endParaRPr lang="en-US" dirty="0"/>
        </a:p>
      </dgm:t>
    </dgm:pt>
    <dgm:pt modelId="{C8CEE18F-36EB-40DA-AEBA-CEB0A5FC3302}" type="parTrans" cxnId="{3358AC31-FC45-4F45-8941-06757DD4B8B2}">
      <dgm:prSet/>
      <dgm:spPr/>
      <dgm:t>
        <a:bodyPr/>
        <a:lstStyle/>
        <a:p>
          <a:endParaRPr lang="en-US"/>
        </a:p>
      </dgm:t>
    </dgm:pt>
    <dgm:pt modelId="{05F76FCA-A740-4510-9635-088DF130E9C3}" type="sibTrans" cxnId="{3358AC31-FC45-4F45-8941-06757DD4B8B2}">
      <dgm:prSet/>
      <dgm:spPr/>
      <dgm:t>
        <a:bodyPr/>
        <a:lstStyle/>
        <a:p>
          <a:endParaRPr lang="en-US"/>
        </a:p>
      </dgm:t>
    </dgm:pt>
    <dgm:pt modelId="{B6808E53-FD73-4E60-9631-B783C528C8D4}">
      <dgm:prSet phldrT="[Text]"/>
      <dgm:spPr/>
      <dgm:t>
        <a:bodyPr/>
        <a:lstStyle/>
        <a:p>
          <a:r>
            <a:rPr lang="en-US" dirty="0" smtClean="0"/>
            <a:t>Daughters’ momentum fixed</a:t>
          </a:r>
          <a:endParaRPr lang="en-US" dirty="0"/>
        </a:p>
      </dgm:t>
    </dgm:pt>
    <dgm:pt modelId="{7F1BD509-E938-4F3D-B044-86EF11A744CD}" type="parTrans" cxnId="{310E3A93-4039-4554-A184-235D89E20740}">
      <dgm:prSet/>
      <dgm:spPr/>
      <dgm:t>
        <a:bodyPr/>
        <a:lstStyle/>
        <a:p>
          <a:endParaRPr lang="en-US"/>
        </a:p>
      </dgm:t>
    </dgm:pt>
    <dgm:pt modelId="{13B11187-B8CC-4815-9833-C4A5A8340E0F}" type="sibTrans" cxnId="{310E3A93-4039-4554-A184-235D89E20740}">
      <dgm:prSet/>
      <dgm:spPr/>
      <dgm:t>
        <a:bodyPr/>
        <a:lstStyle/>
        <a:p>
          <a:endParaRPr lang="en-US"/>
        </a:p>
      </dgm:t>
    </dgm:pt>
    <dgm:pt modelId="{F2B93EBB-8E31-4250-84F5-B573DE96DEC2}">
      <dgm:prSet phldrT="[Text]"/>
      <dgm:spPr/>
      <dgm:t>
        <a:bodyPr/>
        <a:lstStyle/>
        <a:p>
          <a:r>
            <a:rPr lang="en-US" dirty="0" smtClean="0"/>
            <a:t>Daughters’ momentum depend on the angle between the decay and the boost direction.</a:t>
          </a:r>
          <a:endParaRPr lang="en-US" dirty="0"/>
        </a:p>
      </dgm:t>
    </dgm:pt>
    <dgm:pt modelId="{CFF63522-418B-4DCF-84F0-E3C36EEECE25}" type="parTrans" cxnId="{0BEB6C60-F2FF-4C42-A0E1-7B6C4C51CA5B}">
      <dgm:prSet/>
      <dgm:spPr/>
      <dgm:t>
        <a:bodyPr/>
        <a:lstStyle/>
        <a:p>
          <a:endParaRPr lang="en-US"/>
        </a:p>
      </dgm:t>
    </dgm:pt>
    <dgm:pt modelId="{0B74A7B3-C02B-494D-AD5A-BEB2A64E3029}" type="sibTrans" cxnId="{0BEB6C60-F2FF-4C42-A0E1-7B6C4C51CA5B}">
      <dgm:prSet/>
      <dgm:spPr/>
      <dgm:t>
        <a:bodyPr/>
        <a:lstStyle/>
        <a:p>
          <a:endParaRPr lang="en-US"/>
        </a:p>
      </dgm:t>
    </dgm:pt>
    <dgm:pt modelId="{2DDAB529-07D4-4AB7-A31E-4DB9372705CA}">
      <dgm:prSet phldrT="[Text]"/>
      <dgm:spPr/>
      <dgm:t>
        <a:bodyPr/>
        <a:lstStyle/>
        <a:p>
          <a:r>
            <a:rPr lang="en-US" dirty="0" smtClean="0"/>
            <a:t>The particle decay </a:t>
          </a:r>
          <a:r>
            <a:rPr lang="en-US" dirty="0" err="1" smtClean="0"/>
            <a:t>isotropically</a:t>
          </a:r>
          <a:endParaRPr lang="en-US" dirty="0"/>
        </a:p>
      </dgm:t>
    </dgm:pt>
    <dgm:pt modelId="{58F1E30F-8D99-4298-99FD-512FA7F3AFD0}" type="parTrans" cxnId="{0244EEEF-0575-4BCF-96A2-76089E2CB603}">
      <dgm:prSet/>
      <dgm:spPr/>
      <dgm:t>
        <a:bodyPr/>
        <a:lstStyle/>
        <a:p>
          <a:endParaRPr lang="en-US"/>
        </a:p>
      </dgm:t>
    </dgm:pt>
    <dgm:pt modelId="{EC7A1DAC-25AF-41C0-ACC7-94F71B17257A}" type="sibTrans" cxnId="{0244EEEF-0575-4BCF-96A2-76089E2CB603}">
      <dgm:prSet/>
      <dgm:spPr/>
      <dgm:t>
        <a:bodyPr/>
        <a:lstStyle/>
        <a:p>
          <a:endParaRPr lang="en-US"/>
        </a:p>
      </dgm:t>
    </dgm:pt>
    <dgm:pt modelId="{A3455594-1F2E-4953-8AC5-91BE6A21F093}">
      <dgm:prSet phldrT="[Text]"/>
      <dgm:spPr/>
      <dgm:t>
        <a:bodyPr/>
        <a:lstStyle/>
        <a:p>
          <a:r>
            <a:rPr lang="en-US" dirty="0" smtClean="0"/>
            <a:t>The momentum is distributed uniformly</a:t>
          </a:r>
          <a:endParaRPr lang="en-US" dirty="0"/>
        </a:p>
      </dgm:t>
    </dgm:pt>
    <dgm:pt modelId="{8B1C2A7C-0B81-464E-80B2-055286F0401D}" type="parTrans" cxnId="{3A4CEE36-B51F-4B4D-A679-32C40A7703DB}">
      <dgm:prSet/>
      <dgm:spPr/>
      <dgm:t>
        <a:bodyPr/>
        <a:lstStyle/>
        <a:p>
          <a:endParaRPr lang="en-US"/>
        </a:p>
      </dgm:t>
    </dgm:pt>
    <dgm:pt modelId="{BC918833-3FC3-41E5-95FA-8360FDC78168}" type="sibTrans" cxnId="{3A4CEE36-B51F-4B4D-A679-32C40A7703DB}">
      <dgm:prSet/>
      <dgm:spPr/>
      <dgm:t>
        <a:bodyPr/>
        <a:lstStyle/>
        <a:p>
          <a:endParaRPr lang="en-US"/>
        </a:p>
      </dgm:t>
    </dgm:pt>
    <dgm:pt modelId="{F6773B8F-E5DB-4FE5-B925-B461B55D9940}">
      <dgm:prSet phldrT="[Text]"/>
      <dgm:spPr/>
      <dgm:t>
        <a:bodyPr/>
        <a:lstStyle/>
        <a:p>
          <a:r>
            <a:rPr lang="en-US" dirty="0" smtClean="0"/>
            <a:t>Experimental parameters</a:t>
          </a:r>
          <a:endParaRPr lang="en-US" dirty="0"/>
        </a:p>
      </dgm:t>
    </dgm:pt>
    <dgm:pt modelId="{06C2058E-8C2B-43F8-A03A-BD60A0DC0380}" type="parTrans" cxnId="{107B585A-6D91-4FB8-B148-859283F037EC}">
      <dgm:prSet/>
      <dgm:spPr/>
    </dgm:pt>
    <dgm:pt modelId="{26B6C682-E9F9-4EC6-8C29-9698E4156089}" type="sibTrans" cxnId="{107B585A-6D91-4FB8-B148-859283F037EC}">
      <dgm:prSet/>
      <dgm:spPr/>
    </dgm:pt>
    <dgm:pt modelId="{56ABA0EE-C568-4756-B2A1-BD6EE0DC6466}">
      <dgm:prSet phldrT="[Text]"/>
      <dgm:spPr/>
      <dgm:t>
        <a:bodyPr/>
        <a:lstStyle/>
        <a:p>
          <a:r>
            <a:rPr lang="en-US" dirty="0" smtClean="0"/>
            <a:t>Width and mean of the momentum distribution</a:t>
          </a:r>
          <a:endParaRPr lang="en-US" dirty="0"/>
        </a:p>
      </dgm:t>
    </dgm:pt>
    <dgm:pt modelId="{05C64D51-0C9A-48B7-88B7-F7CED0EAB203}" type="parTrans" cxnId="{FC16458A-F91D-4C50-8BB6-875BD2804E75}">
      <dgm:prSet/>
      <dgm:spPr/>
    </dgm:pt>
    <dgm:pt modelId="{8CDA6397-8D8D-4B25-ABE8-633387F4CAFE}" type="sibTrans" cxnId="{FC16458A-F91D-4C50-8BB6-875BD2804E75}">
      <dgm:prSet/>
      <dgm:spPr/>
    </dgm:pt>
    <dgm:pt modelId="{047EAD32-459E-4F29-9AF6-021454662109}">
      <dgm:prSet phldrT="[Text]"/>
      <dgm:spPr/>
      <dgm:t>
        <a:bodyPr/>
        <a:lstStyle/>
        <a:p>
          <a:r>
            <a:rPr lang="en-US" dirty="0" smtClean="0"/>
            <a:t>Position of the edges of the distribution</a:t>
          </a:r>
          <a:endParaRPr lang="en-US" dirty="0"/>
        </a:p>
      </dgm:t>
    </dgm:pt>
    <dgm:pt modelId="{99EDE896-5E12-440E-8434-8E5EE5E1EFA5}" type="parTrans" cxnId="{28182E28-73EE-4C32-B0BA-FA84E52222F0}">
      <dgm:prSet/>
      <dgm:spPr/>
    </dgm:pt>
    <dgm:pt modelId="{F4DC3BC1-BC55-4DAF-94BF-BBA591CFFA54}" type="sibTrans" cxnId="{28182E28-73EE-4C32-B0BA-FA84E52222F0}">
      <dgm:prSet/>
      <dgm:spPr/>
    </dgm:pt>
    <dgm:pt modelId="{0E147539-E9BD-4BEB-B7CA-FF80C2B41FD1}">
      <dgm:prSet phldrT="[Text]"/>
      <dgm:spPr/>
      <dgm:t>
        <a:bodyPr/>
        <a:lstStyle/>
        <a:p>
          <a:r>
            <a:rPr lang="en-US" dirty="0" smtClean="0"/>
            <a:t>Distribution smearing due to instability of E</a:t>
          </a:r>
          <a:r>
            <a:rPr lang="en-US" baseline="-25000" dirty="0" smtClean="0"/>
            <a:t>CM</a:t>
          </a:r>
          <a:r>
            <a:rPr lang="en-US" baseline="0" dirty="0" smtClean="0"/>
            <a:t> and other uncertainties</a:t>
          </a:r>
          <a:endParaRPr lang="en-US" baseline="0" dirty="0"/>
        </a:p>
      </dgm:t>
    </dgm:pt>
    <dgm:pt modelId="{AE3E9041-6368-42D9-8F69-A048BAB5AE6D}" type="parTrans" cxnId="{F5B6ECB1-AA78-4E54-B17E-E93844DFBC8A}">
      <dgm:prSet/>
      <dgm:spPr/>
    </dgm:pt>
    <dgm:pt modelId="{2D74C91E-2438-4FB3-9821-6BF5068AE862}" type="sibTrans" cxnId="{F5B6ECB1-AA78-4E54-B17E-E93844DFBC8A}">
      <dgm:prSet/>
      <dgm:spPr/>
    </dgm:pt>
    <dgm:pt modelId="{E6367318-60A1-4EFA-84B4-5E6F6ACDCD82}" type="pres">
      <dgm:prSet presAssocID="{1D378783-841C-4CC0-B48A-3D39FBC4FB67}" presName="linear" presStyleCnt="0">
        <dgm:presLayoutVars>
          <dgm:dir/>
          <dgm:animLvl val="lvl"/>
          <dgm:resizeHandles val="exact"/>
        </dgm:presLayoutVars>
      </dgm:prSet>
      <dgm:spPr/>
      <dgm:t>
        <a:bodyPr/>
        <a:lstStyle/>
        <a:p>
          <a:endParaRPr lang="en-US"/>
        </a:p>
      </dgm:t>
    </dgm:pt>
    <dgm:pt modelId="{13B8F44E-CC02-46FE-AAB0-0310D975951D}" type="pres">
      <dgm:prSet presAssocID="{63737A55-0EF5-4142-97DF-DC3CDB643BC1}" presName="parentLin" presStyleCnt="0"/>
      <dgm:spPr/>
    </dgm:pt>
    <dgm:pt modelId="{E984EE24-7036-42A2-9641-52F328A1CA20}" type="pres">
      <dgm:prSet presAssocID="{63737A55-0EF5-4142-97DF-DC3CDB643BC1}" presName="parentLeftMargin" presStyleLbl="node1" presStyleIdx="0" presStyleCnt="4"/>
      <dgm:spPr/>
      <dgm:t>
        <a:bodyPr/>
        <a:lstStyle/>
        <a:p>
          <a:endParaRPr lang="en-US"/>
        </a:p>
      </dgm:t>
    </dgm:pt>
    <dgm:pt modelId="{BC438086-ADA4-44D3-B1B2-62624807091D}" type="pres">
      <dgm:prSet presAssocID="{63737A55-0EF5-4142-97DF-DC3CDB643BC1}" presName="parentText" presStyleLbl="node1" presStyleIdx="0" presStyleCnt="4">
        <dgm:presLayoutVars>
          <dgm:chMax val="0"/>
          <dgm:bulletEnabled val="1"/>
        </dgm:presLayoutVars>
      </dgm:prSet>
      <dgm:spPr/>
      <dgm:t>
        <a:bodyPr/>
        <a:lstStyle/>
        <a:p>
          <a:endParaRPr lang="en-US"/>
        </a:p>
      </dgm:t>
    </dgm:pt>
    <dgm:pt modelId="{63DACDBC-5C7F-492B-AE2E-AE6DF42706F0}" type="pres">
      <dgm:prSet presAssocID="{63737A55-0EF5-4142-97DF-DC3CDB643BC1}" presName="negativeSpace" presStyleCnt="0"/>
      <dgm:spPr/>
    </dgm:pt>
    <dgm:pt modelId="{55C498F9-B645-475C-8BC8-3BC3D27C582C}" type="pres">
      <dgm:prSet presAssocID="{63737A55-0EF5-4142-97DF-DC3CDB643BC1}" presName="childText" presStyleLbl="conFgAcc1" presStyleIdx="0" presStyleCnt="4">
        <dgm:presLayoutVars>
          <dgm:bulletEnabled val="1"/>
        </dgm:presLayoutVars>
      </dgm:prSet>
      <dgm:spPr/>
      <dgm:t>
        <a:bodyPr/>
        <a:lstStyle/>
        <a:p>
          <a:endParaRPr lang="en-US"/>
        </a:p>
      </dgm:t>
    </dgm:pt>
    <dgm:pt modelId="{4886D782-8D2D-45AD-BE9B-999598B91CFC}" type="pres">
      <dgm:prSet presAssocID="{02A3DC10-42EF-4C54-8839-2DA72D50D19D}" presName="spaceBetweenRectangles" presStyleCnt="0"/>
      <dgm:spPr/>
    </dgm:pt>
    <dgm:pt modelId="{404793E9-18C0-4545-A290-C6A9B85B86BA}" type="pres">
      <dgm:prSet presAssocID="{9EE57BE0-0DF9-4720-B0B8-C81406C4AFC0}" presName="parentLin" presStyleCnt="0"/>
      <dgm:spPr/>
    </dgm:pt>
    <dgm:pt modelId="{1187ED78-BC49-43B0-87AC-2C705F806975}" type="pres">
      <dgm:prSet presAssocID="{9EE57BE0-0DF9-4720-B0B8-C81406C4AFC0}" presName="parentLeftMargin" presStyleLbl="node1" presStyleIdx="0" presStyleCnt="4"/>
      <dgm:spPr/>
      <dgm:t>
        <a:bodyPr/>
        <a:lstStyle/>
        <a:p>
          <a:endParaRPr lang="en-US"/>
        </a:p>
      </dgm:t>
    </dgm:pt>
    <dgm:pt modelId="{23C5A1EC-0433-448E-BFE8-80B76D793D39}" type="pres">
      <dgm:prSet presAssocID="{9EE57BE0-0DF9-4720-B0B8-C81406C4AFC0}" presName="parentText" presStyleLbl="node1" presStyleIdx="1" presStyleCnt="4">
        <dgm:presLayoutVars>
          <dgm:chMax val="0"/>
          <dgm:bulletEnabled val="1"/>
        </dgm:presLayoutVars>
      </dgm:prSet>
      <dgm:spPr/>
      <dgm:t>
        <a:bodyPr/>
        <a:lstStyle/>
        <a:p>
          <a:endParaRPr lang="en-US"/>
        </a:p>
      </dgm:t>
    </dgm:pt>
    <dgm:pt modelId="{7CCB03A2-0C3E-4EDF-AFEE-DA492229F3EF}" type="pres">
      <dgm:prSet presAssocID="{9EE57BE0-0DF9-4720-B0B8-C81406C4AFC0}" presName="negativeSpace" presStyleCnt="0"/>
      <dgm:spPr/>
    </dgm:pt>
    <dgm:pt modelId="{81A9A7B7-812E-4B60-843E-7FE483633B7E}" type="pres">
      <dgm:prSet presAssocID="{9EE57BE0-0DF9-4720-B0B8-C81406C4AFC0}" presName="childText" presStyleLbl="conFgAcc1" presStyleIdx="1" presStyleCnt="4" custLinFactNeighborX="998">
        <dgm:presLayoutVars>
          <dgm:bulletEnabled val="1"/>
        </dgm:presLayoutVars>
      </dgm:prSet>
      <dgm:spPr/>
      <dgm:t>
        <a:bodyPr/>
        <a:lstStyle/>
        <a:p>
          <a:endParaRPr lang="en-US"/>
        </a:p>
      </dgm:t>
    </dgm:pt>
    <dgm:pt modelId="{F59CFA1A-1E22-4A07-A4F7-8E789F8C13E7}" type="pres">
      <dgm:prSet presAssocID="{7055100D-986A-4A8E-8C6E-74871F3889C9}" presName="spaceBetweenRectangles" presStyleCnt="0"/>
      <dgm:spPr/>
    </dgm:pt>
    <dgm:pt modelId="{5FCEE2D6-9F5B-428B-A3E8-E749BD6A1D83}" type="pres">
      <dgm:prSet presAssocID="{961C286D-C8B8-4070-8B12-9CAF4BFF1BF2}" presName="parentLin" presStyleCnt="0"/>
      <dgm:spPr/>
    </dgm:pt>
    <dgm:pt modelId="{A7C4FFA9-9AA9-4001-9C5A-24E492B403D9}" type="pres">
      <dgm:prSet presAssocID="{961C286D-C8B8-4070-8B12-9CAF4BFF1BF2}" presName="parentLeftMargin" presStyleLbl="node1" presStyleIdx="1" presStyleCnt="4"/>
      <dgm:spPr/>
      <dgm:t>
        <a:bodyPr/>
        <a:lstStyle/>
        <a:p>
          <a:endParaRPr lang="en-US"/>
        </a:p>
      </dgm:t>
    </dgm:pt>
    <dgm:pt modelId="{F6AE5EE4-CEA3-4748-8850-C87DB08DA7E1}" type="pres">
      <dgm:prSet presAssocID="{961C286D-C8B8-4070-8B12-9CAF4BFF1BF2}" presName="parentText" presStyleLbl="node1" presStyleIdx="2" presStyleCnt="4">
        <dgm:presLayoutVars>
          <dgm:chMax val="0"/>
          <dgm:bulletEnabled val="1"/>
        </dgm:presLayoutVars>
      </dgm:prSet>
      <dgm:spPr/>
      <dgm:t>
        <a:bodyPr/>
        <a:lstStyle/>
        <a:p>
          <a:endParaRPr lang="en-US"/>
        </a:p>
      </dgm:t>
    </dgm:pt>
    <dgm:pt modelId="{20A7B0B7-5EC2-46F8-8E98-DFFB5706AB98}" type="pres">
      <dgm:prSet presAssocID="{961C286D-C8B8-4070-8B12-9CAF4BFF1BF2}" presName="negativeSpace" presStyleCnt="0"/>
      <dgm:spPr/>
    </dgm:pt>
    <dgm:pt modelId="{F78EA03A-285F-40B1-AEB0-534E3C973978}" type="pres">
      <dgm:prSet presAssocID="{961C286D-C8B8-4070-8B12-9CAF4BFF1BF2}" presName="childText" presStyleLbl="conFgAcc1" presStyleIdx="2" presStyleCnt="4">
        <dgm:presLayoutVars>
          <dgm:bulletEnabled val="1"/>
        </dgm:presLayoutVars>
      </dgm:prSet>
      <dgm:spPr/>
      <dgm:t>
        <a:bodyPr/>
        <a:lstStyle/>
        <a:p>
          <a:endParaRPr lang="en-US"/>
        </a:p>
      </dgm:t>
    </dgm:pt>
    <dgm:pt modelId="{D54EA6E2-1737-40E9-A7AB-D35D94EE6E9C}" type="pres">
      <dgm:prSet presAssocID="{05F76FCA-A740-4510-9635-088DF130E9C3}" presName="spaceBetweenRectangles" presStyleCnt="0"/>
      <dgm:spPr/>
    </dgm:pt>
    <dgm:pt modelId="{F233A98D-EB5F-4F88-85EB-033A8B37DA25}" type="pres">
      <dgm:prSet presAssocID="{F6773B8F-E5DB-4FE5-B925-B461B55D9940}" presName="parentLin" presStyleCnt="0"/>
      <dgm:spPr/>
    </dgm:pt>
    <dgm:pt modelId="{9F59F3BD-69A2-4594-B024-0B45CE68B3B8}" type="pres">
      <dgm:prSet presAssocID="{F6773B8F-E5DB-4FE5-B925-B461B55D9940}" presName="parentLeftMargin" presStyleLbl="node1" presStyleIdx="2" presStyleCnt="4"/>
      <dgm:spPr/>
      <dgm:t>
        <a:bodyPr/>
        <a:lstStyle/>
        <a:p>
          <a:endParaRPr lang="en-US"/>
        </a:p>
      </dgm:t>
    </dgm:pt>
    <dgm:pt modelId="{3741CB69-43AC-40DC-B4AB-DB58A9ADF51D}" type="pres">
      <dgm:prSet presAssocID="{F6773B8F-E5DB-4FE5-B925-B461B55D9940}" presName="parentText" presStyleLbl="node1" presStyleIdx="3" presStyleCnt="4">
        <dgm:presLayoutVars>
          <dgm:chMax val="0"/>
          <dgm:bulletEnabled val="1"/>
        </dgm:presLayoutVars>
      </dgm:prSet>
      <dgm:spPr/>
      <dgm:t>
        <a:bodyPr/>
        <a:lstStyle/>
        <a:p>
          <a:endParaRPr lang="en-US"/>
        </a:p>
      </dgm:t>
    </dgm:pt>
    <dgm:pt modelId="{76A73543-6768-40C6-8552-CE48FC0A74BC}" type="pres">
      <dgm:prSet presAssocID="{F6773B8F-E5DB-4FE5-B925-B461B55D9940}" presName="negativeSpace" presStyleCnt="0"/>
      <dgm:spPr/>
    </dgm:pt>
    <dgm:pt modelId="{C9B6664F-1E10-4111-A41C-118A1F314F63}" type="pres">
      <dgm:prSet presAssocID="{F6773B8F-E5DB-4FE5-B925-B461B55D9940}" presName="childText" presStyleLbl="conFgAcc1" presStyleIdx="3" presStyleCnt="4">
        <dgm:presLayoutVars>
          <dgm:bulletEnabled val="1"/>
        </dgm:presLayoutVars>
      </dgm:prSet>
      <dgm:spPr/>
      <dgm:t>
        <a:bodyPr/>
        <a:lstStyle/>
        <a:p>
          <a:endParaRPr lang="en-US"/>
        </a:p>
      </dgm:t>
    </dgm:pt>
  </dgm:ptLst>
  <dgm:cxnLst>
    <dgm:cxn modelId="{0244EEEF-0575-4BCF-96A2-76089E2CB603}" srcId="{961C286D-C8B8-4070-8B12-9CAF4BFF1BF2}" destId="{2DDAB529-07D4-4AB7-A31E-4DB9372705CA}" srcOrd="0" destOrd="0" parTransId="{58F1E30F-8D99-4298-99FD-512FA7F3AFD0}" sibTransId="{EC7A1DAC-25AF-41C0-ACC7-94F71B17257A}"/>
    <dgm:cxn modelId="{28182E28-73EE-4C32-B0BA-FA84E52222F0}" srcId="{F6773B8F-E5DB-4FE5-B925-B461B55D9940}" destId="{047EAD32-459E-4F29-9AF6-021454662109}" srcOrd="1" destOrd="0" parTransId="{99EDE896-5E12-440E-8434-8E5EE5E1EFA5}" sibTransId="{F4DC3BC1-BC55-4DAF-94BF-BBA591CFFA54}"/>
    <dgm:cxn modelId="{30084B99-EE69-4F84-8C84-BAC623D2415B}" type="presOf" srcId="{9EE57BE0-0DF9-4720-B0B8-C81406C4AFC0}" destId="{1187ED78-BC49-43B0-87AC-2C705F806975}" srcOrd="0" destOrd="0" presId="urn:microsoft.com/office/officeart/2005/8/layout/list1"/>
    <dgm:cxn modelId="{C25A2AF3-62C5-455F-85D8-E845947FE05B}" type="presOf" srcId="{F6773B8F-E5DB-4FE5-B925-B461B55D9940}" destId="{3741CB69-43AC-40DC-B4AB-DB58A9ADF51D}" srcOrd="1" destOrd="0" presId="urn:microsoft.com/office/officeart/2005/8/layout/list1"/>
    <dgm:cxn modelId="{B81D45CA-F929-4B80-AC47-337554188D9E}" type="presOf" srcId="{A3455594-1F2E-4953-8AC5-91BE6A21F093}" destId="{F78EA03A-285F-40B1-AEB0-534E3C973978}" srcOrd="0" destOrd="1" presId="urn:microsoft.com/office/officeart/2005/8/layout/list1"/>
    <dgm:cxn modelId="{4257DFFC-B585-4EC4-9C62-D6FFAAB65AC4}" type="presOf" srcId="{F6773B8F-E5DB-4FE5-B925-B461B55D9940}" destId="{9F59F3BD-69A2-4594-B024-0B45CE68B3B8}" srcOrd="0" destOrd="0" presId="urn:microsoft.com/office/officeart/2005/8/layout/list1"/>
    <dgm:cxn modelId="{A17C9700-2FC0-4801-9B9A-41F60938BE11}" type="presOf" srcId="{63737A55-0EF5-4142-97DF-DC3CDB643BC1}" destId="{E984EE24-7036-42A2-9641-52F328A1CA20}" srcOrd="0" destOrd="0" presId="urn:microsoft.com/office/officeart/2005/8/layout/list1"/>
    <dgm:cxn modelId="{A23428AF-F995-439A-AFFB-664DD30B2ABD}" srcId="{1D378783-841C-4CC0-B48A-3D39FBC4FB67}" destId="{63737A55-0EF5-4142-97DF-DC3CDB643BC1}" srcOrd="0" destOrd="0" parTransId="{E3E3DEEB-FF4E-4A03-9732-330D47A1594C}" sibTransId="{02A3DC10-42EF-4C54-8839-2DA72D50D19D}"/>
    <dgm:cxn modelId="{3358AC31-FC45-4F45-8941-06757DD4B8B2}" srcId="{1D378783-841C-4CC0-B48A-3D39FBC4FB67}" destId="{961C286D-C8B8-4070-8B12-9CAF4BFF1BF2}" srcOrd="2" destOrd="0" parTransId="{C8CEE18F-36EB-40DA-AEBA-CEB0A5FC3302}" sibTransId="{05F76FCA-A740-4510-9635-088DF130E9C3}"/>
    <dgm:cxn modelId="{2693DA45-7692-4279-A0FF-E647CE892DD4}" type="presOf" srcId="{F2B93EBB-8E31-4250-84F5-B573DE96DEC2}" destId="{81A9A7B7-812E-4B60-843E-7FE483633B7E}" srcOrd="0" destOrd="0" presId="urn:microsoft.com/office/officeart/2005/8/layout/list1"/>
    <dgm:cxn modelId="{F5B6ECB1-AA78-4E54-B17E-E93844DFBC8A}" srcId="{F6773B8F-E5DB-4FE5-B925-B461B55D9940}" destId="{0E147539-E9BD-4BEB-B7CA-FF80C2B41FD1}" srcOrd="2" destOrd="0" parTransId="{AE3E9041-6368-42D9-8F69-A048BAB5AE6D}" sibTransId="{2D74C91E-2438-4FB3-9821-6BF5068AE862}"/>
    <dgm:cxn modelId="{99FF4DD1-CCC1-4761-8086-3852B4B7BD76}" type="presOf" srcId="{56ABA0EE-C568-4756-B2A1-BD6EE0DC6466}" destId="{C9B6664F-1E10-4111-A41C-118A1F314F63}" srcOrd="0" destOrd="0" presId="urn:microsoft.com/office/officeart/2005/8/layout/list1"/>
    <dgm:cxn modelId="{A0D983E3-2F7D-42F1-BA4B-2A7E830D0B83}" type="presOf" srcId="{2DDAB529-07D4-4AB7-A31E-4DB9372705CA}" destId="{F78EA03A-285F-40B1-AEB0-534E3C973978}" srcOrd="0" destOrd="0" presId="urn:microsoft.com/office/officeart/2005/8/layout/list1"/>
    <dgm:cxn modelId="{3A4CEE36-B51F-4B4D-A679-32C40A7703DB}" srcId="{961C286D-C8B8-4070-8B12-9CAF4BFF1BF2}" destId="{A3455594-1F2E-4953-8AC5-91BE6A21F093}" srcOrd="1" destOrd="0" parTransId="{8B1C2A7C-0B81-464E-80B2-055286F0401D}" sibTransId="{BC918833-3FC3-41E5-95FA-8360FDC78168}"/>
    <dgm:cxn modelId="{FC16458A-F91D-4C50-8BB6-875BD2804E75}" srcId="{F6773B8F-E5DB-4FE5-B925-B461B55D9940}" destId="{56ABA0EE-C568-4756-B2A1-BD6EE0DC6466}" srcOrd="0" destOrd="0" parTransId="{05C64D51-0C9A-48B7-88B7-F7CED0EAB203}" sibTransId="{8CDA6397-8D8D-4B25-ABE8-633387F4CAFE}"/>
    <dgm:cxn modelId="{8F928549-2D64-417E-AEC2-DF6DD08806C4}" type="presOf" srcId="{961C286D-C8B8-4070-8B12-9CAF4BFF1BF2}" destId="{A7C4FFA9-9AA9-4001-9C5A-24E492B403D9}" srcOrd="0" destOrd="0" presId="urn:microsoft.com/office/officeart/2005/8/layout/list1"/>
    <dgm:cxn modelId="{0C7AF6BE-E773-4F2B-9D64-C45E7D292079}" type="presOf" srcId="{961C286D-C8B8-4070-8B12-9CAF4BFF1BF2}" destId="{F6AE5EE4-CEA3-4748-8850-C87DB08DA7E1}" srcOrd="1" destOrd="0" presId="urn:microsoft.com/office/officeart/2005/8/layout/list1"/>
    <dgm:cxn modelId="{605189C8-0B87-4724-B211-B7F6444D1ADD}" type="presOf" srcId="{0E147539-E9BD-4BEB-B7CA-FF80C2B41FD1}" destId="{C9B6664F-1E10-4111-A41C-118A1F314F63}" srcOrd="0" destOrd="2" presId="urn:microsoft.com/office/officeart/2005/8/layout/list1"/>
    <dgm:cxn modelId="{5F38CFA5-117F-4C9D-A90C-5BE007FB09C4}" type="presOf" srcId="{63737A55-0EF5-4142-97DF-DC3CDB643BC1}" destId="{BC438086-ADA4-44D3-B1B2-62624807091D}" srcOrd="1" destOrd="0" presId="urn:microsoft.com/office/officeart/2005/8/layout/list1"/>
    <dgm:cxn modelId="{0BEB6C60-F2FF-4C42-A0E1-7B6C4C51CA5B}" srcId="{9EE57BE0-0DF9-4720-B0B8-C81406C4AFC0}" destId="{F2B93EBB-8E31-4250-84F5-B573DE96DEC2}" srcOrd="0" destOrd="0" parTransId="{CFF63522-418B-4DCF-84F0-E3C36EEECE25}" sibTransId="{0B74A7B3-C02B-494D-AD5A-BEB2A64E3029}"/>
    <dgm:cxn modelId="{C633A0CE-0F12-45AE-B20A-3D9389BB67E5}" type="presOf" srcId="{9EE57BE0-0DF9-4720-B0B8-C81406C4AFC0}" destId="{23C5A1EC-0433-448E-BFE8-80B76D793D39}" srcOrd="1" destOrd="0" presId="urn:microsoft.com/office/officeart/2005/8/layout/list1"/>
    <dgm:cxn modelId="{1BD82056-AE74-4CBE-821D-9EFC0DBF09D1}" type="presOf" srcId="{B6808E53-FD73-4E60-9631-B783C528C8D4}" destId="{55C498F9-B645-475C-8BC8-3BC3D27C582C}" srcOrd="0" destOrd="0" presId="urn:microsoft.com/office/officeart/2005/8/layout/list1"/>
    <dgm:cxn modelId="{6743F1CA-835E-4F5C-BD7E-A8D4E22F94CB}" type="presOf" srcId="{047EAD32-459E-4F29-9AF6-021454662109}" destId="{C9B6664F-1E10-4111-A41C-118A1F314F63}" srcOrd="0" destOrd="1" presId="urn:microsoft.com/office/officeart/2005/8/layout/list1"/>
    <dgm:cxn modelId="{310E3A93-4039-4554-A184-235D89E20740}" srcId="{63737A55-0EF5-4142-97DF-DC3CDB643BC1}" destId="{B6808E53-FD73-4E60-9631-B783C528C8D4}" srcOrd="0" destOrd="0" parTransId="{7F1BD509-E938-4F3D-B044-86EF11A744CD}" sibTransId="{13B11187-B8CC-4815-9833-C4A5A8340E0F}"/>
    <dgm:cxn modelId="{107B585A-6D91-4FB8-B148-859283F037EC}" srcId="{1D378783-841C-4CC0-B48A-3D39FBC4FB67}" destId="{F6773B8F-E5DB-4FE5-B925-B461B55D9940}" srcOrd="3" destOrd="0" parTransId="{06C2058E-8C2B-43F8-A03A-BD60A0DC0380}" sibTransId="{26B6C682-E9F9-4EC6-8C29-9698E4156089}"/>
    <dgm:cxn modelId="{2D3F81A9-38DD-4728-B721-D39F18CB4F82}" srcId="{1D378783-841C-4CC0-B48A-3D39FBC4FB67}" destId="{9EE57BE0-0DF9-4720-B0B8-C81406C4AFC0}" srcOrd="1" destOrd="0" parTransId="{B03569F2-D4DF-4028-BC88-D7CBEDA29322}" sibTransId="{7055100D-986A-4A8E-8C6E-74871F3889C9}"/>
    <dgm:cxn modelId="{8036AB6C-EA43-4F5F-A8E7-E078CEBE619C}" type="presOf" srcId="{1D378783-841C-4CC0-B48A-3D39FBC4FB67}" destId="{E6367318-60A1-4EFA-84B4-5E6F6ACDCD82}" srcOrd="0" destOrd="0" presId="urn:microsoft.com/office/officeart/2005/8/layout/list1"/>
    <dgm:cxn modelId="{168CEF38-A338-4BD2-919A-25F7A24DE2A7}" type="presParOf" srcId="{E6367318-60A1-4EFA-84B4-5E6F6ACDCD82}" destId="{13B8F44E-CC02-46FE-AAB0-0310D975951D}" srcOrd="0" destOrd="0" presId="urn:microsoft.com/office/officeart/2005/8/layout/list1"/>
    <dgm:cxn modelId="{671A2B02-432B-46DD-B372-3B334C5F24A2}" type="presParOf" srcId="{13B8F44E-CC02-46FE-AAB0-0310D975951D}" destId="{E984EE24-7036-42A2-9641-52F328A1CA20}" srcOrd="0" destOrd="0" presId="urn:microsoft.com/office/officeart/2005/8/layout/list1"/>
    <dgm:cxn modelId="{A87AF241-EA5B-4677-A981-3816D1978E2B}" type="presParOf" srcId="{13B8F44E-CC02-46FE-AAB0-0310D975951D}" destId="{BC438086-ADA4-44D3-B1B2-62624807091D}" srcOrd="1" destOrd="0" presId="urn:microsoft.com/office/officeart/2005/8/layout/list1"/>
    <dgm:cxn modelId="{9F23E2DE-AF23-46C4-AC52-CAF532257771}" type="presParOf" srcId="{E6367318-60A1-4EFA-84B4-5E6F6ACDCD82}" destId="{63DACDBC-5C7F-492B-AE2E-AE6DF42706F0}" srcOrd="1" destOrd="0" presId="urn:microsoft.com/office/officeart/2005/8/layout/list1"/>
    <dgm:cxn modelId="{6A8B0411-F7B1-451D-A3A7-A144879021F5}" type="presParOf" srcId="{E6367318-60A1-4EFA-84B4-5E6F6ACDCD82}" destId="{55C498F9-B645-475C-8BC8-3BC3D27C582C}" srcOrd="2" destOrd="0" presId="urn:microsoft.com/office/officeart/2005/8/layout/list1"/>
    <dgm:cxn modelId="{93D0FE67-FB7F-4090-B4D0-6D6A07AE3EEE}" type="presParOf" srcId="{E6367318-60A1-4EFA-84B4-5E6F6ACDCD82}" destId="{4886D782-8D2D-45AD-BE9B-999598B91CFC}" srcOrd="3" destOrd="0" presId="urn:microsoft.com/office/officeart/2005/8/layout/list1"/>
    <dgm:cxn modelId="{9AD1ED78-D754-4045-8052-DA9B61E4CEB3}" type="presParOf" srcId="{E6367318-60A1-4EFA-84B4-5E6F6ACDCD82}" destId="{404793E9-18C0-4545-A290-C6A9B85B86BA}" srcOrd="4" destOrd="0" presId="urn:microsoft.com/office/officeart/2005/8/layout/list1"/>
    <dgm:cxn modelId="{37792E76-C45F-48EE-9F45-8D7805737732}" type="presParOf" srcId="{404793E9-18C0-4545-A290-C6A9B85B86BA}" destId="{1187ED78-BC49-43B0-87AC-2C705F806975}" srcOrd="0" destOrd="0" presId="urn:microsoft.com/office/officeart/2005/8/layout/list1"/>
    <dgm:cxn modelId="{667F04DC-F001-4743-9A37-93B55AA8CAEE}" type="presParOf" srcId="{404793E9-18C0-4545-A290-C6A9B85B86BA}" destId="{23C5A1EC-0433-448E-BFE8-80B76D793D39}" srcOrd="1" destOrd="0" presId="urn:microsoft.com/office/officeart/2005/8/layout/list1"/>
    <dgm:cxn modelId="{D3364F1B-F58F-434B-8D5D-B5B1276C5056}" type="presParOf" srcId="{E6367318-60A1-4EFA-84B4-5E6F6ACDCD82}" destId="{7CCB03A2-0C3E-4EDF-AFEE-DA492229F3EF}" srcOrd="5" destOrd="0" presId="urn:microsoft.com/office/officeart/2005/8/layout/list1"/>
    <dgm:cxn modelId="{B80F536A-3406-413B-9F53-6F5E885E641B}" type="presParOf" srcId="{E6367318-60A1-4EFA-84B4-5E6F6ACDCD82}" destId="{81A9A7B7-812E-4B60-843E-7FE483633B7E}" srcOrd="6" destOrd="0" presId="urn:microsoft.com/office/officeart/2005/8/layout/list1"/>
    <dgm:cxn modelId="{02266A82-451E-4D92-B2B2-23C0B070F94C}" type="presParOf" srcId="{E6367318-60A1-4EFA-84B4-5E6F6ACDCD82}" destId="{F59CFA1A-1E22-4A07-A4F7-8E789F8C13E7}" srcOrd="7" destOrd="0" presId="urn:microsoft.com/office/officeart/2005/8/layout/list1"/>
    <dgm:cxn modelId="{2EA81C98-8064-42DD-BAC4-557CB821BF7F}" type="presParOf" srcId="{E6367318-60A1-4EFA-84B4-5E6F6ACDCD82}" destId="{5FCEE2D6-9F5B-428B-A3E8-E749BD6A1D83}" srcOrd="8" destOrd="0" presId="urn:microsoft.com/office/officeart/2005/8/layout/list1"/>
    <dgm:cxn modelId="{E5BFCAA7-8DDE-49C7-91EA-C265E69FC43C}" type="presParOf" srcId="{5FCEE2D6-9F5B-428B-A3E8-E749BD6A1D83}" destId="{A7C4FFA9-9AA9-4001-9C5A-24E492B403D9}" srcOrd="0" destOrd="0" presId="urn:microsoft.com/office/officeart/2005/8/layout/list1"/>
    <dgm:cxn modelId="{A56153A5-662B-4260-8DA7-30C2925B2B40}" type="presParOf" srcId="{5FCEE2D6-9F5B-428B-A3E8-E749BD6A1D83}" destId="{F6AE5EE4-CEA3-4748-8850-C87DB08DA7E1}" srcOrd="1" destOrd="0" presId="urn:microsoft.com/office/officeart/2005/8/layout/list1"/>
    <dgm:cxn modelId="{B1BCCCE4-D093-4BF4-AAB6-3BACA1E2C334}" type="presParOf" srcId="{E6367318-60A1-4EFA-84B4-5E6F6ACDCD82}" destId="{20A7B0B7-5EC2-46F8-8E98-DFFB5706AB98}" srcOrd="9" destOrd="0" presId="urn:microsoft.com/office/officeart/2005/8/layout/list1"/>
    <dgm:cxn modelId="{77B4E3A0-855C-42D3-BF1B-9E496386104D}" type="presParOf" srcId="{E6367318-60A1-4EFA-84B4-5E6F6ACDCD82}" destId="{F78EA03A-285F-40B1-AEB0-534E3C973978}" srcOrd="10" destOrd="0" presId="urn:microsoft.com/office/officeart/2005/8/layout/list1"/>
    <dgm:cxn modelId="{F12F8C54-827D-40FB-A070-7BB3F9892A6E}" type="presParOf" srcId="{E6367318-60A1-4EFA-84B4-5E6F6ACDCD82}" destId="{D54EA6E2-1737-40E9-A7AB-D35D94EE6E9C}" srcOrd="11" destOrd="0" presId="urn:microsoft.com/office/officeart/2005/8/layout/list1"/>
    <dgm:cxn modelId="{74CC0254-65AD-43E0-81DD-4E51CC15FC0E}" type="presParOf" srcId="{E6367318-60A1-4EFA-84B4-5E6F6ACDCD82}" destId="{F233A98D-EB5F-4F88-85EB-033A8B37DA25}" srcOrd="12" destOrd="0" presId="urn:microsoft.com/office/officeart/2005/8/layout/list1"/>
    <dgm:cxn modelId="{A5DD8589-4A4B-4E08-A140-B91D44878199}" type="presParOf" srcId="{F233A98D-EB5F-4F88-85EB-033A8B37DA25}" destId="{9F59F3BD-69A2-4594-B024-0B45CE68B3B8}" srcOrd="0" destOrd="0" presId="urn:microsoft.com/office/officeart/2005/8/layout/list1"/>
    <dgm:cxn modelId="{A0740EEF-7FC3-4D98-AA67-A02AC0271C4A}" type="presParOf" srcId="{F233A98D-EB5F-4F88-85EB-033A8B37DA25}" destId="{3741CB69-43AC-40DC-B4AB-DB58A9ADF51D}" srcOrd="1" destOrd="0" presId="urn:microsoft.com/office/officeart/2005/8/layout/list1"/>
    <dgm:cxn modelId="{60FA4413-6ABA-4179-B186-EB493E7686BB}" type="presParOf" srcId="{E6367318-60A1-4EFA-84B4-5E6F6ACDCD82}" destId="{76A73543-6768-40C6-8552-CE48FC0A74BC}" srcOrd="13" destOrd="0" presId="urn:microsoft.com/office/officeart/2005/8/layout/list1"/>
    <dgm:cxn modelId="{EC14AB4C-5BAA-4D7D-A9EB-02145E83C69C}" type="presParOf" srcId="{E6367318-60A1-4EFA-84B4-5E6F6ACDCD82}" destId="{C9B6664F-1E10-4111-A41C-118A1F314F63}" srcOrd="14" destOrd="0" presId="urn:microsoft.com/office/officeart/2005/8/layout/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903325-54F3-4F14-9F06-AF968F2589BE}"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F3A8B46A-E8F9-47EA-8866-D04CEC424293}">
      <dgm:prSet phldrT="[Text]"/>
      <dgm:spPr/>
      <dgm:t>
        <a:bodyPr/>
        <a:lstStyle/>
        <a:p>
          <a:r>
            <a:rPr lang="en-US" dirty="0" smtClean="0"/>
            <a:t>Fitting the edge</a:t>
          </a:r>
          <a:endParaRPr lang="en-US" dirty="0"/>
        </a:p>
      </dgm:t>
    </dgm:pt>
    <dgm:pt modelId="{7ABDB34E-1562-4523-90C6-EAEB3A1D753B}" type="parTrans" cxnId="{3BB12928-00DE-4D01-87ED-3CE102C2AB5C}">
      <dgm:prSet/>
      <dgm:spPr/>
      <dgm:t>
        <a:bodyPr/>
        <a:lstStyle/>
        <a:p>
          <a:endParaRPr lang="en-US"/>
        </a:p>
      </dgm:t>
    </dgm:pt>
    <dgm:pt modelId="{2195335E-06F6-47F5-94CD-64DBB9431F6A}" type="sibTrans" cxnId="{3BB12928-00DE-4D01-87ED-3CE102C2AB5C}">
      <dgm:prSet/>
      <dgm:spPr/>
      <dgm:t>
        <a:bodyPr/>
        <a:lstStyle/>
        <a:p>
          <a:endParaRPr lang="en-US"/>
        </a:p>
      </dgm:t>
    </dgm:pt>
    <dgm:pt modelId="{F608F84C-EE05-4DE4-A103-CD0DC0FBA7EC}">
      <dgm:prSet phldrT="[Text]"/>
      <dgm:spPr/>
      <dgm:t>
        <a:bodyPr/>
        <a:lstStyle/>
        <a:p>
          <a:r>
            <a:rPr lang="en-US" dirty="0" smtClean="0"/>
            <a:t>Traditional method used in other analysis.</a:t>
          </a:r>
          <a:endParaRPr lang="en-US" dirty="0"/>
        </a:p>
      </dgm:t>
    </dgm:pt>
    <dgm:pt modelId="{177B436B-8F19-4C8E-9CF8-9D875C4C505F}" type="parTrans" cxnId="{F3551E08-00C9-49A7-8FA3-BBED22162541}">
      <dgm:prSet/>
      <dgm:spPr/>
      <dgm:t>
        <a:bodyPr/>
        <a:lstStyle/>
        <a:p>
          <a:endParaRPr lang="en-US"/>
        </a:p>
      </dgm:t>
    </dgm:pt>
    <dgm:pt modelId="{285419F3-3E9B-4C01-8279-B6503A3F7ADE}" type="sibTrans" cxnId="{F3551E08-00C9-49A7-8FA3-BBED22162541}">
      <dgm:prSet/>
      <dgm:spPr/>
      <dgm:t>
        <a:bodyPr/>
        <a:lstStyle/>
        <a:p>
          <a:endParaRPr lang="en-US"/>
        </a:p>
      </dgm:t>
    </dgm:pt>
    <dgm:pt modelId="{2FDF7AC7-C259-4B44-A6F4-0B3D79F61DB2}">
      <dgm:prSet phldrT="[Text]"/>
      <dgm:spPr/>
      <dgm:t>
        <a:bodyPr/>
        <a:lstStyle/>
        <a:p>
          <a:r>
            <a:rPr lang="en-US" dirty="0" smtClean="0"/>
            <a:t>Requires a preliminary assumption about the shape of the edge.</a:t>
          </a:r>
          <a:endParaRPr lang="en-US" dirty="0"/>
        </a:p>
      </dgm:t>
    </dgm:pt>
    <dgm:pt modelId="{1AA55E69-4DB0-473A-A7D6-9F12EBB942C4}" type="parTrans" cxnId="{C61359FF-EBA0-462C-80DC-68B5F555E33E}">
      <dgm:prSet/>
      <dgm:spPr/>
      <dgm:t>
        <a:bodyPr/>
        <a:lstStyle/>
        <a:p>
          <a:endParaRPr lang="en-US"/>
        </a:p>
      </dgm:t>
    </dgm:pt>
    <dgm:pt modelId="{A25074FD-497A-4CFC-B6E5-ED62D1BDEC35}" type="sibTrans" cxnId="{C61359FF-EBA0-462C-80DC-68B5F555E33E}">
      <dgm:prSet/>
      <dgm:spPr/>
      <dgm:t>
        <a:bodyPr/>
        <a:lstStyle/>
        <a:p>
          <a:endParaRPr lang="en-US"/>
        </a:p>
      </dgm:t>
    </dgm:pt>
    <dgm:pt modelId="{B9E1D026-4C69-459F-9E4D-B50660618FE6}">
      <dgm:prSet phldrT="[Text]"/>
      <dgm:spPr/>
      <dgm:t>
        <a:bodyPr/>
        <a:lstStyle/>
        <a:p>
          <a:r>
            <a:rPr lang="en-US" dirty="0" smtClean="0"/>
            <a:t>Uses a limited number of bin around the edge</a:t>
          </a:r>
          <a:endParaRPr lang="en-US" dirty="0"/>
        </a:p>
      </dgm:t>
    </dgm:pt>
    <dgm:pt modelId="{60A4BAB2-5389-41B9-9E88-B76DAD1FC638}" type="parTrans" cxnId="{A666DE2B-4D28-48C8-8969-B0689B802CBC}">
      <dgm:prSet/>
      <dgm:spPr/>
      <dgm:t>
        <a:bodyPr/>
        <a:lstStyle/>
        <a:p>
          <a:endParaRPr lang="en-US"/>
        </a:p>
      </dgm:t>
    </dgm:pt>
    <dgm:pt modelId="{C49D82E1-2857-4B53-B805-3A92C1A351EE}" type="sibTrans" cxnId="{A666DE2B-4D28-48C8-8969-B0689B802CBC}">
      <dgm:prSet/>
      <dgm:spPr/>
      <dgm:t>
        <a:bodyPr/>
        <a:lstStyle/>
        <a:p>
          <a:endParaRPr lang="en-US"/>
        </a:p>
      </dgm:t>
    </dgm:pt>
    <dgm:pt modelId="{2E0EFAE1-26D9-4328-9717-224A2B6B9C86}" type="pres">
      <dgm:prSet presAssocID="{CF903325-54F3-4F14-9F06-AF968F2589BE}" presName="linear" presStyleCnt="0">
        <dgm:presLayoutVars>
          <dgm:dir/>
          <dgm:animLvl val="lvl"/>
          <dgm:resizeHandles val="exact"/>
        </dgm:presLayoutVars>
      </dgm:prSet>
      <dgm:spPr/>
      <dgm:t>
        <a:bodyPr/>
        <a:lstStyle/>
        <a:p>
          <a:endParaRPr lang="en-US"/>
        </a:p>
      </dgm:t>
    </dgm:pt>
    <dgm:pt modelId="{2D6F8CDB-A876-4242-AF1F-B0DC1BB382F4}" type="pres">
      <dgm:prSet presAssocID="{F3A8B46A-E8F9-47EA-8866-D04CEC424293}" presName="parentLin" presStyleCnt="0"/>
      <dgm:spPr/>
    </dgm:pt>
    <dgm:pt modelId="{BBF58AC5-B06D-41FF-9FCF-0247E3092B21}" type="pres">
      <dgm:prSet presAssocID="{F3A8B46A-E8F9-47EA-8866-D04CEC424293}" presName="parentLeftMargin" presStyleLbl="node1" presStyleIdx="0" presStyleCnt="1"/>
      <dgm:spPr/>
      <dgm:t>
        <a:bodyPr/>
        <a:lstStyle/>
        <a:p>
          <a:endParaRPr lang="en-US"/>
        </a:p>
      </dgm:t>
    </dgm:pt>
    <dgm:pt modelId="{90AB4E1A-796E-49F6-A25F-48C36E46E4C8}" type="pres">
      <dgm:prSet presAssocID="{F3A8B46A-E8F9-47EA-8866-D04CEC424293}" presName="parentText" presStyleLbl="node1" presStyleIdx="0" presStyleCnt="1">
        <dgm:presLayoutVars>
          <dgm:chMax val="0"/>
          <dgm:bulletEnabled val="1"/>
        </dgm:presLayoutVars>
      </dgm:prSet>
      <dgm:spPr/>
      <dgm:t>
        <a:bodyPr/>
        <a:lstStyle/>
        <a:p>
          <a:endParaRPr lang="en-US"/>
        </a:p>
      </dgm:t>
    </dgm:pt>
    <dgm:pt modelId="{C3A1B2F5-1D13-49F8-9ABB-CB088385BB3A}" type="pres">
      <dgm:prSet presAssocID="{F3A8B46A-E8F9-47EA-8866-D04CEC424293}" presName="negativeSpace" presStyleCnt="0"/>
      <dgm:spPr/>
    </dgm:pt>
    <dgm:pt modelId="{8CC66B66-CCEE-4425-954F-72EF9153E663}" type="pres">
      <dgm:prSet presAssocID="{F3A8B46A-E8F9-47EA-8866-D04CEC424293}" presName="childText" presStyleLbl="conFgAcc1" presStyleIdx="0" presStyleCnt="1">
        <dgm:presLayoutVars>
          <dgm:bulletEnabled val="1"/>
        </dgm:presLayoutVars>
      </dgm:prSet>
      <dgm:spPr/>
      <dgm:t>
        <a:bodyPr/>
        <a:lstStyle/>
        <a:p>
          <a:endParaRPr lang="en-US"/>
        </a:p>
      </dgm:t>
    </dgm:pt>
  </dgm:ptLst>
  <dgm:cxnLst>
    <dgm:cxn modelId="{B33D9845-F934-43FE-A3AA-771208AF4993}" type="presOf" srcId="{F3A8B46A-E8F9-47EA-8866-D04CEC424293}" destId="{BBF58AC5-B06D-41FF-9FCF-0247E3092B21}" srcOrd="0" destOrd="0" presId="urn:microsoft.com/office/officeart/2005/8/layout/list1"/>
    <dgm:cxn modelId="{9F41E332-58C4-4A7D-A47B-431B3B8417D4}" type="presOf" srcId="{B9E1D026-4C69-459F-9E4D-B50660618FE6}" destId="{8CC66B66-CCEE-4425-954F-72EF9153E663}" srcOrd="0" destOrd="2" presId="urn:microsoft.com/office/officeart/2005/8/layout/list1"/>
    <dgm:cxn modelId="{E84224DD-3CC2-4CB8-BD86-B07DFC8C1D1A}" type="presOf" srcId="{2FDF7AC7-C259-4B44-A6F4-0B3D79F61DB2}" destId="{8CC66B66-CCEE-4425-954F-72EF9153E663}" srcOrd="0" destOrd="1" presId="urn:microsoft.com/office/officeart/2005/8/layout/list1"/>
    <dgm:cxn modelId="{C61359FF-EBA0-462C-80DC-68B5F555E33E}" srcId="{F3A8B46A-E8F9-47EA-8866-D04CEC424293}" destId="{2FDF7AC7-C259-4B44-A6F4-0B3D79F61DB2}" srcOrd="1" destOrd="0" parTransId="{1AA55E69-4DB0-473A-A7D6-9F12EBB942C4}" sibTransId="{A25074FD-497A-4CFC-B6E5-ED62D1BDEC35}"/>
    <dgm:cxn modelId="{6FFB2121-CCD8-4144-99EB-B30FE84FCFD6}" type="presOf" srcId="{CF903325-54F3-4F14-9F06-AF968F2589BE}" destId="{2E0EFAE1-26D9-4328-9717-224A2B6B9C86}" srcOrd="0" destOrd="0" presId="urn:microsoft.com/office/officeart/2005/8/layout/list1"/>
    <dgm:cxn modelId="{C31031DD-0688-4BAA-BB4B-8C222A55B6D5}" type="presOf" srcId="{F3A8B46A-E8F9-47EA-8866-D04CEC424293}" destId="{90AB4E1A-796E-49F6-A25F-48C36E46E4C8}" srcOrd="1" destOrd="0" presId="urn:microsoft.com/office/officeart/2005/8/layout/list1"/>
    <dgm:cxn modelId="{3BB12928-00DE-4D01-87ED-3CE102C2AB5C}" srcId="{CF903325-54F3-4F14-9F06-AF968F2589BE}" destId="{F3A8B46A-E8F9-47EA-8866-D04CEC424293}" srcOrd="0" destOrd="0" parTransId="{7ABDB34E-1562-4523-90C6-EAEB3A1D753B}" sibTransId="{2195335E-06F6-47F5-94CD-64DBB9431F6A}"/>
    <dgm:cxn modelId="{A666DE2B-4D28-48C8-8969-B0689B802CBC}" srcId="{F3A8B46A-E8F9-47EA-8866-D04CEC424293}" destId="{B9E1D026-4C69-459F-9E4D-B50660618FE6}" srcOrd="2" destOrd="0" parTransId="{60A4BAB2-5389-41B9-9E88-B76DAD1FC638}" sibTransId="{C49D82E1-2857-4B53-B805-3A92C1A351EE}"/>
    <dgm:cxn modelId="{C514BE61-F800-4A9C-9E9A-9FC627694DC0}" type="presOf" srcId="{F608F84C-EE05-4DE4-A103-CD0DC0FBA7EC}" destId="{8CC66B66-CCEE-4425-954F-72EF9153E663}" srcOrd="0" destOrd="0" presId="urn:microsoft.com/office/officeart/2005/8/layout/list1"/>
    <dgm:cxn modelId="{F3551E08-00C9-49A7-8FA3-BBED22162541}" srcId="{F3A8B46A-E8F9-47EA-8866-D04CEC424293}" destId="{F608F84C-EE05-4DE4-A103-CD0DC0FBA7EC}" srcOrd="0" destOrd="0" parTransId="{177B436B-8F19-4C8E-9CF8-9D875C4C505F}" sibTransId="{285419F3-3E9B-4C01-8279-B6503A3F7ADE}"/>
    <dgm:cxn modelId="{4FFFEB72-AD65-4AA3-9493-66DBAECACD74}" type="presParOf" srcId="{2E0EFAE1-26D9-4328-9717-224A2B6B9C86}" destId="{2D6F8CDB-A876-4242-AF1F-B0DC1BB382F4}" srcOrd="0" destOrd="0" presId="urn:microsoft.com/office/officeart/2005/8/layout/list1"/>
    <dgm:cxn modelId="{8D818A95-C396-4550-8B47-30B2FA361D4A}" type="presParOf" srcId="{2D6F8CDB-A876-4242-AF1F-B0DC1BB382F4}" destId="{BBF58AC5-B06D-41FF-9FCF-0247E3092B21}" srcOrd="0" destOrd="0" presId="urn:microsoft.com/office/officeart/2005/8/layout/list1"/>
    <dgm:cxn modelId="{245B869B-3286-4AD6-994C-4C2C10D18AC8}" type="presParOf" srcId="{2D6F8CDB-A876-4242-AF1F-B0DC1BB382F4}" destId="{90AB4E1A-796E-49F6-A25F-48C36E46E4C8}" srcOrd="1" destOrd="0" presId="urn:microsoft.com/office/officeart/2005/8/layout/list1"/>
    <dgm:cxn modelId="{0C4C13E5-7385-4B6C-9526-BD8FAB4E8525}" type="presParOf" srcId="{2E0EFAE1-26D9-4328-9717-224A2B6B9C86}" destId="{C3A1B2F5-1D13-49F8-9ABB-CB088385BB3A}" srcOrd="1" destOrd="0" presId="urn:microsoft.com/office/officeart/2005/8/layout/list1"/>
    <dgm:cxn modelId="{B82BAE9C-FC1E-49C5-8C4D-EB6464D3E032}" type="presParOf" srcId="{2E0EFAE1-26D9-4328-9717-224A2B6B9C86}" destId="{8CC66B66-CCEE-4425-954F-72EF9153E663}"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5F8E46-7620-4BE3-A9C0-C3157DCF698F}"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67D74B11-EE61-4D64-9521-9A783924AE9C}">
      <dgm:prSet phldrT="[Text]"/>
      <dgm:spPr/>
      <dgm:t>
        <a:bodyPr/>
        <a:lstStyle/>
        <a:p>
          <a:r>
            <a:rPr lang="en-US" dirty="0" smtClean="0"/>
            <a:t>Computational edge detection</a:t>
          </a:r>
          <a:endParaRPr lang="en-US" dirty="0"/>
        </a:p>
      </dgm:t>
    </dgm:pt>
    <dgm:pt modelId="{36CA39F8-1ED1-47DB-8847-A0F39A9E3470}" type="parTrans" cxnId="{204ECE76-1020-4D28-AE7E-0A4FFD5BD09E}">
      <dgm:prSet/>
      <dgm:spPr/>
      <dgm:t>
        <a:bodyPr/>
        <a:lstStyle/>
        <a:p>
          <a:endParaRPr lang="en-US"/>
        </a:p>
      </dgm:t>
    </dgm:pt>
    <dgm:pt modelId="{42D47717-AF31-4FF7-AD62-6C6945710579}" type="sibTrans" cxnId="{204ECE76-1020-4D28-AE7E-0A4FFD5BD09E}">
      <dgm:prSet/>
      <dgm:spPr/>
      <dgm:t>
        <a:bodyPr/>
        <a:lstStyle/>
        <a:p>
          <a:endParaRPr lang="en-US"/>
        </a:p>
      </dgm:t>
    </dgm:pt>
    <dgm:pt modelId="{D8FA1653-D238-4538-9B3B-94368131F4DC}">
      <dgm:prSet phldrT="[Text]"/>
      <dgm:spPr/>
      <dgm:t>
        <a:bodyPr/>
        <a:lstStyle/>
        <a:p>
          <a:r>
            <a:rPr lang="en-US" dirty="0" smtClean="0"/>
            <a:t>How does it work</a:t>
          </a:r>
          <a:endParaRPr lang="en-US" dirty="0"/>
        </a:p>
      </dgm:t>
    </dgm:pt>
    <dgm:pt modelId="{7520059F-CFAA-4058-9945-EAFCC40A7267}" type="parTrans" cxnId="{2A17A5A0-A1FC-446F-B39F-76C71248EA64}">
      <dgm:prSet/>
      <dgm:spPr/>
      <dgm:t>
        <a:bodyPr/>
        <a:lstStyle/>
        <a:p>
          <a:endParaRPr lang="en-US"/>
        </a:p>
      </dgm:t>
    </dgm:pt>
    <dgm:pt modelId="{7815FFB3-9CA2-415D-87BA-5585247BEF7E}" type="sibTrans" cxnId="{2A17A5A0-A1FC-446F-B39F-76C71248EA64}">
      <dgm:prSet/>
      <dgm:spPr/>
      <dgm:t>
        <a:bodyPr/>
        <a:lstStyle/>
        <a:p>
          <a:endParaRPr lang="en-US"/>
        </a:p>
      </dgm:t>
    </dgm:pt>
    <dgm:pt modelId="{7DD4D2A5-FF78-41C5-910C-EF5E141ED68C}">
      <dgm:prSet phldrT="[Text]"/>
      <dgm:spPr/>
      <dgm:t>
        <a:bodyPr/>
        <a:lstStyle/>
        <a:p>
          <a:r>
            <a:rPr lang="en-US" dirty="0" smtClean="0"/>
            <a:t>Test example</a:t>
          </a:r>
          <a:endParaRPr lang="en-US" dirty="0"/>
        </a:p>
      </dgm:t>
    </dgm:pt>
    <dgm:pt modelId="{DF116D6D-7316-4DFD-AF83-42FA1722645E}" type="parTrans" cxnId="{224AE0B1-2E64-4C14-9F79-9D66C34031EB}">
      <dgm:prSet/>
      <dgm:spPr/>
      <dgm:t>
        <a:bodyPr/>
        <a:lstStyle/>
        <a:p>
          <a:endParaRPr lang="en-US"/>
        </a:p>
      </dgm:t>
    </dgm:pt>
    <dgm:pt modelId="{E39C13CF-3A7E-47D6-BA9C-68D01E40D428}" type="sibTrans" cxnId="{224AE0B1-2E64-4C14-9F79-9D66C34031EB}">
      <dgm:prSet/>
      <dgm:spPr/>
      <dgm:t>
        <a:bodyPr/>
        <a:lstStyle/>
        <a:p>
          <a:endParaRPr lang="en-US"/>
        </a:p>
      </dgm:t>
    </dgm:pt>
    <dgm:pt modelId="{C14652F5-A6E6-436D-8A40-FEACD9702B36}">
      <dgm:prSet phldrT="[Text]"/>
      <dgm:spPr/>
      <dgm:t>
        <a:bodyPr/>
        <a:lstStyle/>
        <a:p>
          <a:r>
            <a:rPr lang="en-US" dirty="0" smtClean="0"/>
            <a:t>Based on image processing techniques (Canny Filter)</a:t>
          </a:r>
          <a:endParaRPr lang="en-US" dirty="0"/>
        </a:p>
      </dgm:t>
    </dgm:pt>
    <dgm:pt modelId="{C6B9162B-EF40-4F79-9900-BF80A1B4852A}" type="parTrans" cxnId="{A12E8FA8-8F2C-443E-BB9E-A4B8775F55B7}">
      <dgm:prSet/>
      <dgm:spPr/>
      <dgm:t>
        <a:bodyPr/>
        <a:lstStyle/>
        <a:p>
          <a:endParaRPr lang="en-US"/>
        </a:p>
      </dgm:t>
    </dgm:pt>
    <dgm:pt modelId="{45DC1D57-2045-4FCE-A5F9-0DD11C053C79}" type="sibTrans" cxnId="{A12E8FA8-8F2C-443E-BB9E-A4B8775F55B7}">
      <dgm:prSet/>
      <dgm:spPr/>
      <dgm:t>
        <a:bodyPr/>
        <a:lstStyle/>
        <a:p>
          <a:endParaRPr lang="en-US"/>
        </a:p>
      </dgm:t>
    </dgm:pt>
    <dgm:pt modelId="{4A0CE921-8FA4-4F83-9E5C-8B00E9DB2AF2}">
      <dgm:prSet phldrT="[Text]"/>
      <dgm:spPr/>
      <dgm:t>
        <a:bodyPr/>
        <a:lstStyle/>
        <a:p>
          <a:r>
            <a:rPr lang="en-US" dirty="0" smtClean="0"/>
            <a:t>No prior assumption required</a:t>
          </a:r>
          <a:endParaRPr lang="en-US" dirty="0"/>
        </a:p>
      </dgm:t>
    </dgm:pt>
    <dgm:pt modelId="{074A3643-DEDA-474D-9DB0-AAAC9C568F9D}" type="parTrans" cxnId="{E2112B40-3E04-4E84-B4D6-FCC9587866BC}">
      <dgm:prSet/>
      <dgm:spPr/>
      <dgm:t>
        <a:bodyPr/>
        <a:lstStyle/>
        <a:p>
          <a:endParaRPr lang="en-US"/>
        </a:p>
      </dgm:t>
    </dgm:pt>
    <dgm:pt modelId="{2E44061F-C490-4943-8233-6784C9D9B60A}" type="sibTrans" cxnId="{E2112B40-3E04-4E84-B4D6-FCC9587866BC}">
      <dgm:prSet/>
      <dgm:spPr/>
      <dgm:t>
        <a:bodyPr/>
        <a:lstStyle/>
        <a:p>
          <a:endParaRPr lang="en-US"/>
        </a:p>
      </dgm:t>
    </dgm:pt>
    <dgm:pt modelId="{7B0DA8E3-0F02-43A0-B928-4ECC1EF6B454}">
      <dgm:prSet phldrT="[Text]"/>
      <dgm:spPr/>
      <dgm:t>
        <a:bodyPr/>
        <a:lstStyle/>
        <a:p>
          <a:r>
            <a:rPr lang="en-US" dirty="0" smtClean="0"/>
            <a:t>It can give information about the edge shape</a:t>
          </a:r>
          <a:endParaRPr lang="en-US" dirty="0"/>
        </a:p>
      </dgm:t>
    </dgm:pt>
    <dgm:pt modelId="{CB87ED3B-5377-44C3-B71F-F52B046E0B86}" type="parTrans" cxnId="{7B3A6608-0FBA-48A6-91EE-CDFBD3FEC667}">
      <dgm:prSet/>
      <dgm:spPr/>
      <dgm:t>
        <a:bodyPr/>
        <a:lstStyle/>
        <a:p>
          <a:endParaRPr lang="en-US"/>
        </a:p>
      </dgm:t>
    </dgm:pt>
    <dgm:pt modelId="{DF189AE1-915C-40B1-B1BB-02550D28ECC5}" type="sibTrans" cxnId="{7B3A6608-0FBA-48A6-91EE-CDFBD3FEC667}">
      <dgm:prSet/>
      <dgm:spPr/>
      <dgm:t>
        <a:bodyPr/>
        <a:lstStyle/>
        <a:p>
          <a:endParaRPr lang="en-US"/>
        </a:p>
      </dgm:t>
    </dgm:pt>
    <dgm:pt modelId="{2C1F8EB8-FFD1-41D2-AAB4-65989A29E836}">
      <dgm:prSet phldrT="[Text]"/>
      <dgm:spPr/>
      <dgm:t>
        <a:bodyPr/>
        <a:lstStyle/>
        <a:p>
          <a:r>
            <a:rPr lang="en-US" dirty="0" smtClean="0"/>
            <a:t>Convoluting the function to analyze with a special weighting function</a:t>
          </a:r>
          <a:endParaRPr lang="en-US" dirty="0"/>
        </a:p>
      </dgm:t>
    </dgm:pt>
    <dgm:pt modelId="{3228179F-00C6-4CC3-B752-D60735107C56}" type="parTrans" cxnId="{37A8D906-D508-4C68-8776-F19C85E5864A}">
      <dgm:prSet/>
      <dgm:spPr/>
      <dgm:t>
        <a:bodyPr/>
        <a:lstStyle/>
        <a:p>
          <a:endParaRPr lang="en-US"/>
        </a:p>
      </dgm:t>
    </dgm:pt>
    <dgm:pt modelId="{9093F4BC-AD73-430C-9C01-BE6CC54F4C15}" type="sibTrans" cxnId="{37A8D906-D508-4C68-8776-F19C85E5864A}">
      <dgm:prSet/>
      <dgm:spPr/>
      <dgm:t>
        <a:bodyPr/>
        <a:lstStyle/>
        <a:p>
          <a:endParaRPr lang="en-US"/>
        </a:p>
      </dgm:t>
    </dgm:pt>
    <dgm:pt modelId="{672A8E0D-6D7C-42CC-BD2B-C758042891B2}">
      <dgm:prSet phldrT="[Text]"/>
      <dgm:spPr/>
      <dgm:t>
        <a:bodyPr/>
        <a:lstStyle/>
        <a:p>
          <a:r>
            <a:rPr lang="en-US" dirty="0" smtClean="0"/>
            <a:t>Weighting function is optimized for the feature to detect (Steps, ridges, Roofs)</a:t>
          </a:r>
          <a:endParaRPr lang="en-US" dirty="0"/>
        </a:p>
      </dgm:t>
    </dgm:pt>
    <dgm:pt modelId="{2BF9FCE6-DE11-41C5-9765-F6C4CCFEF7B9}" type="parTrans" cxnId="{1654AC51-415D-4B9D-8B69-03B90FA0F8E9}">
      <dgm:prSet/>
      <dgm:spPr/>
      <dgm:t>
        <a:bodyPr/>
        <a:lstStyle/>
        <a:p>
          <a:endParaRPr lang="en-US"/>
        </a:p>
      </dgm:t>
    </dgm:pt>
    <dgm:pt modelId="{FF3D0BFA-B4CA-4ADB-8BA1-11079852CF93}" type="sibTrans" cxnId="{1654AC51-415D-4B9D-8B69-03B90FA0F8E9}">
      <dgm:prSet/>
      <dgm:spPr/>
      <dgm:t>
        <a:bodyPr/>
        <a:lstStyle/>
        <a:p>
          <a:endParaRPr lang="en-US"/>
        </a:p>
      </dgm:t>
    </dgm:pt>
    <dgm:pt modelId="{84CE53F7-79A1-4A4D-AFB4-412E6CDA3A68}">
      <dgm:prSet phldrT="[Text]"/>
      <dgm:spPr/>
      <dgm:t>
        <a:bodyPr/>
        <a:lstStyle/>
        <a:p>
          <a:r>
            <a:rPr lang="en-US" dirty="0" smtClean="0"/>
            <a:t>First derivative of a </a:t>
          </a:r>
          <a:r>
            <a:rPr lang="en-US" dirty="0" err="1" smtClean="0"/>
            <a:t>gaussian</a:t>
          </a:r>
          <a:r>
            <a:rPr lang="en-US" dirty="0" smtClean="0"/>
            <a:t> is almost optimal for edges</a:t>
          </a:r>
          <a:endParaRPr lang="en-US" dirty="0"/>
        </a:p>
      </dgm:t>
    </dgm:pt>
    <dgm:pt modelId="{24BB7AD1-8980-444F-A5FA-AEE0D2C35C81}" type="parTrans" cxnId="{17FAF0E5-7956-439C-BB68-DA1880E1D7FC}">
      <dgm:prSet/>
      <dgm:spPr/>
      <dgm:t>
        <a:bodyPr/>
        <a:lstStyle/>
        <a:p>
          <a:endParaRPr lang="en-US"/>
        </a:p>
      </dgm:t>
    </dgm:pt>
    <dgm:pt modelId="{0A18FB1D-6F2B-4985-BB68-D668EAE38C61}" type="sibTrans" cxnId="{17FAF0E5-7956-439C-BB68-DA1880E1D7FC}">
      <dgm:prSet/>
      <dgm:spPr/>
      <dgm:t>
        <a:bodyPr/>
        <a:lstStyle/>
        <a:p>
          <a:endParaRPr lang="en-US"/>
        </a:p>
      </dgm:t>
    </dgm:pt>
    <dgm:pt modelId="{D86FCE83-B0DF-4B2D-ABD6-DA40FF0B92A6}">
      <dgm:prSet phldrT="[Text]"/>
      <dgm:spPr/>
      <dgm:t>
        <a:bodyPr/>
        <a:lstStyle/>
        <a:p>
          <a:r>
            <a:rPr lang="en-US" dirty="0" smtClean="0"/>
            <a:t>See: </a:t>
          </a:r>
          <a:r>
            <a:rPr lang="en-US" dirty="0" smtClean="0">
              <a:hlinkClick xmlns:r="http://schemas.openxmlformats.org/officeDocument/2006/relationships" r:id="rId1"/>
            </a:rPr>
            <a:t>John Canny – A Computational approach to edge Detection (1986)</a:t>
          </a:r>
          <a:endParaRPr lang="en-US" dirty="0"/>
        </a:p>
      </dgm:t>
    </dgm:pt>
    <dgm:pt modelId="{73B1089B-A8DE-491F-9469-14F7C0A5B186}" type="parTrans" cxnId="{470DABEB-AE30-4314-80A5-23D29B413C4C}">
      <dgm:prSet/>
      <dgm:spPr/>
      <dgm:t>
        <a:bodyPr/>
        <a:lstStyle/>
        <a:p>
          <a:endParaRPr lang="en-US"/>
        </a:p>
      </dgm:t>
    </dgm:pt>
    <dgm:pt modelId="{22385A6E-6E09-4A54-8CE8-1A6562AE4A45}" type="sibTrans" cxnId="{470DABEB-AE30-4314-80A5-23D29B413C4C}">
      <dgm:prSet/>
      <dgm:spPr/>
      <dgm:t>
        <a:bodyPr/>
        <a:lstStyle/>
        <a:p>
          <a:endParaRPr lang="en-US"/>
        </a:p>
      </dgm:t>
    </dgm:pt>
    <dgm:pt modelId="{9DF25DE1-FBA3-489F-9B25-8C202064909E}">
      <dgm:prSet phldrT="[Text]"/>
      <dgm:spPr/>
      <dgm:t>
        <a:bodyPr/>
        <a:lstStyle/>
        <a:p>
          <a:r>
            <a:rPr lang="en-US" dirty="0" smtClean="0"/>
            <a:t>Step function at 0</a:t>
          </a:r>
          <a:endParaRPr lang="en-US" dirty="0"/>
        </a:p>
      </dgm:t>
    </dgm:pt>
    <dgm:pt modelId="{8068DD35-7816-412C-A9B7-BCF5274CDA74}" type="parTrans" cxnId="{DE59A3A0-3BE0-4770-ADA4-9BA746D08EEE}">
      <dgm:prSet/>
      <dgm:spPr/>
      <dgm:t>
        <a:bodyPr/>
        <a:lstStyle/>
        <a:p>
          <a:endParaRPr lang="en-US"/>
        </a:p>
      </dgm:t>
    </dgm:pt>
    <dgm:pt modelId="{9CBDA112-ED88-4E5F-B15B-9CAC46404774}" type="sibTrans" cxnId="{DE59A3A0-3BE0-4770-ADA4-9BA746D08EEE}">
      <dgm:prSet/>
      <dgm:spPr/>
      <dgm:t>
        <a:bodyPr/>
        <a:lstStyle/>
        <a:p>
          <a:endParaRPr lang="en-US"/>
        </a:p>
      </dgm:t>
    </dgm:pt>
    <dgm:pt modelId="{B1605D36-E743-436A-BCB8-BA13790F76F2}">
      <dgm:prSet phldrT="[Text]"/>
      <dgm:spPr/>
      <dgm:t>
        <a:bodyPr/>
        <a:lstStyle/>
        <a:p>
          <a:r>
            <a:rPr lang="en-US" dirty="0" smtClean="0"/>
            <a:t>Gaussian smearing</a:t>
          </a:r>
          <a:endParaRPr lang="en-US" dirty="0"/>
        </a:p>
      </dgm:t>
    </dgm:pt>
    <dgm:pt modelId="{D6FC440D-C1C0-4EB1-809A-3D0F6FDFDBEE}" type="parTrans" cxnId="{15092EAE-1E8E-4184-AFB8-4A3CF119C96F}">
      <dgm:prSet/>
      <dgm:spPr/>
      <dgm:t>
        <a:bodyPr/>
        <a:lstStyle/>
        <a:p>
          <a:endParaRPr lang="en-US"/>
        </a:p>
      </dgm:t>
    </dgm:pt>
    <dgm:pt modelId="{943D3AFC-461F-43D0-9374-5EA59628E066}" type="sibTrans" cxnId="{15092EAE-1E8E-4184-AFB8-4A3CF119C96F}">
      <dgm:prSet/>
      <dgm:spPr/>
      <dgm:t>
        <a:bodyPr/>
        <a:lstStyle/>
        <a:p>
          <a:endParaRPr lang="en-US"/>
        </a:p>
      </dgm:t>
    </dgm:pt>
    <dgm:pt modelId="{18F11A5D-8CC6-47CC-8943-D0ADA829FAB7}">
      <dgm:prSet phldrT="[Text]"/>
      <dgm:spPr/>
      <dgm:t>
        <a:bodyPr/>
        <a:lstStyle/>
        <a:p>
          <a:r>
            <a:rPr lang="en-US" dirty="0" smtClean="0"/>
            <a:t>Poisson random noise</a:t>
          </a:r>
          <a:endParaRPr lang="en-US" dirty="0"/>
        </a:p>
      </dgm:t>
    </dgm:pt>
    <dgm:pt modelId="{FFAAFE32-0383-4A46-889E-B6279B70539B}" type="parTrans" cxnId="{F2BD47F0-4088-4DCD-94AA-3DA18F20539F}">
      <dgm:prSet/>
      <dgm:spPr/>
      <dgm:t>
        <a:bodyPr/>
        <a:lstStyle/>
        <a:p>
          <a:endParaRPr lang="en-US"/>
        </a:p>
      </dgm:t>
    </dgm:pt>
    <dgm:pt modelId="{40A29E4F-EE7B-496C-8817-64BBAAB6330A}" type="sibTrans" cxnId="{F2BD47F0-4088-4DCD-94AA-3DA18F20539F}">
      <dgm:prSet/>
      <dgm:spPr/>
      <dgm:t>
        <a:bodyPr/>
        <a:lstStyle/>
        <a:p>
          <a:endParaRPr lang="en-US"/>
        </a:p>
      </dgm:t>
    </dgm:pt>
    <dgm:pt modelId="{0A645431-CEBF-4B76-8F07-6D677FF07BB6}" type="pres">
      <dgm:prSet presAssocID="{D05F8E46-7620-4BE3-A9C0-C3157DCF698F}" presName="linear" presStyleCnt="0">
        <dgm:presLayoutVars>
          <dgm:dir/>
          <dgm:animLvl val="lvl"/>
          <dgm:resizeHandles val="exact"/>
        </dgm:presLayoutVars>
      </dgm:prSet>
      <dgm:spPr/>
      <dgm:t>
        <a:bodyPr/>
        <a:lstStyle/>
        <a:p>
          <a:endParaRPr lang="en-US"/>
        </a:p>
      </dgm:t>
    </dgm:pt>
    <dgm:pt modelId="{8EEA0F9D-2BF3-4C55-9BFA-496CEF3318F3}" type="pres">
      <dgm:prSet presAssocID="{67D74B11-EE61-4D64-9521-9A783924AE9C}" presName="parentLin" presStyleCnt="0"/>
      <dgm:spPr/>
    </dgm:pt>
    <dgm:pt modelId="{E68E8929-EE5E-4082-9765-952833579D9E}" type="pres">
      <dgm:prSet presAssocID="{67D74B11-EE61-4D64-9521-9A783924AE9C}" presName="parentLeftMargin" presStyleLbl="node1" presStyleIdx="0" presStyleCnt="3"/>
      <dgm:spPr/>
      <dgm:t>
        <a:bodyPr/>
        <a:lstStyle/>
        <a:p>
          <a:endParaRPr lang="en-US"/>
        </a:p>
      </dgm:t>
    </dgm:pt>
    <dgm:pt modelId="{BC36239F-F024-48E9-836B-D02F95C87CA5}" type="pres">
      <dgm:prSet presAssocID="{67D74B11-EE61-4D64-9521-9A783924AE9C}" presName="parentText" presStyleLbl="node1" presStyleIdx="0" presStyleCnt="3">
        <dgm:presLayoutVars>
          <dgm:chMax val="0"/>
          <dgm:bulletEnabled val="1"/>
        </dgm:presLayoutVars>
      </dgm:prSet>
      <dgm:spPr/>
      <dgm:t>
        <a:bodyPr/>
        <a:lstStyle/>
        <a:p>
          <a:endParaRPr lang="en-US"/>
        </a:p>
      </dgm:t>
    </dgm:pt>
    <dgm:pt modelId="{EA59440B-649F-44F5-8FE6-7A1ED9CEF1CC}" type="pres">
      <dgm:prSet presAssocID="{67D74B11-EE61-4D64-9521-9A783924AE9C}" presName="negativeSpace" presStyleCnt="0"/>
      <dgm:spPr/>
    </dgm:pt>
    <dgm:pt modelId="{26E4FB5B-7A8D-4545-AE18-179940A11F69}" type="pres">
      <dgm:prSet presAssocID="{67D74B11-EE61-4D64-9521-9A783924AE9C}" presName="childText" presStyleLbl="conFgAcc1" presStyleIdx="0" presStyleCnt="3">
        <dgm:presLayoutVars>
          <dgm:bulletEnabled val="1"/>
        </dgm:presLayoutVars>
      </dgm:prSet>
      <dgm:spPr/>
      <dgm:t>
        <a:bodyPr/>
        <a:lstStyle/>
        <a:p>
          <a:endParaRPr lang="en-US"/>
        </a:p>
      </dgm:t>
    </dgm:pt>
    <dgm:pt modelId="{1CEE660D-F528-4E47-B6D6-99AEED6935DE}" type="pres">
      <dgm:prSet presAssocID="{42D47717-AF31-4FF7-AD62-6C6945710579}" presName="spaceBetweenRectangles" presStyleCnt="0"/>
      <dgm:spPr/>
    </dgm:pt>
    <dgm:pt modelId="{EEF74EBA-B490-4F66-9D4F-0745AC02040D}" type="pres">
      <dgm:prSet presAssocID="{D8FA1653-D238-4538-9B3B-94368131F4DC}" presName="parentLin" presStyleCnt="0"/>
      <dgm:spPr/>
    </dgm:pt>
    <dgm:pt modelId="{911E34C6-0BE7-42D9-8922-E686A5F6F615}" type="pres">
      <dgm:prSet presAssocID="{D8FA1653-D238-4538-9B3B-94368131F4DC}" presName="parentLeftMargin" presStyleLbl="node1" presStyleIdx="0" presStyleCnt="3"/>
      <dgm:spPr/>
      <dgm:t>
        <a:bodyPr/>
        <a:lstStyle/>
        <a:p>
          <a:endParaRPr lang="en-US"/>
        </a:p>
      </dgm:t>
    </dgm:pt>
    <dgm:pt modelId="{881820CD-D492-45C8-A76F-FA4B6E4FE14D}" type="pres">
      <dgm:prSet presAssocID="{D8FA1653-D238-4538-9B3B-94368131F4DC}" presName="parentText" presStyleLbl="node1" presStyleIdx="1" presStyleCnt="3">
        <dgm:presLayoutVars>
          <dgm:chMax val="0"/>
          <dgm:bulletEnabled val="1"/>
        </dgm:presLayoutVars>
      </dgm:prSet>
      <dgm:spPr/>
      <dgm:t>
        <a:bodyPr/>
        <a:lstStyle/>
        <a:p>
          <a:endParaRPr lang="en-US"/>
        </a:p>
      </dgm:t>
    </dgm:pt>
    <dgm:pt modelId="{FB596FD1-9CCB-4C57-A109-257B4D0A87C2}" type="pres">
      <dgm:prSet presAssocID="{D8FA1653-D238-4538-9B3B-94368131F4DC}" presName="negativeSpace" presStyleCnt="0"/>
      <dgm:spPr/>
    </dgm:pt>
    <dgm:pt modelId="{6CBE2D66-3FAB-4266-AB69-28DBC1F39A6A}" type="pres">
      <dgm:prSet presAssocID="{D8FA1653-D238-4538-9B3B-94368131F4DC}" presName="childText" presStyleLbl="conFgAcc1" presStyleIdx="1" presStyleCnt="3">
        <dgm:presLayoutVars>
          <dgm:bulletEnabled val="1"/>
        </dgm:presLayoutVars>
      </dgm:prSet>
      <dgm:spPr/>
      <dgm:t>
        <a:bodyPr/>
        <a:lstStyle/>
        <a:p>
          <a:endParaRPr lang="en-US"/>
        </a:p>
      </dgm:t>
    </dgm:pt>
    <dgm:pt modelId="{E71593A5-8AF4-42A3-940C-141D37598044}" type="pres">
      <dgm:prSet presAssocID="{7815FFB3-9CA2-415D-87BA-5585247BEF7E}" presName="spaceBetweenRectangles" presStyleCnt="0"/>
      <dgm:spPr/>
    </dgm:pt>
    <dgm:pt modelId="{8A4134E8-62A8-4EC1-B443-528DCE3EF1EC}" type="pres">
      <dgm:prSet presAssocID="{7DD4D2A5-FF78-41C5-910C-EF5E141ED68C}" presName="parentLin" presStyleCnt="0"/>
      <dgm:spPr/>
    </dgm:pt>
    <dgm:pt modelId="{389F9817-8DE0-4B81-ABD3-A1BDB8182A52}" type="pres">
      <dgm:prSet presAssocID="{7DD4D2A5-FF78-41C5-910C-EF5E141ED68C}" presName="parentLeftMargin" presStyleLbl="node1" presStyleIdx="1" presStyleCnt="3"/>
      <dgm:spPr/>
      <dgm:t>
        <a:bodyPr/>
        <a:lstStyle/>
        <a:p>
          <a:endParaRPr lang="en-US"/>
        </a:p>
      </dgm:t>
    </dgm:pt>
    <dgm:pt modelId="{638E95CA-DEE7-46AE-A648-C8E25A861823}" type="pres">
      <dgm:prSet presAssocID="{7DD4D2A5-FF78-41C5-910C-EF5E141ED68C}" presName="parentText" presStyleLbl="node1" presStyleIdx="2" presStyleCnt="3">
        <dgm:presLayoutVars>
          <dgm:chMax val="0"/>
          <dgm:bulletEnabled val="1"/>
        </dgm:presLayoutVars>
      </dgm:prSet>
      <dgm:spPr/>
      <dgm:t>
        <a:bodyPr/>
        <a:lstStyle/>
        <a:p>
          <a:endParaRPr lang="en-US"/>
        </a:p>
      </dgm:t>
    </dgm:pt>
    <dgm:pt modelId="{AA5ACF23-6E43-45B1-BFAB-0A128AA85BF2}" type="pres">
      <dgm:prSet presAssocID="{7DD4D2A5-FF78-41C5-910C-EF5E141ED68C}" presName="negativeSpace" presStyleCnt="0"/>
      <dgm:spPr/>
    </dgm:pt>
    <dgm:pt modelId="{EBE5850B-D3C9-4058-9DFE-3E487BB86D7C}" type="pres">
      <dgm:prSet presAssocID="{7DD4D2A5-FF78-41C5-910C-EF5E141ED68C}" presName="childText" presStyleLbl="conFgAcc1" presStyleIdx="2" presStyleCnt="3">
        <dgm:presLayoutVars>
          <dgm:bulletEnabled val="1"/>
        </dgm:presLayoutVars>
      </dgm:prSet>
      <dgm:spPr/>
      <dgm:t>
        <a:bodyPr/>
        <a:lstStyle/>
        <a:p>
          <a:endParaRPr lang="en-US"/>
        </a:p>
      </dgm:t>
    </dgm:pt>
  </dgm:ptLst>
  <dgm:cxnLst>
    <dgm:cxn modelId="{224AE0B1-2E64-4C14-9F79-9D66C34031EB}" srcId="{D05F8E46-7620-4BE3-A9C0-C3157DCF698F}" destId="{7DD4D2A5-FF78-41C5-910C-EF5E141ED68C}" srcOrd="2" destOrd="0" parTransId="{DF116D6D-7316-4DFD-AF83-42FA1722645E}" sibTransId="{E39C13CF-3A7E-47D6-BA9C-68D01E40D428}"/>
    <dgm:cxn modelId="{92D0C95A-D6B2-4F87-889D-8CD48C9674AE}" type="presOf" srcId="{D86FCE83-B0DF-4B2D-ABD6-DA40FF0B92A6}" destId="{6CBE2D66-3FAB-4266-AB69-28DBC1F39A6A}" srcOrd="0" destOrd="3" presId="urn:microsoft.com/office/officeart/2005/8/layout/list1"/>
    <dgm:cxn modelId="{F2BD47F0-4088-4DCD-94AA-3DA18F20539F}" srcId="{7DD4D2A5-FF78-41C5-910C-EF5E141ED68C}" destId="{18F11A5D-8CC6-47CC-8943-D0ADA829FAB7}" srcOrd="2" destOrd="0" parTransId="{FFAAFE32-0383-4A46-889E-B6279B70539B}" sibTransId="{40A29E4F-EE7B-496C-8817-64BBAAB6330A}"/>
    <dgm:cxn modelId="{DE59A3A0-3BE0-4770-ADA4-9BA746D08EEE}" srcId="{7DD4D2A5-FF78-41C5-910C-EF5E141ED68C}" destId="{9DF25DE1-FBA3-489F-9B25-8C202064909E}" srcOrd="0" destOrd="0" parTransId="{8068DD35-7816-412C-A9B7-BCF5274CDA74}" sibTransId="{9CBDA112-ED88-4E5F-B15B-9CAC46404774}"/>
    <dgm:cxn modelId="{3FD8F12C-7263-44FE-B0DD-9C8FE98C3776}" type="presOf" srcId="{67D74B11-EE61-4D64-9521-9A783924AE9C}" destId="{E68E8929-EE5E-4082-9765-952833579D9E}" srcOrd="0" destOrd="0" presId="urn:microsoft.com/office/officeart/2005/8/layout/list1"/>
    <dgm:cxn modelId="{FECDBDFE-F930-4164-B683-EABF758E107E}" type="presOf" srcId="{672A8E0D-6D7C-42CC-BD2B-C758042891B2}" destId="{6CBE2D66-3FAB-4266-AB69-28DBC1F39A6A}" srcOrd="0" destOrd="1" presId="urn:microsoft.com/office/officeart/2005/8/layout/list1"/>
    <dgm:cxn modelId="{AE4981CA-4C15-4D33-B959-05A1472111F6}" type="presOf" srcId="{18F11A5D-8CC6-47CC-8943-D0ADA829FAB7}" destId="{EBE5850B-D3C9-4058-9DFE-3E487BB86D7C}" srcOrd="0" destOrd="2" presId="urn:microsoft.com/office/officeart/2005/8/layout/list1"/>
    <dgm:cxn modelId="{E2112B40-3E04-4E84-B4D6-FCC9587866BC}" srcId="{67D74B11-EE61-4D64-9521-9A783924AE9C}" destId="{4A0CE921-8FA4-4F83-9E5C-8B00E9DB2AF2}" srcOrd="1" destOrd="0" parTransId="{074A3643-DEDA-474D-9DB0-AAAC9C568F9D}" sibTransId="{2E44061F-C490-4943-8233-6784C9D9B60A}"/>
    <dgm:cxn modelId="{470DABEB-AE30-4314-80A5-23D29B413C4C}" srcId="{D8FA1653-D238-4538-9B3B-94368131F4DC}" destId="{D86FCE83-B0DF-4B2D-ABD6-DA40FF0B92A6}" srcOrd="3" destOrd="0" parTransId="{73B1089B-A8DE-491F-9469-14F7C0A5B186}" sibTransId="{22385A6E-6E09-4A54-8CE8-1A6562AE4A45}"/>
    <dgm:cxn modelId="{A12E8FA8-8F2C-443E-BB9E-A4B8775F55B7}" srcId="{67D74B11-EE61-4D64-9521-9A783924AE9C}" destId="{C14652F5-A6E6-436D-8A40-FEACD9702B36}" srcOrd="0" destOrd="0" parTransId="{C6B9162B-EF40-4F79-9900-BF80A1B4852A}" sibTransId="{45DC1D57-2045-4FCE-A5F9-0DD11C053C79}"/>
    <dgm:cxn modelId="{C3941DA5-7332-4D43-A84B-57CADF20A002}" type="presOf" srcId="{D8FA1653-D238-4538-9B3B-94368131F4DC}" destId="{911E34C6-0BE7-42D9-8922-E686A5F6F615}" srcOrd="0" destOrd="0" presId="urn:microsoft.com/office/officeart/2005/8/layout/list1"/>
    <dgm:cxn modelId="{2A17A5A0-A1FC-446F-B39F-76C71248EA64}" srcId="{D05F8E46-7620-4BE3-A9C0-C3157DCF698F}" destId="{D8FA1653-D238-4538-9B3B-94368131F4DC}" srcOrd="1" destOrd="0" parTransId="{7520059F-CFAA-4058-9945-EAFCC40A7267}" sibTransId="{7815FFB3-9CA2-415D-87BA-5585247BEF7E}"/>
    <dgm:cxn modelId="{24EE1443-0DC7-445F-AC02-82A0BBD637AF}" type="presOf" srcId="{D8FA1653-D238-4538-9B3B-94368131F4DC}" destId="{881820CD-D492-45C8-A76F-FA4B6E4FE14D}" srcOrd="1" destOrd="0" presId="urn:microsoft.com/office/officeart/2005/8/layout/list1"/>
    <dgm:cxn modelId="{3031EC17-3D7C-43A0-9C23-1FA375A6C3D2}" type="presOf" srcId="{84CE53F7-79A1-4A4D-AFB4-412E6CDA3A68}" destId="{6CBE2D66-3FAB-4266-AB69-28DBC1F39A6A}" srcOrd="0" destOrd="2" presId="urn:microsoft.com/office/officeart/2005/8/layout/list1"/>
    <dgm:cxn modelId="{37A8D906-D508-4C68-8776-F19C85E5864A}" srcId="{D8FA1653-D238-4538-9B3B-94368131F4DC}" destId="{2C1F8EB8-FFD1-41D2-AAB4-65989A29E836}" srcOrd="0" destOrd="0" parTransId="{3228179F-00C6-4CC3-B752-D60735107C56}" sibTransId="{9093F4BC-AD73-430C-9C01-BE6CC54F4C15}"/>
    <dgm:cxn modelId="{A9484E11-B4BE-44F2-BBC8-B9F775112913}" type="presOf" srcId="{B1605D36-E743-436A-BCB8-BA13790F76F2}" destId="{EBE5850B-D3C9-4058-9DFE-3E487BB86D7C}" srcOrd="0" destOrd="1" presId="urn:microsoft.com/office/officeart/2005/8/layout/list1"/>
    <dgm:cxn modelId="{4CFFF142-5A1B-47FD-BAF9-03926B1EEC9E}" type="presOf" srcId="{7B0DA8E3-0F02-43A0-B928-4ECC1EF6B454}" destId="{26E4FB5B-7A8D-4545-AE18-179940A11F69}" srcOrd="0" destOrd="2" presId="urn:microsoft.com/office/officeart/2005/8/layout/list1"/>
    <dgm:cxn modelId="{91A88107-7509-4801-8D70-A704F079897A}" type="presOf" srcId="{C14652F5-A6E6-436D-8A40-FEACD9702B36}" destId="{26E4FB5B-7A8D-4545-AE18-179940A11F69}" srcOrd="0" destOrd="0" presId="urn:microsoft.com/office/officeart/2005/8/layout/list1"/>
    <dgm:cxn modelId="{7AA09E78-F002-43A0-B9E2-48B5FF8185DE}" type="presOf" srcId="{D05F8E46-7620-4BE3-A9C0-C3157DCF698F}" destId="{0A645431-CEBF-4B76-8F07-6D677FF07BB6}" srcOrd="0" destOrd="0" presId="urn:microsoft.com/office/officeart/2005/8/layout/list1"/>
    <dgm:cxn modelId="{7B3A6608-0FBA-48A6-91EE-CDFBD3FEC667}" srcId="{67D74B11-EE61-4D64-9521-9A783924AE9C}" destId="{7B0DA8E3-0F02-43A0-B928-4ECC1EF6B454}" srcOrd="2" destOrd="0" parTransId="{CB87ED3B-5377-44C3-B71F-F52B046E0B86}" sibTransId="{DF189AE1-915C-40B1-B1BB-02550D28ECC5}"/>
    <dgm:cxn modelId="{1654AC51-415D-4B9D-8B69-03B90FA0F8E9}" srcId="{D8FA1653-D238-4538-9B3B-94368131F4DC}" destId="{672A8E0D-6D7C-42CC-BD2B-C758042891B2}" srcOrd="1" destOrd="0" parTransId="{2BF9FCE6-DE11-41C5-9765-F6C4CCFEF7B9}" sibTransId="{FF3D0BFA-B4CA-4ADB-8BA1-11079852CF93}"/>
    <dgm:cxn modelId="{AFECA3E3-D4A5-4895-8B2D-5CD43787DB23}" type="presOf" srcId="{4A0CE921-8FA4-4F83-9E5C-8B00E9DB2AF2}" destId="{26E4FB5B-7A8D-4545-AE18-179940A11F69}" srcOrd="0" destOrd="1" presId="urn:microsoft.com/office/officeart/2005/8/layout/list1"/>
    <dgm:cxn modelId="{15092EAE-1E8E-4184-AFB8-4A3CF119C96F}" srcId="{7DD4D2A5-FF78-41C5-910C-EF5E141ED68C}" destId="{B1605D36-E743-436A-BCB8-BA13790F76F2}" srcOrd="1" destOrd="0" parTransId="{D6FC440D-C1C0-4EB1-809A-3D0F6FDFDBEE}" sibTransId="{943D3AFC-461F-43D0-9374-5EA59628E066}"/>
    <dgm:cxn modelId="{6D431293-0090-43A7-9AAA-0FBA61EA9216}" type="presOf" srcId="{7DD4D2A5-FF78-41C5-910C-EF5E141ED68C}" destId="{638E95CA-DEE7-46AE-A648-C8E25A861823}" srcOrd="1" destOrd="0" presId="urn:microsoft.com/office/officeart/2005/8/layout/list1"/>
    <dgm:cxn modelId="{204ECE76-1020-4D28-AE7E-0A4FFD5BD09E}" srcId="{D05F8E46-7620-4BE3-A9C0-C3157DCF698F}" destId="{67D74B11-EE61-4D64-9521-9A783924AE9C}" srcOrd="0" destOrd="0" parTransId="{36CA39F8-1ED1-47DB-8847-A0F39A9E3470}" sibTransId="{42D47717-AF31-4FF7-AD62-6C6945710579}"/>
    <dgm:cxn modelId="{63B07B4C-06AC-4747-8B18-0E4EE9607104}" type="presOf" srcId="{67D74B11-EE61-4D64-9521-9A783924AE9C}" destId="{BC36239F-F024-48E9-836B-D02F95C87CA5}" srcOrd="1" destOrd="0" presId="urn:microsoft.com/office/officeart/2005/8/layout/list1"/>
    <dgm:cxn modelId="{381EF331-308B-49CC-83E3-6446CC8E66B7}" type="presOf" srcId="{9DF25DE1-FBA3-489F-9B25-8C202064909E}" destId="{EBE5850B-D3C9-4058-9DFE-3E487BB86D7C}" srcOrd="0" destOrd="0" presId="urn:microsoft.com/office/officeart/2005/8/layout/list1"/>
    <dgm:cxn modelId="{17FAF0E5-7956-439C-BB68-DA1880E1D7FC}" srcId="{D8FA1653-D238-4538-9B3B-94368131F4DC}" destId="{84CE53F7-79A1-4A4D-AFB4-412E6CDA3A68}" srcOrd="2" destOrd="0" parTransId="{24BB7AD1-8980-444F-A5FA-AEE0D2C35C81}" sibTransId="{0A18FB1D-6F2B-4985-BB68-D668EAE38C61}"/>
    <dgm:cxn modelId="{064FE121-99E5-461E-AC70-A586BB9D05BD}" type="presOf" srcId="{7DD4D2A5-FF78-41C5-910C-EF5E141ED68C}" destId="{389F9817-8DE0-4B81-ABD3-A1BDB8182A52}" srcOrd="0" destOrd="0" presId="urn:microsoft.com/office/officeart/2005/8/layout/list1"/>
    <dgm:cxn modelId="{9875F0B3-23B7-4915-81BE-EA2612A501D9}" type="presOf" srcId="{2C1F8EB8-FFD1-41D2-AAB4-65989A29E836}" destId="{6CBE2D66-3FAB-4266-AB69-28DBC1F39A6A}" srcOrd="0" destOrd="0" presId="urn:microsoft.com/office/officeart/2005/8/layout/list1"/>
    <dgm:cxn modelId="{87F2E1C7-97FA-4DD0-AD19-AB7CFC5B1A36}" type="presParOf" srcId="{0A645431-CEBF-4B76-8F07-6D677FF07BB6}" destId="{8EEA0F9D-2BF3-4C55-9BFA-496CEF3318F3}" srcOrd="0" destOrd="0" presId="urn:microsoft.com/office/officeart/2005/8/layout/list1"/>
    <dgm:cxn modelId="{5FA6261E-AF11-4E6A-992E-E01725ED35B2}" type="presParOf" srcId="{8EEA0F9D-2BF3-4C55-9BFA-496CEF3318F3}" destId="{E68E8929-EE5E-4082-9765-952833579D9E}" srcOrd="0" destOrd="0" presId="urn:microsoft.com/office/officeart/2005/8/layout/list1"/>
    <dgm:cxn modelId="{220D0B35-61D7-4536-A0D8-1470AFA16E87}" type="presParOf" srcId="{8EEA0F9D-2BF3-4C55-9BFA-496CEF3318F3}" destId="{BC36239F-F024-48E9-836B-D02F95C87CA5}" srcOrd="1" destOrd="0" presId="urn:microsoft.com/office/officeart/2005/8/layout/list1"/>
    <dgm:cxn modelId="{464289E7-E212-4B31-8F53-9DFF2553E84C}" type="presParOf" srcId="{0A645431-CEBF-4B76-8F07-6D677FF07BB6}" destId="{EA59440B-649F-44F5-8FE6-7A1ED9CEF1CC}" srcOrd="1" destOrd="0" presId="urn:microsoft.com/office/officeart/2005/8/layout/list1"/>
    <dgm:cxn modelId="{070297E4-FBC3-43A6-A80A-37C905E8442D}" type="presParOf" srcId="{0A645431-CEBF-4B76-8F07-6D677FF07BB6}" destId="{26E4FB5B-7A8D-4545-AE18-179940A11F69}" srcOrd="2" destOrd="0" presId="urn:microsoft.com/office/officeart/2005/8/layout/list1"/>
    <dgm:cxn modelId="{5F0CF150-EE02-479A-9A7C-7231489BE11B}" type="presParOf" srcId="{0A645431-CEBF-4B76-8F07-6D677FF07BB6}" destId="{1CEE660D-F528-4E47-B6D6-99AEED6935DE}" srcOrd="3" destOrd="0" presId="urn:microsoft.com/office/officeart/2005/8/layout/list1"/>
    <dgm:cxn modelId="{DACB545F-01EA-4CF2-B6FB-29A96A143B5A}" type="presParOf" srcId="{0A645431-CEBF-4B76-8F07-6D677FF07BB6}" destId="{EEF74EBA-B490-4F66-9D4F-0745AC02040D}" srcOrd="4" destOrd="0" presId="urn:microsoft.com/office/officeart/2005/8/layout/list1"/>
    <dgm:cxn modelId="{6CA7000F-0BCD-4C14-8ACF-D8698C08448F}" type="presParOf" srcId="{EEF74EBA-B490-4F66-9D4F-0745AC02040D}" destId="{911E34C6-0BE7-42D9-8922-E686A5F6F615}" srcOrd="0" destOrd="0" presId="urn:microsoft.com/office/officeart/2005/8/layout/list1"/>
    <dgm:cxn modelId="{9457C3F3-C8B5-4398-9227-8F5B08CAB764}" type="presParOf" srcId="{EEF74EBA-B490-4F66-9D4F-0745AC02040D}" destId="{881820CD-D492-45C8-A76F-FA4B6E4FE14D}" srcOrd="1" destOrd="0" presId="urn:microsoft.com/office/officeart/2005/8/layout/list1"/>
    <dgm:cxn modelId="{98C87350-6C0D-4CE0-BE84-A388EFFB1E94}" type="presParOf" srcId="{0A645431-CEBF-4B76-8F07-6D677FF07BB6}" destId="{FB596FD1-9CCB-4C57-A109-257B4D0A87C2}" srcOrd="5" destOrd="0" presId="urn:microsoft.com/office/officeart/2005/8/layout/list1"/>
    <dgm:cxn modelId="{ED713814-B3B3-4A68-915A-B16383FEF624}" type="presParOf" srcId="{0A645431-CEBF-4B76-8F07-6D677FF07BB6}" destId="{6CBE2D66-3FAB-4266-AB69-28DBC1F39A6A}" srcOrd="6" destOrd="0" presId="urn:microsoft.com/office/officeart/2005/8/layout/list1"/>
    <dgm:cxn modelId="{906AC451-BBCC-4B55-9074-213F45F5C415}" type="presParOf" srcId="{0A645431-CEBF-4B76-8F07-6D677FF07BB6}" destId="{E71593A5-8AF4-42A3-940C-141D37598044}" srcOrd="7" destOrd="0" presId="urn:microsoft.com/office/officeart/2005/8/layout/list1"/>
    <dgm:cxn modelId="{2C50723D-3684-44DE-8AAC-67906616290F}" type="presParOf" srcId="{0A645431-CEBF-4B76-8F07-6D677FF07BB6}" destId="{8A4134E8-62A8-4EC1-B443-528DCE3EF1EC}" srcOrd="8" destOrd="0" presId="urn:microsoft.com/office/officeart/2005/8/layout/list1"/>
    <dgm:cxn modelId="{D360A449-9BAF-47E6-AF6B-564E50156D5B}" type="presParOf" srcId="{8A4134E8-62A8-4EC1-B443-528DCE3EF1EC}" destId="{389F9817-8DE0-4B81-ABD3-A1BDB8182A52}" srcOrd="0" destOrd="0" presId="urn:microsoft.com/office/officeart/2005/8/layout/list1"/>
    <dgm:cxn modelId="{36B676F9-500D-4FF7-A581-0F40F9A2D8B8}" type="presParOf" srcId="{8A4134E8-62A8-4EC1-B443-528DCE3EF1EC}" destId="{638E95CA-DEE7-46AE-A648-C8E25A861823}" srcOrd="1" destOrd="0" presId="urn:microsoft.com/office/officeart/2005/8/layout/list1"/>
    <dgm:cxn modelId="{4890A640-91A0-45FC-9CD9-3AC1CDDF0B22}" type="presParOf" srcId="{0A645431-CEBF-4B76-8F07-6D677FF07BB6}" destId="{AA5ACF23-6E43-45B1-BFAB-0A128AA85BF2}" srcOrd="9" destOrd="0" presId="urn:microsoft.com/office/officeart/2005/8/layout/list1"/>
    <dgm:cxn modelId="{19BFA581-E296-42E5-9AC2-48C14AE0DE08}" type="presParOf" srcId="{0A645431-CEBF-4B76-8F07-6D677FF07BB6}" destId="{EBE5850B-D3C9-4058-9DFE-3E487BB86D7C}" srcOrd="10" destOrd="0" presId="urn:microsoft.com/office/officeart/2005/8/layout/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20CCF7-EE9F-4BC7-9CF6-5CD5A788BF9A}"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D770A4D0-7880-467E-892D-09490341B994}">
      <dgm:prSet phldrT="[Text]"/>
      <dgm:spPr/>
      <dgm:t>
        <a:bodyPr/>
        <a:lstStyle/>
        <a:p>
          <a:r>
            <a:rPr lang="en-US" dirty="0" smtClean="0"/>
            <a:t>Using all data available</a:t>
          </a:r>
          <a:endParaRPr lang="en-US" dirty="0"/>
        </a:p>
      </dgm:t>
    </dgm:pt>
    <dgm:pt modelId="{372851C9-CA6C-4C54-A503-0BC38778FED0}" type="parTrans" cxnId="{9A0D23AE-B22B-4918-B393-EEB2C7B0A4BD}">
      <dgm:prSet/>
      <dgm:spPr/>
      <dgm:t>
        <a:bodyPr/>
        <a:lstStyle/>
        <a:p>
          <a:endParaRPr lang="en-US"/>
        </a:p>
      </dgm:t>
    </dgm:pt>
    <dgm:pt modelId="{99C6119D-F727-4765-A784-065E82D1BCB8}" type="sibTrans" cxnId="{9A0D23AE-B22B-4918-B393-EEB2C7B0A4BD}">
      <dgm:prSet/>
      <dgm:spPr/>
      <dgm:t>
        <a:bodyPr/>
        <a:lstStyle/>
        <a:p>
          <a:endParaRPr lang="en-US"/>
        </a:p>
      </dgm:t>
    </dgm:pt>
    <dgm:pt modelId="{2C0299B5-A0DA-44ED-BAF2-C45EE442B5C5}">
      <dgm:prSet phldrT="[Text]"/>
      <dgm:spPr/>
      <dgm:t>
        <a:bodyPr/>
        <a:lstStyle/>
        <a:p>
          <a:r>
            <a:rPr lang="en-US" dirty="0" smtClean="0"/>
            <a:t>Central Limit Theorem</a:t>
          </a:r>
          <a:endParaRPr lang="en-US" dirty="0"/>
        </a:p>
      </dgm:t>
    </dgm:pt>
    <dgm:pt modelId="{5F157BA3-6144-494F-B2AE-6AB73A2B816B}" type="parTrans" cxnId="{5428088F-AC12-413F-A35A-71EFF48617F7}">
      <dgm:prSet/>
      <dgm:spPr/>
      <dgm:t>
        <a:bodyPr/>
        <a:lstStyle/>
        <a:p>
          <a:endParaRPr lang="en-US"/>
        </a:p>
      </dgm:t>
    </dgm:pt>
    <dgm:pt modelId="{52071119-9F9B-4829-BF12-B9A6F28ECB57}" type="sibTrans" cxnId="{5428088F-AC12-413F-A35A-71EFF48617F7}">
      <dgm:prSet/>
      <dgm:spPr/>
      <dgm:t>
        <a:bodyPr/>
        <a:lstStyle/>
        <a:p>
          <a:endParaRPr lang="en-US"/>
        </a:p>
      </dgm:t>
    </dgm:pt>
    <dgm:pt modelId="{BF3B3F2C-A76B-4745-8A5D-BACA3ACC48A0}">
      <dgm:prSet phldrT="[Text]"/>
      <dgm:spPr/>
      <dgm:t>
        <a:bodyPr/>
        <a:lstStyle/>
        <a:p>
          <a:r>
            <a:rPr lang="en-US" dirty="0" smtClean="0"/>
            <a:t>Edge detection techniques only use a limited amount of data near the feature</a:t>
          </a:r>
          <a:endParaRPr lang="en-US" dirty="0"/>
        </a:p>
      </dgm:t>
    </dgm:pt>
    <dgm:pt modelId="{DFE82CBF-1EB5-4810-B0D3-8FF5410DE406}" type="parTrans" cxnId="{29939D29-0AB0-4FA9-918A-60693BAE6C7F}">
      <dgm:prSet/>
      <dgm:spPr/>
    </dgm:pt>
    <dgm:pt modelId="{A2D6ABF5-EAB3-4346-879F-4F454DF5D73D}" type="sibTrans" cxnId="{29939D29-0AB0-4FA9-918A-60693BAE6C7F}">
      <dgm:prSet/>
      <dgm:spPr/>
    </dgm:pt>
    <dgm:pt modelId="{9FC0B732-C07C-4453-920B-92D5BE0E3791}">
      <dgm:prSet phldrT="[Text]"/>
      <dgm:spPr/>
      <dgm:t>
        <a:bodyPr/>
        <a:lstStyle/>
        <a:p>
          <a:r>
            <a:rPr lang="en-US" dirty="0" smtClean="0"/>
            <a:t>The mean of a sufficiently large number of independent random variables, each with a well-defined mean and well-defined variance, will be approximately normally distributed</a:t>
          </a:r>
          <a:endParaRPr lang="en-US" dirty="0"/>
        </a:p>
      </dgm:t>
    </dgm:pt>
    <dgm:pt modelId="{1DD389B9-DB6B-44DC-A22E-C3ACD4B8B102}" type="parTrans" cxnId="{6471D8CB-3B1F-4B0E-8CE2-C6F1125D6955}">
      <dgm:prSet/>
      <dgm:spPr/>
    </dgm:pt>
    <dgm:pt modelId="{2BEB89A5-D437-4F72-A115-30E8B2E3724A}" type="sibTrans" cxnId="{6471D8CB-3B1F-4B0E-8CE2-C6F1125D6955}">
      <dgm:prSet/>
      <dgm:spPr/>
    </dgm:pt>
    <dgm:pt modelId="{0A901E21-D452-4F10-B9B6-BCDC902A4DED}">
      <dgm:prSet phldrT="[Text]"/>
      <dgm:spPr/>
      <dgm:t>
        <a:bodyPr/>
        <a:lstStyle/>
        <a:p>
          <a:r>
            <a:rPr lang="en-US" dirty="0" smtClean="0"/>
            <a:t>Parameter determination</a:t>
          </a:r>
          <a:endParaRPr lang="en-US" dirty="0"/>
        </a:p>
      </dgm:t>
    </dgm:pt>
    <dgm:pt modelId="{002646E8-9844-4A7F-9661-1C22A28DEB43}" type="parTrans" cxnId="{A37AB8B5-31D9-4888-BF2F-D33074E376D5}">
      <dgm:prSet/>
      <dgm:spPr/>
    </dgm:pt>
    <dgm:pt modelId="{0E8E2AE1-918A-497A-94C4-55F19537C52A}" type="sibTrans" cxnId="{A37AB8B5-31D9-4888-BF2F-D33074E376D5}">
      <dgm:prSet/>
      <dgm:spPr/>
    </dgm:pt>
    <dgm:pt modelId="{495036EC-5E29-4301-9693-6AB0F24BB5DF}">
      <dgm:prSet phldrT="[Text]"/>
      <dgm:spPr/>
      <dgm:t>
        <a:bodyPr/>
        <a:lstStyle/>
        <a:p>
          <a:r>
            <a:rPr lang="en-US" dirty="0" smtClean="0"/>
            <a:t>Average a random sample of electron momenta and fit the results with a </a:t>
          </a:r>
          <a:r>
            <a:rPr lang="en-US" dirty="0" err="1" smtClean="0"/>
            <a:t>gaussian</a:t>
          </a:r>
          <a:endParaRPr lang="en-US" dirty="0"/>
        </a:p>
      </dgm:t>
    </dgm:pt>
    <dgm:pt modelId="{FE437602-10FC-4ACB-90AC-A79E2265DED6}" type="parTrans" cxnId="{386C19D5-5B69-43C4-BD81-EC2EF55210D0}">
      <dgm:prSet/>
      <dgm:spPr/>
      <dgm:t>
        <a:bodyPr/>
        <a:lstStyle/>
        <a:p>
          <a:endParaRPr lang="en-US"/>
        </a:p>
      </dgm:t>
    </dgm:pt>
    <dgm:pt modelId="{CF08376B-A22F-41BF-A0FC-AE1944FD8D9F}" type="sibTrans" cxnId="{386C19D5-5B69-43C4-BD81-EC2EF55210D0}">
      <dgm:prSet/>
      <dgm:spPr/>
      <dgm:t>
        <a:bodyPr/>
        <a:lstStyle/>
        <a:p>
          <a:endParaRPr lang="en-US"/>
        </a:p>
      </dgm:t>
    </dgm:pt>
    <dgm:pt modelId="{177E1A65-E0C3-4C8D-9434-4FA67F87DEDF}">
      <dgm:prSet phldrT="[Text]"/>
      <dgm:spPr/>
      <dgm:t>
        <a:bodyPr/>
        <a:lstStyle/>
        <a:p>
          <a:r>
            <a:rPr lang="en-US" dirty="0" smtClean="0"/>
            <a:t>The momentum of each selected electron is an independent random variable sampled from a box like distribution</a:t>
          </a:r>
          <a:endParaRPr lang="en-US" dirty="0"/>
        </a:p>
      </dgm:t>
    </dgm:pt>
    <dgm:pt modelId="{429E83AC-4D13-42BE-87F1-0AB2E82DC430}" type="parTrans" cxnId="{A482D74A-5F0A-4CF9-9307-8DD20D6C2ACC}">
      <dgm:prSet/>
      <dgm:spPr/>
    </dgm:pt>
    <dgm:pt modelId="{C187558A-DFB0-4CB5-8B77-EAEFD93FB512}" type="sibTrans" cxnId="{A482D74A-5F0A-4CF9-9307-8DD20D6C2ACC}">
      <dgm:prSet/>
      <dgm:spPr/>
    </dgm:pt>
    <dgm:pt modelId="{49799F48-DA8E-4A34-A52F-89A49D24ECBB}">
      <dgm:prSet phldrT="[Text]"/>
      <dgm:spPr/>
      <dgm:t>
        <a:bodyPr/>
        <a:lstStyle/>
        <a:p>
          <a:r>
            <a:rPr lang="en-US" dirty="0" smtClean="0"/>
            <a:t>Derive the mean and the width of the initial distribution</a:t>
          </a:r>
          <a:endParaRPr lang="en-US" dirty="0"/>
        </a:p>
      </dgm:t>
    </dgm:pt>
    <dgm:pt modelId="{299BF239-0A1F-4A39-8B1A-C73CD2813E87}" type="parTrans" cxnId="{91565FD1-7324-4C15-A12E-5B60B59BE15B}">
      <dgm:prSet/>
      <dgm:spPr/>
    </dgm:pt>
    <dgm:pt modelId="{A24007C5-C4C1-4A86-9DB8-0A67F9F7C3C1}" type="sibTrans" cxnId="{91565FD1-7324-4C15-A12E-5B60B59BE15B}">
      <dgm:prSet/>
      <dgm:spPr/>
    </dgm:pt>
    <dgm:pt modelId="{296F2E9E-D829-4810-8283-05F1804DF437}">
      <dgm:prSet phldrT="[Text]"/>
      <dgm:spPr/>
      <dgm:t>
        <a:bodyPr/>
        <a:lstStyle/>
        <a:p>
          <a:r>
            <a:rPr lang="en-US" dirty="0" smtClean="0"/>
            <a:t>Quite effective with large amounts of data</a:t>
          </a:r>
          <a:endParaRPr lang="en-US" dirty="0"/>
        </a:p>
      </dgm:t>
    </dgm:pt>
    <dgm:pt modelId="{CD997163-3D22-48FB-B731-BB478CCBBCD3}" type="parTrans" cxnId="{F930905D-0060-4FFA-95A3-FD8F5A4632AD}">
      <dgm:prSet/>
      <dgm:spPr/>
    </dgm:pt>
    <dgm:pt modelId="{E056152C-0AC9-4ED7-BF29-A92DECC38488}" type="sibTrans" cxnId="{F930905D-0060-4FFA-95A3-FD8F5A4632AD}">
      <dgm:prSet/>
      <dgm:spPr/>
    </dgm:pt>
    <dgm:pt modelId="{A7DE03BA-EB75-4EBF-A026-C71DB452D492}" type="pres">
      <dgm:prSet presAssocID="{1D20CCF7-EE9F-4BC7-9CF6-5CD5A788BF9A}" presName="linear" presStyleCnt="0">
        <dgm:presLayoutVars>
          <dgm:dir/>
          <dgm:animLvl val="lvl"/>
          <dgm:resizeHandles val="exact"/>
        </dgm:presLayoutVars>
      </dgm:prSet>
      <dgm:spPr/>
      <dgm:t>
        <a:bodyPr/>
        <a:lstStyle/>
        <a:p>
          <a:endParaRPr lang="en-US"/>
        </a:p>
      </dgm:t>
    </dgm:pt>
    <dgm:pt modelId="{93D70C74-F7A9-4E52-9851-7E54613DB4D2}" type="pres">
      <dgm:prSet presAssocID="{D770A4D0-7880-467E-892D-09490341B994}" presName="parentLin" presStyleCnt="0"/>
      <dgm:spPr/>
    </dgm:pt>
    <dgm:pt modelId="{1E2F28CA-34D0-4C28-A8DD-BFF360EDBB1A}" type="pres">
      <dgm:prSet presAssocID="{D770A4D0-7880-467E-892D-09490341B994}" presName="parentLeftMargin" presStyleLbl="node1" presStyleIdx="0" presStyleCnt="3"/>
      <dgm:spPr/>
      <dgm:t>
        <a:bodyPr/>
        <a:lstStyle/>
        <a:p>
          <a:endParaRPr lang="en-US"/>
        </a:p>
      </dgm:t>
    </dgm:pt>
    <dgm:pt modelId="{22E33409-1DB8-4C75-A5DD-41F598EDA53D}" type="pres">
      <dgm:prSet presAssocID="{D770A4D0-7880-467E-892D-09490341B994}" presName="parentText" presStyleLbl="node1" presStyleIdx="0" presStyleCnt="3">
        <dgm:presLayoutVars>
          <dgm:chMax val="0"/>
          <dgm:bulletEnabled val="1"/>
        </dgm:presLayoutVars>
      </dgm:prSet>
      <dgm:spPr/>
      <dgm:t>
        <a:bodyPr/>
        <a:lstStyle/>
        <a:p>
          <a:endParaRPr lang="en-US"/>
        </a:p>
      </dgm:t>
    </dgm:pt>
    <dgm:pt modelId="{5FE311FD-987F-43F6-932D-01C2DC68A403}" type="pres">
      <dgm:prSet presAssocID="{D770A4D0-7880-467E-892D-09490341B994}" presName="negativeSpace" presStyleCnt="0"/>
      <dgm:spPr/>
    </dgm:pt>
    <dgm:pt modelId="{ACA39584-4C9B-43FB-905C-B1DB66FDC907}" type="pres">
      <dgm:prSet presAssocID="{D770A4D0-7880-467E-892D-09490341B994}" presName="childText" presStyleLbl="conFgAcc1" presStyleIdx="0" presStyleCnt="3">
        <dgm:presLayoutVars>
          <dgm:bulletEnabled val="1"/>
        </dgm:presLayoutVars>
      </dgm:prSet>
      <dgm:spPr/>
      <dgm:t>
        <a:bodyPr/>
        <a:lstStyle/>
        <a:p>
          <a:endParaRPr lang="en-US"/>
        </a:p>
      </dgm:t>
    </dgm:pt>
    <dgm:pt modelId="{5C9405C3-9C7B-4CA0-BD5F-C330FD1CA9E0}" type="pres">
      <dgm:prSet presAssocID="{99C6119D-F727-4765-A784-065E82D1BCB8}" presName="spaceBetweenRectangles" presStyleCnt="0"/>
      <dgm:spPr/>
    </dgm:pt>
    <dgm:pt modelId="{C33C703E-E997-43DD-B83C-F0BB58BE417F}" type="pres">
      <dgm:prSet presAssocID="{2C0299B5-A0DA-44ED-BAF2-C45EE442B5C5}" presName="parentLin" presStyleCnt="0"/>
      <dgm:spPr/>
    </dgm:pt>
    <dgm:pt modelId="{2DC72D14-22FF-43DA-BB67-4CA474CFE8C6}" type="pres">
      <dgm:prSet presAssocID="{2C0299B5-A0DA-44ED-BAF2-C45EE442B5C5}" presName="parentLeftMargin" presStyleLbl="node1" presStyleIdx="0" presStyleCnt="3"/>
      <dgm:spPr/>
      <dgm:t>
        <a:bodyPr/>
        <a:lstStyle/>
        <a:p>
          <a:endParaRPr lang="en-US"/>
        </a:p>
      </dgm:t>
    </dgm:pt>
    <dgm:pt modelId="{79791B2E-EC39-4B42-A697-700924572E24}" type="pres">
      <dgm:prSet presAssocID="{2C0299B5-A0DA-44ED-BAF2-C45EE442B5C5}" presName="parentText" presStyleLbl="node1" presStyleIdx="1" presStyleCnt="3">
        <dgm:presLayoutVars>
          <dgm:chMax val="0"/>
          <dgm:bulletEnabled val="1"/>
        </dgm:presLayoutVars>
      </dgm:prSet>
      <dgm:spPr/>
      <dgm:t>
        <a:bodyPr/>
        <a:lstStyle/>
        <a:p>
          <a:endParaRPr lang="en-US"/>
        </a:p>
      </dgm:t>
    </dgm:pt>
    <dgm:pt modelId="{98CED926-5916-4319-9785-AB631DF9B9E0}" type="pres">
      <dgm:prSet presAssocID="{2C0299B5-A0DA-44ED-BAF2-C45EE442B5C5}" presName="negativeSpace" presStyleCnt="0"/>
      <dgm:spPr/>
    </dgm:pt>
    <dgm:pt modelId="{7984B832-493E-422E-A833-99BFBB629BD6}" type="pres">
      <dgm:prSet presAssocID="{2C0299B5-A0DA-44ED-BAF2-C45EE442B5C5}" presName="childText" presStyleLbl="conFgAcc1" presStyleIdx="1" presStyleCnt="3">
        <dgm:presLayoutVars>
          <dgm:bulletEnabled val="1"/>
        </dgm:presLayoutVars>
      </dgm:prSet>
      <dgm:spPr/>
      <dgm:t>
        <a:bodyPr/>
        <a:lstStyle/>
        <a:p>
          <a:endParaRPr lang="en-US"/>
        </a:p>
      </dgm:t>
    </dgm:pt>
    <dgm:pt modelId="{CD079A44-49DE-46AE-9418-13FB37776FFF}" type="pres">
      <dgm:prSet presAssocID="{52071119-9F9B-4829-BF12-B9A6F28ECB57}" presName="spaceBetweenRectangles" presStyleCnt="0"/>
      <dgm:spPr/>
    </dgm:pt>
    <dgm:pt modelId="{7DC704B8-CC40-4BB2-8812-FF99C15AE2EC}" type="pres">
      <dgm:prSet presAssocID="{0A901E21-D452-4F10-B9B6-BCDC902A4DED}" presName="parentLin" presStyleCnt="0"/>
      <dgm:spPr/>
    </dgm:pt>
    <dgm:pt modelId="{0D09D114-3B49-4F4A-8DBD-674D828BAD35}" type="pres">
      <dgm:prSet presAssocID="{0A901E21-D452-4F10-B9B6-BCDC902A4DED}" presName="parentLeftMargin" presStyleLbl="node1" presStyleIdx="1" presStyleCnt="3"/>
      <dgm:spPr/>
      <dgm:t>
        <a:bodyPr/>
        <a:lstStyle/>
        <a:p>
          <a:endParaRPr lang="en-US"/>
        </a:p>
      </dgm:t>
    </dgm:pt>
    <dgm:pt modelId="{FB3A9EF1-2B25-4A37-96C1-315AA4F570A7}" type="pres">
      <dgm:prSet presAssocID="{0A901E21-D452-4F10-B9B6-BCDC902A4DED}" presName="parentText" presStyleLbl="node1" presStyleIdx="2" presStyleCnt="3">
        <dgm:presLayoutVars>
          <dgm:chMax val="0"/>
          <dgm:bulletEnabled val="1"/>
        </dgm:presLayoutVars>
      </dgm:prSet>
      <dgm:spPr/>
      <dgm:t>
        <a:bodyPr/>
        <a:lstStyle/>
        <a:p>
          <a:endParaRPr lang="en-US"/>
        </a:p>
      </dgm:t>
    </dgm:pt>
    <dgm:pt modelId="{BDBDA690-A52E-4812-83DD-CCB1075A1065}" type="pres">
      <dgm:prSet presAssocID="{0A901E21-D452-4F10-B9B6-BCDC902A4DED}" presName="negativeSpace" presStyleCnt="0"/>
      <dgm:spPr/>
    </dgm:pt>
    <dgm:pt modelId="{935F2799-BF50-4474-892E-8BFF77DB8452}" type="pres">
      <dgm:prSet presAssocID="{0A901E21-D452-4F10-B9B6-BCDC902A4DED}" presName="childText" presStyleLbl="conFgAcc1" presStyleIdx="2" presStyleCnt="3">
        <dgm:presLayoutVars>
          <dgm:bulletEnabled val="1"/>
        </dgm:presLayoutVars>
      </dgm:prSet>
      <dgm:spPr/>
      <dgm:t>
        <a:bodyPr/>
        <a:lstStyle/>
        <a:p>
          <a:endParaRPr lang="en-US"/>
        </a:p>
      </dgm:t>
    </dgm:pt>
  </dgm:ptLst>
  <dgm:cxnLst>
    <dgm:cxn modelId="{B25EE7DD-FA5F-43A5-899C-3BD586C9834B}" type="presOf" srcId="{1D20CCF7-EE9F-4BC7-9CF6-5CD5A788BF9A}" destId="{A7DE03BA-EB75-4EBF-A026-C71DB452D492}" srcOrd="0" destOrd="0" presId="urn:microsoft.com/office/officeart/2005/8/layout/list1"/>
    <dgm:cxn modelId="{51D306CC-8B3E-4D2D-8270-B1B0C1AD4775}" type="presOf" srcId="{0A901E21-D452-4F10-B9B6-BCDC902A4DED}" destId="{0D09D114-3B49-4F4A-8DBD-674D828BAD35}" srcOrd="0" destOrd="0" presId="urn:microsoft.com/office/officeart/2005/8/layout/list1"/>
    <dgm:cxn modelId="{5428088F-AC12-413F-A35A-71EFF48617F7}" srcId="{1D20CCF7-EE9F-4BC7-9CF6-5CD5A788BF9A}" destId="{2C0299B5-A0DA-44ED-BAF2-C45EE442B5C5}" srcOrd="1" destOrd="0" parTransId="{5F157BA3-6144-494F-B2AE-6AB73A2B816B}" sibTransId="{52071119-9F9B-4829-BF12-B9A6F28ECB57}"/>
    <dgm:cxn modelId="{970B2A89-30A1-41FC-A375-BCD6388585B5}" type="presOf" srcId="{296F2E9E-D829-4810-8283-05F1804DF437}" destId="{935F2799-BF50-4474-892E-8BFF77DB8452}" srcOrd="0" destOrd="2" presId="urn:microsoft.com/office/officeart/2005/8/layout/list1"/>
    <dgm:cxn modelId="{69D6D2EF-A465-4854-85A3-E370428A41ED}" type="presOf" srcId="{2C0299B5-A0DA-44ED-BAF2-C45EE442B5C5}" destId="{2DC72D14-22FF-43DA-BB67-4CA474CFE8C6}" srcOrd="0" destOrd="0" presId="urn:microsoft.com/office/officeart/2005/8/layout/list1"/>
    <dgm:cxn modelId="{A482D74A-5F0A-4CF9-9307-8DD20D6C2ACC}" srcId="{2C0299B5-A0DA-44ED-BAF2-C45EE442B5C5}" destId="{177E1A65-E0C3-4C8D-9434-4FA67F87DEDF}" srcOrd="1" destOrd="0" parTransId="{429E83AC-4D13-42BE-87F1-0AB2E82DC430}" sibTransId="{C187558A-DFB0-4CB5-8B77-EAEFD93FB512}"/>
    <dgm:cxn modelId="{220EAD6A-9F60-4D2B-A884-802C218C7A08}" type="presOf" srcId="{49799F48-DA8E-4A34-A52F-89A49D24ECBB}" destId="{935F2799-BF50-4474-892E-8BFF77DB8452}" srcOrd="0" destOrd="1" presId="urn:microsoft.com/office/officeart/2005/8/layout/list1"/>
    <dgm:cxn modelId="{386C19D5-5B69-43C4-BD81-EC2EF55210D0}" srcId="{0A901E21-D452-4F10-B9B6-BCDC902A4DED}" destId="{495036EC-5E29-4301-9693-6AB0F24BB5DF}" srcOrd="0" destOrd="0" parTransId="{FE437602-10FC-4ACB-90AC-A79E2265DED6}" sibTransId="{CF08376B-A22F-41BF-A0FC-AE1944FD8D9F}"/>
    <dgm:cxn modelId="{4AD0F231-D990-444D-9D78-497032F60023}" type="presOf" srcId="{0A901E21-D452-4F10-B9B6-BCDC902A4DED}" destId="{FB3A9EF1-2B25-4A37-96C1-315AA4F570A7}" srcOrd="1" destOrd="0" presId="urn:microsoft.com/office/officeart/2005/8/layout/list1"/>
    <dgm:cxn modelId="{91565FD1-7324-4C15-A12E-5B60B59BE15B}" srcId="{0A901E21-D452-4F10-B9B6-BCDC902A4DED}" destId="{49799F48-DA8E-4A34-A52F-89A49D24ECBB}" srcOrd="1" destOrd="0" parTransId="{299BF239-0A1F-4A39-8B1A-C73CD2813E87}" sibTransId="{A24007C5-C4C1-4A86-9DB8-0A67F9F7C3C1}"/>
    <dgm:cxn modelId="{EE86BA7E-F8C5-49A1-8C84-E39B766543A0}" type="presOf" srcId="{495036EC-5E29-4301-9693-6AB0F24BB5DF}" destId="{935F2799-BF50-4474-892E-8BFF77DB8452}" srcOrd="0" destOrd="0" presId="urn:microsoft.com/office/officeart/2005/8/layout/list1"/>
    <dgm:cxn modelId="{47B563ED-E19D-4D19-A439-87CCF8996006}" type="presOf" srcId="{D770A4D0-7880-467E-892D-09490341B994}" destId="{22E33409-1DB8-4C75-A5DD-41F598EDA53D}" srcOrd="1" destOrd="0" presId="urn:microsoft.com/office/officeart/2005/8/layout/list1"/>
    <dgm:cxn modelId="{6471D8CB-3B1F-4B0E-8CE2-C6F1125D6955}" srcId="{2C0299B5-A0DA-44ED-BAF2-C45EE442B5C5}" destId="{9FC0B732-C07C-4453-920B-92D5BE0E3791}" srcOrd="0" destOrd="0" parTransId="{1DD389B9-DB6B-44DC-A22E-C3ACD4B8B102}" sibTransId="{2BEB89A5-D437-4F72-A115-30E8B2E3724A}"/>
    <dgm:cxn modelId="{F930905D-0060-4FFA-95A3-FD8F5A4632AD}" srcId="{0A901E21-D452-4F10-B9B6-BCDC902A4DED}" destId="{296F2E9E-D829-4810-8283-05F1804DF437}" srcOrd="2" destOrd="0" parTransId="{CD997163-3D22-48FB-B731-BB478CCBBCD3}" sibTransId="{E056152C-0AC9-4ED7-BF29-A92DECC38488}"/>
    <dgm:cxn modelId="{B00F67A2-231A-4952-AF08-DAC3BC0715B3}" type="presOf" srcId="{177E1A65-E0C3-4C8D-9434-4FA67F87DEDF}" destId="{7984B832-493E-422E-A833-99BFBB629BD6}" srcOrd="0" destOrd="1" presId="urn:microsoft.com/office/officeart/2005/8/layout/list1"/>
    <dgm:cxn modelId="{A8151C61-A36F-4D2A-8007-0FAF28CB63AD}" type="presOf" srcId="{2C0299B5-A0DA-44ED-BAF2-C45EE442B5C5}" destId="{79791B2E-EC39-4B42-A697-700924572E24}" srcOrd="1" destOrd="0" presId="urn:microsoft.com/office/officeart/2005/8/layout/list1"/>
    <dgm:cxn modelId="{A37AB8B5-31D9-4888-BF2F-D33074E376D5}" srcId="{1D20CCF7-EE9F-4BC7-9CF6-5CD5A788BF9A}" destId="{0A901E21-D452-4F10-B9B6-BCDC902A4DED}" srcOrd="2" destOrd="0" parTransId="{002646E8-9844-4A7F-9661-1C22A28DEB43}" sibTransId="{0E8E2AE1-918A-497A-94C4-55F19537C52A}"/>
    <dgm:cxn modelId="{29939D29-0AB0-4FA9-918A-60693BAE6C7F}" srcId="{D770A4D0-7880-467E-892D-09490341B994}" destId="{BF3B3F2C-A76B-4745-8A5D-BACA3ACC48A0}" srcOrd="0" destOrd="0" parTransId="{DFE82CBF-1EB5-4810-B0D3-8FF5410DE406}" sibTransId="{A2D6ABF5-EAB3-4346-879F-4F454DF5D73D}"/>
    <dgm:cxn modelId="{5DF4AAE1-D465-4778-B582-A59E25EBFFA4}" type="presOf" srcId="{D770A4D0-7880-467E-892D-09490341B994}" destId="{1E2F28CA-34D0-4C28-A8DD-BFF360EDBB1A}" srcOrd="0" destOrd="0" presId="urn:microsoft.com/office/officeart/2005/8/layout/list1"/>
    <dgm:cxn modelId="{15C5E17C-6798-4B05-8F3F-4E5B23B31AB8}" type="presOf" srcId="{BF3B3F2C-A76B-4745-8A5D-BACA3ACC48A0}" destId="{ACA39584-4C9B-43FB-905C-B1DB66FDC907}" srcOrd="0" destOrd="0" presId="urn:microsoft.com/office/officeart/2005/8/layout/list1"/>
    <dgm:cxn modelId="{98E1BD02-BBE3-4DEC-BCB0-8DD02D8185F2}" type="presOf" srcId="{9FC0B732-C07C-4453-920B-92D5BE0E3791}" destId="{7984B832-493E-422E-A833-99BFBB629BD6}" srcOrd="0" destOrd="0" presId="urn:microsoft.com/office/officeart/2005/8/layout/list1"/>
    <dgm:cxn modelId="{9A0D23AE-B22B-4918-B393-EEB2C7B0A4BD}" srcId="{1D20CCF7-EE9F-4BC7-9CF6-5CD5A788BF9A}" destId="{D770A4D0-7880-467E-892D-09490341B994}" srcOrd="0" destOrd="0" parTransId="{372851C9-CA6C-4C54-A503-0BC38778FED0}" sibTransId="{99C6119D-F727-4765-A784-065E82D1BCB8}"/>
    <dgm:cxn modelId="{7A717DCF-CAC0-45A6-B857-7AEC720810C9}" type="presParOf" srcId="{A7DE03BA-EB75-4EBF-A026-C71DB452D492}" destId="{93D70C74-F7A9-4E52-9851-7E54613DB4D2}" srcOrd="0" destOrd="0" presId="urn:microsoft.com/office/officeart/2005/8/layout/list1"/>
    <dgm:cxn modelId="{1F8CD73A-C976-446A-BC3F-2B89BFCAE929}" type="presParOf" srcId="{93D70C74-F7A9-4E52-9851-7E54613DB4D2}" destId="{1E2F28CA-34D0-4C28-A8DD-BFF360EDBB1A}" srcOrd="0" destOrd="0" presId="urn:microsoft.com/office/officeart/2005/8/layout/list1"/>
    <dgm:cxn modelId="{765F933D-441A-436E-8B16-C937769CD3D8}" type="presParOf" srcId="{93D70C74-F7A9-4E52-9851-7E54613DB4D2}" destId="{22E33409-1DB8-4C75-A5DD-41F598EDA53D}" srcOrd="1" destOrd="0" presId="urn:microsoft.com/office/officeart/2005/8/layout/list1"/>
    <dgm:cxn modelId="{D3D3BEFF-8F45-4B58-8D6B-CC7240624EBC}" type="presParOf" srcId="{A7DE03BA-EB75-4EBF-A026-C71DB452D492}" destId="{5FE311FD-987F-43F6-932D-01C2DC68A403}" srcOrd="1" destOrd="0" presId="urn:microsoft.com/office/officeart/2005/8/layout/list1"/>
    <dgm:cxn modelId="{3C8F8AD2-D888-46DF-9E18-77C34631121B}" type="presParOf" srcId="{A7DE03BA-EB75-4EBF-A026-C71DB452D492}" destId="{ACA39584-4C9B-43FB-905C-B1DB66FDC907}" srcOrd="2" destOrd="0" presId="urn:microsoft.com/office/officeart/2005/8/layout/list1"/>
    <dgm:cxn modelId="{6E273F18-3511-4B51-9BB0-37FD8C59D96D}" type="presParOf" srcId="{A7DE03BA-EB75-4EBF-A026-C71DB452D492}" destId="{5C9405C3-9C7B-4CA0-BD5F-C330FD1CA9E0}" srcOrd="3" destOrd="0" presId="urn:microsoft.com/office/officeart/2005/8/layout/list1"/>
    <dgm:cxn modelId="{77314DA5-1126-4951-8EE7-A81D3355C36A}" type="presParOf" srcId="{A7DE03BA-EB75-4EBF-A026-C71DB452D492}" destId="{C33C703E-E997-43DD-B83C-F0BB58BE417F}" srcOrd="4" destOrd="0" presId="urn:microsoft.com/office/officeart/2005/8/layout/list1"/>
    <dgm:cxn modelId="{410930FB-5C1E-4F23-B62E-7B6ACAA590CF}" type="presParOf" srcId="{C33C703E-E997-43DD-B83C-F0BB58BE417F}" destId="{2DC72D14-22FF-43DA-BB67-4CA474CFE8C6}" srcOrd="0" destOrd="0" presId="urn:microsoft.com/office/officeart/2005/8/layout/list1"/>
    <dgm:cxn modelId="{6F4442D7-8BF0-4A23-B3A4-5E5240E16242}" type="presParOf" srcId="{C33C703E-E997-43DD-B83C-F0BB58BE417F}" destId="{79791B2E-EC39-4B42-A697-700924572E24}" srcOrd="1" destOrd="0" presId="urn:microsoft.com/office/officeart/2005/8/layout/list1"/>
    <dgm:cxn modelId="{AD182181-306B-4E33-A0DB-A5078A8A9C8A}" type="presParOf" srcId="{A7DE03BA-EB75-4EBF-A026-C71DB452D492}" destId="{98CED926-5916-4319-9785-AB631DF9B9E0}" srcOrd="5" destOrd="0" presId="urn:microsoft.com/office/officeart/2005/8/layout/list1"/>
    <dgm:cxn modelId="{0731EE54-8D0B-4E74-AF38-69E9DD20DAF6}" type="presParOf" srcId="{A7DE03BA-EB75-4EBF-A026-C71DB452D492}" destId="{7984B832-493E-422E-A833-99BFBB629BD6}" srcOrd="6" destOrd="0" presId="urn:microsoft.com/office/officeart/2005/8/layout/list1"/>
    <dgm:cxn modelId="{0D1B5A2C-A718-4329-A495-7940519245DD}" type="presParOf" srcId="{A7DE03BA-EB75-4EBF-A026-C71DB452D492}" destId="{CD079A44-49DE-46AE-9418-13FB37776FFF}" srcOrd="7" destOrd="0" presId="urn:microsoft.com/office/officeart/2005/8/layout/list1"/>
    <dgm:cxn modelId="{F67EB78C-B258-46D4-B00E-F1D8D89FC4B3}" type="presParOf" srcId="{A7DE03BA-EB75-4EBF-A026-C71DB452D492}" destId="{7DC704B8-CC40-4BB2-8812-FF99C15AE2EC}" srcOrd="8" destOrd="0" presId="urn:microsoft.com/office/officeart/2005/8/layout/list1"/>
    <dgm:cxn modelId="{A0168F9B-2B1D-4BF3-A4D7-9B62BE599E68}" type="presParOf" srcId="{7DC704B8-CC40-4BB2-8812-FF99C15AE2EC}" destId="{0D09D114-3B49-4F4A-8DBD-674D828BAD35}" srcOrd="0" destOrd="0" presId="urn:microsoft.com/office/officeart/2005/8/layout/list1"/>
    <dgm:cxn modelId="{4A94D4B1-B202-49DA-B71A-8F37A46A63C8}" type="presParOf" srcId="{7DC704B8-CC40-4BB2-8812-FF99C15AE2EC}" destId="{FB3A9EF1-2B25-4A37-96C1-315AA4F570A7}" srcOrd="1" destOrd="0" presId="urn:microsoft.com/office/officeart/2005/8/layout/list1"/>
    <dgm:cxn modelId="{D7B51F99-CB40-4881-96ED-469E9D35BCC3}" type="presParOf" srcId="{A7DE03BA-EB75-4EBF-A026-C71DB452D492}" destId="{BDBDA690-A52E-4812-83DD-CCB1075A1065}" srcOrd="9" destOrd="0" presId="urn:microsoft.com/office/officeart/2005/8/layout/list1"/>
    <dgm:cxn modelId="{653D5FE9-6FB7-486F-8FCF-B2F13963F838}" type="presParOf" srcId="{A7DE03BA-EB75-4EBF-A026-C71DB452D492}" destId="{935F2799-BF50-4474-892E-8BFF77DB8452}" srcOrd="10"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800DA-49B9-44F7-8639-6B29721969AB}">
      <dsp:nvSpPr>
        <dsp:cNvPr id="0" name=""/>
        <dsp:cNvSpPr/>
      </dsp:nvSpPr>
      <dsp:spPr>
        <a:xfrm>
          <a:off x="0" y="347636"/>
          <a:ext cx="8856984" cy="152144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400" tIns="437388" rIns="68740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Can explore a wide phase space within the colored s-particle spectrum</a:t>
          </a:r>
          <a:endParaRPr lang="en-US" sz="2100" kern="1200" dirty="0"/>
        </a:p>
        <a:p>
          <a:pPr marL="228600" lvl="1" indent="-228600" algn="l" defTabSz="933450">
            <a:lnSpc>
              <a:spcPct val="90000"/>
            </a:lnSpc>
            <a:spcBef>
              <a:spcPct val="0"/>
            </a:spcBef>
            <a:spcAft>
              <a:spcPct val="15000"/>
            </a:spcAft>
            <a:buChar char="••"/>
          </a:pPr>
          <a:r>
            <a:rPr lang="en-US" sz="2100" kern="1200" dirty="0" smtClean="0"/>
            <a:t>Much less sensitive to s-leptons and s-top</a:t>
          </a:r>
          <a:endParaRPr lang="en-US" sz="2100" kern="1200" dirty="0"/>
        </a:p>
      </dsp:txBody>
      <dsp:txXfrm>
        <a:off x="0" y="347636"/>
        <a:ext cx="8856984" cy="1521449"/>
      </dsp:txXfrm>
    </dsp:sp>
    <dsp:sp modelId="{68D6AF79-EDFD-46EF-949C-0B3FA8147944}">
      <dsp:nvSpPr>
        <dsp:cNvPr id="0" name=""/>
        <dsp:cNvSpPr/>
      </dsp:nvSpPr>
      <dsp:spPr>
        <a:xfrm>
          <a:off x="442849" y="37676"/>
          <a:ext cx="6199888" cy="6199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341" tIns="0" rIns="234341" bIns="0" numCol="1" spcCol="1270" anchor="ctr" anchorCtr="0">
          <a:noAutofit/>
        </a:bodyPr>
        <a:lstStyle/>
        <a:p>
          <a:pPr lvl="0" algn="l" defTabSz="933450">
            <a:lnSpc>
              <a:spcPct val="90000"/>
            </a:lnSpc>
            <a:spcBef>
              <a:spcPct val="0"/>
            </a:spcBef>
            <a:spcAft>
              <a:spcPct val="35000"/>
            </a:spcAft>
          </a:pPr>
          <a:r>
            <a:rPr lang="en-US" sz="2100" kern="1200" dirty="0" smtClean="0"/>
            <a:t>LHC SUSY  searches</a:t>
          </a:r>
          <a:endParaRPr lang="en-US" sz="2100" kern="1200" dirty="0"/>
        </a:p>
      </dsp:txBody>
      <dsp:txXfrm>
        <a:off x="473111" y="67938"/>
        <a:ext cx="6139364" cy="559396"/>
      </dsp:txXfrm>
    </dsp:sp>
    <dsp:sp modelId="{61736969-3F58-4A83-AF09-4AFEFD5AF5C2}">
      <dsp:nvSpPr>
        <dsp:cNvPr id="0" name=""/>
        <dsp:cNvSpPr/>
      </dsp:nvSpPr>
      <dsp:spPr>
        <a:xfrm>
          <a:off x="0" y="2292446"/>
          <a:ext cx="8856984" cy="191835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7400" tIns="437388" rIns="687400"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Democratic EW production (especially sensitive to light particles)</a:t>
          </a:r>
          <a:endParaRPr lang="en-US" sz="2100" kern="1200" dirty="0"/>
        </a:p>
        <a:p>
          <a:pPr marL="228600" lvl="1" indent="-228600" algn="l" defTabSz="933450">
            <a:lnSpc>
              <a:spcPct val="90000"/>
            </a:lnSpc>
            <a:spcBef>
              <a:spcPct val="0"/>
            </a:spcBef>
            <a:spcAft>
              <a:spcPct val="15000"/>
            </a:spcAft>
            <a:buChar char="••"/>
          </a:pPr>
          <a:r>
            <a:rPr lang="en-US" sz="2100" kern="1200" dirty="0" smtClean="0"/>
            <a:t>Good definition of the center of mass energy</a:t>
          </a:r>
          <a:endParaRPr lang="en-US" sz="2100" kern="1200" dirty="0"/>
        </a:p>
        <a:p>
          <a:pPr marL="228600" lvl="1" indent="-228600" algn="l" defTabSz="933450">
            <a:lnSpc>
              <a:spcPct val="90000"/>
            </a:lnSpc>
            <a:spcBef>
              <a:spcPct val="0"/>
            </a:spcBef>
            <a:spcAft>
              <a:spcPct val="15000"/>
            </a:spcAft>
            <a:buChar char="••"/>
          </a:pPr>
          <a:r>
            <a:rPr lang="en-US" sz="2100" kern="1200" dirty="0" smtClean="0"/>
            <a:t>Beam polarization under control</a:t>
          </a:r>
          <a:endParaRPr lang="en-US" sz="2100" kern="1200" dirty="0"/>
        </a:p>
        <a:p>
          <a:pPr marL="228600" lvl="1" indent="-228600" algn="l" defTabSz="933450">
            <a:lnSpc>
              <a:spcPct val="90000"/>
            </a:lnSpc>
            <a:spcBef>
              <a:spcPct val="0"/>
            </a:spcBef>
            <a:spcAft>
              <a:spcPct val="15000"/>
            </a:spcAft>
            <a:buChar char="••"/>
          </a:pPr>
          <a:r>
            <a:rPr lang="en-US" sz="2100" kern="1200" dirty="0" smtClean="0"/>
            <a:t>Smaller phase space available for a search</a:t>
          </a:r>
          <a:endParaRPr lang="en-US" sz="2100" kern="1200" dirty="0"/>
        </a:p>
      </dsp:txBody>
      <dsp:txXfrm>
        <a:off x="0" y="2292446"/>
        <a:ext cx="8856984" cy="1918350"/>
      </dsp:txXfrm>
    </dsp:sp>
    <dsp:sp modelId="{5AAEE3D9-31F6-4252-B8E8-5A27915D54B8}">
      <dsp:nvSpPr>
        <dsp:cNvPr id="0" name=""/>
        <dsp:cNvSpPr/>
      </dsp:nvSpPr>
      <dsp:spPr>
        <a:xfrm>
          <a:off x="442849" y="1982486"/>
          <a:ext cx="6199888" cy="6199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4341" tIns="0" rIns="234341" bIns="0" numCol="1" spcCol="1270" anchor="ctr" anchorCtr="0">
          <a:noAutofit/>
        </a:bodyPr>
        <a:lstStyle/>
        <a:p>
          <a:pPr lvl="0" algn="l" defTabSz="933450">
            <a:lnSpc>
              <a:spcPct val="90000"/>
            </a:lnSpc>
            <a:spcBef>
              <a:spcPct val="0"/>
            </a:spcBef>
            <a:spcAft>
              <a:spcPct val="35000"/>
            </a:spcAft>
          </a:pPr>
          <a:r>
            <a:rPr lang="en-US" sz="2100" kern="1200" dirty="0" smtClean="0"/>
            <a:t>ILC SUSY searches</a:t>
          </a:r>
          <a:endParaRPr lang="en-US" sz="2100" kern="1200" dirty="0"/>
        </a:p>
      </dsp:txBody>
      <dsp:txXfrm>
        <a:off x="473111" y="2012748"/>
        <a:ext cx="6139364" cy="55939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C4559-FAD5-4E8B-81C6-D870CE1439DF}">
      <dsp:nvSpPr>
        <dsp:cNvPr id="0" name=""/>
        <dsp:cNvSpPr/>
      </dsp:nvSpPr>
      <dsp:spPr>
        <a:xfrm>
          <a:off x="0" y="22116"/>
          <a:ext cx="8424936" cy="647595"/>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LEP Limits</a:t>
          </a:r>
          <a:endParaRPr lang="en-US" sz="2700" kern="1200" dirty="0"/>
        </a:p>
      </dsp:txBody>
      <dsp:txXfrm>
        <a:off x="31613" y="53729"/>
        <a:ext cx="8361710" cy="584369"/>
      </dsp:txXfrm>
    </dsp:sp>
    <dsp:sp modelId="{98D1C7B9-4F86-4A3A-B971-289AB09CCED4}">
      <dsp:nvSpPr>
        <dsp:cNvPr id="0" name=""/>
        <dsp:cNvSpPr/>
      </dsp:nvSpPr>
      <dsp:spPr>
        <a:xfrm>
          <a:off x="0" y="669711"/>
          <a:ext cx="8424936"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S-Electron mass &gt; 95 </a:t>
          </a:r>
          <a:r>
            <a:rPr lang="en-US" sz="2100" kern="1200" dirty="0" err="1" smtClean="0"/>
            <a:t>GeV</a:t>
          </a:r>
          <a:endParaRPr lang="en-US" sz="2100" kern="1200" dirty="0"/>
        </a:p>
        <a:p>
          <a:pPr marL="228600" lvl="1" indent="-228600" algn="l" defTabSz="933450">
            <a:lnSpc>
              <a:spcPct val="90000"/>
            </a:lnSpc>
            <a:spcBef>
              <a:spcPct val="0"/>
            </a:spcBef>
            <a:spcAft>
              <a:spcPct val="20000"/>
            </a:spcAft>
            <a:buChar char="••"/>
          </a:pPr>
          <a:r>
            <a:rPr lang="en-US" sz="2100" kern="1200" dirty="0" err="1" smtClean="0"/>
            <a:t>Neutralino</a:t>
          </a:r>
          <a:r>
            <a:rPr lang="en-US" sz="2100" kern="1200" dirty="0" smtClean="0"/>
            <a:t> mass &gt; 45 </a:t>
          </a:r>
          <a:r>
            <a:rPr lang="en-US" sz="2100" kern="1200" dirty="0" err="1" smtClean="0"/>
            <a:t>GeV</a:t>
          </a:r>
          <a:endParaRPr lang="en-US" sz="2100" kern="1200" dirty="0"/>
        </a:p>
      </dsp:txBody>
      <dsp:txXfrm>
        <a:off x="0" y="669711"/>
        <a:ext cx="8424936" cy="726570"/>
      </dsp:txXfrm>
    </dsp:sp>
    <dsp:sp modelId="{4831F7F3-8264-4A3E-9891-B33689EE16FC}">
      <dsp:nvSpPr>
        <dsp:cNvPr id="0" name=""/>
        <dsp:cNvSpPr/>
      </dsp:nvSpPr>
      <dsp:spPr>
        <a:xfrm>
          <a:off x="0" y="1396282"/>
          <a:ext cx="8424936" cy="647595"/>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ILC Parameters</a:t>
          </a:r>
          <a:endParaRPr lang="en-US" sz="2700" kern="1200" dirty="0"/>
        </a:p>
      </dsp:txBody>
      <dsp:txXfrm>
        <a:off x="31613" y="1427895"/>
        <a:ext cx="8361710" cy="584369"/>
      </dsp:txXfrm>
    </dsp:sp>
    <dsp:sp modelId="{6D3E878B-3272-4261-BB24-6057F9673BB2}">
      <dsp:nvSpPr>
        <dsp:cNvPr id="0" name=""/>
        <dsp:cNvSpPr/>
      </dsp:nvSpPr>
      <dsp:spPr>
        <a:xfrm>
          <a:off x="0" y="2043876"/>
          <a:ext cx="8424936"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CM energy 500 </a:t>
          </a:r>
          <a:r>
            <a:rPr lang="en-US" sz="2100" kern="1200" dirty="0" err="1" smtClean="0"/>
            <a:t>GeV</a:t>
          </a:r>
          <a:endParaRPr lang="en-US" sz="2100" kern="1200" dirty="0"/>
        </a:p>
        <a:p>
          <a:pPr marL="228600" lvl="1" indent="-228600" algn="l" defTabSz="933450">
            <a:lnSpc>
              <a:spcPct val="90000"/>
            </a:lnSpc>
            <a:spcBef>
              <a:spcPct val="0"/>
            </a:spcBef>
            <a:spcAft>
              <a:spcPct val="20000"/>
            </a:spcAft>
            <a:buChar char="••"/>
          </a:pPr>
          <a:r>
            <a:rPr lang="en-US" sz="2100" kern="1200" dirty="0" smtClean="0"/>
            <a:t>Max electron polarization 80%</a:t>
          </a:r>
          <a:endParaRPr lang="en-US" sz="2100" kern="1200" dirty="0"/>
        </a:p>
        <a:p>
          <a:pPr marL="228600" lvl="1" indent="-228600" algn="l" defTabSz="933450">
            <a:lnSpc>
              <a:spcPct val="90000"/>
            </a:lnSpc>
            <a:spcBef>
              <a:spcPct val="0"/>
            </a:spcBef>
            <a:spcAft>
              <a:spcPct val="20000"/>
            </a:spcAft>
            <a:buChar char="••"/>
          </a:pPr>
          <a:r>
            <a:rPr lang="en-US" sz="2100" kern="1200" dirty="0" smtClean="0"/>
            <a:t>Max positron polarization 30%</a:t>
          </a:r>
          <a:endParaRPr lang="en-US" sz="2100" kern="1200" dirty="0"/>
        </a:p>
      </dsp:txBody>
      <dsp:txXfrm>
        <a:off x="0" y="2043876"/>
        <a:ext cx="8424936" cy="1089854"/>
      </dsp:txXfrm>
    </dsp:sp>
    <dsp:sp modelId="{4F4AAF8D-97FB-44FC-B2E7-D0ACA5A72D8D}">
      <dsp:nvSpPr>
        <dsp:cNvPr id="0" name=""/>
        <dsp:cNvSpPr/>
      </dsp:nvSpPr>
      <dsp:spPr>
        <a:xfrm>
          <a:off x="0" y="3133731"/>
          <a:ext cx="8424936" cy="647595"/>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Model Independent signature</a:t>
          </a:r>
          <a:endParaRPr lang="en-US" sz="2700" kern="1200" dirty="0"/>
        </a:p>
      </dsp:txBody>
      <dsp:txXfrm>
        <a:off x="31613" y="3165344"/>
        <a:ext cx="8361710" cy="584369"/>
      </dsp:txXfrm>
    </dsp:sp>
    <dsp:sp modelId="{C919BED6-7A64-403F-8872-981CFBBF4606}">
      <dsp:nvSpPr>
        <dsp:cNvPr id="0" name=""/>
        <dsp:cNvSpPr/>
      </dsp:nvSpPr>
      <dsp:spPr>
        <a:xfrm>
          <a:off x="0" y="3781326"/>
          <a:ext cx="8424936"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492"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smtClean="0"/>
            <a:t>Missing energy &gt; 90 </a:t>
          </a:r>
          <a:r>
            <a:rPr lang="en-US" sz="2100" kern="1200" dirty="0" err="1" smtClean="0"/>
            <a:t>GeV</a:t>
          </a:r>
          <a:endParaRPr lang="en-US" sz="2100" kern="1200" dirty="0"/>
        </a:p>
        <a:p>
          <a:pPr marL="228600" lvl="1" indent="-228600" algn="l" defTabSz="933450">
            <a:lnSpc>
              <a:spcPct val="90000"/>
            </a:lnSpc>
            <a:spcBef>
              <a:spcPct val="0"/>
            </a:spcBef>
            <a:spcAft>
              <a:spcPct val="20000"/>
            </a:spcAft>
            <a:buChar char="••"/>
          </a:pPr>
          <a:r>
            <a:rPr lang="en-US" sz="2100" kern="1200" dirty="0" smtClean="0"/>
            <a:t>1 electron and 1 positron only in the final state</a:t>
          </a:r>
          <a:endParaRPr lang="en-US" sz="2100" kern="1200" dirty="0"/>
        </a:p>
        <a:p>
          <a:pPr marL="228600" lvl="1" indent="-228600" algn="l" defTabSz="933450">
            <a:lnSpc>
              <a:spcPct val="90000"/>
            </a:lnSpc>
            <a:spcBef>
              <a:spcPct val="0"/>
            </a:spcBef>
            <a:spcAft>
              <a:spcPct val="20000"/>
            </a:spcAft>
            <a:buChar char="••"/>
          </a:pPr>
          <a:r>
            <a:rPr lang="en-US" sz="2100" kern="1200" dirty="0" smtClean="0"/>
            <a:t>Each e/p momentum &lt; 200 </a:t>
          </a:r>
          <a:r>
            <a:rPr lang="en-US" sz="2100" kern="1200" dirty="0" err="1" smtClean="0"/>
            <a:t>GeV</a:t>
          </a:r>
          <a:endParaRPr lang="en-US" sz="2100" kern="1200" dirty="0"/>
        </a:p>
        <a:p>
          <a:pPr marL="228600" lvl="1" indent="-228600" algn="l" defTabSz="933450">
            <a:lnSpc>
              <a:spcPct val="90000"/>
            </a:lnSpc>
            <a:spcBef>
              <a:spcPct val="0"/>
            </a:spcBef>
            <a:spcAft>
              <a:spcPct val="20000"/>
            </a:spcAft>
            <a:buChar char="••"/>
          </a:pPr>
          <a:r>
            <a:rPr lang="en-US" sz="2100" kern="1200" dirty="0" smtClean="0"/>
            <a:t>Low activity around the beam pipe</a:t>
          </a:r>
          <a:endParaRPr lang="en-US" sz="2100" kern="1200" dirty="0"/>
        </a:p>
      </dsp:txBody>
      <dsp:txXfrm>
        <a:off x="0" y="3781326"/>
        <a:ext cx="8424936" cy="14531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CF196-BF92-43D2-A9F7-0245CC9495C1}">
      <dsp:nvSpPr>
        <dsp:cNvPr id="0" name=""/>
        <dsp:cNvSpPr/>
      </dsp:nvSpPr>
      <dsp:spPr>
        <a:xfrm>
          <a:off x="328819" y="780"/>
          <a:ext cx="2269821" cy="1361892"/>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err="1" smtClean="0"/>
            <a:t>Neutralino</a:t>
          </a:r>
          <a:r>
            <a:rPr lang="en-US" sz="2700" kern="1200" dirty="0" smtClean="0"/>
            <a:t> Mass: 94.4 </a:t>
          </a:r>
          <a:r>
            <a:rPr lang="en-US" sz="2700" kern="1200" dirty="0" err="1" smtClean="0"/>
            <a:t>GeV</a:t>
          </a:r>
          <a:r>
            <a:rPr lang="en-US" sz="2700" kern="1200" dirty="0" smtClean="0"/>
            <a:t>/c</a:t>
          </a:r>
          <a:r>
            <a:rPr lang="en-US" sz="2700" kern="1200" baseline="30000" dirty="0" smtClean="0"/>
            <a:t>2</a:t>
          </a:r>
          <a:endParaRPr lang="en-US" sz="2700" kern="1200" baseline="30000" dirty="0"/>
        </a:p>
      </dsp:txBody>
      <dsp:txXfrm>
        <a:off x="328819" y="780"/>
        <a:ext cx="2269821" cy="1361892"/>
      </dsp:txXfrm>
    </dsp:sp>
    <dsp:sp modelId="{98BB96E9-8F4A-41FD-8EA5-F9C5509DAB61}">
      <dsp:nvSpPr>
        <dsp:cNvPr id="0" name=""/>
        <dsp:cNvSpPr/>
      </dsp:nvSpPr>
      <dsp:spPr>
        <a:xfrm>
          <a:off x="2825623" y="780"/>
          <a:ext cx="2269821" cy="1361892"/>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S-Electron Mass: 135.0 </a:t>
          </a:r>
          <a:r>
            <a:rPr lang="en-US" sz="2700" kern="1200" dirty="0" err="1" smtClean="0"/>
            <a:t>GeV</a:t>
          </a:r>
          <a:r>
            <a:rPr lang="en-US" sz="2700" kern="1200" dirty="0" smtClean="0"/>
            <a:t>/c</a:t>
          </a:r>
          <a:r>
            <a:rPr lang="en-US" sz="2700" kern="1200" baseline="30000" dirty="0" smtClean="0"/>
            <a:t>2</a:t>
          </a:r>
          <a:endParaRPr lang="en-US" sz="2700" kern="1200" dirty="0"/>
        </a:p>
      </dsp:txBody>
      <dsp:txXfrm>
        <a:off x="2825623" y="780"/>
        <a:ext cx="2269821" cy="1361892"/>
      </dsp:txXfrm>
    </dsp:sp>
    <dsp:sp modelId="{FBB8B1F9-7D47-480C-BFBE-28AC67E77A19}">
      <dsp:nvSpPr>
        <dsp:cNvPr id="0" name=""/>
        <dsp:cNvSpPr/>
      </dsp:nvSpPr>
      <dsp:spPr>
        <a:xfrm>
          <a:off x="328819" y="1589655"/>
          <a:ext cx="2269821" cy="1361892"/>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Theoretical Dist. Center: 63.88 </a:t>
          </a:r>
          <a:r>
            <a:rPr lang="en-US" sz="2700" kern="1200" dirty="0" err="1" smtClean="0"/>
            <a:t>GeV</a:t>
          </a:r>
          <a:r>
            <a:rPr lang="en-US" sz="2700" kern="1200" dirty="0" smtClean="0"/>
            <a:t>/c</a:t>
          </a:r>
          <a:endParaRPr lang="en-US" sz="2700" kern="1200" dirty="0"/>
        </a:p>
      </dsp:txBody>
      <dsp:txXfrm>
        <a:off x="328819" y="1589655"/>
        <a:ext cx="2269821" cy="1361892"/>
      </dsp:txXfrm>
    </dsp:sp>
    <dsp:sp modelId="{84E4FE0B-F323-458E-A099-52B786C1F4A2}">
      <dsp:nvSpPr>
        <dsp:cNvPr id="0" name=""/>
        <dsp:cNvSpPr/>
      </dsp:nvSpPr>
      <dsp:spPr>
        <a:xfrm>
          <a:off x="2825623" y="1589655"/>
          <a:ext cx="2269821" cy="1361892"/>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Theoretical Dist. Width: 107.53 </a:t>
          </a:r>
          <a:r>
            <a:rPr lang="en-US" sz="2700" kern="1200" dirty="0" err="1" smtClean="0"/>
            <a:t>GeV</a:t>
          </a:r>
          <a:r>
            <a:rPr lang="en-US" sz="2700" kern="1200" dirty="0" smtClean="0"/>
            <a:t>/c</a:t>
          </a:r>
          <a:endParaRPr lang="en-US" sz="2700" kern="1200" dirty="0"/>
        </a:p>
      </dsp:txBody>
      <dsp:txXfrm>
        <a:off x="2825623" y="1589655"/>
        <a:ext cx="2269821" cy="13618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3DDA6-AA34-4CC6-86D2-562EF12FB573}">
      <dsp:nvSpPr>
        <dsp:cNvPr id="0" name=""/>
        <dsp:cNvSpPr/>
      </dsp:nvSpPr>
      <dsp:spPr>
        <a:xfrm>
          <a:off x="0" y="1954911"/>
          <a:ext cx="3024336" cy="17010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34722" tIns="499872" rIns="2347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Equivalent to 1 week of full luminosity</a:t>
          </a:r>
          <a:endParaRPr lang="en-US" sz="2400" kern="1200" dirty="0"/>
        </a:p>
      </dsp:txBody>
      <dsp:txXfrm>
        <a:off x="0" y="1954911"/>
        <a:ext cx="3024336" cy="1701000"/>
      </dsp:txXfrm>
    </dsp:sp>
    <dsp:sp modelId="{F7B5BBA8-B198-48DA-9D85-D2F0B758630A}">
      <dsp:nvSpPr>
        <dsp:cNvPr id="0" name=""/>
        <dsp:cNvSpPr/>
      </dsp:nvSpPr>
      <dsp:spPr>
        <a:xfrm>
          <a:off x="151216" y="1600671"/>
          <a:ext cx="2117035" cy="7084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9" tIns="0" rIns="80019" bIns="0" numCol="1" spcCol="1270" anchor="ctr" anchorCtr="0">
          <a:noAutofit/>
        </a:bodyPr>
        <a:lstStyle/>
        <a:p>
          <a:pPr lvl="0" algn="l" defTabSz="1066800">
            <a:lnSpc>
              <a:spcPct val="90000"/>
            </a:lnSpc>
            <a:spcBef>
              <a:spcPct val="0"/>
            </a:spcBef>
            <a:spcAft>
              <a:spcPct val="35000"/>
            </a:spcAft>
          </a:pPr>
          <a:r>
            <a:rPr lang="en-US" sz="2400" kern="1200" dirty="0" smtClean="0"/>
            <a:t>10 fb</a:t>
          </a:r>
          <a:r>
            <a:rPr lang="en-US" sz="2400" kern="1200" baseline="30000" dirty="0" smtClean="0"/>
            <a:t>-1</a:t>
          </a:r>
          <a:r>
            <a:rPr lang="en-US" sz="2400" kern="1200" dirty="0" smtClean="0"/>
            <a:t> ILC Data</a:t>
          </a:r>
          <a:endParaRPr lang="en-US" sz="2400" kern="1200" dirty="0"/>
        </a:p>
      </dsp:txBody>
      <dsp:txXfrm>
        <a:off x="185801" y="1635256"/>
        <a:ext cx="2047865" cy="63931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168FD-AAAC-4806-A6EF-374678761BBC}">
      <dsp:nvSpPr>
        <dsp:cNvPr id="0" name=""/>
        <dsp:cNvSpPr/>
      </dsp:nvSpPr>
      <dsp:spPr>
        <a:xfrm>
          <a:off x="41" y="64176"/>
          <a:ext cx="3958963" cy="6336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High Edge Position:</a:t>
          </a:r>
          <a:endParaRPr lang="en-US" sz="2200" kern="1200" dirty="0"/>
        </a:p>
      </dsp:txBody>
      <dsp:txXfrm>
        <a:off x="41" y="64176"/>
        <a:ext cx="3958963" cy="633600"/>
      </dsp:txXfrm>
    </dsp:sp>
    <dsp:sp modelId="{279E95A6-E7B2-4F19-A855-68FF82E7BDC9}">
      <dsp:nvSpPr>
        <dsp:cNvPr id="0" name=""/>
        <dsp:cNvSpPr/>
      </dsp:nvSpPr>
      <dsp:spPr>
        <a:xfrm>
          <a:off x="41" y="697776"/>
          <a:ext cx="3958963" cy="96624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Expected: 117.64 </a:t>
          </a:r>
          <a:r>
            <a:rPr lang="en-US" sz="2200" kern="1200" dirty="0" err="1" smtClean="0"/>
            <a:t>GeV</a:t>
          </a:r>
          <a:r>
            <a:rPr lang="en-US" sz="2200" kern="1200" dirty="0" smtClean="0"/>
            <a:t>/c</a:t>
          </a:r>
          <a:endParaRPr lang="en-US" sz="2200" kern="1200" dirty="0"/>
        </a:p>
        <a:p>
          <a:pPr marL="228600" lvl="1" indent="-228600" algn="l" defTabSz="977900">
            <a:lnSpc>
              <a:spcPct val="90000"/>
            </a:lnSpc>
            <a:spcBef>
              <a:spcPct val="0"/>
            </a:spcBef>
            <a:spcAft>
              <a:spcPct val="15000"/>
            </a:spcAft>
            <a:buChar char="••"/>
          </a:pPr>
          <a:r>
            <a:rPr lang="en-US" sz="2200" kern="1200" dirty="0" smtClean="0"/>
            <a:t>Measured 117 ± 0.1 </a:t>
          </a:r>
          <a:r>
            <a:rPr lang="en-US" sz="2200" kern="1200" dirty="0" err="1" smtClean="0"/>
            <a:t>GeV</a:t>
          </a:r>
          <a:r>
            <a:rPr lang="en-US" sz="2200" kern="1200" dirty="0" smtClean="0"/>
            <a:t>/c</a:t>
          </a:r>
          <a:endParaRPr lang="en-US" sz="2200" kern="1200" dirty="0"/>
        </a:p>
      </dsp:txBody>
      <dsp:txXfrm>
        <a:off x="41" y="697776"/>
        <a:ext cx="3958963" cy="966240"/>
      </dsp:txXfrm>
    </dsp:sp>
    <dsp:sp modelId="{3D62DBE8-F2D7-4A89-8419-3C311A818715}">
      <dsp:nvSpPr>
        <dsp:cNvPr id="0" name=""/>
        <dsp:cNvSpPr/>
      </dsp:nvSpPr>
      <dsp:spPr>
        <a:xfrm>
          <a:off x="4513259" y="64176"/>
          <a:ext cx="3958963" cy="633600"/>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Low Edge Position:</a:t>
          </a:r>
          <a:endParaRPr lang="en-US" sz="2200" kern="1200" dirty="0"/>
        </a:p>
      </dsp:txBody>
      <dsp:txXfrm>
        <a:off x="4513259" y="64176"/>
        <a:ext cx="3958963" cy="633600"/>
      </dsp:txXfrm>
    </dsp:sp>
    <dsp:sp modelId="{4696A823-76E5-48B1-90D1-34A9853A2067}">
      <dsp:nvSpPr>
        <dsp:cNvPr id="0" name=""/>
        <dsp:cNvSpPr/>
      </dsp:nvSpPr>
      <dsp:spPr>
        <a:xfrm>
          <a:off x="4513259" y="697776"/>
          <a:ext cx="3958963" cy="96624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Expected: 10.11 </a:t>
          </a:r>
          <a:r>
            <a:rPr lang="en-US" sz="2200" kern="1200" dirty="0" err="1" smtClean="0"/>
            <a:t>GeV</a:t>
          </a:r>
          <a:r>
            <a:rPr lang="en-US" sz="2200" kern="1200" dirty="0" smtClean="0"/>
            <a:t>/c</a:t>
          </a:r>
          <a:endParaRPr lang="en-US" sz="2200" kern="1200" dirty="0"/>
        </a:p>
        <a:p>
          <a:pPr marL="228600" lvl="1" indent="-228600" algn="l" defTabSz="977900">
            <a:lnSpc>
              <a:spcPct val="90000"/>
            </a:lnSpc>
            <a:spcBef>
              <a:spcPct val="0"/>
            </a:spcBef>
            <a:spcAft>
              <a:spcPct val="15000"/>
            </a:spcAft>
            <a:buChar char="••"/>
          </a:pPr>
          <a:r>
            <a:rPr lang="en-US" sz="2200" kern="1200" dirty="0" smtClean="0"/>
            <a:t>Measured: 10.67 ± 0.07 </a:t>
          </a:r>
          <a:r>
            <a:rPr lang="en-US" sz="2200" kern="1200" dirty="0" err="1" smtClean="0"/>
            <a:t>GeV</a:t>
          </a:r>
          <a:r>
            <a:rPr lang="en-US" sz="2200" kern="1200" dirty="0" smtClean="0"/>
            <a:t>/c</a:t>
          </a:r>
          <a:endParaRPr lang="en-US" sz="2200" kern="1200" dirty="0"/>
        </a:p>
      </dsp:txBody>
      <dsp:txXfrm>
        <a:off x="4513259" y="697776"/>
        <a:ext cx="3958963" cy="9662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168FD-AAAC-4806-A6EF-374678761BBC}">
      <dsp:nvSpPr>
        <dsp:cNvPr id="0" name=""/>
        <dsp:cNvSpPr/>
      </dsp:nvSpPr>
      <dsp:spPr>
        <a:xfrm>
          <a:off x="41" y="64176"/>
          <a:ext cx="3958963" cy="633600"/>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High Edge Position</a:t>
          </a:r>
          <a:endParaRPr lang="en-US" sz="2200" kern="1200" dirty="0"/>
        </a:p>
      </dsp:txBody>
      <dsp:txXfrm>
        <a:off x="41" y="64176"/>
        <a:ext cx="3958963" cy="633600"/>
      </dsp:txXfrm>
    </dsp:sp>
    <dsp:sp modelId="{279E95A6-E7B2-4F19-A855-68FF82E7BDC9}">
      <dsp:nvSpPr>
        <dsp:cNvPr id="0" name=""/>
        <dsp:cNvSpPr/>
      </dsp:nvSpPr>
      <dsp:spPr>
        <a:xfrm>
          <a:off x="41" y="697776"/>
          <a:ext cx="3958963" cy="966240"/>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Expected: 117.64 </a:t>
          </a:r>
          <a:r>
            <a:rPr lang="en-US" sz="2200" kern="1200" dirty="0" err="1" smtClean="0"/>
            <a:t>GeV</a:t>
          </a:r>
          <a:r>
            <a:rPr lang="en-US" sz="2200" kern="1200" dirty="0" smtClean="0"/>
            <a:t>/c</a:t>
          </a:r>
          <a:endParaRPr lang="en-US" sz="2200" kern="1200" dirty="0"/>
        </a:p>
        <a:p>
          <a:pPr marL="228600" lvl="1" indent="-228600" algn="l" defTabSz="977900">
            <a:lnSpc>
              <a:spcPct val="90000"/>
            </a:lnSpc>
            <a:spcBef>
              <a:spcPct val="0"/>
            </a:spcBef>
            <a:spcAft>
              <a:spcPct val="15000"/>
            </a:spcAft>
            <a:buChar char="••"/>
          </a:pPr>
          <a:r>
            <a:rPr lang="en-US" sz="2200" kern="1200" dirty="0" smtClean="0"/>
            <a:t>Measured 117 ± 0.1 </a:t>
          </a:r>
          <a:r>
            <a:rPr lang="en-US" sz="2200" kern="1200" dirty="0" err="1" smtClean="0"/>
            <a:t>GeV</a:t>
          </a:r>
          <a:r>
            <a:rPr lang="en-US" sz="2200" kern="1200" dirty="0" smtClean="0"/>
            <a:t>/c</a:t>
          </a:r>
          <a:endParaRPr lang="en-US" sz="2200" kern="1200" dirty="0"/>
        </a:p>
      </dsp:txBody>
      <dsp:txXfrm>
        <a:off x="41" y="697776"/>
        <a:ext cx="3958963" cy="966240"/>
      </dsp:txXfrm>
    </dsp:sp>
    <dsp:sp modelId="{3D62DBE8-F2D7-4A89-8419-3C311A818715}">
      <dsp:nvSpPr>
        <dsp:cNvPr id="0" name=""/>
        <dsp:cNvSpPr/>
      </dsp:nvSpPr>
      <dsp:spPr>
        <a:xfrm>
          <a:off x="4513259" y="64176"/>
          <a:ext cx="3958963" cy="633600"/>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en-US" sz="2200" kern="1200" dirty="0" smtClean="0"/>
            <a:t>Low Edge Position</a:t>
          </a:r>
          <a:endParaRPr lang="en-US" sz="2200" kern="1200" dirty="0"/>
        </a:p>
      </dsp:txBody>
      <dsp:txXfrm>
        <a:off x="4513259" y="64176"/>
        <a:ext cx="3958963" cy="633600"/>
      </dsp:txXfrm>
    </dsp:sp>
    <dsp:sp modelId="{4696A823-76E5-48B1-90D1-34A9853A2067}">
      <dsp:nvSpPr>
        <dsp:cNvPr id="0" name=""/>
        <dsp:cNvSpPr/>
      </dsp:nvSpPr>
      <dsp:spPr>
        <a:xfrm>
          <a:off x="4513259" y="697776"/>
          <a:ext cx="3958963" cy="966240"/>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smtClean="0"/>
            <a:t>Expected: 10.11 </a:t>
          </a:r>
          <a:r>
            <a:rPr lang="en-US" sz="2200" kern="1200" dirty="0" err="1" smtClean="0"/>
            <a:t>GeV</a:t>
          </a:r>
          <a:r>
            <a:rPr lang="en-US" sz="2200" kern="1200" dirty="0" smtClean="0"/>
            <a:t>/c</a:t>
          </a:r>
          <a:endParaRPr lang="en-US" sz="2200" kern="1200" dirty="0"/>
        </a:p>
        <a:p>
          <a:pPr marL="228600" lvl="1" indent="-228600" algn="l" defTabSz="977900">
            <a:lnSpc>
              <a:spcPct val="90000"/>
            </a:lnSpc>
            <a:spcBef>
              <a:spcPct val="0"/>
            </a:spcBef>
            <a:spcAft>
              <a:spcPct val="15000"/>
            </a:spcAft>
            <a:buChar char="••"/>
          </a:pPr>
          <a:r>
            <a:rPr lang="en-US" sz="2200" kern="1200" dirty="0" smtClean="0"/>
            <a:t>Measured: 10.67 ± 0.07 </a:t>
          </a:r>
          <a:r>
            <a:rPr lang="en-US" sz="2200" kern="1200" dirty="0" err="1" smtClean="0"/>
            <a:t>GeV</a:t>
          </a:r>
          <a:r>
            <a:rPr lang="en-US" sz="2200" kern="1200" dirty="0" smtClean="0"/>
            <a:t>/c</a:t>
          </a:r>
          <a:endParaRPr lang="en-US" sz="2200" kern="1200" dirty="0"/>
        </a:p>
      </dsp:txBody>
      <dsp:txXfrm>
        <a:off x="4513259" y="697776"/>
        <a:ext cx="3958963" cy="9662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5848C-9DFE-4425-9F48-BDC40FE55BD9}">
      <dsp:nvSpPr>
        <dsp:cNvPr id="0" name=""/>
        <dsp:cNvSpPr/>
      </dsp:nvSpPr>
      <dsp:spPr>
        <a:xfrm>
          <a:off x="0" y="45141"/>
          <a:ext cx="6096000" cy="62361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Symmetric offset</a:t>
          </a:r>
        </a:p>
      </dsp:txBody>
      <dsp:txXfrm>
        <a:off x="30442" y="75583"/>
        <a:ext cx="6035116" cy="562726"/>
      </dsp:txXfrm>
    </dsp:sp>
    <dsp:sp modelId="{B4876269-6AC1-43A7-B1AA-3709DE6B44C2}">
      <dsp:nvSpPr>
        <dsp:cNvPr id="0" name=""/>
        <dsp:cNvSpPr/>
      </dsp:nvSpPr>
      <dsp:spPr>
        <a:xfrm>
          <a:off x="0" y="668751"/>
          <a:ext cx="6096000" cy="1587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The technique measures the center of the edge, not the endpoint</a:t>
          </a:r>
        </a:p>
        <a:p>
          <a:pPr marL="228600" lvl="1" indent="-228600" algn="l" defTabSz="889000">
            <a:lnSpc>
              <a:spcPct val="90000"/>
            </a:lnSpc>
            <a:spcBef>
              <a:spcPct val="0"/>
            </a:spcBef>
            <a:spcAft>
              <a:spcPct val="20000"/>
            </a:spcAft>
            <a:buChar char="••"/>
          </a:pPr>
          <a:r>
            <a:rPr lang="en-US" sz="2000" kern="1200" dirty="0" smtClean="0"/>
            <a:t>It can be calibrated</a:t>
          </a:r>
        </a:p>
        <a:p>
          <a:pPr marL="228600" lvl="1" indent="-228600" algn="l" defTabSz="889000">
            <a:lnSpc>
              <a:spcPct val="90000"/>
            </a:lnSpc>
            <a:spcBef>
              <a:spcPct val="0"/>
            </a:spcBef>
            <a:spcAft>
              <a:spcPct val="20000"/>
            </a:spcAft>
            <a:buChar char="••"/>
          </a:pPr>
          <a:r>
            <a:rPr lang="en-US" sz="2000" kern="1200" dirty="0" smtClean="0"/>
            <a:t>It can be corrected analytically using the amplitude and width of the response</a:t>
          </a:r>
        </a:p>
      </dsp:txBody>
      <dsp:txXfrm>
        <a:off x="0" y="668751"/>
        <a:ext cx="6096000" cy="1587690"/>
      </dsp:txXfrm>
    </dsp:sp>
    <dsp:sp modelId="{17529903-A5F2-467C-B8F7-17F552FD4854}">
      <dsp:nvSpPr>
        <dsp:cNvPr id="0" name=""/>
        <dsp:cNvSpPr/>
      </dsp:nvSpPr>
      <dsp:spPr>
        <a:xfrm>
          <a:off x="0" y="2256441"/>
          <a:ext cx="6096000" cy="62361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Distribution center</a:t>
          </a:r>
          <a:endParaRPr lang="en-US" sz="2600" kern="1200" dirty="0"/>
        </a:p>
      </dsp:txBody>
      <dsp:txXfrm>
        <a:off x="30442" y="2286883"/>
        <a:ext cx="6035116" cy="562726"/>
      </dsp:txXfrm>
    </dsp:sp>
    <dsp:sp modelId="{C7D0468D-1385-4839-8227-1A7623B6617A}">
      <dsp:nvSpPr>
        <dsp:cNvPr id="0" name=""/>
        <dsp:cNvSpPr/>
      </dsp:nvSpPr>
      <dsp:spPr>
        <a:xfrm>
          <a:off x="0" y="2880051"/>
          <a:ext cx="6096000"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Expected: 63.88 </a:t>
          </a:r>
          <a:r>
            <a:rPr lang="en-US" sz="2000" kern="1200" dirty="0" err="1" smtClean="0"/>
            <a:t>GeV</a:t>
          </a:r>
          <a:r>
            <a:rPr lang="en-US" sz="2000" kern="1200" dirty="0" smtClean="0"/>
            <a:t>/c</a:t>
          </a:r>
          <a:endParaRPr lang="en-US" sz="2000" kern="1200" dirty="0"/>
        </a:p>
        <a:p>
          <a:pPr marL="228600" lvl="1" indent="-228600" algn="l" defTabSz="889000">
            <a:lnSpc>
              <a:spcPct val="90000"/>
            </a:lnSpc>
            <a:spcBef>
              <a:spcPct val="0"/>
            </a:spcBef>
            <a:spcAft>
              <a:spcPct val="20000"/>
            </a:spcAft>
            <a:buChar char="••"/>
          </a:pPr>
          <a:r>
            <a:rPr lang="en-US" sz="2000" kern="1200" dirty="0" smtClean="0"/>
            <a:t>Measured: 63.83 ± 0.12 </a:t>
          </a:r>
          <a:r>
            <a:rPr lang="en-US" sz="2000" kern="1200" dirty="0" err="1" smtClean="0"/>
            <a:t>GeV</a:t>
          </a:r>
          <a:r>
            <a:rPr lang="en-US" sz="2000" kern="1200" dirty="0" smtClean="0"/>
            <a:t>/c</a:t>
          </a:r>
          <a:endParaRPr lang="en-US" sz="2000" kern="1200" dirty="0"/>
        </a:p>
      </dsp:txBody>
      <dsp:txXfrm>
        <a:off x="0" y="2880051"/>
        <a:ext cx="6096000" cy="69966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716B0-1EB5-4817-B219-1BFAE5DED868}">
      <dsp:nvSpPr>
        <dsp:cNvPr id="0" name=""/>
        <dsp:cNvSpPr/>
      </dsp:nvSpPr>
      <dsp:spPr>
        <a:xfrm>
          <a:off x="1273735" y="2339"/>
          <a:ext cx="2821330" cy="1692798"/>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smtClean="0"/>
            <a:t>Distribution center</a:t>
          </a:r>
          <a:endParaRPr lang="en-US" sz="2400" kern="1200" dirty="0"/>
        </a:p>
        <a:p>
          <a:pPr marL="171450" lvl="1" indent="-171450" algn="l" defTabSz="844550">
            <a:lnSpc>
              <a:spcPct val="90000"/>
            </a:lnSpc>
            <a:spcBef>
              <a:spcPct val="0"/>
            </a:spcBef>
            <a:spcAft>
              <a:spcPct val="15000"/>
            </a:spcAft>
            <a:buChar char="••"/>
          </a:pPr>
          <a:r>
            <a:rPr lang="en-US" sz="1900" kern="1200" dirty="0" smtClean="0"/>
            <a:t>Expected: 63.88 </a:t>
          </a:r>
          <a:r>
            <a:rPr lang="en-US" sz="1900" kern="1200" dirty="0" err="1" smtClean="0"/>
            <a:t>GeV</a:t>
          </a:r>
          <a:r>
            <a:rPr lang="en-US" sz="1900" kern="1200" dirty="0" smtClean="0"/>
            <a:t>/c</a:t>
          </a:r>
          <a:endParaRPr lang="en-US" sz="1900" kern="1200" dirty="0"/>
        </a:p>
        <a:p>
          <a:pPr marL="171450" lvl="1" indent="-171450" algn="l" defTabSz="844550">
            <a:lnSpc>
              <a:spcPct val="90000"/>
            </a:lnSpc>
            <a:spcBef>
              <a:spcPct val="0"/>
            </a:spcBef>
            <a:spcAft>
              <a:spcPct val="15000"/>
            </a:spcAft>
            <a:buChar char="••"/>
          </a:pPr>
          <a:r>
            <a:rPr lang="en-US" sz="1900" kern="1200" dirty="0" smtClean="0"/>
            <a:t>Measured: 63.83 ± 0.12 </a:t>
          </a:r>
          <a:r>
            <a:rPr lang="en-US" sz="1900" kern="1200" dirty="0" err="1" smtClean="0"/>
            <a:t>GeV</a:t>
          </a:r>
          <a:r>
            <a:rPr lang="en-US" sz="1900" kern="1200" dirty="0" smtClean="0"/>
            <a:t>/c</a:t>
          </a:r>
          <a:endParaRPr lang="en-US" sz="1900" kern="1200" dirty="0"/>
        </a:p>
      </dsp:txBody>
      <dsp:txXfrm>
        <a:off x="1273735" y="2339"/>
        <a:ext cx="2821330" cy="1692798"/>
      </dsp:txXfrm>
    </dsp:sp>
    <dsp:sp modelId="{BD6D8BC9-4689-42B2-903F-88ACE1E1624E}">
      <dsp:nvSpPr>
        <dsp:cNvPr id="0" name=""/>
        <dsp:cNvSpPr/>
      </dsp:nvSpPr>
      <dsp:spPr>
        <a:xfrm>
          <a:off x="4377198" y="2339"/>
          <a:ext cx="2821330" cy="1692798"/>
        </a:xfrm>
        <a:prstGeom prst="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Distribution Width</a:t>
          </a:r>
          <a:endParaRPr lang="en-US" sz="2400" kern="1200" dirty="0"/>
        </a:p>
        <a:p>
          <a:pPr marL="171450" lvl="1" indent="-171450" algn="l" defTabSz="844550">
            <a:lnSpc>
              <a:spcPct val="90000"/>
            </a:lnSpc>
            <a:spcBef>
              <a:spcPct val="0"/>
            </a:spcBef>
            <a:spcAft>
              <a:spcPct val="15000"/>
            </a:spcAft>
            <a:buChar char="••"/>
          </a:pPr>
          <a:r>
            <a:rPr lang="en-US" sz="1900" kern="1200" dirty="0" smtClean="0"/>
            <a:t>Expected: 107.53 </a:t>
          </a:r>
          <a:r>
            <a:rPr lang="en-US" sz="1900" kern="1200" dirty="0" err="1" smtClean="0"/>
            <a:t>GeV</a:t>
          </a:r>
          <a:r>
            <a:rPr lang="en-US" sz="1900" kern="1200" dirty="0" smtClean="0"/>
            <a:t>/c</a:t>
          </a:r>
          <a:endParaRPr lang="en-US" sz="1900" kern="1200" dirty="0"/>
        </a:p>
        <a:p>
          <a:pPr marL="171450" lvl="1" indent="-171450" algn="l" defTabSz="844550">
            <a:lnSpc>
              <a:spcPct val="90000"/>
            </a:lnSpc>
            <a:spcBef>
              <a:spcPct val="0"/>
            </a:spcBef>
            <a:spcAft>
              <a:spcPct val="15000"/>
            </a:spcAft>
            <a:buChar char="••"/>
          </a:pPr>
          <a:r>
            <a:rPr lang="en-US" sz="1900" kern="1200" dirty="0" smtClean="0"/>
            <a:t>Measured: 106.44 ± 0.12 </a:t>
          </a:r>
          <a:r>
            <a:rPr lang="en-US" sz="1900" kern="1200" dirty="0" err="1" smtClean="0"/>
            <a:t>GeV</a:t>
          </a:r>
          <a:r>
            <a:rPr lang="en-US" sz="1900" kern="1200" dirty="0" smtClean="0"/>
            <a:t>/c</a:t>
          </a:r>
          <a:endParaRPr lang="en-US" sz="1900" kern="1200" dirty="0"/>
        </a:p>
      </dsp:txBody>
      <dsp:txXfrm>
        <a:off x="4377198" y="2339"/>
        <a:ext cx="2821330" cy="1692798"/>
      </dsp:txXfrm>
    </dsp:sp>
    <dsp:sp modelId="{3FD315AD-F53D-4F66-A94C-17C03E32716E}">
      <dsp:nvSpPr>
        <dsp:cNvPr id="0" name=""/>
        <dsp:cNvSpPr/>
      </dsp:nvSpPr>
      <dsp:spPr>
        <a:xfrm>
          <a:off x="1273735" y="1977270"/>
          <a:ext cx="2821330" cy="1692798"/>
        </a:xfrm>
        <a:prstGeom prst="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err="1" smtClean="0"/>
            <a:t>Neutralino</a:t>
          </a:r>
          <a:r>
            <a:rPr lang="en-US" sz="2400" kern="1200" dirty="0" smtClean="0"/>
            <a:t> Mass</a:t>
          </a:r>
          <a:endParaRPr lang="en-US" sz="2400" kern="1200" dirty="0"/>
        </a:p>
        <a:p>
          <a:pPr marL="171450" lvl="1" indent="-171450" algn="l" defTabSz="844550">
            <a:lnSpc>
              <a:spcPct val="90000"/>
            </a:lnSpc>
            <a:spcBef>
              <a:spcPct val="0"/>
            </a:spcBef>
            <a:spcAft>
              <a:spcPct val="15000"/>
            </a:spcAft>
            <a:buChar char="••"/>
          </a:pPr>
          <a:r>
            <a:rPr lang="en-US" sz="1900" kern="1200" dirty="0" smtClean="0"/>
            <a:t>Expected: 94.4 </a:t>
          </a:r>
          <a:r>
            <a:rPr lang="en-US" sz="1900" kern="1200" dirty="0" err="1" smtClean="0"/>
            <a:t>GeV</a:t>
          </a:r>
          <a:r>
            <a:rPr lang="en-US" sz="1900" kern="1200" dirty="0" smtClean="0"/>
            <a:t>/c</a:t>
          </a:r>
          <a:r>
            <a:rPr lang="en-US" sz="1900" kern="1200" baseline="30000" dirty="0" smtClean="0"/>
            <a:t>2</a:t>
          </a:r>
          <a:endParaRPr lang="en-US" sz="1900" kern="1200" dirty="0"/>
        </a:p>
        <a:p>
          <a:pPr marL="171450" lvl="1" indent="-171450" algn="l" defTabSz="844550">
            <a:lnSpc>
              <a:spcPct val="90000"/>
            </a:lnSpc>
            <a:spcBef>
              <a:spcPct val="0"/>
            </a:spcBef>
            <a:spcAft>
              <a:spcPct val="15000"/>
            </a:spcAft>
            <a:buChar char="••"/>
          </a:pPr>
          <a:r>
            <a:rPr lang="en-US" sz="1900" kern="1200" dirty="0" smtClean="0"/>
            <a:t>Calculated: 96.6 ± 0.9 </a:t>
          </a:r>
          <a:r>
            <a:rPr lang="en-US" sz="1900" kern="1200" dirty="0" err="1" smtClean="0"/>
            <a:t>GeV</a:t>
          </a:r>
          <a:r>
            <a:rPr lang="en-US" sz="1900" kern="1200" dirty="0" smtClean="0"/>
            <a:t>/c</a:t>
          </a:r>
          <a:r>
            <a:rPr lang="en-US" sz="1900" kern="1200" baseline="30000" dirty="0" smtClean="0"/>
            <a:t>2</a:t>
          </a:r>
          <a:endParaRPr lang="en-US" sz="1900" kern="1200" dirty="0"/>
        </a:p>
      </dsp:txBody>
      <dsp:txXfrm>
        <a:off x="1273735" y="1977270"/>
        <a:ext cx="2821330" cy="1692798"/>
      </dsp:txXfrm>
    </dsp:sp>
    <dsp:sp modelId="{1A4F9307-831C-4709-86AB-5AD6BE7E1FA0}">
      <dsp:nvSpPr>
        <dsp:cNvPr id="0" name=""/>
        <dsp:cNvSpPr/>
      </dsp:nvSpPr>
      <dsp:spPr>
        <a:xfrm>
          <a:off x="4377198" y="1977270"/>
          <a:ext cx="2821330" cy="1692798"/>
        </a:xfrm>
        <a:prstGeom prst="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S-Electron Mass</a:t>
          </a:r>
          <a:endParaRPr lang="en-US" sz="2400" kern="1200" dirty="0"/>
        </a:p>
        <a:p>
          <a:pPr marL="171450" lvl="1" indent="-171450" algn="l" defTabSz="844550">
            <a:lnSpc>
              <a:spcPct val="90000"/>
            </a:lnSpc>
            <a:spcBef>
              <a:spcPct val="0"/>
            </a:spcBef>
            <a:spcAft>
              <a:spcPct val="15000"/>
            </a:spcAft>
            <a:buChar char="••"/>
          </a:pPr>
          <a:r>
            <a:rPr lang="en-US" sz="1900" kern="1200" dirty="0" smtClean="0"/>
            <a:t>Expected: 135.0 </a:t>
          </a:r>
          <a:r>
            <a:rPr lang="en-US" sz="1900" kern="1200" dirty="0" err="1" smtClean="0"/>
            <a:t>GeV</a:t>
          </a:r>
          <a:r>
            <a:rPr lang="en-US" sz="1900" kern="1200" dirty="0" smtClean="0"/>
            <a:t>/c</a:t>
          </a:r>
          <a:r>
            <a:rPr lang="en-US" sz="1900" kern="1200" baseline="30000" dirty="0" smtClean="0"/>
            <a:t>2</a:t>
          </a:r>
          <a:endParaRPr lang="en-US" sz="1900" kern="1200" dirty="0"/>
        </a:p>
        <a:p>
          <a:pPr marL="171450" lvl="1" indent="-171450" algn="l" defTabSz="844550">
            <a:lnSpc>
              <a:spcPct val="90000"/>
            </a:lnSpc>
            <a:spcBef>
              <a:spcPct val="0"/>
            </a:spcBef>
            <a:spcAft>
              <a:spcPct val="15000"/>
            </a:spcAft>
            <a:buChar char="••"/>
          </a:pPr>
          <a:r>
            <a:rPr lang="en-US" sz="1900" kern="1200" dirty="0" smtClean="0"/>
            <a:t>Calculated: 138.8 ±  0.8 </a:t>
          </a:r>
          <a:r>
            <a:rPr lang="en-US" sz="1900" kern="1200" dirty="0" err="1" smtClean="0"/>
            <a:t>GeV</a:t>
          </a:r>
          <a:r>
            <a:rPr lang="en-US" sz="1900" kern="1200" dirty="0" smtClean="0"/>
            <a:t>/c</a:t>
          </a:r>
          <a:r>
            <a:rPr lang="en-US" sz="1900" kern="1200" baseline="30000" dirty="0" smtClean="0"/>
            <a:t>2</a:t>
          </a:r>
          <a:endParaRPr lang="en-US" sz="1900" kern="1200" dirty="0"/>
        </a:p>
      </dsp:txBody>
      <dsp:txXfrm>
        <a:off x="4377198" y="1977270"/>
        <a:ext cx="2821330" cy="16927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BB592-C031-4678-B454-3FA849E60803}">
      <dsp:nvSpPr>
        <dsp:cNvPr id="0" name=""/>
        <dsp:cNvSpPr/>
      </dsp:nvSpPr>
      <dsp:spPr>
        <a:xfrm>
          <a:off x="0" y="54005"/>
          <a:ext cx="2700300" cy="1620180"/>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Using 1 week of data</a:t>
          </a:r>
          <a:endParaRPr lang="en-US" sz="2100" kern="1200" dirty="0"/>
        </a:p>
      </dsp:txBody>
      <dsp:txXfrm>
        <a:off x="0" y="54005"/>
        <a:ext cx="2700300" cy="1620180"/>
      </dsp:txXfrm>
    </dsp:sp>
    <dsp:sp modelId="{CF239287-F7D6-43EE-9CEE-834FBF4475A9}">
      <dsp:nvSpPr>
        <dsp:cNvPr id="0" name=""/>
        <dsp:cNvSpPr/>
      </dsp:nvSpPr>
      <dsp:spPr>
        <a:xfrm>
          <a:off x="2970329" y="54005"/>
          <a:ext cx="2700300" cy="1620180"/>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Model independent and not optimized cuts</a:t>
          </a:r>
          <a:endParaRPr lang="en-US" sz="2100" kern="1200" dirty="0"/>
        </a:p>
      </dsp:txBody>
      <dsp:txXfrm>
        <a:off x="2970329" y="54005"/>
        <a:ext cx="2700300" cy="1620180"/>
      </dsp:txXfrm>
    </dsp:sp>
    <dsp:sp modelId="{4BD9FAE4-EBF3-43E5-B25F-C2BF4BC73B04}">
      <dsp:nvSpPr>
        <dsp:cNvPr id="0" name=""/>
        <dsp:cNvSpPr/>
      </dsp:nvSpPr>
      <dsp:spPr>
        <a:xfrm>
          <a:off x="5940659" y="54005"/>
          <a:ext cx="2700300" cy="162018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Without calibration/corrections</a:t>
          </a:r>
          <a:endParaRPr lang="en-US" sz="2100" kern="1200" dirty="0"/>
        </a:p>
      </dsp:txBody>
      <dsp:txXfrm>
        <a:off x="5940659" y="54005"/>
        <a:ext cx="2700300" cy="162018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942ABC-7CC4-4C4D-83A3-91E624401404}">
      <dsp:nvSpPr>
        <dsp:cNvPr id="0" name=""/>
        <dsp:cNvSpPr/>
      </dsp:nvSpPr>
      <dsp:spPr>
        <a:xfrm>
          <a:off x="0" y="2"/>
          <a:ext cx="6672064" cy="623610"/>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Distribution Width</a:t>
          </a:r>
          <a:endParaRPr lang="en-US" sz="2600" kern="1200" dirty="0"/>
        </a:p>
      </dsp:txBody>
      <dsp:txXfrm>
        <a:off x="30442" y="30444"/>
        <a:ext cx="6611180" cy="562726"/>
      </dsp:txXfrm>
    </dsp:sp>
    <dsp:sp modelId="{F60D1A79-1F59-466A-A5E5-F47D5CE46BA4}">
      <dsp:nvSpPr>
        <dsp:cNvPr id="0" name=""/>
        <dsp:cNvSpPr/>
      </dsp:nvSpPr>
      <dsp:spPr>
        <a:xfrm>
          <a:off x="0" y="625823"/>
          <a:ext cx="6672064"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838"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Expected: 107.53 </a:t>
          </a:r>
          <a:r>
            <a:rPr lang="en-US" sz="2000" kern="1200" dirty="0" err="1" smtClean="0"/>
            <a:t>GeV</a:t>
          </a:r>
          <a:r>
            <a:rPr lang="en-US" sz="2000" kern="1200" dirty="0" smtClean="0"/>
            <a:t>/c</a:t>
          </a:r>
          <a:endParaRPr lang="en-US" sz="2000" kern="1200" dirty="0"/>
        </a:p>
        <a:p>
          <a:pPr marL="228600" lvl="1" indent="-228600" algn="l" defTabSz="889000">
            <a:lnSpc>
              <a:spcPct val="90000"/>
            </a:lnSpc>
            <a:spcBef>
              <a:spcPct val="0"/>
            </a:spcBef>
            <a:spcAft>
              <a:spcPct val="20000"/>
            </a:spcAft>
            <a:buChar char="••"/>
          </a:pPr>
          <a:r>
            <a:rPr lang="en-US" sz="2000" kern="1200" dirty="0" smtClean="0"/>
            <a:t>Measured: 107 </a:t>
          </a:r>
          <a:r>
            <a:rPr lang="en-US" sz="2000" kern="1200" dirty="0" smtClean="0">
              <a:latin typeface="Times New Roman"/>
              <a:cs typeface="Times New Roman"/>
            </a:rPr>
            <a:t>± 0.4 </a:t>
          </a:r>
          <a:r>
            <a:rPr lang="en-US" sz="2000" kern="1200" dirty="0" err="1" smtClean="0">
              <a:latin typeface="Times New Roman"/>
              <a:cs typeface="Times New Roman"/>
            </a:rPr>
            <a:t>GeV</a:t>
          </a:r>
          <a:r>
            <a:rPr lang="en-US" sz="2000" kern="1200" dirty="0" smtClean="0">
              <a:latin typeface="Times New Roman"/>
              <a:cs typeface="Times New Roman"/>
            </a:rPr>
            <a:t>/c</a:t>
          </a:r>
          <a:endParaRPr lang="en-US" sz="2000" kern="1200" dirty="0"/>
        </a:p>
      </dsp:txBody>
      <dsp:txXfrm>
        <a:off x="0" y="625823"/>
        <a:ext cx="6672064" cy="6996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8F3368-CD10-4CD7-8C0B-C5CCA93104D0}">
      <dsp:nvSpPr>
        <dsp:cNvPr id="0" name=""/>
        <dsp:cNvSpPr/>
      </dsp:nvSpPr>
      <dsp:spPr>
        <a:xfrm>
          <a:off x="0" y="133067"/>
          <a:ext cx="7181800" cy="1113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Constraining a simplified model in 1 week at ILC</a:t>
          </a:r>
          <a:endParaRPr lang="en-US" sz="2800" kern="1200" dirty="0"/>
        </a:p>
      </dsp:txBody>
      <dsp:txXfrm>
        <a:off x="54373" y="187440"/>
        <a:ext cx="7073054" cy="1005094"/>
      </dsp:txXfrm>
    </dsp:sp>
    <dsp:sp modelId="{6D3D55AF-11CB-4BE2-B0BF-82CF8AACF09E}">
      <dsp:nvSpPr>
        <dsp:cNvPr id="0" name=""/>
        <dsp:cNvSpPr/>
      </dsp:nvSpPr>
      <dsp:spPr>
        <a:xfrm>
          <a:off x="0" y="1246907"/>
          <a:ext cx="7181800" cy="1072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02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Light s-electron decay to the LSP</a:t>
          </a:r>
          <a:endParaRPr lang="en-US" sz="2200" kern="1200" dirty="0"/>
        </a:p>
        <a:p>
          <a:pPr marL="228600" lvl="1" indent="-228600" algn="l" defTabSz="977900">
            <a:lnSpc>
              <a:spcPct val="90000"/>
            </a:lnSpc>
            <a:spcBef>
              <a:spcPct val="0"/>
            </a:spcBef>
            <a:spcAft>
              <a:spcPct val="20000"/>
            </a:spcAft>
            <a:buChar char="••"/>
          </a:pPr>
          <a:r>
            <a:rPr lang="en-US" sz="2200" kern="1200" dirty="0" smtClean="0"/>
            <a:t>Preliminary results allow to constrain the physical parameters within few </a:t>
          </a:r>
          <a:r>
            <a:rPr lang="en-US" sz="2200" kern="1200" dirty="0" err="1" smtClean="0"/>
            <a:t>GeV</a:t>
          </a:r>
          <a:endParaRPr lang="en-US" sz="2200" kern="1200" dirty="0"/>
        </a:p>
      </dsp:txBody>
      <dsp:txXfrm>
        <a:off x="0" y="1246907"/>
        <a:ext cx="7181800" cy="1072260"/>
      </dsp:txXfrm>
    </dsp:sp>
    <dsp:sp modelId="{12FC0AA7-EE00-480F-A388-750CB0E3FB40}">
      <dsp:nvSpPr>
        <dsp:cNvPr id="0" name=""/>
        <dsp:cNvSpPr/>
      </dsp:nvSpPr>
      <dsp:spPr>
        <a:xfrm>
          <a:off x="0" y="2319168"/>
          <a:ext cx="7181800" cy="111384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Computational method for edge detection</a:t>
          </a:r>
          <a:endParaRPr lang="en-US" sz="2800" kern="1200" dirty="0"/>
        </a:p>
      </dsp:txBody>
      <dsp:txXfrm>
        <a:off x="54373" y="2373541"/>
        <a:ext cx="7073054" cy="1005094"/>
      </dsp:txXfrm>
    </dsp:sp>
    <dsp:sp modelId="{6D5E0C07-0AA9-485A-94BE-77C97975C161}">
      <dsp:nvSpPr>
        <dsp:cNvPr id="0" name=""/>
        <dsp:cNvSpPr/>
      </dsp:nvSpPr>
      <dsp:spPr>
        <a:xfrm>
          <a:off x="0" y="3433007"/>
          <a:ext cx="7181800" cy="1130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022"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No assumption on the edge shape</a:t>
          </a:r>
          <a:endParaRPr lang="en-US" sz="2200" kern="1200" dirty="0"/>
        </a:p>
        <a:p>
          <a:pPr marL="228600" lvl="1" indent="-228600" algn="l" defTabSz="977900">
            <a:lnSpc>
              <a:spcPct val="90000"/>
            </a:lnSpc>
            <a:spcBef>
              <a:spcPct val="0"/>
            </a:spcBef>
            <a:spcAft>
              <a:spcPct val="20000"/>
            </a:spcAft>
            <a:buChar char="••"/>
          </a:pPr>
          <a:r>
            <a:rPr lang="en-US" sz="2200" kern="1200" dirty="0" smtClean="0"/>
            <a:t>Very consistent edge determination</a:t>
          </a:r>
          <a:endParaRPr lang="en-US" sz="2200" kern="1200" dirty="0"/>
        </a:p>
        <a:p>
          <a:pPr marL="228600" lvl="1" indent="-228600" algn="l" defTabSz="977900">
            <a:lnSpc>
              <a:spcPct val="90000"/>
            </a:lnSpc>
            <a:spcBef>
              <a:spcPct val="0"/>
            </a:spcBef>
            <a:spcAft>
              <a:spcPct val="20000"/>
            </a:spcAft>
            <a:buChar char="••"/>
          </a:pPr>
          <a:r>
            <a:rPr lang="en-US" sz="2200" kern="1200" dirty="0" smtClean="0"/>
            <a:t>Needs some refinement to obtain the end point position</a:t>
          </a:r>
          <a:endParaRPr lang="en-US" sz="2200" kern="1200" dirty="0"/>
        </a:p>
      </dsp:txBody>
      <dsp:txXfrm>
        <a:off x="0" y="3433007"/>
        <a:ext cx="7181800" cy="11302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EA2B1-F967-4A0C-99A7-DCC68E2EBB49}">
      <dsp:nvSpPr>
        <dsp:cNvPr id="0" name=""/>
        <dsp:cNvSpPr/>
      </dsp:nvSpPr>
      <dsp:spPr>
        <a:xfrm>
          <a:off x="0" y="363823"/>
          <a:ext cx="5688632" cy="10206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1501" tIns="499872" rIns="44150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Constrained by the LHC exclusions</a:t>
          </a:r>
          <a:endParaRPr lang="en-US" sz="2400" kern="1200" dirty="0"/>
        </a:p>
      </dsp:txBody>
      <dsp:txXfrm>
        <a:off x="0" y="363823"/>
        <a:ext cx="5688632" cy="1020600"/>
      </dsp:txXfrm>
    </dsp:sp>
    <dsp:sp modelId="{8DE6CC7C-CF35-4A5F-A15A-22B9E846C812}">
      <dsp:nvSpPr>
        <dsp:cNvPr id="0" name=""/>
        <dsp:cNvSpPr/>
      </dsp:nvSpPr>
      <dsp:spPr>
        <a:xfrm>
          <a:off x="284431" y="9583"/>
          <a:ext cx="3982042" cy="7084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0512" tIns="0" rIns="150512" bIns="0" numCol="1" spcCol="1270" anchor="ctr" anchorCtr="0">
          <a:noAutofit/>
        </a:bodyPr>
        <a:lstStyle/>
        <a:p>
          <a:pPr lvl="0" algn="l" defTabSz="1066800">
            <a:lnSpc>
              <a:spcPct val="90000"/>
            </a:lnSpc>
            <a:spcBef>
              <a:spcPct val="0"/>
            </a:spcBef>
            <a:spcAft>
              <a:spcPct val="35000"/>
            </a:spcAft>
          </a:pPr>
          <a:r>
            <a:rPr lang="en-US" sz="2400" kern="1200" dirty="0" smtClean="0"/>
            <a:t>Heavy colored s-particles</a:t>
          </a:r>
          <a:endParaRPr lang="en-US" sz="2400" kern="1200" dirty="0"/>
        </a:p>
      </dsp:txBody>
      <dsp:txXfrm>
        <a:off x="319016" y="44168"/>
        <a:ext cx="3912872" cy="639310"/>
      </dsp:txXfrm>
    </dsp:sp>
    <dsp:sp modelId="{ADC6F341-EB48-4A35-A12B-161FAA69F7D5}">
      <dsp:nvSpPr>
        <dsp:cNvPr id="0" name=""/>
        <dsp:cNvSpPr/>
      </dsp:nvSpPr>
      <dsp:spPr>
        <a:xfrm>
          <a:off x="0" y="1868263"/>
          <a:ext cx="5688632" cy="21546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41501" tIns="499872" rIns="441501"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Long decay chains</a:t>
          </a:r>
          <a:endParaRPr lang="en-US" sz="2400" kern="1200" dirty="0"/>
        </a:p>
        <a:p>
          <a:pPr marL="228600" lvl="1" indent="-228600" algn="l" defTabSz="1066800">
            <a:lnSpc>
              <a:spcPct val="90000"/>
            </a:lnSpc>
            <a:spcBef>
              <a:spcPct val="0"/>
            </a:spcBef>
            <a:spcAft>
              <a:spcPct val="15000"/>
            </a:spcAft>
            <a:buChar char="••"/>
          </a:pPr>
          <a:r>
            <a:rPr lang="en-US" sz="2400" kern="1200" dirty="0" smtClean="0"/>
            <a:t>Mass degeneracies</a:t>
          </a:r>
          <a:endParaRPr lang="en-US" sz="2400" kern="1200" dirty="0"/>
        </a:p>
        <a:p>
          <a:pPr marL="228600" lvl="1" indent="-228600" algn="l" defTabSz="1066800">
            <a:lnSpc>
              <a:spcPct val="90000"/>
            </a:lnSpc>
            <a:spcBef>
              <a:spcPct val="0"/>
            </a:spcBef>
            <a:spcAft>
              <a:spcPct val="15000"/>
            </a:spcAft>
            <a:buChar char="••"/>
          </a:pPr>
          <a:r>
            <a:rPr lang="en-US" sz="2400" kern="1200" dirty="0" smtClean="0"/>
            <a:t>Decoupled regions, limited parameter space</a:t>
          </a:r>
          <a:endParaRPr lang="en-US" sz="2400" kern="1200" dirty="0"/>
        </a:p>
      </dsp:txBody>
      <dsp:txXfrm>
        <a:off x="0" y="1868263"/>
        <a:ext cx="5688632" cy="2154600"/>
      </dsp:txXfrm>
    </dsp:sp>
    <dsp:sp modelId="{4FF1C701-10D8-4E56-AD34-0A2D2B6AA1C1}">
      <dsp:nvSpPr>
        <dsp:cNvPr id="0" name=""/>
        <dsp:cNvSpPr/>
      </dsp:nvSpPr>
      <dsp:spPr>
        <a:xfrm>
          <a:off x="284431" y="1514023"/>
          <a:ext cx="3982042" cy="70848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0512" tIns="0" rIns="150512" bIns="0" numCol="1" spcCol="1270" anchor="ctr" anchorCtr="0">
          <a:noAutofit/>
        </a:bodyPr>
        <a:lstStyle/>
        <a:p>
          <a:pPr lvl="0" algn="l" defTabSz="1066800">
            <a:lnSpc>
              <a:spcPct val="90000"/>
            </a:lnSpc>
            <a:spcBef>
              <a:spcPct val="0"/>
            </a:spcBef>
            <a:spcAft>
              <a:spcPct val="35000"/>
            </a:spcAft>
          </a:pPr>
          <a:r>
            <a:rPr lang="en-US" sz="2400" kern="1200" dirty="0" smtClean="0"/>
            <a:t>Rich light spectrum</a:t>
          </a:r>
          <a:endParaRPr lang="en-US" sz="2400" kern="1200" dirty="0"/>
        </a:p>
      </dsp:txBody>
      <dsp:txXfrm>
        <a:off x="319016" y="1548608"/>
        <a:ext cx="3912872"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A9073-1884-42C5-8E53-FEA7FE518C60}">
      <dsp:nvSpPr>
        <dsp:cNvPr id="0" name=""/>
        <dsp:cNvSpPr/>
      </dsp:nvSpPr>
      <dsp:spPr>
        <a:xfrm>
          <a:off x="0" y="50520"/>
          <a:ext cx="3528392" cy="1113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S-leptons can only decay to LSP</a:t>
          </a:r>
          <a:endParaRPr lang="en-US" sz="2800" kern="1200" dirty="0"/>
        </a:p>
      </dsp:txBody>
      <dsp:txXfrm>
        <a:off x="54373" y="104893"/>
        <a:ext cx="3419646" cy="1005094"/>
      </dsp:txXfrm>
    </dsp:sp>
    <dsp:sp modelId="{34108BB6-2CCC-44EE-9577-686BA9772061}">
      <dsp:nvSpPr>
        <dsp:cNvPr id="0" name=""/>
        <dsp:cNvSpPr/>
      </dsp:nvSpPr>
      <dsp:spPr>
        <a:xfrm>
          <a:off x="0" y="1164360"/>
          <a:ext cx="3528392" cy="1680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smtClean="0"/>
            <a:t>Described in a 2 parameter space (the two masses)</a:t>
          </a:r>
          <a:endParaRPr lang="en-US" sz="2200" kern="1200" dirty="0"/>
        </a:p>
        <a:p>
          <a:pPr marL="228600" lvl="1" indent="-228600" algn="l" defTabSz="977900">
            <a:lnSpc>
              <a:spcPct val="90000"/>
            </a:lnSpc>
            <a:spcBef>
              <a:spcPct val="0"/>
            </a:spcBef>
            <a:spcAft>
              <a:spcPct val="20000"/>
            </a:spcAft>
            <a:buChar char="••"/>
          </a:pPr>
          <a:r>
            <a:rPr lang="en-US" sz="2200" kern="1200" dirty="0" smtClean="0"/>
            <a:t>Each s-lepton is decoupled from the other</a:t>
          </a:r>
          <a:endParaRPr lang="en-US" sz="2200" kern="1200" dirty="0"/>
        </a:p>
      </dsp:txBody>
      <dsp:txXfrm>
        <a:off x="0" y="1164360"/>
        <a:ext cx="3528392" cy="1680840"/>
      </dsp:txXfrm>
    </dsp:sp>
    <dsp:sp modelId="{A9017E9F-7E0B-4A18-BEED-DD4B58D77B08}">
      <dsp:nvSpPr>
        <dsp:cNvPr id="0" name=""/>
        <dsp:cNvSpPr/>
      </dsp:nvSpPr>
      <dsp:spPr>
        <a:xfrm>
          <a:off x="0" y="2845200"/>
          <a:ext cx="3528392" cy="111384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t>LEP constraints</a:t>
          </a:r>
          <a:endParaRPr lang="en-US" sz="2800" kern="1200" dirty="0"/>
        </a:p>
      </dsp:txBody>
      <dsp:txXfrm>
        <a:off x="54373" y="2899573"/>
        <a:ext cx="3419646" cy="1005094"/>
      </dsp:txXfrm>
    </dsp:sp>
    <dsp:sp modelId="{E2397702-E220-4EDA-A1E4-732AF57AE56D}">
      <dsp:nvSpPr>
        <dsp:cNvPr id="0" name=""/>
        <dsp:cNvSpPr/>
      </dsp:nvSpPr>
      <dsp:spPr>
        <a:xfrm>
          <a:off x="0" y="3959040"/>
          <a:ext cx="3528392" cy="1391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26"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dirty="0" err="1" smtClean="0"/>
            <a:t>Neutralino</a:t>
          </a:r>
          <a:r>
            <a:rPr lang="en-US" sz="2200" kern="1200" dirty="0" smtClean="0"/>
            <a:t> heavier than 45 </a:t>
          </a:r>
          <a:r>
            <a:rPr lang="en-US" sz="2200" kern="1200" dirty="0" err="1" smtClean="0"/>
            <a:t>GeV</a:t>
          </a:r>
          <a:endParaRPr lang="en-US" sz="2200" kern="1200" dirty="0"/>
        </a:p>
        <a:p>
          <a:pPr marL="228600" lvl="1" indent="-228600" algn="l" defTabSz="977900">
            <a:lnSpc>
              <a:spcPct val="90000"/>
            </a:lnSpc>
            <a:spcBef>
              <a:spcPct val="0"/>
            </a:spcBef>
            <a:spcAft>
              <a:spcPct val="20000"/>
            </a:spcAft>
            <a:buChar char="••"/>
          </a:pPr>
          <a:r>
            <a:rPr lang="en-US" sz="2200" kern="1200" dirty="0" smtClean="0"/>
            <a:t>S-Electron / S-</a:t>
          </a:r>
          <a:r>
            <a:rPr lang="en-US" sz="2200" kern="1200" dirty="0" err="1" smtClean="0"/>
            <a:t>muon</a:t>
          </a:r>
          <a:r>
            <a:rPr lang="en-US" sz="2200" kern="1200" dirty="0" smtClean="0"/>
            <a:t> heavier than 95 </a:t>
          </a:r>
          <a:r>
            <a:rPr lang="en-US" sz="2200" kern="1200" dirty="0" err="1" smtClean="0"/>
            <a:t>GeV</a:t>
          </a:r>
          <a:r>
            <a:rPr lang="en-US" sz="2200" kern="1200" dirty="0" smtClean="0"/>
            <a:t> </a:t>
          </a:r>
          <a:endParaRPr lang="en-US" sz="2200" kern="1200" dirty="0"/>
        </a:p>
      </dsp:txBody>
      <dsp:txXfrm>
        <a:off x="0" y="3959040"/>
        <a:ext cx="3528392" cy="13910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B0F39-92C2-4382-A708-955723AA93DC}">
      <dsp:nvSpPr>
        <dsp:cNvPr id="0" name=""/>
        <dsp:cNvSpPr/>
      </dsp:nvSpPr>
      <dsp:spPr>
        <a:xfrm>
          <a:off x="0" y="350269"/>
          <a:ext cx="5976664" cy="128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3856" tIns="354076" rIns="4638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Common to all s-fermions</a:t>
          </a:r>
          <a:endParaRPr lang="en-US" sz="1700" kern="1200" dirty="0"/>
        </a:p>
        <a:p>
          <a:pPr marL="171450" lvl="1" indent="-171450" algn="l" defTabSz="755650">
            <a:lnSpc>
              <a:spcPct val="90000"/>
            </a:lnSpc>
            <a:spcBef>
              <a:spcPct val="0"/>
            </a:spcBef>
            <a:spcAft>
              <a:spcPct val="15000"/>
            </a:spcAft>
            <a:buChar char="••"/>
          </a:pPr>
          <a:r>
            <a:rPr lang="en-US" sz="1700" kern="1200" dirty="0" smtClean="0"/>
            <a:t>Same branching ratio for     and      (if mass degenerate)</a:t>
          </a:r>
          <a:endParaRPr lang="en-US" sz="1700" kern="1200" dirty="0"/>
        </a:p>
        <a:p>
          <a:pPr marL="171450" lvl="1" indent="-171450" algn="l" defTabSz="755650">
            <a:lnSpc>
              <a:spcPct val="90000"/>
            </a:lnSpc>
            <a:spcBef>
              <a:spcPct val="0"/>
            </a:spcBef>
            <a:spcAft>
              <a:spcPct val="15000"/>
            </a:spcAft>
            <a:buChar char="••"/>
          </a:pPr>
          <a:r>
            <a:rPr lang="en-US" sz="1700" kern="1200" dirty="0" smtClean="0"/>
            <a:t>Isotropic angular distribution</a:t>
          </a:r>
          <a:endParaRPr lang="en-US" sz="1700" kern="1200" dirty="0"/>
        </a:p>
      </dsp:txBody>
      <dsp:txXfrm>
        <a:off x="0" y="350269"/>
        <a:ext cx="5976664" cy="1285200"/>
      </dsp:txXfrm>
    </dsp:sp>
    <dsp:sp modelId="{D3699FCA-94E9-41DD-B0F0-5B70083E3909}">
      <dsp:nvSpPr>
        <dsp:cNvPr id="0" name=""/>
        <dsp:cNvSpPr/>
      </dsp:nvSpPr>
      <dsp:spPr>
        <a:xfrm>
          <a:off x="298833" y="99349"/>
          <a:ext cx="4183664" cy="5018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133" tIns="0" rIns="158133" bIns="0" numCol="1" spcCol="1270" anchor="ctr" anchorCtr="0">
          <a:noAutofit/>
        </a:bodyPr>
        <a:lstStyle/>
        <a:p>
          <a:pPr lvl="0" algn="l" defTabSz="755650">
            <a:lnSpc>
              <a:spcPct val="90000"/>
            </a:lnSpc>
            <a:spcBef>
              <a:spcPct val="0"/>
            </a:spcBef>
            <a:spcAft>
              <a:spcPct val="35000"/>
            </a:spcAft>
          </a:pPr>
          <a:r>
            <a:rPr lang="en-US" sz="1700" kern="1200" dirty="0" smtClean="0"/>
            <a:t>S-Channel production</a:t>
          </a:r>
          <a:endParaRPr lang="en-US" sz="1700" kern="1200" dirty="0"/>
        </a:p>
      </dsp:txBody>
      <dsp:txXfrm>
        <a:off x="323331" y="123847"/>
        <a:ext cx="4134668" cy="452844"/>
      </dsp:txXfrm>
    </dsp:sp>
    <dsp:sp modelId="{54182172-2750-4DE3-99F4-E5ABE7E1C89B}">
      <dsp:nvSpPr>
        <dsp:cNvPr id="0" name=""/>
        <dsp:cNvSpPr/>
      </dsp:nvSpPr>
      <dsp:spPr>
        <a:xfrm>
          <a:off x="0" y="1978189"/>
          <a:ext cx="5976664" cy="1526175"/>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3856" tIns="354076" rIns="4638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Only possible for </a:t>
          </a:r>
          <a:endParaRPr lang="en-US" sz="1700" kern="1200" dirty="0"/>
        </a:p>
        <a:p>
          <a:pPr marL="171450" lvl="1" indent="-171450" algn="l" defTabSz="755650">
            <a:lnSpc>
              <a:spcPct val="90000"/>
            </a:lnSpc>
            <a:spcBef>
              <a:spcPct val="0"/>
            </a:spcBef>
            <a:spcAft>
              <a:spcPct val="15000"/>
            </a:spcAft>
            <a:buChar char="••"/>
          </a:pPr>
          <a:r>
            <a:rPr lang="en-US" sz="1700" kern="1200" dirty="0" smtClean="0"/>
            <a:t>Strongly enhance the      production (from 116,7 </a:t>
          </a:r>
          <a:r>
            <a:rPr lang="en-US" sz="1700" kern="1200" dirty="0" err="1" smtClean="0"/>
            <a:t>fb</a:t>
          </a:r>
          <a:r>
            <a:rPr lang="en-US" sz="1700" kern="1200" dirty="0" smtClean="0"/>
            <a:t> to 641,9 </a:t>
          </a:r>
          <a:r>
            <a:rPr lang="en-US" sz="1700" kern="1200" dirty="0" err="1" smtClean="0"/>
            <a:t>fb</a:t>
          </a:r>
          <a:r>
            <a:rPr lang="en-US" sz="1700" kern="1200" dirty="0" smtClean="0"/>
            <a:t> in TDR4)</a:t>
          </a:r>
          <a:endParaRPr lang="en-US" sz="1700" kern="1200" dirty="0"/>
        </a:p>
        <a:p>
          <a:pPr marL="171450" lvl="1" indent="-171450" algn="l" defTabSz="755650">
            <a:lnSpc>
              <a:spcPct val="90000"/>
            </a:lnSpc>
            <a:spcBef>
              <a:spcPct val="0"/>
            </a:spcBef>
            <a:spcAft>
              <a:spcPct val="15000"/>
            </a:spcAft>
            <a:buChar char="••"/>
          </a:pPr>
          <a:r>
            <a:rPr lang="en-US" sz="1700" kern="1200" dirty="0" smtClean="0"/>
            <a:t>Forward peaking angular distribution</a:t>
          </a:r>
          <a:endParaRPr lang="en-US" sz="1700" kern="1200" dirty="0"/>
        </a:p>
      </dsp:txBody>
      <dsp:txXfrm>
        <a:off x="0" y="1978189"/>
        <a:ext cx="5976664" cy="1526175"/>
      </dsp:txXfrm>
    </dsp:sp>
    <dsp:sp modelId="{CC835F3F-5865-4D00-AAF1-250570D26DC0}">
      <dsp:nvSpPr>
        <dsp:cNvPr id="0" name=""/>
        <dsp:cNvSpPr/>
      </dsp:nvSpPr>
      <dsp:spPr>
        <a:xfrm>
          <a:off x="298833" y="1727269"/>
          <a:ext cx="4183664" cy="50184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133" tIns="0" rIns="158133" bIns="0" numCol="1" spcCol="1270" anchor="ctr" anchorCtr="0">
          <a:noAutofit/>
        </a:bodyPr>
        <a:lstStyle/>
        <a:p>
          <a:pPr lvl="0" algn="l" defTabSz="755650">
            <a:lnSpc>
              <a:spcPct val="90000"/>
            </a:lnSpc>
            <a:spcBef>
              <a:spcPct val="0"/>
            </a:spcBef>
            <a:spcAft>
              <a:spcPct val="35000"/>
            </a:spcAft>
          </a:pPr>
          <a:r>
            <a:rPr lang="en-US" sz="1700" kern="1200" dirty="0" smtClean="0"/>
            <a:t>Massive T-Channel exchange</a:t>
          </a:r>
          <a:endParaRPr lang="en-US" sz="1700" kern="1200" dirty="0"/>
        </a:p>
      </dsp:txBody>
      <dsp:txXfrm>
        <a:off x="323331" y="1751767"/>
        <a:ext cx="4134668" cy="452844"/>
      </dsp:txXfrm>
    </dsp:sp>
    <dsp:sp modelId="{105ACA0E-F262-45D5-9D56-CD68E6D0E04C}">
      <dsp:nvSpPr>
        <dsp:cNvPr id="0" name=""/>
        <dsp:cNvSpPr/>
      </dsp:nvSpPr>
      <dsp:spPr>
        <a:xfrm>
          <a:off x="0" y="3847084"/>
          <a:ext cx="5976664" cy="1526175"/>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63856" tIns="354076" rIns="463856"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     and      not mass degenerate</a:t>
          </a:r>
          <a:endParaRPr lang="en-US" sz="1700" kern="1200" dirty="0"/>
        </a:p>
        <a:p>
          <a:pPr marL="171450" lvl="1" indent="-171450" algn="l" defTabSz="755650">
            <a:lnSpc>
              <a:spcPct val="90000"/>
            </a:lnSpc>
            <a:spcBef>
              <a:spcPct val="0"/>
            </a:spcBef>
            <a:spcAft>
              <a:spcPct val="15000"/>
            </a:spcAft>
            <a:buChar char="••"/>
          </a:pPr>
          <a:r>
            <a:rPr lang="en-US" sz="1700" kern="1200" dirty="0" smtClean="0"/>
            <a:t>Right handed s-fermions lighter</a:t>
          </a:r>
          <a:endParaRPr lang="en-US" sz="1700" kern="1200" dirty="0"/>
        </a:p>
        <a:p>
          <a:pPr marL="171450" lvl="1" indent="-171450" algn="l" defTabSz="755650">
            <a:lnSpc>
              <a:spcPct val="90000"/>
            </a:lnSpc>
            <a:spcBef>
              <a:spcPct val="0"/>
            </a:spcBef>
            <a:spcAft>
              <a:spcPct val="15000"/>
            </a:spcAft>
            <a:buChar char="••"/>
          </a:pPr>
          <a:r>
            <a:rPr lang="en-US" sz="1700" kern="1200" dirty="0" smtClean="0"/>
            <a:t>A polarized beam can selectively produce (mostly) one type</a:t>
          </a:r>
          <a:endParaRPr lang="en-US" sz="1700" kern="1200" dirty="0"/>
        </a:p>
      </dsp:txBody>
      <dsp:txXfrm>
        <a:off x="0" y="3847084"/>
        <a:ext cx="5976664" cy="1526175"/>
      </dsp:txXfrm>
    </dsp:sp>
    <dsp:sp modelId="{BEE06FF4-5C48-4311-BCCD-56F921F1E7B2}">
      <dsp:nvSpPr>
        <dsp:cNvPr id="0" name=""/>
        <dsp:cNvSpPr/>
      </dsp:nvSpPr>
      <dsp:spPr>
        <a:xfrm>
          <a:off x="298833" y="3596164"/>
          <a:ext cx="4183664" cy="50184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8133" tIns="0" rIns="158133" bIns="0" numCol="1" spcCol="1270" anchor="ctr" anchorCtr="0">
          <a:noAutofit/>
        </a:bodyPr>
        <a:lstStyle/>
        <a:p>
          <a:pPr lvl="0" algn="l" defTabSz="755650">
            <a:lnSpc>
              <a:spcPct val="90000"/>
            </a:lnSpc>
            <a:spcBef>
              <a:spcPct val="0"/>
            </a:spcBef>
            <a:spcAft>
              <a:spcPct val="35000"/>
            </a:spcAft>
          </a:pPr>
          <a:r>
            <a:rPr lang="en-US" sz="1700" kern="1200" dirty="0" smtClean="0"/>
            <a:t>S-Electron </a:t>
          </a:r>
          <a:r>
            <a:rPr lang="en-US" sz="1700" kern="1200" dirty="0" err="1" smtClean="0"/>
            <a:t>chirality</a:t>
          </a:r>
          <a:endParaRPr lang="en-US" sz="1700" kern="1200" dirty="0"/>
        </a:p>
      </dsp:txBody>
      <dsp:txXfrm>
        <a:off x="323331" y="3620662"/>
        <a:ext cx="4134668"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73A35-E91D-4A52-AA13-EAAC06398E1A}">
      <dsp:nvSpPr>
        <dsp:cNvPr id="0" name=""/>
        <dsp:cNvSpPr/>
      </dsp:nvSpPr>
      <dsp:spPr>
        <a:xfrm>
          <a:off x="0" y="338884"/>
          <a:ext cx="5832648" cy="143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2678" tIns="395732" rIns="45267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Electron + </a:t>
          </a:r>
          <a:r>
            <a:rPr lang="en-US" sz="1900" kern="1200" dirty="0" err="1" smtClean="0"/>
            <a:t>Neutralino</a:t>
          </a:r>
          <a:endParaRPr lang="en-US" sz="1900" kern="1200" dirty="0"/>
        </a:p>
        <a:p>
          <a:pPr marL="171450" lvl="1" indent="-171450" algn="l" defTabSz="844550">
            <a:lnSpc>
              <a:spcPct val="90000"/>
            </a:lnSpc>
            <a:spcBef>
              <a:spcPct val="0"/>
            </a:spcBef>
            <a:spcAft>
              <a:spcPct val="15000"/>
            </a:spcAft>
            <a:buChar char="••"/>
          </a:pPr>
          <a:r>
            <a:rPr lang="en-US" sz="1900" kern="1200" dirty="0" smtClean="0"/>
            <a:t>Neutrino + </a:t>
          </a:r>
          <a:r>
            <a:rPr lang="en-US" sz="1900" kern="1200" dirty="0" err="1" smtClean="0"/>
            <a:t>Chargino</a:t>
          </a:r>
          <a:endParaRPr lang="en-US" sz="1900" kern="1200" dirty="0"/>
        </a:p>
        <a:p>
          <a:pPr marL="171450" lvl="1" indent="-171450" algn="l" defTabSz="844550">
            <a:lnSpc>
              <a:spcPct val="90000"/>
            </a:lnSpc>
            <a:spcBef>
              <a:spcPct val="0"/>
            </a:spcBef>
            <a:spcAft>
              <a:spcPct val="15000"/>
            </a:spcAft>
            <a:buChar char="••"/>
          </a:pPr>
          <a:r>
            <a:rPr lang="en-US" sz="1900" kern="1200" dirty="0" smtClean="0"/>
            <a:t>Start of a potentially long decay chain</a:t>
          </a:r>
          <a:endParaRPr lang="en-US" sz="1900" kern="1200" dirty="0"/>
        </a:p>
      </dsp:txBody>
      <dsp:txXfrm>
        <a:off x="0" y="338884"/>
        <a:ext cx="5832648" cy="1436400"/>
      </dsp:txXfrm>
    </dsp:sp>
    <dsp:sp modelId="{71459CB4-7716-46BA-A7EE-5F7C8718056C}">
      <dsp:nvSpPr>
        <dsp:cNvPr id="0" name=""/>
        <dsp:cNvSpPr/>
      </dsp:nvSpPr>
      <dsp:spPr>
        <a:xfrm>
          <a:off x="291632" y="58444"/>
          <a:ext cx="4082853" cy="5608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4322" tIns="0" rIns="154322" bIns="0" numCol="1" spcCol="1270" anchor="ctr" anchorCtr="0">
          <a:noAutofit/>
        </a:bodyPr>
        <a:lstStyle/>
        <a:p>
          <a:pPr lvl="0" algn="l" defTabSz="844550">
            <a:lnSpc>
              <a:spcPct val="90000"/>
            </a:lnSpc>
            <a:spcBef>
              <a:spcPct val="0"/>
            </a:spcBef>
            <a:spcAft>
              <a:spcPct val="35000"/>
            </a:spcAft>
          </a:pPr>
          <a:r>
            <a:rPr lang="en-US" sz="1900" kern="1200" dirty="0" smtClean="0"/>
            <a:t>General case</a:t>
          </a:r>
          <a:endParaRPr lang="en-US" sz="1900" kern="1200" dirty="0"/>
        </a:p>
      </dsp:txBody>
      <dsp:txXfrm>
        <a:off x="319012" y="85824"/>
        <a:ext cx="4028093" cy="506120"/>
      </dsp:txXfrm>
    </dsp:sp>
    <dsp:sp modelId="{B60B0F39-92C2-4382-A708-955723AA93DC}">
      <dsp:nvSpPr>
        <dsp:cNvPr id="0" name=""/>
        <dsp:cNvSpPr/>
      </dsp:nvSpPr>
      <dsp:spPr>
        <a:xfrm>
          <a:off x="0" y="2158324"/>
          <a:ext cx="5832648" cy="14364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2678" tIns="395732" rIns="45267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LSP is the only lighter </a:t>
          </a:r>
          <a:r>
            <a:rPr lang="en-US" sz="1900" kern="1200" dirty="0" err="1" smtClean="0"/>
            <a:t>neutralino</a:t>
          </a:r>
          <a:endParaRPr lang="en-US" sz="1900" kern="1200" dirty="0"/>
        </a:p>
        <a:p>
          <a:pPr marL="171450" lvl="1" indent="-171450" algn="l" defTabSz="844550">
            <a:lnSpc>
              <a:spcPct val="90000"/>
            </a:lnSpc>
            <a:spcBef>
              <a:spcPct val="0"/>
            </a:spcBef>
            <a:spcAft>
              <a:spcPct val="15000"/>
            </a:spcAft>
            <a:buChar char="••"/>
          </a:pPr>
          <a:r>
            <a:rPr lang="en-US" sz="1900" kern="1200" dirty="0" smtClean="0"/>
            <a:t>Only one available decay channel</a:t>
          </a:r>
          <a:endParaRPr lang="en-US" sz="1900" kern="1200" dirty="0"/>
        </a:p>
        <a:p>
          <a:pPr marL="171450" lvl="1" indent="-171450" algn="l" defTabSz="844550">
            <a:lnSpc>
              <a:spcPct val="90000"/>
            </a:lnSpc>
            <a:spcBef>
              <a:spcPct val="0"/>
            </a:spcBef>
            <a:spcAft>
              <a:spcPct val="15000"/>
            </a:spcAft>
            <a:buChar char="••"/>
          </a:pPr>
          <a:r>
            <a:rPr lang="en-US" sz="1900" kern="1200" dirty="0" smtClean="0"/>
            <a:t>Two body decay of a boosted scalar particle</a:t>
          </a:r>
          <a:endParaRPr lang="en-US" sz="1900" kern="1200" dirty="0"/>
        </a:p>
      </dsp:txBody>
      <dsp:txXfrm>
        <a:off x="0" y="2158324"/>
        <a:ext cx="5832648" cy="1436400"/>
      </dsp:txXfrm>
    </dsp:sp>
    <dsp:sp modelId="{D3699FCA-94E9-41DD-B0F0-5B70083E3909}">
      <dsp:nvSpPr>
        <dsp:cNvPr id="0" name=""/>
        <dsp:cNvSpPr/>
      </dsp:nvSpPr>
      <dsp:spPr>
        <a:xfrm>
          <a:off x="291632" y="1877884"/>
          <a:ext cx="4082853" cy="56088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4322" tIns="0" rIns="154322" bIns="0" numCol="1" spcCol="1270" anchor="ctr" anchorCtr="0">
          <a:noAutofit/>
        </a:bodyPr>
        <a:lstStyle/>
        <a:p>
          <a:pPr lvl="0" algn="l" defTabSz="844550">
            <a:lnSpc>
              <a:spcPct val="90000"/>
            </a:lnSpc>
            <a:spcBef>
              <a:spcPct val="0"/>
            </a:spcBef>
            <a:spcAft>
              <a:spcPct val="35000"/>
            </a:spcAft>
          </a:pPr>
          <a:r>
            <a:rPr lang="en-US" sz="1900" kern="1200" dirty="0" smtClean="0"/>
            <a:t>Special case</a:t>
          </a:r>
          <a:endParaRPr lang="en-US" sz="1900" kern="1200" dirty="0"/>
        </a:p>
      </dsp:txBody>
      <dsp:txXfrm>
        <a:off x="319012" y="1905264"/>
        <a:ext cx="4028093" cy="506120"/>
      </dsp:txXfrm>
    </dsp:sp>
    <dsp:sp modelId="{D490AD79-8076-465D-9D7F-3F662B12F2C2}">
      <dsp:nvSpPr>
        <dsp:cNvPr id="0" name=""/>
        <dsp:cNvSpPr/>
      </dsp:nvSpPr>
      <dsp:spPr>
        <a:xfrm>
          <a:off x="0" y="3977764"/>
          <a:ext cx="5832648" cy="1436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2678" tIns="395732" rIns="45267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err="1" smtClean="0"/>
            <a:t>Neutralino</a:t>
          </a:r>
          <a:r>
            <a:rPr lang="en-US" sz="1900" kern="1200" dirty="0" smtClean="0"/>
            <a:t> Mass</a:t>
          </a:r>
          <a:endParaRPr lang="en-US" sz="1900" kern="1200" dirty="0"/>
        </a:p>
        <a:p>
          <a:pPr marL="171450" lvl="1" indent="-171450" algn="l" defTabSz="844550">
            <a:lnSpc>
              <a:spcPct val="90000"/>
            </a:lnSpc>
            <a:spcBef>
              <a:spcPct val="0"/>
            </a:spcBef>
            <a:spcAft>
              <a:spcPct val="15000"/>
            </a:spcAft>
            <a:buChar char="••"/>
          </a:pPr>
          <a:r>
            <a:rPr lang="en-US" sz="1900" kern="1200" dirty="0" smtClean="0"/>
            <a:t>S-Electron mass</a:t>
          </a:r>
          <a:endParaRPr lang="en-US" sz="1900" kern="1200" dirty="0"/>
        </a:p>
        <a:p>
          <a:pPr marL="171450" lvl="1" indent="-171450" algn="l" defTabSz="844550">
            <a:lnSpc>
              <a:spcPct val="90000"/>
            </a:lnSpc>
            <a:spcBef>
              <a:spcPct val="0"/>
            </a:spcBef>
            <a:spcAft>
              <a:spcPct val="15000"/>
            </a:spcAft>
            <a:buChar char="••"/>
          </a:pPr>
          <a:r>
            <a:rPr lang="en-US" sz="1900" kern="1200" dirty="0" smtClean="0"/>
            <a:t>Center of mass energy</a:t>
          </a:r>
          <a:endParaRPr lang="en-US" sz="1900" kern="1200" dirty="0"/>
        </a:p>
      </dsp:txBody>
      <dsp:txXfrm>
        <a:off x="0" y="3977764"/>
        <a:ext cx="5832648" cy="1436400"/>
      </dsp:txXfrm>
    </dsp:sp>
    <dsp:sp modelId="{1DF28D26-DC31-4B7B-883C-7A4465DB3E3C}">
      <dsp:nvSpPr>
        <dsp:cNvPr id="0" name=""/>
        <dsp:cNvSpPr/>
      </dsp:nvSpPr>
      <dsp:spPr>
        <a:xfrm>
          <a:off x="291632" y="3697324"/>
          <a:ext cx="4082853" cy="56088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4322" tIns="0" rIns="154322" bIns="0" numCol="1" spcCol="1270" anchor="ctr" anchorCtr="0">
          <a:noAutofit/>
        </a:bodyPr>
        <a:lstStyle/>
        <a:p>
          <a:pPr lvl="0" algn="l" defTabSz="844550">
            <a:lnSpc>
              <a:spcPct val="90000"/>
            </a:lnSpc>
            <a:spcBef>
              <a:spcPct val="0"/>
            </a:spcBef>
            <a:spcAft>
              <a:spcPct val="35000"/>
            </a:spcAft>
          </a:pPr>
          <a:r>
            <a:rPr lang="en-US" sz="1900" kern="1200" dirty="0" smtClean="0"/>
            <a:t>Physical parameters</a:t>
          </a:r>
          <a:endParaRPr lang="en-US" sz="1900" kern="1200" dirty="0"/>
        </a:p>
      </dsp:txBody>
      <dsp:txXfrm>
        <a:off x="319012" y="3724704"/>
        <a:ext cx="4028093"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498F9-B645-475C-8BC8-3BC3D27C582C}">
      <dsp:nvSpPr>
        <dsp:cNvPr id="0" name=""/>
        <dsp:cNvSpPr/>
      </dsp:nvSpPr>
      <dsp:spPr>
        <a:xfrm>
          <a:off x="0" y="338337"/>
          <a:ext cx="5311593" cy="680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2239" tIns="333248" rIns="4122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Daughters’ momentum fixed</a:t>
          </a:r>
          <a:endParaRPr lang="en-US" sz="1600" kern="1200" dirty="0"/>
        </a:p>
      </dsp:txBody>
      <dsp:txXfrm>
        <a:off x="0" y="338337"/>
        <a:ext cx="5311593" cy="680400"/>
      </dsp:txXfrm>
    </dsp:sp>
    <dsp:sp modelId="{BC438086-ADA4-44D3-B1B2-62624807091D}">
      <dsp:nvSpPr>
        <dsp:cNvPr id="0" name=""/>
        <dsp:cNvSpPr/>
      </dsp:nvSpPr>
      <dsp:spPr>
        <a:xfrm>
          <a:off x="265579" y="102177"/>
          <a:ext cx="3718115" cy="4723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536" tIns="0" rIns="140536" bIns="0" numCol="1" spcCol="1270" anchor="ctr" anchorCtr="0">
          <a:noAutofit/>
        </a:bodyPr>
        <a:lstStyle/>
        <a:p>
          <a:pPr lvl="0" algn="l" defTabSz="711200">
            <a:lnSpc>
              <a:spcPct val="90000"/>
            </a:lnSpc>
            <a:spcBef>
              <a:spcPct val="0"/>
            </a:spcBef>
            <a:spcAft>
              <a:spcPct val="35000"/>
            </a:spcAft>
          </a:pPr>
          <a:r>
            <a:rPr lang="en-US" sz="1600" kern="1200" dirty="0" smtClean="0"/>
            <a:t>2-Body decay in the parent rest frame</a:t>
          </a:r>
          <a:endParaRPr lang="en-US" sz="1600" kern="1200" dirty="0"/>
        </a:p>
      </dsp:txBody>
      <dsp:txXfrm>
        <a:off x="288636" y="125234"/>
        <a:ext cx="3672001" cy="426206"/>
      </dsp:txXfrm>
    </dsp:sp>
    <dsp:sp modelId="{81A9A7B7-812E-4B60-843E-7FE483633B7E}">
      <dsp:nvSpPr>
        <dsp:cNvPr id="0" name=""/>
        <dsp:cNvSpPr/>
      </dsp:nvSpPr>
      <dsp:spPr>
        <a:xfrm>
          <a:off x="0" y="1341298"/>
          <a:ext cx="5311593" cy="907200"/>
        </a:xfrm>
        <a:prstGeom prst="rect">
          <a:avLst/>
        </a:prstGeom>
        <a:solidFill>
          <a:schemeClr val="lt1">
            <a:alpha val="90000"/>
            <a:hueOff val="0"/>
            <a:satOff val="0"/>
            <a:lumOff val="0"/>
            <a:alphaOff val="0"/>
          </a:schemeClr>
        </a:solidFill>
        <a:ln w="9525" cap="flat" cmpd="sng" algn="ctr">
          <a:solidFill>
            <a:schemeClr val="accent5">
              <a:hueOff val="-3311292"/>
              <a:satOff val="13270"/>
              <a:lumOff val="287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2239" tIns="333248" rIns="4122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Daughters’ momentum depend on the angle between the decay and the boost direction.</a:t>
          </a:r>
          <a:endParaRPr lang="en-US" sz="1600" kern="1200" dirty="0"/>
        </a:p>
      </dsp:txBody>
      <dsp:txXfrm>
        <a:off x="0" y="1341298"/>
        <a:ext cx="5311593" cy="907200"/>
      </dsp:txXfrm>
    </dsp:sp>
    <dsp:sp modelId="{23C5A1EC-0433-448E-BFE8-80B76D793D39}">
      <dsp:nvSpPr>
        <dsp:cNvPr id="0" name=""/>
        <dsp:cNvSpPr/>
      </dsp:nvSpPr>
      <dsp:spPr>
        <a:xfrm>
          <a:off x="265579" y="1105138"/>
          <a:ext cx="3718115" cy="472320"/>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536" tIns="0" rIns="140536" bIns="0" numCol="1" spcCol="1270" anchor="ctr" anchorCtr="0">
          <a:noAutofit/>
        </a:bodyPr>
        <a:lstStyle/>
        <a:p>
          <a:pPr lvl="0" algn="l" defTabSz="711200">
            <a:lnSpc>
              <a:spcPct val="90000"/>
            </a:lnSpc>
            <a:spcBef>
              <a:spcPct val="0"/>
            </a:spcBef>
            <a:spcAft>
              <a:spcPct val="35000"/>
            </a:spcAft>
          </a:pPr>
          <a:r>
            <a:rPr lang="en-US" sz="1600" kern="1200" dirty="0" smtClean="0"/>
            <a:t>Boosting the parent rest frame</a:t>
          </a:r>
          <a:endParaRPr lang="en-US" sz="1600" kern="1200" dirty="0"/>
        </a:p>
      </dsp:txBody>
      <dsp:txXfrm>
        <a:off x="288636" y="1128195"/>
        <a:ext cx="3672001" cy="426206"/>
      </dsp:txXfrm>
    </dsp:sp>
    <dsp:sp modelId="{F78EA03A-285F-40B1-AEB0-534E3C973978}">
      <dsp:nvSpPr>
        <dsp:cNvPr id="0" name=""/>
        <dsp:cNvSpPr/>
      </dsp:nvSpPr>
      <dsp:spPr>
        <a:xfrm>
          <a:off x="0" y="2571058"/>
          <a:ext cx="5311593" cy="932400"/>
        </a:xfrm>
        <a:prstGeom prst="rect">
          <a:avLst/>
        </a:prstGeom>
        <a:solidFill>
          <a:schemeClr val="lt1">
            <a:alpha val="90000"/>
            <a:hueOff val="0"/>
            <a:satOff val="0"/>
            <a:lumOff val="0"/>
            <a:alphaOff val="0"/>
          </a:schemeClr>
        </a:solidFill>
        <a:ln w="9525" cap="flat" cmpd="sng" algn="ctr">
          <a:solidFill>
            <a:schemeClr val="accent5">
              <a:hueOff val="-6622584"/>
              <a:satOff val="26541"/>
              <a:lumOff val="575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2239" tIns="333248" rIns="4122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The particle decay </a:t>
          </a:r>
          <a:r>
            <a:rPr lang="en-US" sz="1600" kern="1200" dirty="0" err="1" smtClean="0"/>
            <a:t>isotropically</a:t>
          </a:r>
          <a:endParaRPr lang="en-US" sz="1600" kern="1200" dirty="0"/>
        </a:p>
        <a:p>
          <a:pPr marL="171450" lvl="1" indent="-171450" algn="l" defTabSz="711200">
            <a:lnSpc>
              <a:spcPct val="90000"/>
            </a:lnSpc>
            <a:spcBef>
              <a:spcPct val="0"/>
            </a:spcBef>
            <a:spcAft>
              <a:spcPct val="15000"/>
            </a:spcAft>
            <a:buChar char="••"/>
          </a:pPr>
          <a:r>
            <a:rPr lang="en-US" sz="1600" kern="1200" dirty="0" smtClean="0"/>
            <a:t>The momentum is distributed uniformly</a:t>
          </a:r>
          <a:endParaRPr lang="en-US" sz="1600" kern="1200" dirty="0"/>
        </a:p>
      </dsp:txBody>
      <dsp:txXfrm>
        <a:off x="0" y="2571058"/>
        <a:ext cx="5311593" cy="932400"/>
      </dsp:txXfrm>
    </dsp:sp>
    <dsp:sp modelId="{F6AE5EE4-CEA3-4748-8850-C87DB08DA7E1}">
      <dsp:nvSpPr>
        <dsp:cNvPr id="0" name=""/>
        <dsp:cNvSpPr/>
      </dsp:nvSpPr>
      <dsp:spPr>
        <a:xfrm>
          <a:off x="265579" y="2334898"/>
          <a:ext cx="3718115" cy="472320"/>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536" tIns="0" rIns="140536" bIns="0" numCol="1" spcCol="1270" anchor="ctr" anchorCtr="0">
          <a:noAutofit/>
        </a:bodyPr>
        <a:lstStyle/>
        <a:p>
          <a:pPr lvl="0" algn="l" defTabSz="711200">
            <a:lnSpc>
              <a:spcPct val="90000"/>
            </a:lnSpc>
            <a:spcBef>
              <a:spcPct val="0"/>
            </a:spcBef>
            <a:spcAft>
              <a:spcPct val="35000"/>
            </a:spcAft>
          </a:pPr>
          <a:r>
            <a:rPr lang="en-US" sz="1600" kern="1200" dirty="0" smtClean="0"/>
            <a:t>Scalar parent</a:t>
          </a:r>
          <a:endParaRPr lang="en-US" sz="1600" kern="1200" dirty="0"/>
        </a:p>
      </dsp:txBody>
      <dsp:txXfrm>
        <a:off x="288636" y="2357955"/>
        <a:ext cx="3672001" cy="426206"/>
      </dsp:txXfrm>
    </dsp:sp>
    <dsp:sp modelId="{C9B6664F-1E10-4111-A41C-118A1F314F63}">
      <dsp:nvSpPr>
        <dsp:cNvPr id="0" name=""/>
        <dsp:cNvSpPr/>
      </dsp:nvSpPr>
      <dsp:spPr>
        <a:xfrm>
          <a:off x="0" y="3826018"/>
          <a:ext cx="5311593" cy="1436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2239" tIns="333248" rIns="41223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Width and mean of the momentum distribution</a:t>
          </a:r>
          <a:endParaRPr lang="en-US" sz="1600" kern="1200" dirty="0"/>
        </a:p>
        <a:p>
          <a:pPr marL="171450" lvl="1" indent="-171450" algn="l" defTabSz="711200">
            <a:lnSpc>
              <a:spcPct val="90000"/>
            </a:lnSpc>
            <a:spcBef>
              <a:spcPct val="0"/>
            </a:spcBef>
            <a:spcAft>
              <a:spcPct val="15000"/>
            </a:spcAft>
            <a:buChar char="••"/>
          </a:pPr>
          <a:r>
            <a:rPr lang="en-US" sz="1600" kern="1200" dirty="0" smtClean="0"/>
            <a:t>Position of the edges of the distribution</a:t>
          </a:r>
          <a:endParaRPr lang="en-US" sz="1600" kern="1200" dirty="0"/>
        </a:p>
        <a:p>
          <a:pPr marL="171450" lvl="1" indent="-171450" algn="l" defTabSz="711200">
            <a:lnSpc>
              <a:spcPct val="90000"/>
            </a:lnSpc>
            <a:spcBef>
              <a:spcPct val="0"/>
            </a:spcBef>
            <a:spcAft>
              <a:spcPct val="15000"/>
            </a:spcAft>
            <a:buChar char="••"/>
          </a:pPr>
          <a:r>
            <a:rPr lang="en-US" sz="1600" kern="1200" dirty="0" smtClean="0"/>
            <a:t>Distribution smearing due to instability of E</a:t>
          </a:r>
          <a:r>
            <a:rPr lang="en-US" sz="1600" kern="1200" baseline="-25000" dirty="0" smtClean="0"/>
            <a:t>CM</a:t>
          </a:r>
          <a:r>
            <a:rPr lang="en-US" sz="1600" kern="1200" baseline="0" dirty="0" smtClean="0"/>
            <a:t> and other uncertainties</a:t>
          </a:r>
          <a:endParaRPr lang="en-US" sz="1600" kern="1200" baseline="0" dirty="0"/>
        </a:p>
      </dsp:txBody>
      <dsp:txXfrm>
        <a:off x="0" y="3826018"/>
        <a:ext cx="5311593" cy="1436400"/>
      </dsp:txXfrm>
    </dsp:sp>
    <dsp:sp modelId="{3741CB69-43AC-40DC-B4AB-DB58A9ADF51D}">
      <dsp:nvSpPr>
        <dsp:cNvPr id="0" name=""/>
        <dsp:cNvSpPr/>
      </dsp:nvSpPr>
      <dsp:spPr>
        <a:xfrm>
          <a:off x="265579" y="3589858"/>
          <a:ext cx="3718115" cy="4723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536" tIns="0" rIns="140536" bIns="0" numCol="1" spcCol="1270" anchor="ctr" anchorCtr="0">
          <a:noAutofit/>
        </a:bodyPr>
        <a:lstStyle/>
        <a:p>
          <a:pPr lvl="0" algn="l" defTabSz="711200">
            <a:lnSpc>
              <a:spcPct val="90000"/>
            </a:lnSpc>
            <a:spcBef>
              <a:spcPct val="0"/>
            </a:spcBef>
            <a:spcAft>
              <a:spcPct val="35000"/>
            </a:spcAft>
          </a:pPr>
          <a:r>
            <a:rPr lang="en-US" sz="1600" kern="1200" dirty="0" smtClean="0"/>
            <a:t>Experimental parameters</a:t>
          </a:r>
          <a:endParaRPr lang="en-US" sz="1600" kern="1200" dirty="0"/>
        </a:p>
      </dsp:txBody>
      <dsp:txXfrm>
        <a:off x="288636" y="3612915"/>
        <a:ext cx="3672001" cy="426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66B66-CCEE-4425-954F-72EF9153E663}">
      <dsp:nvSpPr>
        <dsp:cNvPr id="0" name=""/>
        <dsp:cNvSpPr/>
      </dsp:nvSpPr>
      <dsp:spPr>
        <a:xfrm>
          <a:off x="0" y="314002"/>
          <a:ext cx="3607792" cy="27783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0005" tIns="437388" rIns="280005"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Traditional method used in other analysis.</a:t>
          </a:r>
          <a:endParaRPr lang="en-US" sz="2100" kern="1200" dirty="0"/>
        </a:p>
        <a:p>
          <a:pPr marL="228600" lvl="1" indent="-228600" algn="l" defTabSz="933450">
            <a:lnSpc>
              <a:spcPct val="90000"/>
            </a:lnSpc>
            <a:spcBef>
              <a:spcPct val="0"/>
            </a:spcBef>
            <a:spcAft>
              <a:spcPct val="15000"/>
            </a:spcAft>
            <a:buChar char="••"/>
          </a:pPr>
          <a:r>
            <a:rPr lang="en-US" sz="2100" kern="1200" dirty="0" smtClean="0"/>
            <a:t>Requires a preliminary assumption about the shape of the edge.</a:t>
          </a:r>
          <a:endParaRPr lang="en-US" sz="2100" kern="1200" dirty="0"/>
        </a:p>
        <a:p>
          <a:pPr marL="228600" lvl="1" indent="-228600" algn="l" defTabSz="933450">
            <a:lnSpc>
              <a:spcPct val="90000"/>
            </a:lnSpc>
            <a:spcBef>
              <a:spcPct val="0"/>
            </a:spcBef>
            <a:spcAft>
              <a:spcPct val="15000"/>
            </a:spcAft>
            <a:buChar char="••"/>
          </a:pPr>
          <a:r>
            <a:rPr lang="en-US" sz="2100" kern="1200" dirty="0" smtClean="0"/>
            <a:t>Uses a limited number of bin around the edge</a:t>
          </a:r>
          <a:endParaRPr lang="en-US" sz="2100" kern="1200" dirty="0"/>
        </a:p>
      </dsp:txBody>
      <dsp:txXfrm>
        <a:off x="0" y="314002"/>
        <a:ext cx="3607792" cy="2778300"/>
      </dsp:txXfrm>
    </dsp:sp>
    <dsp:sp modelId="{90AB4E1A-796E-49F6-A25F-48C36E46E4C8}">
      <dsp:nvSpPr>
        <dsp:cNvPr id="0" name=""/>
        <dsp:cNvSpPr/>
      </dsp:nvSpPr>
      <dsp:spPr>
        <a:xfrm>
          <a:off x="180389" y="4041"/>
          <a:ext cx="2525454" cy="6199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456" tIns="0" rIns="95456" bIns="0" numCol="1" spcCol="1270" anchor="ctr" anchorCtr="0">
          <a:noAutofit/>
        </a:bodyPr>
        <a:lstStyle/>
        <a:p>
          <a:pPr lvl="0" algn="l" defTabSz="933450">
            <a:lnSpc>
              <a:spcPct val="90000"/>
            </a:lnSpc>
            <a:spcBef>
              <a:spcPct val="0"/>
            </a:spcBef>
            <a:spcAft>
              <a:spcPct val="35000"/>
            </a:spcAft>
          </a:pPr>
          <a:r>
            <a:rPr lang="en-US" sz="2100" kern="1200" dirty="0" smtClean="0"/>
            <a:t>Fitting the edge</a:t>
          </a:r>
          <a:endParaRPr lang="en-US" sz="2100" kern="1200" dirty="0"/>
        </a:p>
      </dsp:txBody>
      <dsp:txXfrm>
        <a:off x="210651" y="34303"/>
        <a:ext cx="2464930" cy="559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4FB5B-7A8D-4545-AE18-179940A11F69}">
      <dsp:nvSpPr>
        <dsp:cNvPr id="0" name=""/>
        <dsp:cNvSpPr/>
      </dsp:nvSpPr>
      <dsp:spPr>
        <a:xfrm>
          <a:off x="0" y="372195"/>
          <a:ext cx="3888432" cy="1455299"/>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1786" tIns="291592" rIns="30178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Based on image processing techniques (Canny Filter)</a:t>
          </a:r>
          <a:endParaRPr lang="en-US" sz="1400" kern="1200" dirty="0"/>
        </a:p>
        <a:p>
          <a:pPr marL="114300" lvl="1" indent="-114300" algn="l" defTabSz="622300">
            <a:lnSpc>
              <a:spcPct val="90000"/>
            </a:lnSpc>
            <a:spcBef>
              <a:spcPct val="0"/>
            </a:spcBef>
            <a:spcAft>
              <a:spcPct val="15000"/>
            </a:spcAft>
            <a:buChar char="••"/>
          </a:pPr>
          <a:r>
            <a:rPr lang="en-US" sz="1400" kern="1200" dirty="0" smtClean="0"/>
            <a:t>No prior assumption required</a:t>
          </a:r>
          <a:endParaRPr lang="en-US" sz="1400" kern="1200" dirty="0"/>
        </a:p>
        <a:p>
          <a:pPr marL="114300" lvl="1" indent="-114300" algn="l" defTabSz="622300">
            <a:lnSpc>
              <a:spcPct val="90000"/>
            </a:lnSpc>
            <a:spcBef>
              <a:spcPct val="0"/>
            </a:spcBef>
            <a:spcAft>
              <a:spcPct val="15000"/>
            </a:spcAft>
            <a:buChar char="••"/>
          </a:pPr>
          <a:r>
            <a:rPr lang="en-US" sz="1400" kern="1200" dirty="0" smtClean="0"/>
            <a:t>It can give information about the edge shape</a:t>
          </a:r>
          <a:endParaRPr lang="en-US" sz="1400" kern="1200" dirty="0"/>
        </a:p>
      </dsp:txBody>
      <dsp:txXfrm>
        <a:off x="0" y="372195"/>
        <a:ext cx="3888432" cy="1455299"/>
      </dsp:txXfrm>
    </dsp:sp>
    <dsp:sp modelId="{BC36239F-F024-48E9-836B-D02F95C87CA5}">
      <dsp:nvSpPr>
        <dsp:cNvPr id="0" name=""/>
        <dsp:cNvSpPr/>
      </dsp:nvSpPr>
      <dsp:spPr>
        <a:xfrm>
          <a:off x="194421" y="165555"/>
          <a:ext cx="2721902" cy="41328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Computational edge detection</a:t>
          </a:r>
          <a:endParaRPr lang="en-US" sz="1400" kern="1200" dirty="0"/>
        </a:p>
      </dsp:txBody>
      <dsp:txXfrm>
        <a:off x="214596" y="185730"/>
        <a:ext cx="2681552" cy="372930"/>
      </dsp:txXfrm>
    </dsp:sp>
    <dsp:sp modelId="{6CBE2D66-3FAB-4266-AB69-28DBC1F39A6A}">
      <dsp:nvSpPr>
        <dsp:cNvPr id="0" name=""/>
        <dsp:cNvSpPr/>
      </dsp:nvSpPr>
      <dsp:spPr>
        <a:xfrm>
          <a:off x="0" y="2109735"/>
          <a:ext cx="3888432" cy="20727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1786" tIns="291592" rIns="30178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Convoluting the function to analyze with a special weighting function</a:t>
          </a:r>
          <a:endParaRPr lang="en-US" sz="1400" kern="1200" dirty="0"/>
        </a:p>
        <a:p>
          <a:pPr marL="114300" lvl="1" indent="-114300" algn="l" defTabSz="622300">
            <a:lnSpc>
              <a:spcPct val="90000"/>
            </a:lnSpc>
            <a:spcBef>
              <a:spcPct val="0"/>
            </a:spcBef>
            <a:spcAft>
              <a:spcPct val="15000"/>
            </a:spcAft>
            <a:buChar char="••"/>
          </a:pPr>
          <a:r>
            <a:rPr lang="en-US" sz="1400" kern="1200" dirty="0" smtClean="0"/>
            <a:t>Weighting function is optimized for the feature to detect (Steps, ridges, Roofs)</a:t>
          </a:r>
          <a:endParaRPr lang="en-US" sz="1400" kern="1200" dirty="0"/>
        </a:p>
        <a:p>
          <a:pPr marL="114300" lvl="1" indent="-114300" algn="l" defTabSz="622300">
            <a:lnSpc>
              <a:spcPct val="90000"/>
            </a:lnSpc>
            <a:spcBef>
              <a:spcPct val="0"/>
            </a:spcBef>
            <a:spcAft>
              <a:spcPct val="15000"/>
            </a:spcAft>
            <a:buChar char="••"/>
          </a:pPr>
          <a:r>
            <a:rPr lang="en-US" sz="1400" kern="1200" dirty="0" smtClean="0"/>
            <a:t>First derivative of a </a:t>
          </a:r>
          <a:r>
            <a:rPr lang="en-US" sz="1400" kern="1200" dirty="0" err="1" smtClean="0"/>
            <a:t>gaussian</a:t>
          </a:r>
          <a:r>
            <a:rPr lang="en-US" sz="1400" kern="1200" dirty="0" smtClean="0"/>
            <a:t> is almost optimal for edges</a:t>
          </a:r>
          <a:endParaRPr lang="en-US" sz="1400" kern="1200" dirty="0"/>
        </a:p>
        <a:p>
          <a:pPr marL="114300" lvl="1" indent="-114300" algn="l" defTabSz="622300">
            <a:lnSpc>
              <a:spcPct val="90000"/>
            </a:lnSpc>
            <a:spcBef>
              <a:spcPct val="0"/>
            </a:spcBef>
            <a:spcAft>
              <a:spcPct val="15000"/>
            </a:spcAft>
            <a:buChar char="••"/>
          </a:pPr>
          <a:r>
            <a:rPr lang="en-US" sz="1400" kern="1200" dirty="0" smtClean="0"/>
            <a:t>See: </a:t>
          </a:r>
          <a:r>
            <a:rPr lang="en-US" sz="1400" kern="1200" dirty="0" smtClean="0">
              <a:hlinkClick xmlns:r="http://schemas.openxmlformats.org/officeDocument/2006/relationships" r:id="rId1"/>
            </a:rPr>
            <a:t>John Canny – A Computational approach to edge Detection (1986)</a:t>
          </a:r>
          <a:endParaRPr lang="en-US" sz="1400" kern="1200" dirty="0"/>
        </a:p>
      </dsp:txBody>
      <dsp:txXfrm>
        <a:off x="0" y="2109735"/>
        <a:ext cx="3888432" cy="2072700"/>
      </dsp:txXfrm>
    </dsp:sp>
    <dsp:sp modelId="{881820CD-D492-45C8-A76F-FA4B6E4FE14D}">
      <dsp:nvSpPr>
        <dsp:cNvPr id="0" name=""/>
        <dsp:cNvSpPr/>
      </dsp:nvSpPr>
      <dsp:spPr>
        <a:xfrm>
          <a:off x="194421" y="1903095"/>
          <a:ext cx="2721902" cy="41328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How does it work</a:t>
          </a:r>
          <a:endParaRPr lang="en-US" sz="1400" kern="1200" dirty="0"/>
        </a:p>
      </dsp:txBody>
      <dsp:txXfrm>
        <a:off x="214596" y="1923270"/>
        <a:ext cx="2681552" cy="372930"/>
      </dsp:txXfrm>
    </dsp:sp>
    <dsp:sp modelId="{EBE5850B-D3C9-4058-9DFE-3E487BB86D7C}">
      <dsp:nvSpPr>
        <dsp:cNvPr id="0" name=""/>
        <dsp:cNvSpPr/>
      </dsp:nvSpPr>
      <dsp:spPr>
        <a:xfrm>
          <a:off x="0" y="4464676"/>
          <a:ext cx="3888432" cy="10584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1786" tIns="291592" rIns="301786"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Step function at 0</a:t>
          </a:r>
          <a:endParaRPr lang="en-US" sz="1400" kern="1200" dirty="0"/>
        </a:p>
        <a:p>
          <a:pPr marL="114300" lvl="1" indent="-114300" algn="l" defTabSz="622300">
            <a:lnSpc>
              <a:spcPct val="90000"/>
            </a:lnSpc>
            <a:spcBef>
              <a:spcPct val="0"/>
            </a:spcBef>
            <a:spcAft>
              <a:spcPct val="15000"/>
            </a:spcAft>
            <a:buChar char="••"/>
          </a:pPr>
          <a:r>
            <a:rPr lang="en-US" sz="1400" kern="1200" dirty="0" smtClean="0"/>
            <a:t>Gaussian smearing</a:t>
          </a:r>
          <a:endParaRPr lang="en-US" sz="1400" kern="1200" dirty="0"/>
        </a:p>
        <a:p>
          <a:pPr marL="114300" lvl="1" indent="-114300" algn="l" defTabSz="622300">
            <a:lnSpc>
              <a:spcPct val="90000"/>
            </a:lnSpc>
            <a:spcBef>
              <a:spcPct val="0"/>
            </a:spcBef>
            <a:spcAft>
              <a:spcPct val="15000"/>
            </a:spcAft>
            <a:buChar char="••"/>
          </a:pPr>
          <a:r>
            <a:rPr lang="en-US" sz="1400" kern="1200" dirty="0" smtClean="0"/>
            <a:t>Poisson random noise</a:t>
          </a:r>
          <a:endParaRPr lang="en-US" sz="1400" kern="1200" dirty="0"/>
        </a:p>
      </dsp:txBody>
      <dsp:txXfrm>
        <a:off x="0" y="4464676"/>
        <a:ext cx="3888432" cy="1058400"/>
      </dsp:txXfrm>
    </dsp:sp>
    <dsp:sp modelId="{638E95CA-DEE7-46AE-A648-C8E25A861823}">
      <dsp:nvSpPr>
        <dsp:cNvPr id="0" name=""/>
        <dsp:cNvSpPr/>
      </dsp:nvSpPr>
      <dsp:spPr>
        <a:xfrm>
          <a:off x="194421" y="4258036"/>
          <a:ext cx="2721902" cy="41328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Test example</a:t>
          </a:r>
          <a:endParaRPr lang="en-US" sz="1400" kern="1200" dirty="0"/>
        </a:p>
      </dsp:txBody>
      <dsp:txXfrm>
        <a:off x="214596" y="4278211"/>
        <a:ext cx="2681552"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A39584-4C9B-43FB-905C-B1DB66FDC907}">
      <dsp:nvSpPr>
        <dsp:cNvPr id="0" name=""/>
        <dsp:cNvSpPr/>
      </dsp:nvSpPr>
      <dsp:spPr>
        <a:xfrm>
          <a:off x="0" y="285431"/>
          <a:ext cx="5256583" cy="907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7969" tIns="333248" rIns="4079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Edge detection techniques only use a limited amount of data near the feature</a:t>
          </a:r>
          <a:endParaRPr lang="en-US" sz="1600" kern="1200" dirty="0"/>
        </a:p>
      </dsp:txBody>
      <dsp:txXfrm>
        <a:off x="0" y="285431"/>
        <a:ext cx="5256583" cy="907200"/>
      </dsp:txXfrm>
    </dsp:sp>
    <dsp:sp modelId="{22E33409-1DB8-4C75-A5DD-41F598EDA53D}">
      <dsp:nvSpPr>
        <dsp:cNvPr id="0" name=""/>
        <dsp:cNvSpPr/>
      </dsp:nvSpPr>
      <dsp:spPr>
        <a:xfrm>
          <a:off x="262829" y="49271"/>
          <a:ext cx="3679608" cy="4723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080" tIns="0" rIns="139080" bIns="0" numCol="1" spcCol="1270" anchor="ctr" anchorCtr="0">
          <a:noAutofit/>
        </a:bodyPr>
        <a:lstStyle/>
        <a:p>
          <a:pPr lvl="0" algn="l" defTabSz="711200">
            <a:lnSpc>
              <a:spcPct val="90000"/>
            </a:lnSpc>
            <a:spcBef>
              <a:spcPct val="0"/>
            </a:spcBef>
            <a:spcAft>
              <a:spcPct val="35000"/>
            </a:spcAft>
          </a:pPr>
          <a:r>
            <a:rPr lang="en-US" sz="1600" kern="1200" dirty="0" smtClean="0"/>
            <a:t>Using all data available</a:t>
          </a:r>
          <a:endParaRPr lang="en-US" sz="1600" kern="1200" dirty="0"/>
        </a:p>
      </dsp:txBody>
      <dsp:txXfrm>
        <a:off x="285886" y="72328"/>
        <a:ext cx="3633494" cy="426206"/>
      </dsp:txXfrm>
    </dsp:sp>
    <dsp:sp modelId="{7984B832-493E-422E-A833-99BFBB629BD6}">
      <dsp:nvSpPr>
        <dsp:cNvPr id="0" name=""/>
        <dsp:cNvSpPr/>
      </dsp:nvSpPr>
      <dsp:spPr>
        <a:xfrm>
          <a:off x="0" y="1515191"/>
          <a:ext cx="5256583" cy="2066400"/>
        </a:xfrm>
        <a:prstGeom prst="rect">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7969" tIns="333248" rIns="4079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The mean of a sufficiently large number of independent random variables, each with a well-defined mean and well-defined variance, will be approximately normally distributed</a:t>
          </a:r>
          <a:endParaRPr lang="en-US" sz="1600" kern="1200" dirty="0"/>
        </a:p>
        <a:p>
          <a:pPr marL="171450" lvl="1" indent="-171450" algn="l" defTabSz="711200">
            <a:lnSpc>
              <a:spcPct val="90000"/>
            </a:lnSpc>
            <a:spcBef>
              <a:spcPct val="0"/>
            </a:spcBef>
            <a:spcAft>
              <a:spcPct val="15000"/>
            </a:spcAft>
            <a:buChar char="••"/>
          </a:pPr>
          <a:r>
            <a:rPr lang="en-US" sz="1600" kern="1200" dirty="0" smtClean="0"/>
            <a:t>The momentum of each selected electron is an independent random variable sampled from a box like distribution</a:t>
          </a:r>
          <a:endParaRPr lang="en-US" sz="1600" kern="1200" dirty="0"/>
        </a:p>
      </dsp:txBody>
      <dsp:txXfrm>
        <a:off x="0" y="1515191"/>
        <a:ext cx="5256583" cy="2066400"/>
      </dsp:txXfrm>
    </dsp:sp>
    <dsp:sp modelId="{79791B2E-EC39-4B42-A697-700924572E24}">
      <dsp:nvSpPr>
        <dsp:cNvPr id="0" name=""/>
        <dsp:cNvSpPr/>
      </dsp:nvSpPr>
      <dsp:spPr>
        <a:xfrm>
          <a:off x="262829" y="1279031"/>
          <a:ext cx="3679608" cy="472320"/>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080" tIns="0" rIns="139080" bIns="0" numCol="1" spcCol="1270" anchor="ctr" anchorCtr="0">
          <a:noAutofit/>
        </a:bodyPr>
        <a:lstStyle/>
        <a:p>
          <a:pPr lvl="0" algn="l" defTabSz="711200">
            <a:lnSpc>
              <a:spcPct val="90000"/>
            </a:lnSpc>
            <a:spcBef>
              <a:spcPct val="0"/>
            </a:spcBef>
            <a:spcAft>
              <a:spcPct val="35000"/>
            </a:spcAft>
          </a:pPr>
          <a:r>
            <a:rPr lang="en-US" sz="1600" kern="1200" dirty="0" smtClean="0"/>
            <a:t>Central Limit Theorem</a:t>
          </a:r>
          <a:endParaRPr lang="en-US" sz="1600" kern="1200" dirty="0"/>
        </a:p>
      </dsp:txBody>
      <dsp:txXfrm>
        <a:off x="285886" y="1302088"/>
        <a:ext cx="3633494" cy="426206"/>
      </dsp:txXfrm>
    </dsp:sp>
    <dsp:sp modelId="{935F2799-BF50-4474-892E-8BFF77DB8452}">
      <dsp:nvSpPr>
        <dsp:cNvPr id="0" name=""/>
        <dsp:cNvSpPr/>
      </dsp:nvSpPr>
      <dsp:spPr>
        <a:xfrm>
          <a:off x="0" y="3904152"/>
          <a:ext cx="5256583" cy="1663200"/>
        </a:xfrm>
        <a:prstGeom prst="rect">
          <a:avLst/>
        </a:prstGeom>
        <a:solidFill>
          <a:schemeClr val="lt1">
            <a:alpha val="90000"/>
            <a:hueOff val="0"/>
            <a:satOff val="0"/>
            <a:lumOff val="0"/>
            <a:alphaOff val="0"/>
          </a:schemeClr>
        </a:solidFill>
        <a:ln w="9525" cap="flat" cmpd="sng" algn="ctr">
          <a:solidFill>
            <a:schemeClr val="accent5">
              <a:hueOff val="-9933876"/>
              <a:satOff val="39811"/>
              <a:lumOff val="862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7969" tIns="333248" rIns="407969"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Average a random sample of electron momenta and fit the results with a </a:t>
          </a:r>
          <a:r>
            <a:rPr lang="en-US" sz="1600" kern="1200" dirty="0" err="1" smtClean="0"/>
            <a:t>gaussian</a:t>
          </a:r>
          <a:endParaRPr lang="en-US" sz="1600" kern="1200" dirty="0"/>
        </a:p>
        <a:p>
          <a:pPr marL="171450" lvl="1" indent="-171450" algn="l" defTabSz="711200">
            <a:lnSpc>
              <a:spcPct val="90000"/>
            </a:lnSpc>
            <a:spcBef>
              <a:spcPct val="0"/>
            </a:spcBef>
            <a:spcAft>
              <a:spcPct val="15000"/>
            </a:spcAft>
            <a:buChar char="••"/>
          </a:pPr>
          <a:r>
            <a:rPr lang="en-US" sz="1600" kern="1200" dirty="0" smtClean="0"/>
            <a:t>Derive the mean and the width of the initial distribution</a:t>
          </a:r>
          <a:endParaRPr lang="en-US" sz="1600" kern="1200" dirty="0"/>
        </a:p>
        <a:p>
          <a:pPr marL="171450" lvl="1" indent="-171450" algn="l" defTabSz="711200">
            <a:lnSpc>
              <a:spcPct val="90000"/>
            </a:lnSpc>
            <a:spcBef>
              <a:spcPct val="0"/>
            </a:spcBef>
            <a:spcAft>
              <a:spcPct val="15000"/>
            </a:spcAft>
            <a:buChar char="••"/>
          </a:pPr>
          <a:r>
            <a:rPr lang="en-US" sz="1600" kern="1200" dirty="0" smtClean="0"/>
            <a:t>Quite effective with large amounts of data</a:t>
          </a:r>
          <a:endParaRPr lang="en-US" sz="1600" kern="1200" dirty="0"/>
        </a:p>
      </dsp:txBody>
      <dsp:txXfrm>
        <a:off x="0" y="3904152"/>
        <a:ext cx="5256583" cy="1663200"/>
      </dsp:txXfrm>
    </dsp:sp>
    <dsp:sp modelId="{FB3A9EF1-2B25-4A37-96C1-315AA4F570A7}">
      <dsp:nvSpPr>
        <dsp:cNvPr id="0" name=""/>
        <dsp:cNvSpPr/>
      </dsp:nvSpPr>
      <dsp:spPr>
        <a:xfrm>
          <a:off x="262829" y="3667992"/>
          <a:ext cx="3679608" cy="4723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080" tIns="0" rIns="139080" bIns="0" numCol="1" spcCol="1270" anchor="ctr" anchorCtr="0">
          <a:noAutofit/>
        </a:bodyPr>
        <a:lstStyle/>
        <a:p>
          <a:pPr lvl="0" algn="l" defTabSz="711200">
            <a:lnSpc>
              <a:spcPct val="90000"/>
            </a:lnSpc>
            <a:spcBef>
              <a:spcPct val="0"/>
            </a:spcBef>
            <a:spcAft>
              <a:spcPct val="35000"/>
            </a:spcAft>
          </a:pPr>
          <a:r>
            <a:rPr lang="en-US" sz="1600" kern="1200" dirty="0" smtClean="0"/>
            <a:t>Parameter determination</a:t>
          </a:r>
          <a:endParaRPr lang="en-US" sz="1600" kern="1200" dirty="0"/>
        </a:p>
      </dsp:txBody>
      <dsp:txXfrm>
        <a:off x="285886" y="3691049"/>
        <a:ext cx="3633494"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21.wmf"/><Relationship Id="rId3" Type="http://schemas.openxmlformats.org/officeDocument/2006/relationships/image" Target="../media/image11.wmf"/><Relationship Id="rId7" Type="http://schemas.openxmlformats.org/officeDocument/2006/relationships/image" Target="../media/image15.wmf"/><Relationship Id="rId12" Type="http://schemas.openxmlformats.org/officeDocument/2006/relationships/image" Target="../media/image20.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11" Type="http://schemas.openxmlformats.org/officeDocument/2006/relationships/image" Target="../media/image19.wmf"/><Relationship Id="rId5" Type="http://schemas.openxmlformats.org/officeDocument/2006/relationships/image" Target="../media/image13.wmf"/><Relationship Id="rId10" Type="http://schemas.openxmlformats.org/officeDocument/2006/relationships/image" Target="../media/image18.wmf"/><Relationship Id="rId4" Type="http://schemas.openxmlformats.org/officeDocument/2006/relationships/image" Target="../media/image12.wmf"/><Relationship Id="rId9"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F9BE1-A868-4DD4-B2F8-2860BA2F137D}" type="datetimeFigureOut">
              <a:rPr lang="en-US" smtClean="0"/>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FBCCDE-4F21-47AE-8070-58B7356BAC31}" type="slidenum">
              <a:rPr lang="en-US" smtClean="0"/>
              <a:t>‹#›</a:t>
            </a:fld>
            <a:endParaRPr lang="en-US"/>
          </a:p>
        </p:txBody>
      </p:sp>
    </p:spTree>
    <p:extLst>
      <p:ext uri="{BB962C8B-B14F-4D97-AF65-F5344CB8AC3E}">
        <p14:creationId xmlns:p14="http://schemas.microsoft.com/office/powerpoint/2010/main" val="1878946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ILC 4 SUSY</a:t>
            </a:r>
          </a:p>
          <a:p>
            <a:r>
              <a:rPr lang="en-US" dirty="0" smtClean="0"/>
              <a:t>Up to now</a:t>
            </a:r>
            <a:r>
              <a:rPr lang="en-US" baseline="0" dirty="0" smtClean="0"/>
              <a:t> we discussed the different strategies to search for SUSY signals at the LHC. In that environment the searches can explore a wide phase space in terms of the colored s-particles but the LHC experiments are less sensitive to s-leptons and s-top</a:t>
            </a:r>
            <a:endParaRPr lang="en-US" dirty="0" smtClean="0"/>
          </a:p>
          <a:p>
            <a:r>
              <a:rPr lang="en-US" baseline="0" dirty="0" smtClean="0"/>
              <a:t>On the other hand a lepton collider is more democratic in the production processes and is especially sensitive to light particles but doesn’t have access to such a wide phase space. On the other hand in this limited phase space, due to the knowledge of the center of mass energy and the possibility to modulate the beam polarization is possible to access much more information about the underlying physics</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2</a:t>
            </a:fld>
            <a:endParaRPr lang="en-US"/>
          </a:p>
        </p:txBody>
      </p:sp>
    </p:spTree>
    <p:extLst>
      <p:ext uri="{BB962C8B-B14F-4D97-AF65-F5344CB8AC3E}">
        <p14:creationId xmlns:p14="http://schemas.microsoft.com/office/powerpoint/2010/main" val="3610446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 can try to apply these</a:t>
            </a:r>
            <a:r>
              <a:rPr lang="en-US" baseline="0" dirty="0" smtClean="0"/>
              <a:t> concepts to some actual data and I will need to introduce some specific model point on which to work but what I’ll show is actually quite independent from the actual model point. The constraint from which I started are just the LEP limit of the </a:t>
            </a:r>
            <a:r>
              <a:rPr lang="en-US" baseline="0" dirty="0" err="1" smtClean="0"/>
              <a:t>neutralino</a:t>
            </a:r>
            <a:r>
              <a:rPr lang="en-US" baseline="0" dirty="0" smtClean="0"/>
              <a:t> mass and the nominal center of mass energy of the machine.</a:t>
            </a:r>
          </a:p>
          <a:p>
            <a:r>
              <a:rPr lang="en-US" baseline="0" dirty="0" smtClean="0"/>
              <a:t>The LEP limits the </a:t>
            </a:r>
            <a:r>
              <a:rPr lang="en-US" baseline="0" dirty="0" err="1" smtClean="0"/>
              <a:t>neutralino</a:t>
            </a:r>
            <a:r>
              <a:rPr lang="en-US" baseline="0" dirty="0" smtClean="0"/>
              <a:t> mass to 45 </a:t>
            </a:r>
            <a:r>
              <a:rPr lang="en-US" baseline="0" dirty="0" err="1" smtClean="0"/>
              <a:t>GeV</a:t>
            </a:r>
            <a:r>
              <a:rPr lang="en-US" baseline="0" dirty="0" smtClean="0"/>
              <a:t> (Check better) and the nominal center of mass energy of ILC that I used is 500 </a:t>
            </a:r>
            <a:r>
              <a:rPr lang="en-US" baseline="0" dirty="0" err="1" smtClean="0"/>
              <a:t>GeV</a:t>
            </a:r>
            <a:r>
              <a:rPr lang="en-US" baseline="0" dirty="0" smtClean="0"/>
              <a:t>. This will constraint the experimental signature to 1 isolated electron and 1 isolated positron, each of which with less than 200 </a:t>
            </a:r>
            <a:r>
              <a:rPr lang="en-US" baseline="0" dirty="0" err="1" smtClean="0"/>
              <a:t>GeV</a:t>
            </a:r>
            <a:r>
              <a:rPr lang="en-US" baseline="0" dirty="0" smtClean="0"/>
              <a:t>/c momentum, and a maximum visible energy of 400 </a:t>
            </a:r>
            <a:r>
              <a:rPr lang="en-US" baseline="0" dirty="0" err="1" smtClean="0"/>
              <a:t>GeV</a:t>
            </a:r>
            <a:r>
              <a:rPr lang="en-US" baseline="0" dirty="0" smtClean="0"/>
              <a:t>/c. I don’t expect any other activity and I also expect that most of the activity is far from the beam line.</a:t>
            </a:r>
          </a:p>
          <a:p>
            <a:r>
              <a:rPr lang="en-US" baseline="0" dirty="0" smtClean="0"/>
              <a:t>It is also important to notice that this is done with polarized beams</a:t>
            </a:r>
          </a:p>
        </p:txBody>
      </p:sp>
      <p:sp>
        <p:nvSpPr>
          <p:cNvPr id="4" name="Slide Number Placeholder 3"/>
          <p:cNvSpPr>
            <a:spLocks noGrp="1"/>
          </p:cNvSpPr>
          <p:nvPr>
            <p:ph type="sldNum" sz="quarter" idx="10"/>
          </p:nvPr>
        </p:nvSpPr>
        <p:spPr/>
        <p:txBody>
          <a:bodyPr/>
          <a:lstStyle/>
          <a:p>
            <a:fld id="{F7FBCCDE-4F21-47AE-8070-58B7356BAC31}" type="slidenum">
              <a:rPr lang="en-US" smtClean="0"/>
              <a:t>11</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we can try to apply these methods to some model point. I already showed you at the beginning the whole spectrum of this model point, </a:t>
            </a:r>
            <a:r>
              <a:rPr lang="en-US" baseline="0" dirty="0" err="1" smtClean="0"/>
              <a:t>thi</a:t>
            </a:r>
            <a:r>
              <a:rPr lang="en-US" baseline="0" dirty="0" smtClean="0"/>
              <a:t> is a zoom below and what we focus on is this section below 150 </a:t>
            </a:r>
            <a:r>
              <a:rPr lang="en-US" baseline="0" dirty="0" err="1" smtClean="0"/>
              <a:t>GeV</a:t>
            </a:r>
            <a:r>
              <a:rPr lang="en-US" baseline="0" dirty="0" smtClean="0"/>
              <a:t>. In this model the </a:t>
            </a:r>
            <a:r>
              <a:rPr lang="en-US" baseline="0" dirty="0" err="1" smtClean="0"/>
              <a:t>Neutralino</a:t>
            </a:r>
            <a:r>
              <a:rPr lang="en-US" baseline="0" dirty="0" smtClean="0"/>
              <a:t> has a mass of 94.4 </a:t>
            </a:r>
            <a:r>
              <a:rPr lang="en-US" baseline="0" dirty="0" err="1" smtClean="0"/>
              <a:t>GeV</a:t>
            </a:r>
            <a:r>
              <a:rPr lang="en-US" baseline="0" dirty="0" smtClean="0"/>
              <a:t> and the </a:t>
            </a:r>
            <a:r>
              <a:rPr lang="en-US" baseline="0" dirty="0" err="1" smtClean="0"/>
              <a:t>Selectron</a:t>
            </a:r>
            <a:r>
              <a:rPr lang="en-US" baseline="0" dirty="0" smtClean="0"/>
              <a:t> of 135.0 </a:t>
            </a:r>
            <a:r>
              <a:rPr lang="en-US" baseline="0" dirty="0" err="1" smtClean="0"/>
              <a:t>GeV</a:t>
            </a:r>
            <a:endParaRPr lang="en-US" dirty="0" smtClean="0"/>
          </a:p>
          <a:p>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12</a:t>
            </a:fld>
            <a:endParaRPr lang="en-US"/>
          </a:p>
        </p:txBody>
      </p:sp>
    </p:spTree>
    <p:extLst>
      <p:ext uri="{BB962C8B-B14F-4D97-AF65-F5344CB8AC3E}">
        <p14:creationId xmlns:p14="http://schemas.microsoft.com/office/powerpoint/2010/main" val="349141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about 1 week of data taking at its nominal luminosity this is what ILC would be able to produce, subject to the cuts</a:t>
            </a:r>
            <a:r>
              <a:rPr lang="en-US" baseline="0" dirty="0" smtClean="0"/>
              <a:t> I mentioned.</a:t>
            </a:r>
          </a:p>
          <a:p>
            <a:r>
              <a:rPr lang="en-US" baseline="0" dirty="0" smtClean="0"/>
              <a:t>When I apply the algorithms I mentioned I get this number for the </a:t>
            </a:r>
            <a:r>
              <a:rPr lang="en-US" baseline="0" dirty="0" err="1" smtClean="0"/>
              <a:t>selectron</a:t>
            </a:r>
            <a:r>
              <a:rPr lang="en-US" baseline="0" dirty="0" smtClean="0"/>
              <a:t> and </a:t>
            </a:r>
            <a:r>
              <a:rPr lang="en-US" baseline="0" dirty="0" err="1" smtClean="0"/>
              <a:t>neutralino</a:t>
            </a:r>
            <a:r>
              <a:rPr lang="en-US" baseline="0" dirty="0" smtClean="0"/>
              <a:t> mass. As I said this was obtained without any more constraint than those that you can find in the PDG, assuming our simplified model</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13</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can apply the edge detection algorithm and this is a sample of the</a:t>
            </a:r>
            <a:r>
              <a:rPr lang="en-US" baseline="0" dirty="0" smtClean="0"/>
              <a:t> result applied to the data to detect the edge at high momentum.</a:t>
            </a:r>
          </a:p>
          <a:p>
            <a:r>
              <a:rPr lang="en-US" baseline="0" dirty="0" smtClean="0"/>
              <a:t>On this plot I show the response of the algorithm to detect the edge position for the high edge of the distribution.</a:t>
            </a:r>
          </a:p>
          <a:p>
            <a:r>
              <a:rPr lang="en-US" baseline="0" dirty="0" smtClean="0"/>
              <a:t>To evaluate the peak position I fitted a </a:t>
            </a:r>
            <a:r>
              <a:rPr lang="en-US" baseline="0" dirty="0" err="1" smtClean="0"/>
              <a:t>gaussian</a:t>
            </a:r>
            <a:r>
              <a:rPr lang="en-US" baseline="0" dirty="0" smtClean="0"/>
              <a:t> around the highest peak using the error on the mean as the error on my measurement</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14</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you will probably notice that there is a systematic offset of about 500 MeV,</a:t>
            </a:r>
            <a:r>
              <a:rPr lang="en-US" baseline="0" dirty="0" smtClean="0"/>
              <a:t> symmetric on the two edges, the low edge is slight higher, the high edge slightly lower.</a:t>
            </a:r>
          </a:p>
          <a:p>
            <a:r>
              <a:rPr lang="en-US" baseline="0" dirty="0" smtClean="0"/>
              <a:t>It’s not a chance, it is actually due to the fact that the technique measures the center of the edge, not the endpoint.</a:t>
            </a:r>
          </a:p>
          <a:p>
            <a:r>
              <a:rPr lang="en-US" baseline="0" dirty="0" smtClean="0"/>
              <a:t>Nonetheless I think the issue is not very important because this error can be calibrated away or, even better, can be corrected analytically using the amplitude and width of the response. But I still have to work on it a bit.</a:t>
            </a:r>
          </a:p>
          <a:p>
            <a:r>
              <a:rPr lang="en-US" baseline="0" dirty="0" smtClean="0"/>
              <a:t>The best demonstration of the efficiency of the method is the determination of the distribution center</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15</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can just try to apply this values to the measurement of the </a:t>
            </a:r>
            <a:r>
              <a:rPr lang="en-US" dirty="0" err="1" smtClean="0"/>
              <a:t>selectron</a:t>
            </a:r>
            <a:r>
              <a:rPr lang="en-US" dirty="0" smtClean="0"/>
              <a:t> and </a:t>
            </a:r>
            <a:r>
              <a:rPr lang="en-US" dirty="0" err="1" smtClean="0"/>
              <a:t>neutralino</a:t>
            </a:r>
            <a:r>
              <a:rPr lang="en-US" dirty="0" smtClean="0"/>
              <a:t> mass.</a:t>
            </a:r>
          </a:p>
          <a:p>
            <a:r>
              <a:rPr lang="en-US" dirty="0" smtClean="0"/>
              <a:t>Bearing</a:t>
            </a:r>
            <a:r>
              <a:rPr lang="en-US" baseline="0" dirty="0" smtClean="0"/>
              <a:t> in mind that the analysis only make use of a limited amount of data, very loose and model independent cuts and without calibration and correction it is possible to calculate the following values for the </a:t>
            </a:r>
            <a:r>
              <a:rPr lang="en-US" baseline="0" dirty="0" err="1" smtClean="0"/>
              <a:t>selectron</a:t>
            </a:r>
            <a:r>
              <a:rPr lang="en-US" baseline="0" dirty="0" smtClean="0"/>
              <a:t> and </a:t>
            </a:r>
            <a:r>
              <a:rPr lang="en-US" baseline="0" dirty="0" err="1" smtClean="0"/>
              <a:t>neutralino</a:t>
            </a:r>
            <a:r>
              <a:rPr lang="en-US" baseline="0" dirty="0" smtClean="0"/>
              <a:t> mass. They are a bit higher that the true value but it’s expected due to the lack of calibration and correction, still these are already close to the target</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16</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17</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18</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wanted to show was how,</a:t>
            </a:r>
            <a:r>
              <a:rPr lang="en-US" baseline="0" dirty="0" smtClean="0"/>
              <a:t> in a simplified SUSY model where the LSP is the only </a:t>
            </a:r>
            <a:r>
              <a:rPr lang="en-US" baseline="0" dirty="0" err="1" smtClean="0"/>
              <a:t>neutralino</a:t>
            </a:r>
            <a:r>
              <a:rPr lang="en-US" baseline="0" dirty="0" smtClean="0"/>
              <a:t>/</a:t>
            </a:r>
            <a:r>
              <a:rPr lang="en-US" baseline="0" dirty="0" err="1" smtClean="0"/>
              <a:t>chargino</a:t>
            </a:r>
            <a:r>
              <a:rPr lang="en-US" baseline="0" dirty="0" smtClean="0"/>
              <a:t> lighter than the light </a:t>
            </a:r>
            <a:r>
              <a:rPr lang="en-US" baseline="0" dirty="0" err="1" smtClean="0"/>
              <a:t>sleptons</a:t>
            </a:r>
            <a:r>
              <a:rPr lang="en-US" baseline="0" dirty="0" smtClean="0"/>
              <a:t> a machine like ILC can quickly detect and measure the properties of the model without any further preliminary assumption using the powerful signal provided by the </a:t>
            </a:r>
            <a:r>
              <a:rPr lang="en-US" baseline="0" dirty="0" err="1" smtClean="0"/>
              <a:t>selectron</a:t>
            </a:r>
            <a:r>
              <a:rPr lang="en-US" baseline="0" dirty="0" smtClean="0"/>
              <a:t> production in a e/p collider.</a:t>
            </a:r>
          </a:p>
          <a:p>
            <a:r>
              <a:rPr lang="en-US" baseline="0" dirty="0" smtClean="0"/>
              <a:t>I also introduced a new method that can be used to calculate the position of the edges of a distribution using a computational technique that doesn’t require any prior knowledge of the shape of such an edge. This technique can be very efficiently used to calculate the position of the center of the edge. Using this very simple tools I obtained a first determination of the </a:t>
            </a:r>
            <a:r>
              <a:rPr lang="en-US" baseline="0" dirty="0" err="1" smtClean="0"/>
              <a:t>selectron</a:t>
            </a:r>
            <a:r>
              <a:rPr lang="en-US" baseline="0" dirty="0" smtClean="0"/>
              <a:t> and </a:t>
            </a:r>
            <a:r>
              <a:rPr lang="en-US" baseline="0" dirty="0" err="1" smtClean="0"/>
              <a:t>neutralino</a:t>
            </a:r>
            <a:r>
              <a:rPr lang="en-US" baseline="0" dirty="0" smtClean="0"/>
              <a:t> mass in this scenario that is already very close to the actual value.</a:t>
            </a:r>
          </a:p>
          <a:p>
            <a:r>
              <a:rPr lang="en-US" baseline="0" dirty="0" smtClean="0"/>
              <a:t>In the </a:t>
            </a:r>
            <a:r>
              <a:rPr lang="en-US" baseline="0" dirty="0" err="1" smtClean="0"/>
              <a:t>ext</a:t>
            </a:r>
            <a:r>
              <a:rPr lang="en-US" baseline="0" dirty="0" smtClean="0"/>
              <a:t> week I plan to optimize the system and calibrate it and I’m optimistic that I can obtain a mass resolution within 1GeV with this limited amount of data.</a:t>
            </a:r>
          </a:p>
          <a:p>
            <a:r>
              <a:rPr lang="en-US" baseline="0" dirty="0" smtClean="0"/>
              <a:t>I also apply the same technique to the full 250 fb-1 data of the 5 year </a:t>
            </a:r>
            <a:r>
              <a:rPr lang="en-US" baseline="0" smtClean="0"/>
              <a:t>ILC plan.</a:t>
            </a:r>
            <a:endParaRPr lang="en-US" baseline="0" dirty="0" smtClean="0"/>
          </a:p>
        </p:txBody>
      </p:sp>
      <p:sp>
        <p:nvSpPr>
          <p:cNvPr id="4" name="Slide Number Placeholder 3"/>
          <p:cNvSpPr>
            <a:spLocks noGrp="1"/>
          </p:cNvSpPr>
          <p:nvPr>
            <p:ph type="sldNum" sz="quarter" idx="10"/>
          </p:nvPr>
        </p:nvSpPr>
        <p:spPr/>
        <p:txBody>
          <a:bodyPr/>
          <a:lstStyle/>
          <a:p>
            <a:fld id="{F7FBCCDE-4F21-47AE-8070-58B7356BAC31}" type="slidenum">
              <a:rPr lang="en-US" smtClean="0"/>
              <a:t>19</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TDR4 Benchmark</a:t>
            </a:r>
          </a:p>
          <a:p>
            <a:r>
              <a:rPr lang="en-US" dirty="0" smtClean="0"/>
              <a:t>So an ILC friendly SUSY spectrum will feature a very rich light spectrum populated by all the particles that the LHC has not excluded yet</a:t>
            </a:r>
            <a:r>
              <a:rPr lang="en-US" baseline="0" dirty="0" smtClean="0"/>
              <a:t>. Such a model allows a lot of different physics processes both simple and complex. We can have long decay chains, configurations with particle almost mass degenerate and regions where a small set of the particle spectrum can actually be decoupled from the rest and described by a very limited number of parameters.</a:t>
            </a:r>
          </a:p>
          <a:p>
            <a:endParaRPr lang="en-US" baseline="0" dirty="0" smtClean="0"/>
          </a:p>
          <a:p>
            <a:r>
              <a:rPr lang="en-US" baseline="0" dirty="0" smtClean="0"/>
              <a:t>Don’t pay to much attention at the mass scale at this moment</a:t>
            </a:r>
          </a:p>
        </p:txBody>
      </p:sp>
      <p:sp>
        <p:nvSpPr>
          <p:cNvPr id="4" name="Slide Number Placeholder 3"/>
          <p:cNvSpPr>
            <a:spLocks noGrp="1"/>
          </p:cNvSpPr>
          <p:nvPr>
            <p:ph type="sldNum" sz="quarter" idx="10"/>
          </p:nvPr>
        </p:nvSpPr>
        <p:spPr/>
        <p:txBody>
          <a:bodyPr/>
          <a:lstStyle/>
          <a:p>
            <a:fld id="{F7FBCCDE-4F21-47AE-8070-58B7356BAC31}" type="slidenum">
              <a:rPr lang="en-US" smtClean="0"/>
              <a:t>3</a:t>
            </a:fld>
            <a:endParaRPr lang="en-US"/>
          </a:p>
        </p:txBody>
      </p:sp>
    </p:spTree>
    <p:extLst>
      <p:ext uri="{BB962C8B-B14F-4D97-AF65-F5344CB8AC3E}">
        <p14:creationId xmlns:p14="http://schemas.microsoft.com/office/powerpoint/2010/main" val="2862530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One of this configuration is that which describes the lightest </a:t>
            </a:r>
            <a:r>
              <a:rPr lang="en-US" baseline="0" dirty="0" err="1" smtClean="0"/>
              <a:t>sleptons</a:t>
            </a:r>
            <a:r>
              <a:rPr lang="en-US" baseline="0" dirty="0" smtClean="0"/>
              <a:t> and the LSP when the first can only decay to the latter. A very interesting situation appears when the one or more of the </a:t>
            </a:r>
            <a:r>
              <a:rPr lang="en-US" baseline="0" dirty="0" err="1" smtClean="0"/>
              <a:t>sleptons</a:t>
            </a:r>
            <a:r>
              <a:rPr lang="en-US" baseline="0" dirty="0" smtClean="0"/>
              <a:t> are lighter than the </a:t>
            </a:r>
            <a:r>
              <a:rPr lang="en-US" baseline="0" dirty="0" err="1" smtClean="0"/>
              <a:t>gauginos</a:t>
            </a:r>
            <a:r>
              <a:rPr lang="en-US" baseline="0" dirty="0" smtClean="0"/>
              <a:t> but the LSP. In this situation each of these decays 100% to the LSP creating a self contained two parameter system that can be explored quite thoroughly.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Among the different s-leptons the s-electrons have very interesting features that makes it particularly interesting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LEP already searches already put quite some constraint on this system and ILC can extend it further</a:t>
            </a:r>
            <a:endParaRPr lang="en-US" dirty="0" smtClean="0"/>
          </a:p>
          <a:p>
            <a:endParaRPr lang="en-US" dirty="0" smtClean="0"/>
          </a:p>
          <a:p>
            <a:endParaRPr lang="en-US" dirty="0" smtClean="0"/>
          </a:p>
          <a:p>
            <a:r>
              <a:rPr lang="en-US" dirty="0" smtClean="0"/>
              <a:t>SIMPLIFIED DIAGRAM</a:t>
            </a:r>
          </a:p>
          <a:p>
            <a:r>
              <a:rPr lang="en-US" dirty="0" smtClean="0"/>
              <a:t>The situation I’m going to analyze is that of</a:t>
            </a:r>
            <a:r>
              <a:rPr lang="en-US" baseline="0" dirty="0" smtClean="0"/>
              <a:t> a SUSY spectrum where the lightest </a:t>
            </a:r>
            <a:r>
              <a:rPr lang="en-US" baseline="0" dirty="0" err="1" smtClean="0"/>
              <a:t>sleptons</a:t>
            </a:r>
            <a:r>
              <a:rPr lang="en-US" baseline="0" dirty="0" smtClean="0"/>
              <a:t> can only decay to the LSP. This configuration can be studied in a 2 parameter space for either the </a:t>
            </a:r>
            <a:r>
              <a:rPr lang="en-US" baseline="0" dirty="0" err="1" smtClean="0"/>
              <a:t>smuons</a:t>
            </a:r>
            <a:r>
              <a:rPr lang="en-US" baseline="0" dirty="0" smtClean="0"/>
              <a:t> or the </a:t>
            </a:r>
            <a:r>
              <a:rPr lang="en-US" baseline="0" dirty="0" err="1" smtClean="0"/>
              <a:t>selectrons</a:t>
            </a:r>
            <a:r>
              <a:rPr lang="en-US" baseline="0" dirty="0" smtClean="0"/>
              <a:t> (for the </a:t>
            </a:r>
            <a:r>
              <a:rPr lang="en-US" baseline="0" dirty="0" err="1" smtClean="0"/>
              <a:t>stau</a:t>
            </a:r>
            <a:r>
              <a:rPr lang="en-US" baseline="0" dirty="0" smtClean="0"/>
              <a:t> there might be some difference due to mixing of the different </a:t>
            </a:r>
            <a:r>
              <a:rPr lang="en-US" baseline="0" dirty="0" err="1" smtClean="0"/>
              <a:t>chiralities</a:t>
            </a:r>
            <a:r>
              <a:rPr lang="en-US" baseline="0" dirty="0" smtClean="0"/>
              <a:t>).</a:t>
            </a:r>
          </a:p>
          <a:p>
            <a:r>
              <a:rPr lang="en-US" baseline="0" dirty="0" smtClean="0"/>
              <a:t>For this type of configuration there are quite stringent LEP constraints</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4</a:t>
            </a:fld>
            <a:endParaRPr lang="en-US"/>
          </a:p>
        </p:txBody>
      </p:sp>
    </p:spTree>
    <p:extLst>
      <p:ext uri="{BB962C8B-B14F-4D97-AF65-F5344CB8AC3E}">
        <p14:creationId xmlns:p14="http://schemas.microsoft.com/office/powerpoint/2010/main" val="3491416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start from the production of s-electrons in a</a:t>
            </a:r>
            <a:r>
              <a:rPr lang="en-US" baseline="0" dirty="0" smtClean="0"/>
              <a:t> lepton collider.</a:t>
            </a:r>
            <a:br>
              <a:rPr lang="en-US" baseline="0" dirty="0" smtClean="0"/>
            </a:br>
            <a:r>
              <a:rPr lang="en-US" baseline="0" dirty="0" smtClean="0"/>
              <a:t>The s-channel production of the s-electron is due to the exchange of a an EW neutral particle and is common to all the </a:t>
            </a:r>
            <a:r>
              <a:rPr lang="en-US" baseline="0" dirty="0" err="1" smtClean="0"/>
              <a:t>sfermions</a:t>
            </a:r>
            <a:r>
              <a:rPr lang="en-US" baseline="0" dirty="0" smtClean="0"/>
              <a:t>.</a:t>
            </a:r>
          </a:p>
          <a:p>
            <a:r>
              <a:rPr lang="en-US" baseline="0" dirty="0" smtClean="0"/>
              <a:t>Because s-e and s-mu are degenerate or almost degenerate in mass in these scenarios, the branching ratio for this two processes is the same.</a:t>
            </a:r>
          </a:p>
          <a:p>
            <a:r>
              <a:rPr lang="en-US" baseline="0" dirty="0" smtClean="0"/>
              <a:t>Additionally the s-e can be produced via a </a:t>
            </a:r>
            <a:r>
              <a:rPr lang="en-US" baseline="0" dirty="0" err="1" smtClean="0"/>
              <a:t>neutralino</a:t>
            </a:r>
            <a:r>
              <a:rPr lang="en-US" baseline="0" dirty="0" smtClean="0"/>
              <a:t> exchange in the t-channel. Because no other (visible) </a:t>
            </a:r>
            <a:r>
              <a:rPr lang="en-US" baseline="0" dirty="0" err="1" smtClean="0"/>
              <a:t>sfermion</a:t>
            </a:r>
            <a:r>
              <a:rPr lang="en-US" baseline="0" dirty="0" smtClean="0"/>
              <a:t> couple directly to electrons</a:t>
            </a:r>
          </a:p>
          <a:p>
            <a:r>
              <a:rPr lang="en-US" baseline="0" dirty="0" smtClean="0"/>
              <a:t>There is one more feature to discuss. Contrary to the </a:t>
            </a:r>
            <a:r>
              <a:rPr lang="en-US" baseline="0" dirty="0" err="1" smtClean="0"/>
              <a:t>fermionic</a:t>
            </a:r>
            <a:r>
              <a:rPr lang="en-US" baseline="0" dirty="0" smtClean="0"/>
              <a:t> partners, the two </a:t>
            </a:r>
            <a:r>
              <a:rPr lang="en-US" baseline="0" dirty="0" err="1" smtClean="0"/>
              <a:t>chiral</a:t>
            </a:r>
            <a:r>
              <a:rPr lang="en-US" baseline="0" dirty="0" smtClean="0"/>
              <a:t> state of the </a:t>
            </a:r>
            <a:r>
              <a:rPr lang="en-US" baseline="0" dirty="0" err="1" smtClean="0"/>
              <a:t>sfermions</a:t>
            </a:r>
            <a:r>
              <a:rPr lang="en-US" baseline="0" dirty="0" smtClean="0"/>
              <a:t> are not mass degenerate and in most of the cases the right handed </a:t>
            </a:r>
            <a:r>
              <a:rPr lang="en-US" baseline="0" dirty="0" err="1" smtClean="0"/>
              <a:t>sfermions</a:t>
            </a:r>
            <a:r>
              <a:rPr lang="en-US" baseline="0" dirty="0" smtClean="0"/>
              <a:t> is lighter than the left handed one.</a:t>
            </a:r>
          </a:p>
          <a:p>
            <a:r>
              <a:rPr lang="en-US" baseline="0" dirty="0" smtClean="0"/>
              <a:t>A polarized beam can be used to selectively produce mostly one particle type compared to the other</a:t>
            </a:r>
          </a:p>
        </p:txBody>
      </p:sp>
      <p:sp>
        <p:nvSpPr>
          <p:cNvPr id="4" name="Slide Number Placeholder 3"/>
          <p:cNvSpPr>
            <a:spLocks noGrp="1"/>
          </p:cNvSpPr>
          <p:nvPr>
            <p:ph type="sldNum" sz="quarter" idx="10"/>
          </p:nvPr>
        </p:nvSpPr>
        <p:spPr/>
        <p:txBody>
          <a:bodyPr/>
          <a:lstStyle/>
          <a:p>
            <a:fld id="{DD0C2981-A384-46B1-99BA-21045D0FCD1B}"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a:t>
            </a:r>
            <a:r>
              <a:rPr lang="en-US" dirty="0" err="1" smtClean="0"/>
              <a:t>dicuss</a:t>
            </a:r>
            <a:r>
              <a:rPr lang="en-US" dirty="0" smtClean="0"/>
              <a:t> the decay modes.</a:t>
            </a:r>
          </a:p>
          <a:p>
            <a:r>
              <a:rPr lang="en-US" dirty="0" smtClean="0"/>
              <a:t>In general the s-electron decays</a:t>
            </a:r>
            <a:r>
              <a:rPr lang="en-US" baseline="0" dirty="0" smtClean="0"/>
              <a:t> to an electron and a </a:t>
            </a:r>
            <a:r>
              <a:rPr lang="en-US" baseline="0" dirty="0" err="1" smtClean="0"/>
              <a:t>neutralino</a:t>
            </a:r>
            <a:r>
              <a:rPr lang="en-US" baseline="0" dirty="0" smtClean="0"/>
              <a:t> or the matching neutrino with a </a:t>
            </a:r>
            <a:r>
              <a:rPr lang="en-US" baseline="0" dirty="0" err="1" smtClean="0"/>
              <a:t>chargino</a:t>
            </a:r>
            <a:r>
              <a:rPr lang="en-US" baseline="0" dirty="0" smtClean="0"/>
              <a:t> with a branching ratio depending on the </a:t>
            </a:r>
            <a:r>
              <a:rPr lang="en-US" baseline="0" dirty="0" err="1" smtClean="0"/>
              <a:t>gaugino</a:t>
            </a:r>
            <a:r>
              <a:rPr lang="en-US" baseline="0" dirty="0" smtClean="0"/>
              <a:t> mixing from which then a possibly long decay chain can start.</a:t>
            </a:r>
          </a:p>
          <a:p>
            <a:r>
              <a:rPr lang="en-US" baseline="0" dirty="0" smtClean="0"/>
              <a:t>In the special case when only the LSP is lighter than the </a:t>
            </a:r>
            <a:r>
              <a:rPr lang="en-US" baseline="0" dirty="0" err="1" smtClean="0"/>
              <a:t>selectron</a:t>
            </a:r>
            <a:r>
              <a:rPr lang="en-US" baseline="0" dirty="0" smtClean="0"/>
              <a:t> we are considering we have a single decay mode available. In this configuration we have a simple two-body decay of a scalar particle which can be described by 3 parameters: </a:t>
            </a:r>
            <a:r>
              <a:rPr lang="en-US" baseline="0" dirty="0" err="1" smtClean="0"/>
              <a:t>Neutralino</a:t>
            </a:r>
            <a:r>
              <a:rPr lang="en-US" baseline="0" dirty="0" smtClean="0"/>
              <a:t> mass, </a:t>
            </a:r>
            <a:r>
              <a:rPr lang="en-US" baseline="0" dirty="0" err="1" smtClean="0"/>
              <a:t>selectron</a:t>
            </a:r>
            <a:r>
              <a:rPr lang="en-US" baseline="0" dirty="0" smtClean="0"/>
              <a:t> mass and the center of mass energy</a:t>
            </a:r>
          </a:p>
        </p:txBody>
      </p:sp>
      <p:sp>
        <p:nvSpPr>
          <p:cNvPr id="4" name="Slide Number Placeholder 3"/>
          <p:cNvSpPr>
            <a:spLocks noGrp="1"/>
          </p:cNvSpPr>
          <p:nvPr>
            <p:ph type="sldNum" sz="quarter" idx="10"/>
          </p:nvPr>
        </p:nvSpPr>
        <p:spPr/>
        <p:txBody>
          <a:bodyPr/>
          <a:lstStyle/>
          <a:p>
            <a:fld id="{DD0C2981-A384-46B1-99BA-21045D0FCD1B}"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start in the rest </a:t>
            </a:r>
            <a:r>
              <a:rPr lang="en-US" dirty="0" err="1" smtClean="0"/>
              <a:t>fram</a:t>
            </a:r>
            <a:r>
              <a:rPr lang="en-US" dirty="0" smtClean="0"/>
              <a:t> of the s-electron we know that the daughter’s</a:t>
            </a:r>
            <a:r>
              <a:rPr lang="en-US" baseline="0" dirty="0" smtClean="0"/>
              <a:t> momentum must be fixed by simple kinematics.</a:t>
            </a:r>
          </a:p>
          <a:p>
            <a:r>
              <a:rPr lang="en-US" baseline="0" dirty="0" smtClean="0"/>
              <a:t>Once we boost the parent rest frame the actual particle momentum we can detect on the experiment depends on the angle between the decay and the boost direction</a:t>
            </a:r>
          </a:p>
          <a:p>
            <a:r>
              <a:rPr lang="en-US" baseline="0" dirty="0" smtClean="0"/>
              <a:t>Because the decaying particle is a scalar the decay is isotropic which means that the momentum of the electron will be uniformly distributed between a minimum and a maximum.</a:t>
            </a:r>
          </a:p>
          <a:p>
            <a:r>
              <a:rPr lang="en-US" baseline="0" dirty="0" smtClean="0"/>
              <a:t>Now we need to get two experimental parameters to correlate to the physical ones and these are the width and the mean of the momentum distribution or alternatively the position of the edges. One of the problems is that the distribution itself might be smeared by the limited stability of the center of mass energy due to </a:t>
            </a:r>
            <a:r>
              <a:rPr lang="en-US" baseline="0" dirty="0" err="1" smtClean="0"/>
              <a:t>beamstrahlung</a:t>
            </a:r>
            <a:endParaRPr lang="en-US" dirty="0" smtClean="0"/>
          </a:p>
          <a:p>
            <a:endParaRPr lang="en-US" dirty="0"/>
          </a:p>
        </p:txBody>
      </p:sp>
      <p:sp>
        <p:nvSpPr>
          <p:cNvPr id="4" name="Slide Number Placeholder 3"/>
          <p:cNvSpPr>
            <a:spLocks noGrp="1"/>
          </p:cNvSpPr>
          <p:nvPr>
            <p:ph type="sldNum" sz="quarter" idx="10"/>
          </p:nvPr>
        </p:nvSpPr>
        <p:spPr/>
        <p:txBody>
          <a:bodyPr/>
          <a:lstStyle/>
          <a:p>
            <a:fld id="{DD0C2981-A384-46B1-99BA-21045D0FCD1B}"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assume we have such a distribution I,</a:t>
            </a:r>
            <a:r>
              <a:rPr lang="en-US" baseline="0" dirty="0" smtClean="0"/>
              <a:t> wanted to introduce a few methods that can be used to find the relevant parameters of this distribution.</a:t>
            </a:r>
          </a:p>
          <a:p>
            <a:r>
              <a:rPr lang="en-US" baseline="0" dirty="0" smtClean="0"/>
              <a:t>The traditional way that is used to find the edges of such a distribution is to fit some approximation of a step function to the data in those few bins around the edge position and define the edge position as a function of one of the parameters of this function.</a:t>
            </a:r>
          </a:p>
          <a:p>
            <a:r>
              <a:rPr lang="en-US" baseline="0" dirty="0" smtClean="0"/>
              <a:t>This technique has two issues: one is that it only uses a very limited amount of data that are those in the few bins around the edge and the second one is that requires a preliminary assumption about the actual shape of the edge.</a:t>
            </a:r>
            <a:endParaRPr lang="en-US" dirty="0"/>
          </a:p>
        </p:txBody>
      </p:sp>
      <p:sp>
        <p:nvSpPr>
          <p:cNvPr id="4" name="Slide Number Placeholder 3"/>
          <p:cNvSpPr>
            <a:spLocks noGrp="1"/>
          </p:cNvSpPr>
          <p:nvPr>
            <p:ph type="sldNum" sz="quarter" idx="10"/>
          </p:nvPr>
        </p:nvSpPr>
        <p:spPr/>
        <p:txBody>
          <a:bodyPr/>
          <a:lstStyle/>
          <a:p>
            <a:fld id="{F7FBCCDE-4F21-47AE-8070-58B7356BAC31}" type="slidenum">
              <a:rPr lang="en-US" smtClean="0"/>
              <a:t>8</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 tried</a:t>
            </a:r>
            <a:r>
              <a:rPr lang="en-US" baseline="0" dirty="0" smtClean="0"/>
              <a:t> to do then was to introduce a technique, based on common image processing algorithms that would detect the edge position without any prior assumption about the edge shape and could actually provide some information about that shape.</a:t>
            </a:r>
          </a:p>
          <a:p>
            <a:r>
              <a:rPr lang="en-US" baseline="0" dirty="0" smtClean="0"/>
              <a:t>Technically it is a </a:t>
            </a:r>
          </a:p>
          <a:p>
            <a:r>
              <a:rPr lang="en-US" baseline="0" dirty="0" smtClean="0"/>
              <a:t>In this plot I wanted to show this technique applied to a test distribution. The edge position is at 0 and it is smeared with a </a:t>
            </a:r>
            <a:r>
              <a:rPr lang="en-US" baseline="0" dirty="0" err="1" smtClean="0"/>
              <a:t>gaussian</a:t>
            </a:r>
            <a:r>
              <a:rPr lang="en-US" baseline="0" dirty="0" smtClean="0"/>
              <a:t> function. On top of this I applied a Poisson distributed white noise.</a:t>
            </a:r>
          </a:p>
          <a:p>
            <a:r>
              <a:rPr lang="en-US" baseline="0" dirty="0" smtClean="0"/>
              <a:t>If you look by eye you would probably fix the edge at 0,5 due to this bin having a particularly high fluctuation, but applying this technique you can actually detect the real position of the edge which is actually at zero</a:t>
            </a:r>
          </a:p>
        </p:txBody>
      </p:sp>
      <p:sp>
        <p:nvSpPr>
          <p:cNvPr id="4" name="Slide Number Placeholder 3"/>
          <p:cNvSpPr>
            <a:spLocks noGrp="1"/>
          </p:cNvSpPr>
          <p:nvPr>
            <p:ph type="sldNum" sz="quarter" idx="10"/>
          </p:nvPr>
        </p:nvSpPr>
        <p:spPr/>
        <p:txBody>
          <a:bodyPr/>
          <a:lstStyle/>
          <a:p>
            <a:fld id="{F7FBCCDE-4F21-47AE-8070-58B7356BAC31}" type="slidenum">
              <a:rPr lang="en-US" smtClean="0"/>
              <a:t>9</a:t>
            </a:fld>
            <a:endParaRPr lang="en-US"/>
          </a:p>
        </p:txBody>
      </p:sp>
    </p:spTree>
    <p:extLst>
      <p:ext uri="{BB962C8B-B14F-4D97-AF65-F5344CB8AC3E}">
        <p14:creationId xmlns:p14="http://schemas.microsoft.com/office/powerpoint/2010/main" val="258211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techniques I described is quite efficient but still only uses a very limited amount of data around the actual position of the edge while completely ignoring the whole bulk of the distribution.</a:t>
            </a:r>
          </a:p>
          <a:p>
            <a:r>
              <a:rPr lang="en-US" baseline="0" dirty="0" smtClean="0"/>
              <a:t>As I said we need two parameters to describe our distribution and from which we can derive the physical parameters. These can be the mean and the width of the distribution. To try and use all the data of the distribution I introduced another technique based on the basic central limit theorem.</a:t>
            </a:r>
          </a:p>
          <a:p>
            <a:r>
              <a:rPr lang="en-US" baseline="0" dirty="0" smtClean="0"/>
              <a:t>If we assume that each electron that we select is actually an independent sample taken out of the distribution we want to study we can apply the central limit theorem and plot the average of a fixed number of these samples. For a good behavior distribution the distribution of the mean of n samples would be a </a:t>
            </a:r>
            <a:r>
              <a:rPr lang="en-US" baseline="0" dirty="0" err="1" smtClean="0"/>
              <a:t>gaussian</a:t>
            </a:r>
            <a:r>
              <a:rPr lang="en-US" baseline="0" dirty="0" smtClean="0"/>
              <a:t> with the same mean of the distribution and a sigma that is correlated to the width of the initial distribution. If we assume that the initial distribution was a box distribution we can get the width of the box from the sigma of the </a:t>
            </a:r>
            <a:r>
              <a:rPr lang="en-US" baseline="0" dirty="0" err="1" smtClean="0"/>
              <a:t>gaussian</a:t>
            </a:r>
            <a:r>
              <a:rPr lang="en-US" baseline="0" dirty="0" smtClean="0"/>
              <a:t> distribution we obtain.</a:t>
            </a:r>
          </a:p>
        </p:txBody>
      </p:sp>
      <p:sp>
        <p:nvSpPr>
          <p:cNvPr id="4" name="Slide Number Placeholder 3"/>
          <p:cNvSpPr>
            <a:spLocks noGrp="1"/>
          </p:cNvSpPr>
          <p:nvPr>
            <p:ph type="sldNum" sz="quarter" idx="10"/>
          </p:nvPr>
        </p:nvSpPr>
        <p:spPr/>
        <p:txBody>
          <a:bodyPr/>
          <a:lstStyle/>
          <a:p>
            <a:fld id="{F7FBCCDE-4F21-47AE-8070-58B7356BAC31}" type="slidenum">
              <a:rPr lang="en-US" smtClean="0"/>
              <a:t>10</a:t>
            </a:fld>
            <a:endParaRPr lang="en-US"/>
          </a:p>
        </p:txBody>
      </p:sp>
    </p:spTree>
    <p:extLst>
      <p:ext uri="{BB962C8B-B14F-4D97-AF65-F5344CB8AC3E}">
        <p14:creationId xmlns:p14="http://schemas.microsoft.com/office/powerpoint/2010/main" val="2582112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267581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3703551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218312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107198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206987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r>
              <a:rPr lang="de-DE" smtClean="0"/>
              <a:t>06-05-2013</a:t>
            </a:r>
            <a:endParaRPr lang="de-DE"/>
          </a:p>
        </p:txBody>
      </p:sp>
      <p:sp>
        <p:nvSpPr>
          <p:cNvPr id="6" name="Footer Placeholder 5"/>
          <p:cNvSpPr>
            <a:spLocks noGrp="1"/>
          </p:cNvSpPr>
          <p:nvPr>
            <p:ph type="ftr" sz="quarter" idx="11"/>
          </p:nvPr>
        </p:nvSpPr>
        <p:spPr/>
        <p:txBody>
          <a:bodyPr/>
          <a:lstStyle/>
          <a:p>
            <a:r>
              <a:rPr lang="de-DE" smtClean="0"/>
              <a:t>Caiazza - S-Electrons @ ILC</a:t>
            </a:r>
            <a:endParaRPr lang="de-DE"/>
          </a:p>
        </p:txBody>
      </p:sp>
      <p:sp>
        <p:nvSpPr>
          <p:cNvPr id="7" name="Slide Number Placeholder 6"/>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104509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r>
              <a:rPr lang="de-DE" smtClean="0"/>
              <a:t>06-05-2013</a:t>
            </a:r>
            <a:endParaRPr lang="de-DE"/>
          </a:p>
        </p:txBody>
      </p:sp>
      <p:sp>
        <p:nvSpPr>
          <p:cNvPr id="8" name="Footer Placeholder 7"/>
          <p:cNvSpPr>
            <a:spLocks noGrp="1"/>
          </p:cNvSpPr>
          <p:nvPr>
            <p:ph type="ftr" sz="quarter" idx="11"/>
          </p:nvPr>
        </p:nvSpPr>
        <p:spPr/>
        <p:txBody>
          <a:bodyPr/>
          <a:lstStyle/>
          <a:p>
            <a:r>
              <a:rPr lang="de-DE" smtClean="0"/>
              <a:t>Caiazza - S-Electrons @ ILC</a:t>
            </a:r>
            <a:endParaRPr lang="de-DE"/>
          </a:p>
        </p:txBody>
      </p:sp>
      <p:sp>
        <p:nvSpPr>
          <p:cNvPr id="9" name="Slide Number Placeholder 8"/>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115588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r>
              <a:rPr lang="de-DE" smtClean="0"/>
              <a:t>06-05-2013</a:t>
            </a:r>
            <a:endParaRPr lang="de-DE"/>
          </a:p>
        </p:txBody>
      </p:sp>
      <p:sp>
        <p:nvSpPr>
          <p:cNvPr id="4" name="Footer Placeholder 3"/>
          <p:cNvSpPr>
            <a:spLocks noGrp="1"/>
          </p:cNvSpPr>
          <p:nvPr>
            <p:ph type="ftr" sz="quarter" idx="11"/>
          </p:nvPr>
        </p:nvSpPr>
        <p:spPr/>
        <p:txBody>
          <a:bodyPr/>
          <a:lstStyle/>
          <a:p>
            <a:r>
              <a:rPr lang="de-DE" smtClean="0"/>
              <a:t>Caiazza - S-Electrons @ ILC</a:t>
            </a:r>
            <a:endParaRPr lang="de-DE"/>
          </a:p>
        </p:txBody>
      </p:sp>
      <p:sp>
        <p:nvSpPr>
          <p:cNvPr id="5" name="Slide Number Placeholder 4"/>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88469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smtClean="0"/>
              <a:t>06-05-2013</a:t>
            </a:r>
            <a:endParaRPr lang="de-DE"/>
          </a:p>
        </p:txBody>
      </p:sp>
      <p:sp>
        <p:nvSpPr>
          <p:cNvPr id="3" name="Footer Placeholder 2"/>
          <p:cNvSpPr>
            <a:spLocks noGrp="1"/>
          </p:cNvSpPr>
          <p:nvPr>
            <p:ph type="ftr" sz="quarter" idx="11"/>
          </p:nvPr>
        </p:nvSpPr>
        <p:spPr/>
        <p:txBody>
          <a:bodyPr/>
          <a:lstStyle/>
          <a:p>
            <a:r>
              <a:rPr lang="de-DE" smtClean="0"/>
              <a:t>Caiazza - S-Electrons @ ILC</a:t>
            </a:r>
            <a:endParaRPr lang="de-DE"/>
          </a:p>
        </p:txBody>
      </p:sp>
      <p:sp>
        <p:nvSpPr>
          <p:cNvPr id="4" name="Slide Number Placeholder 3"/>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255703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smtClean="0"/>
              <a:t>06-05-2013</a:t>
            </a:r>
            <a:endParaRPr lang="de-DE"/>
          </a:p>
        </p:txBody>
      </p:sp>
      <p:sp>
        <p:nvSpPr>
          <p:cNvPr id="6" name="Footer Placeholder 5"/>
          <p:cNvSpPr>
            <a:spLocks noGrp="1"/>
          </p:cNvSpPr>
          <p:nvPr>
            <p:ph type="ftr" sz="quarter" idx="11"/>
          </p:nvPr>
        </p:nvSpPr>
        <p:spPr/>
        <p:txBody>
          <a:bodyPr/>
          <a:lstStyle/>
          <a:p>
            <a:r>
              <a:rPr lang="de-DE" smtClean="0"/>
              <a:t>Caiazza - S-Electrons @ ILC</a:t>
            </a:r>
            <a:endParaRPr lang="de-DE"/>
          </a:p>
        </p:txBody>
      </p:sp>
      <p:sp>
        <p:nvSpPr>
          <p:cNvPr id="7" name="Slide Number Placeholder 6"/>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417625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de-DE" smtClean="0"/>
              <a:t>06-05-2013</a:t>
            </a:r>
            <a:endParaRPr lang="de-DE"/>
          </a:p>
        </p:txBody>
      </p:sp>
      <p:sp>
        <p:nvSpPr>
          <p:cNvPr id="6" name="Footer Placeholder 5"/>
          <p:cNvSpPr>
            <a:spLocks noGrp="1"/>
          </p:cNvSpPr>
          <p:nvPr>
            <p:ph type="ftr" sz="quarter" idx="11"/>
          </p:nvPr>
        </p:nvSpPr>
        <p:spPr/>
        <p:txBody>
          <a:bodyPr/>
          <a:lstStyle/>
          <a:p>
            <a:r>
              <a:rPr lang="de-DE" smtClean="0"/>
              <a:t>Caiazza - S-Electrons @ ILC</a:t>
            </a:r>
            <a:endParaRPr lang="de-DE"/>
          </a:p>
        </p:txBody>
      </p:sp>
      <p:sp>
        <p:nvSpPr>
          <p:cNvPr id="7" name="Slide Number Placeholder 6"/>
          <p:cNvSpPr>
            <a:spLocks noGrp="1"/>
          </p:cNvSpPr>
          <p:nvPr>
            <p:ph type="sldNum" sz="quarter" idx="12"/>
          </p:nvPr>
        </p:nvSpPr>
        <p:spPr/>
        <p:txBody>
          <a:bodyPr/>
          <a:lstStyle/>
          <a:p>
            <a:fld id="{CE971B54-6F1C-4885-861A-7223734B7B74}" type="slidenum">
              <a:rPr lang="de-DE" smtClean="0"/>
              <a:t>‹#›</a:t>
            </a:fld>
            <a:endParaRPr lang="de-DE"/>
          </a:p>
        </p:txBody>
      </p:sp>
    </p:spTree>
    <p:extLst>
      <p:ext uri="{BB962C8B-B14F-4D97-AF65-F5344CB8AC3E}">
        <p14:creationId xmlns:p14="http://schemas.microsoft.com/office/powerpoint/2010/main" val="1099048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06-05-2013</a:t>
            </a:r>
            <a:endParaRPr lang="de-D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Caiazza - S-Electrons @ ILC</a:t>
            </a:r>
            <a:endParaRPr lang="de-D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71B54-6F1C-4885-861A-7223734B7B74}" type="slidenum">
              <a:rPr lang="de-DE" smtClean="0"/>
              <a:t>‹#›</a:t>
            </a:fld>
            <a:endParaRPr lang="de-DE"/>
          </a:p>
        </p:txBody>
      </p:sp>
    </p:spTree>
    <p:extLst>
      <p:ext uri="{BB962C8B-B14F-4D97-AF65-F5344CB8AC3E}">
        <p14:creationId xmlns:p14="http://schemas.microsoft.com/office/powerpoint/2010/main" val="1438847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13" Type="http://schemas.openxmlformats.org/officeDocument/2006/relationships/image" Target="../media/image33.png"/><Relationship Id="rId3" Type="http://schemas.openxmlformats.org/officeDocument/2006/relationships/notesSlide" Target="../notesSlides/notesSlide9.xml"/><Relationship Id="rId7" Type="http://schemas.openxmlformats.org/officeDocument/2006/relationships/diagramQuickStyle" Target="../diagrams/quickStyle9.xml"/><Relationship Id="rId12" Type="http://schemas.openxmlformats.org/officeDocument/2006/relationships/image" Target="../media/image32.gif"/><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diagramLayout" Target="../diagrams/layout9.xml"/><Relationship Id="rId11" Type="http://schemas.openxmlformats.org/officeDocument/2006/relationships/image" Target="../media/image41.gif"/><Relationship Id="rId5" Type="http://schemas.openxmlformats.org/officeDocument/2006/relationships/diagramData" Target="../diagrams/data9.xml"/><Relationship Id="rId10" Type="http://schemas.openxmlformats.org/officeDocument/2006/relationships/image" Target="../media/image40.gif"/><Relationship Id="rId4" Type="http://schemas.openxmlformats.org/officeDocument/2006/relationships/image" Target="../media/image6.jpe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6.jpeg"/><Relationship Id="rId7" Type="http://schemas.openxmlformats.org/officeDocument/2006/relationships/diagramColors" Target="../diagrams/colors10.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6.jpeg"/><Relationship Id="rId7" Type="http://schemas.openxmlformats.org/officeDocument/2006/relationships/diagramQuickStyle" Target="../diagrams/quickStyle1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42.png"/><Relationship Id="rId9" Type="http://schemas.microsoft.com/office/2007/relationships/diagramDrawing" Target="../diagrams/drawing1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6.jpeg"/><Relationship Id="rId7" Type="http://schemas.openxmlformats.org/officeDocument/2006/relationships/diagramQuickStyle" Target="../diagrams/quickStyle12.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43.png"/><Relationship Id="rId9" Type="http://schemas.microsoft.com/office/2007/relationships/diagramDrawing" Target="../diagrams/drawing1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6.jpeg"/><Relationship Id="rId7" Type="http://schemas.openxmlformats.org/officeDocument/2006/relationships/diagramQuickStyle" Target="../diagrams/quickStyle1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44.png"/><Relationship Id="rId9" Type="http://schemas.microsoft.com/office/2007/relationships/diagramDrawing" Target="../diagrams/drawing13.xml"/></Relationships>
</file>

<file path=ppt/slides/_rels/slide15.xml.rels><?xml version="1.0" encoding="UTF-8" standalone="yes"?>
<Relationships xmlns="http://schemas.openxmlformats.org/package/2006/relationships"><Relationship Id="rId8" Type="http://schemas.microsoft.com/office/2007/relationships/diagramDrawing" Target="../diagrams/drawing14.xml"/><Relationship Id="rId13" Type="http://schemas.microsoft.com/office/2007/relationships/diagramDrawing" Target="../diagrams/drawing15.xml"/><Relationship Id="rId3" Type="http://schemas.openxmlformats.org/officeDocument/2006/relationships/image" Target="../media/image6.jpeg"/><Relationship Id="rId7" Type="http://schemas.openxmlformats.org/officeDocument/2006/relationships/diagramColors" Target="../diagrams/colors14.xml"/><Relationship Id="rId12" Type="http://schemas.openxmlformats.org/officeDocument/2006/relationships/diagramColors" Target="../diagrams/colors1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14.xml"/><Relationship Id="rId11" Type="http://schemas.openxmlformats.org/officeDocument/2006/relationships/diagramQuickStyle" Target="../diagrams/quickStyle15.xml"/><Relationship Id="rId5" Type="http://schemas.openxmlformats.org/officeDocument/2006/relationships/diagramLayout" Target="../diagrams/layout14.xml"/><Relationship Id="rId10" Type="http://schemas.openxmlformats.org/officeDocument/2006/relationships/diagramLayout" Target="../diagrams/layout15.xml"/><Relationship Id="rId4" Type="http://schemas.openxmlformats.org/officeDocument/2006/relationships/diagramData" Target="../diagrams/data14.xml"/><Relationship Id="rId9" Type="http://schemas.openxmlformats.org/officeDocument/2006/relationships/diagramData" Target="../diagrams/data15.xml"/></Relationships>
</file>

<file path=ppt/slides/_rels/slide16.xml.rels><?xml version="1.0" encoding="UTF-8" standalone="yes"?>
<Relationships xmlns="http://schemas.openxmlformats.org/package/2006/relationships"><Relationship Id="rId8" Type="http://schemas.microsoft.com/office/2007/relationships/diagramDrawing" Target="../diagrams/drawing16.xml"/><Relationship Id="rId13" Type="http://schemas.microsoft.com/office/2007/relationships/diagramDrawing" Target="../diagrams/drawing17.xml"/><Relationship Id="rId3" Type="http://schemas.openxmlformats.org/officeDocument/2006/relationships/image" Target="../media/image6.jpeg"/><Relationship Id="rId7" Type="http://schemas.openxmlformats.org/officeDocument/2006/relationships/diagramColors" Target="../diagrams/colors16.xml"/><Relationship Id="rId12" Type="http://schemas.openxmlformats.org/officeDocument/2006/relationships/diagramColors" Target="../diagrams/colors1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QuickStyle" Target="../diagrams/quickStyle16.xml"/><Relationship Id="rId11" Type="http://schemas.openxmlformats.org/officeDocument/2006/relationships/diagramQuickStyle" Target="../diagrams/quickStyle17.xml"/><Relationship Id="rId5" Type="http://schemas.openxmlformats.org/officeDocument/2006/relationships/diagramLayout" Target="../diagrams/layout16.xml"/><Relationship Id="rId10" Type="http://schemas.openxmlformats.org/officeDocument/2006/relationships/diagramLayout" Target="../diagrams/layout17.xml"/><Relationship Id="rId4" Type="http://schemas.openxmlformats.org/officeDocument/2006/relationships/diagramData" Target="../diagrams/data16.xml"/><Relationship Id="rId9" Type="http://schemas.openxmlformats.org/officeDocument/2006/relationships/diagramData" Target="../diagrams/data17.xml"/></Relationships>
</file>

<file path=ppt/slides/_rels/slide17.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6.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20.wmf"/><Relationship Id="rId5" Type="http://schemas.openxmlformats.org/officeDocument/2006/relationships/oleObject" Target="../embeddings/oleObject20.bin"/><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6.jpeg"/><Relationship Id="rId7" Type="http://schemas.openxmlformats.org/officeDocument/2006/relationships/diagramQuickStyle" Target="../diagrams/quickStyle18.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Layout" Target="../diagrams/layout18.xml"/><Relationship Id="rId5" Type="http://schemas.openxmlformats.org/officeDocument/2006/relationships/diagramData" Target="../diagrams/data18.xml"/><Relationship Id="rId4" Type="http://schemas.openxmlformats.org/officeDocument/2006/relationships/image" Target="../media/image46.png"/><Relationship Id="rId9" Type="http://schemas.microsoft.com/office/2007/relationships/diagramDrawing" Target="../diagrams/drawing18.xml"/></Relationships>
</file>

<file path=ppt/slides/_rels/slide19.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6.jpeg"/><Relationship Id="rId7" Type="http://schemas.openxmlformats.org/officeDocument/2006/relationships/diagramColors" Target="../diagrams/colors19.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jpeg"/><Relationship Id="rId7" Type="http://schemas.openxmlformats.org/officeDocument/2006/relationships/diagramQuickStyle" Target="../diagrams/quickStyle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8.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oleObject" Target="../embeddings/oleObject2.bin"/><Relationship Id="rId18" Type="http://schemas.openxmlformats.org/officeDocument/2006/relationships/image" Target="../media/image12.wmf"/><Relationship Id="rId26" Type="http://schemas.openxmlformats.org/officeDocument/2006/relationships/image" Target="../media/image15.wmf"/><Relationship Id="rId39" Type="http://schemas.openxmlformats.org/officeDocument/2006/relationships/oleObject" Target="../embeddings/oleObject16.bin"/><Relationship Id="rId3" Type="http://schemas.openxmlformats.org/officeDocument/2006/relationships/notesSlide" Target="../notesSlides/notesSlide4.xml"/><Relationship Id="rId21" Type="http://schemas.openxmlformats.org/officeDocument/2006/relationships/image" Target="../media/image23.png"/><Relationship Id="rId34" Type="http://schemas.openxmlformats.org/officeDocument/2006/relationships/image" Target="../media/image19.wmf"/><Relationship Id="rId7" Type="http://schemas.openxmlformats.org/officeDocument/2006/relationships/diagramQuickStyle" Target="../diagrams/quickStyle4.xml"/><Relationship Id="rId12" Type="http://schemas.openxmlformats.org/officeDocument/2006/relationships/image" Target="../media/image22.png"/><Relationship Id="rId17" Type="http://schemas.openxmlformats.org/officeDocument/2006/relationships/oleObject" Target="../embeddings/oleObject4.bin"/><Relationship Id="rId25" Type="http://schemas.openxmlformats.org/officeDocument/2006/relationships/oleObject" Target="../embeddings/oleObject8.bin"/><Relationship Id="rId33" Type="http://schemas.openxmlformats.org/officeDocument/2006/relationships/oleObject" Target="../embeddings/oleObject12.bin"/><Relationship Id="rId38" Type="http://schemas.openxmlformats.org/officeDocument/2006/relationships/image" Target="../media/image20.wmf"/><Relationship Id="rId2" Type="http://schemas.openxmlformats.org/officeDocument/2006/relationships/slideLayout" Target="../slideLayouts/slideLayout7.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0.bin"/><Relationship Id="rId1" Type="http://schemas.openxmlformats.org/officeDocument/2006/relationships/vmlDrawing" Target="../drawings/vmlDrawing1.vml"/><Relationship Id="rId6" Type="http://schemas.openxmlformats.org/officeDocument/2006/relationships/diagramLayout" Target="../diagrams/layout4.xml"/><Relationship Id="rId11" Type="http://schemas.openxmlformats.org/officeDocument/2006/relationships/image" Target="../media/image9.wmf"/><Relationship Id="rId24" Type="http://schemas.openxmlformats.org/officeDocument/2006/relationships/image" Target="../media/image14.wmf"/><Relationship Id="rId32" Type="http://schemas.openxmlformats.org/officeDocument/2006/relationships/image" Target="../media/image18.wmf"/><Relationship Id="rId37" Type="http://schemas.openxmlformats.org/officeDocument/2006/relationships/oleObject" Target="../embeddings/oleObject15.bin"/><Relationship Id="rId40" Type="http://schemas.openxmlformats.org/officeDocument/2006/relationships/image" Target="../media/image21.wmf"/><Relationship Id="rId5" Type="http://schemas.openxmlformats.org/officeDocument/2006/relationships/diagramData" Target="../diagrams/data4.xml"/><Relationship Id="rId15" Type="http://schemas.openxmlformats.org/officeDocument/2006/relationships/oleObject" Target="../embeddings/oleObject3.bin"/><Relationship Id="rId23" Type="http://schemas.openxmlformats.org/officeDocument/2006/relationships/oleObject" Target="../embeddings/oleObject7.bin"/><Relationship Id="rId28" Type="http://schemas.openxmlformats.org/officeDocument/2006/relationships/image" Target="../media/image16.wmf"/><Relationship Id="rId36" Type="http://schemas.openxmlformats.org/officeDocument/2006/relationships/oleObject" Target="../embeddings/oleObject14.bin"/><Relationship Id="rId10" Type="http://schemas.openxmlformats.org/officeDocument/2006/relationships/oleObject" Target="../embeddings/oleObject1.bin"/><Relationship Id="rId19" Type="http://schemas.openxmlformats.org/officeDocument/2006/relationships/oleObject" Target="../embeddings/oleObject5.bin"/><Relationship Id="rId31" Type="http://schemas.openxmlformats.org/officeDocument/2006/relationships/oleObject" Target="../embeddings/oleObject11.bin"/><Relationship Id="rId4" Type="http://schemas.openxmlformats.org/officeDocument/2006/relationships/image" Target="../media/image6.jpeg"/><Relationship Id="rId9" Type="http://schemas.microsoft.com/office/2007/relationships/diagramDrawing" Target="../diagrams/drawing4.xml"/><Relationship Id="rId14" Type="http://schemas.openxmlformats.org/officeDocument/2006/relationships/image" Target="../media/image10.wmf"/><Relationship Id="rId22" Type="http://schemas.openxmlformats.org/officeDocument/2006/relationships/oleObject" Target="../embeddings/oleObject6.bin"/><Relationship Id="rId27" Type="http://schemas.openxmlformats.org/officeDocument/2006/relationships/oleObject" Target="../embeddings/oleObject9.bin"/><Relationship Id="rId30" Type="http://schemas.openxmlformats.org/officeDocument/2006/relationships/image" Target="../media/image17.wmf"/><Relationship Id="rId35" Type="http://schemas.openxmlformats.org/officeDocument/2006/relationships/oleObject" Target="../embeddings/oleObject13.bin"/></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5.xml"/><Relationship Id="rId13" Type="http://schemas.openxmlformats.org/officeDocument/2006/relationships/oleObject" Target="../embeddings/oleObject18.bin"/><Relationship Id="rId3" Type="http://schemas.openxmlformats.org/officeDocument/2006/relationships/notesSlide" Target="../notesSlides/notesSlide5.xml"/><Relationship Id="rId7" Type="http://schemas.openxmlformats.org/officeDocument/2006/relationships/diagramQuickStyle" Target="../diagrams/quickStyle5.xml"/><Relationship Id="rId12" Type="http://schemas.openxmlformats.org/officeDocument/2006/relationships/image" Target="../media/image24.wmf"/><Relationship Id="rId2" Type="http://schemas.openxmlformats.org/officeDocument/2006/relationships/slideLayout" Target="../slideLayouts/slideLayout7.xml"/><Relationship Id="rId16" Type="http://schemas.openxmlformats.org/officeDocument/2006/relationships/image" Target="../media/image26.wmf"/><Relationship Id="rId1" Type="http://schemas.openxmlformats.org/officeDocument/2006/relationships/vmlDrawing" Target="../drawings/vmlDrawing2.vml"/><Relationship Id="rId6" Type="http://schemas.openxmlformats.org/officeDocument/2006/relationships/diagramLayout" Target="../diagrams/layout5.xml"/><Relationship Id="rId11" Type="http://schemas.openxmlformats.org/officeDocument/2006/relationships/oleObject" Target="../embeddings/oleObject17.bin"/><Relationship Id="rId5" Type="http://schemas.openxmlformats.org/officeDocument/2006/relationships/diagramData" Target="../diagrams/data5.xml"/><Relationship Id="rId15" Type="http://schemas.openxmlformats.org/officeDocument/2006/relationships/oleObject" Target="../embeddings/oleObject19.bin"/><Relationship Id="rId10" Type="http://schemas.openxmlformats.org/officeDocument/2006/relationships/image" Target="../media/image27.png"/><Relationship Id="rId4" Type="http://schemas.openxmlformats.org/officeDocument/2006/relationships/image" Target="../media/image6.jpeg"/><Relationship Id="rId9" Type="http://schemas.microsoft.com/office/2007/relationships/diagramDrawing" Target="../diagrams/drawing5.xml"/><Relationship Id="rId14" Type="http://schemas.openxmlformats.org/officeDocument/2006/relationships/image" Target="../media/image25.wmf"/></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diagramQuickStyle" Target="../diagrams/quickStyle6.xml"/><Relationship Id="rId18" Type="http://schemas.openxmlformats.org/officeDocument/2006/relationships/image" Target="../media/image30.png"/><Relationship Id="rId3" Type="http://schemas.openxmlformats.org/officeDocument/2006/relationships/tags" Target="../tags/tag3.xml"/><Relationship Id="rId21" Type="http://schemas.openxmlformats.org/officeDocument/2006/relationships/image" Target="../media/image33.png"/><Relationship Id="rId7" Type="http://schemas.openxmlformats.org/officeDocument/2006/relationships/tags" Target="../tags/tag7.xml"/><Relationship Id="rId12" Type="http://schemas.openxmlformats.org/officeDocument/2006/relationships/diagramLayout" Target="../diagrams/layout6.xml"/><Relationship Id="rId17" Type="http://schemas.openxmlformats.org/officeDocument/2006/relationships/image" Target="../media/image29.png"/><Relationship Id="rId2" Type="http://schemas.openxmlformats.org/officeDocument/2006/relationships/tags" Target="../tags/tag2.xml"/><Relationship Id="rId16" Type="http://schemas.openxmlformats.org/officeDocument/2006/relationships/image" Target="../media/image28.png"/><Relationship Id="rId20" Type="http://schemas.openxmlformats.org/officeDocument/2006/relationships/image" Target="../media/image32.gif"/><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diagramData" Target="../diagrams/data6.xml"/><Relationship Id="rId24" Type="http://schemas.openxmlformats.org/officeDocument/2006/relationships/image" Target="../media/image36.png"/><Relationship Id="rId5" Type="http://schemas.openxmlformats.org/officeDocument/2006/relationships/tags" Target="../tags/tag5.xml"/><Relationship Id="rId15" Type="http://schemas.microsoft.com/office/2007/relationships/diagramDrawing" Target="../diagrams/drawing6.xml"/><Relationship Id="rId23" Type="http://schemas.openxmlformats.org/officeDocument/2006/relationships/image" Target="../media/image35.png"/><Relationship Id="rId10" Type="http://schemas.openxmlformats.org/officeDocument/2006/relationships/image" Target="../media/image6.jpeg"/><Relationship Id="rId19" Type="http://schemas.openxmlformats.org/officeDocument/2006/relationships/image" Target="../media/image31.png"/><Relationship Id="rId4" Type="http://schemas.openxmlformats.org/officeDocument/2006/relationships/tags" Target="../tags/tag4.xml"/><Relationship Id="rId9" Type="http://schemas.openxmlformats.org/officeDocument/2006/relationships/notesSlide" Target="../notesSlides/notesSlide6.xml"/><Relationship Id="rId14" Type="http://schemas.openxmlformats.org/officeDocument/2006/relationships/diagramColors" Target="../diagrams/colors6.xml"/><Relationship Id="rId22"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6.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6.jpeg"/><Relationship Id="rId7" Type="http://schemas.openxmlformats.org/officeDocument/2006/relationships/diagramLayout" Target="../diagrams/layout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Data" Target="../diagrams/data8.xml"/><Relationship Id="rId5" Type="http://schemas.openxmlformats.org/officeDocument/2006/relationships/image" Target="../media/image39.png"/><Relationship Id="rId10" Type="http://schemas.microsoft.com/office/2007/relationships/diagramDrawing" Target="../diagrams/drawing8.xml"/><Relationship Id="rId4" Type="http://schemas.openxmlformats.org/officeDocument/2006/relationships/image" Target="../media/image38.png"/><Relationship Id="rId9" Type="http://schemas.openxmlformats.org/officeDocument/2006/relationships/diagramColors" Target="../diagrams/colors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30425"/>
            <a:ext cx="7772400" cy="1470025"/>
          </a:xfrm>
        </p:spPr>
        <p:txBody>
          <a:bodyPr/>
          <a:lstStyle/>
          <a:p>
            <a:r>
              <a:rPr lang="en-US" dirty="0" smtClean="0"/>
              <a:t>S-Electrons properties at the ILC</a:t>
            </a:r>
            <a:endParaRPr lang="en-US" dirty="0"/>
          </a:p>
        </p:txBody>
      </p:sp>
      <p:sp>
        <p:nvSpPr>
          <p:cNvPr id="5" name="Subtitle 2"/>
          <p:cNvSpPr>
            <a:spLocks noGrp="1"/>
          </p:cNvSpPr>
          <p:nvPr>
            <p:ph type="subTitle" idx="1"/>
          </p:nvPr>
        </p:nvSpPr>
        <p:spPr>
          <a:xfrm>
            <a:off x="1403648" y="4077072"/>
            <a:ext cx="6400800" cy="1752600"/>
          </a:xfrm>
        </p:spPr>
        <p:txBody>
          <a:bodyPr>
            <a:normAutofit/>
          </a:bodyPr>
          <a:lstStyle/>
          <a:p>
            <a:r>
              <a:rPr lang="en-US" sz="2800" dirty="0" err="1" smtClean="0"/>
              <a:t>Sabato</a:t>
            </a:r>
            <a:r>
              <a:rPr lang="en-US" sz="2800" dirty="0" smtClean="0"/>
              <a:t> Stefano Caiazza</a:t>
            </a:r>
          </a:p>
          <a:p>
            <a:r>
              <a:rPr lang="en-US" sz="2800" dirty="0" smtClean="0"/>
              <a:t>06 May 2013</a:t>
            </a:r>
            <a:endParaRPr lang="en-US" sz="2800" dirty="0"/>
          </a:p>
        </p:txBody>
      </p:sp>
      <p:pic>
        <p:nvPicPr>
          <p:cNvPr id="7" name="Picture 5" descr="C:\Users\Nemesis\Documents\Shared Folder\Documents\TPC Docs\Presentazioni\MC-PAD-Logo.jpg"/>
          <p:cNvPicPr>
            <a:picLocks noChangeAspect="1" noChangeArrowheads="1"/>
          </p:cNvPicPr>
          <p:nvPr/>
        </p:nvPicPr>
        <p:blipFill>
          <a:blip r:embed="rId2" cstate="print"/>
          <a:srcRect/>
          <a:stretch>
            <a:fillRect/>
          </a:stretch>
        </p:blipFill>
        <p:spPr bwMode="auto">
          <a:xfrm>
            <a:off x="6781800" y="1143000"/>
            <a:ext cx="1885950" cy="1038225"/>
          </a:xfrm>
          <a:prstGeom prst="rect">
            <a:avLst/>
          </a:prstGeom>
          <a:noFill/>
        </p:spPr>
      </p:pic>
      <p:pic>
        <p:nvPicPr>
          <p:cNvPr id="8" name="Picture 6"/>
          <p:cNvPicPr>
            <a:picLocks noChangeAspect="1" noChangeArrowheads="1"/>
          </p:cNvPicPr>
          <p:nvPr/>
        </p:nvPicPr>
        <p:blipFill>
          <a:blip r:embed="rId3" cstate="print"/>
          <a:srcRect/>
          <a:stretch>
            <a:fillRect/>
          </a:stretch>
        </p:blipFill>
        <p:spPr bwMode="auto">
          <a:xfrm>
            <a:off x="617902" y="1289854"/>
            <a:ext cx="2947982" cy="744516"/>
          </a:xfrm>
          <a:prstGeom prst="rect">
            <a:avLst/>
          </a:prstGeom>
          <a:noFill/>
          <a:ln w="9525">
            <a:noFill/>
            <a:miter lim="800000"/>
            <a:headEnd/>
            <a:tailEnd/>
          </a:ln>
        </p:spPr>
      </p:pic>
      <p:pic>
        <p:nvPicPr>
          <p:cNvPr id="10" name="Picture 2" descr="C:\Users\Nemesis\Documents\Shared Folder\Documents\TPC Docs\Presentazioni &amp; Posters\Logos\D-log-CY-RGB.gif"/>
          <p:cNvPicPr>
            <a:picLocks noChangeAspect="1" noChangeArrowheads="1"/>
          </p:cNvPicPr>
          <p:nvPr/>
        </p:nvPicPr>
        <p:blipFill>
          <a:blip r:embed="rId4" cstate="print"/>
          <a:srcRect/>
          <a:stretch>
            <a:fillRect/>
          </a:stretch>
        </p:blipFill>
        <p:spPr bwMode="auto">
          <a:xfrm>
            <a:off x="6948264" y="4135016"/>
            <a:ext cx="1656184" cy="1656184"/>
          </a:xfrm>
          <a:prstGeom prst="rect">
            <a:avLst/>
          </a:prstGeom>
          <a:noFill/>
        </p:spPr>
      </p:pic>
      <p:pic>
        <p:nvPicPr>
          <p:cNvPr id="11" name="Picture 2" descr="ILC - International Linear Collider"/>
          <p:cNvPicPr>
            <a:picLocks noChangeAspect="1" noChangeArrowheads="1"/>
          </p:cNvPicPr>
          <p:nvPr/>
        </p:nvPicPr>
        <p:blipFill>
          <a:blip r:embed="rId5" cstate="print"/>
          <a:srcRect/>
          <a:stretch>
            <a:fillRect/>
          </a:stretch>
        </p:blipFill>
        <p:spPr bwMode="auto">
          <a:xfrm>
            <a:off x="48132" y="0"/>
            <a:ext cx="9047737" cy="914400"/>
          </a:xfrm>
          <a:prstGeom prst="rect">
            <a:avLst/>
          </a:prstGeom>
          <a:noFill/>
        </p:spPr>
      </p:pic>
      <p:pic>
        <p:nvPicPr>
          <p:cNvPr id="12" name="Picture 11" descr="FLC logo"/>
          <p:cNvPicPr>
            <a:picLocks noChangeAspect="1" noChangeArrowheads="1"/>
          </p:cNvPicPr>
          <p:nvPr/>
        </p:nvPicPr>
        <p:blipFill>
          <a:blip r:embed="rId6" cstate="print"/>
          <a:srcRect/>
          <a:stretch>
            <a:fillRect/>
          </a:stretch>
        </p:blipFill>
        <p:spPr bwMode="auto">
          <a:xfrm>
            <a:off x="539552" y="4243028"/>
            <a:ext cx="1552341" cy="1440160"/>
          </a:xfrm>
          <a:prstGeom prst="rect">
            <a:avLst/>
          </a:prstGeom>
          <a:noFill/>
        </p:spPr>
      </p:pic>
    </p:spTree>
    <p:extLst>
      <p:ext uri="{BB962C8B-B14F-4D97-AF65-F5344CB8AC3E}">
        <p14:creationId xmlns:p14="http://schemas.microsoft.com/office/powerpoint/2010/main" val="692675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4"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Alternative characterization</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10</a:t>
            </a:fld>
            <a:endParaRPr lang="de-DE"/>
          </a:p>
        </p:txBody>
      </p:sp>
      <p:graphicFrame>
        <p:nvGraphicFramePr>
          <p:cNvPr id="2" name="Diagram 1"/>
          <p:cNvGraphicFramePr/>
          <p:nvPr>
            <p:extLst>
              <p:ext uri="{D42A27DB-BD31-4B8C-83A1-F6EECF244321}">
                <p14:modId xmlns:p14="http://schemas.microsoft.com/office/powerpoint/2010/main" val="3267605365"/>
              </p:ext>
            </p:extLst>
          </p:nvPr>
        </p:nvGraphicFramePr>
        <p:xfrm>
          <a:off x="323528" y="764704"/>
          <a:ext cx="5256584" cy="56166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2" descr="http://www.johndcook.com/uniform2.gif"/>
          <p:cNvPicPr>
            <a:picLocks noChangeAspect="1" noChangeArrowheads="1"/>
          </p:cNvPicPr>
          <p:nvPr/>
        </p:nvPicPr>
        <p:blipFill>
          <a:blip r:embed="rId10" cstate="print"/>
          <a:srcRect/>
          <a:stretch>
            <a:fillRect/>
          </a:stretch>
        </p:blipFill>
        <p:spPr bwMode="auto">
          <a:xfrm>
            <a:off x="6444208" y="2492896"/>
            <a:ext cx="2479578" cy="1584175"/>
          </a:xfrm>
          <a:prstGeom prst="rect">
            <a:avLst/>
          </a:prstGeom>
          <a:noFill/>
        </p:spPr>
      </p:pic>
      <p:pic>
        <p:nvPicPr>
          <p:cNvPr id="9" name="Picture 4" descr="http://www.johndcook.com/uniform3.gif"/>
          <p:cNvPicPr>
            <a:picLocks noChangeAspect="1" noChangeArrowheads="1"/>
          </p:cNvPicPr>
          <p:nvPr/>
        </p:nvPicPr>
        <p:blipFill>
          <a:blip r:embed="rId11" cstate="print"/>
          <a:srcRect/>
          <a:stretch>
            <a:fillRect/>
          </a:stretch>
        </p:blipFill>
        <p:spPr bwMode="auto">
          <a:xfrm>
            <a:off x="6480212" y="4329100"/>
            <a:ext cx="2501329" cy="1584176"/>
          </a:xfrm>
          <a:prstGeom prst="rect">
            <a:avLst/>
          </a:prstGeom>
          <a:noFill/>
        </p:spPr>
      </p:pic>
      <p:grpSp>
        <p:nvGrpSpPr>
          <p:cNvPr id="10" name="Group 9"/>
          <p:cNvGrpSpPr/>
          <p:nvPr/>
        </p:nvGrpSpPr>
        <p:grpSpPr>
          <a:xfrm>
            <a:off x="6444208" y="764704"/>
            <a:ext cx="2520280" cy="1656184"/>
            <a:chOff x="5906931" y="4005064"/>
            <a:chExt cx="3093561" cy="2052228"/>
          </a:xfrm>
        </p:grpSpPr>
        <p:pic>
          <p:nvPicPr>
            <p:cNvPr id="11" name="Picture 4" descr="http://www.aishack.in/wp-content/uploads/2010/02/uniform_distribution.gif"/>
            <p:cNvPicPr>
              <a:picLocks noChangeAspect="1" noChangeArrowheads="1"/>
            </p:cNvPicPr>
            <p:nvPr/>
          </p:nvPicPr>
          <p:blipFill>
            <a:blip r:embed="rId12" cstate="print"/>
            <a:srcRect/>
            <a:stretch>
              <a:fillRect/>
            </a:stretch>
          </p:blipFill>
          <p:spPr bwMode="auto">
            <a:xfrm>
              <a:off x="5906931" y="4005064"/>
              <a:ext cx="3093561" cy="1872208"/>
            </a:xfrm>
            <a:prstGeom prst="rect">
              <a:avLst/>
            </a:prstGeom>
            <a:noFill/>
          </p:spPr>
        </p:pic>
        <p:pic>
          <p:nvPicPr>
            <p:cNvPr id="12" name="Picture 11" descr="addin_tmp.png"/>
            <p:cNvPicPr>
              <a:picLocks noChangeAspect="1"/>
            </p:cNvPicPr>
            <p:nvPr>
              <p:custDataLst>
                <p:tags r:id="rId1"/>
              </p:custDataLst>
            </p:nvPr>
          </p:nvPicPr>
          <p:blipFill>
            <a:blip r:embed="rId13" cstate="print"/>
            <a:stretch>
              <a:fillRect/>
            </a:stretch>
          </p:blipFill>
          <p:spPr>
            <a:xfrm>
              <a:off x="8541684" y="5841268"/>
              <a:ext cx="386800" cy="216024"/>
            </a:xfrm>
            <a:prstGeom prst="rect">
              <a:avLst/>
            </a:prstGeom>
          </p:spPr>
        </p:pic>
        <p:sp>
          <p:nvSpPr>
            <p:cNvPr id="13" name="Freeform 12"/>
            <p:cNvSpPr/>
            <p:nvPr/>
          </p:nvSpPr>
          <p:spPr>
            <a:xfrm>
              <a:off x="6840252" y="4927076"/>
              <a:ext cx="288032" cy="873551"/>
            </a:xfrm>
            <a:custGeom>
              <a:avLst/>
              <a:gdLst>
                <a:gd name="connsiteX0" fmla="*/ 0 w 688157"/>
                <a:gd name="connsiteY0" fmla="*/ 842128 h 873551"/>
                <a:gd name="connsiteX1" fmla="*/ 160256 w 688157"/>
                <a:gd name="connsiteY1" fmla="*/ 832701 h 873551"/>
                <a:gd name="connsiteX2" fmla="*/ 301658 w 688157"/>
                <a:gd name="connsiteY2" fmla="*/ 597031 h 873551"/>
                <a:gd name="connsiteX3" fmla="*/ 320512 w 688157"/>
                <a:gd name="connsiteY3" fmla="*/ 295373 h 873551"/>
                <a:gd name="connsiteX4" fmla="*/ 377072 w 688157"/>
                <a:gd name="connsiteY4" fmla="*/ 97411 h 873551"/>
                <a:gd name="connsiteX5" fmla="*/ 593889 w 688157"/>
                <a:gd name="connsiteY5" fmla="*/ 12569 h 873551"/>
                <a:gd name="connsiteX6" fmla="*/ 688157 w 688157"/>
                <a:gd name="connsiteY6" fmla="*/ 21996 h 873551"/>
                <a:gd name="connsiteX7" fmla="*/ 688157 w 688157"/>
                <a:gd name="connsiteY7" fmla="*/ 21996 h 8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157" h="873551">
                  <a:moveTo>
                    <a:pt x="0" y="842128"/>
                  </a:moveTo>
                  <a:cubicBezTo>
                    <a:pt x="54990" y="857839"/>
                    <a:pt x="109980" y="873551"/>
                    <a:pt x="160256" y="832701"/>
                  </a:cubicBezTo>
                  <a:cubicBezTo>
                    <a:pt x="210532" y="791851"/>
                    <a:pt x="274949" y="686586"/>
                    <a:pt x="301658" y="597031"/>
                  </a:cubicBezTo>
                  <a:cubicBezTo>
                    <a:pt x="328367" y="507476"/>
                    <a:pt x="307943" y="378643"/>
                    <a:pt x="320512" y="295373"/>
                  </a:cubicBezTo>
                  <a:cubicBezTo>
                    <a:pt x="333081" y="212103"/>
                    <a:pt x="331509" y="144545"/>
                    <a:pt x="377072" y="97411"/>
                  </a:cubicBezTo>
                  <a:cubicBezTo>
                    <a:pt x="422635" y="50277"/>
                    <a:pt x="542042" y="25138"/>
                    <a:pt x="593889" y="12569"/>
                  </a:cubicBezTo>
                  <a:cubicBezTo>
                    <a:pt x="645736" y="0"/>
                    <a:pt x="688157" y="21996"/>
                    <a:pt x="688157" y="21996"/>
                  </a:cubicBezTo>
                  <a:lnTo>
                    <a:pt x="688157" y="21996"/>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14" name="Freeform 13"/>
            <p:cNvSpPr/>
            <p:nvPr/>
          </p:nvSpPr>
          <p:spPr>
            <a:xfrm flipH="1">
              <a:off x="7776354" y="4941168"/>
              <a:ext cx="324037" cy="873551"/>
            </a:xfrm>
            <a:custGeom>
              <a:avLst/>
              <a:gdLst>
                <a:gd name="connsiteX0" fmla="*/ 0 w 688157"/>
                <a:gd name="connsiteY0" fmla="*/ 842128 h 873551"/>
                <a:gd name="connsiteX1" fmla="*/ 160256 w 688157"/>
                <a:gd name="connsiteY1" fmla="*/ 832701 h 873551"/>
                <a:gd name="connsiteX2" fmla="*/ 301658 w 688157"/>
                <a:gd name="connsiteY2" fmla="*/ 597031 h 873551"/>
                <a:gd name="connsiteX3" fmla="*/ 320512 w 688157"/>
                <a:gd name="connsiteY3" fmla="*/ 295373 h 873551"/>
                <a:gd name="connsiteX4" fmla="*/ 377072 w 688157"/>
                <a:gd name="connsiteY4" fmla="*/ 97411 h 873551"/>
                <a:gd name="connsiteX5" fmla="*/ 593889 w 688157"/>
                <a:gd name="connsiteY5" fmla="*/ 12569 h 873551"/>
                <a:gd name="connsiteX6" fmla="*/ 688157 w 688157"/>
                <a:gd name="connsiteY6" fmla="*/ 21996 h 873551"/>
                <a:gd name="connsiteX7" fmla="*/ 688157 w 688157"/>
                <a:gd name="connsiteY7" fmla="*/ 21996 h 8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157" h="873551">
                  <a:moveTo>
                    <a:pt x="0" y="842128"/>
                  </a:moveTo>
                  <a:cubicBezTo>
                    <a:pt x="54990" y="857839"/>
                    <a:pt x="109980" y="873551"/>
                    <a:pt x="160256" y="832701"/>
                  </a:cubicBezTo>
                  <a:cubicBezTo>
                    <a:pt x="210532" y="791851"/>
                    <a:pt x="274949" y="686586"/>
                    <a:pt x="301658" y="597031"/>
                  </a:cubicBezTo>
                  <a:cubicBezTo>
                    <a:pt x="328367" y="507476"/>
                    <a:pt x="307943" y="378643"/>
                    <a:pt x="320512" y="295373"/>
                  </a:cubicBezTo>
                  <a:cubicBezTo>
                    <a:pt x="333081" y="212103"/>
                    <a:pt x="331509" y="144545"/>
                    <a:pt x="377072" y="97411"/>
                  </a:cubicBezTo>
                  <a:cubicBezTo>
                    <a:pt x="422635" y="50277"/>
                    <a:pt x="542042" y="25138"/>
                    <a:pt x="593889" y="12569"/>
                  </a:cubicBezTo>
                  <a:cubicBezTo>
                    <a:pt x="645736" y="0"/>
                    <a:pt x="688157" y="21996"/>
                    <a:pt x="688157" y="21996"/>
                  </a:cubicBezTo>
                  <a:lnTo>
                    <a:pt x="688157" y="21996"/>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46932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7128792"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Model independent Constraints</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11</a:t>
            </a:fld>
            <a:endParaRPr lang="de-DE"/>
          </a:p>
        </p:txBody>
      </p:sp>
      <p:graphicFrame>
        <p:nvGraphicFramePr>
          <p:cNvPr id="2" name="Diagram 1"/>
          <p:cNvGraphicFramePr/>
          <p:nvPr>
            <p:extLst>
              <p:ext uri="{D42A27DB-BD31-4B8C-83A1-F6EECF244321}">
                <p14:modId xmlns:p14="http://schemas.microsoft.com/office/powerpoint/2010/main" val="583263565"/>
              </p:ext>
            </p:extLst>
          </p:nvPr>
        </p:nvGraphicFramePr>
        <p:xfrm>
          <a:off x="251520" y="908720"/>
          <a:ext cx="8424936" cy="52565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31903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S-leptons spectrum in TDR4</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700236"/>
            <a:ext cx="8924925" cy="575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12</a:t>
            </a:fld>
            <a:endParaRPr lang="de-DE"/>
          </a:p>
        </p:txBody>
      </p:sp>
      <p:sp>
        <p:nvSpPr>
          <p:cNvPr id="2" name="Rounded Rectangle 1"/>
          <p:cNvSpPr/>
          <p:nvPr/>
        </p:nvSpPr>
        <p:spPr>
          <a:xfrm>
            <a:off x="3347864" y="5373216"/>
            <a:ext cx="3240360" cy="720080"/>
          </a:xfrm>
          <a:prstGeom prst="roundRect">
            <a:avLst/>
          </a:prstGeom>
          <a:noFill/>
          <a:ln w="38100"/>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7" name="Diagram 6"/>
          <p:cNvGraphicFramePr/>
          <p:nvPr>
            <p:extLst>
              <p:ext uri="{D42A27DB-BD31-4B8C-83A1-F6EECF244321}">
                <p14:modId xmlns:p14="http://schemas.microsoft.com/office/powerpoint/2010/main" val="2301495061"/>
              </p:ext>
            </p:extLst>
          </p:nvPr>
        </p:nvGraphicFramePr>
        <p:xfrm>
          <a:off x="2460104" y="908720"/>
          <a:ext cx="5424264" cy="295232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74773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Constraining in 1 week</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13</a:t>
            </a:fld>
            <a:endParaRPr lang="de-DE"/>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36712"/>
            <a:ext cx="6264696" cy="4798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4096397057"/>
              </p:ext>
            </p:extLst>
          </p:nvPr>
        </p:nvGraphicFramePr>
        <p:xfrm>
          <a:off x="5868144" y="836712"/>
          <a:ext cx="3024336" cy="525658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00930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Edge Detector Response</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14</a:t>
            </a:fld>
            <a:endParaRPr lang="de-DE"/>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665167"/>
            <a:ext cx="5526360" cy="3807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1092762811"/>
              </p:ext>
            </p:extLst>
          </p:nvPr>
        </p:nvGraphicFramePr>
        <p:xfrm>
          <a:off x="467544" y="4365104"/>
          <a:ext cx="8472264" cy="17281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705612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Edge Detector Errors</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15</a:t>
            </a:fld>
            <a:endParaRPr lang="de-DE"/>
          </a:p>
        </p:txBody>
      </p:sp>
      <p:graphicFrame>
        <p:nvGraphicFramePr>
          <p:cNvPr id="2" name="Diagram 1"/>
          <p:cNvGraphicFramePr/>
          <p:nvPr>
            <p:extLst>
              <p:ext uri="{D42A27DB-BD31-4B8C-83A1-F6EECF244321}">
                <p14:modId xmlns:p14="http://schemas.microsoft.com/office/powerpoint/2010/main" val="2503834571"/>
              </p:ext>
            </p:extLst>
          </p:nvPr>
        </p:nvGraphicFramePr>
        <p:xfrm>
          <a:off x="467544" y="836712"/>
          <a:ext cx="8472264" cy="17281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 7"/>
          <p:cNvGraphicFramePr/>
          <p:nvPr>
            <p:extLst>
              <p:ext uri="{D42A27DB-BD31-4B8C-83A1-F6EECF244321}">
                <p14:modId xmlns:p14="http://schemas.microsoft.com/office/powerpoint/2010/main" val="3793071465"/>
              </p:ext>
            </p:extLst>
          </p:nvPr>
        </p:nvGraphicFramePr>
        <p:xfrm>
          <a:off x="1691680" y="2708920"/>
          <a:ext cx="6096000" cy="362485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41218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Mass Measurement</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16</a:t>
            </a:fld>
            <a:endParaRPr lang="de-DE"/>
          </a:p>
        </p:txBody>
      </p:sp>
      <p:graphicFrame>
        <p:nvGraphicFramePr>
          <p:cNvPr id="2" name="Diagram 1"/>
          <p:cNvGraphicFramePr/>
          <p:nvPr>
            <p:extLst>
              <p:ext uri="{D42A27DB-BD31-4B8C-83A1-F6EECF244321}">
                <p14:modId xmlns:p14="http://schemas.microsoft.com/office/powerpoint/2010/main" val="2001150503"/>
              </p:ext>
            </p:extLst>
          </p:nvPr>
        </p:nvGraphicFramePr>
        <p:xfrm>
          <a:off x="467544" y="2636912"/>
          <a:ext cx="8472264" cy="367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9" name="Diagram 8"/>
          <p:cNvGraphicFramePr/>
          <p:nvPr>
            <p:extLst>
              <p:ext uri="{D42A27DB-BD31-4B8C-83A1-F6EECF244321}">
                <p14:modId xmlns:p14="http://schemas.microsoft.com/office/powerpoint/2010/main" val="3710835250"/>
              </p:ext>
            </p:extLst>
          </p:nvPr>
        </p:nvGraphicFramePr>
        <p:xfrm>
          <a:off x="251520" y="764704"/>
          <a:ext cx="8640960" cy="172819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0224633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4"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Backup</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17</a:t>
            </a:fld>
            <a:endParaRPr lang="de-DE"/>
          </a:p>
        </p:txBody>
      </p:sp>
      <p:graphicFrame>
        <p:nvGraphicFramePr>
          <p:cNvPr id="2" name="Object 1"/>
          <p:cNvGraphicFramePr>
            <a:graphicFrameLocks noChangeAspect="1"/>
          </p:cNvGraphicFramePr>
          <p:nvPr>
            <p:extLst>
              <p:ext uri="{D42A27DB-BD31-4B8C-83A1-F6EECF244321}">
                <p14:modId xmlns:p14="http://schemas.microsoft.com/office/powerpoint/2010/main" val="3692051685"/>
              </p:ext>
            </p:extLst>
          </p:nvPr>
        </p:nvGraphicFramePr>
        <p:xfrm>
          <a:off x="7123113" y="1125538"/>
          <a:ext cx="360362" cy="430212"/>
        </p:xfrm>
        <a:graphic>
          <a:graphicData uri="http://schemas.openxmlformats.org/presentationml/2006/ole">
            <mc:AlternateContent xmlns:mc="http://schemas.openxmlformats.org/markup-compatibility/2006">
              <mc:Choice xmlns:v="urn:schemas-microsoft-com:vml" Requires="v">
                <p:oleObj spid="_x0000_s10256" name="Equazione" r:id="rId5" imgW="177569" imgH="215619" progId="Equation.3">
                  <p:embed/>
                </p:oleObj>
              </mc:Choice>
              <mc:Fallback>
                <p:oleObj name="Equazione" r:id="rId5" imgW="177569" imgH="215619"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3113" y="1125538"/>
                        <a:ext cx="3603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70959034"/>
              </p:ext>
            </p:extLst>
          </p:nvPr>
        </p:nvGraphicFramePr>
        <p:xfrm>
          <a:off x="7151688" y="1989138"/>
          <a:ext cx="331787" cy="431800"/>
        </p:xfrm>
        <a:graphic>
          <a:graphicData uri="http://schemas.openxmlformats.org/presentationml/2006/ole">
            <mc:AlternateContent xmlns:mc="http://schemas.openxmlformats.org/markup-compatibility/2006">
              <mc:Choice xmlns:v="urn:schemas-microsoft-com:vml" Requires="v">
                <p:oleObj spid="_x0000_s10257" name="Equazione" r:id="rId7" imgW="164885" imgH="215619" progId="Equation.3">
                  <p:embed/>
                </p:oleObj>
              </mc:Choice>
              <mc:Fallback>
                <p:oleObj name="Equazione" r:id="rId7" imgW="164885"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1688" y="1989138"/>
                        <a:ext cx="331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3082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250 fb-1 Central Limit</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18</a:t>
            </a:fld>
            <a:endParaRPr lang="de-DE"/>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660975"/>
            <a:ext cx="6480720" cy="4386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Diagram 8"/>
          <p:cNvGraphicFramePr/>
          <p:nvPr>
            <p:extLst>
              <p:ext uri="{D42A27DB-BD31-4B8C-83A1-F6EECF244321}">
                <p14:modId xmlns:p14="http://schemas.microsoft.com/office/powerpoint/2010/main" val="662060168"/>
              </p:ext>
            </p:extLst>
          </p:nvPr>
        </p:nvGraphicFramePr>
        <p:xfrm>
          <a:off x="1259632" y="4981624"/>
          <a:ext cx="6672064" cy="132769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2168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Conclusion</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19</a:t>
            </a:fld>
            <a:endParaRPr lang="de-DE"/>
          </a:p>
        </p:txBody>
      </p:sp>
      <p:graphicFrame>
        <p:nvGraphicFramePr>
          <p:cNvPr id="2" name="Diagram 1"/>
          <p:cNvGraphicFramePr/>
          <p:nvPr>
            <p:extLst>
              <p:ext uri="{D42A27DB-BD31-4B8C-83A1-F6EECF244321}">
                <p14:modId xmlns:p14="http://schemas.microsoft.com/office/powerpoint/2010/main" val="408333657"/>
              </p:ext>
            </p:extLst>
          </p:nvPr>
        </p:nvGraphicFramePr>
        <p:xfrm>
          <a:off x="971600" y="764704"/>
          <a:ext cx="7181800" cy="4696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93362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ILC For SUSY</a:t>
            </a:r>
          </a:p>
        </p:txBody>
      </p:sp>
      <p:graphicFrame>
        <p:nvGraphicFramePr>
          <p:cNvPr id="4" name="Diagram 3"/>
          <p:cNvGraphicFramePr/>
          <p:nvPr>
            <p:extLst>
              <p:ext uri="{D42A27DB-BD31-4B8C-83A1-F6EECF244321}">
                <p14:modId xmlns:p14="http://schemas.microsoft.com/office/powerpoint/2010/main" val="852863573"/>
              </p:ext>
            </p:extLst>
          </p:nvPr>
        </p:nvGraphicFramePr>
        <p:xfrm>
          <a:off x="179512" y="764704"/>
          <a:ext cx="8856984" cy="4248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Date Placeholder 4"/>
          <p:cNvSpPr>
            <a:spLocks noGrp="1"/>
          </p:cNvSpPr>
          <p:nvPr>
            <p:ph type="dt" sz="half" idx="10"/>
          </p:nvPr>
        </p:nvSpPr>
        <p:spPr/>
        <p:txBody>
          <a:bodyPr/>
          <a:lstStyle/>
          <a:p>
            <a:r>
              <a:rPr lang="de-DE" smtClean="0"/>
              <a:t>06-05-2013</a:t>
            </a:r>
            <a:endParaRPr lang="de-DE"/>
          </a:p>
        </p:txBody>
      </p:sp>
      <p:sp>
        <p:nvSpPr>
          <p:cNvPr id="6" name="Footer Placeholder 5"/>
          <p:cNvSpPr>
            <a:spLocks noGrp="1"/>
          </p:cNvSpPr>
          <p:nvPr>
            <p:ph type="ftr" sz="quarter" idx="11"/>
          </p:nvPr>
        </p:nvSpPr>
        <p:spPr/>
        <p:txBody>
          <a:bodyPr/>
          <a:lstStyle/>
          <a:p>
            <a:r>
              <a:rPr lang="de-DE" smtClean="0"/>
              <a:t>Caiazza - S-Electrons @ ILC</a:t>
            </a:r>
            <a:endParaRPr lang="de-DE"/>
          </a:p>
        </p:txBody>
      </p:sp>
      <p:sp>
        <p:nvSpPr>
          <p:cNvPr id="7" name="Slide Number Placeholder 6"/>
          <p:cNvSpPr>
            <a:spLocks noGrp="1"/>
          </p:cNvSpPr>
          <p:nvPr>
            <p:ph type="sldNum" sz="quarter" idx="12"/>
          </p:nvPr>
        </p:nvSpPr>
        <p:spPr/>
        <p:txBody>
          <a:bodyPr/>
          <a:lstStyle/>
          <a:p>
            <a:fld id="{CE971B54-6F1C-4885-861A-7223734B7B74}" type="slidenum">
              <a:rPr lang="de-DE" smtClean="0"/>
              <a:t>2</a:t>
            </a:fld>
            <a:endParaRPr lang="de-DE"/>
          </a:p>
        </p:txBody>
      </p:sp>
    </p:spTree>
    <p:extLst>
      <p:ext uri="{BB962C8B-B14F-4D97-AF65-F5344CB8AC3E}">
        <p14:creationId xmlns:p14="http://schemas.microsoft.com/office/powerpoint/2010/main" val="2470271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ILC friendly SUSY spectrum</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7" y="764704"/>
            <a:ext cx="893662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extLst>
              <p:ext uri="{D42A27DB-BD31-4B8C-83A1-F6EECF244321}">
                <p14:modId xmlns:p14="http://schemas.microsoft.com/office/powerpoint/2010/main" val="3751174970"/>
              </p:ext>
            </p:extLst>
          </p:nvPr>
        </p:nvGraphicFramePr>
        <p:xfrm>
          <a:off x="1259632" y="764704"/>
          <a:ext cx="5688632" cy="40324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Date Placeholder 4"/>
          <p:cNvSpPr>
            <a:spLocks noGrp="1"/>
          </p:cNvSpPr>
          <p:nvPr>
            <p:ph type="dt" sz="half" idx="10"/>
          </p:nvPr>
        </p:nvSpPr>
        <p:spPr/>
        <p:txBody>
          <a:bodyPr/>
          <a:lstStyle/>
          <a:p>
            <a:r>
              <a:rPr lang="de-DE" smtClean="0"/>
              <a:t>06-05-2013</a:t>
            </a:r>
            <a:endParaRPr lang="de-DE"/>
          </a:p>
        </p:txBody>
      </p:sp>
      <p:sp>
        <p:nvSpPr>
          <p:cNvPr id="6" name="Footer Placeholder 5"/>
          <p:cNvSpPr>
            <a:spLocks noGrp="1"/>
          </p:cNvSpPr>
          <p:nvPr>
            <p:ph type="ftr" sz="quarter" idx="11"/>
          </p:nvPr>
        </p:nvSpPr>
        <p:spPr/>
        <p:txBody>
          <a:bodyPr/>
          <a:lstStyle/>
          <a:p>
            <a:r>
              <a:rPr lang="de-DE" smtClean="0"/>
              <a:t>Caiazza - S-Electrons @ ILC</a:t>
            </a:r>
            <a:endParaRPr lang="de-DE"/>
          </a:p>
        </p:txBody>
      </p:sp>
      <p:sp>
        <p:nvSpPr>
          <p:cNvPr id="7" name="Slide Number Placeholder 6"/>
          <p:cNvSpPr>
            <a:spLocks noGrp="1"/>
          </p:cNvSpPr>
          <p:nvPr>
            <p:ph type="sldNum" sz="quarter" idx="12"/>
          </p:nvPr>
        </p:nvSpPr>
        <p:spPr/>
        <p:txBody>
          <a:bodyPr/>
          <a:lstStyle/>
          <a:p>
            <a:fld id="{CE971B54-6F1C-4885-861A-7223734B7B74}" type="slidenum">
              <a:rPr lang="de-DE" smtClean="0"/>
              <a:t>3</a:t>
            </a:fld>
            <a:endParaRPr lang="de-DE"/>
          </a:p>
        </p:txBody>
      </p:sp>
    </p:spTree>
    <p:extLst>
      <p:ext uri="{BB962C8B-B14F-4D97-AF65-F5344CB8AC3E}">
        <p14:creationId xmlns:p14="http://schemas.microsoft.com/office/powerpoint/2010/main" val="756947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Sleptons</a:t>
            </a:r>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 LSP decoupled region </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4</a:t>
            </a:fld>
            <a:endParaRPr lang="de-DE"/>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4895850"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1321956917"/>
              </p:ext>
            </p:extLst>
          </p:nvPr>
        </p:nvGraphicFramePr>
        <p:xfrm>
          <a:off x="5220072" y="908720"/>
          <a:ext cx="3528392" cy="5400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63516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Nemesis\Documents\Shared Folder\Documents\TPC Docs\Presentazioni &amp; Posters\Logos\Intestazione.jpg"/>
          <p:cNvPicPr>
            <a:picLocks noChangeAspect="1" noChangeArrowheads="1"/>
          </p:cNvPicPr>
          <p:nvPr/>
        </p:nvPicPr>
        <p:blipFill>
          <a:blip r:embed="rId4" cstate="print"/>
          <a:srcRect/>
          <a:stretch>
            <a:fillRect/>
          </a:stretch>
        </p:blipFill>
        <p:spPr bwMode="auto">
          <a:xfrm>
            <a:off x="0" y="1"/>
            <a:ext cx="9144000" cy="657306"/>
          </a:xfrm>
          <a:prstGeom prst="rect">
            <a:avLst/>
          </a:prstGeom>
          <a:noFill/>
        </p:spPr>
      </p:pic>
      <p:sp>
        <p:nvSpPr>
          <p:cNvPr id="5" name="TextBox 4"/>
          <p:cNvSpPr txBox="1"/>
          <p:nvPr/>
        </p:nvSpPr>
        <p:spPr>
          <a:xfrm>
            <a:off x="1259632" y="44624"/>
            <a:ext cx="7200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S-Electron Production @ ILC</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Date Placeholder 6"/>
          <p:cNvSpPr>
            <a:spLocks noGrp="1"/>
          </p:cNvSpPr>
          <p:nvPr>
            <p:ph type="dt" sz="half" idx="10"/>
          </p:nvPr>
        </p:nvSpPr>
        <p:spPr/>
        <p:txBody>
          <a:bodyPr/>
          <a:lstStyle/>
          <a:p>
            <a:r>
              <a:rPr lang="it-IT" smtClean="0"/>
              <a:t>19/11/2012</a:t>
            </a:r>
            <a:endParaRPr lang="en-US"/>
          </a:p>
        </p:txBody>
      </p:sp>
      <p:sp>
        <p:nvSpPr>
          <p:cNvPr id="8" name="Slide Number Placeholder 7"/>
          <p:cNvSpPr>
            <a:spLocks noGrp="1"/>
          </p:cNvSpPr>
          <p:nvPr>
            <p:ph type="sldNum" sz="quarter" idx="12"/>
          </p:nvPr>
        </p:nvSpPr>
        <p:spPr/>
        <p:txBody>
          <a:bodyPr/>
          <a:lstStyle/>
          <a:p>
            <a:fld id="{6217B9A8-7FB5-4B83-AC1B-ADE2CB30F8F8}"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Stefano Caiazza - Preliminary Selectron Analysis</a:t>
            </a:r>
            <a:endParaRPr lang="en-US"/>
          </a:p>
        </p:txBody>
      </p:sp>
      <p:graphicFrame>
        <p:nvGraphicFramePr>
          <p:cNvPr id="10" name="Diagram 9"/>
          <p:cNvGraphicFramePr/>
          <p:nvPr>
            <p:extLst>
              <p:ext uri="{D42A27DB-BD31-4B8C-83A1-F6EECF244321}">
                <p14:modId xmlns:p14="http://schemas.microsoft.com/office/powerpoint/2010/main" val="142373588"/>
              </p:ext>
            </p:extLst>
          </p:nvPr>
        </p:nvGraphicFramePr>
        <p:xfrm>
          <a:off x="179512" y="764704"/>
          <a:ext cx="5976664"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24" name="Group 23"/>
          <p:cNvGrpSpPr/>
          <p:nvPr/>
        </p:nvGrpSpPr>
        <p:grpSpPr>
          <a:xfrm>
            <a:off x="6228184" y="1592796"/>
            <a:ext cx="2664376" cy="1278778"/>
            <a:chOff x="6228184" y="1196752"/>
            <a:chExt cx="2664376" cy="1278778"/>
          </a:xfrm>
        </p:grpSpPr>
        <p:graphicFrame>
          <p:nvGraphicFramePr>
            <p:cNvPr id="11" name="Object 10"/>
            <p:cNvGraphicFramePr>
              <a:graphicFrameLocks noChangeAspect="1"/>
            </p:cNvGraphicFramePr>
            <p:nvPr/>
          </p:nvGraphicFramePr>
          <p:xfrm>
            <a:off x="8604448" y="1412776"/>
            <a:ext cx="265700" cy="283493"/>
          </p:xfrm>
          <a:graphic>
            <a:graphicData uri="http://schemas.openxmlformats.org/presentationml/2006/ole">
              <mc:AlternateContent xmlns:mc="http://schemas.openxmlformats.org/markup-compatibility/2006">
                <mc:Choice xmlns:v="urn:schemas-microsoft-com:vml" Requires="v">
                  <p:oleObj spid="_x0000_s4370" name="Equazione" r:id="rId10" imgW="190440" imgH="203040" progId="Equation.3">
                    <p:embed/>
                  </p:oleObj>
                </mc:Choice>
                <mc:Fallback>
                  <p:oleObj name="Equazione" r:id="rId10" imgW="190440" imgH="20304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604448" y="1412776"/>
                          <a:ext cx="265700" cy="2834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051" name="Picture 3" descr="D:\SkyDrive\Documenti\Presentazioni\Auxiliary Material\Scalar Pair Production.png"/>
            <p:cNvPicPr>
              <a:picLocks noChangeAspect="1" noChangeArrowheads="1"/>
            </p:cNvPicPr>
            <p:nvPr/>
          </p:nvPicPr>
          <p:blipFill>
            <a:blip r:embed="rId12" cstate="print"/>
            <a:srcRect/>
            <a:stretch>
              <a:fillRect/>
            </a:stretch>
          </p:blipFill>
          <p:spPr bwMode="auto">
            <a:xfrm>
              <a:off x="6372200" y="1196752"/>
              <a:ext cx="2520355" cy="1278778"/>
            </a:xfrm>
            <a:prstGeom prst="rect">
              <a:avLst/>
            </a:prstGeom>
            <a:noFill/>
          </p:spPr>
        </p:pic>
        <p:graphicFrame>
          <p:nvGraphicFramePr>
            <p:cNvPr id="2052" name="Object 4"/>
            <p:cNvGraphicFramePr>
              <a:graphicFrameLocks noChangeAspect="1"/>
            </p:cNvGraphicFramePr>
            <p:nvPr/>
          </p:nvGraphicFramePr>
          <p:xfrm>
            <a:off x="8604448" y="1988840"/>
            <a:ext cx="288112" cy="307405"/>
          </p:xfrm>
          <a:graphic>
            <a:graphicData uri="http://schemas.openxmlformats.org/presentationml/2006/ole">
              <mc:AlternateContent xmlns:mc="http://schemas.openxmlformats.org/markup-compatibility/2006">
                <mc:Choice xmlns:v="urn:schemas-microsoft-com:vml" Requires="v">
                  <p:oleObj spid="_x0000_s4371" name="Equazione" r:id="rId13" imgW="190440" imgH="203040" progId="Equation.3">
                    <p:embed/>
                  </p:oleObj>
                </mc:Choice>
                <mc:Fallback>
                  <p:oleObj name="Equazione" r:id="rId13" imgW="19044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604448" y="1988840"/>
                          <a:ext cx="288112" cy="3074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5"/>
            <p:cNvGraphicFramePr>
              <a:graphicFrameLocks noChangeAspect="1"/>
            </p:cNvGraphicFramePr>
            <p:nvPr/>
          </p:nvGraphicFramePr>
          <p:xfrm>
            <a:off x="6228184" y="2060848"/>
            <a:ext cx="277589" cy="317434"/>
          </p:xfrm>
          <a:graphic>
            <a:graphicData uri="http://schemas.openxmlformats.org/presentationml/2006/ole">
              <mc:AlternateContent xmlns:mc="http://schemas.openxmlformats.org/markup-compatibility/2006">
                <mc:Choice xmlns:v="urn:schemas-microsoft-com:vml" Requires="v">
                  <p:oleObj spid="_x0000_s4372" name="Equazione" r:id="rId15" imgW="177480" imgH="203040" progId="Equation.3">
                    <p:embed/>
                  </p:oleObj>
                </mc:Choice>
                <mc:Fallback>
                  <p:oleObj name="Equazione" r:id="rId15" imgW="17748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28184" y="2060848"/>
                          <a:ext cx="277589" cy="3174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4" name="Object 6"/>
            <p:cNvGraphicFramePr>
              <a:graphicFrameLocks noChangeAspect="1"/>
            </p:cNvGraphicFramePr>
            <p:nvPr/>
          </p:nvGraphicFramePr>
          <p:xfrm>
            <a:off x="6228184" y="1196752"/>
            <a:ext cx="277017" cy="316781"/>
          </p:xfrm>
          <a:graphic>
            <a:graphicData uri="http://schemas.openxmlformats.org/presentationml/2006/ole">
              <mc:AlternateContent xmlns:mc="http://schemas.openxmlformats.org/markup-compatibility/2006">
                <mc:Choice xmlns:v="urn:schemas-microsoft-com:vml" Requires="v">
                  <p:oleObj spid="_x0000_s4373" name="Equazione" r:id="rId17" imgW="177480" imgH="203040" progId="Equation.3">
                    <p:embed/>
                  </p:oleObj>
                </mc:Choice>
                <mc:Fallback>
                  <p:oleObj name="Equazione" r:id="rId17" imgW="177480" imgH="2030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28184" y="1196752"/>
                          <a:ext cx="277017" cy="3167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5" name="Object 7"/>
            <p:cNvGraphicFramePr>
              <a:graphicFrameLocks noChangeAspect="1"/>
            </p:cNvGraphicFramePr>
            <p:nvPr/>
          </p:nvGraphicFramePr>
          <p:xfrm>
            <a:off x="7380312" y="1340768"/>
            <a:ext cx="551037" cy="330869"/>
          </p:xfrm>
          <a:graphic>
            <a:graphicData uri="http://schemas.openxmlformats.org/presentationml/2006/ole">
              <mc:AlternateContent xmlns:mc="http://schemas.openxmlformats.org/markup-compatibility/2006">
                <mc:Choice xmlns:v="urn:schemas-microsoft-com:vml" Requires="v">
                  <p:oleObj spid="_x0000_s4374" name="Equazione" r:id="rId19" imgW="380880" imgH="228600" progId="Equation.3">
                    <p:embed/>
                  </p:oleObj>
                </mc:Choice>
                <mc:Fallback>
                  <p:oleObj name="Equazione" r:id="rId19" imgW="380880" imgH="2286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380312" y="1340768"/>
                          <a:ext cx="551037" cy="3308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Group 24"/>
          <p:cNvGrpSpPr/>
          <p:nvPr/>
        </p:nvGrpSpPr>
        <p:grpSpPr>
          <a:xfrm>
            <a:off x="6732240" y="3939592"/>
            <a:ext cx="1945109" cy="1685652"/>
            <a:chOff x="6732240" y="2924944"/>
            <a:chExt cx="1945109" cy="1685652"/>
          </a:xfrm>
        </p:grpSpPr>
        <p:pic>
          <p:nvPicPr>
            <p:cNvPr id="2056" name="Picture 8" descr="D:\SkyDrive\Documenti\Presentazioni\Auxiliary Material\Scalar Pair tChan Production.png"/>
            <p:cNvPicPr>
              <a:picLocks noChangeAspect="1" noChangeArrowheads="1"/>
            </p:cNvPicPr>
            <p:nvPr/>
          </p:nvPicPr>
          <p:blipFill>
            <a:blip r:embed="rId21" cstate="print"/>
            <a:srcRect/>
            <a:stretch>
              <a:fillRect/>
            </a:stretch>
          </p:blipFill>
          <p:spPr bwMode="auto">
            <a:xfrm>
              <a:off x="7020272" y="2996952"/>
              <a:ext cx="1317623" cy="1604343"/>
            </a:xfrm>
            <a:prstGeom prst="rect">
              <a:avLst/>
            </a:prstGeom>
            <a:noFill/>
          </p:spPr>
        </p:pic>
        <p:graphicFrame>
          <p:nvGraphicFramePr>
            <p:cNvPr id="2057" name="Object 9"/>
            <p:cNvGraphicFramePr>
              <a:graphicFrameLocks noChangeAspect="1"/>
            </p:cNvGraphicFramePr>
            <p:nvPr/>
          </p:nvGraphicFramePr>
          <p:xfrm>
            <a:off x="8388424" y="4293096"/>
            <a:ext cx="288925" cy="306387"/>
          </p:xfrm>
          <a:graphic>
            <a:graphicData uri="http://schemas.openxmlformats.org/presentationml/2006/ole">
              <mc:AlternateContent xmlns:mc="http://schemas.openxmlformats.org/markup-compatibility/2006">
                <mc:Choice xmlns:v="urn:schemas-microsoft-com:vml" Requires="v">
                  <p:oleObj spid="_x0000_s4375" name="Equazione" r:id="rId22" imgW="190440" imgH="203040" progId="Equation.3">
                    <p:embed/>
                  </p:oleObj>
                </mc:Choice>
                <mc:Fallback>
                  <p:oleObj name="Equazione" r:id="rId22" imgW="190440" imgH="203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8424" y="4293096"/>
                          <a:ext cx="288925"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8" name="Object 10"/>
            <p:cNvGraphicFramePr>
              <a:graphicFrameLocks noChangeAspect="1"/>
            </p:cNvGraphicFramePr>
            <p:nvPr/>
          </p:nvGraphicFramePr>
          <p:xfrm>
            <a:off x="6732240" y="4293096"/>
            <a:ext cx="277812" cy="317500"/>
          </p:xfrm>
          <a:graphic>
            <a:graphicData uri="http://schemas.openxmlformats.org/presentationml/2006/ole">
              <mc:AlternateContent xmlns:mc="http://schemas.openxmlformats.org/markup-compatibility/2006">
                <mc:Choice xmlns:v="urn:schemas-microsoft-com:vml" Requires="v">
                  <p:oleObj spid="_x0000_s4376" name="Equazione" r:id="rId23" imgW="177480" imgH="203040" progId="Equation.3">
                    <p:embed/>
                  </p:oleObj>
                </mc:Choice>
                <mc:Fallback>
                  <p:oleObj name="Equazione" r:id="rId23" imgW="177480" imgH="2030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6732240" y="4293096"/>
                          <a:ext cx="277812"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9" name="Object 11"/>
            <p:cNvGraphicFramePr>
              <a:graphicFrameLocks noChangeAspect="1"/>
            </p:cNvGraphicFramePr>
            <p:nvPr/>
          </p:nvGraphicFramePr>
          <p:xfrm>
            <a:off x="6732240" y="2924944"/>
            <a:ext cx="277812" cy="315913"/>
          </p:xfrm>
          <a:graphic>
            <a:graphicData uri="http://schemas.openxmlformats.org/presentationml/2006/ole">
              <mc:AlternateContent xmlns:mc="http://schemas.openxmlformats.org/markup-compatibility/2006">
                <mc:Choice xmlns:v="urn:schemas-microsoft-com:vml" Requires="v">
                  <p:oleObj spid="_x0000_s4377" name="Equazione" r:id="rId25" imgW="177480" imgH="203040" progId="Equation.3">
                    <p:embed/>
                  </p:oleObj>
                </mc:Choice>
                <mc:Fallback>
                  <p:oleObj name="Equazione" r:id="rId25" imgW="177480" imgH="2030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32240" y="2924944"/>
                          <a:ext cx="277812" cy="315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0" name="Object 12"/>
            <p:cNvGraphicFramePr>
              <a:graphicFrameLocks noChangeAspect="1"/>
            </p:cNvGraphicFramePr>
            <p:nvPr/>
          </p:nvGraphicFramePr>
          <p:xfrm>
            <a:off x="7668344" y="3645024"/>
            <a:ext cx="293688" cy="330200"/>
          </p:xfrm>
          <a:graphic>
            <a:graphicData uri="http://schemas.openxmlformats.org/presentationml/2006/ole">
              <mc:AlternateContent xmlns:mc="http://schemas.openxmlformats.org/markup-compatibility/2006">
                <mc:Choice xmlns:v="urn:schemas-microsoft-com:vml" Requires="v">
                  <p:oleObj spid="_x0000_s4378" name="Equazione" r:id="rId27" imgW="203040" imgH="228600" progId="Equation.3">
                    <p:embed/>
                  </p:oleObj>
                </mc:Choice>
                <mc:Fallback>
                  <p:oleObj name="Equazione" r:id="rId27" imgW="20304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668344" y="3645024"/>
                          <a:ext cx="293688" cy="330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1" name="Object 13"/>
            <p:cNvGraphicFramePr>
              <a:graphicFrameLocks noChangeAspect="1"/>
            </p:cNvGraphicFramePr>
            <p:nvPr/>
          </p:nvGraphicFramePr>
          <p:xfrm>
            <a:off x="8388424" y="2996952"/>
            <a:ext cx="265113" cy="284163"/>
          </p:xfrm>
          <a:graphic>
            <a:graphicData uri="http://schemas.openxmlformats.org/presentationml/2006/ole">
              <mc:AlternateContent xmlns:mc="http://schemas.openxmlformats.org/markup-compatibility/2006">
                <mc:Choice xmlns:v="urn:schemas-microsoft-com:vml" Requires="v">
                  <p:oleObj spid="_x0000_s4379" name="Equazione" r:id="rId29" imgW="190440" imgH="203040" progId="Equation.3">
                    <p:embed/>
                  </p:oleObj>
                </mc:Choice>
                <mc:Fallback>
                  <p:oleObj name="Equazione" r:id="rId29" imgW="190440" imgH="2030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388424" y="2996952"/>
                          <a:ext cx="265113" cy="284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2063" name="Object 15"/>
          <p:cNvGraphicFramePr>
            <a:graphicFrameLocks noChangeAspect="1"/>
          </p:cNvGraphicFramePr>
          <p:nvPr>
            <p:extLst>
              <p:ext uri="{D42A27DB-BD31-4B8C-83A1-F6EECF244321}">
                <p14:modId xmlns:p14="http://schemas.microsoft.com/office/powerpoint/2010/main" val="2894803942"/>
              </p:ext>
            </p:extLst>
          </p:nvPr>
        </p:nvGraphicFramePr>
        <p:xfrm>
          <a:off x="2991123" y="1700808"/>
          <a:ext cx="212725" cy="268287"/>
        </p:xfrm>
        <a:graphic>
          <a:graphicData uri="http://schemas.openxmlformats.org/presentationml/2006/ole">
            <mc:AlternateContent xmlns:mc="http://schemas.openxmlformats.org/markup-compatibility/2006">
              <mc:Choice xmlns:v="urn:schemas-microsoft-com:vml" Requires="v">
                <p:oleObj spid="_x0000_s4380" name="Equazione" r:id="rId31" imgW="139680" imgH="177480" progId="Equation.3">
                  <p:embed/>
                </p:oleObj>
              </mc:Choice>
              <mc:Fallback>
                <p:oleObj name="Equazione" r:id="rId31" imgW="139680" imgH="1774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991123" y="1700808"/>
                        <a:ext cx="212725"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4" name="Object 16"/>
          <p:cNvGraphicFramePr>
            <a:graphicFrameLocks noChangeAspect="1"/>
          </p:cNvGraphicFramePr>
          <p:nvPr>
            <p:extLst>
              <p:ext uri="{D42A27DB-BD31-4B8C-83A1-F6EECF244321}">
                <p14:modId xmlns:p14="http://schemas.microsoft.com/office/powerpoint/2010/main" val="2625683259"/>
              </p:ext>
            </p:extLst>
          </p:nvPr>
        </p:nvGraphicFramePr>
        <p:xfrm>
          <a:off x="3563888" y="1700808"/>
          <a:ext cx="231775" cy="306387"/>
        </p:xfrm>
        <a:graphic>
          <a:graphicData uri="http://schemas.openxmlformats.org/presentationml/2006/ole">
            <mc:AlternateContent xmlns:mc="http://schemas.openxmlformats.org/markup-compatibility/2006">
              <mc:Choice xmlns:v="urn:schemas-microsoft-com:vml" Requires="v">
                <p:oleObj spid="_x0000_s4381" name="Equazione" r:id="rId33" imgW="152280" imgH="203040" progId="Equation.3">
                  <p:embed/>
                </p:oleObj>
              </mc:Choice>
              <mc:Fallback>
                <p:oleObj name="Equazione" r:id="rId33" imgW="152280" imgH="20304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63888" y="1700808"/>
                        <a:ext cx="231775"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5" name="Object 17"/>
          <p:cNvGraphicFramePr>
            <a:graphicFrameLocks noChangeAspect="1"/>
          </p:cNvGraphicFramePr>
          <p:nvPr>
            <p:extLst>
              <p:ext uri="{D42A27DB-BD31-4B8C-83A1-F6EECF244321}">
                <p14:modId xmlns:p14="http://schemas.microsoft.com/office/powerpoint/2010/main" val="1579114223"/>
              </p:ext>
            </p:extLst>
          </p:nvPr>
        </p:nvGraphicFramePr>
        <p:xfrm>
          <a:off x="2339752" y="3068960"/>
          <a:ext cx="212725" cy="268287"/>
        </p:xfrm>
        <a:graphic>
          <a:graphicData uri="http://schemas.openxmlformats.org/presentationml/2006/ole">
            <mc:AlternateContent xmlns:mc="http://schemas.openxmlformats.org/markup-compatibility/2006">
              <mc:Choice xmlns:v="urn:schemas-microsoft-com:vml" Requires="v">
                <p:oleObj spid="_x0000_s4382" name="Equazione" r:id="rId35" imgW="139680" imgH="177480" progId="Equation.3">
                  <p:embed/>
                </p:oleObj>
              </mc:Choice>
              <mc:Fallback>
                <p:oleObj name="Equazione" r:id="rId35" imgW="139680" imgH="1774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339752" y="3068960"/>
                        <a:ext cx="212725"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6" name="Object 18"/>
          <p:cNvGraphicFramePr>
            <a:graphicFrameLocks noChangeAspect="1"/>
          </p:cNvGraphicFramePr>
          <p:nvPr>
            <p:extLst>
              <p:ext uri="{D42A27DB-BD31-4B8C-83A1-F6EECF244321}">
                <p14:modId xmlns:p14="http://schemas.microsoft.com/office/powerpoint/2010/main" val="1791088055"/>
              </p:ext>
            </p:extLst>
          </p:nvPr>
        </p:nvGraphicFramePr>
        <p:xfrm>
          <a:off x="2703091" y="3356992"/>
          <a:ext cx="212725" cy="268287"/>
        </p:xfrm>
        <a:graphic>
          <a:graphicData uri="http://schemas.openxmlformats.org/presentationml/2006/ole">
            <mc:AlternateContent xmlns:mc="http://schemas.openxmlformats.org/markup-compatibility/2006">
              <mc:Choice xmlns:v="urn:schemas-microsoft-com:vml" Requires="v">
                <p:oleObj spid="_x0000_s4383" name="Equazione" r:id="rId36" imgW="139680" imgH="177480" progId="Equation.3">
                  <p:embed/>
                </p:oleObj>
              </mc:Choice>
              <mc:Fallback>
                <p:oleObj name="Equazione" r:id="rId36" imgW="139680" imgH="17748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2703091" y="3356992"/>
                        <a:ext cx="212725" cy="268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7" name="Object 19"/>
          <p:cNvGraphicFramePr>
            <a:graphicFrameLocks noChangeAspect="1"/>
          </p:cNvGraphicFramePr>
          <p:nvPr>
            <p:extLst>
              <p:ext uri="{D42A27DB-BD31-4B8C-83A1-F6EECF244321}">
                <p14:modId xmlns:p14="http://schemas.microsoft.com/office/powerpoint/2010/main" val="2082429116"/>
              </p:ext>
            </p:extLst>
          </p:nvPr>
        </p:nvGraphicFramePr>
        <p:xfrm>
          <a:off x="755576" y="4903763"/>
          <a:ext cx="271463" cy="325437"/>
        </p:xfrm>
        <a:graphic>
          <a:graphicData uri="http://schemas.openxmlformats.org/presentationml/2006/ole">
            <mc:AlternateContent xmlns:mc="http://schemas.openxmlformats.org/markup-compatibility/2006">
              <mc:Choice xmlns:v="urn:schemas-microsoft-com:vml" Requires="v">
                <p:oleObj spid="_x0000_s4384" name="Equazione" r:id="rId37" imgW="177480" imgH="215640" progId="Equation.3">
                  <p:embed/>
                </p:oleObj>
              </mc:Choice>
              <mc:Fallback>
                <p:oleObj name="Equazione" r:id="rId37" imgW="1774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5576" y="4903763"/>
                        <a:ext cx="271463" cy="325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8" name="Object 20"/>
          <p:cNvGraphicFramePr>
            <a:graphicFrameLocks noChangeAspect="1"/>
          </p:cNvGraphicFramePr>
          <p:nvPr>
            <p:extLst>
              <p:ext uri="{D42A27DB-BD31-4B8C-83A1-F6EECF244321}">
                <p14:modId xmlns:p14="http://schemas.microsoft.com/office/powerpoint/2010/main" val="3190370038"/>
              </p:ext>
            </p:extLst>
          </p:nvPr>
        </p:nvGraphicFramePr>
        <p:xfrm>
          <a:off x="1403264" y="4903762"/>
          <a:ext cx="252412" cy="325438"/>
        </p:xfrm>
        <a:graphic>
          <a:graphicData uri="http://schemas.openxmlformats.org/presentationml/2006/ole">
            <mc:AlternateContent xmlns:mc="http://schemas.openxmlformats.org/markup-compatibility/2006">
              <mc:Choice xmlns:v="urn:schemas-microsoft-com:vml" Requires="v">
                <p:oleObj spid="_x0000_s4385" name="Equazione" r:id="rId39" imgW="164880" imgH="215640" progId="Equation.3">
                  <p:embed/>
                </p:oleObj>
              </mc:Choice>
              <mc:Fallback>
                <p:oleObj name="Equazione" r:id="rId39" imgW="164880" imgH="215640" progId="Equation.3">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403264" y="4903762"/>
                        <a:ext cx="252412" cy="325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1990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Nemesis\Documents\Shared Folder\Documents\TPC Docs\Presentazioni &amp; Posters\Logos\Intestazione.jpg"/>
          <p:cNvPicPr>
            <a:picLocks noChangeAspect="1" noChangeArrowheads="1"/>
          </p:cNvPicPr>
          <p:nvPr/>
        </p:nvPicPr>
        <p:blipFill>
          <a:blip r:embed="rId4" cstate="print"/>
          <a:srcRect/>
          <a:stretch>
            <a:fillRect/>
          </a:stretch>
        </p:blipFill>
        <p:spPr bwMode="auto">
          <a:xfrm>
            <a:off x="0" y="1"/>
            <a:ext cx="9144000" cy="657306"/>
          </a:xfrm>
          <a:prstGeom prst="rect">
            <a:avLst/>
          </a:prstGeom>
          <a:noFill/>
        </p:spPr>
      </p:pic>
      <p:sp>
        <p:nvSpPr>
          <p:cNvPr id="5" name="TextBox 4"/>
          <p:cNvSpPr txBox="1"/>
          <p:nvPr/>
        </p:nvSpPr>
        <p:spPr>
          <a:xfrm>
            <a:off x="1259632" y="44624"/>
            <a:ext cx="7200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S-Electron decays</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Date Placeholder 6"/>
          <p:cNvSpPr>
            <a:spLocks noGrp="1"/>
          </p:cNvSpPr>
          <p:nvPr>
            <p:ph type="dt" sz="half" idx="10"/>
          </p:nvPr>
        </p:nvSpPr>
        <p:spPr/>
        <p:txBody>
          <a:bodyPr/>
          <a:lstStyle/>
          <a:p>
            <a:r>
              <a:rPr lang="it-IT" smtClean="0"/>
              <a:t>19/11/2012</a:t>
            </a:r>
            <a:endParaRPr lang="en-US"/>
          </a:p>
        </p:txBody>
      </p:sp>
      <p:sp>
        <p:nvSpPr>
          <p:cNvPr id="8" name="Slide Number Placeholder 7"/>
          <p:cNvSpPr>
            <a:spLocks noGrp="1"/>
          </p:cNvSpPr>
          <p:nvPr>
            <p:ph type="sldNum" sz="quarter" idx="12"/>
          </p:nvPr>
        </p:nvSpPr>
        <p:spPr/>
        <p:txBody>
          <a:bodyPr/>
          <a:lstStyle/>
          <a:p>
            <a:fld id="{6217B9A8-7FB5-4B83-AC1B-ADE2CB30F8F8}" type="slidenum">
              <a:rPr lang="en-US" smtClean="0"/>
              <a:pPr/>
              <a:t>6</a:t>
            </a:fld>
            <a:endParaRPr lang="en-US"/>
          </a:p>
        </p:txBody>
      </p:sp>
      <p:sp>
        <p:nvSpPr>
          <p:cNvPr id="9" name="Footer Placeholder 8"/>
          <p:cNvSpPr>
            <a:spLocks noGrp="1"/>
          </p:cNvSpPr>
          <p:nvPr>
            <p:ph type="ftr" sz="quarter" idx="11"/>
          </p:nvPr>
        </p:nvSpPr>
        <p:spPr/>
        <p:txBody>
          <a:bodyPr/>
          <a:lstStyle/>
          <a:p>
            <a:r>
              <a:rPr lang="en-US" smtClean="0"/>
              <a:t>Stefano Caiazza - Preliminary Selectron Analysis</a:t>
            </a:r>
            <a:endParaRPr lang="en-US"/>
          </a:p>
        </p:txBody>
      </p:sp>
      <p:graphicFrame>
        <p:nvGraphicFramePr>
          <p:cNvPr id="10" name="Diagram 9"/>
          <p:cNvGraphicFramePr/>
          <p:nvPr>
            <p:extLst>
              <p:ext uri="{D42A27DB-BD31-4B8C-83A1-F6EECF244321}">
                <p14:modId xmlns:p14="http://schemas.microsoft.com/office/powerpoint/2010/main" val="970776284"/>
              </p:ext>
            </p:extLst>
          </p:nvPr>
        </p:nvGraphicFramePr>
        <p:xfrm>
          <a:off x="179512" y="764704"/>
          <a:ext cx="5832648"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14" name="Group 13"/>
          <p:cNvGrpSpPr/>
          <p:nvPr/>
        </p:nvGrpSpPr>
        <p:grpSpPr>
          <a:xfrm>
            <a:off x="6588224" y="2996952"/>
            <a:ext cx="2266392" cy="1332148"/>
            <a:chOff x="6657975" y="1268760"/>
            <a:chExt cx="2266392" cy="1332148"/>
          </a:xfrm>
        </p:grpSpPr>
        <p:pic>
          <p:nvPicPr>
            <p:cNvPr id="25603" name="Picture 3" descr="D:\SkyDrive\Documenti\Presentazioni\Auxiliary Material\Scalar Fermion Decay.png"/>
            <p:cNvPicPr>
              <a:picLocks noChangeAspect="1" noChangeArrowheads="1"/>
            </p:cNvPicPr>
            <p:nvPr/>
          </p:nvPicPr>
          <p:blipFill>
            <a:blip r:embed="rId10" cstate="print"/>
            <a:srcRect/>
            <a:stretch>
              <a:fillRect/>
            </a:stretch>
          </p:blipFill>
          <p:spPr bwMode="auto">
            <a:xfrm>
              <a:off x="6804248" y="1268760"/>
              <a:ext cx="1496836" cy="1332148"/>
            </a:xfrm>
            <a:prstGeom prst="rect">
              <a:avLst/>
            </a:prstGeom>
            <a:noFill/>
          </p:spPr>
        </p:pic>
        <p:graphicFrame>
          <p:nvGraphicFramePr>
            <p:cNvPr id="25605" name="Object 5"/>
            <p:cNvGraphicFramePr>
              <a:graphicFrameLocks noChangeAspect="1"/>
            </p:cNvGraphicFramePr>
            <p:nvPr/>
          </p:nvGraphicFramePr>
          <p:xfrm>
            <a:off x="6657975" y="1609725"/>
            <a:ext cx="290513" cy="306388"/>
          </p:xfrm>
          <a:graphic>
            <a:graphicData uri="http://schemas.openxmlformats.org/presentationml/2006/ole">
              <mc:AlternateContent xmlns:mc="http://schemas.openxmlformats.org/markup-compatibility/2006">
                <mc:Choice xmlns:v="urn:schemas-microsoft-com:vml" Requires="v">
                  <p:oleObj spid="_x0000_s5184" name="Equazione" r:id="rId11" imgW="190440" imgH="203040" progId="Equation.3">
                    <p:embed/>
                  </p:oleObj>
                </mc:Choice>
                <mc:Fallback>
                  <p:oleObj name="Equazione" r:id="rId11" imgW="190440" imgH="2030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57975" y="1609725"/>
                          <a:ext cx="290513"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6" name="Object 6"/>
            <p:cNvGraphicFramePr>
              <a:graphicFrameLocks noChangeAspect="1"/>
            </p:cNvGraphicFramePr>
            <p:nvPr/>
          </p:nvGraphicFramePr>
          <p:xfrm>
            <a:off x="8208404" y="1304764"/>
            <a:ext cx="600075" cy="363538"/>
          </p:xfrm>
          <a:graphic>
            <a:graphicData uri="http://schemas.openxmlformats.org/presentationml/2006/ole">
              <mc:AlternateContent xmlns:mc="http://schemas.openxmlformats.org/markup-compatibility/2006">
                <mc:Choice xmlns:v="urn:schemas-microsoft-com:vml" Requires="v">
                  <p:oleObj spid="_x0000_s5185" name="Equazione" r:id="rId13" imgW="393480" imgH="241200" progId="Equation.3">
                    <p:embed/>
                  </p:oleObj>
                </mc:Choice>
                <mc:Fallback>
                  <p:oleObj name="Equazione" r:id="rId13" imgW="393480" imgH="2412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08404" y="1304764"/>
                          <a:ext cx="600075"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7" name="Object 7"/>
            <p:cNvGraphicFramePr>
              <a:graphicFrameLocks noChangeAspect="1"/>
            </p:cNvGraphicFramePr>
            <p:nvPr/>
          </p:nvGraphicFramePr>
          <p:xfrm>
            <a:off x="8208404" y="2168860"/>
            <a:ext cx="715963" cy="344487"/>
          </p:xfrm>
          <a:graphic>
            <a:graphicData uri="http://schemas.openxmlformats.org/presentationml/2006/ole">
              <mc:AlternateContent xmlns:mc="http://schemas.openxmlformats.org/markup-compatibility/2006">
                <mc:Choice xmlns:v="urn:schemas-microsoft-com:vml" Requires="v">
                  <p:oleObj spid="_x0000_s5186" name="Equazione" r:id="rId15" imgW="469800" imgH="228600" progId="Equation.3">
                    <p:embed/>
                  </p:oleObj>
                </mc:Choice>
                <mc:Fallback>
                  <p:oleObj name="Equazione" r:id="rId15" imgW="469800" imgH="2286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208404" y="2168860"/>
                          <a:ext cx="715963" cy="344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393113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Nemesis\Documents\Shared Folder\Documents\TPC Docs\Presentazioni &amp; Posters\Logos\Intestazione.jpg"/>
          <p:cNvPicPr>
            <a:picLocks noChangeAspect="1" noChangeArrowheads="1"/>
          </p:cNvPicPr>
          <p:nvPr/>
        </p:nvPicPr>
        <p:blipFill>
          <a:blip r:embed="rId10" cstate="print"/>
          <a:srcRect/>
          <a:stretch>
            <a:fillRect/>
          </a:stretch>
        </p:blipFill>
        <p:spPr bwMode="auto">
          <a:xfrm>
            <a:off x="0" y="1"/>
            <a:ext cx="9144000" cy="657306"/>
          </a:xfrm>
          <a:prstGeom prst="rect">
            <a:avLst/>
          </a:prstGeom>
          <a:noFill/>
        </p:spPr>
      </p:pic>
      <p:sp>
        <p:nvSpPr>
          <p:cNvPr id="5" name="TextBox 4"/>
          <p:cNvSpPr txBox="1"/>
          <p:nvPr/>
        </p:nvSpPr>
        <p:spPr>
          <a:xfrm>
            <a:off x="1259632" y="44624"/>
            <a:ext cx="72008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Two body decay of a scalar particle</a:t>
            </a:r>
            <a:endParaRPr lang="en-US"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7" name="Date Placeholder 6"/>
          <p:cNvSpPr>
            <a:spLocks noGrp="1"/>
          </p:cNvSpPr>
          <p:nvPr>
            <p:ph type="dt" sz="half" idx="10"/>
          </p:nvPr>
        </p:nvSpPr>
        <p:spPr/>
        <p:txBody>
          <a:bodyPr/>
          <a:lstStyle/>
          <a:p>
            <a:r>
              <a:rPr lang="it-IT" smtClean="0"/>
              <a:t>19/11/2012</a:t>
            </a:r>
            <a:endParaRPr lang="en-US"/>
          </a:p>
        </p:txBody>
      </p:sp>
      <p:sp>
        <p:nvSpPr>
          <p:cNvPr id="8" name="Slide Number Placeholder 7"/>
          <p:cNvSpPr>
            <a:spLocks noGrp="1"/>
          </p:cNvSpPr>
          <p:nvPr>
            <p:ph type="sldNum" sz="quarter" idx="12"/>
          </p:nvPr>
        </p:nvSpPr>
        <p:spPr/>
        <p:txBody>
          <a:bodyPr/>
          <a:lstStyle/>
          <a:p>
            <a:fld id="{6217B9A8-7FB5-4B83-AC1B-ADE2CB30F8F8}"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Stefano Caiazza - Preliminary Selectron Analysis</a:t>
            </a:r>
            <a:endParaRPr lang="en-US"/>
          </a:p>
        </p:txBody>
      </p:sp>
      <p:graphicFrame>
        <p:nvGraphicFramePr>
          <p:cNvPr id="10" name="Diagram 9"/>
          <p:cNvGraphicFramePr/>
          <p:nvPr>
            <p:extLst>
              <p:ext uri="{D42A27DB-BD31-4B8C-83A1-F6EECF244321}">
                <p14:modId xmlns:p14="http://schemas.microsoft.com/office/powerpoint/2010/main" val="3969102990"/>
              </p:ext>
            </p:extLst>
          </p:nvPr>
        </p:nvGraphicFramePr>
        <p:xfrm>
          <a:off x="251520" y="836712"/>
          <a:ext cx="5311593" cy="536459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4" name="Picture 13" descr="addin_tmp.png"/>
          <p:cNvPicPr>
            <a:picLocks noChangeAspect="1"/>
          </p:cNvPicPr>
          <p:nvPr>
            <p:custDataLst>
              <p:tags r:id="rId1"/>
            </p:custDataLst>
          </p:nvPr>
        </p:nvPicPr>
        <p:blipFill>
          <a:blip r:embed="rId16" cstate="print"/>
          <a:stretch>
            <a:fillRect/>
          </a:stretch>
        </p:blipFill>
        <p:spPr>
          <a:xfrm>
            <a:off x="6578679" y="1412776"/>
            <a:ext cx="1449705" cy="472440"/>
          </a:xfrm>
          <a:prstGeom prst="rect">
            <a:avLst/>
          </a:prstGeom>
        </p:spPr>
      </p:pic>
      <p:pic>
        <p:nvPicPr>
          <p:cNvPr id="16" name="Picture 15" descr="addin_tmp.png"/>
          <p:cNvPicPr>
            <a:picLocks noChangeAspect="1"/>
          </p:cNvPicPr>
          <p:nvPr>
            <p:custDataLst>
              <p:tags r:id="rId2"/>
            </p:custDataLst>
          </p:nvPr>
        </p:nvPicPr>
        <p:blipFill>
          <a:blip r:embed="rId17" cstate="print"/>
          <a:stretch>
            <a:fillRect/>
          </a:stretch>
        </p:blipFill>
        <p:spPr>
          <a:xfrm>
            <a:off x="6012160" y="980728"/>
            <a:ext cx="800100" cy="215265"/>
          </a:xfrm>
          <a:prstGeom prst="rect">
            <a:avLst/>
          </a:prstGeom>
        </p:spPr>
      </p:pic>
      <p:pic>
        <p:nvPicPr>
          <p:cNvPr id="30" name="Picture 29" descr="addin_tmp.png"/>
          <p:cNvPicPr>
            <a:picLocks noChangeAspect="1"/>
          </p:cNvPicPr>
          <p:nvPr>
            <p:custDataLst>
              <p:tags r:id="rId3"/>
            </p:custDataLst>
          </p:nvPr>
        </p:nvPicPr>
        <p:blipFill>
          <a:blip r:embed="rId18" cstate="print"/>
          <a:stretch>
            <a:fillRect/>
          </a:stretch>
        </p:blipFill>
        <p:spPr>
          <a:xfrm>
            <a:off x="6041268" y="2060848"/>
            <a:ext cx="2743200" cy="281940"/>
          </a:xfrm>
          <a:prstGeom prst="rect">
            <a:avLst/>
          </a:prstGeom>
        </p:spPr>
      </p:pic>
      <p:pic>
        <p:nvPicPr>
          <p:cNvPr id="17" name="Picture 16" descr="addin_tmp.png"/>
          <p:cNvPicPr>
            <a:picLocks noChangeAspect="1"/>
          </p:cNvPicPr>
          <p:nvPr>
            <p:custDataLst>
              <p:tags r:id="rId4"/>
            </p:custDataLst>
          </p:nvPr>
        </p:nvPicPr>
        <p:blipFill>
          <a:blip r:embed="rId19" cstate="print"/>
          <a:stretch>
            <a:fillRect/>
          </a:stretch>
        </p:blipFill>
        <p:spPr>
          <a:xfrm>
            <a:off x="6012161" y="2492896"/>
            <a:ext cx="2790825" cy="281940"/>
          </a:xfrm>
          <a:prstGeom prst="rect">
            <a:avLst/>
          </a:prstGeom>
        </p:spPr>
      </p:pic>
      <p:grpSp>
        <p:nvGrpSpPr>
          <p:cNvPr id="31" name="Group 30"/>
          <p:cNvGrpSpPr/>
          <p:nvPr/>
        </p:nvGrpSpPr>
        <p:grpSpPr>
          <a:xfrm>
            <a:off x="5906931" y="4005064"/>
            <a:ext cx="3093561" cy="2052228"/>
            <a:chOff x="5906931" y="4005064"/>
            <a:chExt cx="3093561" cy="2052228"/>
          </a:xfrm>
        </p:grpSpPr>
        <p:pic>
          <p:nvPicPr>
            <p:cNvPr id="43012" name="Picture 4" descr="http://www.aishack.in/wp-content/uploads/2010/02/uniform_distribution.gif"/>
            <p:cNvPicPr>
              <a:picLocks noChangeAspect="1" noChangeArrowheads="1"/>
            </p:cNvPicPr>
            <p:nvPr/>
          </p:nvPicPr>
          <p:blipFill>
            <a:blip r:embed="rId20" cstate="print"/>
            <a:srcRect/>
            <a:stretch>
              <a:fillRect/>
            </a:stretch>
          </p:blipFill>
          <p:spPr bwMode="auto">
            <a:xfrm>
              <a:off x="5906931" y="4005064"/>
              <a:ext cx="3093561" cy="1872208"/>
            </a:xfrm>
            <a:prstGeom prst="rect">
              <a:avLst/>
            </a:prstGeom>
            <a:noFill/>
          </p:spPr>
        </p:pic>
        <p:pic>
          <p:nvPicPr>
            <p:cNvPr id="20" name="Picture 19" descr="addin_tmp.png"/>
            <p:cNvPicPr>
              <a:picLocks noChangeAspect="1"/>
            </p:cNvPicPr>
            <p:nvPr>
              <p:custDataLst>
                <p:tags r:id="rId7"/>
              </p:custDataLst>
            </p:nvPr>
          </p:nvPicPr>
          <p:blipFill>
            <a:blip r:embed="rId21" cstate="print"/>
            <a:stretch>
              <a:fillRect/>
            </a:stretch>
          </p:blipFill>
          <p:spPr>
            <a:xfrm>
              <a:off x="8541684" y="5841268"/>
              <a:ext cx="386800" cy="216024"/>
            </a:xfrm>
            <a:prstGeom prst="rect">
              <a:avLst/>
            </a:prstGeom>
          </p:spPr>
        </p:pic>
        <p:sp>
          <p:nvSpPr>
            <p:cNvPr id="27" name="Freeform 26"/>
            <p:cNvSpPr/>
            <p:nvPr/>
          </p:nvSpPr>
          <p:spPr>
            <a:xfrm>
              <a:off x="6840252" y="4927076"/>
              <a:ext cx="288032" cy="873551"/>
            </a:xfrm>
            <a:custGeom>
              <a:avLst/>
              <a:gdLst>
                <a:gd name="connsiteX0" fmla="*/ 0 w 688157"/>
                <a:gd name="connsiteY0" fmla="*/ 842128 h 873551"/>
                <a:gd name="connsiteX1" fmla="*/ 160256 w 688157"/>
                <a:gd name="connsiteY1" fmla="*/ 832701 h 873551"/>
                <a:gd name="connsiteX2" fmla="*/ 301658 w 688157"/>
                <a:gd name="connsiteY2" fmla="*/ 597031 h 873551"/>
                <a:gd name="connsiteX3" fmla="*/ 320512 w 688157"/>
                <a:gd name="connsiteY3" fmla="*/ 295373 h 873551"/>
                <a:gd name="connsiteX4" fmla="*/ 377072 w 688157"/>
                <a:gd name="connsiteY4" fmla="*/ 97411 h 873551"/>
                <a:gd name="connsiteX5" fmla="*/ 593889 w 688157"/>
                <a:gd name="connsiteY5" fmla="*/ 12569 h 873551"/>
                <a:gd name="connsiteX6" fmla="*/ 688157 w 688157"/>
                <a:gd name="connsiteY6" fmla="*/ 21996 h 873551"/>
                <a:gd name="connsiteX7" fmla="*/ 688157 w 688157"/>
                <a:gd name="connsiteY7" fmla="*/ 21996 h 8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157" h="873551">
                  <a:moveTo>
                    <a:pt x="0" y="842128"/>
                  </a:moveTo>
                  <a:cubicBezTo>
                    <a:pt x="54990" y="857839"/>
                    <a:pt x="109980" y="873551"/>
                    <a:pt x="160256" y="832701"/>
                  </a:cubicBezTo>
                  <a:cubicBezTo>
                    <a:pt x="210532" y="791851"/>
                    <a:pt x="274949" y="686586"/>
                    <a:pt x="301658" y="597031"/>
                  </a:cubicBezTo>
                  <a:cubicBezTo>
                    <a:pt x="328367" y="507476"/>
                    <a:pt x="307943" y="378643"/>
                    <a:pt x="320512" y="295373"/>
                  </a:cubicBezTo>
                  <a:cubicBezTo>
                    <a:pt x="333081" y="212103"/>
                    <a:pt x="331509" y="144545"/>
                    <a:pt x="377072" y="97411"/>
                  </a:cubicBezTo>
                  <a:cubicBezTo>
                    <a:pt x="422635" y="50277"/>
                    <a:pt x="542042" y="25138"/>
                    <a:pt x="593889" y="12569"/>
                  </a:cubicBezTo>
                  <a:cubicBezTo>
                    <a:pt x="645736" y="0"/>
                    <a:pt x="688157" y="21996"/>
                    <a:pt x="688157" y="21996"/>
                  </a:cubicBezTo>
                  <a:lnTo>
                    <a:pt x="688157" y="21996"/>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
          <p:nvSpPr>
            <p:cNvPr id="28" name="Freeform 27"/>
            <p:cNvSpPr/>
            <p:nvPr/>
          </p:nvSpPr>
          <p:spPr>
            <a:xfrm flipH="1">
              <a:off x="7776354" y="4941168"/>
              <a:ext cx="324037" cy="873551"/>
            </a:xfrm>
            <a:custGeom>
              <a:avLst/>
              <a:gdLst>
                <a:gd name="connsiteX0" fmla="*/ 0 w 688157"/>
                <a:gd name="connsiteY0" fmla="*/ 842128 h 873551"/>
                <a:gd name="connsiteX1" fmla="*/ 160256 w 688157"/>
                <a:gd name="connsiteY1" fmla="*/ 832701 h 873551"/>
                <a:gd name="connsiteX2" fmla="*/ 301658 w 688157"/>
                <a:gd name="connsiteY2" fmla="*/ 597031 h 873551"/>
                <a:gd name="connsiteX3" fmla="*/ 320512 w 688157"/>
                <a:gd name="connsiteY3" fmla="*/ 295373 h 873551"/>
                <a:gd name="connsiteX4" fmla="*/ 377072 w 688157"/>
                <a:gd name="connsiteY4" fmla="*/ 97411 h 873551"/>
                <a:gd name="connsiteX5" fmla="*/ 593889 w 688157"/>
                <a:gd name="connsiteY5" fmla="*/ 12569 h 873551"/>
                <a:gd name="connsiteX6" fmla="*/ 688157 w 688157"/>
                <a:gd name="connsiteY6" fmla="*/ 21996 h 873551"/>
                <a:gd name="connsiteX7" fmla="*/ 688157 w 688157"/>
                <a:gd name="connsiteY7" fmla="*/ 21996 h 87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157" h="873551">
                  <a:moveTo>
                    <a:pt x="0" y="842128"/>
                  </a:moveTo>
                  <a:cubicBezTo>
                    <a:pt x="54990" y="857839"/>
                    <a:pt x="109980" y="873551"/>
                    <a:pt x="160256" y="832701"/>
                  </a:cubicBezTo>
                  <a:cubicBezTo>
                    <a:pt x="210532" y="791851"/>
                    <a:pt x="274949" y="686586"/>
                    <a:pt x="301658" y="597031"/>
                  </a:cubicBezTo>
                  <a:cubicBezTo>
                    <a:pt x="328367" y="507476"/>
                    <a:pt x="307943" y="378643"/>
                    <a:pt x="320512" y="295373"/>
                  </a:cubicBezTo>
                  <a:cubicBezTo>
                    <a:pt x="333081" y="212103"/>
                    <a:pt x="331509" y="144545"/>
                    <a:pt x="377072" y="97411"/>
                  </a:cubicBezTo>
                  <a:cubicBezTo>
                    <a:pt x="422635" y="50277"/>
                    <a:pt x="542042" y="25138"/>
                    <a:pt x="593889" y="12569"/>
                  </a:cubicBezTo>
                  <a:cubicBezTo>
                    <a:pt x="645736" y="0"/>
                    <a:pt x="688157" y="21996"/>
                    <a:pt x="688157" y="21996"/>
                  </a:cubicBezTo>
                  <a:lnTo>
                    <a:pt x="688157" y="21996"/>
                  </a:lnTo>
                </a:path>
              </a:pathLst>
            </a:cu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pic>
        <p:nvPicPr>
          <p:cNvPr id="19" name="Picture 18" descr="addin_tmp.png"/>
          <p:cNvPicPr>
            <a:picLocks noChangeAspect="1"/>
          </p:cNvPicPr>
          <p:nvPr>
            <p:custDataLst>
              <p:tags r:id="rId5"/>
            </p:custDataLst>
          </p:nvPr>
        </p:nvPicPr>
        <p:blipFill>
          <a:blip r:embed="rId22" cstate="print"/>
          <a:stretch>
            <a:fillRect/>
          </a:stretch>
        </p:blipFill>
        <p:spPr>
          <a:xfrm>
            <a:off x="5743133" y="2996952"/>
            <a:ext cx="3221355" cy="278130"/>
          </a:xfrm>
          <a:prstGeom prst="rect">
            <a:avLst/>
          </a:prstGeom>
        </p:spPr>
      </p:pic>
      <p:pic>
        <p:nvPicPr>
          <p:cNvPr id="21" name="Picture 20" descr="addin_tmp.png"/>
          <p:cNvPicPr>
            <a:picLocks noChangeAspect="1"/>
          </p:cNvPicPr>
          <p:nvPr>
            <p:custDataLst>
              <p:tags r:id="rId6"/>
            </p:custDataLst>
          </p:nvPr>
        </p:nvPicPr>
        <p:blipFill>
          <a:blip r:embed="rId23" cstate="print"/>
          <a:stretch>
            <a:fillRect/>
          </a:stretch>
        </p:blipFill>
        <p:spPr>
          <a:xfrm>
            <a:off x="6129848" y="3550533"/>
            <a:ext cx="2447925" cy="31051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7213845" y="814278"/>
                <a:ext cx="1570623" cy="5481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𝛾</m:t>
                      </m:r>
                      <m:r>
                        <a:rPr lang="en-US" b="0" i="1" smtClean="0">
                          <a:latin typeface="Cambria Math"/>
                          <a:ea typeface="Cambria Math"/>
                        </a:rPr>
                        <m:t>=</m:t>
                      </m:r>
                      <m:f>
                        <m:fPr>
                          <m:type m:val="skw"/>
                          <m:ctrlPr>
                            <a:rPr lang="en-US" b="0" i="1" smtClean="0">
                              <a:latin typeface="Cambria Math"/>
                              <a:ea typeface="Cambria Math"/>
                            </a:rPr>
                          </m:ctrlPr>
                        </m:fPr>
                        <m:num>
                          <m:sSub>
                            <m:sSubPr>
                              <m:ctrlPr>
                                <a:rPr lang="en-US" i="1">
                                  <a:latin typeface="Cambria Math"/>
                                  <a:ea typeface="Cambria Math"/>
                                </a:rPr>
                              </m:ctrlPr>
                            </m:sSubPr>
                            <m:e>
                              <m:r>
                                <a:rPr lang="en-US" i="1">
                                  <a:latin typeface="Cambria Math"/>
                                  <a:ea typeface="Cambria Math"/>
                                </a:rPr>
                                <m:t>𝐸</m:t>
                              </m:r>
                            </m:e>
                            <m:sub>
                              <m:r>
                                <a:rPr lang="en-US" i="1">
                                  <a:latin typeface="Cambria Math"/>
                                  <a:ea typeface="Cambria Math"/>
                                </a:rPr>
                                <m:t>𝐶𝑀</m:t>
                              </m:r>
                            </m:sub>
                          </m:sSub>
                        </m:num>
                        <m:den>
                          <m:r>
                            <a:rPr lang="en-US" b="0" i="1" smtClean="0">
                              <a:latin typeface="Cambria Math"/>
                              <a:ea typeface="Cambria Math"/>
                            </a:rPr>
                            <m:t>2</m:t>
                          </m:r>
                          <m:sSub>
                            <m:sSubPr>
                              <m:ctrlPr>
                                <a:rPr lang="en-US" b="0" i="1" smtClean="0">
                                  <a:latin typeface="Cambria Math"/>
                                  <a:ea typeface="Cambria Math"/>
                                </a:rPr>
                              </m:ctrlPr>
                            </m:sSubPr>
                            <m:e>
                              <m:r>
                                <a:rPr lang="en-US" b="0" i="1" smtClean="0">
                                  <a:latin typeface="Cambria Math"/>
                                  <a:ea typeface="Cambria Math"/>
                                </a:rPr>
                                <m:t>𝑀</m:t>
                              </m:r>
                            </m:e>
                            <m:sub>
                              <m:acc>
                                <m:accPr>
                                  <m:chr m:val="̃"/>
                                  <m:ctrlPr>
                                    <a:rPr lang="en-US" b="0" i="1" smtClean="0">
                                      <a:latin typeface="Cambria Math"/>
                                      <a:ea typeface="Cambria Math"/>
                                    </a:rPr>
                                  </m:ctrlPr>
                                </m:accPr>
                                <m:e>
                                  <m:r>
                                    <a:rPr lang="en-US" b="0" i="1" smtClean="0">
                                      <a:latin typeface="Cambria Math"/>
                                      <a:ea typeface="Cambria Math"/>
                                    </a:rPr>
                                    <m:t>𝑒</m:t>
                                  </m:r>
                                </m:e>
                              </m:acc>
                            </m:sub>
                          </m:sSub>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7213845" y="814278"/>
                <a:ext cx="1570623" cy="548163"/>
              </a:xfrm>
              <a:prstGeom prst="rect">
                <a:avLst/>
              </a:prstGeom>
              <a:blipFill rotWithShape="1">
                <a:blip r:embed="rId2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04258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Fitting the edge</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8</a:t>
            </a:fld>
            <a:endParaRPr lang="de-DE"/>
          </a:p>
        </p:txBody>
      </p:sp>
      <p:graphicFrame>
        <p:nvGraphicFramePr>
          <p:cNvPr id="2" name="Diagram 1"/>
          <p:cNvGraphicFramePr/>
          <p:nvPr>
            <p:extLst>
              <p:ext uri="{D42A27DB-BD31-4B8C-83A1-F6EECF244321}">
                <p14:modId xmlns:p14="http://schemas.microsoft.com/office/powerpoint/2010/main" val="835051746"/>
              </p:ext>
            </p:extLst>
          </p:nvPr>
        </p:nvGraphicFramePr>
        <p:xfrm>
          <a:off x="388144" y="764704"/>
          <a:ext cx="3607792" cy="30963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1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3968" y="2550938"/>
            <a:ext cx="4688810" cy="318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022558" y="5733256"/>
            <a:ext cx="2807444" cy="276999"/>
          </a:xfrm>
          <a:prstGeom prst="rect">
            <a:avLst/>
          </a:prstGeom>
          <a:noFill/>
        </p:spPr>
        <p:txBody>
          <a:bodyPr wrap="square" rtlCol="0">
            <a:spAutoFit/>
          </a:bodyPr>
          <a:lstStyle/>
          <a:p>
            <a:r>
              <a:rPr lang="en-US" sz="1200" dirty="0" smtClean="0"/>
              <a:t>From </a:t>
            </a:r>
            <a:r>
              <a:rPr lang="en-US" sz="1200" dirty="0" err="1" smtClean="0"/>
              <a:t>D’Ascenzo</a:t>
            </a:r>
            <a:r>
              <a:rPr lang="en-US" sz="1200" dirty="0" smtClean="0"/>
              <a:t> – DESY Thesis 2009-004</a:t>
            </a:r>
            <a:endParaRPr lang="en-US" dirty="0"/>
          </a:p>
        </p:txBody>
      </p:sp>
    </p:spTree>
    <p:extLst>
      <p:ext uri="{BB962C8B-B14F-4D97-AF65-F5344CB8AC3E}">
        <p14:creationId xmlns:p14="http://schemas.microsoft.com/office/powerpoint/2010/main" val="3221362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Nemesis\Documents\Shared Folder\Documents\TPC Docs\Presentazioni &amp; Posters\Logos\Intestazione.jpg"/>
          <p:cNvPicPr>
            <a:picLocks noChangeAspect="1" noChangeArrowheads="1"/>
          </p:cNvPicPr>
          <p:nvPr/>
        </p:nvPicPr>
        <p:blipFill>
          <a:blip r:embed="rId3" cstate="print"/>
          <a:srcRect/>
          <a:stretch>
            <a:fillRect/>
          </a:stretch>
        </p:blipFill>
        <p:spPr bwMode="auto">
          <a:xfrm>
            <a:off x="0" y="-27384"/>
            <a:ext cx="9144000" cy="657306"/>
          </a:xfrm>
          <a:prstGeom prst="rect">
            <a:avLst/>
          </a:prstGeom>
          <a:noFill/>
        </p:spPr>
      </p:pic>
      <p:sp>
        <p:nvSpPr>
          <p:cNvPr id="3" name="TextBox 2"/>
          <p:cNvSpPr txBox="1"/>
          <p:nvPr/>
        </p:nvSpPr>
        <p:spPr>
          <a:xfrm>
            <a:off x="1259632" y="76200"/>
            <a:ext cx="6893768"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Edge Detection</a:t>
            </a:r>
          </a:p>
        </p:txBody>
      </p:sp>
      <p:sp>
        <p:nvSpPr>
          <p:cNvPr id="4" name="Date Placeholder 3"/>
          <p:cNvSpPr>
            <a:spLocks noGrp="1"/>
          </p:cNvSpPr>
          <p:nvPr>
            <p:ph type="dt" sz="half" idx="10"/>
          </p:nvPr>
        </p:nvSpPr>
        <p:spPr/>
        <p:txBody>
          <a:bodyPr/>
          <a:lstStyle/>
          <a:p>
            <a:r>
              <a:rPr lang="de-DE" smtClean="0"/>
              <a:t>06-05-2013</a:t>
            </a:r>
            <a:endParaRPr lang="de-DE"/>
          </a:p>
        </p:txBody>
      </p:sp>
      <p:sp>
        <p:nvSpPr>
          <p:cNvPr id="5" name="Footer Placeholder 4"/>
          <p:cNvSpPr>
            <a:spLocks noGrp="1"/>
          </p:cNvSpPr>
          <p:nvPr>
            <p:ph type="ftr" sz="quarter" idx="11"/>
          </p:nvPr>
        </p:nvSpPr>
        <p:spPr/>
        <p:txBody>
          <a:bodyPr/>
          <a:lstStyle/>
          <a:p>
            <a:r>
              <a:rPr lang="de-DE" smtClean="0"/>
              <a:t>Caiazza - S-Electrons @ ILC</a:t>
            </a:r>
            <a:endParaRPr lang="de-DE"/>
          </a:p>
        </p:txBody>
      </p:sp>
      <p:sp>
        <p:nvSpPr>
          <p:cNvPr id="6" name="Slide Number Placeholder 5"/>
          <p:cNvSpPr>
            <a:spLocks noGrp="1"/>
          </p:cNvSpPr>
          <p:nvPr>
            <p:ph type="sldNum" sz="quarter" idx="12"/>
          </p:nvPr>
        </p:nvSpPr>
        <p:spPr/>
        <p:txBody>
          <a:bodyPr/>
          <a:lstStyle/>
          <a:p>
            <a:fld id="{CE971B54-6F1C-4885-861A-7223734B7B74}" type="slidenum">
              <a:rPr lang="de-DE" smtClean="0"/>
              <a:t>9</a:t>
            </a:fld>
            <a:endParaRPr lang="de-DE"/>
          </a:p>
        </p:txBody>
      </p:sp>
      <p:pic>
        <p:nvPicPr>
          <p:cNvPr id="10" name="Picture 2"/>
          <p:cNvPicPr>
            <a:picLocks noChangeAspect="1" noChangeArrowheads="1"/>
          </p:cNvPicPr>
          <p:nvPr/>
        </p:nvPicPr>
        <p:blipFill>
          <a:blip r:embed="rId4" cstate="print"/>
          <a:srcRect/>
          <a:stretch>
            <a:fillRect/>
          </a:stretch>
        </p:blipFill>
        <p:spPr bwMode="auto">
          <a:xfrm>
            <a:off x="3962400" y="620688"/>
            <a:ext cx="5029200" cy="2988609"/>
          </a:xfrm>
          <a:prstGeom prst="rect">
            <a:avLst/>
          </a:prstGeom>
          <a:noFill/>
          <a:ln w="9525">
            <a:noFill/>
            <a:miter lim="800000"/>
            <a:headEnd/>
            <a:tailEnd/>
          </a:ln>
        </p:spPr>
      </p:pic>
      <p:pic>
        <p:nvPicPr>
          <p:cNvPr id="11" name="Picture 3"/>
          <p:cNvPicPr>
            <a:picLocks noChangeAspect="1" noChangeArrowheads="1"/>
          </p:cNvPicPr>
          <p:nvPr/>
        </p:nvPicPr>
        <p:blipFill>
          <a:blip r:embed="rId5" cstate="print"/>
          <a:srcRect/>
          <a:stretch>
            <a:fillRect/>
          </a:stretch>
        </p:blipFill>
        <p:spPr bwMode="auto">
          <a:xfrm>
            <a:off x="3993924" y="3429000"/>
            <a:ext cx="4968148" cy="2952328"/>
          </a:xfrm>
          <a:prstGeom prst="rect">
            <a:avLst/>
          </a:prstGeom>
          <a:noFill/>
          <a:ln w="9525">
            <a:noFill/>
            <a:miter lim="800000"/>
            <a:headEnd/>
            <a:tailEnd/>
          </a:ln>
        </p:spPr>
      </p:pic>
      <p:cxnSp>
        <p:nvCxnSpPr>
          <p:cNvPr id="9" name="Straight Arrow Connector 8"/>
          <p:cNvCxnSpPr/>
          <p:nvPr/>
        </p:nvCxnSpPr>
        <p:spPr>
          <a:xfrm>
            <a:off x="6516216" y="836712"/>
            <a:ext cx="0" cy="5184576"/>
          </a:xfrm>
          <a:prstGeom prst="straightConnector1">
            <a:avLst/>
          </a:prstGeom>
          <a:ln>
            <a:headEnd type="oval" w="med" len="med"/>
            <a:tailEnd type="oval" w="med" len="med"/>
          </a:ln>
        </p:spPr>
        <p:style>
          <a:lnRef idx="2">
            <a:schemeClr val="accent2"/>
          </a:lnRef>
          <a:fillRef idx="0">
            <a:schemeClr val="accent2"/>
          </a:fillRef>
          <a:effectRef idx="1">
            <a:schemeClr val="accent2"/>
          </a:effectRef>
          <a:fontRef idx="minor">
            <a:schemeClr val="tx1"/>
          </a:fontRef>
        </p:style>
      </p:cxnSp>
      <p:graphicFrame>
        <p:nvGraphicFramePr>
          <p:cNvPr id="2" name="Diagram 1"/>
          <p:cNvGraphicFramePr/>
          <p:nvPr>
            <p:extLst>
              <p:ext uri="{D42A27DB-BD31-4B8C-83A1-F6EECF244321}">
                <p14:modId xmlns:p14="http://schemas.microsoft.com/office/powerpoint/2010/main" val="3599754152"/>
              </p:ext>
            </p:extLst>
          </p:nvPr>
        </p:nvGraphicFramePr>
        <p:xfrm>
          <a:off x="179512" y="620688"/>
          <a:ext cx="3888432" cy="56886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4600547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_{e}^{\tilde{e}} = \frac{M^2_{\tilde{e}} - M^2_{\chi}}{2 M^2_{\tilde{e}}}$&#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M_e = 0$&#10;&#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xtrm{Min}(P_{e}^{\textrm{CM}}) = P_{e}^{\tilde{e}} (\gamma - \beta \gamma)$&#10;&#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xtrm{Max}(P_{e}^{\textrm{CM}}) = P_{e}^{\tilde{e}} (\gamma + \beta \gamma)$&#10;&#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Delta E = E_{\textrm{max}} - E_{\textrm{min}} = 2P_e^{\tilde{e}} \beta \gamma$&#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C = \frac{E_{\textrm{max}} + E_{\textrm{min}}}{2} = P_e^{\tilde{e}} \gamma$&#10;&#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_{e}^{\textrm{CM}}$&#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P_{e}^{\textrm{CM}}$&#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2925</Words>
  <Application>Microsoft Office PowerPoint</Application>
  <PresentationFormat>On-screen Show (4:3)</PresentationFormat>
  <Paragraphs>294</Paragraphs>
  <Slides>19</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Equazione</vt:lpstr>
      <vt:lpstr>S-Electrons properties at the ILC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Caiazza, Sabato Stefano</dc:creator>
  <cp:lastModifiedBy>Caiazza, Sabato Stefano</cp:lastModifiedBy>
  <cp:revision>63</cp:revision>
  <dcterms:created xsi:type="dcterms:W3CDTF">2013-05-01T15:08:32Z</dcterms:created>
  <dcterms:modified xsi:type="dcterms:W3CDTF">2013-05-06T10:15:24Z</dcterms:modified>
</cp:coreProperties>
</file>