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66" r:id="rId3"/>
    <p:sldId id="268" r:id="rId4"/>
    <p:sldId id="269" r:id="rId5"/>
    <p:sldId id="272" r:id="rId6"/>
    <p:sldId id="279" r:id="rId7"/>
    <p:sldId id="275" r:id="rId8"/>
    <p:sldId id="276" r:id="rId9"/>
    <p:sldId id="271" r:id="rId10"/>
    <p:sldId id="278" r:id="rId11"/>
    <p:sldId id="270" r:id="rId12"/>
    <p:sldId id="273" r:id="rId13"/>
    <p:sldId id="274" r:id="rId14"/>
    <p:sldId id="277" r:id="rId15"/>
    <p:sldId id="280" r:id="rId1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FCC00"/>
    <a:srgbClr val="FFFFFF"/>
    <a:srgbClr val="9C9E9F"/>
    <a:srgbClr val="DDDDDD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24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Markus</a:t>
            </a:r>
            <a:r>
              <a:rPr lang="en-GB" sz="900" b="1" baseline="0" dirty="0" smtClean="0">
                <a:solidFill>
                  <a:schemeClr val="bg2"/>
                </a:solidFill>
              </a:rPr>
              <a:t> Hüning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err="1" smtClean="0">
                <a:solidFill>
                  <a:schemeClr val="bg2"/>
                </a:solidFill>
              </a:rPr>
              <a:t>Beschleunigerbetriebsseminar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20.03.2013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Linac II / PIA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de-DE" dirty="0" smtClean="0"/>
              <a:t>Aktuelle Fragestellungen und Neuerungen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Markus Hüning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Beschleunigerbetriebsseminar</a:t>
            </a:r>
            <a:endParaRPr lang="de-DE" dirty="0"/>
          </a:p>
          <a:p>
            <a:r>
              <a:rPr lang="de-DE" dirty="0" err="1" smtClean="0"/>
              <a:t>Grömitz</a:t>
            </a:r>
            <a:r>
              <a:rPr lang="de-DE" dirty="0" smtClean="0"/>
              <a:t>, 20.03.13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Entwicklungen bei den Modulatoren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4725" y="977900"/>
            <a:ext cx="5287963" cy="4792663"/>
          </a:xfrm>
        </p:spPr>
        <p:txBody>
          <a:bodyPr/>
          <a:lstStyle/>
          <a:p>
            <a:r>
              <a:rPr lang="de-DE" dirty="0" err="1" smtClean="0"/>
              <a:t>Modulatorsteuerung</a:t>
            </a:r>
            <a:r>
              <a:rPr lang="de-DE" dirty="0" smtClean="0"/>
              <a:t> wird im Sommer modernisiert (aktuelle SPS)</a:t>
            </a:r>
          </a:p>
          <a:p>
            <a:r>
              <a:rPr lang="de-DE" dirty="0" smtClean="0"/>
              <a:t>Austausch der PFNs (</a:t>
            </a:r>
            <a:r>
              <a:rPr lang="de-DE" dirty="0" err="1" smtClean="0"/>
              <a:t>peu</a:t>
            </a:r>
            <a:r>
              <a:rPr lang="de-DE" dirty="0" smtClean="0"/>
              <a:t> a </a:t>
            </a:r>
            <a:r>
              <a:rPr lang="de-DE" dirty="0" err="1" smtClean="0"/>
              <a:t>peu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Erneuerung der Kondensatoren</a:t>
            </a:r>
          </a:p>
          <a:p>
            <a:pPr lvl="1"/>
            <a:r>
              <a:rPr lang="de-DE" dirty="0" smtClean="0"/>
              <a:t>Neue Isolatoren in den Spulen</a:t>
            </a:r>
          </a:p>
          <a:p>
            <a:r>
              <a:rPr lang="de-DE" dirty="0" smtClean="0"/>
              <a:t>Leider sind einige Kondensatoren kurz nach Inbetriebnahme geplatzt</a:t>
            </a:r>
            <a:br>
              <a:rPr lang="de-DE" dirty="0" smtClean="0"/>
            </a:br>
            <a:r>
              <a:rPr lang="de-DE" dirty="0" smtClean="0">
                <a:sym typeface="Symbol"/>
              </a:rPr>
              <a:t> zurück zum Hersteller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00125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2"/>
          <a:stretch/>
        </p:blipFill>
        <p:spPr bwMode="auto">
          <a:xfrm>
            <a:off x="352425" y="3667124"/>
            <a:ext cx="299250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1781175" y="4467225"/>
            <a:ext cx="1762125" cy="904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8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935038"/>
            <a:ext cx="70421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PIA</a:t>
            </a:r>
            <a:endParaRPr lang="en-GB" smtClean="0"/>
          </a:p>
        </p:txBody>
      </p:sp>
      <p:sp>
        <p:nvSpPr>
          <p:cNvPr id="3" name="TextBox 2"/>
          <p:cNvSpPr txBox="1"/>
          <p:nvPr/>
        </p:nvSpPr>
        <p:spPr>
          <a:xfrm>
            <a:off x="1019175" y="5783848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Spannung 10.4 MHz/125 MHz ca. 20kV</a:t>
            </a:r>
            <a:br>
              <a:rPr lang="de-DE" dirty="0" smtClean="0"/>
            </a:br>
            <a:r>
              <a:rPr lang="de-DE" dirty="0" smtClean="0"/>
              <a:t>geometrische </a:t>
            </a:r>
            <a:r>
              <a:rPr lang="de-DE" dirty="0" err="1" smtClean="0"/>
              <a:t>Emittanz</a:t>
            </a:r>
            <a:r>
              <a:rPr lang="de-DE" dirty="0" smtClean="0"/>
              <a:t> ca. 600nm (horizontal)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8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Bunching</a:t>
            </a:r>
            <a:r>
              <a:rPr lang="de-DE" dirty="0" smtClean="0"/>
              <a:t> im Linac</a:t>
            </a:r>
            <a:endParaRPr lang="de-DE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" y="1228725"/>
            <a:ext cx="8105775" cy="4657725"/>
          </a:xfrm>
          <a:prstGeom prst="roundRect">
            <a:avLst>
              <a:gd name="adj" fmla="val 7557"/>
            </a:avLst>
          </a:prstGeom>
          <a:solidFill>
            <a:schemeClr val="tx2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5" y="1469118"/>
            <a:ext cx="5422470" cy="40679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638923" y="1633535"/>
            <a:ext cx="561975" cy="561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39061" y="1633535"/>
            <a:ext cx="561975" cy="561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7488" y="2371725"/>
            <a:ext cx="173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50 </a:t>
            </a:r>
            <a:r>
              <a:rPr lang="de-DE" dirty="0" err="1" smtClean="0"/>
              <a:t>ps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50 mA/div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 bwMode="auto">
          <a:xfrm>
            <a:off x="6619873" y="4638675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05600" y="4724398"/>
            <a:ext cx="2428875" cy="1285875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875" h="1285875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2428875" y="1285875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7071" y="4652960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162798" y="4738683"/>
            <a:ext cx="1962150" cy="1147767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019300"/>
              <a:gd name="connsiteY0" fmla="*/ 0 h 1285875"/>
              <a:gd name="connsiteX1" fmla="*/ 19050 w 2019300"/>
              <a:gd name="connsiteY1" fmla="*/ 942975 h 1285875"/>
              <a:gd name="connsiteX2" fmla="*/ 619125 w 2019300"/>
              <a:gd name="connsiteY2" fmla="*/ 1285875 h 1285875"/>
              <a:gd name="connsiteX3" fmla="*/ 2019300 w 2019300"/>
              <a:gd name="connsiteY3" fmla="*/ 1285875 h 1285875"/>
              <a:gd name="connsiteX0" fmla="*/ 0 w 2047875"/>
              <a:gd name="connsiteY0" fmla="*/ 0 h 1285875"/>
              <a:gd name="connsiteX1" fmla="*/ 19050 w 2047875"/>
              <a:gd name="connsiteY1" fmla="*/ 942975 h 1285875"/>
              <a:gd name="connsiteX2" fmla="*/ 619125 w 2047875"/>
              <a:gd name="connsiteY2" fmla="*/ 1285875 h 1285875"/>
              <a:gd name="connsiteX3" fmla="*/ 2047875 w 2047875"/>
              <a:gd name="connsiteY3" fmla="*/ 1285875 h 1285875"/>
              <a:gd name="connsiteX0" fmla="*/ 0 w 1962150"/>
              <a:gd name="connsiteY0" fmla="*/ 0 h 1285875"/>
              <a:gd name="connsiteX1" fmla="*/ 19050 w 1962150"/>
              <a:gd name="connsiteY1" fmla="*/ 942975 h 1285875"/>
              <a:gd name="connsiteX2" fmla="*/ 619125 w 1962150"/>
              <a:gd name="connsiteY2" fmla="*/ 1285875 h 1285875"/>
              <a:gd name="connsiteX3" fmla="*/ 1962150 w 1962150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1285875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962150" y="1285875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00935" y="4633915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586662" y="4719639"/>
            <a:ext cx="1543050" cy="1023937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1685925"/>
              <a:gd name="connsiteY0" fmla="*/ 0 h 1297949"/>
              <a:gd name="connsiteX1" fmla="*/ 19050 w 1685925"/>
              <a:gd name="connsiteY1" fmla="*/ 942975 h 1297949"/>
              <a:gd name="connsiteX2" fmla="*/ 619125 w 1685925"/>
              <a:gd name="connsiteY2" fmla="*/ 1285875 h 1297949"/>
              <a:gd name="connsiteX3" fmla="*/ 1685925 w 1685925"/>
              <a:gd name="connsiteY3" fmla="*/ 1297949 h 1297949"/>
              <a:gd name="connsiteX0" fmla="*/ 0 w 1543050"/>
              <a:gd name="connsiteY0" fmla="*/ 0 h 1297949"/>
              <a:gd name="connsiteX1" fmla="*/ 19050 w 1543050"/>
              <a:gd name="connsiteY1" fmla="*/ 942975 h 1297949"/>
              <a:gd name="connsiteX2" fmla="*/ 619125 w 1543050"/>
              <a:gd name="connsiteY2" fmla="*/ 1285875 h 1297949"/>
              <a:gd name="connsiteX3" fmla="*/ 1543050 w 1543050"/>
              <a:gd name="connsiteY3" fmla="*/ 1297949 h 129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297949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543050" y="1297949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915270" y="4648200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000997" y="4733923"/>
            <a:ext cx="1104900" cy="894495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1276350"/>
              <a:gd name="connsiteY0" fmla="*/ 0 h 1285875"/>
              <a:gd name="connsiteX1" fmla="*/ 19050 w 1276350"/>
              <a:gd name="connsiteY1" fmla="*/ 942975 h 1285875"/>
              <a:gd name="connsiteX2" fmla="*/ 619125 w 1276350"/>
              <a:gd name="connsiteY2" fmla="*/ 1285875 h 1285875"/>
              <a:gd name="connsiteX3" fmla="*/ 1276350 w 1276350"/>
              <a:gd name="connsiteY3" fmla="*/ 1270804 h 1285875"/>
              <a:gd name="connsiteX0" fmla="*/ 0 w 1104900"/>
              <a:gd name="connsiteY0" fmla="*/ 0 h 1298458"/>
              <a:gd name="connsiteX1" fmla="*/ 19050 w 1104900"/>
              <a:gd name="connsiteY1" fmla="*/ 942975 h 1298458"/>
              <a:gd name="connsiteX2" fmla="*/ 619125 w 1104900"/>
              <a:gd name="connsiteY2" fmla="*/ 1285875 h 1298458"/>
              <a:gd name="connsiteX3" fmla="*/ 1104900 w 1104900"/>
              <a:gd name="connsiteY3" fmla="*/ 1298458 h 1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" h="1298458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104900" y="1298458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56691" y="3035216"/>
            <a:ext cx="1326004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 smtClean="0"/>
              <a:t>IMA 7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Abschnitt 7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/>
              <a:t>n.c</a:t>
            </a:r>
            <a:r>
              <a:rPr lang="de-DE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/>
              <a:t>n.c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6563428" y="2372587"/>
            <a:ext cx="173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500 </a:t>
            </a:r>
            <a:r>
              <a:rPr lang="de-DE" dirty="0" err="1" smtClean="0"/>
              <a:t>ps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50 mA/div</a:t>
            </a:r>
            <a:endParaRPr lang="de-DE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5" y="1475452"/>
            <a:ext cx="5422470" cy="40679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563428" y="2372587"/>
            <a:ext cx="173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2 </a:t>
            </a:r>
            <a:r>
              <a:rPr lang="de-DE" dirty="0" err="1" smtClean="0"/>
              <a:t>ns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50 mA/div</a:t>
            </a:r>
            <a:endParaRPr lang="de-DE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5" y="1469118"/>
            <a:ext cx="5422470" cy="40679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" y="1469118"/>
            <a:ext cx="5422470" cy="40679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67216" y="2372737"/>
            <a:ext cx="173354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10 </a:t>
            </a:r>
            <a:r>
              <a:rPr lang="de-DE" dirty="0" err="1" smtClean="0"/>
              <a:t>ns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50 mA/div</a:t>
            </a:r>
            <a:endParaRPr lang="de-DE" dirty="0"/>
          </a:p>
        </p:txBody>
      </p:sp>
      <p:sp>
        <p:nvSpPr>
          <p:cNvPr id="42" name="TextBox 41"/>
          <p:cNvSpPr txBox="1"/>
          <p:nvPr/>
        </p:nvSpPr>
        <p:spPr>
          <a:xfrm>
            <a:off x="1104899" y="5964823"/>
            <a:ext cx="4822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diesem Beispiel 16pC (10^8 Teilchen) pro </a:t>
            </a:r>
            <a:r>
              <a:rPr lang="de-DE" dirty="0" err="1" smtClean="0"/>
              <a:t>Bunch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7" grpId="1"/>
      <p:bldP spid="40" grpId="0"/>
      <p:bldP spid="40" grpId="1"/>
      <p:bldP spid="43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Bunching</a:t>
            </a:r>
            <a:r>
              <a:rPr lang="de-DE" dirty="0" smtClean="0"/>
              <a:t> in PIA</a:t>
            </a:r>
            <a:endParaRPr lang="de-DE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" y="1228725"/>
            <a:ext cx="8105775" cy="4657725"/>
          </a:xfrm>
          <a:prstGeom prst="roundRect">
            <a:avLst>
              <a:gd name="adj" fmla="val 7557"/>
            </a:avLst>
          </a:prstGeom>
          <a:solidFill>
            <a:schemeClr val="tx2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38923" y="1633535"/>
            <a:ext cx="561975" cy="561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39061" y="1633535"/>
            <a:ext cx="561975" cy="561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7488" y="2371725"/>
            <a:ext cx="173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10 </a:t>
            </a:r>
            <a:r>
              <a:rPr lang="de-DE" dirty="0" err="1"/>
              <a:t>n</a:t>
            </a:r>
            <a:r>
              <a:rPr lang="de-DE" dirty="0" err="1" smtClean="0"/>
              <a:t>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500 mA/div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 bwMode="auto">
          <a:xfrm>
            <a:off x="6619873" y="4638675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05600" y="4724398"/>
            <a:ext cx="2428875" cy="1285875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875" h="1285875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2428875" y="1285875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77071" y="4652960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162798" y="4738683"/>
            <a:ext cx="1962150" cy="1147767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019300"/>
              <a:gd name="connsiteY0" fmla="*/ 0 h 1285875"/>
              <a:gd name="connsiteX1" fmla="*/ 19050 w 2019300"/>
              <a:gd name="connsiteY1" fmla="*/ 942975 h 1285875"/>
              <a:gd name="connsiteX2" fmla="*/ 619125 w 2019300"/>
              <a:gd name="connsiteY2" fmla="*/ 1285875 h 1285875"/>
              <a:gd name="connsiteX3" fmla="*/ 2019300 w 2019300"/>
              <a:gd name="connsiteY3" fmla="*/ 1285875 h 1285875"/>
              <a:gd name="connsiteX0" fmla="*/ 0 w 2047875"/>
              <a:gd name="connsiteY0" fmla="*/ 0 h 1285875"/>
              <a:gd name="connsiteX1" fmla="*/ 19050 w 2047875"/>
              <a:gd name="connsiteY1" fmla="*/ 942975 h 1285875"/>
              <a:gd name="connsiteX2" fmla="*/ 619125 w 2047875"/>
              <a:gd name="connsiteY2" fmla="*/ 1285875 h 1285875"/>
              <a:gd name="connsiteX3" fmla="*/ 2047875 w 2047875"/>
              <a:gd name="connsiteY3" fmla="*/ 1285875 h 1285875"/>
              <a:gd name="connsiteX0" fmla="*/ 0 w 1962150"/>
              <a:gd name="connsiteY0" fmla="*/ 0 h 1285875"/>
              <a:gd name="connsiteX1" fmla="*/ 19050 w 1962150"/>
              <a:gd name="connsiteY1" fmla="*/ 942975 h 1285875"/>
              <a:gd name="connsiteX2" fmla="*/ 619125 w 1962150"/>
              <a:gd name="connsiteY2" fmla="*/ 1285875 h 1285875"/>
              <a:gd name="connsiteX3" fmla="*/ 1962150 w 1962150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1285875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962150" y="1285875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00935" y="4633915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586662" y="4719639"/>
            <a:ext cx="1543050" cy="1023937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1685925"/>
              <a:gd name="connsiteY0" fmla="*/ 0 h 1297949"/>
              <a:gd name="connsiteX1" fmla="*/ 19050 w 1685925"/>
              <a:gd name="connsiteY1" fmla="*/ 942975 h 1297949"/>
              <a:gd name="connsiteX2" fmla="*/ 619125 w 1685925"/>
              <a:gd name="connsiteY2" fmla="*/ 1285875 h 1297949"/>
              <a:gd name="connsiteX3" fmla="*/ 1685925 w 1685925"/>
              <a:gd name="connsiteY3" fmla="*/ 1297949 h 1297949"/>
              <a:gd name="connsiteX0" fmla="*/ 0 w 1543050"/>
              <a:gd name="connsiteY0" fmla="*/ 0 h 1297949"/>
              <a:gd name="connsiteX1" fmla="*/ 19050 w 1543050"/>
              <a:gd name="connsiteY1" fmla="*/ 942975 h 1297949"/>
              <a:gd name="connsiteX2" fmla="*/ 619125 w 1543050"/>
              <a:gd name="connsiteY2" fmla="*/ 1285875 h 1297949"/>
              <a:gd name="connsiteX3" fmla="*/ 1543050 w 1543050"/>
              <a:gd name="connsiteY3" fmla="*/ 1297949 h 129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297949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543050" y="1297949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915270" y="4648200"/>
            <a:ext cx="161927" cy="16192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000997" y="4733923"/>
            <a:ext cx="1104900" cy="894495"/>
          </a:xfrm>
          <a:custGeom>
            <a:avLst/>
            <a:gdLst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09600 w 2428875"/>
              <a:gd name="connsiteY2" fmla="*/ 1485900 h 1485900"/>
              <a:gd name="connsiteX3" fmla="*/ 2428875 w 2428875"/>
              <a:gd name="connsiteY3" fmla="*/ 1485900 h 1485900"/>
              <a:gd name="connsiteX0" fmla="*/ 0 w 2428875"/>
              <a:gd name="connsiteY0" fmla="*/ 0 h 1485900"/>
              <a:gd name="connsiteX1" fmla="*/ 19050 w 2428875"/>
              <a:gd name="connsiteY1" fmla="*/ 1057275 h 1485900"/>
              <a:gd name="connsiteX2" fmla="*/ 619125 w 2428875"/>
              <a:gd name="connsiteY2" fmla="*/ 1409700 h 1485900"/>
              <a:gd name="connsiteX3" fmla="*/ 2428875 w 2428875"/>
              <a:gd name="connsiteY3" fmla="*/ 1485900 h 1485900"/>
              <a:gd name="connsiteX0" fmla="*/ 0 w 2438400"/>
              <a:gd name="connsiteY0" fmla="*/ 0 h 1409700"/>
              <a:gd name="connsiteX1" fmla="*/ 19050 w 2438400"/>
              <a:gd name="connsiteY1" fmla="*/ 1057275 h 1409700"/>
              <a:gd name="connsiteX2" fmla="*/ 619125 w 2438400"/>
              <a:gd name="connsiteY2" fmla="*/ 1409700 h 1409700"/>
              <a:gd name="connsiteX3" fmla="*/ 2438400 w 2438400"/>
              <a:gd name="connsiteY3" fmla="*/ 1390650 h 1409700"/>
              <a:gd name="connsiteX0" fmla="*/ 0 w 2438400"/>
              <a:gd name="connsiteY0" fmla="*/ 0 h 1390650"/>
              <a:gd name="connsiteX1" fmla="*/ 19050 w 2438400"/>
              <a:gd name="connsiteY1" fmla="*/ 1057275 h 1390650"/>
              <a:gd name="connsiteX2" fmla="*/ 619125 w 2438400"/>
              <a:gd name="connsiteY2" fmla="*/ 1285875 h 1390650"/>
              <a:gd name="connsiteX3" fmla="*/ 2438400 w 2438400"/>
              <a:gd name="connsiteY3" fmla="*/ 1390650 h 1390650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66825 h 1285875"/>
              <a:gd name="connsiteX0" fmla="*/ 0 w 2428875"/>
              <a:gd name="connsiteY0" fmla="*/ 0 h 1304925"/>
              <a:gd name="connsiteX1" fmla="*/ 19050 w 2428875"/>
              <a:gd name="connsiteY1" fmla="*/ 1057275 h 1304925"/>
              <a:gd name="connsiteX2" fmla="*/ 619125 w 2428875"/>
              <a:gd name="connsiteY2" fmla="*/ 1285875 h 1304925"/>
              <a:gd name="connsiteX3" fmla="*/ 2428875 w 2428875"/>
              <a:gd name="connsiteY3" fmla="*/ 1304925 h 1304925"/>
              <a:gd name="connsiteX0" fmla="*/ 0 w 2428875"/>
              <a:gd name="connsiteY0" fmla="*/ 0 h 1295400"/>
              <a:gd name="connsiteX1" fmla="*/ 19050 w 2428875"/>
              <a:gd name="connsiteY1" fmla="*/ 1057275 h 1295400"/>
              <a:gd name="connsiteX2" fmla="*/ 619125 w 2428875"/>
              <a:gd name="connsiteY2" fmla="*/ 1285875 h 1295400"/>
              <a:gd name="connsiteX3" fmla="*/ 2428875 w 2428875"/>
              <a:gd name="connsiteY3" fmla="*/ 1295400 h 1295400"/>
              <a:gd name="connsiteX0" fmla="*/ 0 w 2428875"/>
              <a:gd name="connsiteY0" fmla="*/ 0 h 1285875"/>
              <a:gd name="connsiteX1" fmla="*/ 19050 w 2428875"/>
              <a:gd name="connsiteY1" fmla="*/ 10572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2428875"/>
              <a:gd name="connsiteY0" fmla="*/ 0 h 1285875"/>
              <a:gd name="connsiteX1" fmla="*/ 19050 w 2428875"/>
              <a:gd name="connsiteY1" fmla="*/ 942975 h 1285875"/>
              <a:gd name="connsiteX2" fmla="*/ 619125 w 2428875"/>
              <a:gd name="connsiteY2" fmla="*/ 1285875 h 1285875"/>
              <a:gd name="connsiteX3" fmla="*/ 2428875 w 2428875"/>
              <a:gd name="connsiteY3" fmla="*/ 1285875 h 1285875"/>
              <a:gd name="connsiteX0" fmla="*/ 0 w 1276350"/>
              <a:gd name="connsiteY0" fmla="*/ 0 h 1285875"/>
              <a:gd name="connsiteX1" fmla="*/ 19050 w 1276350"/>
              <a:gd name="connsiteY1" fmla="*/ 942975 h 1285875"/>
              <a:gd name="connsiteX2" fmla="*/ 619125 w 1276350"/>
              <a:gd name="connsiteY2" fmla="*/ 1285875 h 1285875"/>
              <a:gd name="connsiteX3" fmla="*/ 1276350 w 1276350"/>
              <a:gd name="connsiteY3" fmla="*/ 1270804 h 1285875"/>
              <a:gd name="connsiteX0" fmla="*/ 0 w 1104900"/>
              <a:gd name="connsiteY0" fmla="*/ 0 h 1298458"/>
              <a:gd name="connsiteX1" fmla="*/ 19050 w 1104900"/>
              <a:gd name="connsiteY1" fmla="*/ 942975 h 1298458"/>
              <a:gd name="connsiteX2" fmla="*/ 619125 w 1104900"/>
              <a:gd name="connsiteY2" fmla="*/ 1285875 h 1298458"/>
              <a:gd name="connsiteX3" fmla="*/ 1104900 w 1104900"/>
              <a:gd name="connsiteY3" fmla="*/ 1298458 h 1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" h="1298458">
                <a:moveTo>
                  <a:pt x="0" y="0"/>
                </a:moveTo>
                <a:lnTo>
                  <a:pt x="19050" y="942975"/>
                </a:lnTo>
                <a:cubicBezTo>
                  <a:pt x="15875" y="1190625"/>
                  <a:pt x="365125" y="1276350"/>
                  <a:pt x="619125" y="1285875"/>
                </a:cubicBezTo>
                <a:lnTo>
                  <a:pt x="1104900" y="1298458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43867" y="3009568"/>
            <a:ext cx="13516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 smtClean="0"/>
              <a:t>IMA 7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10 MHz HF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WMZ 20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/>
              <a:t>n.c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6563428" y="2372587"/>
            <a:ext cx="173354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Hor</a:t>
            </a:r>
            <a:r>
              <a:rPr lang="de-DE" dirty="0" smtClean="0"/>
              <a:t>: 5 </a:t>
            </a:r>
            <a:r>
              <a:rPr lang="de-DE" dirty="0" err="1" smtClean="0"/>
              <a:t>ns</a:t>
            </a:r>
            <a:r>
              <a:rPr lang="de-DE" dirty="0" smtClean="0"/>
              <a:t>/div</a:t>
            </a:r>
          </a:p>
          <a:p>
            <a:r>
              <a:rPr lang="de-DE" dirty="0" err="1" smtClean="0"/>
              <a:t>Ver</a:t>
            </a:r>
            <a:r>
              <a:rPr lang="de-DE" dirty="0" smtClean="0"/>
              <a:t>:  1 A/div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550954" y="2923843"/>
            <a:ext cx="1518429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 smtClean="0"/>
              <a:t>IMA 7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10 MHz HF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WMZ 20</a:t>
            </a:r>
          </a:p>
          <a:p>
            <a:pPr>
              <a:lnSpc>
                <a:spcPct val="150000"/>
              </a:lnSpc>
            </a:pPr>
            <a:r>
              <a:rPr lang="de-DE" sz="1800" dirty="0" smtClean="0"/>
              <a:t>125 MHz HF</a:t>
            </a:r>
            <a:endParaRPr lang="de-DE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2" y="1469119"/>
            <a:ext cx="5422469" cy="406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" y="1478644"/>
            <a:ext cx="5422469" cy="4067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012" y="6010273"/>
            <a:ext cx="345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1.5 </a:t>
            </a:r>
            <a:r>
              <a:rPr lang="de-DE" dirty="0" smtClean="0">
                <a:sym typeface="Symbol"/>
              </a:rPr>
              <a:t>10</a:t>
            </a:r>
            <a:r>
              <a:rPr lang="de-DE" baseline="30000" dirty="0" smtClean="0">
                <a:sym typeface="Symbol"/>
              </a:rPr>
              <a:t>10</a:t>
            </a:r>
            <a:r>
              <a:rPr lang="de-DE" dirty="0" smtClean="0">
                <a:sym typeface="Symbol"/>
              </a:rPr>
              <a:t> Teilchen, 2 = 3ns (0.8ns)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8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37" grpId="0" animBg="1"/>
      <p:bldP spid="20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mhuening\AppData\Local\Microsoft\Windows\Temporary Internet Files\Content.Outlook\SZYUTFVE\Chopper_eingebaut_Pola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44" y="1005475"/>
            <a:ext cx="5744882" cy="53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Post-Linac </a:t>
            </a:r>
            <a:r>
              <a:rPr lang="de-DE" dirty="0" err="1" smtClean="0"/>
              <a:t>Chopper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 flipH="1">
            <a:off x="445706" y="2677653"/>
            <a:ext cx="8482393" cy="3345322"/>
            <a:chOff x="579056" y="2668128"/>
            <a:chExt cx="8482393" cy="334532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56" y="2668128"/>
              <a:ext cx="4716844" cy="332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350" y="2669705"/>
              <a:ext cx="4737099" cy="3343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1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Zum Schluss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Linac II liefert zuverlässig Elektronen und Positronen für DESY II</a:t>
            </a:r>
          </a:p>
          <a:p>
            <a:r>
              <a:rPr lang="de-DE" dirty="0" smtClean="0"/>
              <a:t>Wir haben in diesem Sommer einige Dinge auf dem Zettel, die zur Aufrechterhaltung bzw. Verbesserung des Betriebs nötig sind</a:t>
            </a:r>
          </a:p>
          <a:p>
            <a:r>
              <a:rPr lang="de-DE" dirty="0" smtClean="0"/>
              <a:t>Wir werden im Herbst nicht alles schaffen, was wir uns ursprünglich vorgenommen hatten</a:t>
            </a:r>
          </a:p>
          <a:p>
            <a:pPr lvl="1"/>
            <a:r>
              <a:rPr lang="de-DE" dirty="0" smtClean="0"/>
              <a:t>Inbetriebnahme der neuen Gun im Frühjahr 2014 nach dem Teststrahlrun</a:t>
            </a:r>
          </a:p>
          <a:p>
            <a:pPr lvl="1"/>
            <a:r>
              <a:rPr lang="de-DE" dirty="0" smtClean="0"/>
              <a:t>Renovierung von PIA eventuell 2016 nach Ende des XFEL Aufbaus</a:t>
            </a:r>
            <a:br>
              <a:rPr lang="de-DE" dirty="0" smtClean="0"/>
            </a:br>
            <a:r>
              <a:rPr lang="de-DE" dirty="0" smtClean="0"/>
              <a:t>(sofern PIA </a:t>
            </a:r>
            <a:r>
              <a:rPr lang="de-DE" smtClean="0"/>
              <a:t>noch benötigt wird)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7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Linac II im Überblick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7" y="977900"/>
            <a:ext cx="7728389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G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233488"/>
            <a:ext cx="7653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Gun</a:t>
            </a:r>
            <a:endParaRPr lang="en-GB" dirty="0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3995" r="10306" b="12315"/>
          <a:stretch/>
        </p:blipFill>
        <p:spPr bwMode="auto">
          <a:xfrm>
            <a:off x="161925" y="888206"/>
            <a:ext cx="67056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250" y="3228975"/>
            <a:ext cx="216674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Vakuumausbrüche</a:t>
            </a:r>
            <a:br>
              <a:rPr lang="de-DE" dirty="0" smtClean="0"/>
            </a:br>
            <a:r>
              <a:rPr lang="de-DE" dirty="0" smtClean="0"/>
              <a:t>kündigen sich 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Periode erkennbar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Spannung von</a:t>
            </a:r>
            <a:br>
              <a:rPr lang="de-DE" dirty="0" smtClean="0"/>
            </a:br>
            <a:r>
              <a:rPr lang="de-DE" dirty="0" smtClean="0"/>
              <a:t>150 </a:t>
            </a:r>
            <a:r>
              <a:rPr lang="de-DE" dirty="0" err="1" smtClean="0"/>
              <a:t>kV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140 </a:t>
            </a:r>
            <a:r>
              <a:rPr lang="de-DE" dirty="0" err="1" smtClean="0">
                <a:sym typeface="Symbol"/>
              </a:rPr>
              <a:t>kV</a:t>
            </a:r>
            <a:r>
              <a:rPr lang="de-DE" dirty="0">
                <a:sym typeface="Symbol"/>
              </a:rPr>
              <a:t/>
            </a:r>
            <a:br>
              <a:rPr lang="de-DE" dirty="0">
                <a:sym typeface="Symbol"/>
              </a:rPr>
            </a:br>
            <a:r>
              <a:rPr lang="de-DE" dirty="0" smtClean="0">
                <a:sym typeface="Symbol"/>
              </a:rPr>
              <a:t>reduziert</a:t>
            </a:r>
          </a:p>
        </p:txBody>
      </p:sp>
    </p:spTree>
    <p:extLst>
      <p:ext uri="{BB962C8B-B14F-4D97-AF65-F5344CB8AC3E}">
        <p14:creationId xmlns:p14="http://schemas.microsoft.com/office/powerpoint/2010/main" val="25144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36215 -0.2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Das Injektionssystem</a:t>
            </a:r>
            <a:endParaRPr lang="en-GB" dirty="0" smtClean="0"/>
          </a:p>
        </p:txBody>
      </p:sp>
      <p:pic>
        <p:nvPicPr>
          <p:cNvPr id="8195" name="Picture 5" descr="Inj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6" y="2352675"/>
            <a:ext cx="752792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21533" y="2541676"/>
            <a:ext cx="5749598" cy="250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Pulserzeugung im Injektor</a:t>
            </a:r>
            <a:endParaRPr lang="de-DE" dirty="0"/>
          </a:p>
        </p:txBody>
      </p:sp>
      <p:sp>
        <p:nvSpPr>
          <p:cNvPr id="5" name="Freeform 4"/>
          <p:cNvSpPr/>
          <p:nvPr/>
        </p:nvSpPr>
        <p:spPr bwMode="auto">
          <a:xfrm>
            <a:off x="2299263" y="1056565"/>
            <a:ext cx="6737161" cy="1869514"/>
          </a:xfrm>
          <a:custGeom>
            <a:avLst/>
            <a:gdLst>
              <a:gd name="connsiteX0" fmla="*/ 0 w 6841863"/>
              <a:gd name="connsiteY0" fmla="*/ 1538343 h 1624404"/>
              <a:gd name="connsiteX1" fmla="*/ 107576 w 6841863"/>
              <a:gd name="connsiteY1" fmla="*/ 1549101 h 1624404"/>
              <a:gd name="connsiteX2" fmla="*/ 279699 w 6841863"/>
              <a:gd name="connsiteY2" fmla="*/ 43030 h 1624404"/>
              <a:gd name="connsiteX3" fmla="*/ 365760 w 6841863"/>
              <a:gd name="connsiteY3" fmla="*/ 0 h 1624404"/>
              <a:gd name="connsiteX4" fmla="*/ 6605195 w 6841863"/>
              <a:gd name="connsiteY4" fmla="*/ 311972 h 1624404"/>
              <a:gd name="connsiteX5" fmla="*/ 6594437 w 6841863"/>
              <a:gd name="connsiteY5" fmla="*/ 1624404 h 1624404"/>
              <a:gd name="connsiteX6" fmla="*/ 6841863 w 6841863"/>
              <a:gd name="connsiteY6" fmla="*/ 1624404 h 1624404"/>
              <a:gd name="connsiteX0" fmla="*/ 0 w 6841863"/>
              <a:gd name="connsiteY0" fmla="*/ 1538343 h 1624404"/>
              <a:gd name="connsiteX1" fmla="*/ 107576 w 6841863"/>
              <a:gd name="connsiteY1" fmla="*/ 1549101 h 1624404"/>
              <a:gd name="connsiteX2" fmla="*/ 279699 w 6841863"/>
              <a:gd name="connsiteY2" fmla="*/ 43030 h 1624404"/>
              <a:gd name="connsiteX3" fmla="*/ 365760 w 6841863"/>
              <a:gd name="connsiteY3" fmla="*/ 0 h 1624404"/>
              <a:gd name="connsiteX4" fmla="*/ 6605195 w 6841863"/>
              <a:gd name="connsiteY4" fmla="*/ 311972 h 1624404"/>
              <a:gd name="connsiteX5" fmla="*/ 6615953 w 6841863"/>
              <a:gd name="connsiteY5" fmla="*/ 1538343 h 1624404"/>
              <a:gd name="connsiteX6" fmla="*/ 6841863 w 6841863"/>
              <a:gd name="connsiteY6" fmla="*/ 1624404 h 1624404"/>
              <a:gd name="connsiteX0" fmla="*/ 0 w 6874136"/>
              <a:gd name="connsiteY0" fmla="*/ 1538343 h 1549101"/>
              <a:gd name="connsiteX1" fmla="*/ 107576 w 6874136"/>
              <a:gd name="connsiteY1" fmla="*/ 1549101 h 1549101"/>
              <a:gd name="connsiteX2" fmla="*/ 279699 w 6874136"/>
              <a:gd name="connsiteY2" fmla="*/ 43030 h 1549101"/>
              <a:gd name="connsiteX3" fmla="*/ 365760 w 6874136"/>
              <a:gd name="connsiteY3" fmla="*/ 0 h 1549101"/>
              <a:gd name="connsiteX4" fmla="*/ 6605195 w 6874136"/>
              <a:gd name="connsiteY4" fmla="*/ 311972 h 1549101"/>
              <a:gd name="connsiteX5" fmla="*/ 6615953 w 6874136"/>
              <a:gd name="connsiteY5" fmla="*/ 1538343 h 1549101"/>
              <a:gd name="connsiteX6" fmla="*/ 6874136 w 6874136"/>
              <a:gd name="connsiteY6" fmla="*/ 1527585 h 1549101"/>
              <a:gd name="connsiteX0" fmla="*/ 0 w 6874136"/>
              <a:gd name="connsiteY0" fmla="*/ 1538343 h 1549101"/>
              <a:gd name="connsiteX1" fmla="*/ 107576 w 6874136"/>
              <a:gd name="connsiteY1" fmla="*/ 1549101 h 1549101"/>
              <a:gd name="connsiteX2" fmla="*/ 279699 w 6874136"/>
              <a:gd name="connsiteY2" fmla="*/ 43030 h 1549101"/>
              <a:gd name="connsiteX3" fmla="*/ 365760 w 6874136"/>
              <a:gd name="connsiteY3" fmla="*/ 0 h 1549101"/>
              <a:gd name="connsiteX4" fmla="*/ 6605195 w 6874136"/>
              <a:gd name="connsiteY4" fmla="*/ 311972 h 1549101"/>
              <a:gd name="connsiteX5" fmla="*/ 6615953 w 6874136"/>
              <a:gd name="connsiteY5" fmla="*/ 1538343 h 1549101"/>
              <a:gd name="connsiteX6" fmla="*/ 6874136 w 6874136"/>
              <a:gd name="connsiteY6" fmla="*/ 1527585 h 1549101"/>
              <a:gd name="connsiteX0" fmla="*/ 0 w 7057016"/>
              <a:gd name="connsiteY0" fmla="*/ 1678192 h 1678192"/>
              <a:gd name="connsiteX1" fmla="*/ 290456 w 7057016"/>
              <a:gd name="connsiteY1" fmla="*/ 1549101 h 1678192"/>
              <a:gd name="connsiteX2" fmla="*/ 462579 w 7057016"/>
              <a:gd name="connsiteY2" fmla="*/ 43030 h 1678192"/>
              <a:gd name="connsiteX3" fmla="*/ 548640 w 7057016"/>
              <a:gd name="connsiteY3" fmla="*/ 0 h 1678192"/>
              <a:gd name="connsiteX4" fmla="*/ 6788075 w 7057016"/>
              <a:gd name="connsiteY4" fmla="*/ 311972 h 1678192"/>
              <a:gd name="connsiteX5" fmla="*/ 6798833 w 7057016"/>
              <a:gd name="connsiteY5" fmla="*/ 1538343 h 1678192"/>
              <a:gd name="connsiteX6" fmla="*/ 7057016 w 7057016"/>
              <a:gd name="connsiteY6" fmla="*/ 1527585 h 1678192"/>
              <a:gd name="connsiteX0" fmla="*/ 0 w 7057016"/>
              <a:gd name="connsiteY0" fmla="*/ 1678192 h 1678192"/>
              <a:gd name="connsiteX1" fmla="*/ 150607 w 7057016"/>
              <a:gd name="connsiteY1" fmla="*/ 1667435 h 1678192"/>
              <a:gd name="connsiteX2" fmla="*/ 462579 w 7057016"/>
              <a:gd name="connsiteY2" fmla="*/ 43030 h 1678192"/>
              <a:gd name="connsiteX3" fmla="*/ 548640 w 7057016"/>
              <a:gd name="connsiteY3" fmla="*/ 0 h 1678192"/>
              <a:gd name="connsiteX4" fmla="*/ 6788075 w 7057016"/>
              <a:gd name="connsiteY4" fmla="*/ 311972 h 1678192"/>
              <a:gd name="connsiteX5" fmla="*/ 6798833 w 7057016"/>
              <a:gd name="connsiteY5" fmla="*/ 1538343 h 1678192"/>
              <a:gd name="connsiteX6" fmla="*/ 7057016 w 7057016"/>
              <a:gd name="connsiteY6" fmla="*/ 1527585 h 1678192"/>
              <a:gd name="connsiteX0" fmla="*/ 0 w 7057016"/>
              <a:gd name="connsiteY0" fmla="*/ 1678192 h 1678192"/>
              <a:gd name="connsiteX1" fmla="*/ 150607 w 7057016"/>
              <a:gd name="connsiteY1" fmla="*/ 1667435 h 1678192"/>
              <a:gd name="connsiteX2" fmla="*/ 462579 w 7057016"/>
              <a:gd name="connsiteY2" fmla="*/ 43030 h 1678192"/>
              <a:gd name="connsiteX3" fmla="*/ 1000461 w 7057016"/>
              <a:gd name="connsiteY3" fmla="*/ 0 h 1678192"/>
              <a:gd name="connsiteX4" fmla="*/ 6788075 w 7057016"/>
              <a:gd name="connsiteY4" fmla="*/ 311972 h 1678192"/>
              <a:gd name="connsiteX5" fmla="*/ 6798833 w 7057016"/>
              <a:gd name="connsiteY5" fmla="*/ 1538343 h 1678192"/>
              <a:gd name="connsiteX6" fmla="*/ 7057016 w 7057016"/>
              <a:gd name="connsiteY6" fmla="*/ 1527585 h 1678192"/>
              <a:gd name="connsiteX0" fmla="*/ 0 w 7057016"/>
              <a:gd name="connsiteY0" fmla="*/ 1692500 h 1692500"/>
              <a:gd name="connsiteX1" fmla="*/ 150607 w 7057016"/>
              <a:gd name="connsiteY1" fmla="*/ 1681743 h 1692500"/>
              <a:gd name="connsiteX2" fmla="*/ 311972 w 7057016"/>
              <a:gd name="connsiteY2" fmla="*/ 57338 h 1692500"/>
              <a:gd name="connsiteX3" fmla="*/ 1000461 w 7057016"/>
              <a:gd name="connsiteY3" fmla="*/ 14308 h 1692500"/>
              <a:gd name="connsiteX4" fmla="*/ 6788075 w 7057016"/>
              <a:gd name="connsiteY4" fmla="*/ 326280 h 1692500"/>
              <a:gd name="connsiteX5" fmla="*/ 6798833 w 7057016"/>
              <a:gd name="connsiteY5" fmla="*/ 1552651 h 1692500"/>
              <a:gd name="connsiteX6" fmla="*/ 7057016 w 7057016"/>
              <a:gd name="connsiteY6" fmla="*/ 1541893 h 1692500"/>
              <a:gd name="connsiteX0" fmla="*/ 0 w 7057016"/>
              <a:gd name="connsiteY0" fmla="*/ 1702261 h 1702261"/>
              <a:gd name="connsiteX1" fmla="*/ 150607 w 7057016"/>
              <a:gd name="connsiteY1" fmla="*/ 1691504 h 1702261"/>
              <a:gd name="connsiteX2" fmla="*/ 311972 w 7057016"/>
              <a:gd name="connsiteY2" fmla="*/ 67099 h 1702261"/>
              <a:gd name="connsiteX3" fmla="*/ 1000461 w 7057016"/>
              <a:gd name="connsiteY3" fmla="*/ 24069 h 1702261"/>
              <a:gd name="connsiteX4" fmla="*/ 6788075 w 7057016"/>
              <a:gd name="connsiteY4" fmla="*/ 336041 h 1702261"/>
              <a:gd name="connsiteX5" fmla="*/ 6798833 w 7057016"/>
              <a:gd name="connsiteY5" fmla="*/ 1562412 h 1702261"/>
              <a:gd name="connsiteX6" fmla="*/ 7057016 w 7057016"/>
              <a:gd name="connsiteY6" fmla="*/ 1551654 h 1702261"/>
              <a:gd name="connsiteX0" fmla="*/ 0 w 7057016"/>
              <a:gd name="connsiteY0" fmla="*/ 1702261 h 1723776"/>
              <a:gd name="connsiteX1" fmla="*/ 150607 w 7057016"/>
              <a:gd name="connsiteY1" fmla="*/ 1691504 h 1723776"/>
              <a:gd name="connsiteX2" fmla="*/ 311972 w 7057016"/>
              <a:gd name="connsiteY2" fmla="*/ 67099 h 1723776"/>
              <a:gd name="connsiteX3" fmla="*/ 1000461 w 7057016"/>
              <a:gd name="connsiteY3" fmla="*/ 24069 h 1723776"/>
              <a:gd name="connsiteX4" fmla="*/ 6788075 w 7057016"/>
              <a:gd name="connsiteY4" fmla="*/ 336041 h 1723776"/>
              <a:gd name="connsiteX5" fmla="*/ 6874137 w 7057016"/>
              <a:gd name="connsiteY5" fmla="*/ 1723776 h 1723776"/>
              <a:gd name="connsiteX6" fmla="*/ 7057016 w 7057016"/>
              <a:gd name="connsiteY6" fmla="*/ 1551654 h 1723776"/>
              <a:gd name="connsiteX0" fmla="*/ 0 w 7067774"/>
              <a:gd name="connsiteY0" fmla="*/ 1702261 h 1723776"/>
              <a:gd name="connsiteX1" fmla="*/ 150607 w 7067774"/>
              <a:gd name="connsiteY1" fmla="*/ 1691504 h 1723776"/>
              <a:gd name="connsiteX2" fmla="*/ 311972 w 7067774"/>
              <a:gd name="connsiteY2" fmla="*/ 67099 h 1723776"/>
              <a:gd name="connsiteX3" fmla="*/ 1000461 w 7067774"/>
              <a:gd name="connsiteY3" fmla="*/ 24069 h 1723776"/>
              <a:gd name="connsiteX4" fmla="*/ 6788075 w 7067774"/>
              <a:gd name="connsiteY4" fmla="*/ 336041 h 1723776"/>
              <a:gd name="connsiteX5" fmla="*/ 6874137 w 7067774"/>
              <a:gd name="connsiteY5" fmla="*/ 1723776 h 1723776"/>
              <a:gd name="connsiteX6" fmla="*/ 7067774 w 7067774"/>
              <a:gd name="connsiteY6" fmla="*/ 1713019 h 1723776"/>
              <a:gd name="connsiteX0" fmla="*/ 0 w 7067774"/>
              <a:gd name="connsiteY0" fmla="*/ 1846385 h 1867900"/>
              <a:gd name="connsiteX1" fmla="*/ 150607 w 7067774"/>
              <a:gd name="connsiteY1" fmla="*/ 1835628 h 1867900"/>
              <a:gd name="connsiteX2" fmla="*/ 311972 w 7067774"/>
              <a:gd name="connsiteY2" fmla="*/ 211223 h 1867900"/>
              <a:gd name="connsiteX3" fmla="*/ 1000461 w 7067774"/>
              <a:gd name="connsiteY3" fmla="*/ 168193 h 1867900"/>
              <a:gd name="connsiteX4" fmla="*/ 6745045 w 7067774"/>
              <a:gd name="connsiteY4" fmla="*/ 28344 h 1867900"/>
              <a:gd name="connsiteX5" fmla="*/ 6874137 w 7067774"/>
              <a:gd name="connsiteY5" fmla="*/ 1867900 h 1867900"/>
              <a:gd name="connsiteX6" fmla="*/ 7067774 w 7067774"/>
              <a:gd name="connsiteY6" fmla="*/ 1857143 h 1867900"/>
              <a:gd name="connsiteX0" fmla="*/ 0 w 7067774"/>
              <a:gd name="connsiteY0" fmla="*/ 1849204 h 1870719"/>
              <a:gd name="connsiteX1" fmla="*/ 150607 w 7067774"/>
              <a:gd name="connsiteY1" fmla="*/ 1838447 h 1870719"/>
              <a:gd name="connsiteX2" fmla="*/ 301214 w 7067774"/>
              <a:gd name="connsiteY2" fmla="*/ 386164 h 1870719"/>
              <a:gd name="connsiteX3" fmla="*/ 1000461 w 7067774"/>
              <a:gd name="connsiteY3" fmla="*/ 171012 h 1870719"/>
              <a:gd name="connsiteX4" fmla="*/ 6745045 w 7067774"/>
              <a:gd name="connsiteY4" fmla="*/ 31163 h 1870719"/>
              <a:gd name="connsiteX5" fmla="*/ 6874137 w 7067774"/>
              <a:gd name="connsiteY5" fmla="*/ 1870719 h 1870719"/>
              <a:gd name="connsiteX6" fmla="*/ 7067774 w 7067774"/>
              <a:gd name="connsiteY6" fmla="*/ 1859962 h 1870719"/>
              <a:gd name="connsiteX0" fmla="*/ 0 w 7067774"/>
              <a:gd name="connsiteY0" fmla="*/ 1854010 h 1875525"/>
              <a:gd name="connsiteX1" fmla="*/ 150607 w 7067774"/>
              <a:gd name="connsiteY1" fmla="*/ 1843253 h 1875525"/>
              <a:gd name="connsiteX2" fmla="*/ 301214 w 7067774"/>
              <a:gd name="connsiteY2" fmla="*/ 390970 h 1875525"/>
              <a:gd name="connsiteX3" fmla="*/ 1000461 w 7067774"/>
              <a:gd name="connsiteY3" fmla="*/ 175818 h 1875525"/>
              <a:gd name="connsiteX4" fmla="*/ 6745045 w 7067774"/>
              <a:gd name="connsiteY4" fmla="*/ 35969 h 1875525"/>
              <a:gd name="connsiteX5" fmla="*/ 6874137 w 7067774"/>
              <a:gd name="connsiteY5" fmla="*/ 1875525 h 1875525"/>
              <a:gd name="connsiteX6" fmla="*/ 7067774 w 7067774"/>
              <a:gd name="connsiteY6" fmla="*/ 1864768 h 1875525"/>
              <a:gd name="connsiteX0" fmla="*/ 0 w 7067774"/>
              <a:gd name="connsiteY0" fmla="*/ 1854010 h 1875525"/>
              <a:gd name="connsiteX1" fmla="*/ 150607 w 7067774"/>
              <a:gd name="connsiteY1" fmla="*/ 1843253 h 1875525"/>
              <a:gd name="connsiteX2" fmla="*/ 301214 w 7067774"/>
              <a:gd name="connsiteY2" fmla="*/ 390970 h 1875525"/>
              <a:gd name="connsiteX3" fmla="*/ 1000461 w 7067774"/>
              <a:gd name="connsiteY3" fmla="*/ 175818 h 1875525"/>
              <a:gd name="connsiteX4" fmla="*/ 6745045 w 7067774"/>
              <a:gd name="connsiteY4" fmla="*/ 35969 h 1875525"/>
              <a:gd name="connsiteX5" fmla="*/ 6874137 w 7067774"/>
              <a:gd name="connsiteY5" fmla="*/ 1875525 h 1875525"/>
              <a:gd name="connsiteX6" fmla="*/ 7067774 w 7067774"/>
              <a:gd name="connsiteY6" fmla="*/ 1864768 h 1875525"/>
              <a:gd name="connsiteX0" fmla="*/ 0 w 7067774"/>
              <a:gd name="connsiteY0" fmla="*/ 1854010 h 1875525"/>
              <a:gd name="connsiteX1" fmla="*/ 150607 w 7067774"/>
              <a:gd name="connsiteY1" fmla="*/ 1843253 h 1875525"/>
              <a:gd name="connsiteX2" fmla="*/ 301214 w 7067774"/>
              <a:gd name="connsiteY2" fmla="*/ 390970 h 1875525"/>
              <a:gd name="connsiteX3" fmla="*/ 1000461 w 7067774"/>
              <a:gd name="connsiteY3" fmla="*/ 175818 h 1875525"/>
              <a:gd name="connsiteX4" fmla="*/ 6745045 w 7067774"/>
              <a:gd name="connsiteY4" fmla="*/ 35969 h 1875525"/>
              <a:gd name="connsiteX5" fmla="*/ 6777316 w 7067774"/>
              <a:gd name="connsiteY5" fmla="*/ 326426 h 1875525"/>
              <a:gd name="connsiteX6" fmla="*/ 6874137 w 7067774"/>
              <a:gd name="connsiteY6" fmla="*/ 1875525 h 1875525"/>
              <a:gd name="connsiteX7" fmla="*/ 7067774 w 7067774"/>
              <a:gd name="connsiteY7" fmla="*/ 1864768 h 1875525"/>
              <a:gd name="connsiteX0" fmla="*/ 0 w 7067774"/>
              <a:gd name="connsiteY0" fmla="*/ 1849205 h 1870720"/>
              <a:gd name="connsiteX1" fmla="*/ 150607 w 7067774"/>
              <a:gd name="connsiteY1" fmla="*/ 1838448 h 1870720"/>
              <a:gd name="connsiteX2" fmla="*/ 301214 w 7067774"/>
              <a:gd name="connsiteY2" fmla="*/ 386165 h 1870720"/>
              <a:gd name="connsiteX3" fmla="*/ 1000461 w 7067774"/>
              <a:gd name="connsiteY3" fmla="*/ 171013 h 1870720"/>
              <a:gd name="connsiteX4" fmla="*/ 6658984 w 7067774"/>
              <a:gd name="connsiteY4" fmla="*/ 31164 h 1870720"/>
              <a:gd name="connsiteX5" fmla="*/ 6777316 w 7067774"/>
              <a:gd name="connsiteY5" fmla="*/ 321621 h 1870720"/>
              <a:gd name="connsiteX6" fmla="*/ 6874137 w 7067774"/>
              <a:gd name="connsiteY6" fmla="*/ 1870720 h 1870720"/>
              <a:gd name="connsiteX7" fmla="*/ 7067774 w 7067774"/>
              <a:gd name="connsiteY7" fmla="*/ 1859963 h 1870720"/>
              <a:gd name="connsiteX0" fmla="*/ 0 w 7067774"/>
              <a:gd name="connsiteY0" fmla="*/ 1849205 h 1870720"/>
              <a:gd name="connsiteX1" fmla="*/ 150607 w 7067774"/>
              <a:gd name="connsiteY1" fmla="*/ 1838448 h 1870720"/>
              <a:gd name="connsiteX2" fmla="*/ 301214 w 7067774"/>
              <a:gd name="connsiteY2" fmla="*/ 386165 h 1870720"/>
              <a:gd name="connsiteX3" fmla="*/ 1000461 w 7067774"/>
              <a:gd name="connsiteY3" fmla="*/ 171013 h 1870720"/>
              <a:gd name="connsiteX4" fmla="*/ 6658984 w 7067774"/>
              <a:gd name="connsiteY4" fmla="*/ 31164 h 1870720"/>
              <a:gd name="connsiteX5" fmla="*/ 6831104 w 7067774"/>
              <a:gd name="connsiteY5" fmla="*/ 375409 h 1870720"/>
              <a:gd name="connsiteX6" fmla="*/ 6874137 w 7067774"/>
              <a:gd name="connsiteY6" fmla="*/ 1870720 h 1870720"/>
              <a:gd name="connsiteX7" fmla="*/ 7067774 w 7067774"/>
              <a:gd name="connsiteY7" fmla="*/ 1859963 h 1870720"/>
              <a:gd name="connsiteX0" fmla="*/ 0 w 7067774"/>
              <a:gd name="connsiteY0" fmla="*/ 1849205 h 1870720"/>
              <a:gd name="connsiteX1" fmla="*/ 150607 w 7067774"/>
              <a:gd name="connsiteY1" fmla="*/ 1838448 h 1870720"/>
              <a:gd name="connsiteX2" fmla="*/ 301214 w 7067774"/>
              <a:gd name="connsiteY2" fmla="*/ 386165 h 1870720"/>
              <a:gd name="connsiteX3" fmla="*/ 1000461 w 7067774"/>
              <a:gd name="connsiteY3" fmla="*/ 171013 h 1870720"/>
              <a:gd name="connsiteX4" fmla="*/ 6658984 w 7067774"/>
              <a:gd name="connsiteY4" fmla="*/ 31164 h 1870720"/>
              <a:gd name="connsiteX5" fmla="*/ 6831104 w 7067774"/>
              <a:gd name="connsiteY5" fmla="*/ 375409 h 1870720"/>
              <a:gd name="connsiteX6" fmla="*/ 6874137 w 7067774"/>
              <a:gd name="connsiteY6" fmla="*/ 1870720 h 1870720"/>
              <a:gd name="connsiteX7" fmla="*/ 7067774 w 7067774"/>
              <a:gd name="connsiteY7" fmla="*/ 1859963 h 1870720"/>
              <a:gd name="connsiteX0" fmla="*/ 0 w 7067774"/>
              <a:gd name="connsiteY0" fmla="*/ 1847999 h 1869514"/>
              <a:gd name="connsiteX1" fmla="*/ 150607 w 7067774"/>
              <a:gd name="connsiteY1" fmla="*/ 1837242 h 1869514"/>
              <a:gd name="connsiteX2" fmla="*/ 301214 w 7067774"/>
              <a:gd name="connsiteY2" fmla="*/ 384959 h 1869514"/>
              <a:gd name="connsiteX3" fmla="*/ 1000461 w 7067774"/>
              <a:gd name="connsiteY3" fmla="*/ 169807 h 1869514"/>
              <a:gd name="connsiteX4" fmla="*/ 6658984 w 7067774"/>
              <a:gd name="connsiteY4" fmla="*/ 29958 h 1869514"/>
              <a:gd name="connsiteX5" fmla="*/ 6831104 w 7067774"/>
              <a:gd name="connsiteY5" fmla="*/ 374203 h 1869514"/>
              <a:gd name="connsiteX6" fmla="*/ 6874137 w 7067774"/>
              <a:gd name="connsiteY6" fmla="*/ 1869514 h 1869514"/>
              <a:gd name="connsiteX7" fmla="*/ 7067774 w 7067774"/>
              <a:gd name="connsiteY7" fmla="*/ 1858757 h 186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7774" h="1869514">
                <a:moveTo>
                  <a:pt x="0" y="1847999"/>
                </a:moveTo>
                <a:lnTo>
                  <a:pt x="150607" y="1837242"/>
                </a:lnTo>
                <a:lnTo>
                  <a:pt x="301214" y="384959"/>
                </a:lnTo>
                <a:cubicBezTo>
                  <a:pt x="433891" y="166219"/>
                  <a:pt x="640080" y="185943"/>
                  <a:pt x="1000461" y="169807"/>
                </a:cubicBezTo>
                <a:cubicBezTo>
                  <a:pt x="2060677" y="122336"/>
                  <a:pt x="4729779" y="-74033"/>
                  <a:pt x="6658984" y="29958"/>
                </a:cubicBezTo>
                <a:cubicBezTo>
                  <a:pt x="6834691" y="112433"/>
                  <a:pt x="6773731" y="259455"/>
                  <a:pt x="6831104" y="374203"/>
                </a:cubicBezTo>
                <a:lnTo>
                  <a:pt x="6874137" y="1869514"/>
                </a:lnTo>
                <a:lnTo>
                  <a:pt x="7067774" y="1858757"/>
                </a:lnTo>
              </a:path>
            </a:pathLst>
          </a:cu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8800" y="920143"/>
            <a:ext cx="6747624" cy="19951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92397" y="920143"/>
            <a:ext cx="78460" cy="199517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8800" y="1473798"/>
            <a:ext cx="6855200" cy="2949347"/>
            <a:chOff x="2288800" y="1473798"/>
            <a:chExt cx="6855200" cy="294934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288800" y="2427966"/>
              <a:ext cx="6855200" cy="1995179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2288800" y="1473798"/>
              <a:ext cx="2901504" cy="9541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5270015" y="1473798"/>
              <a:ext cx="3873984" cy="9541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Freeform 15"/>
            <p:cNvSpPr/>
            <p:nvPr/>
          </p:nvSpPr>
          <p:spPr bwMode="auto">
            <a:xfrm>
              <a:off x="2288800" y="3046879"/>
              <a:ext cx="6600121" cy="1355464"/>
            </a:xfrm>
            <a:custGeom>
              <a:avLst/>
              <a:gdLst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49101 w 6680499"/>
                <a:gd name="connsiteY2" fmla="*/ 1258645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2065468 w 6680499"/>
                <a:gd name="connsiteY5" fmla="*/ 10758 h 1355464"/>
                <a:gd name="connsiteX6" fmla="*/ 5529431 w 6680499"/>
                <a:gd name="connsiteY6" fmla="*/ 10758 h 1355464"/>
                <a:gd name="connsiteX7" fmla="*/ 5669280 w 6680499"/>
                <a:gd name="connsiteY7" fmla="*/ 150607 h 1355464"/>
                <a:gd name="connsiteX8" fmla="*/ 5873675 w 6680499"/>
                <a:gd name="connsiteY8" fmla="*/ 1258645 h 1355464"/>
                <a:gd name="connsiteX9" fmla="*/ 5992010 w 6680499"/>
                <a:gd name="connsiteY9" fmla="*/ 1344706 h 1355464"/>
                <a:gd name="connsiteX10" fmla="*/ 6680499 w 6680499"/>
                <a:gd name="connsiteY10" fmla="*/ 1344706 h 1355464"/>
                <a:gd name="connsiteX0" fmla="*/ 0 w 6680499"/>
                <a:gd name="connsiteY0" fmla="*/ 1355464 h 1374451"/>
                <a:gd name="connsiteX1" fmla="*/ 1344706 w 6680499"/>
                <a:gd name="connsiteY1" fmla="*/ 1355464 h 1374451"/>
                <a:gd name="connsiteX2" fmla="*/ 1549101 w 6680499"/>
                <a:gd name="connsiteY2" fmla="*/ 1258645 h 1374451"/>
                <a:gd name="connsiteX3" fmla="*/ 1796527 w 6680499"/>
                <a:gd name="connsiteY3" fmla="*/ 182880 h 1374451"/>
                <a:gd name="connsiteX4" fmla="*/ 1979407 w 6680499"/>
                <a:gd name="connsiteY4" fmla="*/ 0 h 1374451"/>
                <a:gd name="connsiteX5" fmla="*/ 2065468 w 6680499"/>
                <a:gd name="connsiteY5" fmla="*/ 10758 h 1374451"/>
                <a:gd name="connsiteX6" fmla="*/ 5529431 w 6680499"/>
                <a:gd name="connsiteY6" fmla="*/ 10758 h 1374451"/>
                <a:gd name="connsiteX7" fmla="*/ 5669280 w 6680499"/>
                <a:gd name="connsiteY7" fmla="*/ 150607 h 1374451"/>
                <a:gd name="connsiteX8" fmla="*/ 5873675 w 6680499"/>
                <a:gd name="connsiteY8" fmla="*/ 1258645 h 1374451"/>
                <a:gd name="connsiteX9" fmla="*/ 5992010 w 6680499"/>
                <a:gd name="connsiteY9" fmla="*/ 1344706 h 1374451"/>
                <a:gd name="connsiteX10" fmla="*/ 6680499 w 6680499"/>
                <a:gd name="connsiteY10" fmla="*/ 1344706 h 1374451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49101 w 6680499"/>
                <a:gd name="connsiteY2" fmla="*/ 1258645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2065468 w 6680499"/>
                <a:gd name="connsiteY5" fmla="*/ 10758 h 1355464"/>
                <a:gd name="connsiteX6" fmla="*/ 5529431 w 6680499"/>
                <a:gd name="connsiteY6" fmla="*/ 10758 h 1355464"/>
                <a:gd name="connsiteX7" fmla="*/ 5669280 w 6680499"/>
                <a:gd name="connsiteY7" fmla="*/ 150607 h 1355464"/>
                <a:gd name="connsiteX8" fmla="*/ 5873675 w 6680499"/>
                <a:gd name="connsiteY8" fmla="*/ 1258645 h 1355464"/>
                <a:gd name="connsiteX9" fmla="*/ 5992010 w 6680499"/>
                <a:gd name="connsiteY9" fmla="*/ 1344706 h 1355464"/>
                <a:gd name="connsiteX10" fmla="*/ 6680499 w 6680499"/>
                <a:gd name="connsiteY10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2065468 w 6680499"/>
                <a:gd name="connsiteY5" fmla="*/ 10758 h 1355464"/>
                <a:gd name="connsiteX6" fmla="*/ 5529431 w 6680499"/>
                <a:gd name="connsiteY6" fmla="*/ 10758 h 1355464"/>
                <a:gd name="connsiteX7" fmla="*/ 5669280 w 6680499"/>
                <a:gd name="connsiteY7" fmla="*/ 150607 h 1355464"/>
                <a:gd name="connsiteX8" fmla="*/ 5873675 w 6680499"/>
                <a:gd name="connsiteY8" fmla="*/ 1258645 h 1355464"/>
                <a:gd name="connsiteX9" fmla="*/ 5992010 w 6680499"/>
                <a:gd name="connsiteY9" fmla="*/ 1344706 h 1355464"/>
                <a:gd name="connsiteX10" fmla="*/ 6680499 w 6680499"/>
                <a:gd name="connsiteY10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2065468 w 6680499"/>
                <a:gd name="connsiteY5" fmla="*/ 10758 h 1355464"/>
                <a:gd name="connsiteX6" fmla="*/ 5529431 w 6680499"/>
                <a:gd name="connsiteY6" fmla="*/ 10758 h 1355464"/>
                <a:gd name="connsiteX7" fmla="*/ 5669280 w 6680499"/>
                <a:gd name="connsiteY7" fmla="*/ 150607 h 1355464"/>
                <a:gd name="connsiteX8" fmla="*/ 5873675 w 6680499"/>
                <a:gd name="connsiteY8" fmla="*/ 1258645 h 1355464"/>
                <a:gd name="connsiteX9" fmla="*/ 5992010 w 6680499"/>
                <a:gd name="connsiteY9" fmla="*/ 1344706 h 1355464"/>
                <a:gd name="connsiteX10" fmla="*/ 6680499 w 6680499"/>
                <a:gd name="connsiteY10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2065468 w 6680499"/>
                <a:gd name="connsiteY5" fmla="*/ 10758 h 1355464"/>
                <a:gd name="connsiteX6" fmla="*/ 5529431 w 6680499"/>
                <a:gd name="connsiteY6" fmla="*/ 10758 h 1355464"/>
                <a:gd name="connsiteX7" fmla="*/ 5669280 w 6680499"/>
                <a:gd name="connsiteY7" fmla="*/ 150607 h 1355464"/>
                <a:gd name="connsiteX8" fmla="*/ 5873675 w 6680499"/>
                <a:gd name="connsiteY8" fmla="*/ 1258645 h 1355464"/>
                <a:gd name="connsiteX9" fmla="*/ 5992010 w 6680499"/>
                <a:gd name="connsiteY9" fmla="*/ 1344706 h 1355464"/>
                <a:gd name="connsiteX10" fmla="*/ 6680499 w 6680499"/>
                <a:gd name="connsiteY10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564 h 1355564"/>
                <a:gd name="connsiteX1" fmla="*/ 1344706 w 6680499"/>
                <a:gd name="connsiteY1" fmla="*/ 1355564 h 1355564"/>
                <a:gd name="connsiteX2" fmla="*/ 1570616 w 6680499"/>
                <a:gd name="connsiteY2" fmla="*/ 1161927 h 1355564"/>
                <a:gd name="connsiteX3" fmla="*/ 1796527 w 6680499"/>
                <a:gd name="connsiteY3" fmla="*/ 182980 h 1355564"/>
                <a:gd name="connsiteX4" fmla="*/ 1979407 w 6680499"/>
                <a:gd name="connsiteY4" fmla="*/ 100 h 1355564"/>
                <a:gd name="connsiteX5" fmla="*/ 5529431 w 6680499"/>
                <a:gd name="connsiteY5" fmla="*/ 10858 h 1355564"/>
                <a:gd name="connsiteX6" fmla="*/ 5669280 w 6680499"/>
                <a:gd name="connsiteY6" fmla="*/ 150707 h 1355564"/>
                <a:gd name="connsiteX7" fmla="*/ 5873675 w 6680499"/>
                <a:gd name="connsiteY7" fmla="*/ 1258745 h 1355564"/>
                <a:gd name="connsiteX8" fmla="*/ 5992010 w 6680499"/>
                <a:gd name="connsiteY8" fmla="*/ 1344806 h 1355564"/>
                <a:gd name="connsiteX9" fmla="*/ 6680499 w 6680499"/>
                <a:gd name="connsiteY9" fmla="*/ 1344806 h 1355564"/>
                <a:gd name="connsiteX0" fmla="*/ 0 w 6680499"/>
                <a:gd name="connsiteY0" fmla="*/ 1355564 h 1355564"/>
                <a:gd name="connsiteX1" fmla="*/ 1344706 w 6680499"/>
                <a:gd name="connsiteY1" fmla="*/ 1355564 h 1355564"/>
                <a:gd name="connsiteX2" fmla="*/ 1570616 w 6680499"/>
                <a:gd name="connsiteY2" fmla="*/ 1161927 h 1355564"/>
                <a:gd name="connsiteX3" fmla="*/ 1796527 w 6680499"/>
                <a:gd name="connsiteY3" fmla="*/ 182980 h 1355564"/>
                <a:gd name="connsiteX4" fmla="*/ 1979407 w 6680499"/>
                <a:gd name="connsiteY4" fmla="*/ 100 h 1355564"/>
                <a:gd name="connsiteX5" fmla="*/ 5529431 w 6680499"/>
                <a:gd name="connsiteY5" fmla="*/ 10858 h 1355564"/>
                <a:gd name="connsiteX6" fmla="*/ 5669280 w 6680499"/>
                <a:gd name="connsiteY6" fmla="*/ 150707 h 1355564"/>
                <a:gd name="connsiteX7" fmla="*/ 5873675 w 6680499"/>
                <a:gd name="connsiteY7" fmla="*/ 1258745 h 1355564"/>
                <a:gd name="connsiteX8" fmla="*/ 5992010 w 6680499"/>
                <a:gd name="connsiteY8" fmla="*/ 1344806 h 1355564"/>
                <a:gd name="connsiteX9" fmla="*/ 6680499 w 6680499"/>
                <a:gd name="connsiteY9" fmla="*/ 1344806 h 13555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796527 w 6680499"/>
                <a:gd name="connsiteY3" fmla="*/ 182880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667435 w 6680499"/>
                <a:gd name="connsiteY3" fmla="*/ 172122 h 1355464"/>
                <a:gd name="connsiteX4" fmla="*/ 1979407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667435 w 6680499"/>
                <a:gd name="connsiteY3" fmla="*/ 172122 h 1355464"/>
                <a:gd name="connsiteX4" fmla="*/ 1850315 w 6680499"/>
                <a:gd name="connsiteY4" fmla="*/ 0 h 1355464"/>
                <a:gd name="connsiteX5" fmla="*/ 5529431 w 6680499"/>
                <a:gd name="connsiteY5" fmla="*/ 10758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667435 w 6680499"/>
                <a:gd name="connsiteY3" fmla="*/ 172122 h 1355464"/>
                <a:gd name="connsiteX4" fmla="*/ 1850315 w 6680499"/>
                <a:gd name="connsiteY4" fmla="*/ 0 h 1355464"/>
                <a:gd name="connsiteX5" fmla="*/ 5572461 w 6680499"/>
                <a:gd name="connsiteY5" fmla="*/ 21515 h 1355464"/>
                <a:gd name="connsiteX6" fmla="*/ 5669280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  <a:gd name="connsiteX0" fmla="*/ 0 w 6680499"/>
                <a:gd name="connsiteY0" fmla="*/ 1355464 h 1367041"/>
                <a:gd name="connsiteX1" fmla="*/ 1344706 w 6680499"/>
                <a:gd name="connsiteY1" fmla="*/ 1355464 h 1367041"/>
                <a:gd name="connsiteX2" fmla="*/ 1570616 w 6680499"/>
                <a:gd name="connsiteY2" fmla="*/ 1161827 h 1367041"/>
                <a:gd name="connsiteX3" fmla="*/ 1667435 w 6680499"/>
                <a:gd name="connsiteY3" fmla="*/ 172122 h 1367041"/>
                <a:gd name="connsiteX4" fmla="*/ 1850315 w 6680499"/>
                <a:gd name="connsiteY4" fmla="*/ 0 h 1367041"/>
                <a:gd name="connsiteX5" fmla="*/ 5572461 w 6680499"/>
                <a:gd name="connsiteY5" fmla="*/ 21515 h 1367041"/>
                <a:gd name="connsiteX6" fmla="*/ 5744584 w 6680499"/>
                <a:gd name="connsiteY6" fmla="*/ 150607 h 1367041"/>
                <a:gd name="connsiteX7" fmla="*/ 5873675 w 6680499"/>
                <a:gd name="connsiteY7" fmla="*/ 1258645 h 1367041"/>
                <a:gd name="connsiteX8" fmla="*/ 5992010 w 6680499"/>
                <a:gd name="connsiteY8" fmla="*/ 1344706 h 1367041"/>
                <a:gd name="connsiteX9" fmla="*/ 6680499 w 6680499"/>
                <a:gd name="connsiteY9" fmla="*/ 1344706 h 1367041"/>
                <a:gd name="connsiteX0" fmla="*/ 0 w 6680499"/>
                <a:gd name="connsiteY0" fmla="*/ 1355464 h 1367041"/>
                <a:gd name="connsiteX1" fmla="*/ 1344706 w 6680499"/>
                <a:gd name="connsiteY1" fmla="*/ 1355464 h 1367041"/>
                <a:gd name="connsiteX2" fmla="*/ 1570616 w 6680499"/>
                <a:gd name="connsiteY2" fmla="*/ 1161827 h 1367041"/>
                <a:gd name="connsiteX3" fmla="*/ 1667435 w 6680499"/>
                <a:gd name="connsiteY3" fmla="*/ 172122 h 1367041"/>
                <a:gd name="connsiteX4" fmla="*/ 1850315 w 6680499"/>
                <a:gd name="connsiteY4" fmla="*/ 0 h 1367041"/>
                <a:gd name="connsiteX5" fmla="*/ 5572461 w 6680499"/>
                <a:gd name="connsiteY5" fmla="*/ 21515 h 1367041"/>
                <a:gd name="connsiteX6" fmla="*/ 5744584 w 6680499"/>
                <a:gd name="connsiteY6" fmla="*/ 150607 h 1367041"/>
                <a:gd name="connsiteX7" fmla="*/ 5873675 w 6680499"/>
                <a:gd name="connsiteY7" fmla="*/ 1258645 h 1367041"/>
                <a:gd name="connsiteX8" fmla="*/ 5992010 w 6680499"/>
                <a:gd name="connsiteY8" fmla="*/ 1344706 h 1367041"/>
                <a:gd name="connsiteX9" fmla="*/ 6680499 w 6680499"/>
                <a:gd name="connsiteY9" fmla="*/ 1344706 h 1367041"/>
                <a:gd name="connsiteX0" fmla="*/ 0 w 6680499"/>
                <a:gd name="connsiteY0" fmla="*/ 1355464 h 1367041"/>
                <a:gd name="connsiteX1" fmla="*/ 1344706 w 6680499"/>
                <a:gd name="connsiteY1" fmla="*/ 1355464 h 1367041"/>
                <a:gd name="connsiteX2" fmla="*/ 1570616 w 6680499"/>
                <a:gd name="connsiteY2" fmla="*/ 1161827 h 1367041"/>
                <a:gd name="connsiteX3" fmla="*/ 1667435 w 6680499"/>
                <a:gd name="connsiteY3" fmla="*/ 172122 h 1367041"/>
                <a:gd name="connsiteX4" fmla="*/ 1796527 w 6680499"/>
                <a:gd name="connsiteY4" fmla="*/ 0 h 1367041"/>
                <a:gd name="connsiteX5" fmla="*/ 5572461 w 6680499"/>
                <a:gd name="connsiteY5" fmla="*/ 21515 h 1367041"/>
                <a:gd name="connsiteX6" fmla="*/ 5744584 w 6680499"/>
                <a:gd name="connsiteY6" fmla="*/ 150607 h 1367041"/>
                <a:gd name="connsiteX7" fmla="*/ 5873675 w 6680499"/>
                <a:gd name="connsiteY7" fmla="*/ 1258645 h 1367041"/>
                <a:gd name="connsiteX8" fmla="*/ 5992010 w 6680499"/>
                <a:gd name="connsiteY8" fmla="*/ 1344706 h 1367041"/>
                <a:gd name="connsiteX9" fmla="*/ 6680499 w 6680499"/>
                <a:gd name="connsiteY9" fmla="*/ 1344706 h 1367041"/>
                <a:gd name="connsiteX0" fmla="*/ 0 w 6680499"/>
                <a:gd name="connsiteY0" fmla="*/ 1355464 h 1355464"/>
                <a:gd name="connsiteX1" fmla="*/ 1344706 w 6680499"/>
                <a:gd name="connsiteY1" fmla="*/ 1355464 h 1355464"/>
                <a:gd name="connsiteX2" fmla="*/ 1570616 w 6680499"/>
                <a:gd name="connsiteY2" fmla="*/ 1161827 h 1355464"/>
                <a:gd name="connsiteX3" fmla="*/ 1667435 w 6680499"/>
                <a:gd name="connsiteY3" fmla="*/ 172122 h 1355464"/>
                <a:gd name="connsiteX4" fmla="*/ 1796527 w 6680499"/>
                <a:gd name="connsiteY4" fmla="*/ 0 h 1355464"/>
                <a:gd name="connsiteX5" fmla="*/ 5572461 w 6680499"/>
                <a:gd name="connsiteY5" fmla="*/ 21515 h 1355464"/>
                <a:gd name="connsiteX6" fmla="*/ 5744584 w 6680499"/>
                <a:gd name="connsiteY6" fmla="*/ 150607 h 1355464"/>
                <a:gd name="connsiteX7" fmla="*/ 5873675 w 6680499"/>
                <a:gd name="connsiteY7" fmla="*/ 1258645 h 1355464"/>
                <a:gd name="connsiteX8" fmla="*/ 5992010 w 6680499"/>
                <a:gd name="connsiteY8" fmla="*/ 1344706 h 1355464"/>
                <a:gd name="connsiteX9" fmla="*/ 6680499 w 6680499"/>
                <a:gd name="connsiteY9" fmla="*/ 1344706 h 135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0499" h="1355464">
                  <a:moveTo>
                    <a:pt x="0" y="1355464"/>
                  </a:moveTo>
                  <a:lnTo>
                    <a:pt x="1344706" y="1355464"/>
                  </a:lnTo>
                  <a:cubicBezTo>
                    <a:pt x="1602889" y="1339328"/>
                    <a:pt x="1516828" y="1359051"/>
                    <a:pt x="1570616" y="1161827"/>
                  </a:cubicBezTo>
                  <a:cubicBezTo>
                    <a:pt x="1624404" y="964603"/>
                    <a:pt x="1629783" y="365760"/>
                    <a:pt x="1667435" y="172122"/>
                  </a:cubicBezTo>
                  <a:cubicBezTo>
                    <a:pt x="1705087" y="-21516"/>
                    <a:pt x="1656678" y="60960"/>
                    <a:pt x="1796527" y="0"/>
                  </a:cubicBezTo>
                  <a:cubicBezTo>
                    <a:pt x="1893346" y="14343"/>
                    <a:pt x="4389120" y="17929"/>
                    <a:pt x="5572461" y="21515"/>
                  </a:cubicBezTo>
                  <a:cubicBezTo>
                    <a:pt x="5640592" y="14343"/>
                    <a:pt x="5672867" y="8965"/>
                    <a:pt x="5744584" y="150607"/>
                  </a:cubicBezTo>
                  <a:cubicBezTo>
                    <a:pt x="5816301" y="292249"/>
                    <a:pt x="5844313" y="1184320"/>
                    <a:pt x="5873675" y="1258645"/>
                  </a:cubicBezTo>
                  <a:cubicBezTo>
                    <a:pt x="5903037" y="1332970"/>
                    <a:pt x="5952565" y="1316019"/>
                    <a:pt x="5992010" y="1344706"/>
                  </a:cubicBezTo>
                  <a:lnTo>
                    <a:pt x="6680499" y="1344706"/>
                  </a:ln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Freeform 21"/>
          <p:cNvSpPr/>
          <p:nvPr/>
        </p:nvSpPr>
        <p:spPr bwMode="auto">
          <a:xfrm>
            <a:off x="2301195" y="3097077"/>
            <a:ext cx="6600121" cy="1307055"/>
          </a:xfrm>
          <a:custGeom>
            <a:avLst/>
            <a:gdLst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74451"/>
              <a:gd name="connsiteX1" fmla="*/ 1344706 w 6680499"/>
              <a:gd name="connsiteY1" fmla="*/ 1355464 h 1374451"/>
              <a:gd name="connsiteX2" fmla="*/ 1549101 w 6680499"/>
              <a:gd name="connsiteY2" fmla="*/ 1258645 h 1374451"/>
              <a:gd name="connsiteX3" fmla="*/ 1796527 w 6680499"/>
              <a:gd name="connsiteY3" fmla="*/ 182880 h 1374451"/>
              <a:gd name="connsiteX4" fmla="*/ 1979407 w 6680499"/>
              <a:gd name="connsiteY4" fmla="*/ 0 h 1374451"/>
              <a:gd name="connsiteX5" fmla="*/ 2065468 w 6680499"/>
              <a:gd name="connsiteY5" fmla="*/ 10758 h 1374451"/>
              <a:gd name="connsiteX6" fmla="*/ 5529431 w 6680499"/>
              <a:gd name="connsiteY6" fmla="*/ 10758 h 1374451"/>
              <a:gd name="connsiteX7" fmla="*/ 5669280 w 6680499"/>
              <a:gd name="connsiteY7" fmla="*/ 150607 h 1374451"/>
              <a:gd name="connsiteX8" fmla="*/ 5873675 w 6680499"/>
              <a:gd name="connsiteY8" fmla="*/ 1258645 h 1374451"/>
              <a:gd name="connsiteX9" fmla="*/ 5992010 w 6680499"/>
              <a:gd name="connsiteY9" fmla="*/ 1344706 h 1374451"/>
              <a:gd name="connsiteX10" fmla="*/ 6680499 w 6680499"/>
              <a:gd name="connsiteY10" fmla="*/ 1344706 h 1374451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72461 w 6680499"/>
              <a:gd name="connsiteY5" fmla="*/ 21515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64746 h 1376323"/>
              <a:gd name="connsiteX1" fmla="*/ 1344706 w 6680499"/>
              <a:gd name="connsiteY1" fmla="*/ 1364746 h 1376323"/>
              <a:gd name="connsiteX2" fmla="*/ 1570616 w 6680499"/>
              <a:gd name="connsiteY2" fmla="*/ 1171109 h 1376323"/>
              <a:gd name="connsiteX3" fmla="*/ 1667435 w 6680499"/>
              <a:gd name="connsiteY3" fmla="*/ 181404 h 1376323"/>
              <a:gd name="connsiteX4" fmla="*/ 1850315 w 6680499"/>
              <a:gd name="connsiteY4" fmla="*/ 9282 h 1376323"/>
              <a:gd name="connsiteX5" fmla="*/ 5744584 w 6680499"/>
              <a:gd name="connsiteY5" fmla="*/ 159889 h 1376323"/>
              <a:gd name="connsiteX6" fmla="*/ 5873675 w 6680499"/>
              <a:gd name="connsiteY6" fmla="*/ 1267927 h 1376323"/>
              <a:gd name="connsiteX7" fmla="*/ 5992010 w 6680499"/>
              <a:gd name="connsiteY7" fmla="*/ 1353988 h 1376323"/>
              <a:gd name="connsiteX8" fmla="*/ 6680499 w 6680499"/>
              <a:gd name="connsiteY8" fmla="*/ 1353988 h 1376323"/>
              <a:gd name="connsiteX0" fmla="*/ 0 w 6680499"/>
              <a:gd name="connsiteY0" fmla="*/ 1355553 h 1356046"/>
              <a:gd name="connsiteX1" fmla="*/ 1344706 w 6680499"/>
              <a:gd name="connsiteY1" fmla="*/ 1355553 h 1356046"/>
              <a:gd name="connsiteX2" fmla="*/ 1570616 w 6680499"/>
              <a:gd name="connsiteY2" fmla="*/ 1161916 h 1356046"/>
              <a:gd name="connsiteX3" fmla="*/ 1667435 w 6680499"/>
              <a:gd name="connsiteY3" fmla="*/ 172211 h 1356046"/>
              <a:gd name="connsiteX4" fmla="*/ 1850315 w 6680499"/>
              <a:gd name="connsiteY4" fmla="*/ 89 h 1356046"/>
              <a:gd name="connsiteX5" fmla="*/ 1957893 w 6680499"/>
              <a:gd name="connsiteY5" fmla="*/ 312060 h 1356046"/>
              <a:gd name="connsiteX6" fmla="*/ 5873675 w 6680499"/>
              <a:gd name="connsiteY6" fmla="*/ 1258734 h 1356046"/>
              <a:gd name="connsiteX7" fmla="*/ 5992010 w 6680499"/>
              <a:gd name="connsiteY7" fmla="*/ 1344795 h 1356046"/>
              <a:gd name="connsiteX8" fmla="*/ 6680499 w 6680499"/>
              <a:gd name="connsiteY8" fmla="*/ 1344795 h 1356046"/>
              <a:gd name="connsiteX0" fmla="*/ 0 w 6680499"/>
              <a:gd name="connsiteY0" fmla="*/ 1355520 h 1356013"/>
              <a:gd name="connsiteX1" fmla="*/ 1344706 w 6680499"/>
              <a:gd name="connsiteY1" fmla="*/ 1355520 h 1356013"/>
              <a:gd name="connsiteX2" fmla="*/ 1570616 w 6680499"/>
              <a:gd name="connsiteY2" fmla="*/ 1161883 h 1356013"/>
              <a:gd name="connsiteX3" fmla="*/ 1667435 w 6680499"/>
              <a:gd name="connsiteY3" fmla="*/ 172178 h 1356013"/>
              <a:gd name="connsiteX4" fmla="*/ 1850315 w 6680499"/>
              <a:gd name="connsiteY4" fmla="*/ 56 h 1356013"/>
              <a:gd name="connsiteX5" fmla="*/ 1957893 w 6680499"/>
              <a:gd name="connsiteY5" fmla="*/ 312027 h 1356013"/>
              <a:gd name="connsiteX6" fmla="*/ 5873675 w 6680499"/>
              <a:gd name="connsiteY6" fmla="*/ 1258701 h 1356013"/>
              <a:gd name="connsiteX7" fmla="*/ 5992010 w 6680499"/>
              <a:gd name="connsiteY7" fmla="*/ 1344762 h 1356013"/>
              <a:gd name="connsiteX8" fmla="*/ 6680499 w 6680499"/>
              <a:gd name="connsiteY8" fmla="*/ 1344762 h 1356013"/>
              <a:gd name="connsiteX0" fmla="*/ 0 w 6680499"/>
              <a:gd name="connsiteY0" fmla="*/ 1355464 h 1355957"/>
              <a:gd name="connsiteX1" fmla="*/ 1344706 w 6680499"/>
              <a:gd name="connsiteY1" fmla="*/ 1355464 h 1355957"/>
              <a:gd name="connsiteX2" fmla="*/ 1570616 w 6680499"/>
              <a:gd name="connsiteY2" fmla="*/ 1161827 h 1355957"/>
              <a:gd name="connsiteX3" fmla="*/ 1667435 w 6680499"/>
              <a:gd name="connsiteY3" fmla="*/ 172122 h 1355957"/>
              <a:gd name="connsiteX4" fmla="*/ 1850315 w 6680499"/>
              <a:gd name="connsiteY4" fmla="*/ 0 h 1355957"/>
              <a:gd name="connsiteX5" fmla="*/ 1957893 w 6680499"/>
              <a:gd name="connsiteY5" fmla="*/ 311971 h 1355957"/>
              <a:gd name="connsiteX6" fmla="*/ 5873675 w 6680499"/>
              <a:gd name="connsiteY6" fmla="*/ 1258645 h 1355957"/>
              <a:gd name="connsiteX7" fmla="*/ 5992010 w 6680499"/>
              <a:gd name="connsiteY7" fmla="*/ 1344706 h 1355957"/>
              <a:gd name="connsiteX8" fmla="*/ 6680499 w 6680499"/>
              <a:gd name="connsiteY8" fmla="*/ 1344706 h 1355957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7441"/>
              <a:gd name="connsiteX1" fmla="*/ 1344706 w 6680499"/>
              <a:gd name="connsiteY1" fmla="*/ 1366221 h 1367441"/>
              <a:gd name="connsiteX2" fmla="*/ 1570616 w 6680499"/>
              <a:gd name="connsiteY2" fmla="*/ 1172584 h 1367441"/>
              <a:gd name="connsiteX3" fmla="*/ 1667435 w 6680499"/>
              <a:gd name="connsiteY3" fmla="*/ 182879 h 1367441"/>
              <a:gd name="connsiteX4" fmla="*/ 1828800 w 6680499"/>
              <a:gd name="connsiteY4" fmla="*/ 0 h 1367441"/>
              <a:gd name="connsiteX5" fmla="*/ 1882589 w 6680499"/>
              <a:gd name="connsiteY5" fmla="*/ 311970 h 1367441"/>
              <a:gd name="connsiteX6" fmla="*/ 5873675 w 6680499"/>
              <a:gd name="connsiteY6" fmla="*/ 1269402 h 1367441"/>
              <a:gd name="connsiteX7" fmla="*/ 5992010 w 6680499"/>
              <a:gd name="connsiteY7" fmla="*/ 1355463 h 1367441"/>
              <a:gd name="connsiteX8" fmla="*/ 6680499 w 6680499"/>
              <a:gd name="connsiteY8" fmla="*/ 1355463 h 1367441"/>
              <a:gd name="connsiteX0" fmla="*/ 0 w 6680499"/>
              <a:gd name="connsiteY0" fmla="*/ 1366221 h 1488396"/>
              <a:gd name="connsiteX1" fmla="*/ 1344706 w 6680499"/>
              <a:gd name="connsiteY1" fmla="*/ 1366221 h 1488396"/>
              <a:gd name="connsiteX2" fmla="*/ 1570616 w 6680499"/>
              <a:gd name="connsiteY2" fmla="*/ 1172584 h 1488396"/>
              <a:gd name="connsiteX3" fmla="*/ 1667435 w 6680499"/>
              <a:gd name="connsiteY3" fmla="*/ 182879 h 1488396"/>
              <a:gd name="connsiteX4" fmla="*/ 1828800 w 6680499"/>
              <a:gd name="connsiteY4" fmla="*/ 0 h 1488396"/>
              <a:gd name="connsiteX5" fmla="*/ 1882589 w 6680499"/>
              <a:gd name="connsiteY5" fmla="*/ 311970 h 1488396"/>
              <a:gd name="connsiteX6" fmla="*/ 2431228 w 6680499"/>
              <a:gd name="connsiteY6" fmla="*/ 1430767 h 1488396"/>
              <a:gd name="connsiteX7" fmla="*/ 5992010 w 6680499"/>
              <a:gd name="connsiteY7" fmla="*/ 1355463 h 1488396"/>
              <a:gd name="connsiteX8" fmla="*/ 6680499 w 6680499"/>
              <a:gd name="connsiteY8" fmla="*/ 1355463 h 1488396"/>
              <a:gd name="connsiteX0" fmla="*/ 0 w 6680499"/>
              <a:gd name="connsiteY0" fmla="*/ 1366221 h 1433634"/>
              <a:gd name="connsiteX1" fmla="*/ 1344706 w 6680499"/>
              <a:gd name="connsiteY1" fmla="*/ 1366221 h 1433634"/>
              <a:gd name="connsiteX2" fmla="*/ 1570616 w 6680499"/>
              <a:gd name="connsiteY2" fmla="*/ 1172584 h 1433634"/>
              <a:gd name="connsiteX3" fmla="*/ 1667435 w 6680499"/>
              <a:gd name="connsiteY3" fmla="*/ 182879 h 1433634"/>
              <a:gd name="connsiteX4" fmla="*/ 1828800 w 6680499"/>
              <a:gd name="connsiteY4" fmla="*/ 0 h 1433634"/>
              <a:gd name="connsiteX5" fmla="*/ 1882589 w 6680499"/>
              <a:gd name="connsiteY5" fmla="*/ 311970 h 1433634"/>
              <a:gd name="connsiteX6" fmla="*/ 2431228 w 6680499"/>
              <a:gd name="connsiteY6" fmla="*/ 1430767 h 1433634"/>
              <a:gd name="connsiteX7" fmla="*/ 5992010 w 6680499"/>
              <a:gd name="connsiteY7" fmla="*/ 1355463 h 1433634"/>
              <a:gd name="connsiteX8" fmla="*/ 6680499 w 6680499"/>
              <a:gd name="connsiteY8" fmla="*/ 1355463 h 1433634"/>
              <a:gd name="connsiteX0" fmla="*/ 0 w 6680499"/>
              <a:gd name="connsiteY0" fmla="*/ 1366221 h 1371527"/>
              <a:gd name="connsiteX1" fmla="*/ 1344706 w 6680499"/>
              <a:gd name="connsiteY1" fmla="*/ 1366221 h 1371527"/>
              <a:gd name="connsiteX2" fmla="*/ 1570616 w 6680499"/>
              <a:gd name="connsiteY2" fmla="*/ 1172584 h 1371527"/>
              <a:gd name="connsiteX3" fmla="*/ 1667435 w 6680499"/>
              <a:gd name="connsiteY3" fmla="*/ 182879 h 1371527"/>
              <a:gd name="connsiteX4" fmla="*/ 1828800 w 6680499"/>
              <a:gd name="connsiteY4" fmla="*/ 0 h 1371527"/>
              <a:gd name="connsiteX5" fmla="*/ 1882589 w 6680499"/>
              <a:gd name="connsiteY5" fmla="*/ 311970 h 1371527"/>
              <a:gd name="connsiteX6" fmla="*/ 2054711 w 6680499"/>
              <a:gd name="connsiteY6" fmla="*/ 1366221 h 1371527"/>
              <a:gd name="connsiteX7" fmla="*/ 5992010 w 6680499"/>
              <a:gd name="connsiteY7" fmla="*/ 1355463 h 1371527"/>
              <a:gd name="connsiteX8" fmla="*/ 6680499 w 6680499"/>
              <a:gd name="connsiteY8" fmla="*/ 1355463 h 1371527"/>
              <a:gd name="connsiteX0" fmla="*/ 0 w 6680499"/>
              <a:gd name="connsiteY0" fmla="*/ 1355463 h 1360769"/>
              <a:gd name="connsiteX1" fmla="*/ 1344706 w 6680499"/>
              <a:gd name="connsiteY1" fmla="*/ 1355463 h 1360769"/>
              <a:gd name="connsiteX2" fmla="*/ 1570616 w 6680499"/>
              <a:gd name="connsiteY2" fmla="*/ 1161826 h 1360769"/>
              <a:gd name="connsiteX3" fmla="*/ 1667435 w 6680499"/>
              <a:gd name="connsiteY3" fmla="*/ 172121 h 1360769"/>
              <a:gd name="connsiteX4" fmla="*/ 1775012 w 6680499"/>
              <a:gd name="connsiteY4" fmla="*/ 0 h 1360769"/>
              <a:gd name="connsiteX5" fmla="*/ 1882589 w 6680499"/>
              <a:gd name="connsiteY5" fmla="*/ 301212 h 1360769"/>
              <a:gd name="connsiteX6" fmla="*/ 2054711 w 6680499"/>
              <a:gd name="connsiteY6" fmla="*/ 1355463 h 1360769"/>
              <a:gd name="connsiteX7" fmla="*/ 5992010 w 6680499"/>
              <a:gd name="connsiteY7" fmla="*/ 1344705 h 1360769"/>
              <a:gd name="connsiteX8" fmla="*/ 6680499 w 6680499"/>
              <a:gd name="connsiteY8" fmla="*/ 1344705 h 1360769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72"/>
              <a:gd name="connsiteX1" fmla="*/ 1344706 w 6680499"/>
              <a:gd name="connsiteY1" fmla="*/ 1355463 h 1355472"/>
              <a:gd name="connsiteX2" fmla="*/ 1570616 w 6680499"/>
              <a:gd name="connsiteY2" fmla="*/ 1161826 h 1355472"/>
              <a:gd name="connsiteX3" fmla="*/ 1667435 w 6680499"/>
              <a:gd name="connsiteY3" fmla="*/ 172121 h 1355472"/>
              <a:gd name="connsiteX4" fmla="*/ 1775012 w 6680499"/>
              <a:gd name="connsiteY4" fmla="*/ 0 h 1355472"/>
              <a:gd name="connsiteX5" fmla="*/ 1796528 w 6680499"/>
              <a:gd name="connsiteY5" fmla="*/ 161363 h 1355472"/>
              <a:gd name="connsiteX6" fmla="*/ 2054711 w 6680499"/>
              <a:gd name="connsiteY6" fmla="*/ 1355463 h 1355472"/>
              <a:gd name="connsiteX7" fmla="*/ 5992010 w 6680499"/>
              <a:gd name="connsiteY7" fmla="*/ 1344705 h 1355472"/>
              <a:gd name="connsiteX8" fmla="*/ 6680499 w 6680499"/>
              <a:gd name="connsiteY8" fmla="*/ 1344705 h 1355472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1742739 w 6680499"/>
              <a:gd name="connsiteY6" fmla="*/ 1172582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96528 w 6680499"/>
              <a:gd name="connsiteY5" fmla="*/ 150605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45920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0499" h="1307055">
                <a:moveTo>
                  <a:pt x="0" y="1307055"/>
                </a:moveTo>
                <a:lnTo>
                  <a:pt x="1344706" y="1307055"/>
                </a:lnTo>
                <a:cubicBezTo>
                  <a:pt x="1602889" y="1290919"/>
                  <a:pt x="1520414" y="1310642"/>
                  <a:pt x="1570616" y="1113418"/>
                </a:cubicBezTo>
                <a:cubicBezTo>
                  <a:pt x="1620818" y="916194"/>
                  <a:pt x="1622612" y="288664"/>
                  <a:pt x="1645920" y="123713"/>
                </a:cubicBezTo>
                <a:cubicBezTo>
                  <a:pt x="1669228" y="-41238"/>
                  <a:pt x="1692538" y="-41237"/>
                  <a:pt x="1710467" y="123713"/>
                </a:cubicBezTo>
                <a:cubicBezTo>
                  <a:pt x="1728396" y="288664"/>
                  <a:pt x="1731981" y="916193"/>
                  <a:pt x="1753496" y="1113416"/>
                </a:cubicBezTo>
                <a:cubicBezTo>
                  <a:pt x="1775011" y="1310640"/>
                  <a:pt x="1798413" y="1228932"/>
                  <a:pt x="1839559" y="1307054"/>
                </a:cubicBezTo>
                <a:lnTo>
                  <a:pt x="6680499" y="12962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299231" y="4352856"/>
            <a:ext cx="6600121" cy="49288"/>
          </a:xfrm>
          <a:custGeom>
            <a:avLst/>
            <a:gdLst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74451"/>
              <a:gd name="connsiteX1" fmla="*/ 1344706 w 6680499"/>
              <a:gd name="connsiteY1" fmla="*/ 1355464 h 1374451"/>
              <a:gd name="connsiteX2" fmla="*/ 1549101 w 6680499"/>
              <a:gd name="connsiteY2" fmla="*/ 1258645 h 1374451"/>
              <a:gd name="connsiteX3" fmla="*/ 1796527 w 6680499"/>
              <a:gd name="connsiteY3" fmla="*/ 182880 h 1374451"/>
              <a:gd name="connsiteX4" fmla="*/ 1979407 w 6680499"/>
              <a:gd name="connsiteY4" fmla="*/ 0 h 1374451"/>
              <a:gd name="connsiteX5" fmla="*/ 2065468 w 6680499"/>
              <a:gd name="connsiteY5" fmla="*/ 10758 h 1374451"/>
              <a:gd name="connsiteX6" fmla="*/ 5529431 w 6680499"/>
              <a:gd name="connsiteY6" fmla="*/ 10758 h 1374451"/>
              <a:gd name="connsiteX7" fmla="*/ 5669280 w 6680499"/>
              <a:gd name="connsiteY7" fmla="*/ 150607 h 1374451"/>
              <a:gd name="connsiteX8" fmla="*/ 5873675 w 6680499"/>
              <a:gd name="connsiteY8" fmla="*/ 1258645 h 1374451"/>
              <a:gd name="connsiteX9" fmla="*/ 5992010 w 6680499"/>
              <a:gd name="connsiteY9" fmla="*/ 1344706 h 1374451"/>
              <a:gd name="connsiteX10" fmla="*/ 6680499 w 6680499"/>
              <a:gd name="connsiteY10" fmla="*/ 1344706 h 1374451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72461 w 6680499"/>
              <a:gd name="connsiteY5" fmla="*/ 21515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64746 h 1376323"/>
              <a:gd name="connsiteX1" fmla="*/ 1344706 w 6680499"/>
              <a:gd name="connsiteY1" fmla="*/ 1364746 h 1376323"/>
              <a:gd name="connsiteX2" fmla="*/ 1570616 w 6680499"/>
              <a:gd name="connsiteY2" fmla="*/ 1171109 h 1376323"/>
              <a:gd name="connsiteX3" fmla="*/ 1667435 w 6680499"/>
              <a:gd name="connsiteY3" fmla="*/ 181404 h 1376323"/>
              <a:gd name="connsiteX4" fmla="*/ 1850315 w 6680499"/>
              <a:gd name="connsiteY4" fmla="*/ 9282 h 1376323"/>
              <a:gd name="connsiteX5" fmla="*/ 5744584 w 6680499"/>
              <a:gd name="connsiteY5" fmla="*/ 159889 h 1376323"/>
              <a:gd name="connsiteX6" fmla="*/ 5873675 w 6680499"/>
              <a:gd name="connsiteY6" fmla="*/ 1267927 h 1376323"/>
              <a:gd name="connsiteX7" fmla="*/ 5992010 w 6680499"/>
              <a:gd name="connsiteY7" fmla="*/ 1353988 h 1376323"/>
              <a:gd name="connsiteX8" fmla="*/ 6680499 w 6680499"/>
              <a:gd name="connsiteY8" fmla="*/ 1353988 h 1376323"/>
              <a:gd name="connsiteX0" fmla="*/ 0 w 6680499"/>
              <a:gd name="connsiteY0" fmla="*/ 1355553 h 1356046"/>
              <a:gd name="connsiteX1" fmla="*/ 1344706 w 6680499"/>
              <a:gd name="connsiteY1" fmla="*/ 1355553 h 1356046"/>
              <a:gd name="connsiteX2" fmla="*/ 1570616 w 6680499"/>
              <a:gd name="connsiteY2" fmla="*/ 1161916 h 1356046"/>
              <a:gd name="connsiteX3" fmla="*/ 1667435 w 6680499"/>
              <a:gd name="connsiteY3" fmla="*/ 172211 h 1356046"/>
              <a:gd name="connsiteX4" fmla="*/ 1850315 w 6680499"/>
              <a:gd name="connsiteY4" fmla="*/ 89 h 1356046"/>
              <a:gd name="connsiteX5" fmla="*/ 1957893 w 6680499"/>
              <a:gd name="connsiteY5" fmla="*/ 312060 h 1356046"/>
              <a:gd name="connsiteX6" fmla="*/ 5873675 w 6680499"/>
              <a:gd name="connsiteY6" fmla="*/ 1258734 h 1356046"/>
              <a:gd name="connsiteX7" fmla="*/ 5992010 w 6680499"/>
              <a:gd name="connsiteY7" fmla="*/ 1344795 h 1356046"/>
              <a:gd name="connsiteX8" fmla="*/ 6680499 w 6680499"/>
              <a:gd name="connsiteY8" fmla="*/ 1344795 h 1356046"/>
              <a:gd name="connsiteX0" fmla="*/ 0 w 6680499"/>
              <a:gd name="connsiteY0" fmla="*/ 1355520 h 1356013"/>
              <a:gd name="connsiteX1" fmla="*/ 1344706 w 6680499"/>
              <a:gd name="connsiteY1" fmla="*/ 1355520 h 1356013"/>
              <a:gd name="connsiteX2" fmla="*/ 1570616 w 6680499"/>
              <a:gd name="connsiteY2" fmla="*/ 1161883 h 1356013"/>
              <a:gd name="connsiteX3" fmla="*/ 1667435 w 6680499"/>
              <a:gd name="connsiteY3" fmla="*/ 172178 h 1356013"/>
              <a:gd name="connsiteX4" fmla="*/ 1850315 w 6680499"/>
              <a:gd name="connsiteY4" fmla="*/ 56 h 1356013"/>
              <a:gd name="connsiteX5" fmla="*/ 1957893 w 6680499"/>
              <a:gd name="connsiteY5" fmla="*/ 312027 h 1356013"/>
              <a:gd name="connsiteX6" fmla="*/ 5873675 w 6680499"/>
              <a:gd name="connsiteY6" fmla="*/ 1258701 h 1356013"/>
              <a:gd name="connsiteX7" fmla="*/ 5992010 w 6680499"/>
              <a:gd name="connsiteY7" fmla="*/ 1344762 h 1356013"/>
              <a:gd name="connsiteX8" fmla="*/ 6680499 w 6680499"/>
              <a:gd name="connsiteY8" fmla="*/ 1344762 h 1356013"/>
              <a:gd name="connsiteX0" fmla="*/ 0 w 6680499"/>
              <a:gd name="connsiteY0" fmla="*/ 1355464 h 1355957"/>
              <a:gd name="connsiteX1" fmla="*/ 1344706 w 6680499"/>
              <a:gd name="connsiteY1" fmla="*/ 1355464 h 1355957"/>
              <a:gd name="connsiteX2" fmla="*/ 1570616 w 6680499"/>
              <a:gd name="connsiteY2" fmla="*/ 1161827 h 1355957"/>
              <a:gd name="connsiteX3" fmla="*/ 1667435 w 6680499"/>
              <a:gd name="connsiteY3" fmla="*/ 172122 h 1355957"/>
              <a:gd name="connsiteX4" fmla="*/ 1850315 w 6680499"/>
              <a:gd name="connsiteY4" fmla="*/ 0 h 1355957"/>
              <a:gd name="connsiteX5" fmla="*/ 1957893 w 6680499"/>
              <a:gd name="connsiteY5" fmla="*/ 311971 h 1355957"/>
              <a:gd name="connsiteX6" fmla="*/ 5873675 w 6680499"/>
              <a:gd name="connsiteY6" fmla="*/ 1258645 h 1355957"/>
              <a:gd name="connsiteX7" fmla="*/ 5992010 w 6680499"/>
              <a:gd name="connsiteY7" fmla="*/ 1344706 h 1355957"/>
              <a:gd name="connsiteX8" fmla="*/ 6680499 w 6680499"/>
              <a:gd name="connsiteY8" fmla="*/ 1344706 h 1355957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7441"/>
              <a:gd name="connsiteX1" fmla="*/ 1344706 w 6680499"/>
              <a:gd name="connsiteY1" fmla="*/ 1366221 h 1367441"/>
              <a:gd name="connsiteX2" fmla="*/ 1570616 w 6680499"/>
              <a:gd name="connsiteY2" fmla="*/ 1172584 h 1367441"/>
              <a:gd name="connsiteX3" fmla="*/ 1667435 w 6680499"/>
              <a:gd name="connsiteY3" fmla="*/ 182879 h 1367441"/>
              <a:gd name="connsiteX4" fmla="*/ 1828800 w 6680499"/>
              <a:gd name="connsiteY4" fmla="*/ 0 h 1367441"/>
              <a:gd name="connsiteX5" fmla="*/ 1882589 w 6680499"/>
              <a:gd name="connsiteY5" fmla="*/ 311970 h 1367441"/>
              <a:gd name="connsiteX6" fmla="*/ 5873675 w 6680499"/>
              <a:gd name="connsiteY6" fmla="*/ 1269402 h 1367441"/>
              <a:gd name="connsiteX7" fmla="*/ 5992010 w 6680499"/>
              <a:gd name="connsiteY7" fmla="*/ 1355463 h 1367441"/>
              <a:gd name="connsiteX8" fmla="*/ 6680499 w 6680499"/>
              <a:gd name="connsiteY8" fmla="*/ 1355463 h 1367441"/>
              <a:gd name="connsiteX0" fmla="*/ 0 w 6680499"/>
              <a:gd name="connsiteY0" fmla="*/ 1366221 h 1488396"/>
              <a:gd name="connsiteX1" fmla="*/ 1344706 w 6680499"/>
              <a:gd name="connsiteY1" fmla="*/ 1366221 h 1488396"/>
              <a:gd name="connsiteX2" fmla="*/ 1570616 w 6680499"/>
              <a:gd name="connsiteY2" fmla="*/ 1172584 h 1488396"/>
              <a:gd name="connsiteX3" fmla="*/ 1667435 w 6680499"/>
              <a:gd name="connsiteY3" fmla="*/ 182879 h 1488396"/>
              <a:gd name="connsiteX4" fmla="*/ 1828800 w 6680499"/>
              <a:gd name="connsiteY4" fmla="*/ 0 h 1488396"/>
              <a:gd name="connsiteX5" fmla="*/ 1882589 w 6680499"/>
              <a:gd name="connsiteY5" fmla="*/ 311970 h 1488396"/>
              <a:gd name="connsiteX6" fmla="*/ 2431228 w 6680499"/>
              <a:gd name="connsiteY6" fmla="*/ 1430767 h 1488396"/>
              <a:gd name="connsiteX7" fmla="*/ 5992010 w 6680499"/>
              <a:gd name="connsiteY7" fmla="*/ 1355463 h 1488396"/>
              <a:gd name="connsiteX8" fmla="*/ 6680499 w 6680499"/>
              <a:gd name="connsiteY8" fmla="*/ 1355463 h 1488396"/>
              <a:gd name="connsiteX0" fmla="*/ 0 w 6680499"/>
              <a:gd name="connsiteY0" fmla="*/ 1366221 h 1433634"/>
              <a:gd name="connsiteX1" fmla="*/ 1344706 w 6680499"/>
              <a:gd name="connsiteY1" fmla="*/ 1366221 h 1433634"/>
              <a:gd name="connsiteX2" fmla="*/ 1570616 w 6680499"/>
              <a:gd name="connsiteY2" fmla="*/ 1172584 h 1433634"/>
              <a:gd name="connsiteX3" fmla="*/ 1667435 w 6680499"/>
              <a:gd name="connsiteY3" fmla="*/ 182879 h 1433634"/>
              <a:gd name="connsiteX4" fmla="*/ 1828800 w 6680499"/>
              <a:gd name="connsiteY4" fmla="*/ 0 h 1433634"/>
              <a:gd name="connsiteX5" fmla="*/ 1882589 w 6680499"/>
              <a:gd name="connsiteY5" fmla="*/ 311970 h 1433634"/>
              <a:gd name="connsiteX6" fmla="*/ 2431228 w 6680499"/>
              <a:gd name="connsiteY6" fmla="*/ 1430767 h 1433634"/>
              <a:gd name="connsiteX7" fmla="*/ 5992010 w 6680499"/>
              <a:gd name="connsiteY7" fmla="*/ 1355463 h 1433634"/>
              <a:gd name="connsiteX8" fmla="*/ 6680499 w 6680499"/>
              <a:gd name="connsiteY8" fmla="*/ 1355463 h 1433634"/>
              <a:gd name="connsiteX0" fmla="*/ 0 w 6680499"/>
              <a:gd name="connsiteY0" fmla="*/ 1366221 h 1371527"/>
              <a:gd name="connsiteX1" fmla="*/ 1344706 w 6680499"/>
              <a:gd name="connsiteY1" fmla="*/ 1366221 h 1371527"/>
              <a:gd name="connsiteX2" fmla="*/ 1570616 w 6680499"/>
              <a:gd name="connsiteY2" fmla="*/ 1172584 h 1371527"/>
              <a:gd name="connsiteX3" fmla="*/ 1667435 w 6680499"/>
              <a:gd name="connsiteY3" fmla="*/ 182879 h 1371527"/>
              <a:gd name="connsiteX4" fmla="*/ 1828800 w 6680499"/>
              <a:gd name="connsiteY4" fmla="*/ 0 h 1371527"/>
              <a:gd name="connsiteX5" fmla="*/ 1882589 w 6680499"/>
              <a:gd name="connsiteY5" fmla="*/ 311970 h 1371527"/>
              <a:gd name="connsiteX6" fmla="*/ 2054711 w 6680499"/>
              <a:gd name="connsiteY6" fmla="*/ 1366221 h 1371527"/>
              <a:gd name="connsiteX7" fmla="*/ 5992010 w 6680499"/>
              <a:gd name="connsiteY7" fmla="*/ 1355463 h 1371527"/>
              <a:gd name="connsiteX8" fmla="*/ 6680499 w 6680499"/>
              <a:gd name="connsiteY8" fmla="*/ 1355463 h 1371527"/>
              <a:gd name="connsiteX0" fmla="*/ 0 w 6680499"/>
              <a:gd name="connsiteY0" fmla="*/ 1355463 h 1360769"/>
              <a:gd name="connsiteX1" fmla="*/ 1344706 w 6680499"/>
              <a:gd name="connsiteY1" fmla="*/ 1355463 h 1360769"/>
              <a:gd name="connsiteX2" fmla="*/ 1570616 w 6680499"/>
              <a:gd name="connsiteY2" fmla="*/ 1161826 h 1360769"/>
              <a:gd name="connsiteX3" fmla="*/ 1667435 w 6680499"/>
              <a:gd name="connsiteY3" fmla="*/ 172121 h 1360769"/>
              <a:gd name="connsiteX4" fmla="*/ 1775012 w 6680499"/>
              <a:gd name="connsiteY4" fmla="*/ 0 h 1360769"/>
              <a:gd name="connsiteX5" fmla="*/ 1882589 w 6680499"/>
              <a:gd name="connsiteY5" fmla="*/ 301212 h 1360769"/>
              <a:gd name="connsiteX6" fmla="*/ 2054711 w 6680499"/>
              <a:gd name="connsiteY6" fmla="*/ 1355463 h 1360769"/>
              <a:gd name="connsiteX7" fmla="*/ 5992010 w 6680499"/>
              <a:gd name="connsiteY7" fmla="*/ 1344705 h 1360769"/>
              <a:gd name="connsiteX8" fmla="*/ 6680499 w 6680499"/>
              <a:gd name="connsiteY8" fmla="*/ 1344705 h 1360769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72"/>
              <a:gd name="connsiteX1" fmla="*/ 1344706 w 6680499"/>
              <a:gd name="connsiteY1" fmla="*/ 1355463 h 1355472"/>
              <a:gd name="connsiteX2" fmla="*/ 1570616 w 6680499"/>
              <a:gd name="connsiteY2" fmla="*/ 1161826 h 1355472"/>
              <a:gd name="connsiteX3" fmla="*/ 1667435 w 6680499"/>
              <a:gd name="connsiteY3" fmla="*/ 172121 h 1355472"/>
              <a:gd name="connsiteX4" fmla="*/ 1775012 w 6680499"/>
              <a:gd name="connsiteY4" fmla="*/ 0 h 1355472"/>
              <a:gd name="connsiteX5" fmla="*/ 1796528 w 6680499"/>
              <a:gd name="connsiteY5" fmla="*/ 161363 h 1355472"/>
              <a:gd name="connsiteX6" fmla="*/ 2054711 w 6680499"/>
              <a:gd name="connsiteY6" fmla="*/ 1355463 h 1355472"/>
              <a:gd name="connsiteX7" fmla="*/ 5992010 w 6680499"/>
              <a:gd name="connsiteY7" fmla="*/ 1344705 h 1355472"/>
              <a:gd name="connsiteX8" fmla="*/ 6680499 w 6680499"/>
              <a:gd name="connsiteY8" fmla="*/ 1344705 h 1355472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1742739 w 6680499"/>
              <a:gd name="connsiteY6" fmla="*/ 1172582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96528 w 6680499"/>
              <a:gd name="connsiteY5" fmla="*/ 150605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45920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0499" h="1307055">
                <a:moveTo>
                  <a:pt x="0" y="1307055"/>
                </a:moveTo>
                <a:lnTo>
                  <a:pt x="1344706" y="1307055"/>
                </a:lnTo>
                <a:cubicBezTo>
                  <a:pt x="1602889" y="1290919"/>
                  <a:pt x="1520414" y="1310642"/>
                  <a:pt x="1570616" y="1113418"/>
                </a:cubicBezTo>
                <a:cubicBezTo>
                  <a:pt x="1620818" y="916194"/>
                  <a:pt x="1622612" y="288664"/>
                  <a:pt x="1645920" y="123713"/>
                </a:cubicBezTo>
                <a:cubicBezTo>
                  <a:pt x="1669228" y="-41238"/>
                  <a:pt x="1692538" y="-41237"/>
                  <a:pt x="1710467" y="123713"/>
                </a:cubicBezTo>
                <a:cubicBezTo>
                  <a:pt x="1728396" y="288664"/>
                  <a:pt x="1731981" y="916193"/>
                  <a:pt x="1753496" y="1113416"/>
                </a:cubicBezTo>
                <a:cubicBezTo>
                  <a:pt x="1775011" y="1310640"/>
                  <a:pt x="1798413" y="1228932"/>
                  <a:pt x="1839559" y="1307054"/>
                </a:cubicBezTo>
                <a:lnTo>
                  <a:pt x="6680499" y="1296297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53" name="Group 2052"/>
          <p:cNvGrpSpPr/>
          <p:nvPr/>
        </p:nvGrpSpPr>
        <p:grpSpPr>
          <a:xfrm>
            <a:off x="4438650" y="3046879"/>
            <a:ext cx="2535406" cy="2129035"/>
            <a:chOff x="4438650" y="3046879"/>
            <a:chExt cx="2535406" cy="2129035"/>
          </a:xfrm>
        </p:grpSpPr>
        <p:sp>
          <p:nvSpPr>
            <p:cNvPr id="25" name="TextBox 24"/>
            <p:cNvSpPr txBox="1"/>
            <p:nvPr/>
          </p:nvSpPr>
          <p:spPr>
            <a:xfrm>
              <a:off x="5183181" y="4837360"/>
              <a:ext cx="1790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70C0"/>
                  </a:solidFill>
                </a:rPr>
                <a:t>Positronenbetrieb</a:t>
              </a:r>
              <a:endParaRPr lang="de-DE" dirty="0" smtClean="0">
                <a:solidFill>
                  <a:srgbClr val="0070C0"/>
                </a:solidFill>
              </a:endParaRPr>
            </a:p>
          </p:txBody>
        </p:sp>
        <p:cxnSp>
          <p:nvCxnSpPr>
            <p:cNvPr id="29" name="Straight Connector 28"/>
            <p:cNvCxnSpPr>
              <a:endCxn id="25" idx="1"/>
            </p:cNvCxnSpPr>
            <p:nvPr/>
          </p:nvCxnSpPr>
          <p:spPr bwMode="auto">
            <a:xfrm>
              <a:off x="4438650" y="3046879"/>
              <a:ext cx="744531" cy="19597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4" name="Group 2053"/>
          <p:cNvGrpSpPr/>
          <p:nvPr/>
        </p:nvGrpSpPr>
        <p:grpSpPr>
          <a:xfrm>
            <a:off x="4019550" y="3581400"/>
            <a:ext cx="2792113" cy="2017127"/>
            <a:chOff x="4019550" y="3581400"/>
            <a:chExt cx="2792113" cy="2017127"/>
          </a:xfrm>
        </p:grpSpPr>
        <p:sp>
          <p:nvSpPr>
            <p:cNvPr id="26" name="TextBox 25"/>
            <p:cNvSpPr txBox="1"/>
            <p:nvPr/>
          </p:nvSpPr>
          <p:spPr>
            <a:xfrm>
              <a:off x="5270857" y="5259973"/>
              <a:ext cx="1540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Pulsbreite 2 </a:t>
              </a:r>
              <a:r>
                <a:rPr lang="de-DE" dirty="0" err="1" smtClean="0">
                  <a:solidFill>
                    <a:srgbClr val="FF0000"/>
                  </a:solidFill>
                </a:rPr>
                <a:t>ns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>
              <a:endCxn id="26" idx="1"/>
            </p:cNvCxnSpPr>
            <p:nvPr/>
          </p:nvCxnSpPr>
          <p:spPr bwMode="auto">
            <a:xfrm>
              <a:off x="4019550" y="3581400"/>
              <a:ext cx="1251307" cy="18478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5" name="Group 2054"/>
          <p:cNvGrpSpPr/>
          <p:nvPr/>
        </p:nvGrpSpPr>
        <p:grpSpPr>
          <a:xfrm>
            <a:off x="3925348" y="4357521"/>
            <a:ext cx="4926097" cy="1849177"/>
            <a:chOff x="3925348" y="4357521"/>
            <a:chExt cx="4926097" cy="1849177"/>
          </a:xfrm>
        </p:grpSpPr>
        <p:sp>
          <p:nvSpPr>
            <p:cNvPr id="27" name="TextBox 26"/>
            <p:cNvSpPr txBox="1"/>
            <p:nvPr/>
          </p:nvSpPr>
          <p:spPr>
            <a:xfrm>
              <a:off x="5270015" y="5621923"/>
              <a:ext cx="35814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B050"/>
                  </a:solidFill>
                </a:rPr>
                <a:t>Elektronenbetrieb:</a:t>
              </a:r>
            </a:p>
            <a:p>
              <a:r>
                <a:rPr lang="de-DE" dirty="0" smtClean="0">
                  <a:solidFill>
                    <a:srgbClr val="00B050"/>
                  </a:solidFill>
                </a:rPr>
                <a:t>Strahl vergrößern auf </a:t>
              </a:r>
              <a:r>
                <a:rPr lang="de-DE" dirty="0" err="1" smtClean="0">
                  <a:solidFill>
                    <a:srgbClr val="00B050"/>
                  </a:solidFill>
                </a:rPr>
                <a:t>Chopperblende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2049" name="Straight Connector 2048"/>
            <p:cNvCxnSpPr>
              <a:stCxn id="23" idx="3"/>
              <a:endCxn id="27" idx="1"/>
            </p:cNvCxnSpPr>
            <p:nvPr/>
          </p:nvCxnSpPr>
          <p:spPr bwMode="auto">
            <a:xfrm>
              <a:off x="3925348" y="4357521"/>
              <a:ext cx="1344667" cy="15567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Freeform 39"/>
          <p:cNvSpPr/>
          <p:nvPr/>
        </p:nvSpPr>
        <p:spPr bwMode="auto">
          <a:xfrm>
            <a:off x="2301195" y="3097040"/>
            <a:ext cx="6600121" cy="1307055"/>
          </a:xfrm>
          <a:custGeom>
            <a:avLst/>
            <a:gdLst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74451"/>
              <a:gd name="connsiteX1" fmla="*/ 1344706 w 6680499"/>
              <a:gd name="connsiteY1" fmla="*/ 1355464 h 1374451"/>
              <a:gd name="connsiteX2" fmla="*/ 1549101 w 6680499"/>
              <a:gd name="connsiteY2" fmla="*/ 1258645 h 1374451"/>
              <a:gd name="connsiteX3" fmla="*/ 1796527 w 6680499"/>
              <a:gd name="connsiteY3" fmla="*/ 182880 h 1374451"/>
              <a:gd name="connsiteX4" fmla="*/ 1979407 w 6680499"/>
              <a:gd name="connsiteY4" fmla="*/ 0 h 1374451"/>
              <a:gd name="connsiteX5" fmla="*/ 2065468 w 6680499"/>
              <a:gd name="connsiteY5" fmla="*/ 10758 h 1374451"/>
              <a:gd name="connsiteX6" fmla="*/ 5529431 w 6680499"/>
              <a:gd name="connsiteY6" fmla="*/ 10758 h 1374451"/>
              <a:gd name="connsiteX7" fmla="*/ 5669280 w 6680499"/>
              <a:gd name="connsiteY7" fmla="*/ 150607 h 1374451"/>
              <a:gd name="connsiteX8" fmla="*/ 5873675 w 6680499"/>
              <a:gd name="connsiteY8" fmla="*/ 1258645 h 1374451"/>
              <a:gd name="connsiteX9" fmla="*/ 5992010 w 6680499"/>
              <a:gd name="connsiteY9" fmla="*/ 1344706 h 1374451"/>
              <a:gd name="connsiteX10" fmla="*/ 6680499 w 6680499"/>
              <a:gd name="connsiteY10" fmla="*/ 1344706 h 1374451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49101 w 6680499"/>
              <a:gd name="connsiteY2" fmla="*/ 1258645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2065468 w 6680499"/>
              <a:gd name="connsiteY5" fmla="*/ 10758 h 1355464"/>
              <a:gd name="connsiteX6" fmla="*/ 5529431 w 6680499"/>
              <a:gd name="connsiteY6" fmla="*/ 10758 h 1355464"/>
              <a:gd name="connsiteX7" fmla="*/ 5669280 w 6680499"/>
              <a:gd name="connsiteY7" fmla="*/ 150607 h 1355464"/>
              <a:gd name="connsiteX8" fmla="*/ 5873675 w 6680499"/>
              <a:gd name="connsiteY8" fmla="*/ 1258645 h 1355464"/>
              <a:gd name="connsiteX9" fmla="*/ 5992010 w 6680499"/>
              <a:gd name="connsiteY9" fmla="*/ 1344706 h 1355464"/>
              <a:gd name="connsiteX10" fmla="*/ 6680499 w 6680499"/>
              <a:gd name="connsiteY10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564 h 1355564"/>
              <a:gd name="connsiteX1" fmla="*/ 1344706 w 6680499"/>
              <a:gd name="connsiteY1" fmla="*/ 1355564 h 1355564"/>
              <a:gd name="connsiteX2" fmla="*/ 1570616 w 6680499"/>
              <a:gd name="connsiteY2" fmla="*/ 1161927 h 1355564"/>
              <a:gd name="connsiteX3" fmla="*/ 1796527 w 6680499"/>
              <a:gd name="connsiteY3" fmla="*/ 182980 h 1355564"/>
              <a:gd name="connsiteX4" fmla="*/ 1979407 w 6680499"/>
              <a:gd name="connsiteY4" fmla="*/ 100 h 1355564"/>
              <a:gd name="connsiteX5" fmla="*/ 5529431 w 6680499"/>
              <a:gd name="connsiteY5" fmla="*/ 10858 h 1355564"/>
              <a:gd name="connsiteX6" fmla="*/ 5669280 w 6680499"/>
              <a:gd name="connsiteY6" fmla="*/ 150707 h 1355564"/>
              <a:gd name="connsiteX7" fmla="*/ 5873675 w 6680499"/>
              <a:gd name="connsiteY7" fmla="*/ 1258745 h 1355564"/>
              <a:gd name="connsiteX8" fmla="*/ 5992010 w 6680499"/>
              <a:gd name="connsiteY8" fmla="*/ 1344806 h 1355564"/>
              <a:gd name="connsiteX9" fmla="*/ 6680499 w 6680499"/>
              <a:gd name="connsiteY9" fmla="*/ 1344806 h 13555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796527 w 6680499"/>
              <a:gd name="connsiteY3" fmla="*/ 182880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979407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29431 w 6680499"/>
              <a:gd name="connsiteY5" fmla="*/ 10758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55464"/>
              <a:gd name="connsiteX1" fmla="*/ 1344706 w 6680499"/>
              <a:gd name="connsiteY1" fmla="*/ 1355464 h 1355464"/>
              <a:gd name="connsiteX2" fmla="*/ 1570616 w 6680499"/>
              <a:gd name="connsiteY2" fmla="*/ 1161827 h 1355464"/>
              <a:gd name="connsiteX3" fmla="*/ 1667435 w 6680499"/>
              <a:gd name="connsiteY3" fmla="*/ 172122 h 1355464"/>
              <a:gd name="connsiteX4" fmla="*/ 1850315 w 6680499"/>
              <a:gd name="connsiteY4" fmla="*/ 0 h 1355464"/>
              <a:gd name="connsiteX5" fmla="*/ 5572461 w 6680499"/>
              <a:gd name="connsiteY5" fmla="*/ 21515 h 1355464"/>
              <a:gd name="connsiteX6" fmla="*/ 5669280 w 6680499"/>
              <a:gd name="connsiteY6" fmla="*/ 150607 h 1355464"/>
              <a:gd name="connsiteX7" fmla="*/ 5873675 w 6680499"/>
              <a:gd name="connsiteY7" fmla="*/ 1258645 h 1355464"/>
              <a:gd name="connsiteX8" fmla="*/ 5992010 w 6680499"/>
              <a:gd name="connsiteY8" fmla="*/ 1344706 h 1355464"/>
              <a:gd name="connsiteX9" fmla="*/ 6680499 w 6680499"/>
              <a:gd name="connsiteY9" fmla="*/ 1344706 h 1355464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55464 h 1367041"/>
              <a:gd name="connsiteX1" fmla="*/ 1344706 w 6680499"/>
              <a:gd name="connsiteY1" fmla="*/ 1355464 h 1367041"/>
              <a:gd name="connsiteX2" fmla="*/ 1570616 w 6680499"/>
              <a:gd name="connsiteY2" fmla="*/ 1161827 h 1367041"/>
              <a:gd name="connsiteX3" fmla="*/ 1667435 w 6680499"/>
              <a:gd name="connsiteY3" fmla="*/ 172122 h 1367041"/>
              <a:gd name="connsiteX4" fmla="*/ 1850315 w 6680499"/>
              <a:gd name="connsiteY4" fmla="*/ 0 h 1367041"/>
              <a:gd name="connsiteX5" fmla="*/ 5572461 w 6680499"/>
              <a:gd name="connsiteY5" fmla="*/ 21515 h 1367041"/>
              <a:gd name="connsiteX6" fmla="*/ 5744584 w 6680499"/>
              <a:gd name="connsiteY6" fmla="*/ 150607 h 1367041"/>
              <a:gd name="connsiteX7" fmla="*/ 5873675 w 6680499"/>
              <a:gd name="connsiteY7" fmla="*/ 1258645 h 1367041"/>
              <a:gd name="connsiteX8" fmla="*/ 5992010 w 6680499"/>
              <a:gd name="connsiteY8" fmla="*/ 1344706 h 1367041"/>
              <a:gd name="connsiteX9" fmla="*/ 6680499 w 6680499"/>
              <a:gd name="connsiteY9" fmla="*/ 1344706 h 1367041"/>
              <a:gd name="connsiteX0" fmla="*/ 0 w 6680499"/>
              <a:gd name="connsiteY0" fmla="*/ 1364746 h 1376323"/>
              <a:gd name="connsiteX1" fmla="*/ 1344706 w 6680499"/>
              <a:gd name="connsiteY1" fmla="*/ 1364746 h 1376323"/>
              <a:gd name="connsiteX2" fmla="*/ 1570616 w 6680499"/>
              <a:gd name="connsiteY2" fmla="*/ 1171109 h 1376323"/>
              <a:gd name="connsiteX3" fmla="*/ 1667435 w 6680499"/>
              <a:gd name="connsiteY3" fmla="*/ 181404 h 1376323"/>
              <a:gd name="connsiteX4" fmla="*/ 1850315 w 6680499"/>
              <a:gd name="connsiteY4" fmla="*/ 9282 h 1376323"/>
              <a:gd name="connsiteX5" fmla="*/ 5744584 w 6680499"/>
              <a:gd name="connsiteY5" fmla="*/ 159889 h 1376323"/>
              <a:gd name="connsiteX6" fmla="*/ 5873675 w 6680499"/>
              <a:gd name="connsiteY6" fmla="*/ 1267927 h 1376323"/>
              <a:gd name="connsiteX7" fmla="*/ 5992010 w 6680499"/>
              <a:gd name="connsiteY7" fmla="*/ 1353988 h 1376323"/>
              <a:gd name="connsiteX8" fmla="*/ 6680499 w 6680499"/>
              <a:gd name="connsiteY8" fmla="*/ 1353988 h 1376323"/>
              <a:gd name="connsiteX0" fmla="*/ 0 w 6680499"/>
              <a:gd name="connsiteY0" fmla="*/ 1355553 h 1356046"/>
              <a:gd name="connsiteX1" fmla="*/ 1344706 w 6680499"/>
              <a:gd name="connsiteY1" fmla="*/ 1355553 h 1356046"/>
              <a:gd name="connsiteX2" fmla="*/ 1570616 w 6680499"/>
              <a:gd name="connsiteY2" fmla="*/ 1161916 h 1356046"/>
              <a:gd name="connsiteX3" fmla="*/ 1667435 w 6680499"/>
              <a:gd name="connsiteY3" fmla="*/ 172211 h 1356046"/>
              <a:gd name="connsiteX4" fmla="*/ 1850315 w 6680499"/>
              <a:gd name="connsiteY4" fmla="*/ 89 h 1356046"/>
              <a:gd name="connsiteX5" fmla="*/ 1957893 w 6680499"/>
              <a:gd name="connsiteY5" fmla="*/ 312060 h 1356046"/>
              <a:gd name="connsiteX6" fmla="*/ 5873675 w 6680499"/>
              <a:gd name="connsiteY6" fmla="*/ 1258734 h 1356046"/>
              <a:gd name="connsiteX7" fmla="*/ 5992010 w 6680499"/>
              <a:gd name="connsiteY7" fmla="*/ 1344795 h 1356046"/>
              <a:gd name="connsiteX8" fmla="*/ 6680499 w 6680499"/>
              <a:gd name="connsiteY8" fmla="*/ 1344795 h 1356046"/>
              <a:gd name="connsiteX0" fmla="*/ 0 w 6680499"/>
              <a:gd name="connsiteY0" fmla="*/ 1355520 h 1356013"/>
              <a:gd name="connsiteX1" fmla="*/ 1344706 w 6680499"/>
              <a:gd name="connsiteY1" fmla="*/ 1355520 h 1356013"/>
              <a:gd name="connsiteX2" fmla="*/ 1570616 w 6680499"/>
              <a:gd name="connsiteY2" fmla="*/ 1161883 h 1356013"/>
              <a:gd name="connsiteX3" fmla="*/ 1667435 w 6680499"/>
              <a:gd name="connsiteY3" fmla="*/ 172178 h 1356013"/>
              <a:gd name="connsiteX4" fmla="*/ 1850315 w 6680499"/>
              <a:gd name="connsiteY4" fmla="*/ 56 h 1356013"/>
              <a:gd name="connsiteX5" fmla="*/ 1957893 w 6680499"/>
              <a:gd name="connsiteY5" fmla="*/ 312027 h 1356013"/>
              <a:gd name="connsiteX6" fmla="*/ 5873675 w 6680499"/>
              <a:gd name="connsiteY6" fmla="*/ 1258701 h 1356013"/>
              <a:gd name="connsiteX7" fmla="*/ 5992010 w 6680499"/>
              <a:gd name="connsiteY7" fmla="*/ 1344762 h 1356013"/>
              <a:gd name="connsiteX8" fmla="*/ 6680499 w 6680499"/>
              <a:gd name="connsiteY8" fmla="*/ 1344762 h 1356013"/>
              <a:gd name="connsiteX0" fmla="*/ 0 w 6680499"/>
              <a:gd name="connsiteY0" fmla="*/ 1355464 h 1355957"/>
              <a:gd name="connsiteX1" fmla="*/ 1344706 w 6680499"/>
              <a:gd name="connsiteY1" fmla="*/ 1355464 h 1355957"/>
              <a:gd name="connsiteX2" fmla="*/ 1570616 w 6680499"/>
              <a:gd name="connsiteY2" fmla="*/ 1161827 h 1355957"/>
              <a:gd name="connsiteX3" fmla="*/ 1667435 w 6680499"/>
              <a:gd name="connsiteY3" fmla="*/ 172122 h 1355957"/>
              <a:gd name="connsiteX4" fmla="*/ 1850315 w 6680499"/>
              <a:gd name="connsiteY4" fmla="*/ 0 h 1355957"/>
              <a:gd name="connsiteX5" fmla="*/ 1957893 w 6680499"/>
              <a:gd name="connsiteY5" fmla="*/ 311971 h 1355957"/>
              <a:gd name="connsiteX6" fmla="*/ 5873675 w 6680499"/>
              <a:gd name="connsiteY6" fmla="*/ 1258645 h 1355957"/>
              <a:gd name="connsiteX7" fmla="*/ 5992010 w 6680499"/>
              <a:gd name="connsiteY7" fmla="*/ 1344706 h 1355957"/>
              <a:gd name="connsiteX8" fmla="*/ 6680499 w 6680499"/>
              <a:gd name="connsiteY8" fmla="*/ 1344706 h 1355957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6714"/>
              <a:gd name="connsiteX1" fmla="*/ 1344706 w 6680499"/>
              <a:gd name="connsiteY1" fmla="*/ 1366221 h 1366714"/>
              <a:gd name="connsiteX2" fmla="*/ 1570616 w 6680499"/>
              <a:gd name="connsiteY2" fmla="*/ 1172584 h 1366714"/>
              <a:gd name="connsiteX3" fmla="*/ 1667435 w 6680499"/>
              <a:gd name="connsiteY3" fmla="*/ 182879 h 1366714"/>
              <a:gd name="connsiteX4" fmla="*/ 1828800 w 6680499"/>
              <a:gd name="connsiteY4" fmla="*/ 0 h 1366714"/>
              <a:gd name="connsiteX5" fmla="*/ 1957893 w 6680499"/>
              <a:gd name="connsiteY5" fmla="*/ 322728 h 1366714"/>
              <a:gd name="connsiteX6" fmla="*/ 5873675 w 6680499"/>
              <a:gd name="connsiteY6" fmla="*/ 1269402 h 1366714"/>
              <a:gd name="connsiteX7" fmla="*/ 5992010 w 6680499"/>
              <a:gd name="connsiteY7" fmla="*/ 1355463 h 1366714"/>
              <a:gd name="connsiteX8" fmla="*/ 6680499 w 6680499"/>
              <a:gd name="connsiteY8" fmla="*/ 1355463 h 1366714"/>
              <a:gd name="connsiteX0" fmla="*/ 0 w 6680499"/>
              <a:gd name="connsiteY0" fmla="*/ 1366221 h 1367441"/>
              <a:gd name="connsiteX1" fmla="*/ 1344706 w 6680499"/>
              <a:gd name="connsiteY1" fmla="*/ 1366221 h 1367441"/>
              <a:gd name="connsiteX2" fmla="*/ 1570616 w 6680499"/>
              <a:gd name="connsiteY2" fmla="*/ 1172584 h 1367441"/>
              <a:gd name="connsiteX3" fmla="*/ 1667435 w 6680499"/>
              <a:gd name="connsiteY3" fmla="*/ 182879 h 1367441"/>
              <a:gd name="connsiteX4" fmla="*/ 1828800 w 6680499"/>
              <a:gd name="connsiteY4" fmla="*/ 0 h 1367441"/>
              <a:gd name="connsiteX5" fmla="*/ 1882589 w 6680499"/>
              <a:gd name="connsiteY5" fmla="*/ 311970 h 1367441"/>
              <a:gd name="connsiteX6" fmla="*/ 5873675 w 6680499"/>
              <a:gd name="connsiteY6" fmla="*/ 1269402 h 1367441"/>
              <a:gd name="connsiteX7" fmla="*/ 5992010 w 6680499"/>
              <a:gd name="connsiteY7" fmla="*/ 1355463 h 1367441"/>
              <a:gd name="connsiteX8" fmla="*/ 6680499 w 6680499"/>
              <a:gd name="connsiteY8" fmla="*/ 1355463 h 1367441"/>
              <a:gd name="connsiteX0" fmla="*/ 0 w 6680499"/>
              <a:gd name="connsiteY0" fmla="*/ 1366221 h 1488396"/>
              <a:gd name="connsiteX1" fmla="*/ 1344706 w 6680499"/>
              <a:gd name="connsiteY1" fmla="*/ 1366221 h 1488396"/>
              <a:gd name="connsiteX2" fmla="*/ 1570616 w 6680499"/>
              <a:gd name="connsiteY2" fmla="*/ 1172584 h 1488396"/>
              <a:gd name="connsiteX3" fmla="*/ 1667435 w 6680499"/>
              <a:gd name="connsiteY3" fmla="*/ 182879 h 1488396"/>
              <a:gd name="connsiteX4" fmla="*/ 1828800 w 6680499"/>
              <a:gd name="connsiteY4" fmla="*/ 0 h 1488396"/>
              <a:gd name="connsiteX5" fmla="*/ 1882589 w 6680499"/>
              <a:gd name="connsiteY5" fmla="*/ 311970 h 1488396"/>
              <a:gd name="connsiteX6" fmla="*/ 2431228 w 6680499"/>
              <a:gd name="connsiteY6" fmla="*/ 1430767 h 1488396"/>
              <a:gd name="connsiteX7" fmla="*/ 5992010 w 6680499"/>
              <a:gd name="connsiteY7" fmla="*/ 1355463 h 1488396"/>
              <a:gd name="connsiteX8" fmla="*/ 6680499 w 6680499"/>
              <a:gd name="connsiteY8" fmla="*/ 1355463 h 1488396"/>
              <a:gd name="connsiteX0" fmla="*/ 0 w 6680499"/>
              <a:gd name="connsiteY0" fmla="*/ 1366221 h 1433634"/>
              <a:gd name="connsiteX1" fmla="*/ 1344706 w 6680499"/>
              <a:gd name="connsiteY1" fmla="*/ 1366221 h 1433634"/>
              <a:gd name="connsiteX2" fmla="*/ 1570616 w 6680499"/>
              <a:gd name="connsiteY2" fmla="*/ 1172584 h 1433634"/>
              <a:gd name="connsiteX3" fmla="*/ 1667435 w 6680499"/>
              <a:gd name="connsiteY3" fmla="*/ 182879 h 1433634"/>
              <a:gd name="connsiteX4" fmla="*/ 1828800 w 6680499"/>
              <a:gd name="connsiteY4" fmla="*/ 0 h 1433634"/>
              <a:gd name="connsiteX5" fmla="*/ 1882589 w 6680499"/>
              <a:gd name="connsiteY5" fmla="*/ 311970 h 1433634"/>
              <a:gd name="connsiteX6" fmla="*/ 2431228 w 6680499"/>
              <a:gd name="connsiteY6" fmla="*/ 1430767 h 1433634"/>
              <a:gd name="connsiteX7" fmla="*/ 5992010 w 6680499"/>
              <a:gd name="connsiteY7" fmla="*/ 1355463 h 1433634"/>
              <a:gd name="connsiteX8" fmla="*/ 6680499 w 6680499"/>
              <a:gd name="connsiteY8" fmla="*/ 1355463 h 1433634"/>
              <a:gd name="connsiteX0" fmla="*/ 0 w 6680499"/>
              <a:gd name="connsiteY0" fmla="*/ 1366221 h 1371527"/>
              <a:gd name="connsiteX1" fmla="*/ 1344706 w 6680499"/>
              <a:gd name="connsiteY1" fmla="*/ 1366221 h 1371527"/>
              <a:gd name="connsiteX2" fmla="*/ 1570616 w 6680499"/>
              <a:gd name="connsiteY2" fmla="*/ 1172584 h 1371527"/>
              <a:gd name="connsiteX3" fmla="*/ 1667435 w 6680499"/>
              <a:gd name="connsiteY3" fmla="*/ 182879 h 1371527"/>
              <a:gd name="connsiteX4" fmla="*/ 1828800 w 6680499"/>
              <a:gd name="connsiteY4" fmla="*/ 0 h 1371527"/>
              <a:gd name="connsiteX5" fmla="*/ 1882589 w 6680499"/>
              <a:gd name="connsiteY5" fmla="*/ 311970 h 1371527"/>
              <a:gd name="connsiteX6" fmla="*/ 2054711 w 6680499"/>
              <a:gd name="connsiteY6" fmla="*/ 1366221 h 1371527"/>
              <a:gd name="connsiteX7" fmla="*/ 5992010 w 6680499"/>
              <a:gd name="connsiteY7" fmla="*/ 1355463 h 1371527"/>
              <a:gd name="connsiteX8" fmla="*/ 6680499 w 6680499"/>
              <a:gd name="connsiteY8" fmla="*/ 1355463 h 1371527"/>
              <a:gd name="connsiteX0" fmla="*/ 0 w 6680499"/>
              <a:gd name="connsiteY0" fmla="*/ 1355463 h 1360769"/>
              <a:gd name="connsiteX1" fmla="*/ 1344706 w 6680499"/>
              <a:gd name="connsiteY1" fmla="*/ 1355463 h 1360769"/>
              <a:gd name="connsiteX2" fmla="*/ 1570616 w 6680499"/>
              <a:gd name="connsiteY2" fmla="*/ 1161826 h 1360769"/>
              <a:gd name="connsiteX3" fmla="*/ 1667435 w 6680499"/>
              <a:gd name="connsiteY3" fmla="*/ 172121 h 1360769"/>
              <a:gd name="connsiteX4" fmla="*/ 1775012 w 6680499"/>
              <a:gd name="connsiteY4" fmla="*/ 0 h 1360769"/>
              <a:gd name="connsiteX5" fmla="*/ 1882589 w 6680499"/>
              <a:gd name="connsiteY5" fmla="*/ 301212 h 1360769"/>
              <a:gd name="connsiteX6" fmla="*/ 2054711 w 6680499"/>
              <a:gd name="connsiteY6" fmla="*/ 1355463 h 1360769"/>
              <a:gd name="connsiteX7" fmla="*/ 5992010 w 6680499"/>
              <a:gd name="connsiteY7" fmla="*/ 1344705 h 1360769"/>
              <a:gd name="connsiteX8" fmla="*/ 6680499 w 6680499"/>
              <a:gd name="connsiteY8" fmla="*/ 1344705 h 1360769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434693"/>
              <a:gd name="connsiteX1" fmla="*/ 1344706 w 6680499"/>
              <a:gd name="connsiteY1" fmla="*/ 1355463 h 1434693"/>
              <a:gd name="connsiteX2" fmla="*/ 1570616 w 6680499"/>
              <a:gd name="connsiteY2" fmla="*/ 1161826 h 1434693"/>
              <a:gd name="connsiteX3" fmla="*/ 1667435 w 6680499"/>
              <a:gd name="connsiteY3" fmla="*/ 172121 h 1434693"/>
              <a:gd name="connsiteX4" fmla="*/ 1775012 w 6680499"/>
              <a:gd name="connsiteY4" fmla="*/ 0 h 1434693"/>
              <a:gd name="connsiteX5" fmla="*/ 1796528 w 6680499"/>
              <a:gd name="connsiteY5" fmla="*/ 161363 h 1434693"/>
              <a:gd name="connsiteX6" fmla="*/ 2054711 w 6680499"/>
              <a:gd name="connsiteY6" fmla="*/ 1355463 h 1434693"/>
              <a:gd name="connsiteX7" fmla="*/ 5992010 w 6680499"/>
              <a:gd name="connsiteY7" fmla="*/ 1344705 h 1434693"/>
              <a:gd name="connsiteX8" fmla="*/ 6680499 w 6680499"/>
              <a:gd name="connsiteY8" fmla="*/ 1344705 h 143469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54711 w 6680499"/>
              <a:gd name="connsiteY6" fmla="*/ 1355463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72"/>
              <a:gd name="connsiteX1" fmla="*/ 1344706 w 6680499"/>
              <a:gd name="connsiteY1" fmla="*/ 1355463 h 1355472"/>
              <a:gd name="connsiteX2" fmla="*/ 1570616 w 6680499"/>
              <a:gd name="connsiteY2" fmla="*/ 1161826 h 1355472"/>
              <a:gd name="connsiteX3" fmla="*/ 1667435 w 6680499"/>
              <a:gd name="connsiteY3" fmla="*/ 172121 h 1355472"/>
              <a:gd name="connsiteX4" fmla="*/ 1775012 w 6680499"/>
              <a:gd name="connsiteY4" fmla="*/ 0 h 1355472"/>
              <a:gd name="connsiteX5" fmla="*/ 1796528 w 6680499"/>
              <a:gd name="connsiteY5" fmla="*/ 161363 h 1355472"/>
              <a:gd name="connsiteX6" fmla="*/ 2054711 w 6680499"/>
              <a:gd name="connsiteY6" fmla="*/ 1355463 h 1355472"/>
              <a:gd name="connsiteX7" fmla="*/ 5992010 w 6680499"/>
              <a:gd name="connsiteY7" fmla="*/ 1344705 h 1355472"/>
              <a:gd name="connsiteX8" fmla="*/ 6680499 w 6680499"/>
              <a:gd name="connsiteY8" fmla="*/ 1344705 h 1355472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5992010 w 6680499"/>
              <a:gd name="connsiteY7" fmla="*/ 1344705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2033196 w 6680499"/>
              <a:gd name="connsiteY6" fmla="*/ 1183340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55463 h 1355463"/>
              <a:gd name="connsiteX1" fmla="*/ 1344706 w 6680499"/>
              <a:gd name="connsiteY1" fmla="*/ 1355463 h 1355463"/>
              <a:gd name="connsiteX2" fmla="*/ 1570616 w 6680499"/>
              <a:gd name="connsiteY2" fmla="*/ 1161826 h 1355463"/>
              <a:gd name="connsiteX3" fmla="*/ 1667435 w 6680499"/>
              <a:gd name="connsiteY3" fmla="*/ 172121 h 1355463"/>
              <a:gd name="connsiteX4" fmla="*/ 1775012 w 6680499"/>
              <a:gd name="connsiteY4" fmla="*/ 0 h 1355463"/>
              <a:gd name="connsiteX5" fmla="*/ 1796528 w 6680499"/>
              <a:gd name="connsiteY5" fmla="*/ 161363 h 1355463"/>
              <a:gd name="connsiteX6" fmla="*/ 1742739 w 6680499"/>
              <a:gd name="connsiteY6" fmla="*/ 1172582 h 1355463"/>
              <a:gd name="connsiteX7" fmla="*/ 1775013 w 6680499"/>
              <a:gd name="connsiteY7" fmla="*/ 1355462 h 1355463"/>
              <a:gd name="connsiteX8" fmla="*/ 6680499 w 6680499"/>
              <a:gd name="connsiteY8" fmla="*/ 1344705 h 1355463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96528 w 6680499"/>
              <a:gd name="connsiteY5" fmla="*/ 150605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775013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42739 w 6680499"/>
              <a:gd name="connsiteY6" fmla="*/ 1161824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67435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44705 h 1344705"/>
              <a:gd name="connsiteX1" fmla="*/ 1344706 w 6680499"/>
              <a:gd name="connsiteY1" fmla="*/ 1344705 h 1344705"/>
              <a:gd name="connsiteX2" fmla="*/ 1570616 w 6680499"/>
              <a:gd name="connsiteY2" fmla="*/ 1151068 h 1344705"/>
              <a:gd name="connsiteX3" fmla="*/ 1645920 w 6680499"/>
              <a:gd name="connsiteY3" fmla="*/ 161363 h 1344705"/>
              <a:gd name="connsiteX4" fmla="*/ 1710466 w 6680499"/>
              <a:gd name="connsiteY4" fmla="*/ 0 h 1344705"/>
              <a:gd name="connsiteX5" fmla="*/ 1710467 w 6680499"/>
              <a:gd name="connsiteY5" fmla="*/ 161363 h 1344705"/>
              <a:gd name="connsiteX6" fmla="*/ 1753496 w 6680499"/>
              <a:gd name="connsiteY6" fmla="*/ 1151066 h 1344705"/>
              <a:gd name="connsiteX7" fmla="*/ 1839559 w 6680499"/>
              <a:gd name="connsiteY7" fmla="*/ 1344704 h 1344705"/>
              <a:gd name="connsiteX8" fmla="*/ 6680499 w 6680499"/>
              <a:gd name="connsiteY8" fmla="*/ 1333947 h 1344705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72992 h 1372992"/>
              <a:gd name="connsiteX1" fmla="*/ 1344706 w 6680499"/>
              <a:gd name="connsiteY1" fmla="*/ 1372992 h 1372992"/>
              <a:gd name="connsiteX2" fmla="*/ 1570616 w 6680499"/>
              <a:gd name="connsiteY2" fmla="*/ 1179355 h 1372992"/>
              <a:gd name="connsiteX3" fmla="*/ 1645920 w 6680499"/>
              <a:gd name="connsiteY3" fmla="*/ 189650 h 1372992"/>
              <a:gd name="connsiteX4" fmla="*/ 1710466 w 6680499"/>
              <a:gd name="connsiteY4" fmla="*/ 28287 h 1372992"/>
              <a:gd name="connsiteX5" fmla="*/ 1710467 w 6680499"/>
              <a:gd name="connsiteY5" fmla="*/ 189650 h 1372992"/>
              <a:gd name="connsiteX6" fmla="*/ 1753496 w 6680499"/>
              <a:gd name="connsiteY6" fmla="*/ 1179353 h 1372992"/>
              <a:gd name="connsiteX7" fmla="*/ 1839559 w 6680499"/>
              <a:gd name="connsiteY7" fmla="*/ 1372991 h 1372992"/>
              <a:gd name="connsiteX8" fmla="*/ 6680499 w 6680499"/>
              <a:gd name="connsiteY8" fmla="*/ 1362234 h 1372992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  <a:gd name="connsiteX0" fmla="*/ 0 w 6680499"/>
              <a:gd name="connsiteY0" fmla="*/ 1307055 h 1307055"/>
              <a:gd name="connsiteX1" fmla="*/ 1344706 w 6680499"/>
              <a:gd name="connsiteY1" fmla="*/ 1307055 h 1307055"/>
              <a:gd name="connsiteX2" fmla="*/ 1570616 w 6680499"/>
              <a:gd name="connsiteY2" fmla="*/ 1113418 h 1307055"/>
              <a:gd name="connsiteX3" fmla="*/ 1645920 w 6680499"/>
              <a:gd name="connsiteY3" fmla="*/ 123713 h 1307055"/>
              <a:gd name="connsiteX4" fmla="*/ 1710467 w 6680499"/>
              <a:gd name="connsiteY4" fmla="*/ 123713 h 1307055"/>
              <a:gd name="connsiteX5" fmla="*/ 1753496 w 6680499"/>
              <a:gd name="connsiteY5" fmla="*/ 1113416 h 1307055"/>
              <a:gd name="connsiteX6" fmla="*/ 1839559 w 6680499"/>
              <a:gd name="connsiteY6" fmla="*/ 1307054 h 1307055"/>
              <a:gd name="connsiteX7" fmla="*/ 6680499 w 6680499"/>
              <a:gd name="connsiteY7" fmla="*/ 1296297 h 13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0499" h="1307055">
                <a:moveTo>
                  <a:pt x="0" y="1307055"/>
                </a:moveTo>
                <a:lnTo>
                  <a:pt x="1344706" y="1307055"/>
                </a:lnTo>
                <a:cubicBezTo>
                  <a:pt x="1602889" y="1290919"/>
                  <a:pt x="1520414" y="1310642"/>
                  <a:pt x="1570616" y="1113418"/>
                </a:cubicBezTo>
                <a:cubicBezTo>
                  <a:pt x="1620818" y="916194"/>
                  <a:pt x="1622612" y="288664"/>
                  <a:pt x="1645920" y="123713"/>
                </a:cubicBezTo>
                <a:cubicBezTo>
                  <a:pt x="1669228" y="-41238"/>
                  <a:pt x="1692538" y="-41237"/>
                  <a:pt x="1710467" y="123713"/>
                </a:cubicBezTo>
                <a:cubicBezTo>
                  <a:pt x="1728396" y="288664"/>
                  <a:pt x="1731981" y="916193"/>
                  <a:pt x="1753496" y="1113416"/>
                </a:cubicBezTo>
                <a:cubicBezTo>
                  <a:pt x="1775011" y="1310640"/>
                  <a:pt x="1798413" y="1228932"/>
                  <a:pt x="1839559" y="1307054"/>
                </a:cubicBezTo>
                <a:lnTo>
                  <a:pt x="6680499" y="12962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0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2" grpId="1" animBg="1"/>
      <p:bldP spid="22" grpId="2" animBg="1"/>
      <p:bldP spid="23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Injektionssystem</a:t>
            </a:r>
            <a:endParaRPr lang="de-DE" dirty="0"/>
          </a:p>
        </p:txBody>
      </p:sp>
      <p:pic>
        <p:nvPicPr>
          <p:cNvPr id="4" name="Picture 3" descr="D:\DESY Fotos\20120726 Wartungswoche Teststand Doku\IMG_2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1688"/>
            <a:ext cx="5314587" cy="3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cliebig\Desktop\Files\20130208 Seminarvortrag\SE Injektion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5090" r="355" b="37630"/>
          <a:stretch/>
        </p:blipFill>
        <p:spPr bwMode="auto">
          <a:xfrm>
            <a:off x="183162" y="1010971"/>
            <a:ext cx="6034475" cy="25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162" y="3883683"/>
            <a:ext cx="28568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Strom (theoretisch) bis zu</a:t>
            </a:r>
            <a:br>
              <a:rPr lang="de-DE" dirty="0" smtClean="0"/>
            </a:br>
            <a:r>
              <a:rPr lang="de-DE" dirty="0" smtClean="0"/>
              <a:t>3.5 A </a:t>
            </a:r>
            <a:r>
              <a:rPr lang="de-DE" dirty="0" err="1" smtClean="0"/>
              <a:t>gebunched</a:t>
            </a:r>
            <a:r>
              <a:rPr lang="de-DE" dirty="0" smtClean="0"/>
              <a:t> (1.2 </a:t>
            </a:r>
            <a:r>
              <a:rPr lang="de-DE" dirty="0" err="1" smtClean="0"/>
              <a:t>nC</a:t>
            </a:r>
            <a:r>
              <a:rPr lang="de-DE" smtClean="0"/>
              <a:t>)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Pulslänge 2-50 </a:t>
            </a:r>
            <a:r>
              <a:rPr lang="de-DE" dirty="0" err="1" smtClean="0"/>
              <a:t>ns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Normierte </a:t>
            </a:r>
            <a:r>
              <a:rPr lang="de-DE" dirty="0" err="1" smtClean="0"/>
              <a:t>Emittanz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kleiner 100 µm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Aufbau im Herbst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Inbetriebnahme nach dem</a:t>
            </a:r>
            <a:br>
              <a:rPr lang="de-DE" dirty="0" smtClean="0"/>
            </a:br>
            <a:r>
              <a:rPr lang="de-DE" dirty="0" smtClean="0"/>
              <a:t>Teststrahlrun 2014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3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R</a:t>
            </a:r>
            <a:r>
              <a:rPr lang="de-DE" dirty="0" smtClean="0"/>
              <a:t>F Power </a:t>
            </a:r>
            <a:r>
              <a:rPr lang="de-DE" dirty="0" err="1" smtClean="0"/>
              <a:t>Amplification</a:t>
            </a:r>
            <a:endParaRPr lang="en-GB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76413" y="901700"/>
            <a:ext cx="5765800" cy="523875"/>
            <a:chOff x="1776413" y="1235075"/>
            <a:chExt cx="5765800" cy="523875"/>
          </a:xfrm>
        </p:grpSpPr>
        <p:sp>
          <p:nvSpPr>
            <p:cNvPr id="19459" name="AutoShape 9"/>
            <p:cNvSpPr>
              <a:spLocks noChangeArrowheads="1"/>
            </p:cNvSpPr>
            <p:nvPr/>
          </p:nvSpPr>
          <p:spPr bwMode="auto">
            <a:xfrm>
              <a:off x="1776413" y="1236663"/>
              <a:ext cx="3121025" cy="522287"/>
            </a:xfrm>
            <a:prstGeom prst="curvedDownArrow">
              <a:avLst>
                <a:gd name="adj1" fmla="val 105183"/>
                <a:gd name="adj2" fmla="val 186021"/>
                <a:gd name="adj3" fmla="val 55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0" name="AutoShape 11"/>
            <p:cNvSpPr>
              <a:spLocks noChangeArrowheads="1"/>
            </p:cNvSpPr>
            <p:nvPr/>
          </p:nvSpPr>
          <p:spPr bwMode="auto">
            <a:xfrm>
              <a:off x="4421188" y="1235075"/>
              <a:ext cx="3121025" cy="522288"/>
            </a:xfrm>
            <a:prstGeom prst="curvedDownArrow">
              <a:avLst>
                <a:gd name="adj1" fmla="val 105183"/>
                <a:gd name="adj2" fmla="val 186021"/>
                <a:gd name="adj3" fmla="val 55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9462" name="Picture 7" descr="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r="87187" b="24564"/>
          <a:stretch>
            <a:fillRect/>
          </a:stretch>
        </p:blipFill>
        <p:spPr bwMode="auto">
          <a:xfrm>
            <a:off x="4243388" y="1543050"/>
            <a:ext cx="814387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S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547813"/>
            <a:ext cx="30686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31813" y="4832350"/>
            <a:ext cx="281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PFN: 42 </a:t>
            </a:r>
            <a:r>
              <a:rPr lang="de-DE" sz="2000" dirty="0" err="1"/>
              <a:t>kV</a:t>
            </a:r>
            <a:r>
              <a:rPr lang="de-DE" sz="2000" dirty="0"/>
              <a:t>, 4 </a:t>
            </a:r>
            <a:r>
              <a:rPr lang="de-DE" sz="2000" dirty="0" err="1" smtClean="0">
                <a:latin typeface="Symbol" pitchFamily="18" charset="2"/>
              </a:rPr>
              <a:t>m</a:t>
            </a:r>
            <a:r>
              <a:rPr lang="de-DE" sz="2000" dirty="0" err="1" smtClean="0"/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Trafo </a:t>
            </a:r>
            <a:r>
              <a:rPr lang="de-DE" sz="2000" dirty="0">
                <a:cs typeface="Arial" charset="0"/>
              </a:rPr>
              <a:t>→ </a:t>
            </a:r>
            <a:r>
              <a:rPr lang="de-DE" sz="2000" dirty="0"/>
              <a:t>250 </a:t>
            </a:r>
            <a:r>
              <a:rPr lang="de-DE" sz="2000" dirty="0" err="1"/>
              <a:t>kV</a:t>
            </a:r>
            <a:endParaRPr lang="en-GB" sz="2000" dirty="0"/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3776663" y="4760913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Klystron: 2998 MHz, 25 MW</a:t>
            </a:r>
            <a:endParaRPr lang="en-GB" sz="2000" dirty="0"/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5586413" y="4802188"/>
            <a:ext cx="294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dirty="0"/>
              <a:t>SLED: 25 MW, 4 </a:t>
            </a:r>
            <a:r>
              <a:rPr lang="de-DE" sz="2000" dirty="0" err="1">
                <a:latin typeface="Symbol" pitchFamily="18" charset="2"/>
              </a:rPr>
              <a:t>m</a:t>
            </a:r>
            <a:r>
              <a:rPr lang="de-DE" sz="2000" dirty="0" err="1"/>
              <a:t>s</a:t>
            </a:r>
            <a:r>
              <a:rPr lang="de-DE" sz="2000" dirty="0"/>
              <a:t> auf 100 MW, 800 </a:t>
            </a:r>
            <a:r>
              <a:rPr lang="de-DE" sz="2000" dirty="0" err="1"/>
              <a:t>ns</a:t>
            </a:r>
            <a:endParaRPr lang="en-GB" sz="2000" dirty="0"/>
          </a:p>
        </p:txBody>
      </p:sp>
      <p:pic>
        <p:nvPicPr>
          <p:cNvPr id="6146" name="Picture 2" descr="C:\Users\mhuening\AppData\Local\Microsoft\Windows\Temporary Internet Files\Content.Outlook\SZYUTFVE\IMG_09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19167"/>
          <a:stretch/>
        </p:blipFill>
        <p:spPr bwMode="auto">
          <a:xfrm>
            <a:off x="600076" y="1528763"/>
            <a:ext cx="2634377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HF-Verteilung jetzt „Low Power“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802482"/>
            <a:ext cx="2581275" cy="193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23295"/>
            <a:ext cx="8091486" cy="34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98" y="802482"/>
            <a:ext cx="2911476" cy="21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966913"/>
            <a:ext cx="72009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/>
              <a:t>Keine Sonderrolle mehr für Klystron 9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642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Noch ein Blick auf den Konverter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108325"/>
            <a:ext cx="3875088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5" y="1575481"/>
            <a:ext cx="40481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5" y="4121377"/>
            <a:ext cx="40354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73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312</Words>
  <Application>Microsoft Office PowerPoint</Application>
  <PresentationFormat>On-screen Show (4:3)</PresentationFormat>
  <Paragraphs>72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PPT-Vorlage_de</vt:lpstr>
      <vt:lpstr>Linac II / PIA</vt:lpstr>
      <vt:lpstr>Linac II im Überblick</vt:lpstr>
      <vt:lpstr>Die Gun</vt:lpstr>
      <vt:lpstr>Das Injektionssystem</vt:lpstr>
      <vt:lpstr>Pulserzeugung im Injektor</vt:lpstr>
      <vt:lpstr>Neues Injektionssystem</vt:lpstr>
      <vt:lpstr>RF Power Amplification</vt:lpstr>
      <vt:lpstr>HF-Verteilung jetzt „Low Power“</vt:lpstr>
      <vt:lpstr>Noch ein Blick auf den Konverter</vt:lpstr>
      <vt:lpstr>Aktuelle Entwicklungen bei den Modulatoren</vt:lpstr>
      <vt:lpstr>PIA</vt:lpstr>
      <vt:lpstr>Bunching im Linac</vt:lpstr>
      <vt:lpstr>Bunching in PIA</vt:lpstr>
      <vt:lpstr>Der Post-Linac Chopper</vt:lpstr>
      <vt:lpstr>Zum Schluss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II</dc:title>
  <dc:creator>mhuening</dc:creator>
  <cp:lastModifiedBy>mhuening</cp:lastModifiedBy>
  <cp:revision>40</cp:revision>
  <dcterms:created xsi:type="dcterms:W3CDTF">2013-03-08T09:20:22Z</dcterms:created>
  <dcterms:modified xsi:type="dcterms:W3CDTF">2013-03-15T13:40:11Z</dcterms:modified>
</cp:coreProperties>
</file>