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54" r:id="rId2"/>
  </p:sldMasterIdLst>
  <p:notesMasterIdLst>
    <p:notesMasterId r:id="rId11"/>
  </p:notesMasterIdLst>
  <p:sldIdLst>
    <p:sldId id="273" r:id="rId3"/>
    <p:sldId id="274" r:id="rId4"/>
    <p:sldId id="276" r:id="rId5"/>
    <p:sldId id="275" r:id="rId6"/>
    <p:sldId id="277" r:id="rId7"/>
    <p:sldId id="279" r:id="rId8"/>
    <p:sldId id="278" r:id="rId9"/>
    <p:sldId id="280" r:id="rId10"/>
  </p:sldIdLst>
  <p:sldSz cx="9144000" cy="6858000" type="screen4x3"/>
  <p:notesSz cx="6972300" cy="101092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ＭＳ Ｐゴシック"/>
        <a:cs typeface="ＭＳ Ｐゴシック"/>
      </a:defRPr>
    </a:lvl1pPr>
    <a:lvl2pPr marL="742950" indent="-28575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ＭＳ Ｐゴシック"/>
        <a:cs typeface="ＭＳ Ｐゴシック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ＭＳ Ｐゴシック"/>
        <a:cs typeface="ＭＳ Ｐゴシック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ＭＳ Ｐゴシック"/>
        <a:cs typeface="ＭＳ Ｐゴシック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8901" autoAdjust="0"/>
  </p:normalViewPr>
  <p:slideViewPr>
    <p:cSldViewPr snapToGrid="0">
      <p:cViewPr varScale="1">
        <p:scale>
          <a:sx n="129" d="100"/>
          <a:sy n="129" d="100"/>
        </p:scale>
        <p:origin x="-126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3184"/>
        <p:guide pos="219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"/>
          <p:cNvSpPr>
            <a:spLocks noChangeArrowheads="1"/>
          </p:cNvSpPr>
          <p:nvPr/>
        </p:nvSpPr>
        <p:spPr bwMode="auto">
          <a:xfrm>
            <a:off x="0" y="0"/>
            <a:ext cx="6972300" cy="10109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7603" tIns="48802" rIns="97603" bIns="48802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147" name="AutoShape 2"/>
          <p:cNvSpPr>
            <a:spLocks noChangeArrowheads="1"/>
          </p:cNvSpPr>
          <p:nvPr/>
        </p:nvSpPr>
        <p:spPr bwMode="auto">
          <a:xfrm>
            <a:off x="0" y="0"/>
            <a:ext cx="6972300" cy="10109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7603" tIns="48802" rIns="97603" bIns="48802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148" name="AutoShape 3"/>
          <p:cNvSpPr>
            <a:spLocks noChangeArrowheads="1"/>
          </p:cNvSpPr>
          <p:nvPr/>
        </p:nvSpPr>
        <p:spPr bwMode="auto">
          <a:xfrm>
            <a:off x="0" y="0"/>
            <a:ext cx="6972300" cy="10109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7603" tIns="48802" rIns="97603" bIns="48802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149" name="AutoShape 4"/>
          <p:cNvSpPr>
            <a:spLocks noChangeArrowheads="1"/>
          </p:cNvSpPr>
          <p:nvPr/>
        </p:nvSpPr>
        <p:spPr bwMode="auto">
          <a:xfrm>
            <a:off x="0" y="0"/>
            <a:ext cx="6972300" cy="10109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7603" tIns="48802" rIns="97603" bIns="48802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150" name="AutoShape 5"/>
          <p:cNvSpPr>
            <a:spLocks noChangeArrowheads="1"/>
          </p:cNvSpPr>
          <p:nvPr/>
        </p:nvSpPr>
        <p:spPr bwMode="auto">
          <a:xfrm>
            <a:off x="0" y="0"/>
            <a:ext cx="6972300" cy="10109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7603" tIns="48802" rIns="97603" bIns="48802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151" name="AutoShape 6"/>
          <p:cNvSpPr>
            <a:spLocks noChangeArrowheads="1"/>
          </p:cNvSpPr>
          <p:nvPr/>
        </p:nvSpPr>
        <p:spPr bwMode="auto">
          <a:xfrm>
            <a:off x="0" y="0"/>
            <a:ext cx="6972300" cy="10109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7603" tIns="48802" rIns="97603" bIns="48802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152" name="AutoShape 7"/>
          <p:cNvSpPr>
            <a:spLocks noChangeArrowheads="1"/>
          </p:cNvSpPr>
          <p:nvPr/>
        </p:nvSpPr>
        <p:spPr bwMode="auto">
          <a:xfrm>
            <a:off x="0" y="0"/>
            <a:ext cx="6972300" cy="10109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7603" tIns="48802" rIns="97603" bIns="48802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153" name="AutoShape 8"/>
          <p:cNvSpPr>
            <a:spLocks noChangeArrowheads="1"/>
          </p:cNvSpPr>
          <p:nvPr/>
        </p:nvSpPr>
        <p:spPr bwMode="auto">
          <a:xfrm>
            <a:off x="0" y="0"/>
            <a:ext cx="6972300" cy="10109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7603" tIns="48802" rIns="97603" bIns="48802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154" name="AutoShape 9"/>
          <p:cNvSpPr>
            <a:spLocks noChangeArrowheads="1"/>
          </p:cNvSpPr>
          <p:nvPr/>
        </p:nvSpPr>
        <p:spPr bwMode="auto">
          <a:xfrm>
            <a:off x="0" y="0"/>
            <a:ext cx="6972300" cy="10109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7603" tIns="48802" rIns="97603" bIns="48802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155" name="AutoShape 10"/>
          <p:cNvSpPr>
            <a:spLocks noChangeArrowheads="1"/>
          </p:cNvSpPr>
          <p:nvPr/>
        </p:nvSpPr>
        <p:spPr bwMode="auto">
          <a:xfrm>
            <a:off x="0" y="0"/>
            <a:ext cx="6972300" cy="10109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7603" tIns="48802" rIns="97603" bIns="48802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156" name="AutoShape 11"/>
          <p:cNvSpPr>
            <a:spLocks noChangeArrowheads="1"/>
          </p:cNvSpPr>
          <p:nvPr/>
        </p:nvSpPr>
        <p:spPr bwMode="auto">
          <a:xfrm>
            <a:off x="0" y="0"/>
            <a:ext cx="6972300" cy="10109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7603" tIns="48802" rIns="97603" bIns="48802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157" name="AutoShape 12"/>
          <p:cNvSpPr>
            <a:spLocks noChangeArrowheads="1"/>
          </p:cNvSpPr>
          <p:nvPr/>
        </p:nvSpPr>
        <p:spPr bwMode="auto">
          <a:xfrm>
            <a:off x="0" y="0"/>
            <a:ext cx="6972300" cy="10109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7603" tIns="48802" rIns="97603" bIns="48802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158" name="AutoShape 13"/>
          <p:cNvSpPr>
            <a:spLocks noChangeArrowheads="1"/>
          </p:cNvSpPr>
          <p:nvPr/>
        </p:nvSpPr>
        <p:spPr bwMode="auto">
          <a:xfrm>
            <a:off x="0" y="0"/>
            <a:ext cx="6972300" cy="10109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7603" tIns="48802" rIns="97603" bIns="48802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159" name="AutoShape 14"/>
          <p:cNvSpPr>
            <a:spLocks noChangeArrowheads="1"/>
          </p:cNvSpPr>
          <p:nvPr/>
        </p:nvSpPr>
        <p:spPr bwMode="auto">
          <a:xfrm>
            <a:off x="0" y="0"/>
            <a:ext cx="6972300" cy="10109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7603" tIns="48802" rIns="97603" bIns="48802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160" name="AutoShape 15"/>
          <p:cNvSpPr>
            <a:spLocks noChangeArrowheads="1"/>
          </p:cNvSpPr>
          <p:nvPr/>
        </p:nvSpPr>
        <p:spPr bwMode="auto">
          <a:xfrm>
            <a:off x="0" y="0"/>
            <a:ext cx="6972300" cy="10109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7603" tIns="48802" rIns="97603" bIns="48802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161" name="AutoShape 16"/>
          <p:cNvSpPr>
            <a:spLocks noChangeArrowheads="1"/>
          </p:cNvSpPr>
          <p:nvPr/>
        </p:nvSpPr>
        <p:spPr bwMode="auto">
          <a:xfrm>
            <a:off x="0" y="0"/>
            <a:ext cx="6972300" cy="10109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7603" tIns="48802" rIns="97603" bIns="48802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162" name="AutoShape 17"/>
          <p:cNvSpPr>
            <a:spLocks noChangeArrowheads="1"/>
          </p:cNvSpPr>
          <p:nvPr/>
        </p:nvSpPr>
        <p:spPr bwMode="auto">
          <a:xfrm>
            <a:off x="0" y="0"/>
            <a:ext cx="6972300" cy="10109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7603" tIns="48802" rIns="97603" bIns="48802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163" name="AutoShape 18"/>
          <p:cNvSpPr>
            <a:spLocks noChangeArrowheads="1"/>
          </p:cNvSpPr>
          <p:nvPr/>
        </p:nvSpPr>
        <p:spPr bwMode="auto">
          <a:xfrm>
            <a:off x="0" y="0"/>
            <a:ext cx="6972300" cy="10109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7603" tIns="48802" rIns="97603" bIns="48802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164" name="AutoShape 19"/>
          <p:cNvSpPr>
            <a:spLocks noChangeArrowheads="1"/>
          </p:cNvSpPr>
          <p:nvPr/>
        </p:nvSpPr>
        <p:spPr bwMode="auto">
          <a:xfrm>
            <a:off x="0" y="0"/>
            <a:ext cx="6972300" cy="10109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7603" tIns="48802" rIns="97603" bIns="48802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165" name="AutoShape 20"/>
          <p:cNvSpPr>
            <a:spLocks noChangeArrowheads="1"/>
          </p:cNvSpPr>
          <p:nvPr/>
        </p:nvSpPr>
        <p:spPr bwMode="auto">
          <a:xfrm>
            <a:off x="0" y="0"/>
            <a:ext cx="6972300" cy="10109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7603" tIns="48802" rIns="97603" bIns="48802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166" name="AutoShape 21"/>
          <p:cNvSpPr>
            <a:spLocks noChangeArrowheads="1"/>
          </p:cNvSpPr>
          <p:nvPr/>
        </p:nvSpPr>
        <p:spPr bwMode="auto">
          <a:xfrm>
            <a:off x="0" y="0"/>
            <a:ext cx="6972300" cy="10109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7603" tIns="48802" rIns="97603" bIns="48802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167" name="AutoShape 22"/>
          <p:cNvSpPr>
            <a:spLocks noChangeArrowheads="1"/>
          </p:cNvSpPr>
          <p:nvPr/>
        </p:nvSpPr>
        <p:spPr bwMode="auto">
          <a:xfrm>
            <a:off x="0" y="0"/>
            <a:ext cx="6972300" cy="10109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7603" tIns="48802" rIns="97603" bIns="48802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168" name="AutoShape 23"/>
          <p:cNvSpPr>
            <a:spLocks noChangeArrowheads="1"/>
          </p:cNvSpPr>
          <p:nvPr/>
        </p:nvSpPr>
        <p:spPr bwMode="auto">
          <a:xfrm>
            <a:off x="0" y="0"/>
            <a:ext cx="6972300" cy="10109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7603" tIns="48802" rIns="97603" bIns="48802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169" name="Rectangle 2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5195550" y="-13041313"/>
            <a:ext cx="18359438" cy="1376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73" name="Rectangle 25"/>
          <p:cNvSpPr>
            <a:spLocks noGrp="1" noChangeArrowheads="1"/>
          </p:cNvSpPr>
          <p:nvPr>
            <p:ph type="body"/>
          </p:nvPr>
        </p:nvSpPr>
        <p:spPr bwMode="auto">
          <a:xfrm>
            <a:off x="697230" y="4801870"/>
            <a:ext cx="5539105" cy="450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64937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jpg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endParaRPr lang="en-US" sz="900">
              <a:solidFill>
                <a:srgbClr val="261748"/>
              </a:solidFill>
              <a:cs typeface="+mn-cs"/>
            </a:endParaRPr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endParaRPr lang="en-US" sz="900">
              <a:solidFill>
                <a:srgbClr val="261748"/>
              </a:solidFill>
              <a:cs typeface="+mn-cs"/>
            </a:endParaRPr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17830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7B8E8-222C-4A21-8B73-25E09F4DD65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671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1429"/>
          </a:xfrm>
          <a:prstGeom prst="rect">
            <a:avLst/>
          </a:prstGeom>
        </p:spPr>
      </p:pic>
      <p:sp>
        <p:nvSpPr>
          <p:cNvPr id="3093" name="Rectangle 2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1331913" y="1905000"/>
            <a:ext cx="6707187" cy="1074738"/>
          </a:xfrm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1"/>
                    </a:gs>
                    <a:gs pos="50000">
                      <a:schemeClr val="hlink"/>
                    </a:gs>
                    <a:gs pos="100000">
                      <a:schemeClr val="tx1"/>
                    </a:gs>
                  </a:gsLst>
                  <a:lin ang="0" scaled="1"/>
                </a:gradFill>
              </a14:hiddenFill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ko-KR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815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568"/>
            <a:ext cx="9144000" cy="1364929"/>
          </a:xfrm>
          <a:prstGeom prst="rect">
            <a:avLst/>
          </a:prstGeom>
        </p:spPr>
      </p:pic>
      <p:graphicFrame>
        <p:nvGraphicFramePr>
          <p:cNvPr id="8" name="Object 16"/>
          <p:cNvGraphicFramePr>
            <a:graphicFrameLocks noChangeAspect="1"/>
          </p:cNvGraphicFramePr>
          <p:nvPr/>
        </p:nvGraphicFramePr>
        <p:xfrm>
          <a:off x="0" y="0"/>
          <a:ext cx="91440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Image" r:id="rId4" imgW="7390476" imgH="913963" progId="Photoshop.Image.6">
                  <p:embed/>
                </p:oleObj>
              </mc:Choice>
              <mc:Fallback>
                <p:oleObj name="Image" r:id="rId4" imgW="7390476" imgH="913963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91440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7"/>
          <p:cNvSpPr>
            <a:spLocks noChangeArrowheads="1"/>
          </p:cNvSpPr>
          <p:nvPr/>
        </p:nvSpPr>
        <p:spPr bwMode="gray">
          <a:xfrm>
            <a:off x="0" y="6538913"/>
            <a:ext cx="9144000" cy="33337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de-DE" sz="1000" dirty="0">
              <a:solidFill>
                <a:srgbClr val="2B166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gray">
          <a:xfrm>
            <a:off x="0" y="692150"/>
            <a:ext cx="9144000" cy="730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de-DE" sz="1000">
              <a:solidFill>
                <a:srgbClr val="2B166E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1" name="Picture 19"/>
          <p:cNvPicPr>
            <a:picLocks noChangeAspect="1" noChangeArrowheads="1"/>
          </p:cNvPicPr>
          <p:nvPr userDrawn="1"/>
        </p:nvPicPr>
        <p:blipFill>
          <a:blip r:embed="rId6" cstate="print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562725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0" descr="DESY-Logo-cyan-RGB_Hintergrund weiss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663" y="6554788"/>
            <a:ext cx="2873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304799" y="6529943"/>
            <a:ext cx="1988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sz="8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Electronics Racks for XFEL</a:t>
            </a:r>
          </a:p>
          <a:p>
            <a:pPr defTabSz="914400">
              <a:defRPr/>
            </a:pPr>
            <a:r>
              <a:rPr lang="en-US" sz="8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Last update: 06.07.2012,    E. Negodin </a:t>
            </a:r>
            <a:endParaRPr lang="en-GB" sz="8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4" name="Picture 2" descr="http://www.hartcom.net/fisheye/130/home_icon.png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520" y="6236494"/>
            <a:ext cx="295830" cy="29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56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55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.bin"/><Relationship Id="rId5" Type="http://schemas.openxmlformats.org/officeDocument/2006/relationships/vmlDrawing" Target="../drawings/vmlDrawing1.vml"/><Relationship Id="rId10" Type="http://schemas.openxmlformats.org/officeDocument/2006/relationships/image" Target="../media/image9.jpeg"/><Relationship Id="rId4" Type="http://schemas.openxmlformats.org/officeDocument/2006/relationships/theme" Target="../theme/theme2.xml"/><Relationship Id="rId9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latin typeface="Arial" pitchFamily="34" charset="0"/>
                <a:ea typeface="Geneva"/>
                <a:cs typeface="Geneva"/>
              </a:defRPr>
            </a:lvl1pPr>
          </a:lstStyle>
          <a:p>
            <a:pPr defTabSz="914400">
              <a:defRPr/>
            </a:pPr>
            <a:fld id="{8FDF636C-3AA6-4FBD-AD17-64F44A2ADEB4}" type="slidenum">
              <a:rPr lang="en-GB">
                <a:solidFill>
                  <a:srgbClr val="FFFFFF"/>
                </a:solidFill>
              </a:rPr>
              <a:pPr defTabSz="914400"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1028" name="Picture 37" descr="Helmholtz_Logo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endParaRPr lang="en-US" sz="900">
              <a:solidFill>
                <a:srgbClr val="261748"/>
              </a:solidFill>
              <a:cs typeface="+mn-cs"/>
            </a:endParaRPr>
          </a:p>
        </p:txBody>
      </p:sp>
      <p:pic>
        <p:nvPicPr>
          <p:cNvPr id="1030" name="Picture 121" descr="DESY-Logo-cyan-RGB_Hintergrund weiss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eaLnBrk="0" hangingPunct="0"/>
            <a:endParaRPr lang="en-GB">
              <a:solidFill>
                <a:srgbClr val="261748"/>
              </a:solidFill>
            </a:endParaRPr>
          </a:p>
        </p:txBody>
      </p:sp>
      <p:pic>
        <p:nvPicPr>
          <p:cNvPr id="1032" name="Picture 127" descr="logo-XFEL_rgb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2" name="Rectangle 26"/>
          <p:cNvSpPr txBox="1">
            <a:spLocks noChangeArrowheads="1"/>
          </p:cNvSpPr>
          <p:nvPr userDrawn="1"/>
        </p:nvSpPr>
        <p:spPr>
          <a:xfrm>
            <a:off x="31750" y="6477000"/>
            <a:ext cx="2460625" cy="352425"/>
          </a:xfrm>
          <a:prstGeom prst="rect">
            <a:avLst/>
          </a:prstGeom>
          <a:ln/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  <a:defRPr sz="800" kern="1200" smtClean="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pPr defTabSz="914400">
              <a:defRPr/>
            </a:pPr>
            <a:r>
              <a:rPr lang="en-GB" dirty="0">
                <a:solidFill>
                  <a:srgbClr val="261748"/>
                </a:solidFill>
              </a:rPr>
              <a:t>Racks Coordination Meeting, </a:t>
            </a:r>
            <a:r>
              <a:rPr lang="en-GB" dirty="0" smtClean="0">
                <a:solidFill>
                  <a:srgbClr val="261748"/>
                </a:solidFill>
              </a:rPr>
              <a:t>20 Jan. 2012</a:t>
            </a:r>
            <a:endParaRPr lang="en-GB" dirty="0">
              <a:solidFill>
                <a:srgbClr val="261748"/>
              </a:solidFill>
            </a:endParaRPr>
          </a:p>
          <a:p>
            <a:pPr defTabSz="914400">
              <a:defRPr/>
            </a:pPr>
            <a:r>
              <a:rPr lang="en-GB" dirty="0">
                <a:solidFill>
                  <a:srgbClr val="261748"/>
                </a:solidFill>
              </a:rPr>
              <a:t>E. Negodin, Technical Coordination Group</a:t>
            </a:r>
          </a:p>
        </p:txBody>
      </p:sp>
    </p:spTree>
    <p:extLst>
      <p:ext uri="{BB962C8B-B14F-4D97-AF65-F5344CB8AC3E}">
        <p14:creationId xmlns:p14="http://schemas.microsoft.com/office/powerpoint/2010/main" val="222849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  <a:cs typeface="+mn-cs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  <a:cs typeface="+mn-cs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  <a:cs typeface="+mn-cs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  <a:cs typeface="+mn-cs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  <a:cs typeface="+mn-cs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  <a:cs typeface="+mn-cs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  <a:cs typeface="+mn-cs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Freeform 15"/>
          <p:cNvSpPr>
            <a:spLocks/>
          </p:cNvSpPr>
          <p:nvPr/>
        </p:nvSpPr>
        <p:spPr bwMode="gray">
          <a:xfrm>
            <a:off x="0" y="5445125"/>
            <a:ext cx="9144000" cy="1414463"/>
          </a:xfrm>
          <a:custGeom>
            <a:avLst/>
            <a:gdLst>
              <a:gd name="T0" fmla="*/ 5760 w 5760"/>
              <a:gd name="T1" fmla="*/ 885 h 891"/>
              <a:gd name="T2" fmla="*/ 5760 w 5760"/>
              <a:gd name="T3" fmla="*/ 0 h 891"/>
              <a:gd name="T4" fmla="*/ 2832 w 5760"/>
              <a:gd name="T5" fmla="*/ 626 h 891"/>
              <a:gd name="T6" fmla="*/ 0 w 5760"/>
              <a:gd name="T7" fmla="*/ 36 h 891"/>
              <a:gd name="T8" fmla="*/ 0 w 5760"/>
              <a:gd name="T9" fmla="*/ 891 h 891"/>
              <a:gd name="T10" fmla="*/ 5760 w 5760"/>
              <a:gd name="T11" fmla="*/ 885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0" h="891">
                <a:moveTo>
                  <a:pt x="5760" y="885"/>
                </a:moveTo>
                <a:lnTo>
                  <a:pt x="5760" y="0"/>
                </a:lnTo>
                <a:cubicBezTo>
                  <a:pt x="4888" y="573"/>
                  <a:pt x="3696" y="609"/>
                  <a:pt x="2832" y="626"/>
                </a:cubicBezTo>
                <a:cubicBezTo>
                  <a:pt x="1968" y="643"/>
                  <a:pt x="640" y="474"/>
                  <a:pt x="0" y="36"/>
                </a:cubicBezTo>
                <a:lnTo>
                  <a:pt x="0" y="891"/>
                </a:lnTo>
                <a:lnTo>
                  <a:pt x="5760" y="885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15294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defRPr/>
            </a:pPr>
            <a:endParaRPr lang="de-DE" sz="1000">
              <a:solidFill>
                <a:srgbClr val="2B166E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027" name="Object 16"/>
          <p:cNvGraphicFramePr>
            <a:graphicFrameLocks noChangeAspect="1"/>
          </p:cNvGraphicFramePr>
          <p:nvPr/>
        </p:nvGraphicFramePr>
        <p:xfrm>
          <a:off x="0" y="0"/>
          <a:ext cx="91440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Image" r:id="rId6" imgW="7390476" imgH="913963" progId="Photoshop.Image.6">
                  <p:embed/>
                </p:oleObj>
              </mc:Choice>
              <mc:Fallback>
                <p:oleObj name="Image" r:id="rId6" imgW="7390476" imgH="913963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91440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17"/>
          <p:cNvSpPr>
            <a:spLocks noChangeArrowheads="1"/>
          </p:cNvSpPr>
          <p:nvPr/>
        </p:nvSpPr>
        <p:spPr bwMode="gray">
          <a:xfrm>
            <a:off x="0" y="6538913"/>
            <a:ext cx="9144000" cy="33337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de-DE" sz="1000">
              <a:solidFill>
                <a:srgbClr val="2B166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0" y="692150"/>
            <a:ext cx="9144000" cy="730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de-DE" sz="1000">
              <a:solidFill>
                <a:srgbClr val="2B166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50813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19"/>
          <p:cNvPicPr>
            <a:picLocks noChangeAspect="1" noChangeArrowheads="1"/>
          </p:cNvPicPr>
          <p:nvPr/>
        </p:nvPicPr>
        <p:blipFill>
          <a:blip r:embed="rId8" cstate="print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562725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20" descr="DESY-Logo-cyan-RGB_Hintergrund weis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663" y="6554788"/>
            <a:ext cx="2873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http://t2.gstatic.com/images?q=tbn:ANd9GcSNAwwrzH2C4WVxGi4cNSP8gvwSxw5tFVbPQM52pQ38cMrpZ4N-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845" y="6272141"/>
            <a:ext cx="224972" cy="22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60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jpeg"/><Relationship Id="rId7" Type="http://schemas.openxmlformats.org/officeDocument/2006/relationships/image" Target="../media/image25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jpeg"/><Relationship Id="rId9" Type="http://schemas.openxmlformats.org/officeDocument/2006/relationships/image" Target="../media/image2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7B8E8-222C-4A21-8B73-25E09F4DD653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85" y="1257408"/>
            <a:ext cx="4075164" cy="5200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331" y="3724276"/>
            <a:ext cx="223838" cy="8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500" y="6071394"/>
            <a:ext cx="223838" cy="8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Freeform 20"/>
          <p:cNvSpPr/>
          <p:nvPr/>
        </p:nvSpPr>
        <p:spPr bwMode="auto">
          <a:xfrm>
            <a:off x="1410428" y="2936067"/>
            <a:ext cx="2622550" cy="1276350"/>
          </a:xfrm>
          <a:custGeom>
            <a:avLst/>
            <a:gdLst>
              <a:gd name="connsiteX0" fmla="*/ 0 w 2622550"/>
              <a:gd name="connsiteY0" fmla="*/ 0 h 1276350"/>
              <a:gd name="connsiteX1" fmla="*/ 968375 w 2622550"/>
              <a:gd name="connsiteY1" fmla="*/ 650875 h 1276350"/>
              <a:gd name="connsiteX2" fmla="*/ 1457325 w 2622550"/>
              <a:gd name="connsiteY2" fmla="*/ 660400 h 1276350"/>
              <a:gd name="connsiteX3" fmla="*/ 2346325 w 2622550"/>
              <a:gd name="connsiteY3" fmla="*/ 1276350 h 1276350"/>
              <a:gd name="connsiteX4" fmla="*/ 2622550 w 2622550"/>
              <a:gd name="connsiteY4" fmla="*/ 692150 h 1276350"/>
              <a:gd name="connsiteX5" fmla="*/ 0 w 2622550"/>
              <a:gd name="connsiteY5" fmla="*/ 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2550" h="1276350">
                <a:moveTo>
                  <a:pt x="0" y="0"/>
                </a:moveTo>
                <a:lnTo>
                  <a:pt x="968375" y="650875"/>
                </a:lnTo>
                <a:lnTo>
                  <a:pt x="1457325" y="660400"/>
                </a:lnTo>
                <a:lnTo>
                  <a:pt x="2346325" y="1276350"/>
                </a:lnTo>
                <a:lnTo>
                  <a:pt x="2622550" y="69215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75000"/>
                </a:schemeClr>
              </a:gs>
              <a:gs pos="39999">
                <a:schemeClr val="accent6">
                  <a:lumMod val="60000"/>
                  <a:lumOff val="40000"/>
                  <a:alpha val="76000"/>
                </a:schemeClr>
              </a:gs>
              <a:gs pos="70000">
                <a:schemeClr val="accent6">
                  <a:lumMod val="40000"/>
                  <a:lumOff val="60000"/>
                  <a:alpha val="25000"/>
                </a:schemeClr>
              </a:gs>
              <a:gs pos="100000">
                <a:schemeClr val="accent6">
                  <a:lumMod val="20000"/>
                  <a:lumOff val="80000"/>
                  <a:alpha val="0"/>
                </a:schemeClr>
              </a:gs>
            </a:gsLst>
            <a:lin ang="27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363" y="3495666"/>
            <a:ext cx="457200" cy="8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893" y="1285875"/>
            <a:ext cx="3829868" cy="226111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Straight Connector 24"/>
          <p:cNvCxnSpPr>
            <a:endCxn id="1031" idx="1"/>
          </p:cNvCxnSpPr>
          <p:nvPr/>
        </p:nvCxnSpPr>
        <p:spPr bwMode="auto">
          <a:xfrm flipV="1">
            <a:off x="3089787" y="2416431"/>
            <a:ext cx="2121106" cy="983072"/>
          </a:xfrm>
          <a:prstGeom prst="line">
            <a:avLst/>
          </a:prstGeom>
          <a:noFill/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2419350" y="1574800"/>
            <a:ext cx="747320" cy="253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sz="1050" dirty="0" smtClean="0">
                <a:solidFill>
                  <a:srgbClr val="FF0000"/>
                </a:solidFill>
              </a:rPr>
              <a:t>HF Kabel</a:t>
            </a:r>
            <a:endParaRPr lang="de-DE" sz="1050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>
            <a:endCxn id="1028" idx="0"/>
          </p:cNvCxnSpPr>
          <p:nvPr/>
        </p:nvCxnSpPr>
        <p:spPr bwMode="auto">
          <a:xfrm flipH="1">
            <a:off x="2637963" y="1835150"/>
            <a:ext cx="143337" cy="1660516"/>
          </a:xfrm>
          <a:prstGeom prst="straightConnector1">
            <a:avLst/>
          </a:prstGeom>
          <a:noFill/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pSp>
        <p:nvGrpSpPr>
          <p:cNvPr id="36" name="Group 35"/>
          <p:cNvGrpSpPr/>
          <p:nvPr/>
        </p:nvGrpSpPr>
        <p:grpSpPr>
          <a:xfrm>
            <a:off x="3165014" y="5802876"/>
            <a:ext cx="3075136" cy="270890"/>
            <a:chOff x="3165014" y="5802876"/>
            <a:chExt cx="3075136" cy="270890"/>
          </a:xfrm>
        </p:grpSpPr>
        <p:sp>
          <p:nvSpPr>
            <p:cNvPr id="37" name="TextBox 36"/>
            <p:cNvSpPr txBox="1"/>
            <p:nvPr/>
          </p:nvSpPr>
          <p:spPr>
            <a:xfrm>
              <a:off x="4107835" y="5802876"/>
              <a:ext cx="2132315" cy="25391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1050" dirty="0" smtClean="0">
                  <a:solidFill>
                    <a:srgbClr val="FF0000"/>
                  </a:solidFill>
                </a:rPr>
                <a:t>LWLs, Ethernet, Motorsteuerung</a:t>
              </a:r>
              <a:endParaRPr lang="de-DE" sz="1050" dirty="0">
                <a:solidFill>
                  <a:srgbClr val="FF0000"/>
                </a:solidFill>
              </a:endParaRPr>
            </a:p>
          </p:txBody>
        </p:sp>
        <p:cxnSp>
          <p:nvCxnSpPr>
            <p:cNvPr id="38" name="Straight Arrow Connector 37"/>
            <p:cNvCxnSpPr>
              <a:stCxn id="37" idx="1"/>
            </p:cNvCxnSpPr>
            <p:nvPr/>
          </p:nvCxnSpPr>
          <p:spPr bwMode="auto">
            <a:xfrm flipH="1">
              <a:off x="3165014" y="5929834"/>
              <a:ext cx="942821" cy="143932"/>
            </a:xfrm>
            <a:prstGeom prst="straightConnector1">
              <a:avLst/>
            </a:prstGeom>
            <a:noFill/>
            <a:ln w="31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35" name="Group 34"/>
          <p:cNvGrpSpPr/>
          <p:nvPr/>
        </p:nvGrpSpPr>
        <p:grpSpPr>
          <a:xfrm>
            <a:off x="3098800" y="3810000"/>
            <a:ext cx="1913559" cy="412666"/>
            <a:chOff x="3098800" y="3810000"/>
            <a:chExt cx="1913559" cy="412666"/>
          </a:xfrm>
        </p:grpSpPr>
        <p:sp>
          <p:nvSpPr>
            <p:cNvPr id="41" name="TextBox 40"/>
            <p:cNvSpPr txBox="1"/>
            <p:nvPr/>
          </p:nvSpPr>
          <p:spPr>
            <a:xfrm>
              <a:off x="4324350" y="3968750"/>
              <a:ext cx="688009" cy="25391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1050" dirty="0" smtClean="0">
                  <a:solidFill>
                    <a:srgbClr val="FF0000"/>
                  </a:solidFill>
                </a:rPr>
                <a:t>Optional</a:t>
              </a:r>
              <a:endParaRPr lang="de-DE" sz="1050" dirty="0">
                <a:solidFill>
                  <a:srgbClr val="FF0000"/>
                </a:solidFill>
              </a:endParaRPr>
            </a:p>
          </p:txBody>
        </p:sp>
        <p:cxnSp>
          <p:nvCxnSpPr>
            <p:cNvPr id="42" name="Straight Arrow Connector 41"/>
            <p:cNvCxnSpPr>
              <a:stCxn id="41" idx="1"/>
            </p:cNvCxnSpPr>
            <p:nvPr/>
          </p:nvCxnSpPr>
          <p:spPr bwMode="auto">
            <a:xfrm flipH="1" flipV="1">
              <a:off x="3098800" y="3810000"/>
              <a:ext cx="1225550" cy="285708"/>
            </a:xfrm>
            <a:prstGeom prst="straightConnector1">
              <a:avLst/>
            </a:prstGeom>
            <a:noFill/>
            <a:ln w="31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695" y="4092676"/>
            <a:ext cx="3499159" cy="134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93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7B8E8-222C-4A21-8B73-25E09F4DD653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0614" y="1025012"/>
            <a:ext cx="8959646" cy="5420676"/>
            <a:chOff x="184354" y="1025012"/>
            <a:chExt cx="8959646" cy="5420676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84354" y="1783480"/>
              <a:ext cx="8959643" cy="4662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84354" y="1025012"/>
              <a:ext cx="8959646" cy="1172497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lIns="1332000" tIns="360000" rtlCol="0" anchor="ctr" anchorCtr="0">
              <a:noAutofit/>
            </a:bodyPr>
            <a:lstStyle/>
            <a:p>
              <a:r>
                <a:rPr lang="de-DE" dirty="0" smtClean="0"/>
                <a:t>Gangseite</a:t>
              </a:r>
              <a:endParaRPr lang="de-DE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67465" y="4380271"/>
            <a:ext cx="7219492" cy="363179"/>
            <a:chOff x="1467465" y="4380271"/>
            <a:chExt cx="7219492" cy="363179"/>
          </a:xfrm>
        </p:grpSpPr>
        <p:sp>
          <p:nvSpPr>
            <p:cNvPr id="7" name="Rectangle 6"/>
            <p:cNvSpPr/>
            <p:nvPr/>
          </p:nvSpPr>
          <p:spPr bwMode="auto">
            <a:xfrm>
              <a:off x="1467465" y="4380271"/>
              <a:ext cx="7219335" cy="363179"/>
            </a:xfrm>
            <a:prstGeom prst="rect">
              <a:avLst/>
            </a:prstGeom>
            <a:solidFill>
              <a:schemeClr val="bg1">
                <a:lumMod val="85000"/>
                <a:alpha val="58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467622" y="4443413"/>
              <a:ext cx="7219335" cy="228600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467606" y="4518683"/>
              <a:ext cx="7219335" cy="77131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892619" y="4381500"/>
              <a:ext cx="45719" cy="357187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184266" y="4381499"/>
              <a:ext cx="45719" cy="357187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75913" y="4381498"/>
              <a:ext cx="45719" cy="357187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767560" y="4381497"/>
              <a:ext cx="45719" cy="357187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059207" y="4381496"/>
              <a:ext cx="45719" cy="357187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350854" y="4381495"/>
              <a:ext cx="45719" cy="357187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642501" y="4381494"/>
              <a:ext cx="45719" cy="357187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934148" y="4381493"/>
              <a:ext cx="45719" cy="357187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4225795" y="4381492"/>
              <a:ext cx="45719" cy="357187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4517442" y="4381491"/>
              <a:ext cx="45719" cy="357187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809089" y="4381490"/>
              <a:ext cx="45719" cy="357187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5100736" y="4381489"/>
              <a:ext cx="45719" cy="357187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5392383" y="4381488"/>
              <a:ext cx="45719" cy="357187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5684030" y="4381487"/>
              <a:ext cx="45719" cy="357187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5975677" y="4381486"/>
              <a:ext cx="45719" cy="357187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6267324" y="4381485"/>
              <a:ext cx="45719" cy="357187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6558971" y="4381484"/>
              <a:ext cx="45719" cy="357187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6850618" y="4381483"/>
              <a:ext cx="45719" cy="357187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7142265" y="4381482"/>
              <a:ext cx="45719" cy="357187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7433912" y="4381481"/>
              <a:ext cx="45719" cy="357187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7725559" y="4381480"/>
              <a:ext cx="45719" cy="357187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8017206" y="4381479"/>
              <a:ext cx="45719" cy="357187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8308853" y="4381478"/>
              <a:ext cx="45719" cy="357187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623758" y="4749173"/>
            <a:ext cx="7219476" cy="198269"/>
            <a:chOff x="1467465" y="4380313"/>
            <a:chExt cx="7219476" cy="363183"/>
          </a:xfrm>
        </p:grpSpPr>
        <p:sp>
          <p:nvSpPr>
            <p:cNvPr id="42" name="Rectangle 41"/>
            <p:cNvSpPr/>
            <p:nvPr/>
          </p:nvSpPr>
          <p:spPr bwMode="auto">
            <a:xfrm>
              <a:off x="1467465" y="4380313"/>
              <a:ext cx="7219335" cy="363183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8000"/>
              </a:schemeClr>
            </a:solidFill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1467606" y="4486102"/>
              <a:ext cx="7219335" cy="150859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1892619" y="4381500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2184266" y="4381499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2475913" y="4381498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2767560" y="4381497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3059207" y="4381496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350854" y="4381495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3642501" y="4381494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934148" y="4381493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4225795" y="4381492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4517442" y="4381491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4809089" y="4381490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5100736" y="4381489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5392383" y="4381488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5684030" y="4381487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5975677" y="4381486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6267324" y="4381485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6558971" y="4381484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6850618" y="4381483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7142265" y="4381482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7433912" y="4381481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7725559" y="4381480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8017206" y="4381479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8308853" y="4381478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471358" y="4869824"/>
            <a:ext cx="7219476" cy="198269"/>
            <a:chOff x="1467465" y="4380315"/>
            <a:chExt cx="7219476" cy="363183"/>
          </a:xfrm>
        </p:grpSpPr>
        <p:sp>
          <p:nvSpPr>
            <p:cNvPr id="69" name="Rectangle 68"/>
            <p:cNvSpPr/>
            <p:nvPr/>
          </p:nvSpPr>
          <p:spPr bwMode="auto">
            <a:xfrm>
              <a:off x="1467465" y="4380315"/>
              <a:ext cx="7219335" cy="363183"/>
            </a:xfrm>
            <a:prstGeom prst="rect">
              <a:avLst/>
            </a:prstGeom>
            <a:solidFill>
              <a:srgbClr val="FF0000">
                <a:alpha val="58000"/>
              </a:srgbClr>
            </a:solidFill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1467606" y="4486102"/>
              <a:ext cx="7219335" cy="150859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1892619" y="4381500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2184266" y="4381499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2475913" y="4381498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2767560" y="4381497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3059207" y="4381496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3350854" y="4381495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3642501" y="4381494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3934148" y="4381493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4225795" y="4381492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4517442" y="4381491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4809089" y="4381490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5100736" y="4381489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5392383" y="4381488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5684030" y="4381487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5975677" y="4381486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6267324" y="4381485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6558971" y="4381484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6850618" y="4381483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7142265" y="4381482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7433912" y="4381481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7725559" y="4381480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8017206" y="4381479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8308853" y="4381478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269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7B8E8-222C-4A21-8B73-25E09F4DD653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0614" y="1025012"/>
            <a:ext cx="8959646" cy="5420676"/>
            <a:chOff x="184354" y="1025012"/>
            <a:chExt cx="8959646" cy="5420676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84354" y="1783480"/>
              <a:ext cx="8959643" cy="4662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84354" y="1025012"/>
              <a:ext cx="8959646" cy="1172497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lIns="1332000" tIns="360000" rtlCol="0" anchor="ctr" anchorCtr="0">
              <a:noAutofit/>
            </a:bodyPr>
            <a:lstStyle/>
            <a:p>
              <a:r>
                <a:rPr lang="de-DE" dirty="0" smtClean="0"/>
                <a:t>Gangseite</a:t>
              </a:r>
              <a:endParaRPr lang="de-DE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67465" y="4380271"/>
            <a:ext cx="7219492" cy="363179"/>
            <a:chOff x="1467465" y="4380271"/>
            <a:chExt cx="7219492" cy="363179"/>
          </a:xfrm>
        </p:grpSpPr>
        <p:sp>
          <p:nvSpPr>
            <p:cNvPr id="7" name="Rectangle 6"/>
            <p:cNvSpPr/>
            <p:nvPr/>
          </p:nvSpPr>
          <p:spPr bwMode="auto">
            <a:xfrm>
              <a:off x="1467465" y="4380271"/>
              <a:ext cx="7219335" cy="363179"/>
            </a:xfrm>
            <a:prstGeom prst="rect">
              <a:avLst/>
            </a:prstGeom>
            <a:solidFill>
              <a:schemeClr val="bg1">
                <a:lumMod val="85000"/>
                <a:alpha val="58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467622" y="4443413"/>
              <a:ext cx="7219335" cy="228600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467606" y="4518683"/>
              <a:ext cx="7219335" cy="77131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892619" y="4381500"/>
              <a:ext cx="45719" cy="357187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184266" y="4381499"/>
              <a:ext cx="45719" cy="357187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75913" y="4381498"/>
              <a:ext cx="45719" cy="357187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767560" y="4381497"/>
              <a:ext cx="45719" cy="357187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059207" y="4381496"/>
              <a:ext cx="45719" cy="357187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350854" y="4381495"/>
              <a:ext cx="45719" cy="357187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642501" y="4381494"/>
              <a:ext cx="45719" cy="357187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934148" y="4381493"/>
              <a:ext cx="45719" cy="357187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4225795" y="4381492"/>
              <a:ext cx="45719" cy="357187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4517442" y="4381491"/>
              <a:ext cx="45719" cy="357187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809089" y="4381490"/>
              <a:ext cx="45719" cy="357187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5100736" y="4381489"/>
              <a:ext cx="45719" cy="357187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5392383" y="4381488"/>
              <a:ext cx="45719" cy="357187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5684030" y="4381487"/>
              <a:ext cx="45719" cy="357187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5975677" y="4381486"/>
              <a:ext cx="45719" cy="357187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6267324" y="4381485"/>
              <a:ext cx="45719" cy="357187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6558971" y="4381484"/>
              <a:ext cx="45719" cy="357187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6850618" y="4381483"/>
              <a:ext cx="45719" cy="357187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7142265" y="4381482"/>
              <a:ext cx="45719" cy="357187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7433912" y="4381481"/>
              <a:ext cx="45719" cy="357187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7725559" y="4381480"/>
              <a:ext cx="45719" cy="357187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8017206" y="4381479"/>
              <a:ext cx="45719" cy="357187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8308853" y="4381478"/>
              <a:ext cx="45719" cy="357187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623758" y="4749173"/>
            <a:ext cx="7219476" cy="198269"/>
            <a:chOff x="1467465" y="4380313"/>
            <a:chExt cx="7219476" cy="363183"/>
          </a:xfrm>
        </p:grpSpPr>
        <p:sp>
          <p:nvSpPr>
            <p:cNvPr id="42" name="Rectangle 41"/>
            <p:cNvSpPr/>
            <p:nvPr/>
          </p:nvSpPr>
          <p:spPr bwMode="auto">
            <a:xfrm>
              <a:off x="1467465" y="4380313"/>
              <a:ext cx="7219335" cy="363183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8000"/>
              </a:schemeClr>
            </a:solidFill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1467606" y="4486102"/>
              <a:ext cx="7219335" cy="150859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1892619" y="4381500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2184266" y="4381499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2475913" y="4381498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2767560" y="4381497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3059207" y="4381496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350854" y="4381495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3642501" y="4381494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934148" y="4381493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4225795" y="4381492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4517442" y="4381491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4809089" y="4381490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5100736" y="4381489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5392383" y="4381488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5684030" y="4381487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5975677" y="4381486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6267324" y="4381485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6558971" y="4381484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6850618" y="4381483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7142265" y="4381482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7433912" y="4381481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7725559" y="4381480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8017206" y="4381479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8308853" y="4381478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471358" y="4869824"/>
            <a:ext cx="7219476" cy="198269"/>
            <a:chOff x="1467465" y="4380315"/>
            <a:chExt cx="7219476" cy="363183"/>
          </a:xfrm>
        </p:grpSpPr>
        <p:sp>
          <p:nvSpPr>
            <p:cNvPr id="69" name="Rectangle 68"/>
            <p:cNvSpPr/>
            <p:nvPr/>
          </p:nvSpPr>
          <p:spPr bwMode="auto">
            <a:xfrm>
              <a:off x="1467465" y="4380315"/>
              <a:ext cx="7219335" cy="363183"/>
            </a:xfrm>
            <a:prstGeom prst="rect">
              <a:avLst/>
            </a:prstGeom>
            <a:solidFill>
              <a:srgbClr val="FF0000">
                <a:alpha val="58000"/>
              </a:srgbClr>
            </a:solidFill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1467606" y="4486102"/>
              <a:ext cx="7219335" cy="150859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1892619" y="4381500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2184266" y="4381499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2475913" y="4381498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2767560" y="4381497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3059207" y="4381496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3350854" y="4381495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3642501" y="4381494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3934148" y="4381493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4225795" y="4381492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4517442" y="4381491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4809089" y="4381490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5100736" y="4381489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5392383" y="4381488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5684030" y="4381487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5975677" y="4381486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6267324" y="4381485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6558971" y="4381484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6850618" y="4381483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7142265" y="4381482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7433912" y="4381481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7725559" y="4381480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8017206" y="4381479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8308853" y="4381478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763424" y="4101279"/>
            <a:ext cx="2304000" cy="21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55" name="Group 2054"/>
          <p:cNvGrpSpPr/>
          <p:nvPr/>
        </p:nvGrpSpPr>
        <p:grpSpPr>
          <a:xfrm>
            <a:off x="2298701" y="3936483"/>
            <a:ext cx="1477962" cy="371198"/>
            <a:chOff x="2298701" y="3936483"/>
            <a:chExt cx="1477962" cy="371198"/>
          </a:xfrm>
        </p:grpSpPr>
        <p:cxnSp>
          <p:nvCxnSpPr>
            <p:cNvPr id="9" name="Straight Arrow Connector 8"/>
            <p:cNvCxnSpPr/>
            <p:nvPr/>
          </p:nvCxnSpPr>
          <p:spPr bwMode="auto">
            <a:xfrm>
              <a:off x="3776663" y="4152900"/>
              <a:ext cx="0" cy="154781"/>
            </a:xfrm>
            <a:prstGeom prst="straightConnector1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stealth" w="sm" len="sm"/>
              <a:tailEnd type="stealth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2298701" y="3936483"/>
              <a:ext cx="581024" cy="215444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de-DE" sz="800" b="1" dirty="0" smtClean="0">
                  <a:solidFill>
                    <a:schemeClr val="bg1">
                      <a:lumMod val="95000"/>
                    </a:schemeClr>
                  </a:solidFill>
                </a:rPr>
                <a:t>100 mm</a:t>
              </a:r>
              <a:endParaRPr lang="de-DE" sz="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43" name="Straight Arrow Connector 42"/>
            <p:cNvCxnSpPr>
              <a:stCxn id="10" idx="3"/>
            </p:cNvCxnSpPr>
            <p:nvPr/>
          </p:nvCxnSpPr>
          <p:spPr bwMode="auto">
            <a:xfrm>
              <a:off x="2879725" y="4044205"/>
              <a:ext cx="879475" cy="188070"/>
            </a:xfrm>
            <a:prstGeom prst="straightConnector1">
              <a:avLst/>
            </a:prstGeom>
            <a:noFill/>
            <a:ln w="31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50469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7B8E8-222C-4A21-8B73-25E09F4DD653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 rot="10800000">
            <a:off x="-1" y="2428405"/>
            <a:ext cx="9143999" cy="2032981"/>
            <a:chOff x="-946225" y="2361484"/>
            <a:chExt cx="10090225" cy="2189036"/>
          </a:xfrm>
        </p:grpSpPr>
        <p:grpSp>
          <p:nvGrpSpPr>
            <p:cNvPr id="4" name="Group 3"/>
            <p:cNvGrpSpPr/>
            <p:nvPr/>
          </p:nvGrpSpPr>
          <p:grpSpPr>
            <a:xfrm>
              <a:off x="2529202" y="2390520"/>
              <a:ext cx="6614798" cy="2160000"/>
              <a:chOff x="1566865" y="2449513"/>
              <a:chExt cx="6614798" cy="2160000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0663" y="2449513"/>
                <a:ext cx="4151000" cy="216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6865" y="2665508"/>
                <a:ext cx="3486839" cy="1814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6225" y="2361484"/>
              <a:ext cx="4171755" cy="217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67" y="4670579"/>
            <a:ext cx="1177925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60" y="4670579"/>
            <a:ext cx="1177925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534" y="4677953"/>
            <a:ext cx="1177925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754" y="4663205"/>
            <a:ext cx="1177925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680" y="4591521"/>
            <a:ext cx="1156314" cy="94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0" y="1954161"/>
            <a:ext cx="9144000" cy="715297"/>
          </a:xfrm>
          <a:prstGeom prst="rect">
            <a:avLst/>
          </a:prstGeom>
          <a:pattFill prst="pct30">
            <a:fgClr>
              <a:srgbClr val="00B0F0"/>
            </a:fgClr>
            <a:bgClr>
              <a:schemeClr val="bg1"/>
            </a:bgClr>
          </a:patt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52715" y="2244214"/>
            <a:ext cx="6283642" cy="411114"/>
            <a:chOff x="1415844" y="2517058"/>
            <a:chExt cx="6283642" cy="411114"/>
          </a:xfrm>
        </p:grpSpPr>
        <p:sp>
          <p:nvSpPr>
            <p:cNvPr id="6" name="TextBox 5"/>
            <p:cNvSpPr txBox="1"/>
            <p:nvPr/>
          </p:nvSpPr>
          <p:spPr>
            <a:xfrm>
              <a:off x="1415844" y="2558840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dirty="0" smtClean="0">
                  <a:solidFill>
                    <a:schemeClr val="tx1"/>
                  </a:solidFill>
                </a:rPr>
                <a:t>G6</a:t>
              </a:r>
              <a:endParaRPr lang="de-DE" sz="18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89321" y="2556387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dirty="0" smtClean="0">
                  <a:solidFill>
                    <a:schemeClr val="tx1"/>
                  </a:solidFill>
                </a:rPr>
                <a:t>G7</a:t>
              </a:r>
              <a:endParaRPr lang="de-DE" sz="18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07043" y="2517058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dirty="0" smtClean="0">
                  <a:solidFill>
                    <a:schemeClr val="tx1"/>
                  </a:solidFill>
                </a:rPr>
                <a:t>G8</a:t>
              </a:r>
              <a:endParaRPr lang="de-DE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85790" y="3569110"/>
            <a:ext cx="8722235" cy="168965"/>
            <a:chOff x="1467465" y="4380313"/>
            <a:chExt cx="7219476" cy="363183"/>
          </a:xfrm>
        </p:grpSpPr>
        <p:sp>
          <p:nvSpPr>
            <p:cNvPr id="47" name="Rectangle 46"/>
            <p:cNvSpPr/>
            <p:nvPr/>
          </p:nvSpPr>
          <p:spPr bwMode="auto">
            <a:xfrm>
              <a:off x="1467465" y="4380313"/>
              <a:ext cx="7219335" cy="363183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8000"/>
              </a:schemeClr>
            </a:solidFill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1467606" y="4486102"/>
              <a:ext cx="7219335" cy="150859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1892619" y="4381500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2184266" y="4381499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2475913" y="4381498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2767560" y="4381497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3059207" y="4381496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350854" y="4381495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3642501" y="4381494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3934148" y="4381493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4225795" y="4381492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4517442" y="4381491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4809089" y="4381490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5100736" y="4381489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5392383" y="4381488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5684030" y="4381487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5975677" y="4381486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6267324" y="4381485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6558971" y="4381484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6850618" y="4381483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7142265" y="4381482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7433912" y="4381481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7725559" y="4381480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8017206" y="4381479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8308853" y="4381478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10375" y="3793193"/>
            <a:ext cx="8896758" cy="100382"/>
            <a:chOff x="1467465" y="4380315"/>
            <a:chExt cx="7219476" cy="363183"/>
          </a:xfrm>
        </p:grpSpPr>
        <p:sp>
          <p:nvSpPr>
            <p:cNvPr id="73" name="Rectangle 72"/>
            <p:cNvSpPr/>
            <p:nvPr/>
          </p:nvSpPr>
          <p:spPr bwMode="auto">
            <a:xfrm>
              <a:off x="1467465" y="4380315"/>
              <a:ext cx="7219335" cy="363183"/>
            </a:xfrm>
            <a:prstGeom prst="rect">
              <a:avLst/>
            </a:prstGeom>
            <a:solidFill>
              <a:srgbClr val="FF0000">
                <a:alpha val="58000"/>
              </a:srgbClr>
            </a:solidFill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1467606" y="4486102"/>
              <a:ext cx="7219335" cy="150859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1892619" y="4381500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2184266" y="4381499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2475913" y="4381498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2767560" y="4381497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3059207" y="4381496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3350854" y="4381495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3642501" y="4381494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3934148" y="4381493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4225795" y="4381492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4517442" y="4381491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4809089" y="4381490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5100736" y="4381489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5392383" y="4381488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5684030" y="4381487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5975677" y="4381486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6267324" y="4381485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6558971" y="4381484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6850618" y="4381483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7142265" y="4381482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7433912" y="4381481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7725559" y="4381480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8017206" y="4381479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8308853" y="4381478"/>
              <a:ext cx="45719" cy="35718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668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7B8E8-222C-4A21-8B73-25E09F4DD653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510" y="951272"/>
            <a:ext cx="7335084" cy="548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32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7B8E8-222C-4A21-8B73-25E09F4DD653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7170" name="Picture 2" descr="H:\public\2_XTL\BC Bilde\DSCF08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9" y="1047596"/>
            <a:ext cx="4049725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:\public\2_XTL\BC Bilde\DSCF08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662" y="1063678"/>
            <a:ext cx="480032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309" y="4829945"/>
            <a:ext cx="4822339" cy="1570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84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7B8E8-222C-4A21-8B73-25E09F4DD653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6146" name="Picture 2" descr="H:\public\2_XTL\BC Bilde\DSCF09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1" y="1086464"/>
            <a:ext cx="5022232" cy="376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:\public\2_XTL\BC Bilde\DSCF08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092" y="1136086"/>
            <a:ext cx="3854253" cy="513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64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89" y="2988392"/>
            <a:ext cx="3127531" cy="2189767"/>
          </a:xfrm>
          <a:prstGeom prst="rect">
            <a:avLst/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4" y="1297576"/>
            <a:ext cx="8827661" cy="142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3810000" cy="749300"/>
            <a:chOff x="0" y="0"/>
            <a:chExt cx="2400" cy="472"/>
          </a:xfrm>
        </p:grpSpPr>
        <p:pic>
          <p:nvPicPr>
            <p:cNvPr id="1436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00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67" name="Rectangle 4"/>
            <p:cNvSpPr>
              <a:spLocks noChangeArrowheads="1"/>
            </p:cNvSpPr>
            <p:nvPr/>
          </p:nvSpPr>
          <p:spPr bwMode="auto">
            <a:xfrm>
              <a:off x="280" y="175"/>
              <a:ext cx="629" cy="2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de-DE" sz="1000">
                <a:solidFill>
                  <a:srgbClr val="2B166E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4339" name="Group 5"/>
          <p:cNvGrpSpPr>
            <a:grpSpLocks/>
          </p:cNvGrpSpPr>
          <p:nvPr/>
        </p:nvGrpSpPr>
        <p:grpSpPr bwMode="auto">
          <a:xfrm>
            <a:off x="23813" y="785813"/>
            <a:ext cx="595312" cy="581025"/>
            <a:chOff x="86" y="500"/>
            <a:chExt cx="375" cy="366"/>
          </a:xfrm>
        </p:grpSpPr>
        <p:sp>
          <p:nvSpPr>
            <p:cNvPr id="246790" name="AutoShape 6"/>
            <p:cNvSpPr>
              <a:spLocks noChangeArrowheads="1"/>
            </p:cNvSpPr>
            <p:nvPr/>
          </p:nvSpPr>
          <p:spPr bwMode="gray">
            <a:xfrm>
              <a:off x="86" y="500"/>
              <a:ext cx="375" cy="366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folHlink">
                    <a:gamma/>
                    <a:tint val="63529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>
                <a:defRPr/>
              </a:pPr>
              <a:endParaRPr lang="de-DE" sz="1000">
                <a:solidFill>
                  <a:srgbClr val="2B166E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46791" name="Freeform 7"/>
            <p:cNvSpPr>
              <a:spLocks/>
            </p:cNvSpPr>
            <p:nvPr/>
          </p:nvSpPr>
          <p:spPr bwMode="gray">
            <a:xfrm>
              <a:off x="109" y="524"/>
              <a:ext cx="187" cy="183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48627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de-DE" sz="1000">
                <a:solidFill>
                  <a:srgbClr val="2B166E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46792" name="Text Box 8"/>
            <p:cNvSpPr txBox="1">
              <a:spLocks noChangeArrowheads="1"/>
            </p:cNvSpPr>
            <p:nvPr/>
          </p:nvSpPr>
          <p:spPr bwMode="gray">
            <a:xfrm>
              <a:off x="98" y="567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914400" eaLnBrk="0" hangingPunct="0">
                <a:defRPr/>
              </a:pPr>
              <a:r>
                <a:rPr lang="en-US" sz="18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  <a:cs typeface="+mn-cs"/>
                </a:rPr>
                <a:t>001</a:t>
              </a:r>
            </a:p>
          </p:txBody>
        </p:sp>
      </p:grpSp>
      <p:sp>
        <p:nvSpPr>
          <p:cNvPr id="24679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3811588" y="152400"/>
            <a:ext cx="5332412" cy="4270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XTL              Room 001</a:t>
            </a:r>
          </a:p>
        </p:txBody>
      </p:sp>
      <p:sp>
        <p:nvSpPr>
          <p:cNvPr id="14345" name="Rectangle 14"/>
          <p:cNvSpPr>
            <a:spLocks noChangeArrowheads="1"/>
          </p:cNvSpPr>
          <p:nvPr/>
        </p:nvSpPr>
        <p:spPr bwMode="auto">
          <a:xfrm>
            <a:off x="769938" y="890588"/>
            <a:ext cx="2673350" cy="366712"/>
          </a:xfrm>
          <a:prstGeom prst="rect">
            <a:avLst/>
          </a:prstGeom>
          <a:solidFill>
            <a:schemeClr val="folHlink">
              <a:alpha val="2509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/>
            <a:r>
              <a:rPr lang="en-US" sz="1800" b="1" dirty="0">
                <a:solidFill>
                  <a:srgbClr val="2B166E"/>
                </a:solidFill>
                <a:latin typeface="Arial" charset="0"/>
                <a:ea typeface="+mn-ea"/>
                <a:cs typeface="+mn-cs"/>
              </a:rPr>
              <a:t>89,55 m - 141,55 m (L1)</a:t>
            </a:r>
          </a:p>
        </p:txBody>
      </p:sp>
      <p:sp>
        <p:nvSpPr>
          <p:cNvPr id="14347" name="Text Box 50"/>
          <p:cNvSpPr txBox="1">
            <a:spLocks noChangeArrowheads="1"/>
          </p:cNvSpPr>
          <p:nvPr/>
        </p:nvSpPr>
        <p:spPr bwMode="auto">
          <a:xfrm>
            <a:off x="4571237" y="4997662"/>
            <a:ext cx="1375698" cy="451406"/>
          </a:xfrm>
          <a:prstGeom prst="rect">
            <a:avLst/>
          </a:prstGeom>
          <a:solidFill>
            <a:schemeClr val="accent1">
              <a:lumMod val="40000"/>
              <a:lumOff val="60000"/>
              <a:alpha val="54901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>
              <a:lnSpc>
                <a:spcPts val="1600"/>
              </a:lnSpc>
            </a:pPr>
            <a:r>
              <a:rPr lang="en-US" dirty="0" smtClean="0">
                <a:solidFill>
                  <a:srgbClr val="2B166E"/>
                </a:solidFill>
                <a:ea typeface="+mn-ea"/>
                <a:cs typeface="+mn-cs"/>
              </a:rPr>
              <a:t>Diagnostics </a:t>
            </a:r>
            <a:r>
              <a:rPr lang="en-US" dirty="0">
                <a:solidFill>
                  <a:srgbClr val="2B166E"/>
                </a:solidFill>
                <a:ea typeface="+mn-ea"/>
                <a:cs typeface="+mn-cs"/>
              </a:rPr>
              <a:t>at </a:t>
            </a:r>
            <a:r>
              <a:rPr lang="en-US" dirty="0" smtClean="0">
                <a:solidFill>
                  <a:srgbClr val="2B166E"/>
                </a:solidFill>
                <a:ea typeface="+mn-ea"/>
                <a:cs typeface="+mn-cs"/>
              </a:rPr>
              <a:t>101 </a:t>
            </a:r>
            <a:r>
              <a:rPr lang="en-US" dirty="0">
                <a:solidFill>
                  <a:srgbClr val="2B166E"/>
                </a:solidFill>
                <a:ea typeface="+mn-ea"/>
                <a:cs typeface="+mn-cs"/>
              </a:rPr>
              <a:t>m</a:t>
            </a:r>
          </a:p>
          <a:p>
            <a:pPr algn="ctr" defTabSz="914400" eaLnBrk="1" hangingPunct="1">
              <a:lnSpc>
                <a:spcPts val="1200"/>
              </a:lnSpc>
            </a:pPr>
            <a:r>
              <a:rPr lang="en-US" sz="800" dirty="0" smtClean="0">
                <a:solidFill>
                  <a:srgbClr val="2B166E"/>
                </a:solidFill>
                <a:ea typeface="+mn-ea"/>
                <a:cs typeface="+mn-cs"/>
              </a:rPr>
              <a:t>XTL_I1.S2_R12</a:t>
            </a:r>
            <a:r>
              <a:rPr lang="en-US" sz="1200" b="1" dirty="0" smtClean="0">
                <a:solidFill>
                  <a:srgbClr val="2B166E"/>
                </a:solidFill>
                <a:ea typeface="+mn-ea"/>
                <a:cs typeface="+mn-cs"/>
              </a:rPr>
              <a:t> </a:t>
            </a:r>
            <a:endParaRPr lang="en-US" sz="1200" dirty="0" smtClean="0">
              <a:solidFill>
                <a:srgbClr val="2B166E"/>
              </a:solidFill>
              <a:ea typeface="+mn-ea"/>
              <a:cs typeface="+mn-cs"/>
            </a:endParaRPr>
          </a:p>
        </p:txBody>
      </p:sp>
      <p:sp>
        <p:nvSpPr>
          <p:cNvPr id="30" name="Text Box 71"/>
          <p:cNvSpPr txBox="1">
            <a:spLocks noChangeArrowheads="1"/>
          </p:cNvSpPr>
          <p:nvPr/>
        </p:nvSpPr>
        <p:spPr bwMode="auto">
          <a:xfrm>
            <a:off x="3468748" y="4705062"/>
            <a:ext cx="483005" cy="496888"/>
          </a:xfrm>
          <a:prstGeom prst="rect">
            <a:avLst/>
          </a:prstGeom>
          <a:solidFill>
            <a:srgbClr val="99CC00"/>
          </a:solidFill>
          <a:ln w="1905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de-DE" sz="700" kern="1000" spc="-50" dirty="0" smtClean="0">
                <a:solidFill>
                  <a:srgbClr val="2B166E"/>
                </a:solidFill>
                <a:ea typeface="+mn-ea"/>
                <a:cs typeface="+mn-cs"/>
              </a:rPr>
              <a:t>Elektrant</a:t>
            </a:r>
            <a:r>
              <a:rPr lang="de-DE" sz="700" b="1" kern="1000" spc="-50" dirty="0" smtClean="0">
                <a:solidFill>
                  <a:srgbClr val="2B166E"/>
                </a:solidFill>
                <a:ea typeface="+mn-ea"/>
                <a:cs typeface="+mn-cs"/>
              </a:rPr>
              <a:t> </a:t>
            </a:r>
            <a:r>
              <a:rPr lang="de-DE" sz="700" b="1" kern="1000" spc="-50" dirty="0">
                <a:solidFill>
                  <a:srgbClr val="2B166E"/>
                </a:solidFill>
                <a:ea typeface="+mn-ea"/>
                <a:cs typeface="+mn-cs"/>
              </a:rPr>
              <a:t>1</a:t>
            </a:r>
          </a:p>
          <a:p>
            <a:pPr algn="ctr" defTabSz="914400" eaLnBrk="1" hangingPunct="1">
              <a:spcBef>
                <a:spcPct val="50000"/>
              </a:spcBef>
            </a:pPr>
            <a:r>
              <a:rPr lang="de-DE" sz="900" b="1" dirty="0" smtClean="0">
                <a:solidFill>
                  <a:srgbClr val="2B166E"/>
                </a:solidFill>
                <a:ea typeface="+mn-ea"/>
                <a:cs typeface="+mn-cs"/>
              </a:rPr>
              <a:t>93,0 </a:t>
            </a:r>
            <a:r>
              <a:rPr lang="de-DE" sz="900" b="1" dirty="0">
                <a:solidFill>
                  <a:srgbClr val="2B166E"/>
                </a:solidFill>
                <a:ea typeface="+mn-ea"/>
                <a:cs typeface="+mn-cs"/>
              </a:rPr>
              <a:t>m</a:t>
            </a:r>
          </a:p>
        </p:txBody>
      </p:sp>
      <p:sp>
        <p:nvSpPr>
          <p:cNvPr id="32" name="Text Box 50"/>
          <p:cNvSpPr txBox="1">
            <a:spLocks noChangeArrowheads="1"/>
          </p:cNvSpPr>
          <p:nvPr/>
        </p:nvSpPr>
        <p:spPr bwMode="auto">
          <a:xfrm>
            <a:off x="794032" y="5312991"/>
            <a:ext cx="1608133" cy="276999"/>
          </a:xfrm>
          <a:prstGeom prst="rect">
            <a:avLst/>
          </a:prstGeom>
          <a:solidFill>
            <a:srgbClr val="00CC00">
              <a:alpha val="5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de-DE" sz="1200" dirty="0" smtClean="0">
                <a:solidFill>
                  <a:srgbClr val="2B166E"/>
                </a:solidFill>
                <a:ea typeface="+mn-ea"/>
                <a:cs typeface="+mn-cs"/>
              </a:rPr>
              <a:t>Unterverteilung 90 m</a:t>
            </a:r>
            <a:endParaRPr lang="de-DE" sz="1200" dirty="0">
              <a:solidFill>
                <a:srgbClr val="2B166E"/>
              </a:solidFill>
              <a:ea typeface="+mn-ea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23813" y="2670634"/>
            <a:ext cx="3686437" cy="30019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000">
              <a:solidFill>
                <a:srgbClr val="FFFFF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31" y="2421258"/>
            <a:ext cx="9220200" cy="275587"/>
            <a:chOff x="0" y="2464438"/>
            <a:chExt cx="9220200" cy="275587"/>
          </a:xfrm>
        </p:grpSpPr>
        <p:sp>
          <p:nvSpPr>
            <p:cNvPr id="62" name="Line 45"/>
            <p:cNvSpPr>
              <a:spLocks noChangeShapeType="1"/>
            </p:cNvSpPr>
            <p:nvPr/>
          </p:nvSpPr>
          <p:spPr bwMode="auto">
            <a:xfrm>
              <a:off x="0" y="2517775"/>
              <a:ext cx="914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/>
              <a:endParaRPr lang="en-US" sz="1000">
                <a:solidFill>
                  <a:srgbClr val="2B166E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3" name="Text Box 55"/>
            <p:cNvSpPr txBox="1">
              <a:spLocks noChangeArrowheads="1"/>
            </p:cNvSpPr>
            <p:nvPr/>
          </p:nvSpPr>
          <p:spPr bwMode="auto">
            <a:xfrm>
              <a:off x="8804275" y="2525713"/>
              <a:ext cx="415925" cy="214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400" eaLnBrk="1" hangingPunct="1"/>
              <a:r>
                <a:rPr lang="en-US" sz="800">
                  <a:solidFill>
                    <a:srgbClr val="2B166E"/>
                  </a:solidFill>
                  <a:ea typeface="+mn-ea"/>
                  <a:cs typeface="+mn-cs"/>
                </a:rPr>
                <a:t>Z [m]</a:t>
              </a:r>
            </a:p>
          </p:txBody>
        </p:sp>
        <p:grpSp>
          <p:nvGrpSpPr>
            <p:cNvPr id="64" name="Group 64"/>
            <p:cNvGrpSpPr>
              <a:grpSpLocks/>
            </p:cNvGrpSpPr>
            <p:nvPr/>
          </p:nvGrpSpPr>
          <p:grpSpPr bwMode="auto">
            <a:xfrm>
              <a:off x="1697855" y="2466000"/>
              <a:ext cx="271463" cy="238125"/>
              <a:chOff x="2932" y="1552"/>
              <a:chExt cx="171" cy="150"/>
            </a:xfrm>
          </p:grpSpPr>
          <p:sp>
            <p:nvSpPr>
              <p:cNvPr id="65" name="Text Box 65"/>
              <p:cNvSpPr txBox="1">
                <a:spLocks noChangeArrowheads="1"/>
              </p:cNvSpPr>
              <p:nvPr/>
            </p:nvSpPr>
            <p:spPr bwMode="auto">
              <a:xfrm>
                <a:off x="2932" y="1586"/>
                <a:ext cx="171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914400" eaLnBrk="1" hangingPunct="1"/>
                <a:r>
                  <a:rPr lang="en-US" sz="600" dirty="0" smtClean="0">
                    <a:solidFill>
                      <a:srgbClr val="2B166E"/>
                    </a:solidFill>
                    <a:ea typeface="+mn-ea"/>
                    <a:cs typeface="+mn-cs"/>
                  </a:rPr>
                  <a:t>94</a:t>
                </a:r>
                <a:endParaRPr lang="en-US" sz="600" dirty="0">
                  <a:solidFill>
                    <a:srgbClr val="2B166E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66" name="Line 66"/>
              <p:cNvSpPr>
                <a:spLocks noChangeShapeType="1"/>
              </p:cNvSpPr>
              <p:nvPr/>
            </p:nvSpPr>
            <p:spPr bwMode="auto">
              <a:xfrm flipH="1">
                <a:off x="3015" y="1552"/>
                <a:ext cx="0" cy="66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/>
                <a:endParaRPr lang="en-US" sz="1000">
                  <a:solidFill>
                    <a:srgbClr val="2B166E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7" name="Group 64"/>
            <p:cNvGrpSpPr>
              <a:grpSpLocks/>
            </p:cNvGrpSpPr>
            <p:nvPr/>
          </p:nvGrpSpPr>
          <p:grpSpPr bwMode="auto">
            <a:xfrm>
              <a:off x="2021705" y="2466000"/>
              <a:ext cx="271463" cy="238125"/>
              <a:chOff x="2930" y="1552"/>
              <a:chExt cx="171" cy="150"/>
            </a:xfrm>
          </p:grpSpPr>
          <p:sp>
            <p:nvSpPr>
              <p:cNvPr id="68" name="Text Box 65"/>
              <p:cNvSpPr txBox="1">
                <a:spLocks noChangeArrowheads="1"/>
              </p:cNvSpPr>
              <p:nvPr/>
            </p:nvSpPr>
            <p:spPr bwMode="auto">
              <a:xfrm>
                <a:off x="2930" y="1586"/>
                <a:ext cx="171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914400" eaLnBrk="1" hangingPunct="1"/>
                <a:r>
                  <a:rPr lang="en-US" sz="600" dirty="0" smtClean="0">
                    <a:solidFill>
                      <a:srgbClr val="2B166E"/>
                    </a:solidFill>
                    <a:ea typeface="+mn-ea"/>
                    <a:cs typeface="+mn-cs"/>
                  </a:rPr>
                  <a:t>95</a:t>
                </a:r>
                <a:endParaRPr lang="en-US" sz="600" dirty="0">
                  <a:solidFill>
                    <a:srgbClr val="2B166E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69" name="Line 66"/>
              <p:cNvSpPr>
                <a:spLocks noChangeShapeType="1"/>
              </p:cNvSpPr>
              <p:nvPr/>
            </p:nvSpPr>
            <p:spPr bwMode="auto">
              <a:xfrm flipH="1">
                <a:off x="3015" y="1552"/>
                <a:ext cx="0" cy="66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/>
                <a:endParaRPr lang="en-US" sz="1000">
                  <a:solidFill>
                    <a:srgbClr val="2B166E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0" name="Group 64"/>
            <p:cNvGrpSpPr>
              <a:grpSpLocks/>
            </p:cNvGrpSpPr>
            <p:nvPr/>
          </p:nvGrpSpPr>
          <p:grpSpPr bwMode="auto">
            <a:xfrm>
              <a:off x="2351905" y="2466000"/>
              <a:ext cx="271463" cy="238125"/>
              <a:chOff x="2929" y="1552"/>
              <a:chExt cx="171" cy="150"/>
            </a:xfrm>
          </p:grpSpPr>
          <p:sp>
            <p:nvSpPr>
              <p:cNvPr id="71" name="Text Box 65"/>
              <p:cNvSpPr txBox="1">
                <a:spLocks noChangeArrowheads="1"/>
              </p:cNvSpPr>
              <p:nvPr/>
            </p:nvSpPr>
            <p:spPr bwMode="auto">
              <a:xfrm>
                <a:off x="2929" y="1586"/>
                <a:ext cx="171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914400" eaLnBrk="1" hangingPunct="1"/>
                <a:r>
                  <a:rPr lang="en-US" sz="600" dirty="0" smtClean="0">
                    <a:solidFill>
                      <a:srgbClr val="2B166E"/>
                    </a:solidFill>
                    <a:ea typeface="+mn-ea"/>
                    <a:cs typeface="+mn-cs"/>
                  </a:rPr>
                  <a:t>96</a:t>
                </a:r>
                <a:endParaRPr lang="en-US" sz="600" dirty="0">
                  <a:solidFill>
                    <a:srgbClr val="2B166E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72" name="Line 66"/>
              <p:cNvSpPr>
                <a:spLocks noChangeShapeType="1"/>
              </p:cNvSpPr>
              <p:nvPr/>
            </p:nvSpPr>
            <p:spPr bwMode="auto">
              <a:xfrm flipH="1">
                <a:off x="3015" y="1552"/>
                <a:ext cx="0" cy="66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/>
                <a:endParaRPr lang="en-US" sz="1000">
                  <a:solidFill>
                    <a:srgbClr val="2B166E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3" name="Group 64"/>
            <p:cNvGrpSpPr>
              <a:grpSpLocks/>
            </p:cNvGrpSpPr>
            <p:nvPr/>
          </p:nvGrpSpPr>
          <p:grpSpPr bwMode="auto">
            <a:xfrm>
              <a:off x="2684488" y="2466000"/>
              <a:ext cx="271463" cy="238125"/>
              <a:chOff x="2931" y="1552"/>
              <a:chExt cx="171" cy="150"/>
            </a:xfrm>
          </p:grpSpPr>
          <p:sp>
            <p:nvSpPr>
              <p:cNvPr id="74" name="Text Box 65"/>
              <p:cNvSpPr txBox="1">
                <a:spLocks noChangeArrowheads="1"/>
              </p:cNvSpPr>
              <p:nvPr/>
            </p:nvSpPr>
            <p:spPr bwMode="auto">
              <a:xfrm>
                <a:off x="2931" y="1586"/>
                <a:ext cx="171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914400" eaLnBrk="1" hangingPunct="1"/>
                <a:r>
                  <a:rPr lang="en-US" sz="600" dirty="0" smtClean="0">
                    <a:solidFill>
                      <a:srgbClr val="2B166E"/>
                    </a:solidFill>
                    <a:ea typeface="+mn-ea"/>
                    <a:cs typeface="+mn-cs"/>
                  </a:rPr>
                  <a:t>97</a:t>
                </a:r>
                <a:endParaRPr lang="en-US" sz="600" dirty="0">
                  <a:solidFill>
                    <a:srgbClr val="2B166E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75" name="Line 66"/>
              <p:cNvSpPr>
                <a:spLocks noChangeShapeType="1"/>
              </p:cNvSpPr>
              <p:nvPr/>
            </p:nvSpPr>
            <p:spPr bwMode="auto">
              <a:xfrm flipH="1">
                <a:off x="3015" y="1552"/>
                <a:ext cx="0" cy="66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/>
                <a:endParaRPr lang="en-US" sz="1000">
                  <a:solidFill>
                    <a:srgbClr val="2B166E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6" name="Group 64"/>
            <p:cNvGrpSpPr>
              <a:grpSpLocks/>
            </p:cNvGrpSpPr>
            <p:nvPr/>
          </p:nvGrpSpPr>
          <p:grpSpPr bwMode="auto">
            <a:xfrm>
              <a:off x="3009926" y="2466000"/>
              <a:ext cx="271463" cy="238125"/>
              <a:chOff x="2930" y="1552"/>
              <a:chExt cx="171" cy="150"/>
            </a:xfrm>
          </p:grpSpPr>
          <p:sp>
            <p:nvSpPr>
              <p:cNvPr id="77" name="Text Box 65"/>
              <p:cNvSpPr txBox="1">
                <a:spLocks noChangeArrowheads="1"/>
              </p:cNvSpPr>
              <p:nvPr/>
            </p:nvSpPr>
            <p:spPr bwMode="auto">
              <a:xfrm>
                <a:off x="2930" y="1586"/>
                <a:ext cx="171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914400" eaLnBrk="1" hangingPunct="1"/>
                <a:r>
                  <a:rPr lang="en-US" sz="600" dirty="0" smtClean="0">
                    <a:solidFill>
                      <a:srgbClr val="2B166E"/>
                    </a:solidFill>
                    <a:ea typeface="+mn-ea"/>
                    <a:cs typeface="+mn-cs"/>
                  </a:rPr>
                  <a:t>98</a:t>
                </a:r>
                <a:endParaRPr lang="en-US" sz="600" dirty="0">
                  <a:solidFill>
                    <a:srgbClr val="2B166E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78" name="Line 66"/>
              <p:cNvSpPr>
                <a:spLocks noChangeShapeType="1"/>
              </p:cNvSpPr>
              <p:nvPr/>
            </p:nvSpPr>
            <p:spPr bwMode="auto">
              <a:xfrm flipH="1">
                <a:off x="3015" y="1552"/>
                <a:ext cx="0" cy="66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/>
                <a:endParaRPr lang="en-US" sz="1000">
                  <a:solidFill>
                    <a:srgbClr val="2B166E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9" name="Group 64"/>
            <p:cNvGrpSpPr>
              <a:grpSpLocks/>
            </p:cNvGrpSpPr>
            <p:nvPr/>
          </p:nvGrpSpPr>
          <p:grpSpPr bwMode="auto">
            <a:xfrm>
              <a:off x="3340937" y="2466000"/>
              <a:ext cx="271464" cy="238125"/>
              <a:chOff x="2931" y="1552"/>
              <a:chExt cx="171" cy="150"/>
            </a:xfrm>
          </p:grpSpPr>
          <p:sp>
            <p:nvSpPr>
              <p:cNvPr id="80" name="Text Box 65"/>
              <p:cNvSpPr txBox="1">
                <a:spLocks noChangeArrowheads="1"/>
              </p:cNvSpPr>
              <p:nvPr/>
            </p:nvSpPr>
            <p:spPr bwMode="auto">
              <a:xfrm>
                <a:off x="2931" y="1586"/>
                <a:ext cx="171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914400" eaLnBrk="1" hangingPunct="1"/>
                <a:r>
                  <a:rPr lang="en-US" sz="600" dirty="0" smtClean="0">
                    <a:solidFill>
                      <a:srgbClr val="2B166E"/>
                    </a:solidFill>
                    <a:ea typeface="+mn-ea"/>
                    <a:cs typeface="+mn-cs"/>
                  </a:rPr>
                  <a:t>99</a:t>
                </a:r>
                <a:endParaRPr lang="en-US" sz="600" dirty="0">
                  <a:solidFill>
                    <a:srgbClr val="2B166E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81" name="Line 66"/>
              <p:cNvSpPr>
                <a:spLocks noChangeShapeType="1"/>
              </p:cNvSpPr>
              <p:nvPr/>
            </p:nvSpPr>
            <p:spPr bwMode="auto">
              <a:xfrm flipH="1">
                <a:off x="3015" y="1552"/>
                <a:ext cx="0" cy="66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/>
                <a:endParaRPr lang="en-US" sz="1000">
                  <a:solidFill>
                    <a:srgbClr val="2B166E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82" name="Group 64"/>
            <p:cNvGrpSpPr>
              <a:grpSpLocks/>
            </p:cNvGrpSpPr>
            <p:nvPr/>
          </p:nvGrpSpPr>
          <p:grpSpPr bwMode="auto">
            <a:xfrm>
              <a:off x="3624296" y="2466000"/>
              <a:ext cx="314327" cy="238125"/>
              <a:chOff x="2902" y="1552"/>
              <a:chExt cx="198" cy="150"/>
            </a:xfrm>
          </p:grpSpPr>
          <p:sp>
            <p:nvSpPr>
              <p:cNvPr id="83" name="Text Box 65"/>
              <p:cNvSpPr txBox="1">
                <a:spLocks noChangeArrowheads="1"/>
              </p:cNvSpPr>
              <p:nvPr/>
            </p:nvSpPr>
            <p:spPr bwMode="auto">
              <a:xfrm>
                <a:off x="2902" y="1586"/>
                <a:ext cx="19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914400" eaLnBrk="1" hangingPunct="1"/>
                <a:r>
                  <a:rPr lang="en-US" sz="600" dirty="0" smtClean="0">
                    <a:solidFill>
                      <a:srgbClr val="2B166E"/>
                    </a:solidFill>
                    <a:ea typeface="+mn-ea"/>
                    <a:cs typeface="+mn-cs"/>
                  </a:rPr>
                  <a:t>100</a:t>
                </a:r>
                <a:endParaRPr lang="en-US" sz="600" dirty="0">
                  <a:solidFill>
                    <a:srgbClr val="2B166E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84" name="Line 66"/>
              <p:cNvSpPr>
                <a:spLocks noChangeShapeType="1"/>
              </p:cNvSpPr>
              <p:nvPr/>
            </p:nvSpPr>
            <p:spPr bwMode="auto">
              <a:xfrm flipH="1">
                <a:off x="3013" y="1552"/>
                <a:ext cx="0" cy="66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/>
                <a:endParaRPr lang="en-US" sz="1000">
                  <a:solidFill>
                    <a:srgbClr val="2B166E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85" name="Group 64"/>
            <p:cNvGrpSpPr>
              <a:grpSpLocks/>
            </p:cNvGrpSpPr>
            <p:nvPr/>
          </p:nvGrpSpPr>
          <p:grpSpPr bwMode="auto">
            <a:xfrm>
              <a:off x="3951322" y="2466000"/>
              <a:ext cx="314327" cy="238125"/>
              <a:chOff x="2902" y="1552"/>
              <a:chExt cx="198" cy="150"/>
            </a:xfrm>
          </p:grpSpPr>
          <p:sp>
            <p:nvSpPr>
              <p:cNvPr id="86" name="Text Box 65"/>
              <p:cNvSpPr txBox="1">
                <a:spLocks noChangeArrowheads="1"/>
              </p:cNvSpPr>
              <p:nvPr/>
            </p:nvSpPr>
            <p:spPr bwMode="auto">
              <a:xfrm>
                <a:off x="2902" y="1586"/>
                <a:ext cx="19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914400" eaLnBrk="1" hangingPunct="1"/>
                <a:r>
                  <a:rPr lang="en-US" sz="600" dirty="0" smtClean="0">
                    <a:solidFill>
                      <a:srgbClr val="2B166E"/>
                    </a:solidFill>
                    <a:ea typeface="+mn-ea"/>
                    <a:cs typeface="+mn-cs"/>
                  </a:rPr>
                  <a:t>101</a:t>
                </a:r>
                <a:endParaRPr lang="en-US" sz="600" dirty="0">
                  <a:solidFill>
                    <a:srgbClr val="2B166E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87" name="Line 66"/>
              <p:cNvSpPr>
                <a:spLocks noChangeShapeType="1"/>
              </p:cNvSpPr>
              <p:nvPr/>
            </p:nvSpPr>
            <p:spPr bwMode="auto">
              <a:xfrm flipH="1">
                <a:off x="3015" y="1552"/>
                <a:ext cx="0" cy="66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/>
                <a:endParaRPr lang="en-US" sz="1000">
                  <a:solidFill>
                    <a:srgbClr val="2B166E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88" name="Group 64"/>
            <p:cNvGrpSpPr>
              <a:grpSpLocks/>
            </p:cNvGrpSpPr>
            <p:nvPr/>
          </p:nvGrpSpPr>
          <p:grpSpPr bwMode="auto">
            <a:xfrm>
              <a:off x="4280729" y="2466000"/>
              <a:ext cx="314327" cy="238125"/>
              <a:chOff x="2902" y="1552"/>
              <a:chExt cx="198" cy="150"/>
            </a:xfrm>
          </p:grpSpPr>
          <p:sp>
            <p:nvSpPr>
              <p:cNvPr id="89" name="Text Box 65"/>
              <p:cNvSpPr txBox="1">
                <a:spLocks noChangeArrowheads="1"/>
              </p:cNvSpPr>
              <p:nvPr/>
            </p:nvSpPr>
            <p:spPr bwMode="auto">
              <a:xfrm>
                <a:off x="2902" y="1586"/>
                <a:ext cx="19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914400" eaLnBrk="1" hangingPunct="1"/>
                <a:r>
                  <a:rPr lang="en-US" sz="600" dirty="0" smtClean="0">
                    <a:solidFill>
                      <a:srgbClr val="2B166E"/>
                    </a:solidFill>
                    <a:ea typeface="+mn-ea"/>
                    <a:cs typeface="+mn-cs"/>
                  </a:rPr>
                  <a:t>102</a:t>
                </a:r>
                <a:endParaRPr lang="en-US" sz="600" dirty="0">
                  <a:solidFill>
                    <a:srgbClr val="2B166E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90" name="Line 66"/>
              <p:cNvSpPr>
                <a:spLocks noChangeShapeType="1"/>
              </p:cNvSpPr>
              <p:nvPr/>
            </p:nvSpPr>
            <p:spPr bwMode="auto">
              <a:xfrm flipH="1">
                <a:off x="3013" y="1552"/>
                <a:ext cx="0" cy="66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/>
                <a:endParaRPr lang="en-US" sz="1000">
                  <a:solidFill>
                    <a:srgbClr val="2B166E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1" name="Group 64"/>
            <p:cNvGrpSpPr>
              <a:grpSpLocks/>
            </p:cNvGrpSpPr>
            <p:nvPr/>
          </p:nvGrpSpPr>
          <p:grpSpPr bwMode="auto">
            <a:xfrm>
              <a:off x="4612517" y="2478688"/>
              <a:ext cx="314327" cy="238125"/>
              <a:chOff x="2902" y="1552"/>
              <a:chExt cx="198" cy="150"/>
            </a:xfrm>
          </p:grpSpPr>
          <p:sp>
            <p:nvSpPr>
              <p:cNvPr id="92" name="Text Box 65"/>
              <p:cNvSpPr txBox="1">
                <a:spLocks noChangeArrowheads="1"/>
              </p:cNvSpPr>
              <p:nvPr/>
            </p:nvSpPr>
            <p:spPr bwMode="auto">
              <a:xfrm>
                <a:off x="2902" y="1586"/>
                <a:ext cx="19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914400" eaLnBrk="1" hangingPunct="1"/>
                <a:r>
                  <a:rPr lang="en-US" sz="600" dirty="0" smtClean="0">
                    <a:solidFill>
                      <a:srgbClr val="2B166E"/>
                    </a:solidFill>
                    <a:ea typeface="+mn-ea"/>
                    <a:cs typeface="+mn-cs"/>
                  </a:rPr>
                  <a:t>103</a:t>
                </a:r>
                <a:endParaRPr lang="en-US" sz="600" dirty="0">
                  <a:solidFill>
                    <a:srgbClr val="2B166E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93" name="Line 66"/>
              <p:cNvSpPr>
                <a:spLocks noChangeShapeType="1"/>
              </p:cNvSpPr>
              <p:nvPr/>
            </p:nvSpPr>
            <p:spPr bwMode="auto">
              <a:xfrm flipH="1">
                <a:off x="3011" y="1552"/>
                <a:ext cx="0" cy="66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/>
                <a:endParaRPr lang="en-US" sz="1000">
                  <a:solidFill>
                    <a:srgbClr val="2B166E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4" name="Group 64"/>
            <p:cNvGrpSpPr>
              <a:grpSpLocks/>
            </p:cNvGrpSpPr>
            <p:nvPr/>
          </p:nvGrpSpPr>
          <p:grpSpPr bwMode="auto">
            <a:xfrm>
              <a:off x="4937162" y="2466000"/>
              <a:ext cx="314327" cy="238125"/>
              <a:chOff x="2902" y="1552"/>
              <a:chExt cx="198" cy="150"/>
            </a:xfrm>
          </p:grpSpPr>
          <p:sp>
            <p:nvSpPr>
              <p:cNvPr id="95" name="Text Box 65"/>
              <p:cNvSpPr txBox="1">
                <a:spLocks noChangeArrowheads="1"/>
              </p:cNvSpPr>
              <p:nvPr/>
            </p:nvSpPr>
            <p:spPr bwMode="auto">
              <a:xfrm>
                <a:off x="2902" y="1586"/>
                <a:ext cx="19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914400" eaLnBrk="1" hangingPunct="1"/>
                <a:r>
                  <a:rPr lang="en-US" sz="600" dirty="0" smtClean="0">
                    <a:solidFill>
                      <a:srgbClr val="2B166E"/>
                    </a:solidFill>
                    <a:ea typeface="+mn-ea"/>
                    <a:cs typeface="+mn-cs"/>
                  </a:rPr>
                  <a:t>104</a:t>
                </a:r>
                <a:endParaRPr lang="en-US" sz="600" dirty="0">
                  <a:solidFill>
                    <a:srgbClr val="2B166E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96" name="Line 66"/>
              <p:cNvSpPr>
                <a:spLocks noChangeShapeType="1"/>
              </p:cNvSpPr>
              <p:nvPr/>
            </p:nvSpPr>
            <p:spPr bwMode="auto">
              <a:xfrm flipH="1">
                <a:off x="3012" y="1552"/>
                <a:ext cx="0" cy="66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/>
                <a:endParaRPr lang="en-US" sz="1000">
                  <a:solidFill>
                    <a:srgbClr val="2B166E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7" name="Group 64"/>
            <p:cNvGrpSpPr>
              <a:grpSpLocks/>
            </p:cNvGrpSpPr>
            <p:nvPr/>
          </p:nvGrpSpPr>
          <p:grpSpPr bwMode="auto">
            <a:xfrm>
              <a:off x="5291182" y="2466000"/>
              <a:ext cx="314327" cy="238125"/>
              <a:chOff x="2916" y="1552"/>
              <a:chExt cx="198" cy="150"/>
            </a:xfrm>
          </p:grpSpPr>
          <p:sp>
            <p:nvSpPr>
              <p:cNvPr id="98" name="Text Box 65"/>
              <p:cNvSpPr txBox="1">
                <a:spLocks noChangeArrowheads="1"/>
              </p:cNvSpPr>
              <p:nvPr/>
            </p:nvSpPr>
            <p:spPr bwMode="auto">
              <a:xfrm>
                <a:off x="2916" y="1586"/>
                <a:ext cx="19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914400" eaLnBrk="1" hangingPunct="1"/>
                <a:r>
                  <a:rPr lang="en-US" sz="600" dirty="0" smtClean="0">
                    <a:solidFill>
                      <a:srgbClr val="2B166E"/>
                    </a:solidFill>
                    <a:ea typeface="+mn-ea"/>
                    <a:cs typeface="+mn-cs"/>
                  </a:rPr>
                  <a:t>105</a:t>
                </a:r>
                <a:endParaRPr lang="en-US" sz="600" dirty="0">
                  <a:solidFill>
                    <a:srgbClr val="2B166E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99" name="Line 66"/>
              <p:cNvSpPr>
                <a:spLocks noChangeShapeType="1"/>
              </p:cNvSpPr>
              <p:nvPr/>
            </p:nvSpPr>
            <p:spPr bwMode="auto">
              <a:xfrm flipH="1">
                <a:off x="3009" y="1552"/>
                <a:ext cx="0" cy="66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/>
                <a:endParaRPr lang="en-US" sz="1000">
                  <a:solidFill>
                    <a:srgbClr val="2B166E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0" name="Group 64"/>
            <p:cNvGrpSpPr>
              <a:grpSpLocks/>
            </p:cNvGrpSpPr>
            <p:nvPr/>
          </p:nvGrpSpPr>
          <p:grpSpPr bwMode="auto">
            <a:xfrm>
              <a:off x="5624558" y="2466000"/>
              <a:ext cx="314327" cy="238125"/>
              <a:chOff x="2917" y="1552"/>
              <a:chExt cx="198" cy="150"/>
            </a:xfrm>
          </p:grpSpPr>
          <p:sp>
            <p:nvSpPr>
              <p:cNvPr id="101" name="Text Box 65"/>
              <p:cNvSpPr txBox="1">
                <a:spLocks noChangeArrowheads="1"/>
              </p:cNvSpPr>
              <p:nvPr/>
            </p:nvSpPr>
            <p:spPr bwMode="auto">
              <a:xfrm>
                <a:off x="2917" y="1586"/>
                <a:ext cx="19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914400" eaLnBrk="1" hangingPunct="1"/>
                <a:r>
                  <a:rPr lang="en-US" sz="600" dirty="0" smtClean="0">
                    <a:solidFill>
                      <a:srgbClr val="2B166E"/>
                    </a:solidFill>
                    <a:ea typeface="+mn-ea"/>
                    <a:cs typeface="+mn-cs"/>
                  </a:rPr>
                  <a:t>106</a:t>
                </a:r>
                <a:endParaRPr lang="en-US" sz="600" dirty="0">
                  <a:solidFill>
                    <a:srgbClr val="2B166E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02" name="Line 66"/>
              <p:cNvSpPr>
                <a:spLocks noChangeShapeType="1"/>
              </p:cNvSpPr>
              <p:nvPr/>
            </p:nvSpPr>
            <p:spPr bwMode="auto">
              <a:xfrm flipH="1">
                <a:off x="3006" y="1552"/>
                <a:ext cx="0" cy="66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/>
                <a:endParaRPr lang="en-US" sz="1000">
                  <a:solidFill>
                    <a:srgbClr val="2B166E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3" name="Group 64"/>
            <p:cNvGrpSpPr>
              <a:grpSpLocks/>
            </p:cNvGrpSpPr>
            <p:nvPr/>
          </p:nvGrpSpPr>
          <p:grpSpPr bwMode="auto">
            <a:xfrm>
              <a:off x="5949203" y="2466000"/>
              <a:ext cx="314327" cy="238125"/>
              <a:chOff x="2917" y="1552"/>
              <a:chExt cx="198" cy="150"/>
            </a:xfrm>
          </p:grpSpPr>
          <p:sp>
            <p:nvSpPr>
              <p:cNvPr id="104" name="Text Box 65"/>
              <p:cNvSpPr txBox="1">
                <a:spLocks noChangeArrowheads="1"/>
              </p:cNvSpPr>
              <p:nvPr/>
            </p:nvSpPr>
            <p:spPr bwMode="auto">
              <a:xfrm>
                <a:off x="2917" y="1586"/>
                <a:ext cx="19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914400" eaLnBrk="1" hangingPunct="1"/>
                <a:r>
                  <a:rPr lang="en-US" sz="600" dirty="0" smtClean="0">
                    <a:solidFill>
                      <a:srgbClr val="2B166E"/>
                    </a:solidFill>
                    <a:ea typeface="+mn-ea"/>
                    <a:cs typeface="+mn-cs"/>
                  </a:rPr>
                  <a:t>107</a:t>
                </a:r>
                <a:endParaRPr lang="en-US" sz="600" dirty="0">
                  <a:solidFill>
                    <a:srgbClr val="2B166E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05" name="Line 66"/>
              <p:cNvSpPr>
                <a:spLocks noChangeShapeType="1"/>
              </p:cNvSpPr>
              <p:nvPr/>
            </p:nvSpPr>
            <p:spPr bwMode="auto">
              <a:xfrm flipH="1">
                <a:off x="3008" y="1552"/>
                <a:ext cx="0" cy="66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/>
                <a:endParaRPr lang="en-US" sz="1000">
                  <a:solidFill>
                    <a:srgbClr val="2B166E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6" name="Group 64"/>
            <p:cNvGrpSpPr>
              <a:grpSpLocks/>
            </p:cNvGrpSpPr>
            <p:nvPr/>
          </p:nvGrpSpPr>
          <p:grpSpPr bwMode="auto">
            <a:xfrm>
              <a:off x="6278610" y="2466000"/>
              <a:ext cx="314327" cy="238125"/>
              <a:chOff x="2917" y="1552"/>
              <a:chExt cx="198" cy="150"/>
            </a:xfrm>
          </p:grpSpPr>
          <p:sp>
            <p:nvSpPr>
              <p:cNvPr id="107" name="Text Box 65"/>
              <p:cNvSpPr txBox="1">
                <a:spLocks noChangeArrowheads="1"/>
              </p:cNvSpPr>
              <p:nvPr/>
            </p:nvSpPr>
            <p:spPr bwMode="auto">
              <a:xfrm>
                <a:off x="2917" y="1586"/>
                <a:ext cx="19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914400" eaLnBrk="1" hangingPunct="1"/>
                <a:r>
                  <a:rPr lang="en-US" sz="600" dirty="0" smtClean="0">
                    <a:solidFill>
                      <a:srgbClr val="2B166E"/>
                    </a:solidFill>
                    <a:ea typeface="+mn-ea"/>
                    <a:cs typeface="+mn-cs"/>
                  </a:rPr>
                  <a:t>108</a:t>
                </a:r>
                <a:endParaRPr lang="en-US" sz="600" dirty="0">
                  <a:solidFill>
                    <a:srgbClr val="2B166E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08" name="Line 66"/>
              <p:cNvSpPr>
                <a:spLocks noChangeShapeType="1"/>
              </p:cNvSpPr>
              <p:nvPr/>
            </p:nvSpPr>
            <p:spPr bwMode="auto">
              <a:xfrm flipH="1">
                <a:off x="3008" y="1552"/>
                <a:ext cx="0" cy="66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/>
                <a:endParaRPr lang="en-US" sz="1000">
                  <a:solidFill>
                    <a:srgbClr val="2B166E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9" name="Group 64"/>
            <p:cNvGrpSpPr>
              <a:grpSpLocks/>
            </p:cNvGrpSpPr>
            <p:nvPr/>
          </p:nvGrpSpPr>
          <p:grpSpPr bwMode="auto">
            <a:xfrm>
              <a:off x="6610398" y="2466000"/>
              <a:ext cx="314327" cy="238125"/>
              <a:chOff x="2917" y="1552"/>
              <a:chExt cx="198" cy="150"/>
            </a:xfrm>
          </p:grpSpPr>
          <p:sp>
            <p:nvSpPr>
              <p:cNvPr id="110" name="Text Box 65"/>
              <p:cNvSpPr txBox="1">
                <a:spLocks noChangeArrowheads="1"/>
              </p:cNvSpPr>
              <p:nvPr/>
            </p:nvSpPr>
            <p:spPr bwMode="auto">
              <a:xfrm>
                <a:off x="2917" y="1586"/>
                <a:ext cx="19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914400" eaLnBrk="1" hangingPunct="1"/>
                <a:r>
                  <a:rPr lang="en-US" sz="600" dirty="0" smtClean="0">
                    <a:solidFill>
                      <a:srgbClr val="2B166E"/>
                    </a:solidFill>
                    <a:ea typeface="+mn-ea"/>
                    <a:cs typeface="+mn-cs"/>
                  </a:rPr>
                  <a:t>109</a:t>
                </a:r>
                <a:endParaRPr lang="en-US" sz="600" dirty="0">
                  <a:solidFill>
                    <a:srgbClr val="2B166E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11" name="Line 66"/>
              <p:cNvSpPr>
                <a:spLocks noChangeShapeType="1"/>
              </p:cNvSpPr>
              <p:nvPr/>
            </p:nvSpPr>
            <p:spPr bwMode="auto">
              <a:xfrm flipH="1">
                <a:off x="3006" y="1552"/>
                <a:ext cx="0" cy="66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/>
                <a:endParaRPr lang="en-US" sz="1000">
                  <a:solidFill>
                    <a:srgbClr val="2B166E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2" name="Group 64"/>
            <p:cNvGrpSpPr>
              <a:grpSpLocks/>
            </p:cNvGrpSpPr>
            <p:nvPr/>
          </p:nvGrpSpPr>
          <p:grpSpPr bwMode="auto">
            <a:xfrm>
              <a:off x="7266038" y="2466000"/>
              <a:ext cx="314327" cy="238125"/>
              <a:chOff x="2917" y="1552"/>
              <a:chExt cx="198" cy="150"/>
            </a:xfrm>
          </p:grpSpPr>
          <p:sp>
            <p:nvSpPr>
              <p:cNvPr id="113" name="Text Box 65"/>
              <p:cNvSpPr txBox="1">
                <a:spLocks noChangeArrowheads="1"/>
              </p:cNvSpPr>
              <p:nvPr/>
            </p:nvSpPr>
            <p:spPr bwMode="auto">
              <a:xfrm>
                <a:off x="2917" y="1586"/>
                <a:ext cx="19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914400" eaLnBrk="1" hangingPunct="1"/>
                <a:r>
                  <a:rPr lang="en-US" sz="600" dirty="0" smtClean="0">
                    <a:solidFill>
                      <a:srgbClr val="2B166E"/>
                    </a:solidFill>
                    <a:ea typeface="+mn-ea"/>
                    <a:cs typeface="+mn-cs"/>
                  </a:rPr>
                  <a:t>111</a:t>
                </a:r>
                <a:endParaRPr lang="en-US" sz="600" dirty="0">
                  <a:solidFill>
                    <a:srgbClr val="2B166E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14" name="Line 66"/>
              <p:cNvSpPr>
                <a:spLocks noChangeShapeType="1"/>
              </p:cNvSpPr>
              <p:nvPr/>
            </p:nvSpPr>
            <p:spPr bwMode="auto">
              <a:xfrm flipH="1">
                <a:off x="3006" y="1552"/>
                <a:ext cx="0" cy="66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/>
                <a:endParaRPr lang="en-US" sz="1000">
                  <a:solidFill>
                    <a:srgbClr val="2B166E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5" name="Group 64"/>
            <p:cNvGrpSpPr>
              <a:grpSpLocks/>
            </p:cNvGrpSpPr>
            <p:nvPr/>
          </p:nvGrpSpPr>
          <p:grpSpPr bwMode="auto">
            <a:xfrm>
              <a:off x="7594652" y="2466000"/>
              <a:ext cx="314327" cy="238125"/>
              <a:chOff x="2917" y="1552"/>
              <a:chExt cx="198" cy="150"/>
            </a:xfrm>
          </p:grpSpPr>
          <p:sp>
            <p:nvSpPr>
              <p:cNvPr id="116" name="Text Box 65"/>
              <p:cNvSpPr txBox="1">
                <a:spLocks noChangeArrowheads="1"/>
              </p:cNvSpPr>
              <p:nvPr/>
            </p:nvSpPr>
            <p:spPr bwMode="auto">
              <a:xfrm>
                <a:off x="2917" y="1586"/>
                <a:ext cx="19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914400" eaLnBrk="1" hangingPunct="1"/>
                <a:r>
                  <a:rPr lang="en-US" sz="600" dirty="0" smtClean="0">
                    <a:solidFill>
                      <a:srgbClr val="2B166E"/>
                    </a:solidFill>
                    <a:ea typeface="+mn-ea"/>
                    <a:cs typeface="+mn-cs"/>
                  </a:rPr>
                  <a:t>112</a:t>
                </a:r>
                <a:endParaRPr lang="en-US" sz="600" dirty="0">
                  <a:solidFill>
                    <a:srgbClr val="2B166E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17" name="Line 66"/>
              <p:cNvSpPr>
                <a:spLocks noChangeShapeType="1"/>
              </p:cNvSpPr>
              <p:nvPr/>
            </p:nvSpPr>
            <p:spPr bwMode="auto">
              <a:xfrm flipH="1">
                <a:off x="3006" y="1552"/>
                <a:ext cx="0" cy="66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/>
                <a:endParaRPr lang="en-US" sz="1000">
                  <a:solidFill>
                    <a:srgbClr val="2B166E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8" name="Group 64"/>
            <p:cNvGrpSpPr>
              <a:grpSpLocks/>
            </p:cNvGrpSpPr>
            <p:nvPr/>
          </p:nvGrpSpPr>
          <p:grpSpPr bwMode="auto">
            <a:xfrm>
              <a:off x="7924079" y="2466000"/>
              <a:ext cx="314327" cy="238125"/>
              <a:chOff x="2917" y="1552"/>
              <a:chExt cx="198" cy="150"/>
            </a:xfrm>
          </p:grpSpPr>
          <p:sp>
            <p:nvSpPr>
              <p:cNvPr id="119" name="Text Box 65"/>
              <p:cNvSpPr txBox="1">
                <a:spLocks noChangeArrowheads="1"/>
              </p:cNvSpPr>
              <p:nvPr/>
            </p:nvSpPr>
            <p:spPr bwMode="auto">
              <a:xfrm>
                <a:off x="2917" y="1586"/>
                <a:ext cx="19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914400" eaLnBrk="1" hangingPunct="1"/>
                <a:r>
                  <a:rPr lang="en-US" sz="600" dirty="0" smtClean="0">
                    <a:solidFill>
                      <a:srgbClr val="2B166E"/>
                    </a:solidFill>
                    <a:ea typeface="+mn-ea"/>
                    <a:cs typeface="+mn-cs"/>
                  </a:rPr>
                  <a:t>113</a:t>
                </a:r>
                <a:endParaRPr lang="en-US" sz="600" dirty="0">
                  <a:solidFill>
                    <a:srgbClr val="2B166E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20" name="Line 66"/>
              <p:cNvSpPr>
                <a:spLocks noChangeShapeType="1"/>
              </p:cNvSpPr>
              <p:nvPr/>
            </p:nvSpPr>
            <p:spPr bwMode="auto">
              <a:xfrm flipH="1">
                <a:off x="3004" y="1552"/>
                <a:ext cx="0" cy="66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/>
                <a:endParaRPr lang="en-US" sz="1000">
                  <a:solidFill>
                    <a:srgbClr val="2B166E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21" name="Group 64"/>
            <p:cNvGrpSpPr>
              <a:grpSpLocks/>
            </p:cNvGrpSpPr>
            <p:nvPr/>
          </p:nvGrpSpPr>
          <p:grpSpPr bwMode="auto">
            <a:xfrm>
              <a:off x="8253435" y="2464438"/>
              <a:ext cx="620713" cy="246065"/>
              <a:chOff x="2918" y="1551"/>
              <a:chExt cx="391" cy="155"/>
            </a:xfrm>
          </p:grpSpPr>
          <p:sp>
            <p:nvSpPr>
              <p:cNvPr id="122" name="Text Box 65"/>
              <p:cNvSpPr txBox="1">
                <a:spLocks noChangeArrowheads="1"/>
              </p:cNvSpPr>
              <p:nvPr/>
            </p:nvSpPr>
            <p:spPr bwMode="auto">
              <a:xfrm>
                <a:off x="2918" y="1586"/>
                <a:ext cx="19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914400" eaLnBrk="1" hangingPunct="1"/>
                <a:r>
                  <a:rPr lang="en-US" sz="600" dirty="0" smtClean="0">
                    <a:solidFill>
                      <a:srgbClr val="2B166E"/>
                    </a:solidFill>
                    <a:ea typeface="+mn-ea"/>
                    <a:cs typeface="+mn-cs"/>
                  </a:rPr>
                  <a:t>114</a:t>
                </a:r>
                <a:endParaRPr lang="en-US" sz="600" dirty="0">
                  <a:solidFill>
                    <a:srgbClr val="2B166E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23" name="Line 66"/>
              <p:cNvSpPr>
                <a:spLocks noChangeShapeType="1"/>
              </p:cNvSpPr>
              <p:nvPr/>
            </p:nvSpPr>
            <p:spPr bwMode="auto">
              <a:xfrm flipH="1">
                <a:off x="3005" y="1551"/>
                <a:ext cx="0" cy="66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/>
                <a:endParaRPr lang="en-US" sz="1000">
                  <a:solidFill>
                    <a:srgbClr val="2B166E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42" name="Text Box 65"/>
              <p:cNvSpPr txBox="1">
                <a:spLocks noChangeArrowheads="1"/>
              </p:cNvSpPr>
              <p:nvPr/>
            </p:nvSpPr>
            <p:spPr bwMode="auto">
              <a:xfrm>
                <a:off x="3111" y="1590"/>
                <a:ext cx="19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914400" eaLnBrk="1" hangingPunct="1"/>
                <a:r>
                  <a:rPr lang="en-US" sz="600" dirty="0" smtClean="0">
                    <a:solidFill>
                      <a:srgbClr val="2B166E"/>
                    </a:solidFill>
                    <a:ea typeface="+mn-ea"/>
                    <a:cs typeface="+mn-cs"/>
                  </a:rPr>
                  <a:t>115</a:t>
                </a:r>
                <a:endParaRPr lang="en-US" sz="600" dirty="0">
                  <a:solidFill>
                    <a:srgbClr val="2B166E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43" name="Line 66"/>
              <p:cNvSpPr>
                <a:spLocks noChangeShapeType="1"/>
              </p:cNvSpPr>
              <p:nvPr/>
            </p:nvSpPr>
            <p:spPr bwMode="auto">
              <a:xfrm flipH="1">
                <a:off x="3208" y="1556"/>
                <a:ext cx="0" cy="66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/>
                <a:endParaRPr lang="en-US" sz="1000">
                  <a:solidFill>
                    <a:srgbClr val="2B166E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24" name="Group 64"/>
            <p:cNvGrpSpPr>
              <a:grpSpLocks/>
            </p:cNvGrpSpPr>
            <p:nvPr/>
          </p:nvGrpSpPr>
          <p:grpSpPr bwMode="auto">
            <a:xfrm>
              <a:off x="6935862" y="2466000"/>
              <a:ext cx="314327" cy="238125"/>
              <a:chOff x="2916" y="1552"/>
              <a:chExt cx="198" cy="150"/>
            </a:xfrm>
          </p:grpSpPr>
          <p:sp>
            <p:nvSpPr>
              <p:cNvPr id="125" name="Text Box 65"/>
              <p:cNvSpPr txBox="1">
                <a:spLocks noChangeArrowheads="1"/>
              </p:cNvSpPr>
              <p:nvPr/>
            </p:nvSpPr>
            <p:spPr bwMode="auto">
              <a:xfrm>
                <a:off x="2916" y="1586"/>
                <a:ext cx="19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914400" eaLnBrk="1" hangingPunct="1"/>
                <a:r>
                  <a:rPr lang="en-US" sz="600" dirty="0" smtClean="0">
                    <a:solidFill>
                      <a:srgbClr val="2B166E"/>
                    </a:solidFill>
                    <a:ea typeface="+mn-ea"/>
                    <a:cs typeface="+mn-cs"/>
                  </a:rPr>
                  <a:t>110</a:t>
                </a:r>
                <a:endParaRPr lang="en-US" sz="600" dirty="0">
                  <a:solidFill>
                    <a:srgbClr val="2B166E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26" name="Line 66"/>
              <p:cNvSpPr>
                <a:spLocks noChangeShapeType="1"/>
              </p:cNvSpPr>
              <p:nvPr/>
            </p:nvSpPr>
            <p:spPr bwMode="auto">
              <a:xfrm flipH="1">
                <a:off x="3007" y="1552"/>
                <a:ext cx="0" cy="66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/>
                <a:endParaRPr lang="en-US" sz="1000">
                  <a:solidFill>
                    <a:srgbClr val="2B166E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27" name="Group 64"/>
            <p:cNvGrpSpPr>
              <a:grpSpLocks/>
            </p:cNvGrpSpPr>
            <p:nvPr/>
          </p:nvGrpSpPr>
          <p:grpSpPr bwMode="auto">
            <a:xfrm>
              <a:off x="66713" y="2466000"/>
              <a:ext cx="271464" cy="238125"/>
              <a:chOff x="2929" y="1552"/>
              <a:chExt cx="171" cy="150"/>
            </a:xfrm>
          </p:grpSpPr>
          <p:sp>
            <p:nvSpPr>
              <p:cNvPr id="128" name="Text Box 65"/>
              <p:cNvSpPr txBox="1">
                <a:spLocks noChangeArrowheads="1"/>
              </p:cNvSpPr>
              <p:nvPr/>
            </p:nvSpPr>
            <p:spPr bwMode="auto">
              <a:xfrm>
                <a:off x="2929" y="1586"/>
                <a:ext cx="171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914400" eaLnBrk="1" hangingPunct="1"/>
                <a:r>
                  <a:rPr lang="en-US" sz="600" dirty="0" smtClean="0">
                    <a:solidFill>
                      <a:srgbClr val="2B166E"/>
                    </a:solidFill>
                    <a:ea typeface="+mn-ea"/>
                    <a:cs typeface="+mn-cs"/>
                  </a:rPr>
                  <a:t>89</a:t>
                </a:r>
                <a:endParaRPr lang="en-US" sz="600" dirty="0">
                  <a:solidFill>
                    <a:srgbClr val="2B166E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29" name="Line 66"/>
              <p:cNvSpPr>
                <a:spLocks noChangeShapeType="1"/>
              </p:cNvSpPr>
              <p:nvPr/>
            </p:nvSpPr>
            <p:spPr bwMode="auto">
              <a:xfrm flipH="1">
                <a:off x="3015" y="1552"/>
                <a:ext cx="0" cy="66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/>
                <a:endParaRPr lang="en-US" sz="1000">
                  <a:solidFill>
                    <a:srgbClr val="2B166E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0" name="Group 64"/>
            <p:cNvGrpSpPr>
              <a:grpSpLocks/>
            </p:cNvGrpSpPr>
            <p:nvPr/>
          </p:nvGrpSpPr>
          <p:grpSpPr bwMode="auto">
            <a:xfrm>
              <a:off x="373101" y="2472350"/>
              <a:ext cx="271464" cy="238125"/>
              <a:chOff x="2930" y="1552"/>
              <a:chExt cx="171" cy="150"/>
            </a:xfrm>
          </p:grpSpPr>
          <p:sp>
            <p:nvSpPr>
              <p:cNvPr id="131" name="Text Box 65"/>
              <p:cNvSpPr txBox="1">
                <a:spLocks noChangeArrowheads="1"/>
              </p:cNvSpPr>
              <p:nvPr/>
            </p:nvSpPr>
            <p:spPr bwMode="auto">
              <a:xfrm>
                <a:off x="2930" y="1586"/>
                <a:ext cx="171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914400" eaLnBrk="1" hangingPunct="1"/>
                <a:r>
                  <a:rPr lang="en-US" sz="600" dirty="0" smtClean="0">
                    <a:solidFill>
                      <a:srgbClr val="2B166E"/>
                    </a:solidFill>
                    <a:ea typeface="+mn-ea"/>
                    <a:cs typeface="+mn-cs"/>
                  </a:rPr>
                  <a:t>90</a:t>
                </a:r>
                <a:endParaRPr lang="en-US" sz="600" dirty="0">
                  <a:solidFill>
                    <a:srgbClr val="2B166E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32" name="Line 66"/>
              <p:cNvSpPr>
                <a:spLocks noChangeShapeType="1"/>
              </p:cNvSpPr>
              <p:nvPr/>
            </p:nvSpPr>
            <p:spPr bwMode="auto">
              <a:xfrm flipH="1">
                <a:off x="3015" y="1552"/>
                <a:ext cx="0" cy="66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/>
                <a:endParaRPr lang="en-US" sz="1000">
                  <a:solidFill>
                    <a:srgbClr val="2B166E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3" name="Group 64"/>
            <p:cNvGrpSpPr>
              <a:grpSpLocks/>
            </p:cNvGrpSpPr>
            <p:nvPr/>
          </p:nvGrpSpPr>
          <p:grpSpPr bwMode="auto">
            <a:xfrm>
              <a:off x="703301" y="2478700"/>
              <a:ext cx="271464" cy="238125"/>
              <a:chOff x="2930" y="1552"/>
              <a:chExt cx="171" cy="150"/>
            </a:xfrm>
          </p:grpSpPr>
          <p:sp>
            <p:nvSpPr>
              <p:cNvPr id="134" name="Text Box 65"/>
              <p:cNvSpPr txBox="1">
                <a:spLocks noChangeArrowheads="1"/>
              </p:cNvSpPr>
              <p:nvPr/>
            </p:nvSpPr>
            <p:spPr bwMode="auto">
              <a:xfrm>
                <a:off x="2930" y="1586"/>
                <a:ext cx="171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914400" eaLnBrk="1" hangingPunct="1"/>
                <a:r>
                  <a:rPr lang="en-US" sz="600" dirty="0" smtClean="0">
                    <a:solidFill>
                      <a:srgbClr val="2B166E"/>
                    </a:solidFill>
                    <a:ea typeface="+mn-ea"/>
                    <a:cs typeface="+mn-cs"/>
                  </a:rPr>
                  <a:t>91</a:t>
                </a:r>
                <a:endParaRPr lang="en-US" sz="600" dirty="0">
                  <a:solidFill>
                    <a:srgbClr val="2B166E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35" name="Line 66"/>
              <p:cNvSpPr>
                <a:spLocks noChangeShapeType="1"/>
              </p:cNvSpPr>
              <p:nvPr/>
            </p:nvSpPr>
            <p:spPr bwMode="auto">
              <a:xfrm flipH="1">
                <a:off x="3015" y="1552"/>
                <a:ext cx="0" cy="66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/>
                <a:endParaRPr lang="en-US" sz="1000">
                  <a:solidFill>
                    <a:srgbClr val="2B166E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6" name="Group 64"/>
            <p:cNvGrpSpPr>
              <a:grpSpLocks/>
            </p:cNvGrpSpPr>
            <p:nvPr/>
          </p:nvGrpSpPr>
          <p:grpSpPr bwMode="auto">
            <a:xfrm>
              <a:off x="1033502" y="2485055"/>
              <a:ext cx="271464" cy="239713"/>
              <a:chOff x="2930" y="1552"/>
              <a:chExt cx="171" cy="151"/>
            </a:xfrm>
          </p:grpSpPr>
          <p:sp>
            <p:nvSpPr>
              <p:cNvPr id="137" name="Text Box 65"/>
              <p:cNvSpPr txBox="1">
                <a:spLocks noChangeArrowheads="1"/>
              </p:cNvSpPr>
              <p:nvPr/>
            </p:nvSpPr>
            <p:spPr bwMode="auto">
              <a:xfrm>
                <a:off x="2930" y="1587"/>
                <a:ext cx="171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914400" eaLnBrk="1" hangingPunct="1"/>
                <a:r>
                  <a:rPr lang="en-US" sz="600" dirty="0" smtClean="0">
                    <a:solidFill>
                      <a:srgbClr val="2B166E"/>
                    </a:solidFill>
                    <a:ea typeface="+mn-ea"/>
                    <a:cs typeface="+mn-cs"/>
                  </a:rPr>
                  <a:t>92</a:t>
                </a:r>
                <a:endParaRPr lang="en-US" sz="600" dirty="0">
                  <a:solidFill>
                    <a:srgbClr val="2B166E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38" name="Line 66"/>
              <p:cNvSpPr>
                <a:spLocks noChangeShapeType="1"/>
              </p:cNvSpPr>
              <p:nvPr/>
            </p:nvSpPr>
            <p:spPr bwMode="auto">
              <a:xfrm flipH="1">
                <a:off x="3015" y="1552"/>
                <a:ext cx="0" cy="66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/>
                <a:endParaRPr lang="en-US" sz="1000">
                  <a:solidFill>
                    <a:srgbClr val="2B166E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9" name="Group 64"/>
            <p:cNvGrpSpPr>
              <a:grpSpLocks/>
            </p:cNvGrpSpPr>
            <p:nvPr/>
          </p:nvGrpSpPr>
          <p:grpSpPr bwMode="auto">
            <a:xfrm>
              <a:off x="1365289" y="2491400"/>
              <a:ext cx="271464" cy="238125"/>
              <a:chOff x="2931" y="1552"/>
              <a:chExt cx="171" cy="150"/>
            </a:xfrm>
          </p:grpSpPr>
          <p:sp>
            <p:nvSpPr>
              <p:cNvPr id="140" name="Text Box 65"/>
              <p:cNvSpPr txBox="1">
                <a:spLocks noChangeArrowheads="1"/>
              </p:cNvSpPr>
              <p:nvPr/>
            </p:nvSpPr>
            <p:spPr bwMode="auto">
              <a:xfrm>
                <a:off x="2931" y="1586"/>
                <a:ext cx="171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914400" eaLnBrk="1" hangingPunct="1"/>
                <a:r>
                  <a:rPr lang="en-US" sz="600" dirty="0" smtClean="0">
                    <a:solidFill>
                      <a:srgbClr val="2B166E"/>
                    </a:solidFill>
                    <a:ea typeface="+mn-ea"/>
                    <a:cs typeface="+mn-cs"/>
                  </a:rPr>
                  <a:t>93</a:t>
                </a:r>
                <a:endParaRPr lang="en-US" sz="600" dirty="0">
                  <a:solidFill>
                    <a:srgbClr val="2B166E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41" name="Line 66"/>
              <p:cNvSpPr>
                <a:spLocks noChangeShapeType="1"/>
              </p:cNvSpPr>
              <p:nvPr/>
            </p:nvSpPr>
            <p:spPr bwMode="auto">
              <a:xfrm flipH="1">
                <a:off x="3015" y="1552"/>
                <a:ext cx="0" cy="66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/>
                <a:endParaRPr lang="en-US" sz="1000">
                  <a:solidFill>
                    <a:srgbClr val="2B166E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799" y="3118760"/>
            <a:ext cx="2319504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213" y="1927372"/>
            <a:ext cx="574353" cy="44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" name="Text Box 50"/>
          <p:cNvSpPr txBox="1">
            <a:spLocks noChangeArrowheads="1"/>
          </p:cNvSpPr>
          <p:nvPr/>
        </p:nvSpPr>
        <p:spPr bwMode="auto">
          <a:xfrm>
            <a:off x="7047737" y="5043382"/>
            <a:ext cx="1375698" cy="451406"/>
          </a:xfrm>
          <a:prstGeom prst="rect">
            <a:avLst/>
          </a:prstGeom>
          <a:solidFill>
            <a:schemeClr val="accent1">
              <a:lumMod val="40000"/>
              <a:lumOff val="60000"/>
              <a:alpha val="54901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>
              <a:lnSpc>
                <a:spcPts val="1600"/>
              </a:lnSpc>
            </a:pPr>
            <a:r>
              <a:rPr lang="en-US" dirty="0" smtClean="0">
                <a:solidFill>
                  <a:srgbClr val="2B166E"/>
                </a:solidFill>
                <a:ea typeface="+mn-ea"/>
                <a:cs typeface="+mn-cs"/>
              </a:rPr>
              <a:t>Diagnostics </a:t>
            </a:r>
            <a:r>
              <a:rPr lang="en-US" dirty="0">
                <a:solidFill>
                  <a:srgbClr val="2B166E"/>
                </a:solidFill>
                <a:ea typeface="+mn-ea"/>
                <a:cs typeface="+mn-cs"/>
              </a:rPr>
              <a:t>at </a:t>
            </a:r>
            <a:r>
              <a:rPr lang="en-US" dirty="0" smtClean="0">
                <a:solidFill>
                  <a:srgbClr val="2B166E"/>
                </a:solidFill>
                <a:ea typeface="+mn-ea"/>
                <a:cs typeface="+mn-cs"/>
              </a:rPr>
              <a:t>104 </a:t>
            </a:r>
            <a:r>
              <a:rPr lang="en-US" dirty="0">
                <a:solidFill>
                  <a:srgbClr val="2B166E"/>
                </a:solidFill>
                <a:ea typeface="+mn-ea"/>
                <a:cs typeface="+mn-cs"/>
              </a:rPr>
              <a:t>m</a:t>
            </a:r>
          </a:p>
          <a:p>
            <a:pPr algn="ctr" defTabSz="914400" eaLnBrk="1" hangingPunct="1">
              <a:lnSpc>
                <a:spcPts val="1200"/>
              </a:lnSpc>
            </a:pPr>
            <a:r>
              <a:rPr lang="en-US" sz="800" dirty="0" smtClean="0">
                <a:solidFill>
                  <a:srgbClr val="2B166E"/>
                </a:solidFill>
                <a:ea typeface="+mn-ea"/>
                <a:cs typeface="+mn-cs"/>
              </a:rPr>
              <a:t>XTL_I1.S2_R15</a:t>
            </a:r>
            <a:r>
              <a:rPr lang="en-US" sz="1200" b="1" dirty="0" smtClean="0">
                <a:solidFill>
                  <a:srgbClr val="2B166E"/>
                </a:solidFill>
                <a:ea typeface="+mn-ea"/>
                <a:cs typeface="+mn-cs"/>
              </a:rPr>
              <a:t> </a:t>
            </a:r>
            <a:endParaRPr lang="en-US" sz="1200" dirty="0" smtClean="0">
              <a:solidFill>
                <a:srgbClr val="2B166E"/>
              </a:solidFill>
              <a:ea typeface="+mn-ea"/>
              <a:cs typeface="+mn-cs"/>
            </a:endParaRPr>
          </a:p>
        </p:txBody>
      </p:sp>
      <p:pic>
        <p:nvPicPr>
          <p:cNvPr id="147" name="Picture 14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568" y="1923098"/>
            <a:ext cx="574614" cy="44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3119438"/>
            <a:ext cx="2319699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73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db2004120l">
  <a:themeElements>
    <a:clrScheme name="Custom 1">
      <a:dk1>
        <a:srgbClr val="2B166E"/>
      </a:dk1>
      <a:lt1>
        <a:srgbClr val="FFFFFF"/>
      </a:lt1>
      <a:dk2>
        <a:srgbClr val="1640B6"/>
      </a:dk2>
      <a:lt2>
        <a:srgbClr val="B2B2B2"/>
      </a:lt2>
      <a:accent1>
        <a:srgbClr val="48BDEC"/>
      </a:accent1>
      <a:accent2>
        <a:srgbClr val="EB984D"/>
      </a:accent2>
      <a:accent3>
        <a:srgbClr val="FFFFFF"/>
      </a:accent3>
      <a:accent4>
        <a:srgbClr val="23115D"/>
      </a:accent4>
      <a:accent5>
        <a:srgbClr val="B1DBF4"/>
      </a:accent5>
      <a:accent6>
        <a:srgbClr val="D58945"/>
      </a:accent6>
      <a:hlink>
        <a:srgbClr val="2B166E"/>
      </a:hlink>
      <a:folHlink>
        <a:srgbClr val="7E88E4"/>
      </a:folHlink>
    </a:clrScheme>
    <a:fontScheme name="cdb2004120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20l 1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CCC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20l 2">
        <a:dk1>
          <a:srgbClr val="25095D"/>
        </a:dk1>
        <a:lt1>
          <a:srgbClr val="FFFFFF"/>
        </a:lt1>
        <a:dk2>
          <a:srgbClr val="A1537C"/>
        </a:dk2>
        <a:lt2>
          <a:srgbClr val="B2B2B2"/>
        </a:lt2>
        <a:accent1>
          <a:srgbClr val="AF8ADC"/>
        </a:accent1>
        <a:accent2>
          <a:srgbClr val="60A065"/>
        </a:accent2>
        <a:accent3>
          <a:srgbClr val="FFFFFF"/>
        </a:accent3>
        <a:accent4>
          <a:srgbClr val="1E064E"/>
        </a:accent4>
        <a:accent5>
          <a:srgbClr val="D4C4EB"/>
        </a:accent5>
        <a:accent6>
          <a:srgbClr val="56915B"/>
        </a:accent6>
        <a:hlink>
          <a:srgbClr val="8DAED9"/>
        </a:hlink>
        <a:folHlink>
          <a:srgbClr val="5974C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20l 3">
        <a:dk1>
          <a:srgbClr val="2B166E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B984D"/>
        </a:accent2>
        <a:accent3>
          <a:srgbClr val="FFFFFF"/>
        </a:accent3>
        <a:accent4>
          <a:srgbClr val="23115D"/>
        </a:accent4>
        <a:accent5>
          <a:srgbClr val="B1DBF4"/>
        </a:accent5>
        <a:accent6>
          <a:srgbClr val="D58945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On-screen Show (4:3)</PresentationFormat>
  <Paragraphs>54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DESY European XFEL</vt:lpstr>
      <vt:lpstr>cdb2004120l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XTL              Room 001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Negodin, Evgueni</dc:creator>
  <cp:lastModifiedBy>Negodin, Evgueni</cp:lastModifiedBy>
  <cp:revision>59</cp:revision>
  <cp:lastPrinted>2012-01-19T14:39:19Z</cp:lastPrinted>
  <dcterms:created xsi:type="dcterms:W3CDTF">2011-02-07T15:53:02Z</dcterms:created>
  <dcterms:modified xsi:type="dcterms:W3CDTF">2013-01-28T15:20:16Z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-1693758522</vt:i4>
  </property>
  <property fmtid="{D5CDD505-2E9C-101B-9397-08002B2CF9AE}" pid="3" name="_NewReviewCycle">
    <vt:lpwstr/>
  </property>
  <property fmtid="{D5CDD505-2E9C-101B-9397-08002B2CF9AE}" pid="4" name="_EmailSubject">
    <vt:lpwstr>Racksbenamungskonzept</vt:lpwstr>
  </property>
  <property fmtid="{D5CDD505-2E9C-101B-9397-08002B2CF9AE}" pid="5" name="_AuthorEmail">
    <vt:lpwstr>evgueni.negodin@desy.de</vt:lpwstr>
  </property>
  <property fmtid="{D5CDD505-2E9C-101B-9397-08002B2CF9AE}" pid="6" name="_AuthorEmailDisplayName">
    <vt:lpwstr>Negodin, Evgueni</vt:lpwstr>
  </property>
</Properties>
</file>