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71" r:id="rId4"/>
    <p:sldId id="272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59" autoAdjust="0"/>
    <p:restoredTop sz="95726" autoAdjust="0"/>
  </p:normalViewPr>
  <p:slideViewPr>
    <p:cSldViewPr snapToGrid="0">
      <p:cViewPr>
        <p:scale>
          <a:sx n="90" d="100"/>
          <a:sy n="90" d="100"/>
        </p:scale>
        <p:origin x="-1110" y="-144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B9322-B3B2-4863-A58E-782020EF78E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A6ACEE8-EE60-4BF4-9162-3CBA61FA3663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103 Cold Masses and Vacuum Vessel</a:t>
          </a:r>
          <a:r>
            <a:rPr lang="en-GB" sz="3000" dirty="0" smtClean="0"/>
            <a:t>			</a:t>
          </a:r>
          <a:endParaRPr lang="de-DE" sz="3000" dirty="0"/>
        </a:p>
      </dgm:t>
    </dgm:pt>
    <dgm:pt modelId="{3B5F2C05-F9D4-482B-B8E8-8BF7B224A03C}" type="parTrans" cxnId="{F52DB51B-27CA-4154-8CBC-4FABAA9B10FF}">
      <dgm:prSet/>
      <dgm:spPr/>
      <dgm:t>
        <a:bodyPr/>
        <a:lstStyle/>
        <a:p>
          <a:endParaRPr lang="de-DE"/>
        </a:p>
      </dgm:t>
    </dgm:pt>
    <dgm:pt modelId="{FCEF82A8-FBD5-4802-9033-5EF87AC05ED4}" type="sibTrans" cxnId="{F52DB51B-27CA-4154-8CBC-4FABAA9B10FF}">
      <dgm:prSet/>
      <dgm:spPr/>
      <dgm:t>
        <a:bodyPr/>
        <a:lstStyle/>
        <a:p>
          <a:endParaRPr lang="de-DE"/>
        </a:p>
      </dgm:t>
    </dgm:pt>
    <dgm:pt modelId="{E73EB61F-F24B-45C6-B189-5E0D2FD4A466}">
      <dgm:prSet/>
      <dgm:spPr/>
      <dgm:t>
        <a:bodyPr/>
        <a:lstStyle/>
        <a:p>
          <a:pPr rtl="0"/>
          <a:r>
            <a:rPr lang="en-GB" smtClean="0"/>
            <a:t>58 - IHEP-Beijing</a:t>
          </a:r>
          <a:endParaRPr lang="de-DE"/>
        </a:p>
      </dgm:t>
    </dgm:pt>
    <dgm:pt modelId="{CFC4BAD3-9B6E-442F-9F09-CE7DA530FAB1}" type="parTrans" cxnId="{574B0C81-B8B2-4C52-AF2A-0E2F363BD003}">
      <dgm:prSet/>
      <dgm:spPr/>
      <dgm:t>
        <a:bodyPr/>
        <a:lstStyle/>
        <a:p>
          <a:endParaRPr lang="de-DE"/>
        </a:p>
      </dgm:t>
    </dgm:pt>
    <dgm:pt modelId="{2E8112D9-58BF-4EB3-811B-AD5597DBFFAE}" type="sibTrans" cxnId="{574B0C81-B8B2-4C52-AF2A-0E2F363BD003}">
      <dgm:prSet/>
      <dgm:spPr/>
      <dgm:t>
        <a:bodyPr/>
        <a:lstStyle/>
        <a:p>
          <a:endParaRPr lang="de-DE"/>
        </a:p>
      </dgm:t>
    </dgm:pt>
    <dgm:pt modelId="{BCB7A7F2-7739-40C9-97ED-273B20CAAD19}">
      <dgm:prSet/>
      <dgm:spPr/>
      <dgm:t>
        <a:bodyPr/>
        <a:lstStyle/>
        <a:p>
          <a:pPr rtl="0"/>
          <a:r>
            <a:rPr lang="en-GB" smtClean="0"/>
            <a:t>8 at DESY, 7 has to be rework by the supplier </a:t>
          </a:r>
          <a:endParaRPr lang="de-DE"/>
        </a:p>
      </dgm:t>
    </dgm:pt>
    <dgm:pt modelId="{9C37CD80-66FF-4FA1-A63D-CD23B2D291C4}" type="parTrans" cxnId="{4F078274-3297-4C92-BD95-6B5B2DB17C3F}">
      <dgm:prSet/>
      <dgm:spPr/>
      <dgm:t>
        <a:bodyPr/>
        <a:lstStyle/>
        <a:p>
          <a:endParaRPr lang="de-DE"/>
        </a:p>
      </dgm:t>
    </dgm:pt>
    <dgm:pt modelId="{61EC5AAB-DA31-4B3F-8B3E-5AC683BE2A30}" type="sibTrans" cxnId="{4F078274-3297-4C92-BD95-6B5B2DB17C3F}">
      <dgm:prSet/>
      <dgm:spPr/>
      <dgm:t>
        <a:bodyPr/>
        <a:lstStyle/>
        <a:p>
          <a:endParaRPr lang="de-DE"/>
        </a:p>
      </dgm:t>
    </dgm:pt>
    <dgm:pt modelId="{56783442-38C4-42B3-B26A-2EF7A7282AB0}">
      <dgm:prSet/>
      <dgm:spPr/>
      <dgm:t>
        <a:bodyPr/>
        <a:lstStyle/>
        <a:p>
          <a:pPr rtl="0"/>
          <a:r>
            <a:rPr lang="en-GB" smtClean="0"/>
            <a:t>The next 4 on the shipping expected mid May at DESY</a:t>
          </a:r>
          <a:endParaRPr lang="de-DE"/>
        </a:p>
      </dgm:t>
    </dgm:pt>
    <dgm:pt modelId="{754B61A2-5565-4A87-ACA4-4B4E832F7FB2}" type="parTrans" cxnId="{FDC27ECB-B6FA-45F5-9FE3-506BFDA06987}">
      <dgm:prSet/>
      <dgm:spPr/>
      <dgm:t>
        <a:bodyPr/>
        <a:lstStyle/>
        <a:p>
          <a:endParaRPr lang="de-DE"/>
        </a:p>
      </dgm:t>
    </dgm:pt>
    <dgm:pt modelId="{C3BF4EE8-19C6-43EA-9A9C-41BB9116E208}" type="sibTrans" cxnId="{FDC27ECB-B6FA-45F5-9FE3-506BFDA06987}">
      <dgm:prSet/>
      <dgm:spPr/>
      <dgm:t>
        <a:bodyPr/>
        <a:lstStyle/>
        <a:p>
          <a:endParaRPr lang="de-DE"/>
        </a:p>
      </dgm:t>
    </dgm:pt>
    <dgm:pt modelId="{4DEF1213-36A9-457B-87BF-26A86BDAD6AD}">
      <dgm:prSet/>
      <dgm:spPr/>
      <dgm:t>
        <a:bodyPr/>
        <a:lstStyle/>
        <a:p>
          <a:pPr rtl="0"/>
          <a:r>
            <a:rPr lang="en-GB" smtClean="0"/>
            <a:t>45 - E. Zanon</a:t>
          </a:r>
          <a:endParaRPr lang="de-DE"/>
        </a:p>
      </dgm:t>
    </dgm:pt>
    <dgm:pt modelId="{1A67C157-B939-4691-AC74-B2EBA7D281B7}" type="parTrans" cxnId="{A093D2C0-DEDD-4D81-ACA7-95C80BDE9C42}">
      <dgm:prSet/>
      <dgm:spPr/>
      <dgm:t>
        <a:bodyPr/>
        <a:lstStyle/>
        <a:p>
          <a:endParaRPr lang="de-DE"/>
        </a:p>
      </dgm:t>
    </dgm:pt>
    <dgm:pt modelId="{3DA522DD-0A59-4339-B878-9CE213CB9E08}" type="sibTrans" cxnId="{A093D2C0-DEDD-4D81-ACA7-95C80BDE9C42}">
      <dgm:prSet/>
      <dgm:spPr/>
      <dgm:t>
        <a:bodyPr/>
        <a:lstStyle/>
        <a:p>
          <a:endParaRPr lang="de-DE"/>
        </a:p>
      </dgm:t>
    </dgm:pt>
    <dgm:pt modelId="{2522E78E-2D27-448B-8495-EFA4577BADCA}">
      <dgm:prSet/>
      <dgm:spPr/>
      <dgm:t>
        <a:bodyPr/>
        <a:lstStyle/>
        <a:p>
          <a:pPr rtl="0"/>
          <a:r>
            <a:rPr lang="en-GB" smtClean="0"/>
            <a:t>6 at Saclay, some minor reworks necessary  </a:t>
          </a:r>
          <a:endParaRPr lang="de-DE"/>
        </a:p>
      </dgm:t>
    </dgm:pt>
    <dgm:pt modelId="{7C308A56-B79D-4BA0-8A12-76E789A02B81}" type="parTrans" cxnId="{B590608B-99C9-43FD-BD61-D5AE30CCD2FB}">
      <dgm:prSet/>
      <dgm:spPr/>
      <dgm:t>
        <a:bodyPr/>
        <a:lstStyle/>
        <a:p>
          <a:endParaRPr lang="de-DE"/>
        </a:p>
      </dgm:t>
    </dgm:pt>
    <dgm:pt modelId="{90086DE2-1F8E-4EAF-98DC-D4F2AE8129F4}" type="sibTrans" cxnId="{B590608B-99C9-43FD-BD61-D5AE30CCD2FB}">
      <dgm:prSet/>
      <dgm:spPr/>
      <dgm:t>
        <a:bodyPr/>
        <a:lstStyle/>
        <a:p>
          <a:endParaRPr lang="de-DE"/>
        </a:p>
      </dgm:t>
    </dgm:pt>
    <dgm:pt modelId="{F79DD8F6-3061-466E-AFB6-71C6446DA4F1}">
      <dgm:prSet/>
      <dgm:spPr/>
      <dgm:t>
        <a:bodyPr/>
        <a:lstStyle/>
        <a:p>
          <a:pPr rtl="0"/>
          <a:r>
            <a:rPr lang="en-GB" dirty="0" smtClean="0"/>
            <a:t>7 at DESY</a:t>
          </a:r>
          <a:endParaRPr lang="de-DE" dirty="0"/>
        </a:p>
      </dgm:t>
    </dgm:pt>
    <dgm:pt modelId="{C5DE120E-52EC-47C9-8D78-1A4985B5A9DA}" type="parTrans" cxnId="{0F8373F1-9A3B-4A50-99F6-13ECC9CB24CE}">
      <dgm:prSet/>
      <dgm:spPr/>
      <dgm:t>
        <a:bodyPr/>
        <a:lstStyle/>
        <a:p>
          <a:endParaRPr lang="de-DE"/>
        </a:p>
      </dgm:t>
    </dgm:pt>
    <dgm:pt modelId="{AB2A9808-279C-48B8-BB93-A21C8133F254}" type="sibTrans" cxnId="{0F8373F1-9A3B-4A50-99F6-13ECC9CB24CE}">
      <dgm:prSet/>
      <dgm:spPr/>
      <dgm:t>
        <a:bodyPr/>
        <a:lstStyle/>
        <a:p>
          <a:endParaRPr lang="de-DE"/>
        </a:p>
      </dgm:t>
    </dgm:pt>
    <dgm:pt modelId="{2908F6CE-48DA-456F-ADC2-055E0015A19E}">
      <dgm:prSet custT="1"/>
      <dgm:spPr>
        <a:solidFill>
          <a:schemeClr val="accent6"/>
        </a:solidFill>
      </dgm:spPr>
      <dgm:t>
        <a:bodyPr/>
        <a:lstStyle/>
        <a:p>
          <a:pPr algn="l" rtl="0"/>
          <a:r>
            <a:rPr lang="en-GB" sz="3200" dirty="0" smtClean="0">
              <a:solidFill>
                <a:schemeClr val="tx1"/>
              </a:solidFill>
            </a:rPr>
            <a:t>Remark:</a:t>
          </a:r>
          <a:endParaRPr lang="de-DE" sz="3200" dirty="0">
            <a:solidFill>
              <a:schemeClr val="tx1"/>
            </a:solidFill>
          </a:endParaRPr>
        </a:p>
      </dgm:t>
    </dgm:pt>
    <dgm:pt modelId="{8AD84798-600C-4B68-8DB3-00784B769366}" type="parTrans" cxnId="{F59390CB-246F-4412-B6DB-E9EFEE4B2F15}">
      <dgm:prSet/>
      <dgm:spPr/>
      <dgm:t>
        <a:bodyPr/>
        <a:lstStyle/>
        <a:p>
          <a:endParaRPr lang="de-DE"/>
        </a:p>
      </dgm:t>
    </dgm:pt>
    <dgm:pt modelId="{D2A742EC-1983-4B04-8289-02D455E7AE97}" type="sibTrans" cxnId="{F59390CB-246F-4412-B6DB-E9EFEE4B2F15}">
      <dgm:prSet/>
      <dgm:spPr/>
      <dgm:t>
        <a:bodyPr/>
        <a:lstStyle/>
        <a:p>
          <a:endParaRPr lang="de-DE"/>
        </a:p>
      </dgm:t>
    </dgm:pt>
    <dgm:pt modelId="{37F6DC2C-E565-45C6-8089-8869EF6CAC1F}">
      <dgm:prSet/>
      <dgm:spPr/>
      <dgm:t>
        <a:bodyPr/>
        <a:lstStyle/>
        <a:p>
          <a:pPr rtl="0"/>
          <a:r>
            <a:rPr lang="en-US" smtClean="0"/>
            <a:t>From May 2013 Zanon will deliver direct to Saclay with a rate of 2/month!</a:t>
          </a:r>
          <a:endParaRPr lang="de-DE"/>
        </a:p>
      </dgm:t>
    </dgm:pt>
    <dgm:pt modelId="{9C855B06-1EBF-476C-AE3B-82BF36DB8825}" type="parTrans" cxnId="{A7FBB7DF-70A0-4C8D-A7C2-235D99FD6D73}">
      <dgm:prSet/>
      <dgm:spPr/>
      <dgm:t>
        <a:bodyPr/>
        <a:lstStyle/>
        <a:p>
          <a:endParaRPr lang="de-DE"/>
        </a:p>
      </dgm:t>
    </dgm:pt>
    <dgm:pt modelId="{EC36C6DB-8574-4B5B-8BAF-9D8B94016CAB}" type="sibTrans" cxnId="{A7FBB7DF-70A0-4C8D-A7C2-235D99FD6D73}">
      <dgm:prSet/>
      <dgm:spPr/>
      <dgm:t>
        <a:bodyPr/>
        <a:lstStyle/>
        <a:p>
          <a:endParaRPr lang="de-DE"/>
        </a:p>
      </dgm:t>
    </dgm:pt>
    <dgm:pt modelId="{7A4ACEEA-03A2-4B6A-885F-192A743C8A73}">
      <dgm:prSet/>
      <dgm:spPr/>
      <dgm:t>
        <a:bodyPr/>
        <a:lstStyle/>
        <a:p>
          <a:pPr rtl="0"/>
          <a:r>
            <a:rPr lang="en-US" dirty="0" smtClean="0"/>
            <a:t>Also the already delivered </a:t>
          </a:r>
          <a:r>
            <a:rPr lang="en-US" dirty="0" err="1" smtClean="0"/>
            <a:t>Zanon</a:t>
          </a:r>
          <a:r>
            <a:rPr lang="en-US" dirty="0" smtClean="0"/>
            <a:t> cryostats to </a:t>
          </a:r>
          <a:r>
            <a:rPr lang="en-US" dirty="0" err="1" smtClean="0"/>
            <a:t>Desy</a:t>
          </a:r>
          <a:r>
            <a:rPr lang="en-US" dirty="0" smtClean="0"/>
            <a:t> must be shipped in the next time to </a:t>
          </a:r>
          <a:r>
            <a:rPr lang="en-US" dirty="0" err="1" smtClean="0"/>
            <a:t>Saclay</a:t>
          </a:r>
          <a:r>
            <a:rPr lang="en-US" dirty="0" smtClean="0"/>
            <a:t>!</a:t>
          </a:r>
          <a:endParaRPr lang="de-DE" dirty="0"/>
        </a:p>
      </dgm:t>
    </dgm:pt>
    <dgm:pt modelId="{95E8D202-DCC1-4516-9B6A-9E39EA645350}" type="parTrans" cxnId="{82DA0B05-AF5A-4E35-B912-4B3D0CAA2B63}">
      <dgm:prSet/>
      <dgm:spPr/>
      <dgm:t>
        <a:bodyPr/>
        <a:lstStyle/>
        <a:p>
          <a:endParaRPr lang="de-DE"/>
        </a:p>
      </dgm:t>
    </dgm:pt>
    <dgm:pt modelId="{40F6727A-A55F-4292-88A5-76AFA628BFAD}" type="sibTrans" cxnId="{82DA0B05-AF5A-4E35-B912-4B3D0CAA2B63}">
      <dgm:prSet/>
      <dgm:spPr/>
      <dgm:t>
        <a:bodyPr/>
        <a:lstStyle/>
        <a:p>
          <a:endParaRPr lang="de-DE"/>
        </a:p>
      </dgm:t>
    </dgm:pt>
    <dgm:pt modelId="{F18853D3-EC4A-40C4-8A7A-76BCDCD6FAE9}">
      <dgm:prSet/>
      <dgm:spPr/>
      <dgm:t>
        <a:bodyPr/>
        <a:lstStyle/>
        <a:p>
          <a:pPr rtl="0"/>
          <a:r>
            <a:rPr lang="en-GB" dirty="0" smtClean="0"/>
            <a:t>Since Feb. 2013 delivery rate of 2/month.  </a:t>
          </a:r>
          <a:endParaRPr lang="de-DE" dirty="0"/>
        </a:p>
      </dgm:t>
    </dgm:pt>
    <dgm:pt modelId="{04FD7D55-6967-43B8-9F6F-B964AA8DF258}" type="parTrans" cxnId="{ACAD60EB-CAA4-401E-A554-D01CF95DDCEE}">
      <dgm:prSet/>
      <dgm:spPr/>
      <dgm:t>
        <a:bodyPr/>
        <a:lstStyle/>
        <a:p>
          <a:endParaRPr lang="de-DE"/>
        </a:p>
      </dgm:t>
    </dgm:pt>
    <dgm:pt modelId="{1B5E4753-7CBC-493A-9C32-69582D8E5DD4}" type="sibTrans" cxnId="{ACAD60EB-CAA4-401E-A554-D01CF95DDCEE}">
      <dgm:prSet/>
      <dgm:spPr/>
      <dgm:t>
        <a:bodyPr/>
        <a:lstStyle/>
        <a:p>
          <a:endParaRPr lang="de-DE"/>
        </a:p>
      </dgm:t>
    </dgm:pt>
    <dgm:pt modelId="{D45E927A-DA70-4191-A104-CC63DA5AD5EF}">
      <dgm:prSet/>
      <dgm:spPr/>
      <dgm:t>
        <a:bodyPr/>
        <a:lstStyle/>
        <a:p>
          <a:pPr rtl="0"/>
          <a:r>
            <a:rPr lang="en-US" noProof="0" dirty="0" smtClean="0"/>
            <a:t>The storage capacity at </a:t>
          </a:r>
          <a:r>
            <a:rPr lang="en-US" noProof="0" dirty="0" err="1" smtClean="0"/>
            <a:t>Desy</a:t>
          </a:r>
          <a:r>
            <a:rPr lang="en-US" noProof="0" dirty="0" smtClean="0"/>
            <a:t> is needed for the IHEP deliveries</a:t>
          </a:r>
          <a:endParaRPr lang="en-US" noProof="0" dirty="0"/>
        </a:p>
      </dgm:t>
    </dgm:pt>
    <dgm:pt modelId="{1FF2961F-2C40-444B-8495-429B9DEC5860}" type="parTrans" cxnId="{C63DF843-A2CC-495C-A45C-DD20C3B35A77}">
      <dgm:prSet/>
      <dgm:spPr/>
      <dgm:t>
        <a:bodyPr/>
        <a:lstStyle/>
        <a:p>
          <a:endParaRPr lang="de-DE"/>
        </a:p>
      </dgm:t>
    </dgm:pt>
    <dgm:pt modelId="{82DEAE95-0E56-4BC7-B63B-05860DD5AA5A}" type="sibTrans" cxnId="{C63DF843-A2CC-495C-A45C-DD20C3B35A77}">
      <dgm:prSet/>
      <dgm:spPr/>
      <dgm:t>
        <a:bodyPr/>
        <a:lstStyle/>
        <a:p>
          <a:endParaRPr lang="de-DE"/>
        </a:p>
      </dgm:t>
    </dgm:pt>
    <dgm:pt modelId="{B58AA96B-AAC8-4BFD-A504-87B1B7A2708E}" type="pres">
      <dgm:prSet presAssocID="{5D4B9322-B3B2-4863-A58E-782020EF78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DCA4A338-498D-47CD-89EE-BBF856913219}" type="pres">
      <dgm:prSet presAssocID="{7A6ACEE8-EE60-4BF4-9162-3CBA61FA3663}" presName="linNode" presStyleCnt="0"/>
      <dgm:spPr/>
    </dgm:pt>
    <dgm:pt modelId="{37465B38-B280-4CEC-9A21-2FF224C91CF2}" type="pres">
      <dgm:prSet presAssocID="{7A6ACEE8-EE60-4BF4-9162-3CBA61FA3663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3C279E-4808-4E6C-A64F-EAB2C497072E}" type="pres">
      <dgm:prSet presAssocID="{7A6ACEE8-EE60-4BF4-9162-3CBA61FA3663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A30F348-E8F0-4922-AC6B-328BA964B499}" type="pres">
      <dgm:prSet presAssocID="{FCEF82A8-FBD5-4802-9033-5EF87AC05ED4}" presName="sp" presStyleCnt="0"/>
      <dgm:spPr/>
    </dgm:pt>
    <dgm:pt modelId="{4CF17410-D777-4625-8F32-1DE1D53C9D32}" type="pres">
      <dgm:prSet presAssocID="{2908F6CE-48DA-456F-ADC2-055E0015A19E}" presName="linNode" presStyleCnt="0"/>
      <dgm:spPr/>
    </dgm:pt>
    <dgm:pt modelId="{9431AE05-F8C1-47C4-A696-063FBEEDA8FF}" type="pres">
      <dgm:prSet presAssocID="{2908F6CE-48DA-456F-ADC2-055E0015A19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8A9CCF7-75D2-42EB-87EE-53145B460B46}" type="pres">
      <dgm:prSet presAssocID="{2908F6CE-48DA-456F-ADC2-055E0015A19E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8B05AEB-D361-47C0-89BB-8477691E95E0}" type="presOf" srcId="{BCB7A7F2-7739-40C9-97ED-273B20CAAD19}" destId="{473C279E-4808-4E6C-A64F-EAB2C497072E}" srcOrd="0" destOrd="1" presId="urn:microsoft.com/office/officeart/2005/8/layout/vList5"/>
    <dgm:cxn modelId="{F59390CB-246F-4412-B6DB-E9EFEE4B2F15}" srcId="{5D4B9322-B3B2-4863-A58E-782020EF78ED}" destId="{2908F6CE-48DA-456F-ADC2-055E0015A19E}" srcOrd="1" destOrd="0" parTransId="{8AD84798-600C-4B68-8DB3-00784B769366}" sibTransId="{D2A742EC-1983-4B04-8289-02D455E7AE97}"/>
    <dgm:cxn modelId="{EBCD15FE-D43E-413E-9836-DA49452059C5}" type="presOf" srcId="{56783442-38C4-42B3-B26A-2EF7A7282AB0}" destId="{473C279E-4808-4E6C-A64F-EAB2C497072E}" srcOrd="0" destOrd="2" presId="urn:microsoft.com/office/officeart/2005/8/layout/vList5"/>
    <dgm:cxn modelId="{4F078274-3297-4C92-BD95-6B5B2DB17C3F}" srcId="{E73EB61F-F24B-45C6-B189-5E0D2FD4A466}" destId="{BCB7A7F2-7739-40C9-97ED-273B20CAAD19}" srcOrd="0" destOrd="0" parTransId="{9C37CD80-66FF-4FA1-A63D-CD23B2D291C4}" sibTransId="{61EC5AAB-DA31-4B3F-8B3E-5AC683BE2A30}"/>
    <dgm:cxn modelId="{D06FD7A1-362A-49CC-90E2-B7334167DF29}" type="presOf" srcId="{37F6DC2C-E565-45C6-8089-8869EF6CAC1F}" destId="{A8A9CCF7-75D2-42EB-87EE-53145B460B46}" srcOrd="0" destOrd="0" presId="urn:microsoft.com/office/officeart/2005/8/layout/vList5"/>
    <dgm:cxn modelId="{AA650DE9-FA96-4A1D-8190-0DEDFACD1BB2}" type="presOf" srcId="{2908F6CE-48DA-456F-ADC2-055E0015A19E}" destId="{9431AE05-F8C1-47C4-A696-063FBEEDA8FF}" srcOrd="0" destOrd="0" presId="urn:microsoft.com/office/officeart/2005/8/layout/vList5"/>
    <dgm:cxn modelId="{1110924B-51F8-4820-B34A-9E2189C2986E}" type="presOf" srcId="{E73EB61F-F24B-45C6-B189-5E0D2FD4A466}" destId="{473C279E-4808-4E6C-A64F-EAB2C497072E}" srcOrd="0" destOrd="0" presId="urn:microsoft.com/office/officeart/2005/8/layout/vList5"/>
    <dgm:cxn modelId="{82DA0B05-AF5A-4E35-B912-4B3D0CAA2B63}" srcId="{2908F6CE-48DA-456F-ADC2-055E0015A19E}" destId="{7A4ACEEA-03A2-4B6A-885F-192A743C8A73}" srcOrd="1" destOrd="0" parTransId="{95E8D202-DCC1-4516-9B6A-9E39EA645350}" sibTransId="{40F6727A-A55F-4292-88A5-76AFA628BFAD}"/>
    <dgm:cxn modelId="{574B0C81-B8B2-4C52-AF2A-0E2F363BD003}" srcId="{7A6ACEE8-EE60-4BF4-9162-3CBA61FA3663}" destId="{E73EB61F-F24B-45C6-B189-5E0D2FD4A466}" srcOrd="0" destOrd="0" parTransId="{CFC4BAD3-9B6E-442F-9F09-CE7DA530FAB1}" sibTransId="{2E8112D9-58BF-4EB3-811B-AD5597DBFFAE}"/>
    <dgm:cxn modelId="{96A15746-0447-4177-AD23-AAC6DEA5EFBF}" type="presOf" srcId="{5D4B9322-B3B2-4863-A58E-782020EF78ED}" destId="{B58AA96B-AAC8-4BFD-A504-87B1B7A2708E}" srcOrd="0" destOrd="0" presId="urn:microsoft.com/office/officeart/2005/8/layout/vList5"/>
    <dgm:cxn modelId="{F9B92E4C-A576-46CB-B366-706956DA0AA6}" type="presOf" srcId="{7A6ACEE8-EE60-4BF4-9162-3CBA61FA3663}" destId="{37465B38-B280-4CEC-9A21-2FF224C91CF2}" srcOrd="0" destOrd="0" presId="urn:microsoft.com/office/officeart/2005/8/layout/vList5"/>
    <dgm:cxn modelId="{547FBA48-C0AC-4B26-B923-4DE9C2B83243}" type="presOf" srcId="{2522E78E-2D27-448B-8495-EFA4577BADCA}" destId="{473C279E-4808-4E6C-A64F-EAB2C497072E}" srcOrd="0" destOrd="4" presId="urn:microsoft.com/office/officeart/2005/8/layout/vList5"/>
    <dgm:cxn modelId="{802A0B60-3927-4C71-A964-F80809650938}" type="presOf" srcId="{4DEF1213-36A9-457B-87BF-26A86BDAD6AD}" destId="{473C279E-4808-4E6C-A64F-EAB2C497072E}" srcOrd="0" destOrd="3" presId="urn:microsoft.com/office/officeart/2005/8/layout/vList5"/>
    <dgm:cxn modelId="{1CE1002F-D848-486E-AA26-F0F4E1397ABA}" type="presOf" srcId="{F79DD8F6-3061-466E-AFB6-71C6446DA4F1}" destId="{473C279E-4808-4E6C-A64F-EAB2C497072E}" srcOrd="0" destOrd="5" presId="urn:microsoft.com/office/officeart/2005/8/layout/vList5"/>
    <dgm:cxn modelId="{F52DB51B-27CA-4154-8CBC-4FABAA9B10FF}" srcId="{5D4B9322-B3B2-4863-A58E-782020EF78ED}" destId="{7A6ACEE8-EE60-4BF4-9162-3CBA61FA3663}" srcOrd="0" destOrd="0" parTransId="{3B5F2C05-F9D4-482B-B8E8-8BF7B224A03C}" sibTransId="{FCEF82A8-FBD5-4802-9033-5EF87AC05ED4}"/>
    <dgm:cxn modelId="{767D40F1-313C-4C8F-8CDA-2C49213DDB79}" type="presOf" srcId="{F18853D3-EC4A-40C4-8A7A-76BCDCD6FAE9}" destId="{473C279E-4808-4E6C-A64F-EAB2C497072E}" srcOrd="0" destOrd="6" presId="urn:microsoft.com/office/officeart/2005/8/layout/vList5"/>
    <dgm:cxn modelId="{A7FBB7DF-70A0-4C8D-A7C2-235D99FD6D73}" srcId="{2908F6CE-48DA-456F-ADC2-055E0015A19E}" destId="{37F6DC2C-E565-45C6-8089-8869EF6CAC1F}" srcOrd="0" destOrd="0" parTransId="{9C855B06-1EBF-476C-AE3B-82BF36DB8825}" sibTransId="{EC36C6DB-8574-4B5B-8BAF-9D8B94016CAB}"/>
    <dgm:cxn modelId="{ACAD60EB-CAA4-401E-A554-D01CF95DDCEE}" srcId="{4DEF1213-36A9-457B-87BF-26A86BDAD6AD}" destId="{F18853D3-EC4A-40C4-8A7A-76BCDCD6FAE9}" srcOrd="2" destOrd="0" parTransId="{04FD7D55-6967-43B8-9F6F-B964AA8DF258}" sibTransId="{1B5E4753-7CBC-493A-9C32-69582D8E5DD4}"/>
    <dgm:cxn modelId="{5C5A66D0-FA6B-469B-A292-3B94CEAC2B78}" type="presOf" srcId="{D45E927A-DA70-4191-A104-CC63DA5AD5EF}" destId="{A8A9CCF7-75D2-42EB-87EE-53145B460B46}" srcOrd="0" destOrd="2" presId="urn:microsoft.com/office/officeart/2005/8/layout/vList5"/>
    <dgm:cxn modelId="{D6DB2773-48CA-4FBE-881B-5433196CCB58}" type="presOf" srcId="{7A4ACEEA-03A2-4B6A-885F-192A743C8A73}" destId="{A8A9CCF7-75D2-42EB-87EE-53145B460B46}" srcOrd="0" destOrd="1" presId="urn:microsoft.com/office/officeart/2005/8/layout/vList5"/>
    <dgm:cxn modelId="{B590608B-99C9-43FD-BD61-D5AE30CCD2FB}" srcId="{4DEF1213-36A9-457B-87BF-26A86BDAD6AD}" destId="{2522E78E-2D27-448B-8495-EFA4577BADCA}" srcOrd="0" destOrd="0" parTransId="{7C308A56-B79D-4BA0-8A12-76E789A02B81}" sibTransId="{90086DE2-1F8E-4EAF-98DC-D4F2AE8129F4}"/>
    <dgm:cxn modelId="{A093D2C0-DEDD-4D81-ACA7-95C80BDE9C42}" srcId="{7A6ACEE8-EE60-4BF4-9162-3CBA61FA3663}" destId="{4DEF1213-36A9-457B-87BF-26A86BDAD6AD}" srcOrd="1" destOrd="0" parTransId="{1A67C157-B939-4691-AC74-B2EBA7D281B7}" sibTransId="{3DA522DD-0A59-4339-B878-9CE213CB9E08}"/>
    <dgm:cxn modelId="{0F8373F1-9A3B-4A50-99F6-13ECC9CB24CE}" srcId="{4DEF1213-36A9-457B-87BF-26A86BDAD6AD}" destId="{F79DD8F6-3061-466E-AFB6-71C6446DA4F1}" srcOrd="1" destOrd="0" parTransId="{C5DE120E-52EC-47C9-8D78-1A4985B5A9DA}" sibTransId="{AB2A9808-279C-48B8-BB93-A21C8133F254}"/>
    <dgm:cxn modelId="{C63DF843-A2CC-495C-A45C-DD20C3B35A77}" srcId="{2908F6CE-48DA-456F-ADC2-055E0015A19E}" destId="{D45E927A-DA70-4191-A104-CC63DA5AD5EF}" srcOrd="2" destOrd="0" parTransId="{1FF2961F-2C40-444B-8495-429B9DEC5860}" sibTransId="{82DEAE95-0E56-4BC7-B63B-05860DD5AA5A}"/>
    <dgm:cxn modelId="{FDC27ECB-B6FA-45F5-9FE3-506BFDA06987}" srcId="{E73EB61F-F24B-45C6-B189-5E0D2FD4A466}" destId="{56783442-38C4-42B3-B26A-2EF7A7282AB0}" srcOrd="1" destOrd="0" parTransId="{754B61A2-5565-4A87-ACA4-4B4E832F7FB2}" sibTransId="{C3BF4EE8-19C6-43EA-9A9C-41BB9116E208}"/>
    <dgm:cxn modelId="{DDC0BBEA-825D-41E7-A14A-0DC916F8CC3A}" type="presParOf" srcId="{B58AA96B-AAC8-4BFD-A504-87B1B7A2708E}" destId="{DCA4A338-498D-47CD-89EE-BBF856913219}" srcOrd="0" destOrd="0" presId="urn:microsoft.com/office/officeart/2005/8/layout/vList5"/>
    <dgm:cxn modelId="{5CF084B2-FDF9-4A18-8E65-0749DDB29219}" type="presParOf" srcId="{DCA4A338-498D-47CD-89EE-BBF856913219}" destId="{37465B38-B280-4CEC-9A21-2FF224C91CF2}" srcOrd="0" destOrd="0" presId="urn:microsoft.com/office/officeart/2005/8/layout/vList5"/>
    <dgm:cxn modelId="{907AAFD3-C8B8-4816-B6A5-6FD06C8DB08E}" type="presParOf" srcId="{DCA4A338-498D-47CD-89EE-BBF856913219}" destId="{473C279E-4808-4E6C-A64F-EAB2C497072E}" srcOrd="1" destOrd="0" presId="urn:microsoft.com/office/officeart/2005/8/layout/vList5"/>
    <dgm:cxn modelId="{19384D1D-E008-4B7F-80A5-3029E32EAB4F}" type="presParOf" srcId="{B58AA96B-AAC8-4BFD-A504-87B1B7A2708E}" destId="{7A30F348-E8F0-4922-AC6B-328BA964B499}" srcOrd="1" destOrd="0" presId="urn:microsoft.com/office/officeart/2005/8/layout/vList5"/>
    <dgm:cxn modelId="{7AF415A7-D00F-45BE-A91D-ACE95AAFFA19}" type="presParOf" srcId="{B58AA96B-AAC8-4BFD-A504-87B1B7A2708E}" destId="{4CF17410-D777-4625-8F32-1DE1D53C9D32}" srcOrd="2" destOrd="0" presId="urn:microsoft.com/office/officeart/2005/8/layout/vList5"/>
    <dgm:cxn modelId="{99F635C0-2DCA-4DE7-ADD0-B5EDAF51BBF0}" type="presParOf" srcId="{4CF17410-D777-4625-8F32-1DE1D53C9D32}" destId="{9431AE05-F8C1-47C4-A696-063FBEEDA8FF}" srcOrd="0" destOrd="0" presId="urn:microsoft.com/office/officeart/2005/8/layout/vList5"/>
    <dgm:cxn modelId="{3AA5B63D-A163-47F1-9C4F-3D172A5760C3}" type="presParOf" srcId="{4CF17410-D777-4625-8F32-1DE1D53C9D32}" destId="{A8A9CCF7-75D2-42EB-87EE-53145B460B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E9BF57-0DFE-452B-BB49-61215F25D73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36A779B-4B1D-4001-9CED-8F640AA3ECD5}">
      <dgm:prSet custT="1"/>
      <dgm:spPr>
        <a:solidFill>
          <a:schemeClr val="accent6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103 2Phase end connection</a:t>
          </a:r>
          <a:endParaRPr lang="de-DE" sz="1800" dirty="0">
            <a:solidFill>
              <a:schemeClr val="tx1"/>
            </a:solidFill>
          </a:endParaRPr>
        </a:p>
      </dgm:t>
    </dgm:pt>
    <dgm:pt modelId="{3BB48997-D5F2-42C0-B090-028177C94937}" type="parTrans" cxnId="{D0ED4C20-AB94-446E-BA19-FAAFD01CF256}">
      <dgm:prSet/>
      <dgm:spPr/>
      <dgm:t>
        <a:bodyPr/>
        <a:lstStyle/>
        <a:p>
          <a:endParaRPr lang="de-DE"/>
        </a:p>
      </dgm:t>
    </dgm:pt>
    <dgm:pt modelId="{7F9C1716-F7D9-4F41-80ED-1E98788E647B}" type="sibTrans" cxnId="{D0ED4C20-AB94-446E-BA19-FAAFD01CF256}">
      <dgm:prSet/>
      <dgm:spPr/>
      <dgm:t>
        <a:bodyPr/>
        <a:lstStyle/>
        <a:p>
          <a:endParaRPr lang="de-DE"/>
        </a:p>
      </dgm:t>
    </dgm:pt>
    <dgm:pt modelId="{6A8FF51F-BC8A-4ACC-B115-971705FEF066}">
      <dgm:prSet/>
      <dgm:spPr/>
      <dgm:t>
        <a:bodyPr/>
        <a:lstStyle/>
        <a:p>
          <a:pPr rtl="0"/>
          <a:r>
            <a:rPr lang="en-GB" smtClean="0"/>
            <a:t>Supplier DESY</a:t>
          </a:r>
          <a:endParaRPr lang="de-DE"/>
        </a:p>
      </dgm:t>
    </dgm:pt>
    <dgm:pt modelId="{B91FB2D9-BF3F-4EE9-88BA-C6E8E685A48A}" type="parTrans" cxnId="{E399247F-4CF8-4602-B3D1-26633513BA95}">
      <dgm:prSet/>
      <dgm:spPr/>
      <dgm:t>
        <a:bodyPr/>
        <a:lstStyle/>
        <a:p>
          <a:endParaRPr lang="de-DE"/>
        </a:p>
      </dgm:t>
    </dgm:pt>
    <dgm:pt modelId="{2B70E2CF-B1E8-46EF-BBEC-D5A8F7833FE9}" type="sibTrans" cxnId="{E399247F-4CF8-4602-B3D1-26633513BA95}">
      <dgm:prSet/>
      <dgm:spPr/>
      <dgm:t>
        <a:bodyPr/>
        <a:lstStyle/>
        <a:p>
          <a:endParaRPr lang="de-DE"/>
        </a:p>
      </dgm:t>
    </dgm:pt>
    <dgm:pt modelId="{3BBD979C-631F-41DE-990A-4683403FD1D2}">
      <dgm:prSet/>
      <dgm:spPr/>
      <dgm:t>
        <a:bodyPr/>
        <a:lstStyle/>
        <a:p>
          <a:pPr rtl="0"/>
          <a:r>
            <a:rPr lang="en-GB" smtClean="0"/>
            <a:t>36 (+1) at Saclay, rest expected for late summer 2013</a:t>
          </a:r>
          <a:endParaRPr lang="de-DE"/>
        </a:p>
      </dgm:t>
    </dgm:pt>
    <dgm:pt modelId="{2F153FF4-40C5-4F95-A706-33731BF0EA49}" type="parTrans" cxnId="{80B0B7C4-E8B4-4C8D-91A2-1F2D46F12D37}">
      <dgm:prSet/>
      <dgm:spPr/>
      <dgm:t>
        <a:bodyPr/>
        <a:lstStyle/>
        <a:p>
          <a:endParaRPr lang="de-DE"/>
        </a:p>
      </dgm:t>
    </dgm:pt>
    <dgm:pt modelId="{1F11EF26-4A32-4D69-BF01-CBF50E69620C}" type="sibTrans" cxnId="{80B0B7C4-E8B4-4C8D-91A2-1F2D46F12D37}">
      <dgm:prSet/>
      <dgm:spPr/>
      <dgm:t>
        <a:bodyPr/>
        <a:lstStyle/>
        <a:p>
          <a:endParaRPr lang="de-DE"/>
        </a:p>
      </dgm:t>
    </dgm:pt>
    <dgm:pt modelId="{6E3119D0-4850-46A7-B673-9F1F9836EE27}">
      <dgm:prSet custT="1"/>
      <dgm:spPr>
        <a:solidFill>
          <a:schemeClr val="accent6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103 Q-pole pipes</a:t>
          </a:r>
          <a:endParaRPr lang="de-DE" sz="1800" dirty="0">
            <a:solidFill>
              <a:schemeClr val="tx1"/>
            </a:solidFill>
          </a:endParaRPr>
        </a:p>
      </dgm:t>
    </dgm:pt>
    <dgm:pt modelId="{63E909B5-46C0-4367-BA2D-5DB99CE63D37}" type="parTrans" cxnId="{E5BDA385-0349-4C18-B2F5-B0E2AE067564}">
      <dgm:prSet/>
      <dgm:spPr/>
      <dgm:t>
        <a:bodyPr/>
        <a:lstStyle/>
        <a:p>
          <a:endParaRPr lang="de-DE"/>
        </a:p>
      </dgm:t>
    </dgm:pt>
    <dgm:pt modelId="{BDD351D7-E879-4A42-94A1-76E6EEB2FF39}" type="sibTrans" cxnId="{E5BDA385-0349-4C18-B2F5-B0E2AE067564}">
      <dgm:prSet/>
      <dgm:spPr/>
      <dgm:t>
        <a:bodyPr/>
        <a:lstStyle/>
        <a:p>
          <a:endParaRPr lang="de-DE"/>
        </a:p>
      </dgm:t>
    </dgm:pt>
    <dgm:pt modelId="{620ED74E-D5D6-4FC2-AD56-DC23454C1497}">
      <dgm:prSet/>
      <dgm:spPr/>
      <dgm:t>
        <a:bodyPr/>
        <a:lstStyle/>
        <a:p>
          <a:pPr rtl="0"/>
          <a:r>
            <a:rPr lang="en-GB" smtClean="0"/>
            <a:t>Supplier Desy</a:t>
          </a:r>
          <a:endParaRPr lang="de-DE"/>
        </a:p>
      </dgm:t>
    </dgm:pt>
    <dgm:pt modelId="{1E526B06-B53F-4D89-BC91-A3C14B18FC73}" type="parTrans" cxnId="{EF75FFED-6FF8-4DA6-B837-965AB6E49177}">
      <dgm:prSet/>
      <dgm:spPr/>
      <dgm:t>
        <a:bodyPr/>
        <a:lstStyle/>
        <a:p>
          <a:endParaRPr lang="de-DE"/>
        </a:p>
      </dgm:t>
    </dgm:pt>
    <dgm:pt modelId="{72E5FEE5-135C-4C71-B4C5-AABB72F79B60}" type="sibTrans" cxnId="{EF75FFED-6FF8-4DA6-B837-965AB6E49177}">
      <dgm:prSet/>
      <dgm:spPr/>
      <dgm:t>
        <a:bodyPr/>
        <a:lstStyle/>
        <a:p>
          <a:endParaRPr lang="de-DE"/>
        </a:p>
      </dgm:t>
    </dgm:pt>
    <dgm:pt modelId="{3D9B900A-C588-4092-88A7-C03862F48D3E}">
      <dgm:prSet/>
      <dgm:spPr/>
      <dgm:t>
        <a:bodyPr/>
        <a:lstStyle/>
        <a:p>
          <a:pPr rtl="0"/>
          <a:r>
            <a:rPr lang="en-GB" smtClean="0"/>
            <a:t>38 (+1) at Saclay</a:t>
          </a:r>
          <a:endParaRPr lang="de-DE"/>
        </a:p>
      </dgm:t>
    </dgm:pt>
    <dgm:pt modelId="{900A5075-7683-4209-99E4-8FB2B216312D}" type="parTrans" cxnId="{F155D4DE-48E1-4156-BA75-9534024B7B2A}">
      <dgm:prSet/>
      <dgm:spPr/>
      <dgm:t>
        <a:bodyPr/>
        <a:lstStyle/>
        <a:p>
          <a:endParaRPr lang="de-DE"/>
        </a:p>
      </dgm:t>
    </dgm:pt>
    <dgm:pt modelId="{88D96B78-5005-4D51-872E-734FF828236A}" type="sibTrans" cxnId="{F155D4DE-48E1-4156-BA75-9534024B7B2A}">
      <dgm:prSet/>
      <dgm:spPr/>
      <dgm:t>
        <a:bodyPr/>
        <a:lstStyle/>
        <a:p>
          <a:endParaRPr lang="de-DE"/>
        </a:p>
      </dgm:t>
    </dgm:pt>
    <dgm:pt modelId="{EF5F119E-1C7E-4A4C-8CB6-74FB11B500EF}">
      <dgm:prSet/>
      <dgm:spPr/>
      <dgm:t>
        <a:bodyPr/>
        <a:lstStyle/>
        <a:p>
          <a:pPr rtl="0"/>
          <a:r>
            <a:rPr lang="en-GB" smtClean="0"/>
            <a:t>Rest expected for late summer 2013</a:t>
          </a:r>
          <a:endParaRPr lang="de-DE"/>
        </a:p>
      </dgm:t>
    </dgm:pt>
    <dgm:pt modelId="{9518297A-7C20-4C53-9A6C-736FC291713E}" type="parTrans" cxnId="{32565D00-F156-4859-B090-97950B567A56}">
      <dgm:prSet/>
      <dgm:spPr/>
      <dgm:t>
        <a:bodyPr/>
        <a:lstStyle/>
        <a:p>
          <a:endParaRPr lang="de-DE"/>
        </a:p>
      </dgm:t>
    </dgm:pt>
    <dgm:pt modelId="{8468580D-4C82-4628-BA72-60E42F2FD03A}" type="sibTrans" cxnId="{32565D00-F156-4859-B090-97950B567A56}">
      <dgm:prSet/>
      <dgm:spPr/>
      <dgm:t>
        <a:bodyPr/>
        <a:lstStyle/>
        <a:p>
          <a:endParaRPr lang="de-DE"/>
        </a:p>
      </dgm:t>
    </dgm:pt>
    <dgm:pt modelId="{DD67DB88-727A-49FA-85E5-D6840F4D84DE}">
      <dgm:prSet custT="1"/>
      <dgm:spPr>
        <a:solidFill>
          <a:schemeClr val="accent6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103 Ti gate valve supports</a:t>
          </a:r>
          <a:endParaRPr lang="de-DE" sz="1800" dirty="0">
            <a:solidFill>
              <a:schemeClr val="tx1"/>
            </a:solidFill>
          </a:endParaRPr>
        </a:p>
      </dgm:t>
    </dgm:pt>
    <dgm:pt modelId="{0CEA5D71-2E7C-415D-845B-AA63692821D7}" type="parTrans" cxnId="{F68400D5-DF8D-4162-B9F2-49FE473557E8}">
      <dgm:prSet/>
      <dgm:spPr/>
      <dgm:t>
        <a:bodyPr/>
        <a:lstStyle/>
        <a:p>
          <a:endParaRPr lang="de-DE"/>
        </a:p>
      </dgm:t>
    </dgm:pt>
    <dgm:pt modelId="{E732EB69-60EF-44E5-9778-3D069C9A6663}" type="sibTrans" cxnId="{F68400D5-DF8D-4162-B9F2-49FE473557E8}">
      <dgm:prSet/>
      <dgm:spPr/>
      <dgm:t>
        <a:bodyPr/>
        <a:lstStyle/>
        <a:p>
          <a:endParaRPr lang="de-DE"/>
        </a:p>
      </dgm:t>
    </dgm:pt>
    <dgm:pt modelId="{EEFB1F99-2617-46BF-BBB5-30F3883DD0FE}">
      <dgm:prSet/>
      <dgm:spPr/>
      <dgm:t>
        <a:bodyPr/>
        <a:lstStyle/>
        <a:p>
          <a:pPr rtl="0"/>
          <a:r>
            <a:rPr lang="en-GB" smtClean="0"/>
            <a:t>Supplier DESY</a:t>
          </a:r>
          <a:endParaRPr lang="de-DE"/>
        </a:p>
      </dgm:t>
    </dgm:pt>
    <dgm:pt modelId="{76FCA86E-8449-470E-84D0-C87AE5A4FE5E}" type="parTrans" cxnId="{FC92709E-E034-452E-9E57-5D67CF7A7573}">
      <dgm:prSet/>
      <dgm:spPr/>
      <dgm:t>
        <a:bodyPr/>
        <a:lstStyle/>
        <a:p>
          <a:endParaRPr lang="de-DE"/>
        </a:p>
      </dgm:t>
    </dgm:pt>
    <dgm:pt modelId="{0CCB6B9B-729D-45D7-9D57-476645AFB693}" type="sibTrans" cxnId="{FC92709E-E034-452E-9E57-5D67CF7A7573}">
      <dgm:prSet/>
      <dgm:spPr/>
      <dgm:t>
        <a:bodyPr/>
        <a:lstStyle/>
        <a:p>
          <a:endParaRPr lang="de-DE"/>
        </a:p>
      </dgm:t>
    </dgm:pt>
    <dgm:pt modelId="{2F94BB24-5CEA-46DE-86C1-35D768605ED9}">
      <dgm:prSet/>
      <dgm:spPr/>
      <dgm:t>
        <a:bodyPr/>
        <a:lstStyle/>
        <a:p>
          <a:pPr rtl="0"/>
          <a:r>
            <a:rPr lang="en-GB" dirty="0" smtClean="0"/>
            <a:t>102 (+1) at </a:t>
          </a:r>
          <a:r>
            <a:rPr lang="en-GB" dirty="0" err="1" smtClean="0"/>
            <a:t>Saclay</a:t>
          </a:r>
          <a:endParaRPr lang="de-DE" dirty="0"/>
        </a:p>
      </dgm:t>
    </dgm:pt>
    <dgm:pt modelId="{6A064E19-71CC-4061-AEDC-7469EC223770}" type="parTrans" cxnId="{9111C623-C4F2-453F-A5CD-406A865DB3C8}">
      <dgm:prSet/>
      <dgm:spPr/>
      <dgm:t>
        <a:bodyPr/>
        <a:lstStyle/>
        <a:p>
          <a:endParaRPr lang="de-DE"/>
        </a:p>
      </dgm:t>
    </dgm:pt>
    <dgm:pt modelId="{137326ED-5952-45C9-A297-B225971FE75B}" type="sibTrans" cxnId="{9111C623-C4F2-453F-A5CD-406A865DB3C8}">
      <dgm:prSet/>
      <dgm:spPr/>
      <dgm:t>
        <a:bodyPr/>
        <a:lstStyle/>
        <a:p>
          <a:endParaRPr lang="de-DE"/>
        </a:p>
      </dgm:t>
    </dgm:pt>
    <dgm:pt modelId="{967B85D1-D685-4925-96E6-241E945193EF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103 x 8 Tuner motor cables harness</a:t>
          </a:r>
          <a:endParaRPr lang="de-DE" sz="1800" dirty="0">
            <a:solidFill>
              <a:schemeClr val="tx1"/>
            </a:solidFill>
          </a:endParaRPr>
        </a:p>
      </dgm:t>
    </dgm:pt>
    <dgm:pt modelId="{55F26879-6453-4CDD-A51F-C1BA3D34B406}" type="parTrans" cxnId="{01E2A205-C2B2-4AB8-9179-CBC35690360F}">
      <dgm:prSet/>
      <dgm:spPr/>
      <dgm:t>
        <a:bodyPr/>
        <a:lstStyle/>
        <a:p>
          <a:endParaRPr lang="de-DE"/>
        </a:p>
      </dgm:t>
    </dgm:pt>
    <dgm:pt modelId="{31149F2A-A664-4469-BE03-E5498DCC036C}" type="sibTrans" cxnId="{01E2A205-C2B2-4AB8-9179-CBC35690360F}">
      <dgm:prSet/>
      <dgm:spPr/>
      <dgm:t>
        <a:bodyPr/>
        <a:lstStyle/>
        <a:p>
          <a:endParaRPr lang="de-DE"/>
        </a:p>
      </dgm:t>
    </dgm:pt>
    <dgm:pt modelId="{71A54E24-247A-4ADD-9E1B-F0B944207D4B}">
      <dgm:prSet/>
      <dgm:spPr/>
      <dgm:t>
        <a:bodyPr/>
        <a:lstStyle/>
        <a:p>
          <a:pPr rtl="0"/>
          <a:r>
            <a:rPr lang="en-GB" smtClean="0"/>
            <a:t>Supplier DESY</a:t>
          </a:r>
          <a:endParaRPr lang="de-DE"/>
        </a:p>
      </dgm:t>
    </dgm:pt>
    <dgm:pt modelId="{F7AAFA98-C567-4FA4-A10A-C8E1802F01FC}" type="parTrans" cxnId="{8185CC00-5F0E-46FA-82AB-E1350D3188AF}">
      <dgm:prSet/>
      <dgm:spPr/>
      <dgm:t>
        <a:bodyPr/>
        <a:lstStyle/>
        <a:p>
          <a:endParaRPr lang="de-DE"/>
        </a:p>
      </dgm:t>
    </dgm:pt>
    <dgm:pt modelId="{718E1E70-D4B6-432F-8B66-9EF9043411A5}" type="sibTrans" cxnId="{8185CC00-5F0E-46FA-82AB-E1350D3188AF}">
      <dgm:prSet/>
      <dgm:spPr/>
      <dgm:t>
        <a:bodyPr/>
        <a:lstStyle/>
        <a:p>
          <a:endParaRPr lang="de-DE"/>
        </a:p>
      </dgm:t>
    </dgm:pt>
    <dgm:pt modelId="{6E077D65-8398-42DE-87A9-B90CC7DDDAB6}">
      <dgm:prSet/>
      <dgm:spPr/>
      <dgm:t>
        <a:bodyPr/>
        <a:lstStyle/>
        <a:p>
          <a:pPr rtl="0"/>
          <a:r>
            <a:rPr lang="en-GB" dirty="0" smtClean="0"/>
            <a:t>30 (+1) at </a:t>
          </a:r>
          <a:r>
            <a:rPr lang="en-GB" dirty="0" err="1" smtClean="0"/>
            <a:t>Saclay</a:t>
          </a:r>
          <a:r>
            <a:rPr lang="en-GB" dirty="0" smtClean="0"/>
            <a:t>, rest expected for late summer 2013</a:t>
          </a:r>
          <a:endParaRPr lang="de-DE" dirty="0"/>
        </a:p>
      </dgm:t>
    </dgm:pt>
    <dgm:pt modelId="{3C9C6575-8CBE-44B4-9B3D-4E837DAFFA57}" type="parTrans" cxnId="{2338DCDB-D91E-4E0C-8BEC-0B9ABE9807CC}">
      <dgm:prSet/>
      <dgm:spPr/>
      <dgm:t>
        <a:bodyPr/>
        <a:lstStyle/>
        <a:p>
          <a:endParaRPr lang="de-DE"/>
        </a:p>
      </dgm:t>
    </dgm:pt>
    <dgm:pt modelId="{01C64BF4-78BF-43F8-AA8A-D973B2A19CAA}" type="sibTrans" cxnId="{2338DCDB-D91E-4E0C-8BEC-0B9ABE9807CC}">
      <dgm:prSet/>
      <dgm:spPr/>
      <dgm:t>
        <a:bodyPr/>
        <a:lstStyle/>
        <a:p>
          <a:endParaRPr lang="de-DE"/>
        </a:p>
      </dgm:t>
    </dgm:pt>
    <dgm:pt modelId="{7DCB0662-82B2-4784-9CDF-F273E6D57A5F}" type="pres">
      <dgm:prSet presAssocID="{ADE9BF57-0DFE-452B-BB49-61215F25D7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F3853F8-D95B-43FA-938B-B289E2156F31}" type="pres">
      <dgm:prSet presAssocID="{E36A779B-4B1D-4001-9CED-8F640AA3ECD5}" presName="linNode" presStyleCnt="0"/>
      <dgm:spPr/>
    </dgm:pt>
    <dgm:pt modelId="{3E2E84D3-5F03-4111-B713-47420D53D4ED}" type="pres">
      <dgm:prSet presAssocID="{E36A779B-4B1D-4001-9CED-8F640AA3ECD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D60FDD4-4640-4AD6-8E70-D5F66F316B48}" type="pres">
      <dgm:prSet presAssocID="{E36A779B-4B1D-4001-9CED-8F640AA3ECD5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42A4CEF-8AAE-4E5E-99F3-C40401D35128}" type="pres">
      <dgm:prSet presAssocID="{7F9C1716-F7D9-4F41-80ED-1E98788E647B}" presName="sp" presStyleCnt="0"/>
      <dgm:spPr/>
    </dgm:pt>
    <dgm:pt modelId="{3145519C-E033-4179-A0A8-D087F2C85C47}" type="pres">
      <dgm:prSet presAssocID="{6E3119D0-4850-46A7-B673-9F1F9836EE27}" presName="linNode" presStyleCnt="0"/>
      <dgm:spPr/>
    </dgm:pt>
    <dgm:pt modelId="{0E2DC067-C3D6-4F2F-8D6D-F5A07C887923}" type="pres">
      <dgm:prSet presAssocID="{6E3119D0-4850-46A7-B673-9F1F9836EE27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6BE3D6-5315-4E13-B706-27ADC57F7ECE}" type="pres">
      <dgm:prSet presAssocID="{6E3119D0-4850-46A7-B673-9F1F9836EE27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DA3F316-9DF2-457C-93BC-291CF606096A}" type="pres">
      <dgm:prSet presAssocID="{BDD351D7-E879-4A42-94A1-76E6EEB2FF39}" presName="sp" presStyleCnt="0"/>
      <dgm:spPr/>
    </dgm:pt>
    <dgm:pt modelId="{E7CA821A-F2BA-4BC4-9A63-97EB3FF7F442}" type="pres">
      <dgm:prSet presAssocID="{DD67DB88-727A-49FA-85E5-D6840F4D84DE}" presName="linNode" presStyleCnt="0"/>
      <dgm:spPr/>
    </dgm:pt>
    <dgm:pt modelId="{2A384799-BE19-41C0-A194-8CB522AE8D8B}" type="pres">
      <dgm:prSet presAssocID="{DD67DB88-727A-49FA-85E5-D6840F4D84DE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EEE3CB1-209C-405D-B4F8-C674F73D1664}" type="pres">
      <dgm:prSet presAssocID="{DD67DB88-727A-49FA-85E5-D6840F4D84DE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C9B1173-A6F9-43E3-B210-13B74963E782}" type="pres">
      <dgm:prSet presAssocID="{E732EB69-60EF-44E5-9778-3D069C9A6663}" presName="sp" presStyleCnt="0"/>
      <dgm:spPr/>
    </dgm:pt>
    <dgm:pt modelId="{B0EE37B5-0311-4572-B1F0-4E38ACAEC12C}" type="pres">
      <dgm:prSet presAssocID="{967B85D1-D685-4925-96E6-241E945193EF}" presName="linNode" presStyleCnt="0"/>
      <dgm:spPr/>
    </dgm:pt>
    <dgm:pt modelId="{09FDB8FC-83DB-46D6-826D-4850AB5E2C67}" type="pres">
      <dgm:prSet presAssocID="{967B85D1-D685-4925-96E6-241E945193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E803D42-7249-45BE-849A-21D173A88525}" type="pres">
      <dgm:prSet presAssocID="{967B85D1-D685-4925-96E6-241E945193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899917C0-8AE1-4D5B-B753-DBCAAAC80024}" type="presOf" srcId="{3BBD979C-631F-41DE-990A-4683403FD1D2}" destId="{3D60FDD4-4640-4AD6-8E70-D5F66F316B48}" srcOrd="0" destOrd="1" presId="urn:microsoft.com/office/officeart/2005/8/layout/vList5"/>
    <dgm:cxn modelId="{FC92709E-E034-452E-9E57-5D67CF7A7573}" srcId="{DD67DB88-727A-49FA-85E5-D6840F4D84DE}" destId="{EEFB1F99-2617-46BF-BBB5-30F3883DD0FE}" srcOrd="0" destOrd="0" parTransId="{76FCA86E-8449-470E-84D0-C87AE5A4FE5E}" sibTransId="{0CCB6B9B-729D-45D7-9D57-476645AFB693}"/>
    <dgm:cxn modelId="{F1C0C732-CA2E-4005-8B33-C8E328028543}" type="presOf" srcId="{6E3119D0-4850-46A7-B673-9F1F9836EE27}" destId="{0E2DC067-C3D6-4F2F-8D6D-F5A07C887923}" srcOrd="0" destOrd="0" presId="urn:microsoft.com/office/officeart/2005/8/layout/vList5"/>
    <dgm:cxn modelId="{2338DCDB-D91E-4E0C-8BEC-0B9ABE9807CC}" srcId="{967B85D1-D685-4925-96E6-241E945193EF}" destId="{6E077D65-8398-42DE-87A9-B90CC7DDDAB6}" srcOrd="1" destOrd="0" parTransId="{3C9C6575-8CBE-44B4-9B3D-4E837DAFFA57}" sibTransId="{01C64BF4-78BF-43F8-AA8A-D973B2A19CAA}"/>
    <dgm:cxn modelId="{6BBA7628-CCE6-41F4-B8CA-79FDE4E74F6F}" type="presOf" srcId="{620ED74E-D5D6-4FC2-AD56-DC23454C1497}" destId="{826BE3D6-5315-4E13-B706-27ADC57F7ECE}" srcOrd="0" destOrd="0" presId="urn:microsoft.com/office/officeart/2005/8/layout/vList5"/>
    <dgm:cxn modelId="{8AE4CB48-AC9E-4203-809D-E4E0D29DC2EA}" type="presOf" srcId="{DD67DB88-727A-49FA-85E5-D6840F4D84DE}" destId="{2A384799-BE19-41C0-A194-8CB522AE8D8B}" srcOrd="0" destOrd="0" presId="urn:microsoft.com/office/officeart/2005/8/layout/vList5"/>
    <dgm:cxn modelId="{EC76651E-7E85-4514-AFF9-B1092144E939}" type="presOf" srcId="{967B85D1-D685-4925-96E6-241E945193EF}" destId="{09FDB8FC-83DB-46D6-826D-4850AB5E2C67}" srcOrd="0" destOrd="0" presId="urn:microsoft.com/office/officeart/2005/8/layout/vList5"/>
    <dgm:cxn modelId="{4741FB2C-C742-4E36-B789-2E8414D216B7}" type="presOf" srcId="{6E077D65-8398-42DE-87A9-B90CC7DDDAB6}" destId="{9E803D42-7249-45BE-849A-21D173A88525}" srcOrd="0" destOrd="1" presId="urn:microsoft.com/office/officeart/2005/8/layout/vList5"/>
    <dgm:cxn modelId="{99EE0209-D68F-44F2-808B-52CB1D0CDA4D}" type="presOf" srcId="{EEFB1F99-2617-46BF-BBB5-30F3883DD0FE}" destId="{2EEE3CB1-209C-405D-B4F8-C674F73D1664}" srcOrd="0" destOrd="0" presId="urn:microsoft.com/office/officeart/2005/8/layout/vList5"/>
    <dgm:cxn modelId="{D0ED4C20-AB94-446E-BA19-FAAFD01CF256}" srcId="{ADE9BF57-0DFE-452B-BB49-61215F25D737}" destId="{E36A779B-4B1D-4001-9CED-8F640AA3ECD5}" srcOrd="0" destOrd="0" parTransId="{3BB48997-D5F2-42C0-B090-028177C94937}" sibTransId="{7F9C1716-F7D9-4F41-80ED-1E98788E647B}"/>
    <dgm:cxn modelId="{A9BB0491-1586-43B3-A6A3-B1E8A26B4FF3}" type="presOf" srcId="{E36A779B-4B1D-4001-9CED-8F640AA3ECD5}" destId="{3E2E84D3-5F03-4111-B713-47420D53D4ED}" srcOrd="0" destOrd="0" presId="urn:microsoft.com/office/officeart/2005/8/layout/vList5"/>
    <dgm:cxn modelId="{F00F1A4B-33D4-478F-BC82-2526F6B42800}" type="presOf" srcId="{ADE9BF57-0DFE-452B-BB49-61215F25D737}" destId="{7DCB0662-82B2-4784-9CDF-F273E6D57A5F}" srcOrd="0" destOrd="0" presId="urn:microsoft.com/office/officeart/2005/8/layout/vList5"/>
    <dgm:cxn modelId="{E399247F-4CF8-4602-B3D1-26633513BA95}" srcId="{E36A779B-4B1D-4001-9CED-8F640AA3ECD5}" destId="{6A8FF51F-BC8A-4ACC-B115-971705FEF066}" srcOrd="0" destOrd="0" parTransId="{B91FB2D9-BF3F-4EE9-88BA-C6E8E685A48A}" sibTransId="{2B70E2CF-B1E8-46EF-BBEC-D5A8F7833FE9}"/>
    <dgm:cxn modelId="{F68400D5-DF8D-4162-B9F2-49FE473557E8}" srcId="{ADE9BF57-0DFE-452B-BB49-61215F25D737}" destId="{DD67DB88-727A-49FA-85E5-D6840F4D84DE}" srcOrd="2" destOrd="0" parTransId="{0CEA5D71-2E7C-415D-845B-AA63692821D7}" sibTransId="{E732EB69-60EF-44E5-9778-3D069C9A6663}"/>
    <dgm:cxn modelId="{01E2A205-C2B2-4AB8-9179-CBC35690360F}" srcId="{ADE9BF57-0DFE-452B-BB49-61215F25D737}" destId="{967B85D1-D685-4925-96E6-241E945193EF}" srcOrd="3" destOrd="0" parTransId="{55F26879-6453-4CDD-A51F-C1BA3D34B406}" sibTransId="{31149F2A-A664-4469-BE03-E5498DCC036C}"/>
    <dgm:cxn modelId="{8185CC00-5F0E-46FA-82AB-E1350D3188AF}" srcId="{967B85D1-D685-4925-96E6-241E945193EF}" destId="{71A54E24-247A-4ADD-9E1B-F0B944207D4B}" srcOrd="0" destOrd="0" parTransId="{F7AAFA98-C567-4FA4-A10A-C8E1802F01FC}" sibTransId="{718E1E70-D4B6-432F-8B66-9EF9043411A5}"/>
    <dgm:cxn modelId="{B7E846CD-7D42-4870-AEFF-9DD71A205619}" type="presOf" srcId="{EF5F119E-1C7E-4A4C-8CB6-74FB11B500EF}" destId="{826BE3D6-5315-4E13-B706-27ADC57F7ECE}" srcOrd="0" destOrd="2" presId="urn:microsoft.com/office/officeart/2005/8/layout/vList5"/>
    <dgm:cxn modelId="{9111C623-C4F2-453F-A5CD-406A865DB3C8}" srcId="{DD67DB88-727A-49FA-85E5-D6840F4D84DE}" destId="{2F94BB24-5CEA-46DE-86C1-35D768605ED9}" srcOrd="1" destOrd="0" parTransId="{6A064E19-71CC-4061-AEDC-7469EC223770}" sibTransId="{137326ED-5952-45C9-A297-B225971FE75B}"/>
    <dgm:cxn modelId="{80B0B7C4-E8B4-4C8D-91A2-1F2D46F12D37}" srcId="{E36A779B-4B1D-4001-9CED-8F640AA3ECD5}" destId="{3BBD979C-631F-41DE-990A-4683403FD1D2}" srcOrd="1" destOrd="0" parTransId="{2F153FF4-40C5-4F95-A706-33731BF0EA49}" sibTransId="{1F11EF26-4A32-4D69-BF01-CBF50E69620C}"/>
    <dgm:cxn modelId="{E5BDA385-0349-4C18-B2F5-B0E2AE067564}" srcId="{ADE9BF57-0DFE-452B-BB49-61215F25D737}" destId="{6E3119D0-4850-46A7-B673-9F1F9836EE27}" srcOrd="1" destOrd="0" parTransId="{63E909B5-46C0-4367-BA2D-5DB99CE63D37}" sibTransId="{BDD351D7-E879-4A42-94A1-76E6EEB2FF39}"/>
    <dgm:cxn modelId="{32565D00-F156-4859-B090-97950B567A56}" srcId="{6E3119D0-4850-46A7-B673-9F1F9836EE27}" destId="{EF5F119E-1C7E-4A4C-8CB6-74FB11B500EF}" srcOrd="2" destOrd="0" parTransId="{9518297A-7C20-4C53-9A6C-736FC291713E}" sibTransId="{8468580D-4C82-4628-BA72-60E42F2FD03A}"/>
    <dgm:cxn modelId="{190904BE-922A-47D5-B605-439B87A6CC15}" type="presOf" srcId="{3D9B900A-C588-4092-88A7-C03862F48D3E}" destId="{826BE3D6-5315-4E13-B706-27ADC57F7ECE}" srcOrd="0" destOrd="1" presId="urn:microsoft.com/office/officeart/2005/8/layout/vList5"/>
    <dgm:cxn modelId="{46CDF2F8-9CE9-42B8-9270-B63197B7F263}" type="presOf" srcId="{2F94BB24-5CEA-46DE-86C1-35D768605ED9}" destId="{2EEE3CB1-209C-405D-B4F8-C674F73D1664}" srcOrd="0" destOrd="1" presId="urn:microsoft.com/office/officeart/2005/8/layout/vList5"/>
    <dgm:cxn modelId="{52BBA099-B954-4E33-9042-9A9F08EB1341}" type="presOf" srcId="{71A54E24-247A-4ADD-9E1B-F0B944207D4B}" destId="{9E803D42-7249-45BE-849A-21D173A88525}" srcOrd="0" destOrd="0" presId="urn:microsoft.com/office/officeart/2005/8/layout/vList5"/>
    <dgm:cxn modelId="{E3599C5A-581F-483C-BD76-21CEE20C0915}" type="presOf" srcId="{6A8FF51F-BC8A-4ACC-B115-971705FEF066}" destId="{3D60FDD4-4640-4AD6-8E70-D5F66F316B48}" srcOrd="0" destOrd="0" presId="urn:microsoft.com/office/officeart/2005/8/layout/vList5"/>
    <dgm:cxn modelId="{EF75FFED-6FF8-4DA6-B837-965AB6E49177}" srcId="{6E3119D0-4850-46A7-B673-9F1F9836EE27}" destId="{620ED74E-D5D6-4FC2-AD56-DC23454C1497}" srcOrd="0" destOrd="0" parTransId="{1E526B06-B53F-4D89-BC91-A3C14B18FC73}" sibTransId="{72E5FEE5-135C-4C71-B4C5-AABB72F79B60}"/>
    <dgm:cxn modelId="{F155D4DE-48E1-4156-BA75-9534024B7B2A}" srcId="{6E3119D0-4850-46A7-B673-9F1F9836EE27}" destId="{3D9B900A-C588-4092-88A7-C03862F48D3E}" srcOrd="1" destOrd="0" parTransId="{900A5075-7683-4209-99E4-8FB2B216312D}" sibTransId="{88D96B78-5005-4D51-872E-734FF828236A}"/>
    <dgm:cxn modelId="{6A547C15-D56E-418A-AE09-0B03A7358B44}" type="presParOf" srcId="{7DCB0662-82B2-4784-9CDF-F273E6D57A5F}" destId="{5F3853F8-D95B-43FA-938B-B289E2156F31}" srcOrd="0" destOrd="0" presId="urn:microsoft.com/office/officeart/2005/8/layout/vList5"/>
    <dgm:cxn modelId="{7C9C66E2-5082-4351-898C-6F16FC011C4F}" type="presParOf" srcId="{5F3853F8-D95B-43FA-938B-B289E2156F31}" destId="{3E2E84D3-5F03-4111-B713-47420D53D4ED}" srcOrd="0" destOrd="0" presId="urn:microsoft.com/office/officeart/2005/8/layout/vList5"/>
    <dgm:cxn modelId="{06F6FF1D-BF5E-4FE0-9D4B-F5D1E20FFC05}" type="presParOf" srcId="{5F3853F8-D95B-43FA-938B-B289E2156F31}" destId="{3D60FDD4-4640-4AD6-8E70-D5F66F316B48}" srcOrd="1" destOrd="0" presId="urn:microsoft.com/office/officeart/2005/8/layout/vList5"/>
    <dgm:cxn modelId="{BF3E24FB-67CC-482E-B233-E0F9BBF445B0}" type="presParOf" srcId="{7DCB0662-82B2-4784-9CDF-F273E6D57A5F}" destId="{542A4CEF-8AAE-4E5E-99F3-C40401D35128}" srcOrd="1" destOrd="0" presId="urn:microsoft.com/office/officeart/2005/8/layout/vList5"/>
    <dgm:cxn modelId="{6FA1D6FB-8B1E-4CEE-BFF7-59395C4D609D}" type="presParOf" srcId="{7DCB0662-82B2-4784-9CDF-F273E6D57A5F}" destId="{3145519C-E033-4179-A0A8-D087F2C85C47}" srcOrd="2" destOrd="0" presId="urn:microsoft.com/office/officeart/2005/8/layout/vList5"/>
    <dgm:cxn modelId="{F537A06A-64D8-494D-A631-6EAC0BF9A0EC}" type="presParOf" srcId="{3145519C-E033-4179-A0A8-D087F2C85C47}" destId="{0E2DC067-C3D6-4F2F-8D6D-F5A07C887923}" srcOrd="0" destOrd="0" presId="urn:microsoft.com/office/officeart/2005/8/layout/vList5"/>
    <dgm:cxn modelId="{927F45EA-C841-4FA9-9436-FEC07695E807}" type="presParOf" srcId="{3145519C-E033-4179-A0A8-D087F2C85C47}" destId="{826BE3D6-5315-4E13-B706-27ADC57F7ECE}" srcOrd="1" destOrd="0" presId="urn:microsoft.com/office/officeart/2005/8/layout/vList5"/>
    <dgm:cxn modelId="{5F4DC4A0-50D9-451A-BE7A-188F5C48ECE6}" type="presParOf" srcId="{7DCB0662-82B2-4784-9CDF-F273E6D57A5F}" destId="{2DA3F316-9DF2-457C-93BC-291CF606096A}" srcOrd="3" destOrd="0" presId="urn:microsoft.com/office/officeart/2005/8/layout/vList5"/>
    <dgm:cxn modelId="{DE40ECA9-6A21-42E5-949E-A07590C7A85C}" type="presParOf" srcId="{7DCB0662-82B2-4784-9CDF-F273E6D57A5F}" destId="{E7CA821A-F2BA-4BC4-9A63-97EB3FF7F442}" srcOrd="4" destOrd="0" presId="urn:microsoft.com/office/officeart/2005/8/layout/vList5"/>
    <dgm:cxn modelId="{514C52CA-0B97-4592-9106-72A7BC49392C}" type="presParOf" srcId="{E7CA821A-F2BA-4BC4-9A63-97EB3FF7F442}" destId="{2A384799-BE19-41C0-A194-8CB522AE8D8B}" srcOrd="0" destOrd="0" presId="urn:microsoft.com/office/officeart/2005/8/layout/vList5"/>
    <dgm:cxn modelId="{A45A9132-D80F-4382-AE8B-1CE514F3132C}" type="presParOf" srcId="{E7CA821A-F2BA-4BC4-9A63-97EB3FF7F442}" destId="{2EEE3CB1-209C-405D-B4F8-C674F73D1664}" srcOrd="1" destOrd="0" presId="urn:microsoft.com/office/officeart/2005/8/layout/vList5"/>
    <dgm:cxn modelId="{38E11165-DAE4-42AA-A731-9CBE80613672}" type="presParOf" srcId="{7DCB0662-82B2-4784-9CDF-F273E6D57A5F}" destId="{6C9B1173-A6F9-43E3-B210-13B74963E782}" srcOrd="5" destOrd="0" presId="urn:microsoft.com/office/officeart/2005/8/layout/vList5"/>
    <dgm:cxn modelId="{1C1E7F87-FD56-4FA2-B930-0CAF585B7DDA}" type="presParOf" srcId="{7DCB0662-82B2-4784-9CDF-F273E6D57A5F}" destId="{B0EE37B5-0311-4572-B1F0-4E38ACAEC12C}" srcOrd="6" destOrd="0" presId="urn:microsoft.com/office/officeart/2005/8/layout/vList5"/>
    <dgm:cxn modelId="{8A6D766E-8CAD-4001-A65D-115C2DBC6DA4}" type="presParOf" srcId="{B0EE37B5-0311-4572-B1F0-4E38ACAEC12C}" destId="{09FDB8FC-83DB-46D6-826D-4850AB5E2C67}" srcOrd="0" destOrd="0" presId="urn:microsoft.com/office/officeart/2005/8/layout/vList5"/>
    <dgm:cxn modelId="{2227A0D1-F31C-4008-B2C4-4A68AEB7D47D}" type="presParOf" srcId="{B0EE37B5-0311-4572-B1F0-4E38ACAEC12C}" destId="{9E803D42-7249-45BE-849A-21D173A8852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882962-7898-48A9-8703-28B63BE8949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1E01C7D-0DCF-4935-A5F7-2CE3DA30105C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103 x 17 CERNOX Temperature sensors</a:t>
          </a:r>
          <a:endParaRPr lang="de-DE" sz="1800" dirty="0">
            <a:solidFill>
              <a:schemeClr val="tx1"/>
            </a:solidFill>
          </a:endParaRPr>
        </a:p>
      </dgm:t>
    </dgm:pt>
    <dgm:pt modelId="{A2D90F7D-6269-45CD-8EB7-0280051F8E4F}" type="parTrans" cxnId="{980CBA73-B618-4F58-B3B3-3292BB8F506F}">
      <dgm:prSet/>
      <dgm:spPr/>
      <dgm:t>
        <a:bodyPr/>
        <a:lstStyle/>
        <a:p>
          <a:endParaRPr lang="de-DE"/>
        </a:p>
      </dgm:t>
    </dgm:pt>
    <dgm:pt modelId="{9388EB9C-E5FD-469A-B12D-D326ADE7D402}" type="sibTrans" cxnId="{980CBA73-B618-4F58-B3B3-3292BB8F506F}">
      <dgm:prSet/>
      <dgm:spPr/>
      <dgm:t>
        <a:bodyPr/>
        <a:lstStyle/>
        <a:p>
          <a:endParaRPr lang="de-DE"/>
        </a:p>
      </dgm:t>
    </dgm:pt>
    <dgm:pt modelId="{4E1CF79C-DFB6-46BE-98A6-6E4F73DB6238}">
      <dgm:prSet/>
      <dgm:spPr/>
      <dgm:t>
        <a:bodyPr/>
        <a:lstStyle/>
        <a:p>
          <a:pPr rtl="0"/>
          <a:r>
            <a:rPr lang="en-GB" smtClean="0"/>
            <a:t>Supplier DESY</a:t>
          </a:r>
          <a:endParaRPr lang="de-DE"/>
        </a:p>
      </dgm:t>
    </dgm:pt>
    <dgm:pt modelId="{4F57BF40-E472-4524-BA48-92ACA1C07B10}" type="parTrans" cxnId="{3D8C2094-E4E0-40FF-8D68-3E54A6DFA501}">
      <dgm:prSet/>
      <dgm:spPr/>
      <dgm:t>
        <a:bodyPr/>
        <a:lstStyle/>
        <a:p>
          <a:endParaRPr lang="de-DE"/>
        </a:p>
      </dgm:t>
    </dgm:pt>
    <dgm:pt modelId="{B7D07CE6-3357-48CB-A12F-81E3D6029BCF}" type="sibTrans" cxnId="{3D8C2094-E4E0-40FF-8D68-3E54A6DFA501}">
      <dgm:prSet/>
      <dgm:spPr/>
      <dgm:t>
        <a:bodyPr/>
        <a:lstStyle/>
        <a:p>
          <a:endParaRPr lang="de-DE"/>
        </a:p>
      </dgm:t>
    </dgm:pt>
    <dgm:pt modelId="{A84E3FC7-6C69-408B-9B06-4739DC1E8825}">
      <dgm:prSet/>
      <dgm:spPr/>
      <dgm:t>
        <a:bodyPr/>
        <a:lstStyle/>
        <a:p>
          <a:pPr rtl="0"/>
          <a:r>
            <a:rPr lang="en-GB" smtClean="0"/>
            <a:t>78 (+1) at Saclay, rest expected for late summer 2013</a:t>
          </a:r>
          <a:endParaRPr lang="de-DE"/>
        </a:p>
      </dgm:t>
    </dgm:pt>
    <dgm:pt modelId="{29AAF2A5-2F6C-4A80-BEEF-CB2D67822373}" type="parTrans" cxnId="{E09E97A0-B676-409B-8015-1DB9F9064150}">
      <dgm:prSet/>
      <dgm:spPr/>
      <dgm:t>
        <a:bodyPr/>
        <a:lstStyle/>
        <a:p>
          <a:endParaRPr lang="de-DE"/>
        </a:p>
      </dgm:t>
    </dgm:pt>
    <dgm:pt modelId="{458BF785-CE77-4695-85B6-763B7164EC3B}" type="sibTrans" cxnId="{E09E97A0-B676-409B-8015-1DB9F9064150}">
      <dgm:prSet/>
      <dgm:spPr/>
      <dgm:t>
        <a:bodyPr/>
        <a:lstStyle/>
        <a:p>
          <a:endParaRPr lang="de-DE"/>
        </a:p>
      </dgm:t>
    </dgm:pt>
    <dgm:pt modelId="{9EE15C1F-F899-4058-B84A-E281129C93D6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103 D-Flanges with </a:t>
          </a:r>
          <a:r>
            <a:rPr lang="en-GB" sz="1800" dirty="0" err="1" smtClean="0">
              <a:solidFill>
                <a:schemeClr val="tx1"/>
              </a:solidFill>
            </a:rPr>
            <a:t>feedthroughs</a:t>
          </a:r>
          <a:endParaRPr lang="de-DE" sz="1800" dirty="0">
            <a:solidFill>
              <a:schemeClr val="tx1"/>
            </a:solidFill>
          </a:endParaRPr>
        </a:p>
      </dgm:t>
    </dgm:pt>
    <dgm:pt modelId="{05FE4DAB-AE6D-4E74-9000-9229FA5CA91A}" type="parTrans" cxnId="{FE36CCF2-C9D0-402B-8035-E85C175D06FA}">
      <dgm:prSet/>
      <dgm:spPr/>
      <dgm:t>
        <a:bodyPr/>
        <a:lstStyle/>
        <a:p>
          <a:endParaRPr lang="de-DE"/>
        </a:p>
      </dgm:t>
    </dgm:pt>
    <dgm:pt modelId="{B38C267E-EC52-4CB9-9B10-1FB0E090E00A}" type="sibTrans" cxnId="{FE36CCF2-C9D0-402B-8035-E85C175D06FA}">
      <dgm:prSet/>
      <dgm:spPr/>
      <dgm:t>
        <a:bodyPr/>
        <a:lstStyle/>
        <a:p>
          <a:endParaRPr lang="de-DE"/>
        </a:p>
      </dgm:t>
    </dgm:pt>
    <dgm:pt modelId="{6B264231-4639-43AC-A6F0-E4460B452257}">
      <dgm:prSet/>
      <dgm:spPr/>
      <dgm:t>
        <a:bodyPr/>
        <a:lstStyle/>
        <a:p>
          <a:pPr rtl="0"/>
          <a:r>
            <a:rPr lang="en-GB" smtClean="0"/>
            <a:t>Supplier DESY</a:t>
          </a:r>
          <a:endParaRPr lang="de-DE"/>
        </a:p>
      </dgm:t>
    </dgm:pt>
    <dgm:pt modelId="{BCFB4A7F-C5BB-4B44-9B25-E08A3F8C6184}" type="parTrans" cxnId="{A8004C0F-1682-4F72-9B91-772B35A03E0A}">
      <dgm:prSet/>
      <dgm:spPr/>
      <dgm:t>
        <a:bodyPr/>
        <a:lstStyle/>
        <a:p>
          <a:endParaRPr lang="de-DE"/>
        </a:p>
      </dgm:t>
    </dgm:pt>
    <dgm:pt modelId="{FA10CB82-5E39-4E02-B7D5-0C3AF2D354B4}" type="sibTrans" cxnId="{A8004C0F-1682-4F72-9B91-772B35A03E0A}">
      <dgm:prSet/>
      <dgm:spPr/>
      <dgm:t>
        <a:bodyPr/>
        <a:lstStyle/>
        <a:p>
          <a:endParaRPr lang="de-DE"/>
        </a:p>
      </dgm:t>
    </dgm:pt>
    <dgm:pt modelId="{13B38F3D-ADF1-4851-92C9-0BC947F289C7}">
      <dgm:prSet/>
      <dgm:spPr/>
      <dgm:t>
        <a:bodyPr/>
        <a:lstStyle/>
        <a:p>
          <a:pPr rtl="0"/>
          <a:r>
            <a:rPr lang="en-GB" smtClean="0"/>
            <a:t>24 (+1) at Saclay</a:t>
          </a:r>
          <a:endParaRPr lang="de-DE"/>
        </a:p>
      </dgm:t>
    </dgm:pt>
    <dgm:pt modelId="{3D0C748C-863C-4F07-9150-8016BE85D23D}" type="parTrans" cxnId="{619213D0-1E6B-4C09-ACEB-664C90D28410}">
      <dgm:prSet/>
      <dgm:spPr/>
      <dgm:t>
        <a:bodyPr/>
        <a:lstStyle/>
        <a:p>
          <a:endParaRPr lang="de-DE"/>
        </a:p>
      </dgm:t>
    </dgm:pt>
    <dgm:pt modelId="{98A6C538-7BF0-4DCC-966A-C9ADD23FA79F}" type="sibTrans" cxnId="{619213D0-1E6B-4C09-ACEB-664C90D28410}">
      <dgm:prSet/>
      <dgm:spPr/>
      <dgm:t>
        <a:bodyPr/>
        <a:lstStyle/>
        <a:p>
          <a:endParaRPr lang="de-DE"/>
        </a:p>
      </dgm:t>
    </dgm:pt>
    <dgm:pt modelId="{B07640C2-479B-4B0B-8E6E-C3DC89772B41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721 A-flanges (Cav. 1-7)with </a:t>
          </a:r>
          <a:r>
            <a:rPr lang="en-GB" sz="1800" dirty="0" err="1" smtClean="0">
              <a:solidFill>
                <a:schemeClr val="tx1"/>
              </a:solidFill>
            </a:rPr>
            <a:t>feedthroughs</a:t>
          </a:r>
          <a:endParaRPr lang="de-DE" sz="1800" dirty="0">
            <a:solidFill>
              <a:schemeClr val="tx1"/>
            </a:solidFill>
          </a:endParaRPr>
        </a:p>
      </dgm:t>
    </dgm:pt>
    <dgm:pt modelId="{B7233A34-ACFB-44D2-A183-2922FA67949C}" type="parTrans" cxnId="{747E8A97-4553-4FAC-AE6B-B77E42004BDB}">
      <dgm:prSet/>
      <dgm:spPr/>
      <dgm:t>
        <a:bodyPr/>
        <a:lstStyle/>
        <a:p>
          <a:endParaRPr lang="de-DE"/>
        </a:p>
      </dgm:t>
    </dgm:pt>
    <dgm:pt modelId="{63534615-E9E4-4647-A0B0-4E94977D617E}" type="sibTrans" cxnId="{747E8A97-4553-4FAC-AE6B-B77E42004BDB}">
      <dgm:prSet/>
      <dgm:spPr/>
      <dgm:t>
        <a:bodyPr/>
        <a:lstStyle/>
        <a:p>
          <a:endParaRPr lang="de-DE"/>
        </a:p>
      </dgm:t>
    </dgm:pt>
    <dgm:pt modelId="{E9BEAA92-3449-410C-B771-6A7F35A893E3}">
      <dgm:prSet/>
      <dgm:spPr/>
      <dgm:t>
        <a:bodyPr/>
        <a:lstStyle/>
        <a:p>
          <a:pPr rtl="0"/>
          <a:r>
            <a:rPr lang="en-GB" smtClean="0"/>
            <a:t>Supplier DESY </a:t>
          </a:r>
          <a:endParaRPr lang="de-DE"/>
        </a:p>
      </dgm:t>
    </dgm:pt>
    <dgm:pt modelId="{B5C69CEF-4087-4585-A07E-DC70A9414F44}" type="parTrans" cxnId="{79786F2A-C8E2-4E2B-854B-0F8955FCF63C}">
      <dgm:prSet/>
      <dgm:spPr/>
      <dgm:t>
        <a:bodyPr/>
        <a:lstStyle/>
        <a:p>
          <a:endParaRPr lang="de-DE"/>
        </a:p>
      </dgm:t>
    </dgm:pt>
    <dgm:pt modelId="{FDAC2154-35EA-448F-9C4C-F50FC2B36B00}" type="sibTrans" cxnId="{79786F2A-C8E2-4E2B-854B-0F8955FCF63C}">
      <dgm:prSet/>
      <dgm:spPr/>
      <dgm:t>
        <a:bodyPr/>
        <a:lstStyle/>
        <a:p>
          <a:endParaRPr lang="de-DE"/>
        </a:p>
      </dgm:t>
    </dgm:pt>
    <dgm:pt modelId="{76BD9EFC-3B3E-4B1F-B383-9664E170094A}">
      <dgm:prSet/>
      <dgm:spPr/>
      <dgm:t>
        <a:bodyPr/>
        <a:lstStyle/>
        <a:p>
          <a:pPr rtl="0"/>
          <a:r>
            <a:rPr lang="en-GB" smtClean="0"/>
            <a:t>14 (+7) at Saclay, next 25 expected for May </a:t>
          </a:r>
          <a:endParaRPr lang="de-DE"/>
        </a:p>
      </dgm:t>
    </dgm:pt>
    <dgm:pt modelId="{50D8100A-A50F-49D4-A386-9F24B86D1033}" type="parTrans" cxnId="{BCF13651-3A07-4D12-8F9E-1C6A0F855D96}">
      <dgm:prSet/>
      <dgm:spPr/>
      <dgm:t>
        <a:bodyPr/>
        <a:lstStyle/>
        <a:p>
          <a:endParaRPr lang="de-DE"/>
        </a:p>
      </dgm:t>
    </dgm:pt>
    <dgm:pt modelId="{C8D93FE9-1EFC-4F8F-8518-24F29FAE8AD3}" type="sibTrans" cxnId="{BCF13651-3A07-4D12-8F9E-1C6A0F855D96}">
      <dgm:prSet/>
      <dgm:spPr/>
      <dgm:t>
        <a:bodyPr/>
        <a:lstStyle/>
        <a:p>
          <a:endParaRPr lang="de-DE"/>
        </a:p>
      </dgm:t>
    </dgm:pt>
    <dgm:pt modelId="{34526A63-BA8C-4801-B1B9-6E33FD619F71}">
      <dgm:prSet/>
      <dgm:spPr/>
      <dgm:t>
        <a:bodyPr/>
        <a:lstStyle/>
        <a:p>
          <a:pPr rtl="0"/>
          <a:r>
            <a:rPr lang="en-GB" dirty="0" smtClean="0">
              <a:solidFill>
                <a:srgbClr val="FF0000"/>
              </a:solidFill>
            </a:rPr>
            <a:t>Currently the SMA </a:t>
          </a:r>
          <a:r>
            <a:rPr lang="en-GB" dirty="0" err="1" smtClean="0">
              <a:solidFill>
                <a:srgbClr val="FF0000"/>
              </a:solidFill>
            </a:rPr>
            <a:t>feedthroughs</a:t>
          </a:r>
          <a:r>
            <a:rPr lang="en-GB" dirty="0" smtClean="0">
              <a:solidFill>
                <a:srgbClr val="FF0000"/>
              </a:solidFill>
            </a:rPr>
            <a:t> are the bottleneck all other parts are in house </a:t>
          </a:r>
          <a:endParaRPr lang="de-DE" dirty="0">
            <a:solidFill>
              <a:srgbClr val="FF0000"/>
            </a:solidFill>
          </a:endParaRPr>
        </a:p>
      </dgm:t>
    </dgm:pt>
    <dgm:pt modelId="{3FDC8870-1959-41C7-B9D8-89EF1C14DF91}" type="parTrans" cxnId="{45D7B500-D6FB-4513-8812-C862AA73D945}">
      <dgm:prSet/>
      <dgm:spPr/>
      <dgm:t>
        <a:bodyPr/>
        <a:lstStyle/>
        <a:p>
          <a:endParaRPr lang="de-DE"/>
        </a:p>
      </dgm:t>
    </dgm:pt>
    <dgm:pt modelId="{14962CDF-E323-4203-ADB1-E4F6982702B4}" type="sibTrans" cxnId="{45D7B500-D6FB-4513-8812-C862AA73D945}">
      <dgm:prSet/>
      <dgm:spPr/>
      <dgm:t>
        <a:bodyPr/>
        <a:lstStyle/>
        <a:p>
          <a:endParaRPr lang="de-DE"/>
        </a:p>
      </dgm:t>
    </dgm:pt>
    <dgm:pt modelId="{3E0B56AA-A433-423F-BEC4-76949711DBBC}" type="pres">
      <dgm:prSet presAssocID="{6B882962-7898-48A9-8703-28B63BE894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2F2E1E3-416E-4DA5-BDCB-E4A559696903}" type="pres">
      <dgm:prSet presAssocID="{11E01C7D-0DCF-4935-A5F7-2CE3DA30105C}" presName="linNode" presStyleCnt="0"/>
      <dgm:spPr/>
    </dgm:pt>
    <dgm:pt modelId="{3581F774-907C-4EE6-ACDD-5F27EE1286D5}" type="pres">
      <dgm:prSet presAssocID="{11E01C7D-0DCF-4935-A5F7-2CE3DA30105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1CCCDAF-AD10-4FD9-A92C-C75FC6FA2C9B}" type="pres">
      <dgm:prSet presAssocID="{11E01C7D-0DCF-4935-A5F7-2CE3DA30105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95BED0-35E8-4684-8D68-AD02D46625EF}" type="pres">
      <dgm:prSet presAssocID="{9388EB9C-E5FD-469A-B12D-D326ADE7D402}" presName="sp" presStyleCnt="0"/>
      <dgm:spPr/>
    </dgm:pt>
    <dgm:pt modelId="{9C0BFD4E-C0C4-45AB-8B3C-F91898059107}" type="pres">
      <dgm:prSet presAssocID="{9EE15C1F-F899-4058-B84A-E281129C93D6}" presName="linNode" presStyleCnt="0"/>
      <dgm:spPr/>
    </dgm:pt>
    <dgm:pt modelId="{8C6BE881-119A-4494-BBB8-1070A3972C1D}" type="pres">
      <dgm:prSet presAssocID="{9EE15C1F-F899-4058-B84A-E281129C93D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ADDB759-BA85-40EF-B2B3-C03556352855}" type="pres">
      <dgm:prSet presAssocID="{9EE15C1F-F899-4058-B84A-E281129C93D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30B5AC8-5CE9-483A-B779-61A8BD73CE40}" type="pres">
      <dgm:prSet presAssocID="{B38C267E-EC52-4CB9-9B10-1FB0E090E00A}" presName="sp" presStyleCnt="0"/>
      <dgm:spPr/>
    </dgm:pt>
    <dgm:pt modelId="{B776A95C-1813-408C-857D-3692BB3C4F9C}" type="pres">
      <dgm:prSet presAssocID="{B07640C2-479B-4B0B-8E6E-C3DC89772B41}" presName="linNode" presStyleCnt="0"/>
      <dgm:spPr/>
    </dgm:pt>
    <dgm:pt modelId="{3EF1400A-4FD0-496E-92AA-B20C57FC11DC}" type="pres">
      <dgm:prSet presAssocID="{B07640C2-479B-4B0B-8E6E-C3DC89772B4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D6613B8-4481-47A8-8006-E9F35203ABF3}" type="pres">
      <dgm:prSet presAssocID="{B07640C2-479B-4B0B-8E6E-C3DC89772B4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F1B6370-D218-4529-8043-4AC5DB909BB6}" type="presOf" srcId="{A84E3FC7-6C69-408B-9B06-4739DC1E8825}" destId="{B1CCCDAF-AD10-4FD9-A92C-C75FC6FA2C9B}" srcOrd="0" destOrd="1" presId="urn:microsoft.com/office/officeart/2005/8/layout/vList5"/>
    <dgm:cxn modelId="{F30CEA2B-8413-4DCE-8F96-D59B56A901A5}" type="presOf" srcId="{9EE15C1F-F899-4058-B84A-E281129C93D6}" destId="{8C6BE881-119A-4494-BBB8-1070A3972C1D}" srcOrd="0" destOrd="0" presId="urn:microsoft.com/office/officeart/2005/8/layout/vList5"/>
    <dgm:cxn modelId="{623DC4A3-7D59-4B01-877E-5AA6D2B6E2A1}" type="presOf" srcId="{6B264231-4639-43AC-A6F0-E4460B452257}" destId="{5ADDB759-BA85-40EF-B2B3-C03556352855}" srcOrd="0" destOrd="0" presId="urn:microsoft.com/office/officeart/2005/8/layout/vList5"/>
    <dgm:cxn modelId="{747E8A97-4553-4FAC-AE6B-B77E42004BDB}" srcId="{6B882962-7898-48A9-8703-28B63BE89491}" destId="{B07640C2-479B-4B0B-8E6E-C3DC89772B41}" srcOrd="2" destOrd="0" parTransId="{B7233A34-ACFB-44D2-A183-2922FA67949C}" sibTransId="{63534615-E9E4-4647-A0B0-4E94977D617E}"/>
    <dgm:cxn modelId="{B493DA08-EED8-450A-B9D1-4F238D0379F0}" type="presOf" srcId="{11E01C7D-0DCF-4935-A5F7-2CE3DA30105C}" destId="{3581F774-907C-4EE6-ACDD-5F27EE1286D5}" srcOrd="0" destOrd="0" presId="urn:microsoft.com/office/officeart/2005/8/layout/vList5"/>
    <dgm:cxn modelId="{9B6D9020-15D4-4206-B7D3-72ED80FBE670}" type="presOf" srcId="{B07640C2-479B-4B0B-8E6E-C3DC89772B41}" destId="{3EF1400A-4FD0-496E-92AA-B20C57FC11DC}" srcOrd="0" destOrd="0" presId="urn:microsoft.com/office/officeart/2005/8/layout/vList5"/>
    <dgm:cxn modelId="{47E5CA49-D6FC-4022-9122-182A65EA0882}" type="presOf" srcId="{13B38F3D-ADF1-4851-92C9-0BC947F289C7}" destId="{5ADDB759-BA85-40EF-B2B3-C03556352855}" srcOrd="0" destOrd="1" presId="urn:microsoft.com/office/officeart/2005/8/layout/vList5"/>
    <dgm:cxn modelId="{79786F2A-C8E2-4E2B-854B-0F8955FCF63C}" srcId="{B07640C2-479B-4B0B-8E6E-C3DC89772B41}" destId="{E9BEAA92-3449-410C-B771-6A7F35A893E3}" srcOrd="0" destOrd="0" parTransId="{B5C69CEF-4087-4585-A07E-DC70A9414F44}" sibTransId="{FDAC2154-35EA-448F-9C4C-F50FC2B36B00}"/>
    <dgm:cxn modelId="{7DF42F8B-4D89-45AC-A51A-A350BDD32BB3}" type="presOf" srcId="{4E1CF79C-DFB6-46BE-98A6-6E4F73DB6238}" destId="{B1CCCDAF-AD10-4FD9-A92C-C75FC6FA2C9B}" srcOrd="0" destOrd="0" presId="urn:microsoft.com/office/officeart/2005/8/layout/vList5"/>
    <dgm:cxn modelId="{619213D0-1E6B-4C09-ACEB-664C90D28410}" srcId="{9EE15C1F-F899-4058-B84A-E281129C93D6}" destId="{13B38F3D-ADF1-4851-92C9-0BC947F289C7}" srcOrd="1" destOrd="0" parTransId="{3D0C748C-863C-4F07-9150-8016BE85D23D}" sibTransId="{98A6C538-7BF0-4DCC-966A-C9ADD23FA79F}"/>
    <dgm:cxn modelId="{A8004C0F-1682-4F72-9B91-772B35A03E0A}" srcId="{9EE15C1F-F899-4058-B84A-E281129C93D6}" destId="{6B264231-4639-43AC-A6F0-E4460B452257}" srcOrd="0" destOrd="0" parTransId="{BCFB4A7F-C5BB-4B44-9B25-E08A3F8C6184}" sibTransId="{FA10CB82-5E39-4E02-B7D5-0C3AF2D354B4}"/>
    <dgm:cxn modelId="{3D8C2094-E4E0-40FF-8D68-3E54A6DFA501}" srcId="{11E01C7D-0DCF-4935-A5F7-2CE3DA30105C}" destId="{4E1CF79C-DFB6-46BE-98A6-6E4F73DB6238}" srcOrd="0" destOrd="0" parTransId="{4F57BF40-E472-4524-BA48-92ACA1C07B10}" sibTransId="{B7D07CE6-3357-48CB-A12F-81E3D6029BCF}"/>
    <dgm:cxn modelId="{6D41DBB1-27B6-4EB6-8875-3195E8466838}" type="presOf" srcId="{6B882962-7898-48A9-8703-28B63BE89491}" destId="{3E0B56AA-A433-423F-BEC4-76949711DBBC}" srcOrd="0" destOrd="0" presId="urn:microsoft.com/office/officeart/2005/8/layout/vList5"/>
    <dgm:cxn modelId="{E09E97A0-B676-409B-8015-1DB9F9064150}" srcId="{11E01C7D-0DCF-4935-A5F7-2CE3DA30105C}" destId="{A84E3FC7-6C69-408B-9B06-4739DC1E8825}" srcOrd="1" destOrd="0" parTransId="{29AAF2A5-2F6C-4A80-BEEF-CB2D67822373}" sibTransId="{458BF785-CE77-4695-85B6-763B7164EC3B}"/>
    <dgm:cxn modelId="{45D7B500-D6FB-4513-8812-C862AA73D945}" srcId="{B07640C2-479B-4B0B-8E6E-C3DC89772B41}" destId="{34526A63-BA8C-4801-B1B9-6E33FD619F71}" srcOrd="2" destOrd="0" parTransId="{3FDC8870-1959-41C7-B9D8-89EF1C14DF91}" sibTransId="{14962CDF-E323-4203-ADB1-E4F6982702B4}"/>
    <dgm:cxn modelId="{50142496-2700-4487-B8EF-FB98E810A47A}" type="presOf" srcId="{76BD9EFC-3B3E-4B1F-B383-9664E170094A}" destId="{9D6613B8-4481-47A8-8006-E9F35203ABF3}" srcOrd="0" destOrd="1" presId="urn:microsoft.com/office/officeart/2005/8/layout/vList5"/>
    <dgm:cxn modelId="{BCF13651-3A07-4D12-8F9E-1C6A0F855D96}" srcId="{B07640C2-479B-4B0B-8E6E-C3DC89772B41}" destId="{76BD9EFC-3B3E-4B1F-B383-9664E170094A}" srcOrd="1" destOrd="0" parTransId="{50D8100A-A50F-49D4-A386-9F24B86D1033}" sibTransId="{C8D93FE9-1EFC-4F8F-8518-24F29FAE8AD3}"/>
    <dgm:cxn modelId="{7098C16C-E50C-4697-88BB-CC7E582652BE}" type="presOf" srcId="{34526A63-BA8C-4801-B1B9-6E33FD619F71}" destId="{9D6613B8-4481-47A8-8006-E9F35203ABF3}" srcOrd="0" destOrd="2" presId="urn:microsoft.com/office/officeart/2005/8/layout/vList5"/>
    <dgm:cxn modelId="{980CBA73-B618-4F58-B3B3-3292BB8F506F}" srcId="{6B882962-7898-48A9-8703-28B63BE89491}" destId="{11E01C7D-0DCF-4935-A5F7-2CE3DA30105C}" srcOrd="0" destOrd="0" parTransId="{A2D90F7D-6269-45CD-8EB7-0280051F8E4F}" sibTransId="{9388EB9C-E5FD-469A-B12D-D326ADE7D402}"/>
    <dgm:cxn modelId="{719E326C-C860-4EE6-A337-63A90CFB8DF5}" type="presOf" srcId="{E9BEAA92-3449-410C-B771-6A7F35A893E3}" destId="{9D6613B8-4481-47A8-8006-E9F35203ABF3}" srcOrd="0" destOrd="0" presId="urn:microsoft.com/office/officeart/2005/8/layout/vList5"/>
    <dgm:cxn modelId="{FE36CCF2-C9D0-402B-8035-E85C175D06FA}" srcId="{6B882962-7898-48A9-8703-28B63BE89491}" destId="{9EE15C1F-F899-4058-B84A-E281129C93D6}" srcOrd="1" destOrd="0" parTransId="{05FE4DAB-AE6D-4E74-9000-9229FA5CA91A}" sibTransId="{B38C267E-EC52-4CB9-9B10-1FB0E090E00A}"/>
    <dgm:cxn modelId="{43A1394B-577D-42DB-A609-67D7EA93E87D}" type="presParOf" srcId="{3E0B56AA-A433-423F-BEC4-76949711DBBC}" destId="{F2F2E1E3-416E-4DA5-BDCB-E4A559696903}" srcOrd="0" destOrd="0" presId="urn:microsoft.com/office/officeart/2005/8/layout/vList5"/>
    <dgm:cxn modelId="{9D2D976A-7D90-4A4F-B082-40220AE55ED2}" type="presParOf" srcId="{F2F2E1E3-416E-4DA5-BDCB-E4A559696903}" destId="{3581F774-907C-4EE6-ACDD-5F27EE1286D5}" srcOrd="0" destOrd="0" presId="urn:microsoft.com/office/officeart/2005/8/layout/vList5"/>
    <dgm:cxn modelId="{ABE9AA21-DABF-47C3-9734-4468F1EC6F1C}" type="presParOf" srcId="{F2F2E1E3-416E-4DA5-BDCB-E4A559696903}" destId="{B1CCCDAF-AD10-4FD9-A92C-C75FC6FA2C9B}" srcOrd="1" destOrd="0" presId="urn:microsoft.com/office/officeart/2005/8/layout/vList5"/>
    <dgm:cxn modelId="{74E7CAC5-3ED2-4FC2-9A07-3E54D8F8BAF2}" type="presParOf" srcId="{3E0B56AA-A433-423F-BEC4-76949711DBBC}" destId="{2495BED0-35E8-4684-8D68-AD02D46625EF}" srcOrd="1" destOrd="0" presId="urn:microsoft.com/office/officeart/2005/8/layout/vList5"/>
    <dgm:cxn modelId="{03CB5F47-A549-4431-BBA3-DBD8BA4D0C80}" type="presParOf" srcId="{3E0B56AA-A433-423F-BEC4-76949711DBBC}" destId="{9C0BFD4E-C0C4-45AB-8B3C-F91898059107}" srcOrd="2" destOrd="0" presId="urn:microsoft.com/office/officeart/2005/8/layout/vList5"/>
    <dgm:cxn modelId="{B2FE9BD1-BAF6-4D97-B316-32FA6E066E50}" type="presParOf" srcId="{9C0BFD4E-C0C4-45AB-8B3C-F91898059107}" destId="{8C6BE881-119A-4494-BBB8-1070A3972C1D}" srcOrd="0" destOrd="0" presId="urn:microsoft.com/office/officeart/2005/8/layout/vList5"/>
    <dgm:cxn modelId="{AA3106AC-380B-4DCB-AB71-0331E0F968B4}" type="presParOf" srcId="{9C0BFD4E-C0C4-45AB-8B3C-F91898059107}" destId="{5ADDB759-BA85-40EF-B2B3-C03556352855}" srcOrd="1" destOrd="0" presId="urn:microsoft.com/office/officeart/2005/8/layout/vList5"/>
    <dgm:cxn modelId="{F42BF5D6-6477-4AC6-BF07-76562708BC3D}" type="presParOf" srcId="{3E0B56AA-A433-423F-BEC4-76949711DBBC}" destId="{330B5AC8-5CE9-483A-B779-61A8BD73CE40}" srcOrd="3" destOrd="0" presId="urn:microsoft.com/office/officeart/2005/8/layout/vList5"/>
    <dgm:cxn modelId="{4E1A9CB2-D731-426E-9AE5-930A59CF94DA}" type="presParOf" srcId="{3E0B56AA-A433-423F-BEC4-76949711DBBC}" destId="{B776A95C-1813-408C-857D-3692BB3C4F9C}" srcOrd="4" destOrd="0" presId="urn:microsoft.com/office/officeart/2005/8/layout/vList5"/>
    <dgm:cxn modelId="{5612A917-8020-4821-B9E4-E9A7CEF21914}" type="presParOf" srcId="{B776A95C-1813-408C-857D-3692BB3C4F9C}" destId="{3EF1400A-4FD0-496E-92AA-B20C57FC11DC}" srcOrd="0" destOrd="0" presId="urn:microsoft.com/office/officeart/2005/8/layout/vList5"/>
    <dgm:cxn modelId="{24BE1E13-260B-4D17-989A-ABE4263E90CB}" type="presParOf" srcId="{B776A95C-1813-408C-857D-3692BB3C4F9C}" destId="{9D6613B8-4481-47A8-8006-E9F35203ABF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A2C4B1-EB65-4D70-8CA6-5BF3268F82C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C4C38E2-7622-49F6-86DE-4EC70DB004E4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103 A-flanges (Cav. 8) with </a:t>
          </a:r>
          <a:r>
            <a:rPr lang="en-GB" sz="1800" dirty="0" err="1" smtClean="0">
              <a:solidFill>
                <a:schemeClr val="tx1"/>
              </a:solidFill>
            </a:rPr>
            <a:t>feedthroughs</a:t>
          </a:r>
          <a:endParaRPr lang="de-DE" sz="1800" dirty="0">
            <a:solidFill>
              <a:schemeClr val="tx1"/>
            </a:solidFill>
          </a:endParaRPr>
        </a:p>
      </dgm:t>
    </dgm:pt>
    <dgm:pt modelId="{963A584C-BECA-4A19-8FE0-6281A8F52419}" type="parTrans" cxnId="{1FAC13BD-90D1-4802-8595-F2AA645FE338}">
      <dgm:prSet/>
      <dgm:spPr/>
      <dgm:t>
        <a:bodyPr/>
        <a:lstStyle/>
        <a:p>
          <a:endParaRPr lang="de-DE"/>
        </a:p>
      </dgm:t>
    </dgm:pt>
    <dgm:pt modelId="{11ED41DA-C900-45B1-AEF2-7788F3E0C01D}" type="sibTrans" cxnId="{1FAC13BD-90D1-4802-8595-F2AA645FE338}">
      <dgm:prSet/>
      <dgm:spPr/>
      <dgm:t>
        <a:bodyPr/>
        <a:lstStyle/>
        <a:p>
          <a:endParaRPr lang="de-DE"/>
        </a:p>
      </dgm:t>
    </dgm:pt>
    <dgm:pt modelId="{445830A6-910D-4F11-A7F5-D867EDC8062C}">
      <dgm:prSet/>
      <dgm:spPr/>
      <dgm:t>
        <a:bodyPr/>
        <a:lstStyle/>
        <a:p>
          <a:pPr rtl="0"/>
          <a:r>
            <a:rPr lang="en-GB" smtClean="0"/>
            <a:t>Supplier DESY </a:t>
          </a:r>
          <a:endParaRPr lang="de-DE"/>
        </a:p>
      </dgm:t>
    </dgm:pt>
    <dgm:pt modelId="{C1B1BC91-C214-4A9A-A001-6161C8583740}" type="parTrans" cxnId="{C71ECB68-D9DC-47DC-BAB1-6D45273C6096}">
      <dgm:prSet/>
      <dgm:spPr/>
      <dgm:t>
        <a:bodyPr/>
        <a:lstStyle/>
        <a:p>
          <a:endParaRPr lang="de-DE"/>
        </a:p>
      </dgm:t>
    </dgm:pt>
    <dgm:pt modelId="{F7D1B898-D548-4119-9A89-AB26162DD612}" type="sibTrans" cxnId="{C71ECB68-D9DC-47DC-BAB1-6D45273C6096}">
      <dgm:prSet/>
      <dgm:spPr/>
      <dgm:t>
        <a:bodyPr/>
        <a:lstStyle/>
        <a:p>
          <a:endParaRPr lang="de-DE"/>
        </a:p>
      </dgm:t>
    </dgm:pt>
    <dgm:pt modelId="{CE481E4B-49D0-4F36-AFB0-BB7A8E22FB4D}">
      <dgm:prSet/>
      <dgm:spPr/>
      <dgm:t>
        <a:bodyPr/>
        <a:lstStyle/>
        <a:p>
          <a:pPr rtl="0"/>
          <a:r>
            <a:rPr lang="en-GB" smtClean="0"/>
            <a:t>2 (+1) at Saclay, next 5 expected for May</a:t>
          </a:r>
          <a:endParaRPr lang="de-DE"/>
        </a:p>
      </dgm:t>
    </dgm:pt>
    <dgm:pt modelId="{B8AD5CE8-5081-4B5F-BCB0-822299A670E7}" type="parTrans" cxnId="{446917F3-46C9-470D-B2C6-9BCA17651D70}">
      <dgm:prSet/>
      <dgm:spPr/>
      <dgm:t>
        <a:bodyPr/>
        <a:lstStyle/>
        <a:p>
          <a:endParaRPr lang="de-DE"/>
        </a:p>
      </dgm:t>
    </dgm:pt>
    <dgm:pt modelId="{1E2EEE22-3FFF-4E31-A7DE-12429929B757}" type="sibTrans" cxnId="{446917F3-46C9-470D-B2C6-9BCA17651D70}">
      <dgm:prSet/>
      <dgm:spPr/>
      <dgm:t>
        <a:bodyPr/>
        <a:lstStyle/>
        <a:p>
          <a:endParaRPr lang="de-DE"/>
        </a:p>
      </dgm:t>
    </dgm:pt>
    <dgm:pt modelId="{1DBB8959-80BE-412A-A215-4777BDB644BE}">
      <dgm:prSet/>
      <dgm:spPr/>
      <dgm:t>
        <a:bodyPr/>
        <a:lstStyle/>
        <a:p>
          <a:pPr rtl="0"/>
          <a:r>
            <a:rPr lang="en-GB" dirty="0" smtClean="0">
              <a:solidFill>
                <a:srgbClr val="FF0000"/>
              </a:solidFill>
            </a:rPr>
            <a:t>Currently the SMA </a:t>
          </a:r>
          <a:r>
            <a:rPr lang="en-GB" dirty="0" err="1" smtClean="0">
              <a:solidFill>
                <a:srgbClr val="FF0000"/>
              </a:solidFill>
            </a:rPr>
            <a:t>feedthroughs</a:t>
          </a:r>
          <a:r>
            <a:rPr lang="en-GB" dirty="0" smtClean="0">
              <a:solidFill>
                <a:srgbClr val="FF0000"/>
              </a:solidFill>
            </a:rPr>
            <a:t> are the bottleneck all other parts in house </a:t>
          </a:r>
          <a:endParaRPr lang="de-DE" dirty="0">
            <a:solidFill>
              <a:srgbClr val="FF0000"/>
            </a:solidFill>
          </a:endParaRPr>
        </a:p>
      </dgm:t>
    </dgm:pt>
    <dgm:pt modelId="{BD73B7F6-37A3-4A37-B5F4-5D0498C7CE9D}" type="parTrans" cxnId="{E58FC3D5-5961-4CB2-9879-7EF75663DFF0}">
      <dgm:prSet/>
      <dgm:spPr/>
      <dgm:t>
        <a:bodyPr/>
        <a:lstStyle/>
        <a:p>
          <a:endParaRPr lang="de-DE"/>
        </a:p>
      </dgm:t>
    </dgm:pt>
    <dgm:pt modelId="{B3066051-AAFD-417D-93D4-A8BEBC2B1532}" type="sibTrans" cxnId="{E58FC3D5-5961-4CB2-9879-7EF75663DFF0}">
      <dgm:prSet/>
      <dgm:spPr/>
      <dgm:t>
        <a:bodyPr/>
        <a:lstStyle/>
        <a:p>
          <a:endParaRPr lang="de-DE"/>
        </a:p>
      </dgm:t>
    </dgm:pt>
    <dgm:pt modelId="{F083E820-7A14-4A9E-BA4A-7F609E128F78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721 Titanium bellows f. 2Phase pipe</a:t>
          </a:r>
          <a:endParaRPr lang="de-DE" sz="1800" dirty="0">
            <a:solidFill>
              <a:schemeClr val="tx1"/>
            </a:solidFill>
          </a:endParaRPr>
        </a:p>
      </dgm:t>
    </dgm:pt>
    <dgm:pt modelId="{8502069F-7686-46AA-A4CB-5B8501F1A9BF}" type="parTrans" cxnId="{01AF8739-206F-4D70-BB79-2FE86B9B0A9D}">
      <dgm:prSet/>
      <dgm:spPr/>
      <dgm:t>
        <a:bodyPr/>
        <a:lstStyle/>
        <a:p>
          <a:endParaRPr lang="de-DE"/>
        </a:p>
      </dgm:t>
    </dgm:pt>
    <dgm:pt modelId="{C92C0D69-71CE-4EA1-8CAE-96735523A7AD}" type="sibTrans" cxnId="{01AF8739-206F-4D70-BB79-2FE86B9B0A9D}">
      <dgm:prSet/>
      <dgm:spPr/>
      <dgm:t>
        <a:bodyPr/>
        <a:lstStyle/>
        <a:p>
          <a:endParaRPr lang="de-DE"/>
        </a:p>
      </dgm:t>
    </dgm:pt>
    <dgm:pt modelId="{1681AE2E-4860-4770-9B08-DC29661839A7}">
      <dgm:prSet/>
      <dgm:spPr/>
      <dgm:t>
        <a:bodyPr/>
        <a:lstStyle/>
        <a:p>
          <a:pPr rtl="0"/>
          <a:r>
            <a:rPr lang="en-GB" smtClean="0"/>
            <a:t>Suplier DESY/Skodock</a:t>
          </a:r>
          <a:endParaRPr lang="de-DE"/>
        </a:p>
      </dgm:t>
    </dgm:pt>
    <dgm:pt modelId="{56E3970E-0C15-4F3F-8B26-40D78D9E7117}" type="parTrans" cxnId="{9BA8EBDE-763E-413C-90EC-46B17D3B57D7}">
      <dgm:prSet/>
      <dgm:spPr/>
      <dgm:t>
        <a:bodyPr/>
        <a:lstStyle/>
        <a:p>
          <a:endParaRPr lang="de-DE"/>
        </a:p>
      </dgm:t>
    </dgm:pt>
    <dgm:pt modelId="{2B444BCF-5F26-4567-9093-05F27E939113}" type="sibTrans" cxnId="{9BA8EBDE-763E-413C-90EC-46B17D3B57D7}">
      <dgm:prSet/>
      <dgm:spPr/>
      <dgm:t>
        <a:bodyPr/>
        <a:lstStyle/>
        <a:p>
          <a:endParaRPr lang="de-DE"/>
        </a:p>
      </dgm:t>
    </dgm:pt>
    <dgm:pt modelId="{6C36EB81-1125-461A-AA35-242AE11EF169}">
      <dgm:prSet/>
      <dgm:spPr/>
      <dgm:t>
        <a:bodyPr/>
        <a:lstStyle/>
        <a:p>
          <a:pPr rtl="0"/>
          <a:r>
            <a:rPr lang="en-GB" smtClean="0"/>
            <a:t>721 at Saclay</a:t>
          </a:r>
          <a:endParaRPr lang="de-DE"/>
        </a:p>
      </dgm:t>
    </dgm:pt>
    <dgm:pt modelId="{3AD46266-C563-40BB-86A9-F7E412D2B712}" type="parTrans" cxnId="{DEE71BEC-E7B4-4679-84EA-4EEF2E1B1FDB}">
      <dgm:prSet/>
      <dgm:spPr/>
      <dgm:t>
        <a:bodyPr/>
        <a:lstStyle/>
        <a:p>
          <a:endParaRPr lang="de-DE"/>
        </a:p>
      </dgm:t>
    </dgm:pt>
    <dgm:pt modelId="{7B8EBE52-6F07-44AA-B93A-C97427845107}" type="sibTrans" cxnId="{DEE71BEC-E7B4-4679-84EA-4EEF2E1B1FDB}">
      <dgm:prSet/>
      <dgm:spPr/>
      <dgm:t>
        <a:bodyPr/>
        <a:lstStyle/>
        <a:p>
          <a:endParaRPr lang="de-DE"/>
        </a:p>
      </dgm:t>
    </dgm:pt>
    <dgm:pt modelId="{26DF56D6-D43C-40A9-8149-4768A8CA1278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2000" dirty="0" smtClean="0">
              <a:solidFill>
                <a:schemeClr val="tx1"/>
              </a:solidFill>
            </a:rPr>
            <a:t>Copper braids f. HOM a. Tuner motors cooling</a:t>
          </a:r>
          <a:endParaRPr lang="de-DE" sz="2000" dirty="0">
            <a:solidFill>
              <a:schemeClr val="tx1"/>
            </a:solidFill>
          </a:endParaRPr>
        </a:p>
      </dgm:t>
    </dgm:pt>
    <dgm:pt modelId="{6FF9312D-2353-4D14-A829-7EDD4FF5FD4C}" type="parTrans" cxnId="{7C4C833D-4F64-486D-AE40-D97D7711FD14}">
      <dgm:prSet/>
      <dgm:spPr/>
      <dgm:t>
        <a:bodyPr/>
        <a:lstStyle/>
        <a:p>
          <a:endParaRPr lang="de-DE"/>
        </a:p>
      </dgm:t>
    </dgm:pt>
    <dgm:pt modelId="{442293EE-BED6-4A3D-93B7-262109D8E0A1}" type="sibTrans" cxnId="{7C4C833D-4F64-486D-AE40-D97D7711FD14}">
      <dgm:prSet/>
      <dgm:spPr/>
      <dgm:t>
        <a:bodyPr/>
        <a:lstStyle/>
        <a:p>
          <a:endParaRPr lang="de-DE"/>
        </a:p>
      </dgm:t>
    </dgm:pt>
    <dgm:pt modelId="{BC8429E2-2144-458E-8C21-BE41E69791B9}">
      <dgm:prSet/>
      <dgm:spPr/>
      <dgm:t>
        <a:bodyPr/>
        <a:lstStyle/>
        <a:p>
          <a:pPr rtl="0"/>
          <a:r>
            <a:rPr lang="en-GB" smtClean="0"/>
            <a:t>Supplier NCNR Poland</a:t>
          </a:r>
          <a:endParaRPr lang="de-DE"/>
        </a:p>
      </dgm:t>
    </dgm:pt>
    <dgm:pt modelId="{4EA6927A-4C39-4EA5-9103-C4EA2CC64C30}" type="parTrans" cxnId="{72CAFAA6-73B1-4964-8AA9-9B3F947EDC87}">
      <dgm:prSet/>
      <dgm:spPr/>
      <dgm:t>
        <a:bodyPr/>
        <a:lstStyle/>
        <a:p>
          <a:endParaRPr lang="de-DE"/>
        </a:p>
      </dgm:t>
    </dgm:pt>
    <dgm:pt modelId="{8D465945-6D59-4C12-87AE-A9E4B9D2BCB5}" type="sibTrans" cxnId="{72CAFAA6-73B1-4964-8AA9-9B3F947EDC87}">
      <dgm:prSet/>
      <dgm:spPr/>
      <dgm:t>
        <a:bodyPr/>
        <a:lstStyle/>
        <a:p>
          <a:endParaRPr lang="de-DE"/>
        </a:p>
      </dgm:t>
    </dgm:pt>
    <dgm:pt modelId="{5F483C1C-D712-4CEB-A4FD-44293693FAAB}">
      <dgm:prSet/>
      <dgm:spPr/>
      <dgm:t>
        <a:bodyPr/>
        <a:lstStyle/>
        <a:p>
          <a:pPr rtl="0"/>
          <a:r>
            <a:rPr lang="en-GB" dirty="0" smtClean="0"/>
            <a:t>24 sets (+1) at </a:t>
          </a:r>
          <a:r>
            <a:rPr lang="en-GB" dirty="0" err="1" smtClean="0"/>
            <a:t>Saclay</a:t>
          </a:r>
          <a:r>
            <a:rPr lang="en-GB" dirty="0" smtClean="0"/>
            <a:t>, next 50 sets expected end of April 2013</a:t>
          </a:r>
          <a:endParaRPr lang="de-DE" dirty="0"/>
        </a:p>
      </dgm:t>
    </dgm:pt>
    <dgm:pt modelId="{3B76B245-8C4C-4CE2-8CF6-D65C8AD44F24}" type="parTrans" cxnId="{DA4124E2-8612-48BE-8B6F-A7A8C6B79AD4}">
      <dgm:prSet/>
      <dgm:spPr/>
      <dgm:t>
        <a:bodyPr/>
        <a:lstStyle/>
        <a:p>
          <a:endParaRPr lang="de-DE"/>
        </a:p>
      </dgm:t>
    </dgm:pt>
    <dgm:pt modelId="{5B01B261-7571-4EFE-8AAF-82EC8DF30E2C}" type="sibTrans" cxnId="{DA4124E2-8612-48BE-8B6F-A7A8C6B79AD4}">
      <dgm:prSet/>
      <dgm:spPr/>
      <dgm:t>
        <a:bodyPr/>
        <a:lstStyle/>
        <a:p>
          <a:endParaRPr lang="de-DE"/>
        </a:p>
      </dgm:t>
    </dgm:pt>
    <dgm:pt modelId="{F293D136-CDD2-4C16-86BF-470380716477}" type="pres">
      <dgm:prSet presAssocID="{79A2C4B1-EB65-4D70-8CA6-5BF3268F82C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DD8B4B49-9A7A-46C5-9AE3-F9AF170A5B54}" type="pres">
      <dgm:prSet presAssocID="{AC4C38E2-7622-49F6-86DE-4EC70DB004E4}" presName="linNode" presStyleCnt="0"/>
      <dgm:spPr/>
    </dgm:pt>
    <dgm:pt modelId="{609F57F4-B564-472B-8425-DC0510FAC210}" type="pres">
      <dgm:prSet presAssocID="{AC4C38E2-7622-49F6-86DE-4EC70DB004E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2037F54-25AE-4EE7-8DE1-1A54FC4CC257}" type="pres">
      <dgm:prSet presAssocID="{AC4C38E2-7622-49F6-86DE-4EC70DB004E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D23D1B9-ACE3-403E-96F7-7F193E4740B6}" type="pres">
      <dgm:prSet presAssocID="{11ED41DA-C900-45B1-AEF2-7788F3E0C01D}" presName="sp" presStyleCnt="0"/>
      <dgm:spPr/>
    </dgm:pt>
    <dgm:pt modelId="{F7BD1C0D-C4FA-4D31-8145-0943123CAA76}" type="pres">
      <dgm:prSet presAssocID="{F083E820-7A14-4A9E-BA4A-7F609E128F78}" presName="linNode" presStyleCnt="0"/>
      <dgm:spPr/>
    </dgm:pt>
    <dgm:pt modelId="{702E4C7D-ACD3-4755-9BAA-E0F724534773}" type="pres">
      <dgm:prSet presAssocID="{F083E820-7A14-4A9E-BA4A-7F609E128F7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28B0F57-4D9E-49CE-A598-D61D1DB0DA2F}" type="pres">
      <dgm:prSet presAssocID="{F083E820-7A14-4A9E-BA4A-7F609E128F7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4715CC1-650D-4811-BE5E-FA17CDE8BAD3}" type="pres">
      <dgm:prSet presAssocID="{C92C0D69-71CE-4EA1-8CAE-96735523A7AD}" presName="sp" presStyleCnt="0"/>
      <dgm:spPr/>
    </dgm:pt>
    <dgm:pt modelId="{15EE8FC4-F272-4B2C-AB7A-2F44DA746030}" type="pres">
      <dgm:prSet presAssocID="{26DF56D6-D43C-40A9-8149-4768A8CA1278}" presName="linNode" presStyleCnt="0"/>
      <dgm:spPr/>
    </dgm:pt>
    <dgm:pt modelId="{668FDC1F-493F-4EC3-9409-09FCD082F906}" type="pres">
      <dgm:prSet presAssocID="{26DF56D6-D43C-40A9-8149-4768A8CA127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20D0B4B-61D0-4248-A951-BFAA4478C6A2}" type="pres">
      <dgm:prSet presAssocID="{26DF56D6-D43C-40A9-8149-4768A8CA127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BA8EBDE-763E-413C-90EC-46B17D3B57D7}" srcId="{F083E820-7A14-4A9E-BA4A-7F609E128F78}" destId="{1681AE2E-4860-4770-9B08-DC29661839A7}" srcOrd="0" destOrd="0" parTransId="{56E3970E-0C15-4F3F-8B26-40D78D9E7117}" sibTransId="{2B444BCF-5F26-4567-9093-05F27E939113}"/>
    <dgm:cxn modelId="{DA4124E2-8612-48BE-8B6F-A7A8C6B79AD4}" srcId="{26DF56D6-D43C-40A9-8149-4768A8CA1278}" destId="{5F483C1C-D712-4CEB-A4FD-44293693FAAB}" srcOrd="1" destOrd="0" parTransId="{3B76B245-8C4C-4CE2-8CF6-D65C8AD44F24}" sibTransId="{5B01B261-7571-4EFE-8AAF-82EC8DF30E2C}"/>
    <dgm:cxn modelId="{01AF8739-206F-4D70-BB79-2FE86B9B0A9D}" srcId="{79A2C4B1-EB65-4D70-8CA6-5BF3268F82CE}" destId="{F083E820-7A14-4A9E-BA4A-7F609E128F78}" srcOrd="1" destOrd="0" parTransId="{8502069F-7686-46AA-A4CB-5B8501F1A9BF}" sibTransId="{C92C0D69-71CE-4EA1-8CAE-96735523A7AD}"/>
    <dgm:cxn modelId="{8F33AAD9-6CAD-49FA-8A02-F5379FDB5336}" type="presOf" srcId="{1681AE2E-4860-4770-9B08-DC29661839A7}" destId="{F28B0F57-4D9E-49CE-A598-D61D1DB0DA2F}" srcOrd="0" destOrd="0" presId="urn:microsoft.com/office/officeart/2005/8/layout/vList5"/>
    <dgm:cxn modelId="{499D5D9B-E6CA-4F2B-93B4-7DD34864BB67}" type="presOf" srcId="{F083E820-7A14-4A9E-BA4A-7F609E128F78}" destId="{702E4C7D-ACD3-4755-9BAA-E0F724534773}" srcOrd="0" destOrd="0" presId="urn:microsoft.com/office/officeart/2005/8/layout/vList5"/>
    <dgm:cxn modelId="{7C4C833D-4F64-486D-AE40-D97D7711FD14}" srcId="{79A2C4B1-EB65-4D70-8CA6-5BF3268F82CE}" destId="{26DF56D6-D43C-40A9-8149-4768A8CA1278}" srcOrd="2" destOrd="0" parTransId="{6FF9312D-2353-4D14-A829-7EDD4FF5FD4C}" sibTransId="{442293EE-BED6-4A3D-93B7-262109D8E0A1}"/>
    <dgm:cxn modelId="{A45CD763-9B48-4379-B2DB-B96B147F6B7A}" type="presOf" srcId="{26DF56D6-D43C-40A9-8149-4768A8CA1278}" destId="{668FDC1F-493F-4EC3-9409-09FCD082F906}" srcOrd="0" destOrd="0" presId="urn:microsoft.com/office/officeart/2005/8/layout/vList5"/>
    <dgm:cxn modelId="{C847A822-D5DA-4795-A744-476D87EA4C9D}" type="presOf" srcId="{CE481E4B-49D0-4F36-AFB0-BB7A8E22FB4D}" destId="{62037F54-25AE-4EE7-8DE1-1A54FC4CC257}" srcOrd="0" destOrd="1" presId="urn:microsoft.com/office/officeart/2005/8/layout/vList5"/>
    <dgm:cxn modelId="{DEE71BEC-E7B4-4679-84EA-4EEF2E1B1FDB}" srcId="{F083E820-7A14-4A9E-BA4A-7F609E128F78}" destId="{6C36EB81-1125-461A-AA35-242AE11EF169}" srcOrd="1" destOrd="0" parTransId="{3AD46266-C563-40BB-86A9-F7E412D2B712}" sibTransId="{7B8EBE52-6F07-44AA-B93A-C97427845107}"/>
    <dgm:cxn modelId="{6383151D-7614-4290-A6E5-FC9214891F16}" type="presOf" srcId="{5F483C1C-D712-4CEB-A4FD-44293693FAAB}" destId="{620D0B4B-61D0-4248-A951-BFAA4478C6A2}" srcOrd="0" destOrd="1" presId="urn:microsoft.com/office/officeart/2005/8/layout/vList5"/>
    <dgm:cxn modelId="{267BA421-FF6E-4D3D-94C9-28E219F7AD97}" type="presOf" srcId="{79A2C4B1-EB65-4D70-8CA6-5BF3268F82CE}" destId="{F293D136-CDD2-4C16-86BF-470380716477}" srcOrd="0" destOrd="0" presId="urn:microsoft.com/office/officeart/2005/8/layout/vList5"/>
    <dgm:cxn modelId="{E58FC3D5-5961-4CB2-9879-7EF75663DFF0}" srcId="{AC4C38E2-7622-49F6-86DE-4EC70DB004E4}" destId="{1DBB8959-80BE-412A-A215-4777BDB644BE}" srcOrd="2" destOrd="0" parTransId="{BD73B7F6-37A3-4A37-B5F4-5D0498C7CE9D}" sibTransId="{B3066051-AAFD-417D-93D4-A8BEBC2B1532}"/>
    <dgm:cxn modelId="{C8BB0244-3C0E-40AA-8FCF-E6E8D9D5561A}" type="presOf" srcId="{AC4C38E2-7622-49F6-86DE-4EC70DB004E4}" destId="{609F57F4-B564-472B-8425-DC0510FAC210}" srcOrd="0" destOrd="0" presId="urn:microsoft.com/office/officeart/2005/8/layout/vList5"/>
    <dgm:cxn modelId="{446917F3-46C9-470D-B2C6-9BCA17651D70}" srcId="{AC4C38E2-7622-49F6-86DE-4EC70DB004E4}" destId="{CE481E4B-49D0-4F36-AFB0-BB7A8E22FB4D}" srcOrd="1" destOrd="0" parTransId="{B8AD5CE8-5081-4B5F-BCB0-822299A670E7}" sibTransId="{1E2EEE22-3FFF-4E31-A7DE-12429929B757}"/>
    <dgm:cxn modelId="{C71ECB68-D9DC-47DC-BAB1-6D45273C6096}" srcId="{AC4C38E2-7622-49F6-86DE-4EC70DB004E4}" destId="{445830A6-910D-4F11-A7F5-D867EDC8062C}" srcOrd="0" destOrd="0" parTransId="{C1B1BC91-C214-4A9A-A001-6161C8583740}" sibTransId="{F7D1B898-D548-4119-9A89-AB26162DD612}"/>
    <dgm:cxn modelId="{1FAC13BD-90D1-4802-8595-F2AA645FE338}" srcId="{79A2C4B1-EB65-4D70-8CA6-5BF3268F82CE}" destId="{AC4C38E2-7622-49F6-86DE-4EC70DB004E4}" srcOrd="0" destOrd="0" parTransId="{963A584C-BECA-4A19-8FE0-6281A8F52419}" sibTransId="{11ED41DA-C900-45B1-AEF2-7788F3E0C01D}"/>
    <dgm:cxn modelId="{1D57DB0C-B3E5-415F-8C96-1ED73FD3D35A}" type="presOf" srcId="{6C36EB81-1125-461A-AA35-242AE11EF169}" destId="{F28B0F57-4D9E-49CE-A598-D61D1DB0DA2F}" srcOrd="0" destOrd="1" presId="urn:microsoft.com/office/officeart/2005/8/layout/vList5"/>
    <dgm:cxn modelId="{72CAFAA6-73B1-4964-8AA9-9B3F947EDC87}" srcId="{26DF56D6-D43C-40A9-8149-4768A8CA1278}" destId="{BC8429E2-2144-458E-8C21-BE41E69791B9}" srcOrd="0" destOrd="0" parTransId="{4EA6927A-4C39-4EA5-9103-C4EA2CC64C30}" sibTransId="{8D465945-6D59-4C12-87AE-A9E4B9D2BCB5}"/>
    <dgm:cxn modelId="{A92AAE13-28A8-48AA-B9E2-6616C0F7659C}" type="presOf" srcId="{445830A6-910D-4F11-A7F5-D867EDC8062C}" destId="{62037F54-25AE-4EE7-8DE1-1A54FC4CC257}" srcOrd="0" destOrd="0" presId="urn:microsoft.com/office/officeart/2005/8/layout/vList5"/>
    <dgm:cxn modelId="{6EAEFC51-329E-4993-8A49-BD38070AE8FE}" type="presOf" srcId="{1DBB8959-80BE-412A-A215-4777BDB644BE}" destId="{62037F54-25AE-4EE7-8DE1-1A54FC4CC257}" srcOrd="0" destOrd="2" presId="urn:microsoft.com/office/officeart/2005/8/layout/vList5"/>
    <dgm:cxn modelId="{2D558F5A-B965-4B84-A624-5F5FDD1803A0}" type="presOf" srcId="{BC8429E2-2144-458E-8C21-BE41E69791B9}" destId="{620D0B4B-61D0-4248-A951-BFAA4478C6A2}" srcOrd="0" destOrd="0" presId="urn:microsoft.com/office/officeart/2005/8/layout/vList5"/>
    <dgm:cxn modelId="{B3B3C84B-B62E-4BFC-9254-1D986B8386DA}" type="presParOf" srcId="{F293D136-CDD2-4C16-86BF-470380716477}" destId="{DD8B4B49-9A7A-46C5-9AE3-F9AF170A5B54}" srcOrd="0" destOrd="0" presId="urn:microsoft.com/office/officeart/2005/8/layout/vList5"/>
    <dgm:cxn modelId="{E17BEFFE-CFE6-4F51-B82E-A72CE0E1F241}" type="presParOf" srcId="{DD8B4B49-9A7A-46C5-9AE3-F9AF170A5B54}" destId="{609F57F4-B564-472B-8425-DC0510FAC210}" srcOrd="0" destOrd="0" presId="urn:microsoft.com/office/officeart/2005/8/layout/vList5"/>
    <dgm:cxn modelId="{8454070A-BCD1-45C1-8F94-C5ABC8F7CE3A}" type="presParOf" srcId="{DD8B4B49-9A7A-46C5-9AE3-F9AF170A5B54}" destId="{62037F54-25AE-4EE7-8DE1-1A54FC4CC257}" srcOrd="1" destOrd="0" presId="urn:microsoft.com/office/officeart/2005/8/layout/vList5"/>
    <dgm:cxn modelId="{9FD9FA39-115D-4A46-ABBC-81E8F9B653C5}" type="presParOf" srcId="{F293D136-CDD2-4C16-86BF-470380716477}" destId="{AD23D1B9-ACE3-403E-96F7-7F193E4740B6}" srcOrd="1" destOrd="0" presId="urn:microsoft.com/office/officeart/2005/8/layout/vList5"/>
    <dgm:cxn modelId="{395D9229-91B6-4543-A933-AE0DA1361ABC}" type="presParOf" srcId="{F293D136-CDD2-4C16-86BF-470380716477}" destId="{F7BD1C0D-C4FA-4D31-8145-0943123CAA76}" srcOrd="2" destOrd="0" presId="urn:microsoft.com/office/officeart/2005/8/layout/vList5"/>
    <dgm:cxn modelId="{002863DB-0DEF-413A-87F1-926E6AF4BF6B}" type="presParOf" srcId="{F7BD1C0D-C4FA-4D31-8145-0943123CAA76}" destId="{702E4C7D-ACD3-4755-9BAA-E0F724534773}" srcOrd="0" destOrd="0" presId="urn:microsoft.com/office/officeart/2005/8/layout/vList5"/>
    <dgm:cxn modelId="{B5294D50-2929-4A7B-9107-7F30EA1F0E91}" type="presParOf" srcId="{F7BD1C0D-C4FA-4D31-8145-0943123CAA76}" destId="{F28B0F57-4D9E-49CE-A598-D61D1DB0DA2F}" srcOrd="1" destOrd="0" presId="urn:microsoft.com/office/officeart/2005/8/layout/vList5"/>
    <dgm:cxn modelId="{189C69DB-ED68-483D-AED6-32196A2D74E9}" type="presParOf" srcId="{F293D136-CDD2-4C16-86BF-470380716477}" destId="{84715CC1-650D-4811-BE5E-FA17CDE8BAD3}" srcOrd="3" destOrd="0" presId="urn:microsoft.com/office/officeart/2005/8/layout/vList5"/>
    <dgm:cxn modelId="{39A50F58-75BE-4C34-BF04-D9957C9795E3}" type="presParOf" srcId="{F293D136-CDD2-4C16-86BF-470380716477}" destId="{15EE8FC4-F272-4B2C-AB7A-2F44DA746030}" srcOrd="4" destOrd="0" presId="urn:microsoft.com/office/officeart/2005/8/layout/vList5"/>
    <dgm:cxn modelId="{69D29506-41CB-4D7F-B95F-C03A269B5314}" type="presParOf" srcId="{15EE8FC4-F272-4B2C-AB7A-2F44DA746030}" destId="{668FDC1F-493F-4EC3-9409-09FCD082F906}" srcOrd="0" destOrd="0" presId="urn:microsoft.com/office/officeart/2005/8/layout/vList5"/>
    <dgm:cxn modelId="{5BBAFD9D-9EEE-4179-A176-39F544D1CF89}" type="presParOf" srcId="{15EE8FC4-F272-4B2C-AB7A-2F44DA746030}" destId="{620D0B4B-61D0-4248-A951-BFAA4478C6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C215E0-C077-4CB2-96F7-0F9294D3D22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47F57F1-74EF-451A-9D49-9BB4CDEED6A2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2 Modules Transport Frames</a:t>
          </a:r>
          <a:endParaRPr lang="de-DE" sz="1800" dirty="0">
            <a:solidFill>
              <a:schemeClr val="tx1"/>
            </a:solidFill>
          </a:endParaRPr>
        </a:p>
      </dgm:t>
    </dgm:pt>
    <dgm:pt modelId="{9FC5482B-254F-40BF-9ED5-284DF5B9228A}" type="parTrans" cxnId="{FBFB079B-D89F-4389-8E31-DE00365E0357}">
      <dgm:prSet/>
      <dgm:spPr/>
      <dgm:t>
        <a:bodyPr/>
        <a:lstStyle/>
        <a:p>
          <a:endParaRPr lang="de-DE"/>
        </a:p>
      </dgm:t>
    </dgm:pt>
    <dgm:pt modelId="{7140CD91-1360-4B63-86EE-56E83BFA59C3}" type="sibTrans" cxnId="{FBFB079B-D89F-4389-8E31-DE00365E0357}">
      <dgm:prSet/>
      <dgm:spPr/>
      <dgm:t>
        <a:bodyPr/>
        <a:lstStyle/>
        <a:p>
          <a:endParaRPr lang="de-DE"/>
        </a:p>
      </dgm:t>
    </dgm:pt>
    <dgm:pt modelId="{82539C46-1912-4548-A849-E8F07F1DB57A}">
      <dgm:prSet/>
      <dgm:spPr/>
      <dgm:t>
        <a:bodyPr/>
        <a:lstStyle/>
        <a:p>
          <a:pPr rtl="0"/>
          <a:r>
            <a:rPr lang="en-GB" smtClean="0"/>
            <a:t>Supplier DESY/BNG</a:t>
          </a:r>
          <a:endParaRPr lang="de-DE"/>
        </a:p>
      </dgm:t>
    </dgm:pt>
    <dgm:pt modelId="{AF0442CF-013D-4653-B6A9-7DDD8ECEDE89}" type="parTrans" cxnId="{28F98C4A-7C9C-4A9B-8EF1-295D84109F74}">
      <dgm:prSet/>
      <dgm:spPr/>
      <dgm:t>
        <a:bodyPr/>
        <a:lstStyle/>
        <a:p>
          <a:endParaRPr lang="de-DE"/>
        </a:p>
      </dgm:t>
    </dgm:pt>
    <dgm:pt modelId="{80925884-5DF2-4AAA-9C5E-61C56FB13AB9}" type="sibTrans" cxnId="{28F98C4A-7C9C-4A9B-8EF1-295D84109F74}">
      <dgm:prSet/>
      <dgm:spPr/>
      <dgm:t>
        <a:bodyPr/>
        <a:lstStyle/>
        <a:p>
          <a:endParaRPr lang="de-DE"/>
        </a:p>
      </dgm:t>
    </dgm:pt>
    <dgm:pt modelId="{BC62AED3-0353-4DF2-8078-7A85FCB43F18}">
      <dgm:prSet/>
      <dgm:spPr/>
      <dgm:t>
        <a:bodyPr/>
        <a:lstStyle/>
        <a:p>
          <a:pPr rtl="0"/>
          <a:r>
            <a:rPr lang="en-GB" smtClean="0"/>
            <a:t>Both available and tested</a:t>
          </a:r>
          <a:endParaRPr lang="de-DE"/>
        </a:p>
      </dgm:t>
    </dgm:pt>
    <dgm:pt modelId="{D9ABF1CC-0296-45F2-8DBD-C9E69B4D0224}" type="parTrans" cxnId="{C8E1B13F-5F46-438A-B4D7-D6597B01AFF1}">
      <dgm:prSet/>
      <dgm:spPr/>
      <dgm:t>
        <a:bodyPr/>
        <a:lstStyle/>
        <a:p>
          <a:endParaRPr lang="de-DE"/>
        </a:p>
      </dgm:t>
    </dgm:pt>
    <dgm:pt modelId="{90F75C4F-B412-43A7-8760-47CF9F083269}" type="sibTrans" cxnId="{C8E1B13F-5F46-438A-B4D7-D6597B01AFF1}">
      <dgm:prSet/>
      <dgm:spPr/>
      <dgm:t>
        <a:bodyPr/>
        <a:lstStyle/>
        <a:p>
          <a:endParaRPr lang="de-DE"/>
        </a:p>
      </dgm:t>
    </dgm:pt>
    <dgm:pt modelId="{11A70988-9B86-428A-BDDE-743177D0916A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3 Sets of Modules Transport Caps</a:t>
          </a:r>
          <a:endParaRPr lang="de-DE" sz="1800" dirty="0">
            <a:solidFill>
              <a:schemeClr val="tx1"/>
            </a:solidFill>
          </a:endParaRPr>
        </a:p>
      </dgm:t>
    </dgm:pt>
    <dgm:pt modelId="{80DDBAF3-9006-4AD1-B21B-16D0D4ECBF0B}" type="parTrans" cxnId="{84FDAFD1-3EF7-49C5-BF8C-30C4D30C8F3A}">
      <dgm:prSet/>
      <dgm:spPr/>
      <dgm:t>
        <a:bodyPr/>
        <a:lstStyle/>
        <a:p>
          <a:endParaRPr lang="de-DE"/>
        </a:p>
      </dgm:t>
    </dgm:pt>
    <dgm:pt modelId="{848C24E2-6F48-407D-A267-B6172BA5EBFB}" type="sibTrans" cxnId="{84FDAFD1-3EF7-49C5-BF8C-30C4D30C8F3A}">
      <dgm:prSet/>
      <dgm:spPr/>
      <dgm:t>
        <a:bodyPr/>
        <a:lstStyle/>
        <a:p>
          <a:endParaRPr lang="de-DE"/>
        </a:p>
      </dgm:t>
    </dgm:pt>
    <dgm:pt modelId="{06280868-00F9-439E-9ACF-7686C3B0FAA6}">
      <dgm:prSet/>
      <dgm:spPr/>
      <dgm:t>
        <a:bodyPr/>
        <a:lstStyle/>
        <a:p>
          <a:pPr rtl="0"/>
          <a:r>
            <a:rPr lang="en-GB" smtClean="0"/>
            <a:t>Supplier DESY/RI</a:t>
          </a:r>
          <a:endParaRPr lang="de-DE"/>
        </a:p>
      </dgm:t>
    </dgm:pt>
    <dgm:pt modelId="{044D30B8-7BAC-4D82-B932-49132EBE38E5}" type="parTrans" cxnId="{3336628B-E956-445A-A0CE-4F878368A8AE}">
      <dgm:prSet/>
      <dgm:spPr/>
      <dgm:t>
        <a:bodyPr/>
        <a:lstStyle/>
        <a:p>
          <a:endParaRPr lang="de-DE"/>
        </a:p>
      </dgm:t>
    </dgm:pt>
    <dgm:pt modelId="{720C0447-4E5F-4A2D-B4BA-684604543BE3}" type="sibTrans" cxnId="{3336628B-E956-445A-A0CE-4F878368A8AE}">
      <dgm:prSet/>
      <dgm:spPr/>
      <dgm:t>
        <a:bodyPr/>
        <a:lstStyle/>
        <a:p>
          <a:endParaRPr lang="de-DE"/>
        </a:p>
      </dgm:t>
    </dgm:pt>
    <dgm:pt modelId="{91E30DEB-A1CA-42F7-8A7D-6681170D7FE0}">
      <dgm:prSet/>
      <dgm:spPr/>
      <dgm:t>
        <a:bodyPr/>
        <a:lstStyle/>
        <a:p>
          <a:pPr rtl="0"/>
          <a:r>
            <a:rPr lang="en-GB" dirty="0" smtClean="0"/>
            <a:t>All three sets available and tested (currently some minor modifications have to be done)</a:t>
          </a:r>
          <a:endParaRPr lang="de-DE" dirty="0"/>
        </a:p>
      </dgm:t>
    </dgm:pt>
    <dgm:pt modelId="{0364004A-56B2-4027-B3E4-CC94C4229863}" type="parTrans" cxnId="{88F638F0-4D2F-4C8D-8A10-85F4FF1E0109}">
      <dgm:prSet/>
      <dgm:spPr/>
      <dgm:t>
        <a:bodyPr/>
        <a:lstStyle/>
        <a:p>
          <a:endParaRPr lang="de-DE"/>
        </a:p>
      </dgm:t>
    </dgm:pt>
    <dgm:pt modelId="{1449D6C1-E944-4BC3-9082-C9B79C46753E}" type="sibTrans" cxnId="{88F638F0-4D2F-4C8D-8A10-85F4FF1E0109}">
      <dgm:prSet/>
      <dgm:spPr/>
      <dgm:t>
        <a:bodyPr/>
        <a:lstStyle/>
        <a:p>
          <a:endParaRPr lang="de-DE"/>
        </a:p>
      </dgm:t>
    </dgm:pt>
    <dgm:pt modelId="{AAC4DE4B-A8BF-4D5C-9FC4-22A81A7A9D5C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Module Transport </a:t>
          </a:r>
          <a:r>
            <a:rPr lang="en-GB" sz="1800" dirty="0" err="1" smtClean="0">
              <a:solidFill>
                <a:schemeClr val="tx1"/>
              </a:solidFill>
            </a:rPr>
            <a:t>Saclay</a:t>
          </a:r>
          <a:r>
            <a:rPr lang="en-GB" sz="1800" dirty="0" smtClean="0">
              <a:solidFill>
                <a:schemeClr val="tx1"/>
              </a:solidFill>
            </a:rPr>
            <a:t>-DESY</a:t>
          </a:r>
          <a:endParaRPr lang="de-DE" sz="1800" dirty="0">
            <a:solidFill>
              <a:schemeClr val="tx1"/>
            </a:solidFill>
          </a:endParaRPr>
        </a:p>
      </dgm:t>
    </dgm:pt>
    <dgm:pt modelId="{CBBEAF66-DF4D-4B52-8083-D210DD63049A}" type="parTrans" cxnId="{7E62C527-00E5-4D18-A258-E099CE9973EF}">
      <dgm:prSet/>
      <dgm:spPr/>
      <dgm:t>
        <a:bodyPr/>
        <a:lstStyle/>
        <a:p>
          <a:endParaRPr lang="de-DE"/>
        </a:p>
      </dgm:t>
    </dgm:pt>
    <dgm:pt modelId="{67561C75-F3FC-45F0-B9B6-538F843F5354}" type="sibTrans" cxnId="{7E62C527-00E5-4D18-A258-E099CE9973EF}">
      <dgm:prSet/>
      <dgm:spPr/>
      <dgm:t>
        <a:bodyPr/>
        <a:lstStyle/>
        <a:p>
          <a:endParaRPr lang="de-DE"/>
        </a:p>
      </dgm:t>
    </dgm:pt>
    <dgm:pt modelId="{0E15862C-9145-466D-8902-A838C78B5C65}">
      <dgm:prSet/>
      <dgm:spPr/>
      <dgm:t>
        <a:bodyPr/>
        <a:lstStyle/>
        <a:p>
          <a:pPr rtl="0"/>
          <a:r>
            <a:rPr lang="en-GB" smtClean="0"/>
            <a:t>Contract placed April 2013</a:t>
          </a:r>
          <a:endParaRPr lang="de-DE"/>
        </a:p>
      </dgm:t>
    </dgm:pt>
    <dgm:pt modelId="{00FA4329-8299-4A70-A494-7CC6C812B6D0}" type="parTrans" cxnId="{B96BB4D6-B089-4D27-B17A-3BF6E170B4D1}">
      <dgm:prSet/>
      <dgm:spPr/>
      <dgm:t>
        <a:bodyPr/>
        <a:lstStyle/>
        <a:p>
          <a:endParaRPr lang="de-DE"/>
        </a:p>
      </dgm:t>
    </dgm:pt>
    <dgm:pt modelId="{A0A743E2-9422-48FA-9D9A-FA915BED94F1}" type="sibTrans" cxnId="{B96BB4D6-B089-4D27-B17A-3BF6E170B4D1}">
      <dgm:prSet/>
      <dgm:spPr/>
      <dgm:t>
        <a:bodyPr/>
        <a:lstStyle/>
        <a:p>
          <a:endParaRPr lang="de-DE"/>
        </a:p>
      </dgm:t>
    </dgm:pt>
    <dgm:pt modelId="{795FCAAA-EC36-4133-B26E-ADE845EA32A5}">
      <dgm:prSet custT="1"/>
      <dgm:spPr>
        <a:solidFill>
          <a:schemeClr val="accent2"/>
        </a:solidFill>
      </dgm:spPr>
      <dgm:t>
        <a:bodyPr/>
        <a:lstStyle/>
        <a:p>
          <a:pPr algn="l" rtl="0"/>
          <a:r>
            <a:rPr lang="en-GB" sz="1800" dirty="0" smtClean="0">
              <a:solidFill>
                <a:schemeClr val="tx1"/>
              </a:solidFill>
            </a:rPr>
            <a:t>Tools:</a:t>
          </a:r>
          <a:endParaRPr lang="de-DE" sz="1800" dirty="0">
            <a:solidFill>
              <a:schemeClr val="tx1"/>
            </a:solidFill>
          </a:endParaRPr>
        </a:p>
      </dgm:t>
    </dgm:pt>
    <dgm:pt modelId="{0E229BB0-7AC9-48D1-8F08-A622B38BA5F7}" type="parTrans" cxnId="{246F9FC6-2EDE-42A0-A9CE-36073D0E5C14}">
      <dgm:prSet/>
      <dgm:spPr/>
      <dgm:t>
        <a:bodyPr/>
        <a:lstStyle/>
        <a:p>
          <a:endParaRPr lang="de-DE"/>
        </a:p>
      </dgm:t>
    </dgm:pt>
    <dgm:pt modelId="{760FDD2D-40BC-49F5-92F3-19F33748AFDD}" type="sibTrans" cxnId="{246F9FC6-2EDE-42A0-A9CE-36073D0E5C14}">
      <dgm:prSet/>
      <dgm:spPr/>
      <dgm:t>
        <a:bodyPr/>
        <a:lstStyle/>
        <a:p>
          <a:endParaRPr lang="de-DE"/>
        </a:p>
      </dgm:t>
    </dgm:pt>
    <dgm:pt modelId="{B9E65F0C-1DDA-48FF-AC6A-916BF440D107}">
      <dgm:prSet/>
      <dgm:spPr/>
      <dgm:t>
        <a:bodyPr/>
        <a:lstStyle/>
        <a:p>
          <a:pPr rtl="0"/>
          <a:r>
            <a:rPr lang="en-GB" smtClean="0"/>
            <a:t>2 Girder for modules craning</a:t>
          </a:r>
          <a:endParaRPr lang="de-DE"/>
        </a:p>
      </dgm:t>
    </dgm:pt>
    <dgm:pt modelId="{7908F575-B00E-4397-9596-431748E60717}" type="parTrans" cxnId="{6EE911B3-F4A7-4D08-9085-A71746169C19}">
      <dgm:prSet/>
      <dgm:spPr/>
      <dgm:t>
        <a:bodyPr/>
        <a:lstStyle/>
        <a:p>
          <a:endParaRPr lang="de-DE"/>
        </a:p>
      </dgm:t>
    </dgm:pt>
    <dgm:pt modelId="{DC25D973-A654-4186-8E80-3A9E2002B11B}" type="sibTrans" cxnId="{6EE911B3-F4A7-4D08-9085-A71746169C19}">
      <dgm:prSet/>
      <dgm:spPr/>
      <dgm:t>
        <a:bodyPr/>
        <a:lstStyle/>
        <a:p>
          <a:endParaRPr lang="de-DE"/>
        </a:p>
      </dgm:t>
    </dgm:pt>
    <dgm:pt modelId="{18792095-B429-41AB-B963-19E136413643}">
      <dgm:prSet/>
      <dgm:spPr/>
      <dgm:t>
        <a:bodyPr/>
        <a:lstStyle/>
        <a:p>
          <a:pPr rtl="0"/>
          <a:r>
            <a:rPr lang="en-GB" smtClean="0"/>
            <a:t>Delivered and in operation at Saclay </a:t>
          </a:r>
          <a:endParaRPr lang="de-DE"/>
        </a:p>
      </dgm:t>
    </dgm:pt>
    <dgm:pt modelId="{89D851C8-4287-4B7D-AD9A-F08E16A5201E}" type="parTrans" cxnId="{80E3F7F8-E11D-4B61-9E94-7749E9ECB6B7}">
      <dgm:prSet/>
      <dgm:spPr/>
      <dgm:t>
        <a:bodyPr/>
        <a:lstStyle/>
        <a:p>
          <a:endParaRPr lang="de-DE"/>
        </a:p>
      </dgm:t>
    </dgm:pt>
    <dgm:pt modelId="{63115316-FEEC-4468-AF27-871039C7FC9D}" type="sibTrans" cxnId="{80E3F7F8-E11D-4B61-9E94-7749E9ECB6B7}">
      <dgm:prSet/>
      <dgm:spPr/>
      <dgm:t>
        <a:bodyPr/>
        <a:lstStyle/>
        <a:p>
          <a:endParaRPr lang="de-DE"/>
        </a:p>
      </dgm:t>
    </dgm:pt>
    <dgm:pt modelId="{286F892D-491F-4F6A-938F-0E2AB673E129}">
      <dgm:prSet/>
      <dgm:spPr/>
      <dgm:t>
        <a:bodyPr/>
        <a:lstStyle/>
        <a:p>
          <a:pPr rtl="0"/>
          <a:r>
            <a:rPr lang="en-GB" smtClean="0"/>
            <a:t>Welding bladders</a:t>
          </a:r>
          <a:endParaRPr lang="de-DE"/>
        </a:p>
      </dgm:t>
    </dgm:pt>
    <dgm:pt modelId="{55753DB8-10E8-4718-B314-173C178D5676}" type="parTrans" cxnId="{5BA9EF56-F49E-41FE-ABDF-1CA394E851DE}">
      <dgm:prSet/>
      <dgm:spPr/>
      <dgm:t>
        <a:bodyPr/>
        <a:lstStyle/>
        <a:p>
          <a:endParaRPr lang="de-DE"/>
        </a:p>
      </dgm:t>
    </dgm:pt>
    <dgm:pt modelId="{C7F58883-DEC4-4722-B842-AEF19EB1C48C}" type="sibTrans" cxnId="{5BA9EF56-F49E-41FE-ABDF-1CA394E851DE}">
      <dgm:prSet/>
      <dgm:spPr/>
      <dgm:t>
        <a:bodyPr/>
        <a:lstStyle/>
        <a:p>
          <a:endParaRPr lang="de-DE"/>
        </a:p>
      </dgm:t>
    </dgm:pt>
    <dgm:pt modelId="{78EAA02D-7A4E-4444-9F9C-A919542161B7}">
      <dgm:prSet/>
      <dgm:spPr/>
      <dgm:t>
        <a:bodyPr/>
        <a:lstStyle/>
        <a:p>
          <a:pPr rtl="0"/>
          <a:r>
            <a:rPr lang="en-GB" smtClean="0"/>
            <a:t>Delivered and in operation at Saclay</a:t>
          </a:r>
          <a:endParaRPr lang="de-DE"/>
        </a:p>
      </dgm:t>
    </dgm:pt>
    <dgm:pt modelId="{590513F9-3B02-4FBF-B9FD-3B3C950278CF}" type="parTrans" cxnId="{DEB25B48-FF27-4436-963B-2059BDF7B92F}">
      <dgm:prSet/>
      <dgm:spPr/>
      <dgm:t>
        <a:bodyPr/>
        <a:lstStyle/>
        <a:p>
          <a:endParaRPr lang="de-DE"/>
        </a:p>
      </dgm:t>
    </dgm:pt>
    <dgm:pt modelId="{36BF14EA-E517-4E9A-B243-1CBD6ACDED54}" type="sibTrans" cxnId="{DEB25B48-FF27-4436-963B-2059BDF7B92F}">
      <dgm:prSet/>
      <dgm:spPr/>
      <dgm:t>
        <a:bodyPr/>
        <a:lstStyle/>
        <a:p>
          <a:endParaRPr lang="de-DE"/>
        </a:p>
      </dgm:t>
    </dgm:pt>
    <dgm:pt modelId="{ECBBBFEE-E924-40AD-8B09-1FB8A44067BD}" type="pres">
      <dgm:prSet presAssocID="{ACC215E0-C077-4CB2-96F7-0F9294D3D2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E38DF0F-15E1-4A64-A884-98D65B4303A3}" type="pres">
      <dgm:prSet presAssocID="{E47F57F1-74EF-451A-9D49-9BB4CDEED6A2}" presName="linNode" presStyleCnt="0"/>
      <dgm:spPr/>
    </dgm:pt>
    <dgm:pt modelId="{0A20CA06-C524-4D58-A19B-313FA3ACBB9C}" type="pres">
      <dgm:prSet presAssocID="{E47F57F1-74EF-451A-9D49-9BB4CDEED6A2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2B74662-710C-41ED-879B-7B936ACF6B49}" type="pres">
      <dgm:prSet presAssocID="{E47F57F1-74EF-451A-9D49-9BB4CDEED6A2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1981444-6F86-4374-848B-7C2649540487}" type="pres">
      <dgm:prSet presAssocID="{7140CD91-1360-4B63-86EE-56E83BFA59C3}" presName="sp" presStyleCnt="0"/>
      <dgm:spPr/>
    </dgm:pt>
    <dgm:pt modelId="{3B60F3FD-0384-45B2-BD8E-0B5CE1EA6D26}" type="pres">
      <dgm:prSet presAssocID="{11A70988-9B86-428A-BDDE-743177D0916A}" presName="linNode" presStyleCnt="0"/>
      <dgm:spPr/>
    </dgm:pt>
    <dgm:pt modelId="{1338FE3D-AAF6-4A66-9192-5AE082D49315}" type="pres">
      <dgm:prSet presAssocID="{11A70988-9B86-428A-BDDE-743177D0916A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6DC3D5C-B50A-447F-ACEE-BF03D1A5A9E7}" type="pres">
      <dgm:prSet presAssocID="{11A70988-9B86-428A-BDDE-743177D0916A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C526766-B94C-471F-B3A2-9DFDD8E87BCE}" type="pres">
      <dgm:prSet presAssocID="{848C24E2-6F48-407D-A267-B6172BA5EBFB}" presName="sp" presStyleCnt="0"/>
      <dgm:spPr/>
    </dgm:pt>
    <dgm:pt modelId="{32AD6D6C-B7C8-4115-9F7B-C2F3B9E6CA6F}" type="pres">
      <dgm:prSet presAssocID="{AAC4DE4B-A8BF-4D5C-9FC4-22A81A7A9D5C}" presName="linNode" presStyleCnt="0"/>
      <dgm:spPr/>
    </dgm:pt>
    <dgm:pt modelId="{EEF439F4-0245-4F55-A227-9E445EF099CA}" type="pres">
      <dgm:prSet presAssocID="{AAC4DE4B-A8BF-4D5C-9FC4-22A81A7A9D5C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770790E-106C-4C44-A357-CAE58660F8CF}" type="pres">
      <dgm:prSet presAssocID="{AAC4DE4B-A8BF-4D5C-9FC4-22A81A7A9D5C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3A74576-AD6F-4B70-AD4D-4B55D208F089}" type="pres">
      <dgm:prSet presAssocID="{67561C75-F3FC-45F0-B9B6-538F843F5354}" presName="sp" presStyleCnt="0"/>
      <dgm:spPr/>
    </dgm:pt>
    <dgm:pt modelId="{FABD3F73-EB47-42E9-8A30-0FF802A1A738}" type="pres">
      <dgm:prSet presAssocID="{795FCAAA-EC36-4133-B26E-ADE845EA32A5}" presName="linNode" presStyleCnt="0"/>
      <dgm:spPr/>
    </dgm:pt>
    <dgm:pt modelId="{4FFBC01E-35F0-41C1-BDA0-832297E451A2}" type="pres">
      <dgm:prSet presAssocID="{795FCAAA-EC36-4133-B26E-ADE845EA32A5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BE9E952-1CE2-4067-B2C7-F2E5224AC914}" type="pres">
      <dgm:prSet presAssocID="{795FCAAA-EC36-4133-B26E-ADE845EA32A5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EB7A4D9-9A7B-4AC3-B324-E3F89EC2F480}" type="presOf" srcId="{78EAA02D-7A4E-4444-9F9C-A919542161B7}" destId="{EBE9E952-1CE2-4067-B2C7-F2E5224AC914}" srcOrd="0" destOrd="3" presId="urn:microsoft.com/office/officeart/2005/8/layout/vList5"/>
    <dgm:cxn modelId="{CEFEDD58-C6D3-4867-A6AF-F73EE4EE36EA}" type="presOf" srcId="{BC62AED3-0353-4DF2-8078-7A85FCB43F18}" destId="{72B74662-710C-41ED-879B-7B936ACF6B49}" srcOrd="0" destOrd="1" presId="urn:microsoft.com/office/officeart/2005/8/layout/vList5"/>
    <dgm:cxn modelId="{608F7C93-407C-4988-8D56-C15F79B8623D}" type="presOf" srcId="{0E15862C-9145-466D-8902-A838C78B5C65}" destId="{8770790E-106C-4C44-A357-CAE58660F8CF}" srcOrd="0" destOrd="0" presId="urn:microsoft.com/office/officeart/2005/8/layout/vList5"/>
    <dgm:cxn modelId="{B96BB4D6-B089-4D27-B17A-3BF6E170B4D1}" srcId="{AAC4DE4B-A8BF-4D5C-9FC4-22A81A7A9D5C}" destId="{0E15862C-9145-466D-8902-A838C78B5C65}" srcOrd="0" destOrd="0" parTransId="{00FA4329-8299-4A70-A494-7CC6C812B6D0}" sibTransId="{A0A743E2-9422-48FA-9D9A-FA915BED94F1}"/>
    <dgm:cxn modelId="{7F363184-A908-4ABF-B176-00A1A5F31A10}" type="presOf" srcId="{11A70988-9B86-428A-BDDE-743177D0916A}" destId="{1338FE3D-AAF6-4A66-9192-5AE082D49315}" srcOrd="0" destOrd="0" presId="urn:microsoft.com/office/officeart/2005/8/layout/vList5"/>
    <dgm:cxn modelId="{20B8A5F5-C553-4BD9-8B99-8B4ED1169DDC}" type="presOf" srcId="{795FCAAA-EC36-4133-B26E-ADE845EA32A5}" destId="{4FFBC01E-35F0-41C1-BDA0-832297E451A2}" srcOrd="0" destOrd="0" presId="urn:microsoft.com/office/officeart/2005/8/layout/vList5"/>
    <dgm:cxn modelId="{3336628B-E956-445A-A0CE-4F878368A8AE}" srcId="{11A70988-9B86-428A-BDDE-743177D0916A}" destId="{06280868-00F9-439E-9ACF-7686C3B0FAA6}" srcOrd="0" destOrd="0" parTransId="{044D30B8-7BAC-4D82-B932-49132EBE38E5}" sibTransId="{720C0447-4E5F-4A2D-B4BA-684604543BE3}"/>
    <dgm:cxn modelId="{F3DB7A79-C6E0-49F6-9543-3CE285B09180}" type="presOf" srcId="{E47F57F1-74EF-451A-9D49-9BB4CDEED6A2}" destId="{0A20CA06-C524-4D58-A19B-313FA3ACBB9C}" srcOrd="0" destOrd="0" presId="urn:microsoft.com/office/officeart/2005/8/layout/vList5"/>
    <dgm:cxn modelId="{7E62C527-00E5-4D18-A258-E099CE9973EF}" srcId="{ACC215E0-C077-4CB2-96F7-0F9294D3D222}" destId="{AAC4DE4B-A8BF-4D5C-9FC4-22A81A7A9D5C}" srcOrd="2" destOrd="0" parTransId="{CBBEAF66-DF4D-4B52-8083-D210DD63049A}" sibTransId="{67561C75-F3FC-45F0-B9B6-538F843F5354}"/>
    <dgm:cxn modelId="{B7EF46C5-D28D-4387-BC10-3A043B1D6E2C}" type="presOf" srcId="{18792095-B429-41AB-B963-19E136413643}" destId="{EBE9E952-1CE2-4067-B2C7-F2E5224AC914}" srcOrd="0" destOrd="1" presId="urn:microsoft.com/office/officeart/2005/8/layout/vList5"/>
    <dgm:cxn modelId="{88F638F0-4D2F-4C8D-8A10-85F4FF1E0109}" srcId="{11A70988-9B86-428A-BDDE-743177D0916A}" destId="{91E30DEB-A1CA-42F7-8A7D-6681170D7FE0}" srcOrd="1" destOrd="0" parTransId="{0364004A-56B2-4027-B3E4-CC94C4229863}" sibTransId="{1449D6C1-E944-4BC3-9082-C9B79C46753E}"/>
    <dgm:cxn modelId="{7A78883E-88FF-40AF-84D3-9B6B158A8F65}" type="presOf" srcId="{82539C46-1912-4548-A849-E8F07F1DB57A}" destId="{72B74662-710C-41ED-879B-7B936ACF6B49}" srcOrd="0" destOrd="0" presId="urn:microsoft.com/office/officeart/2005/8/layout/vList5"/>
    <dgm:cxn modelId="{6EE911B3-F4A7-4D08-9085-A71746169C19}" srcId="{795FCAAA-EC36-4133-B26E-ADE845EA32A5}" destId="{B9E65F0C-1DDA-48FF-AC6A-916BF440D107}" srcOrd="0" destOrd="0" parTransId="{7908F575-B00E-4397-9596-431748E60717}" sibTransId="{DC25D973-A654-4186-8E80-3A9E2002B11B}"/>
    <dgm:cxn modelId="{80E3F7F8-E11D-4B61-9E94-7749E9ECB6B7}" srcId="{B9E65F0C-1DDA-48FF-AC6A-916BF440D107}" destId="{18792095-B429-41AB-B963-19E136413643}" srcOrd="0" destOrd="0" parTransId="{89D851C8-4287-4B7D-AD9A-F08E16A5201E}" sibTransId="{63115316-FEEC-4468-AF27-871039C7FC9D}"/>
    <dgm:cxn modelId="{5FC32E0E-4F27-40BB-8F76-164E60E5FCA8}" type="presOf" srcId="{ACC215E0-C077-4CB2-96F7-0F9294D3D222}" destId="{ECBBBFEE-E924-40AD-8B09-1FB8A44067BD}" srcOrd="0" destOrd="0" presId="urn:microsoft.com/office/officeart/2005/8/layout/vList5"/>
    <dgm:cxn modelId="{5BA9EF56-F49E-41FE-ABDF-1CA394E851DE}" srcId="{795FCAAA-EC36-4133-B26E-ADE845EA32A5}" destId="{286F892D-491F-4F6A-938F-0E2AB673E129}" srcOrd="1" destOrd="0" parTransId="{55753DB8-10E8-4718-B314-173C178D5676}" sibTransId="{C7F58883-DEC4-4722-B842-AEF19EB1C48C}"/>
    <dgm:cxn modelId="{2AE012C1-B90D-4819-9DB3-6E26D91EC5CE}" type="presOf" srcId="{B9E65F0C-1DDA-48FF-AC6A-916BF440D107}" destId="{EBE9E952-1CE2-4067-B2C7-F2E5224AC914}" srcOrd="0" destOrd="0" presId="urn:microsoft.com/office/officeart/2005/8/layout/vList5"/>
    <dgm:cxn modelId="{84FDAFD1-3EF7-49C5-BF8C-30C4D30C8F3A}" srcId="{ACC215E0-C077-4CB2-96F7-0F9294D3D222}" destId="{11A70988-9B86-428A-BDDE-743177D0916A}" srcOrd="1" destOrd="0" parTransId="{80DDBAF3-9006-4AD1-B21B-16D0D4ECBF0B}" sibTransId="{848C24E2-6F48-407D-A267-B6172BA5EBFB}"/>
    <dgm:cxn modelId="{DEB25B48-FF27-4436-963B-2059BDF7B92F}" srcId="{286F892D-491F-4F6A-938F-0E2AB673E129}" destId="{78EAA02D-7A4E-4444-9F9C-A919542161B7}" srcOrd="0" destOrd="0" parTransId="{590513F9-3B02-4FBF-B9FD-3B3C950278CF}" sibTransId="{36BF14EA-E517-4E9A-B243-1CBD6ACDED54}"/>
    <dgm:cxn modelId="{37CDDF8F-86F1-40E0-9AA5-3D314D93CBA5}" type="presOf" srcId="{06280868-00F9-439E-9ACF-7686C3B0FAA6}" destId="{26DC3D5C-B50A-447F-ACEE-BF03D1A5A9E7}" srcOrd="0" destOrd="0" presId="urn:microsoft.com/office/officeart/2005/8/layout/vList5"/>
    <dgm:cxn modelId="{246F9FC6-2EDE-42A0-A9CE-36073D0E5C14}" srcId="{ACC215E0-C077-4CB2-96F7-0F9294D3D222}" destId="{795FCAAA-EC36-4133-B26E-ADE845EA32A5}" srcOrd="3" destOrd="0" parTransId="{0E229BB0-7AC9-48D1-8F08-A622B38BA5F7}" sibTransId="{760FDD2D-40BC-49F5-92F3-19F33748AFDD}"/>
    <dgm:cxn modelId="{26320948-872E-4F02-9690-4C26C95B93FC}" type="presOf" srcId="{286F892D-491F-4F6A-938F-0E2AB673E129}" destId="{EBE9E952-1CE2-4067-B2C7-F2E5224AC914}" srcOrd="0" destOrd="2" presId="urn:microsoft.com/office/officeart/2005/8/layout/vList5"/>
    <dgm:cxn modelId="{0022CB5C-FE4E-4C4F-9AFC-AA93891AFB48}" type="presOf" srcId="{91E30DEB-A1CA-42F7-8A7D-6681170D7FE0}" destId="{26DC3D5C-B50A-447F-ACEE-BF03D1A5A9E7}" srcOrd="0" destOrd="1" presId="urn:microsoft.com/office/officeart/2005/8/layout/vList5"/>
    <dgm:cxn modelId="{E6F784A5-1740-4E40-9E48-35FA5837C0A1}" type="presOf" srcId="{AAC4DE4B-A8BF-4D5C-9FC4-22A81A7A9D5C}" destId="{EEF439F4-0245-4F55-A227-9E445EF099CA}" srcOrd="0" destOrd="0" presId="urn:microsoft.com/office/officeart/2005/8/layout/vList5"/>
    <dgm:cxn modelId="{FBFB079B-D89F-4389-8E31-DE00365E0357}" srcId="{ACC215E0-C077-4CB2-96F7-0F9294D3D222}" destId="{E47F57F1-74EF-451A-9D49-9BB4CDEED6A2}" srcOrd="0" destOrd="0" parTransId="{9FC5482B-254F-40BF-9ED5-284DF5B9228A}" sibTransId="{7140CD91-1360-4B63-86EE-56E83BFA59C3}"/>
    <dgm:cxn modelId="{28F98C4A-7C9C-4A9B-8EF1-295D84109F74}" srcId="{E47F57F1-74EF-451A-9D49-9BB4CDEED6A2}" destId="{82539C46-1912-4548-A849-E8F07F1DB57A}" srcOrd="0" destOrd="0" parTransId="{AF0442CF-013D-4653-B6A9-7DDD8ECEDE89}" sibTransId="{80925884-5DF2-4AAA-9C5E-61C56FB13AB9}"/>
    <dgm:cxn modelId="{C8E1B13F-5F46-438A-B4D7-D6597B01AFF1}" srcId="{E47F57F1-74EF-451A-9D49-9BB4CDEED6A2}" destId="{BC62AED3-0353-4DF2-8078-7A85FCB43F18}" srcOrd="1" destOrd="0" parTransId="{D9ABF1CC-0296-45F2-8DBD-C9E69B4D0224}" sibTransId="{90F75C4F-B412-43A7-8760-47CF9F083269}"/>
    <dgm:cxn modelId="{9655B592-CD8D-40A8-96D9-BA577681F3EF}" type="presParOf" srcId="{ECBBBFEE-E924-40AD-8B09-1FB8A44067BD}" destId="{5E38DF0F-15E1-4A64-A884-98D65B4303A3}" srcOrd="0" destOrd="0" presId="urn:microsoft.com/office/officeart/2005/8/layout/vList5"/>
    <dgm:cxn modelId="{1DC138F9-69F1-4FBE-9847-FE3CC8093AAF}" type="presParOf" srcId="{5E38DF0F-15E1-4A64-A884-98D65B4303A3}" destId="{0A20CA06-C524-4D58-A19B-313FA3ACBB9C}" srcOrd="0" destOrd="0" presId="urn:microsoft.com/office/officeart/2005/8/layout/vList5"/>
    <dgm:cxn modelId="{2B000927-C177-4BFD-BE85-5AACFB656D27}" type="presParOf" srcId="{5E38DF0F-15E1-4A64-A884-98D65B4303A3}" destId="{72B74662-710C-41ED-879B-7B936ACF6B49}" srcOrd="1" destOrd="0" presId="urn:microsoft.com/office/officeart/2005/8/layout/vList5"/>
    <dgm:cxn modelId="{5A3D3DA4-7AA1-4C69-BD05-43E908002BFD}" type="presParOf" srcId="{ECBBBFEE-E924-40AD-8B09-1FB8A44067BD}" destId="{61981444-6F86-4374-848B-7C2649540487}" srcOrd="1" destOrd="0" presId="urn:microsoft.com/office/officeart/2005/8/layout/vList5"/>
    <dgm:cxn modelId="{5EF729C9-0503-4C55-8C38-4049B4EA001A}" type="presParOf" srcId="{ECBBBFEE-E924-40AD-8B09-1FB8A44067BD}" destId="{3B60F3FD-0384-45B2-BD8E-0B5CE1EA6D26}" srcOrd="2" destOrd="0" presId="urn:microsoft.com/office/officeart/2005/8/layout/vList5"/>
    <dgm:cxn modelId="{ED45A1FA-3B4E-4DFB-85C0-155B41E4D253}" type="presParOf" srcId="{3B60F3FD-0384-45B2-BD8E-0B5CE1EA6D26}" destId="{1338FE3D-AAF6-4A66-9192-5AE082D49315}" srcOrd="0" destOrd="0" presId="urn:microsoft.com/office/officeart/2005/8/layout/vList5"/>
    <dgm:cxn modelId="{2C43729B-D6AD-4491-BE39-54CAC55BCEF0}" type="presParOf" srcId="{3B60F3FD-0384-45B2-BD8E-0B5CE1EA6D26}" destId="{26DC3D5C-B50A-447F-ACEE-BF03D1A5A9E7}" srcOrd="1" destOrd="0" presId="urn:microsoft.com/office/officeart/2005/8/layout/vList5"/>
    <dgm:cxn modelId="{389369CB-4967-4A83-B203-E726FAB059FC}" type="presParOf" srcId="{ECBBBFEE-E924-40AD-8B09-1FB8A44067BD}" destId="{DC526766-B94C-471F-B3A2-9DFDD8E87BCE}" srcOrd="3" destOrd="0" presId="urn:microsoft.com/office/officeart/2005/8/layout/vList5"/>
    <dgm:cxn modelId="{C97E0E1D-D9E7-4573-B130-096E5BFA2B7C}" type="presParOf" srcId="{ECBBBFEE-E924-40AD-8B09-1FB8A44067BD}" destId="{32AD6D6C-B7C8-4115-9F7B-C2F3B9E6CA6F}" srcOrd="4" destOrd="0" presId="urn:microsoft.com/office/officeart/2005/8/layout/vList5"/>
    <dgm:cxn modelId="{3F86C2CD-18C2-4EF2-8DCC-814683716E65}" type="presParOf" srcId="{32AD6D6C-B7C8-4115-9F7B-C2F3B9E6CA6F}" destId="{EEF439F4-0245-4F55-A227-9E445EF099CA}" srcOrd="0" destOrd="0" presId="urn:microsoft.com/office/officeart/2005/8/layout/vList5"/>
    <dgm:cxn modelId="{49B991B6-C826-4F8C-B6A8-41F534433F0E}" type="presParOf" srcId="{32AD6D6C-B7C8-4115-9F7B-C2F3B9E6CA6F}" destId="{8770790E-106C-4C44-A357-CAE58660F8CF}" srcOrd="1" destOrd="0" presId="urn:microsoft.com/office/officeart/2005/8/layout/vList5"/>
    <dgm:cxn modelId="{2C2C8F48-85A0-4310-A4EE-5F7CBB041D46}" type="presParOf" srcId="{ECBBBFEE-E924-40AD-8B09-1FB8A44067BD}" destId="{A3A74576-AD6F-4B70-AD4D-4B55D208F089}" srcOrd="5" destOrd="0" presId="urn:microsoft.com/office/officeart/2005/8/layout/vList5"/>
    <dgm:cxn modelId="{6B6241AD-E65D-4D82-98CD-0018EFED5FFD}" type="presParOf" srcId="{ECBBBFEE-E924-40AD-8B09-1FB8A44067BD}" destId="{FABD3F73-EB47-42E9-8A30-0FF802A1A738}" srcOrd="6" destOrd="0" presId="urn:microsoft.com/office/officeart/2005/8/layout/vList5"/>
    <dgm:cxn modelId="{37B981D0-F2BD-400A-B547-3C66F7AAF35A}" type="presParOf" srcId="{FABD3F73-EB47-42E9-8A30-0FF802A1A738}" destId="{4FFBC01E-35F0-41C1-BDA0-832297E451A2}" srcOrd="0" destOrd="0" presId="urn:microsoft.com/office/officeart/2005/8/layout/vList5"/>
    <dgm:cxn modelId="{20DF3B49-827D-4A1D-9E3F-34DAF68D234B}" type="presParOf" srcId="{FABD3F73-EB47-42E9-8A30-0FF802A1A738}" destId="{EBE9E952-1CE2-4067-B2C7-F2E5224AC91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3C279E-4808-4E6C-A64F-EAB2C497072E}">
      <dsp:nvSpPr>
        <dsp:cNvPr id="0" name=""/>
        <dsp:cNvSpPr/>
      </dsp:nvSpPr>
      <dsp:spPr>
        <a:xfrm rot="5400000">
          <a:off x="5007592" y="-1541596"/>
          <a:ext cx="2090942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58 - IHEP-Beijing</a:t>
          </a:r>
          <a:endParaRPr lang="de-DE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8 at DESY, 7 has to be rework by the supplier </a:t>
          </a:r>
          <a:endParaRPr lang="de-DE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The next 4 on the shipping expected mid May at DESY</a:t>
          </a:r>
          <a:endParaRPr lang="de-DE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45 - E. Zanon</a:t>
          </a:r>
          <a:endParaRPr lang="de-DE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6 at Saclay, some minor reworks necessary  </a:t>
          </a:r>
          <a:endParaRPr lang="de-DE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7 at DESY</a:t>
          </a:r>
          <a:endParaRPr lang="de-DE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Since Feb. 2013 delivery rate of 2/month.  </a:t>
          </a:r>
          <a:endParaRPr lang="de-DE" sz="1600" kern="1200" dirty="0"/>
        </a:p>
      </dsp:txBody>
      <dsp:txXfrm rot="-5400000">
        <a:off x="3204564" y="363503"/>
        <a:ext cx="5594929" cy="1886800"/>
      </dsp:txXfrm>
    </dsp:sp>
    <dsp:sp modelId="{37465B38-B280-4CEC-9A21-2FF224C91CF2}">
      <dsp:nvSpPr>
        <dsp:cNvPr id="0" name=""/>
        <dsp:cNvSpPr/>
      </dsp:nvSpPr>
      <dsp:spPr>
        <a:xfrm>
          <a:off x="0" y="65"/>
          <a:ext cx="3204563" cy="2613677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103 Cold Masses and Vacuum Vessel</a:t>
          </a:r>
          <a:r>
            <a:rPr lang="en-GB" sz="3000" kern="1200" dirty="0" smtClean="0"/>
            <a:t>			</a:t>
          </a:r>
          <a:endParaRPr lang="de-DE" sz="3000" kern="1200" dirty="0"/>
        </a:p>
      </dsp:txBody>
      <dsp:txXfrm>
        <a:off x="127589" y="127654"/>
        <a:ext cx="2949385" cy="2358499"/>
      </dsp:txXfrm>
    </dsp:sp>
    <dsp:sp modelId="{A8A9CCF7-75D2-42EB-87EE-53145B460B46}">
      <dsp:nvSpPr>
        <dsp:cNvPr id="0" name=""/>
        <dsp:cNvSpPr/>
      </dsp:nvSpPr>
      <dsp:spPr>
        <a:xfrm rot="5400000">
          <a:off x="5007592" y="1202765"/>
          <a:ext cx="2090942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From May 2013 Zanon will deliver direct to Saclay with a rate of 2/month!</a:t>
          </a:r>
          <a:endParaRPr lang="de-DE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Also the already delivered </a:t>
          </a:r>
          <a:r>
            <a:rPr lang="en-US" sz="1600" kern="1200" dirty="0" err="1" smtClean="0"/>
            <a:t>Zanon</a:t>
          </a:r>
          <a:r>
            <a:rPr lang="en-US" sz="1600" kern="1200" dirty="0" smtClean="0"/>
            <a:t> cryostats to </a:t>
          </a:r>
          <a:r>
            <a:rPr lang="en-US" sz="1600" kern="1200" dirty="0" err="1" smtClean="0"/>
            <a:t>Desy</a:t>
          </a:r>
          <a:r>
            <a:rPr lang="en-US" sz="1600" kern="1200" dirty="0" smtClean="0"/>
            <a:t> must be shipped in the next time to </a:t>
          </a:r>
          <a:r>
            <a:rPr lang="en-US" sz="1600" kern="1200" dirty="0" err="1" smtClean="0"/>
            <a:t>Saclay</a:t>
          </a:r>
          <a:r>
            <a:rPr lang="en-US" sz="1600" kern="1200" dirty="0" smtClean="0"/>
            <a:t>!</a:t>
          </a:r>
          <a:endParaRPr lang="de-DE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The storage capacity at </a:t>
          </a:r>
          <a:r>
            <a:rPr lang="en-US" sz="1600" kern="1200" noProof="0" dirty="0" err="1" smtClean="0"/>
            <a:t>Desy</a:t>
          </a:r>
          <a:r>
            <a:rPr lang="en-US" sz="1600" kern="1200" noProof="0" dirty="0" smtClean="0"/>
            <a:t> is needed for the IHEP deliveries</a:t>
          </a:r>
          <a:endParaRPr lang="en-US" sz="1600" kern="1200" noProof="0" dirty="0"/>
        </a:p>
      </dsp:txBody>
      <dsp:txXfrm rot="-5400000">
        <a:off x="3204564" y="3107865"/>
        <a:ext cx="5594929" cy="1886800"/>
      </dsp:txXfrm>
    </dsp:sp>
    <dsp:sp modelId="{9431AE05-F8C1-47C4-A696-063FBEEDA8FF}">
      <dsp:nvSpPr>
        <dsp:cNvPr id="0" name=""/>
        <dsp:cNvSpPr/>
      </dsp:nvSpPr>
      <dsp:spPr>
        <a:xfrm>
          <a:off x="0" y="2744426"/>
          <a:ext cx="3204563" cy="2613677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solidFill>
                <a:schemeClr val="tx1"/>
              </a:solidFill>
            </a:rPr>
            <a:t>Remark:</a:t>
          </a:r>
          <a:endParaRPr lang="de-DE" sz="3200" kern="1200" dirty="0">
            <a:solidFill>
              <a:schemeClr val="tx1"/>
            </a:solidFill>
          </a:endParaRPr>
        </a:p>
      </dsp:txBody>
      <dsp:txXfrm>
        <a:off x="127589" y="2872015"/>
        <a:ext cx="2949385" cy="2358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60FDD4-4640-4AD6-8E70-D5F66F316B48}">
      <dsp:nvSpPr>
        <dsp:cNvPr id="0" name=""/>
        <dsp:cNvSpPr/>
      </dsp:nvSpPr>
      <dsp:spPr>
        <a:xfrm rot="5400000">
          <a:off x="5534638" y="-2197774"/>
          <a:ext cx="1036850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smtClean="0"/>
            <a:t>Supplier DESY</a:t>
          </a:r>
          <a:endParaRPr lang="de-DE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smtClean="0"/>
            <a:t>36 (+1) at Saclay, rest expected for late summer 2013</a:t>
          </a:r>
          <a:endParaRPr lang="de-DE" sz="1900" kern="1200"/>
        </a:p>
      </dsp:txBody>
      <dsp:txXfrm rot="-5400000">
        <a:off x="3204564" y="182915"/>
        <a:ext cx="5646385" cy="935620"/>
      </dsp:txXfrm>
    </dsp:sp>
    <dsp:sp modelId="{3E2E84D3-5F03-4111-B713-47420D53D4ED}">
      <dsp:nvSpPr>
        <dsp:cNvPr id="0" name=""/>
        <dsp:cNvSpPr/>
      </dsp:nvSpPr>
      <dsp:spPr>
        <a:xfrm>
          <a:off x="0" y="2694"/>
          <a:ext cx="3204563" cy="129606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103 2Phase end connection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63269" y="65963"/>
        <a:ext cx="3078025" cy="1169524"/>
      </dsp:txXfrm>
    </dsp:sp>
    <dsp:sp modelId="{826BE3D6-5315-4E13-B706-27ADC57F7ECE}">
      <dsp:nvSpPr>
        <dsp:cNvPr id="0" name=""/>
        <dsp:cNvSpPr/>
      </dsp:nvSpPr>
      <dsp:spPr>
        <a:xfrm rot="5400000">
          <a:off x="5534638" y="-836908"/>
          <a:ext cx="1036850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smtClean="0"/>
            <a:t>Supplier Desy</a:t>
          </a:r>
          <a:endParaRPr lang="de-DE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smtClean="0"/>
            <a:t>38 (+1) at Saclay</a:t>
          </a:r>
          <a:endParaRPr lang="de-DE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smtClean="0"/>
            <a:t>Rest expected for late summer 2013</a:t>
          </a:r>
          <a:endParaRPr lang="de-DE" sz="1900" kern="1200"/>
        </a:p>
      </dsp:txBody>
      <dsp:txXfrm rot="-5400000">
        <a:off x="3204564" y="1543781"/>
        <a:ext cx="5646385" cy="935620"/>
      </dsp:txXfrm>
    </dsp:sp>
    <dsp:sp modelId="{0E2DC067-C3D6-4F2F-8D6D-F5A07C887923}">
      <dsp:nvSpPr>
        <dsp:cNvPr id="0" name=""/>
        <dsp:cNvSpPr/>
      </dsp:nvSpPr>
      <dsp:spPr>
        <a:xfrm>
          <a:off x="0" y="1363560"/>
          <a:ext cx="3204563" cy="129606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103 Q-pole pipes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63269" y="1426829"/>
        <a:ext cx="3078025" cy="1169524"/>
      </dsp:txXfrm>
    </dsp:sp>
    <dsp:sp modelId="{2EEE3CB1-209C-405D-B4F8-C674F73D1664}">
      <dsp:nvSpPr>
        <dsp:cNvPr id="0" name=""/>
        <dsp:cNvSpPr/>
      </dsp:nvSpPr>
      <dsp:spPr>
        <a:xfrm rot="5400000">
          <a:off x="5534638" y="523956"/>
          <a:ext cx="1036850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smtClean="0"/>
            <a:t>Supplier DESY</a:t>
          </a:r>
          <a:endParaRPr lang="de-DE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102 (+1) at </a:t>
          </a:r>
          <a:r>
            <a:rPr lang="en-GB" sz="1900" kern="1200" dirty="0" err="1" smtClean="0"/>
            <a:t>Saclay</a:t>
          </a:r>
          <a:endParaRPr lang="de-DE" sz="1900" kern="1200" dirty="0"/>
        </a:p>
      </dsp:txBody>
      <dsp:txXfrm rot="-5400000">
        <a:off x="3204564" y="2904646"/>
        <a:ext cx="5646385" cy="935620"/>
      </dsp:txXfrm>
    </dsp:sp>
    <dsp:sp modelId="{2A384799-BE19-41C0-A194-8CB522AE8D8B}">
      <dsp:nvSpPr>
        <dsp:cNvPr id="0" name=""/>
        <dsp:cNvSpPr/>
      </dsp:nvSpPr>
      <dsp:spPr>
        <a:xfrm>
          <a:off x="0" y="2724426"/>
          <a:ext cx="3204563" cy="129606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103 Ti gate valve supports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63269" y="2787695"/>
        <a:ext cx="3078025" cy="1169524"/>
      </dsp:txXfrm>
    </dsp:sp>
    <dsp:sp modelId="{9E803D42-7249-45BE-849A-21D173A88525}">
      <dsp:nvSpPr>
        <dsp:cNvPr id="0" name=""/>
        <dsp:cNvSpPr/>
      </dsp:nvSpPr>
      <dsp:spPr>
        <a:xfrm rot="5400000">
          <a:off x="5534638" y="1884822"/>
          <a:ext cx="1036850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smtClean="0"/>
            <a:t>Supplier DESY</a:t>
          </a:r>
          <a:endParaRPr lang="de-DE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30 (+1) at </a:t>
          </a:r>
          <a:r>
            <a:rPr lang="en-GB" sz="1900" kern="1200" dirty="0" err="1" smtClean="0"/>
            <a:t>Saclay</a:t>
          </a:r>
          <a:r>
            <a:rPr lang="en-GB" sz="1900" kern="1200" dirty="0" smtClean="0"/>
            <a:t>, rest expected for late summer 2013</a:t>
          </a:r>
          <a:endParaRPr lang="de-DE" sz="1900" kern="1200" dirty="0"/>
        </a:p>
      </dsp:txBody>
      <dsp:txXfrm rot="-5400000">
        <a:off x="3204564" y="4265512"/>
        <a:ext cx="5646385" cy="935620"/>
      </dsp:txXfrm>
    </dsp:sp>
    <dsp:sp modelId="{09FDB8FC-83DB-46D6-826D-4850AB5E2C67}">
      <dsp:nvSpPr>
        <dsp:cNvPr id="0" name=""/>
        <dsp:cNvSpPr/>
      </dsp:nvSpPr>
      <dsp:spPr>
        <a:xfrm>
          <a:off x="0" y="4085291"/>
          <a:ext cx="3204563" cy="1296062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103 x 8 Tuner motor cables harness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63269" y="4148560"/>
        <a:ext cx="3078025" cy="11695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CCDAF-AD10-4FD9-A92C-C75FC6FA2C9B}">
      <dsp:nvSpPr>
        <dsp:cNvPr id="0" name=""/>
        <dsp:cNvSpPr/>
      </dsp:nvSpPr>
      <dsp:spPr>
        <a:xfrm rot="5400000">
          <a:off x="5421518" y="-2056677"/>
          <a:ext cx="1263089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smtClean="0"/>
            <a:t>Supplier DESY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smtClean="0"/>
            <a:t>78 (+1) at Saclay, rest expected for late summer 2013</a:t>
          </a:r>
          <a:endParaRPr lang="de-DE" sz="1800" kern="1200"/>
        </a:p>
      </dsp:txBody>
      <dsp:txXfrm rot="-5400000">
        <a:off x="3204563" y="221937"/>
        <a:ext cx="5635341" cy="1139771"/>
      </dsp:txXfrm>
    </dsp:sp>
    <dsp:sp modelId="{3581F774-907C-4EE6-ACDD-5F27EE1286D5}">
      <dsp:nvSpPr>
        <dsp:cNvPr id="0" name=""/>
        <dsp:cNvSpPr/>
      </dsp:nvSpPr>
      <dsp:spPr>
        <a:xfrm>
          <a:off x="0" y="2392"/>
          <a:ext cx="3204563" cy="1578862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103 x 17 CERNOX Temperature sensors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77074" y="79466"/>
        <a:ext cx="3050415" cy="1424714"/>
      </dsp:txXfrm>
    </dsp:sp>
    <dsp:sp modelId="{5ADDB759-BA85-40EF-B2B3-C03556352855}">
      <dsp:nvSpPr>
        <dsp:cNvPr id="0" name=""/>
        <dsp:cNvSpPr/>
      </dsp:nvSpPr>
      <dsp:spPr>
        <a:xfrm rot="5400000">
          <a:off x="5421518" y="-398871"/>
          <a:ext cx="1263089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smtClean="0"/>
            <a:t>Supplier DESY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smtClean="0"/>
            <a:t>24 (+1) at Saclay</a:t>
          </a:r>
          <a:endParaRPr lang="de-DE" sz="1800" kern="1200"/>
        </a:p>
      </dsp:txBody>
      <dsp:txXfrm rot="-5400000">
        <a:off x="3204563" y="1879743"/>
        <a:ext cx="5635341" cy="1139771"/>
      </dsp:txXfrm>
    </dsp:sp>
    <dsp:sp modelId="{8C6BE881-119A-4494-BBB8-1070A3972C1D}">
      <dsp:nvSpPr>
        <dsp:cNvPr id="0" name=""/>
        <dsp:cNvSpPr/>
      </dsp:nvSpPr>
      <dsp:spPr>
        <a:xfrm>
          <a:off x="0" y="1660197"/>
          <a:ext cx="3204563" cy="1578862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103 D-Flanges with </a:t>
          </a:r>
          <a:r>
            <a:rPr lang="en-GB" sz="1800" kern="1200" dirty="0" err="1" smtClean="0">
              <a:solidFill>
                <a:schemeClr val="tx1"/>
              </a:solidFill>
            </a:rPr>
            <a:t>feedthroughs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77074" y="1737271"/>
        <a:ext cx="3050415" cy="1424714"/>
      </dsp:txXfrm>
    </dsp:sp>
    <dsp:sp modelId="{9D6613B8-4481-47A8-8006-E9F35203ABF3}">
      <dsp:nvSpPr>
        <dsp:cNvPr id="0" name=""/>
        <dsp:cNvSpPr/>
      </dsp:nvSpPr>
      <dsp:spPr>
        <a:xfrm rot="5400000">
          <a:off x="5421518" y="1258934"/>
          <a:ext cx="1263089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smtClean="0"/>
            <a:t>Supplier DESY 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smtClean="0"/>
            <a:t>14 (+7) at Saclay, next 25 expected for May 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>
              <a:solidFill>
                <a:srgbClr val="FF0000"/>
              </a:solidFill>
            </a:rPr>
            <a:t>Currently the SMA </a:t>
          </a:r>
          <a:r>
            <a:rPr lang="en-GB" sz="1800" kern="1200" dirty="0" err="1" smtClean="0">
              <a:solidFill>
                <a:srgbClr val="FF0000"/>
              </a:solidFill>
            </a:rPr>
            <a:t>feedthroughs</a:t>
          </a:r>
          <a:r>
            <a:rPr lang="en-GB" sz="1800" kern="1200" dirty="0" smtClean="0">
              <a:solidFill>
                <a:srgbClr val="FF0000"/>
              </a:solidFill>
            </a:rPr>
            <a:t> are the bottleneck all other parts are in house </a:t>
          </a:r>
          <a:endParaRPr lang="de-DE" sz="1800" kern="1200" dirty="0">
            <a:solidFill>
              <a:srgbClr val="FF0000"/>
            </a:solidFill>
          </a:endParaRPr>
        </a:p>
      </dsp:txBody>
      <dsp:txXfrm rot="-5400000">
        <a:off x="3204563" y="3537549"/>
        <a:ext cx="5635341" cy="1139771"/>
      </dsp:txXfrm>
    </dsp:sp>
    <dsp:sp modelId="{3EF1400A-4FD0-496E-92AA-B20C57FC11DC}">
      <dsp:nvSpPr>
        <dsp:cNvPr id="0" name=""/>
        <dsp:cNvSpPr/>
      </dsp:nvSpPr>
      <dsp:spPr>
        <a:xfrm>
          <a:off x="0" y="3318003"/>
          <a:ext cx="3204563" cy="1578862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721 A-flanges (Cav. 1-7)with </a:t>
          </a:r>
          <a:r>
            <a:rPr lang="en-GB" sz="1800" kern="1200" dirty="0" err="1" smtClean="0">
              <a:solidFill>
                <a:schemeClr val="tx1"/>
              </a:solidFill>
            </a:rPr>
            <a:t>feedthroughs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77074" y="3395077"/>
        <a:ext cx="3050415" cy="14247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37F54-25AE-4EE7-8DE1-1A54FC4CC257}">
      <dsp:nvSpPr>
        <dsp:cNvPr id="0" name=""/>
        <dsp:cNvSpPr/>
      </dsp:nvSpPr>
      <dsp:spPr>
        <a:xfrm rot="5400000">
          <a:off x="5360137" y="-1979718"/>
          <a:ext cx="1385851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smtClean="0"/>
            <a:t>Supplier DESY </a:t>
          </a:r>
          <a:endParaRPr lang="de-DE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smtClean="0"/>
            <a:t>2 (+1) at Saclay, next 5 expected for May</a:t>
          </a:r>
          <a:endParaRPr lang="de-DE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solidFill>
                <a:srgbClr val="FF0000"/>
              </a:solidFill>
            </a:rPr>
            <a:t>Currently the SMA </a:t>
          </a:r>
          <a:r>
            <a:rPr lang="en-GB" sz="2000" kern="1200" dirty="0" err="1" smtClean="0">
              <a:solidFill>
                <a:srgbClr val="FF0000"/>
              </a:solidFill>
            </a:rPr>
            <a:t>feedthroughs</a:t>
          </a:r>
          <a:r>
            <a:rPr lang="en-GB" sz="2000" kern="1200" dirty="0" smtClean="0">
              <a:solidFill>
                <a:srgbClr val="FF0000"/>
              </a:solidFill>
            </a:rPr>
            <a:t> are the bottleneck all other parts in house </a:t>
          </a:r>
          <a:endParaRPr lang="de-DE" sz="2000" kern="1200" dirty="0">
            <a:solidFill>
              <a:srgbClr val="FF0000"/>
            </a:solidFill>
          </a:endParaRPr>
        </a:p>
      </dsp:txBody>
      <dsp:txXfrm rot="-5400000">
        <a:off x="3204563" y="243508"/>
        <a:ext cx="5629348" cy="1250547"/>
      </dsp:txXfrm>
    </dsp:sp>
    <dsp:sp modelId="{609F57F4-B564-472B-8425-DC0510FAC210}">
      <dsp:nvSpPr>
        <dsp:cNvPr id="0" name=""/>
        <dsp:cNvSpPr/>
      </dsp:nvSpPr>
      <dsp:spPr>
        <a:xfrm>
          <a:off x="0" y="2624"/>
          <a:ext cx="3204563" cy="1732314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103 A-flanges (Cav. 8) with </a:t>
          </a:r>
          <a:r>
            <a:rPr lang="en-GB" sz="1800" kern="1200" dirty="0" err="1" smtClean="0">
              <a:solidFill>
                <a:schemeClr val="tx1"/>
              </a:solidFill>
            </a:rPr>
            <a:t>feedthroughs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84565" y="87189"/>
        <a:ext cx="3035433" cy="1563184"/>
      </dsp:txXfrm>
    </dsp:sp>
    <dsp:sp modelId="{F28B0F57-4D9E-49CE-A598-D61D1DB0DA2F}">
      <dsp:nvSpPr>
        <dsp:cNvPr id="0" name=""/>
        <dsp:cNvSpPr/>
      </dsp:nvSpPr>
      <dsp:spPr>
        <a:xfrm rot="5400000">
          <a:off x="5360137" y="-160788"/>
          <a:ext cx="1385851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smtClean="0"/>
            <a:t>Suplier DESY/Skodock</a:t>
          </a:r>
          <a:endParaRPr lang="de-DE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smtClean="0"/>
            <a:t>721 at Saclay</a:t>
          </a:r>
          <a:endParaRPr lang="de-DE" sz="2000" kern="1200"/>
        </a:p>
      </dsp:txBody>
      <dsp:txXfrm rot="-5400000">
        <a:off x="3204563" y="2062438"/>
        <a:ext cx="5629348" cy="1250547"/>
      </dsp:txXfrm>
    </dsp:sp>
    <dsp:sp modelId="{702E4C7D-ACD3-4755-9BAA-E0F724534773}">
      <dsp:nvSpPr>
        <dsp:cNvPr id="0" name=""/>
        <dsp:cNvSpPr/>
      </dsp:nvSpPr>
      <dsp:spPr>
        <a:xfrm>
          <a:off x="0" y="1821554"/>
          <a:ext cx="3204563" cy="1732314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721 Titanium bellows f. 2Phase pipe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84565" y="1906119"/>
        <a:ext cx="3035433" cy="1563184"/>
      </dsp:txXfrm>
    </dsp:sp>
    <dsp:sp modelId="{620D0B4B-61D0-4248-A951-BFAA4478C6A2}">
      <dsp:nvSpPr>
        <dsp:cNvPr id="0" name=""/>
        <dsp:cNvSpPr/>
      </dsp:nvSpPr>
      <dsp:spPr>
        <a:xfrm rot="5400000">
          <a:off x="5360137" y="1658140"/>
          <a:ext cx="1385851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smtClean="0"/>
            <a:t>Supplier NCNR Poland</a:t>
          </a:r>
          <a:endParaRPr lang="de-DE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24 sets (+1) at </a:t>
          </a:r>
          <a:r>
            <a:rPr lang="en-GB" sz="2000" kern="1200" dirty="0" err="1" smtClean="0"/>
            <a:t>Saclay</a:t>
          </a:r>
          <a:r>
            <a:rPr lang="en-GB" sz="2000" kern="1200" dirty="0" smtClean="0"/>
            <a:t>, next 50 sets expected end of April 2013</a:t>
          </a:r>
          <a:endParaRPr lang="de-DE" sz="2000" kern="1200" dirty="0"/>
        </a:p>
      </dsp:txBody>
      <dsp:txXfrm rot="-5400000">
        <a:off x="3204563" y="3881366"/>
        <a:ext cx="5629348" cy="1250547"/>
      </dsp:txXfrm>
    </dsp:sp>
    <dsp:sp modelId="{668FDC1F-493F-4EC3-9409-09FCD082F906}">
      <dsp:nvSpPr>
        <dsp:cNvPr id="0" name=""/>
        <dsp:cNvSpPr/>
      </dsp:nvSpPr>
      <dsp:spPr>
        <a:xfrm>
          <a:off x="0" y="3640484"/>
          <a:ext cx="3204563" cy="1732314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</a:rPr>
            <a:t>Copper braids f. HOM a. Tuner motors cooling</a:t>
          </a:r>
          <a:endParaRPr lang="de-DE" sz="2000" kern="1200" dirty="0">
            <a:solidFill>
              <a:schemeClr val="tx1"/>
            </a:solidFill>
          </a:endParaRPr>
        </a:p>
      </dsp:txBody>
      <dsp:txXfrm>
        <a:off x="84565" y="3725049"/>
        <a:ext cx="3035433" cy="15631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74662-710C-41ED-879B-7B936ACF6B49}">
      <dsp:nvSpPr>
        <dsp:cNvPr id="0" name=""/>
        <dsp:cNvSpPr/>
      </dsp:nvSpPr>
      <dsp:spPr>
        <a:xfrm rot="5400000">
          <a:off x="5535469" y="-2198817"/>
          <a:ext cx="1035188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Supplier DESY/BNG</a:t>
          </a:r>
          <a:endParaRPr lang="de-DE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Both available and tested</a:t>
          </a:r>
          <a:endParaRPr lang="de-DE" sz="1400" kern="1200"/>
        </a:p>
      </dsp:txBody>
      <dsp:txXfrm rot="-5400000">
        <a:off x="3204563" y="182623"/>
        <a:ext cx="5646466" cy="934120"/>
      </dsp:txXfrm>
    </dsp:sp>
    <dsp:sp modelId="{0A20CA06-C524-4D58-A19B-313FA3ACBB9C}">
      <dsp:nvSpPr>
        <dsp:cNvPr id="0" name=""/>
        <dsp:cNvSpPr/>
      </dsp:nvSpPr>
      <dsp:spPr>
        <a:xfrm>
          <a:off x="0" y="2690"/>
          <a:ext cx="3204563" cy="1293986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2 Modules Transport Frames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63167" y="65857"/>
        <a:ext cx="3078229" cy="1167652"/>
      </dsp:txXfrm>
    </dsp:sp>
    <dsp:sp modelId="{26DC3D5C-B50A-447F-ACEE-BF03D1A5A9E7}">
      <dsp:nvSpPr>
        <dsp:cNvPr id="0" name=""/>
        <dsp:cNvSpPr/>
      </dsp:nvSpPr>
      <dsp:spPr>
        <a:xfrm rot="5400000">
          <a:off x="5535469" y="-840131"/>
          <a:ext cx="1035188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Supplier DESY/RI</a:t>
          </a:r>
          <a:endParaRPr lang="de-DE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All three sets available and tested (currently some minor modifications have to be done)</a:t>
          </a:r>
          <a:endParaRPr lang="de-DE" sz="1400" kern="1200" dirty="0"/>
        </a:p>
      </dsp:txBody>
      <dsp:txXfrm rot="-5400000">
        <a:off x="3204563" y="1541309"/>
        <a:ext cx="5646466" cy="934120"/>
      </dsp:txXfrm>
    </dsp:sp>
    <dsp:sp modelId="{1338FE3D-AAF6-4A66-9192-5AE082D49315}">
      <dsp:nvSpPr>
        <dsp:cNvPr id="0" name=""/>
        <dsp:cNvSpPr/>
      </dsp:nvSpPr>
      <dsp:spPr>
        <a:xfrm>
          <a:off x="0" y="1361375"/>
          <a:ext cx="3204563" cy="1293986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3 Sets of Modules Transport Caps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63167" y="1424542"/>
        <a:ext cx="3078229" cy="1167652"/>
      </dsp:txXfrm>
    </dsp:sp>
    <dsp:sp modelId="{8770790E-106C-4C44-A357-CAE58660F8CF}">
      <dsp:nvSpPr>
        <dsp:cNvPr id="0" name=""/>
        <dsp:cNvSpPr/>
      </dsp:nvSpPr>
      <dsp:spPr>
        <a:xfrm rot="5400000">
          <a:off x="5535469" y="518553"/>
          <a:ext cx="1035188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Contract placed April 2013</a:t>
          </a:r>
          <a:endParaRPr lang="de-DE" sz="1400" kern="1200"/>
        </a:p>
      </dsp:txBody>
      <dsp:txXfrm rot="-5400000">
        <a:off x="3204563" y="2899993"/>
        <a:ext cx="5646466" cy="934120"/>
      </dsp:txXfrm>
    </dsp:sp>
    <dsp:sp modelId="{EEF439F4-0245-4F55-A227-9E445EF099CA}">
      <dsp:nvSpPr>
        <dsp:cNvPr id="0" name=""/>
        <dsp:cNvSpPr/>
      </dsp:nvSpPr>
      <dsp:spPr>
        <a:xfrm>
          <a:off x="0" y="2720061"/>
          <a:ext cx="3204563" cy="1293986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Module Transport </a:t>
          </a:r>
          <a:r>
            <a:rPr lang="en-GB" sz="1800" kern="1200" dirty="0" err="1" smtClean="0">
              <a:solidFill>
                <a:schemeClr val="tx1"/>
              </a:solidFill>
            </a:rPr>
            <a:t>Saclay</a:t>
          </a:r>
          <a:r>
            <a:rPr lang="en-GB" sz="1800" kern="1200" dirty="0" smtClean="0">
              <a:solidFill>
                <a:schemeClr val="tx1"/>
              </a:solidFill>
            </a:rPr>
            <a:t>-DESY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63167" y="2783228"/>
        <a:ext cx="3078229" cy="1167652"/>
      </dsp:txXfrm>
    </dsp:sp>
    <dsp:sp modelId="{EBE9E952-1CE2-4067-B2C7-F2E5224AC914}">
      <dsp:nvSpPr>
        <dsp:cNvPr id="0" name=""/>
        <dsp:cNvSpPr/>
      </dsp:nvSpPr>
      <dsp:spPr>
        <a:xfrm rot="5400000">
          <a:off x="5535469" y="1877239"/>
          <a:ext cx="1035188" cy="5697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2 Girder for modules craning</a:t>
          </a:r>
          <a:endParaRPr lang="de-DE" sz="1400" kern="120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Delivered and in operation at Saclay </a:t>
          </a:r>
          <a:endParaRPr lang="de-DE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Welding bladders</a:t>
          </a:r>
          <a:endParaRPr lang="de-DE" sz="1400" kern="120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Delivered and in operation at Saclay</a:t>
          </a:r>
          <a:endParaRPr lang="de-DE" sz="1400" kern="1200"/>
        </a:p>
      </dsp:txBody>
      <dsp:txXfrm rot="-5400000">
        <a:off x="3204563" y="4258679"/>
        <a:ext cx="5646466" cy="934120"/>
      </dsp:txXfrm>
    </dsp:sp>
    <dsp:sp modelId="{4FFBC01E-35F0-41C1-BDA0-832297E451A2}">
      <dsp:nvSpPr>
        <dsp:cNvPr id="0" name=""/>
        <dsp:cNvSpPr/>
      </dsp:nvSpPr>
      <dsp:spPr>
        <a:xfrm>
          <a:off x="0" y="4078746"/>
          <a:ext cx="3204563" cy="1293986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Tools: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63167" y="4141913"/>
        <a:ext cx="3078229" cy="1167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021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EC5C6025-C3DC-41D5-8E95-701306E35C9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2040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BF54D5-2F52-4D72-AD66-AB05068CAD99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0220-E6F6-4AE1-9641-65F42D920A28}" type="slidenum">
              <a:rPr lang="de-DE"/>
              <a:pPr/>
              <a:t>2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0220-E6F6-4AE1-9641-65F42D920A28}" type="slidenum">
              <a:rPr lang="de-DE"/>
              <a:pPr/>
              <a:t>3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0220-E6F6-4AE1-9641-65F42D920A28}" type="slidenum">
              <a:rPr lang="de-DE"/>
              <a:pPr/>
              <a:t>4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0220-E6F6-4AE1-9641-65F42D920A28}" type="slidenum">
              <a:rPr lang="de-DE"/>
              <a:pPr/>
              <a:t>5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0220-E6F6-4AE1-9641-65F42D920A28}" type="slidenum">
              <a:rPr lang="de-DE"/>
              <a:pPr/>
              <a:t>6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0220-E6F6-4AE1-9641-65F42D920A28}" type="slidenum">
              <a:rPr lang="de-DE"/>
              <a:pPr/>
              <a:t>7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0220-E6F6-4AE1-9641-65F42D920A28}" type="slidenum">
              <a:rPr lang="de-DE"/>
              <a:pPr/>
              <a:t>8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0220-E6F6-4AE1-9641-65F42D920A28}" type="slidenum">
              <a:rPr lang="de-DE"/>
              <a:pPr/>
              <a:t>9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06A8E6-93B1-477F-A18B-5B74767B8BA0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96072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047227-F9BE-4C75-BF87-D4442BD7D025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57762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97481C-F876-40F1-A5D8-D6752185B15C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47820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86F539-65B4-47DD-A8F1-2B2BF7FE39B5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62188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82AF47-EDA5-481E-9598-A720E9898B37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88191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AC1160-0FF8-4C02-9491-71D6A701DC81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21696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8D7FD5-3A2F-4306-B2E4-9FE0A4FBCEB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 bwMode="auto">
          <a:xfrm>
            <a:off x="115871" y="6512293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800" kern="1200">
                <a:solidFill>
                  <a:srgbClr val="000000"/>
                </a:solidFill>
                <a:latin typeface="Arial" charset="0"/>
                <a:ea typeface="ＭＳ Ｐゴシック" pitchFamily="112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9pPr>
          </a:lstStyle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XFEL Collaboration Meeting, DESY, 22-25/04/2013</a:t>
            </a:r>
          </a:p>
          <a:p>
            <a:r>
              <a:rPr lang="de-DE" dirty="0" smtClean="0"/>
              <a:t>K. </a:t>
            </a:r>
            <a:r>
              <a:rPr lang="de-DE" dirty="0" err="1" smtClean="0"/>
              <a:t>Jensch</a:t>
            </a:r>
            <a:r>
              <a:rPr lang="de-DE" dirty="0" smtClean="0"/>
              <a:t>, WG </a:t>
            </a:r>
            <a:r>
              <a:rPr lang="de-DE" dirty="0" err="1" smtClean="0"/>
              <a:t>Cav</a:t>
            </a:r>
            <a:r>
              <a:rPr lang="de-DE" dirty="0" smtClean="0"/>
              <a:t>. a.</a:t>
            </a:r>
            <a:r>
              <a:rPr lang="de-DE" baseline="0" dirty="0" smtClean="0"/>
              <a:t> Modules </a:t>
            </a:r>
            <a:r>
              <a:rPr lang="de-DE" dirty="0" smtClean="0"/>
              <a:t>WP03 </a:t>
            </a:r>
            <a:r>
              <a:rPr lang="de-DE" dirty="0" err="1" smtClean="0"/>
              <a:t>subtask</a:t>
            </a:r>
            <a:r>
              <a:rPr lang="de-DE" dirty="0" smtClean="0"/>
              <a:t> VV &amp; CM</a:t>
            </a:r>
          </a:p>
        </p:txBody>
      </p:sp>
    </p:spTree>
    <p:extLst>
      <p:ext uri="{BB962C8B-B14F-4D97-AF65-F5344CB8AC3E}">
        <p14:creationId xmlns:p14="http://schemas.microsoft.com/office/powerpoint/2010/main" val="1622973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889E7C-AADC-41BC-B5D8-DA5835186D0A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82646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3786C5-6F55-482E-9C8C-4D36B1C3F4BF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00990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F8EFD4-627F-4D77-BDC9-0F75D629FBA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89071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83DA0090-3CAA-4831-BD7A-89FCFCB8E757}" type="slidenum">
              <a:rPr lang="en-GB"/>
              <a:pPr/>
              <a:t>‹Nr.›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>
                <a:solidFill>
                  <a:schemeClr val="bg1"/>
                </a:solidFill>
              </a:rPr>
              <a:t>Delete this text and put in here: The title of your talk</a:t>
            </a: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298825"/>
            <a:ext cx="7283450" cy="1814513"/>
          </a:xfrm>
        </p:spPr>
        <p:txBody>
          <a:bodyPr/>
          <a:lstStyle/>
          <a:p>
            <a:r>
              <a:rPr lang="en-GB" dirty="0" smtClean="0"/>
              <a:t>WP03 - DESY parts</a:t>
            </a:r>
            <a:endParaRPr lang="en-GB" dirty="0"/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319213"/>
            <a:ext cx="7251700" cy="1844675"/>
          </a:xfrm>
          <a:ln/>
        </p:spPr>
        <p:txBody>
          <a:bodyPr/>
          <a:lstStyle/>
          <a:p>
            <a:r>
              <a:rPr lang="en-GB" dirty="0" smtClean="0"/>
              <a:t>WG: Cav. a. Modules</a:t>
            </a:r>
            <a:endParaRPr lang="en-GB" dirty="0"/>
          </a:p>
        </p:txBody>
      </p:sp>
      <p:pic>
        <p:nvPicPr>
          <p:cNvPr id="83987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88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Parts for Module assembly @ </a:t>
            </a:r>
            <a:r>
              <a:rPr lang="en-GB" dirty="0" err="1" smtClean="0"/>
              <a:t>Saclay</a:t>
            </a:r>
            <a:r>
              <a:rPr lang="en-GB" dirty="0" smtClean="0"/>
              <a:t> 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03343-0CF6-49A6-962C-D2956AF2B892}" type="slidenum">
              <a:rPr lang="en-GB"/>
              <a:pPr/>
              <a:t>2</a:t>
            </a:fld>
            <a:endParaRPr lang="en-GB"/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203325252"/>
              </p:ext>
            </p:extLst>
          </p:nvPr>
        </p:nvGraphicFramePr>
        <p:xfrm>
          <a:off x="117308" y="1042630"/>
          <a:ext cx="8901564" cy="5358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407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Parts for Module assembly @ </a:t>
            </a:r>
            <a:r>
              <a:rPr lang="en-GB" dirty="0" err="1" smtClean="0"/>
              <a:t>Saclay</a:t>
            </a:r>
            <a:r>
              <a:rPr lang="en-GB" dirty="0" smtClean="0"/>
              <a:t> </a:t>
            </a:r>
            <a:r>
              <a:rPr lang="en-GB" dirty="0" err="1" smtClean="0"/>
              <a:t>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03343-0CF6-49A6-962C-D2956AF2B892}" type="slidenum">
              <a:rPr lang="en-GB"/>
              <a:pPr/>
              <a:t>3</a:t>
            </a:fld>
            <a:endParaRPr lang="en-GB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448540"/>
              </p:ext>
            </p:extLst>
          </p:nvPr>
        </p:nvGraphicFramePr>
        <p:xfrm>
          <a:off x="141438" y="1105364"/>
          <a:ext cx="3369513" cy="5321314"/>
        </p:xfrm>
        <a:graphic>
          <a:graphicData uri="http://schemas.openxmlformats.org/drawingml/2006/table">
            <a:tbl>
              <a:tblPr/>
              <a:tblGrid>
                <a:gridCol w="790731"/>
                <a:gridCol w="480850"/>
                <a:gridCol w="484413"/>
                <a:gridCol w="790731"/>
                <a:gridCol w="480850"/>
                <a:gridCol w="341938"/>
              </a:tblGrid>
              <a:tr h="12543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effectLst/>
                          <a:latin typeface="Calibri"/>
                        </a:rPr>
                        <a:t>Delivery Schedule of European-XFEL Cryostats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7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58 modules IHEP </a:t>
                      </a:r>
                      <a:br>
                        <a:rPr lang="de-DE" sz="500" b="1" i="0" u="none" strike="noStrike">
                          <a:effectLst/>
                          <a:latin typeface="Calibri"/>
                        </a:rPr>
                      </a:br>
                      <a:endParaRPr lang="de-DE" sz="500" b="1" i="0" u="none" strike="noStrike">
                        <a:effectLst/>
                        <a:latin typeface="Calibri"/>
                      </a:endParaRP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25 modules ZANON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06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Calibri"/>
                        </a:rPr>
                        <a:t>(schedule from Ge Rui </a:t>
                      </a:r>
                      <a:br>
                        <a:rPr lang="en-US" sz="500" b="1" i="0" u="none" strike="noStrike">
                          <a:effectLst/>
                          <a:latin typeface="Calibri"/>
                        </a:rPr>
                      </a:br>
                      <a:r>
                        <a:rPr lang="en-US" sz="500" b="1" i="0" u="none" strike="noStrike">
                          <a:effectLst/>
                          <a:latin typeface="Calibri"/>
                        </a:rPr>
                        <a:t>+ 6 weeks for shipping)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Calibri"/>
                        </a:rPr>
                        <a:t>(schedule from Zanon for 2012 </a:t>
                      </a:r>
                      <a:br>
                        <a:rPr lang="en-US" sz="500" b="1" i="0" u="none" strike="noStrike">
                          <a:effectLst/>
                          <a:latin typeface="Calibri"/>
                        </a:rPr>
                      </a:br>
                      <a:r>
                        <a:rPr lang="en-US" sz="500" b="1" i="0" u="none" strike="noStrike">
                          <a:effectLst/>
                          <a:latin typeface="Calibri"/>
                        </a:rPr>
                        <a:t>+ 2 modules / month)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August 2012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15 August 2012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 dirty="0">
                          <a:effectLst/>
                          <a:latin typeface="Calibri"/>
                        </a:rPr>
                        <a:t>15 </a:t>
                      </a:r>
                      <a:r>
                        <a:rPr lang="de-DE" sz="500" b="0" i="0" u="none" strike="noStrike" dirty="0" err="1">
                          <a:effectLst/>
                          <a:latin typeface="Calibri"/>
                        </a:rPr>
                        <a:t>October</a:t>
                      </a:r>
                      <a:r>
                        <a:rPr lang="de-DE" sz="500" b="0" i="0" u="none" strike="noStrike" dirty="0">
                          <a:effectLst/>
                          <a:latin typeface="Calibri"/>
                        </a:rPr>
                        <a:t> 2012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02 October 2012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10 November 2012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07 November 2012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15 November 2012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20 December 2012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15 May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15 May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January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June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22 February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June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March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June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02 May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July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May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July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June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August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July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August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August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September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September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September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15 October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October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October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November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November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January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January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February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February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March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March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April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April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May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01 May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Desy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+20 modules ZANON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October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November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December 2013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January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28 February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March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April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May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June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7"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30 July 2014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>
                          <a:effectLst/>
                          <a:latin typeface="Calibri"/>
                        </a:rPr>
                        <a:t>Saclay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04">
                <a:tc>
                  <a:txBody>
                    <a:bodyPr/>
                    <a:lstStyle/>
                    <a:p>
                      <a:pPr algn="ctr" fontAlgn="b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500" b="1" i="0" u="none" strike="noStrike"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3924" marR="3924" marT="3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5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924" marR="3924" marT="3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861" y="1224623"/>
            <a:ext cx="5203624" cy="340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1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Parts for Module assembly @ </a:t>
            </a:r>
            <a:r>
              <a:rPr lang="en-GB" dirty="0" err="1" smtClean="0"/>
              <a:t>Saclay</a:t>
            </a:r>
            <a:r>
              <a:rPr lang="en-GB" dirty="0" smtClean="0"/>
              <a:t> </a:t>
            </a:r>
            <a:r>
              <a:rPr lang="en-GB" dirty="0" err="1" smtClean="0"/>
              <a:t>Ib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03343-0CF6-49A6-962C-D2956AF2B892}" type="slidenum">
              <a:rPr lang="en-GB"/>
              <a:pPr/>
              <a:t>4</a:t>
            </a:fld>
            <a:endParaRPr lang="en-GB"/>
          </a:p>
        </p:txBody>
      </p:sp>
      <p:pic>
        <p:nvPicPr>
          <p:cNvPr id="1026" name="Picture 2" descr="D:\XFEL\XFEL-Module\XFEL_Modultransport-Lagerung\Bilder Halle 1 u. Reemtsma 80d\2012_04_17\2013_04_17 0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3" y="1285428"/>
            <a:ext cx="3071022" cy="230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XFEL\XFEL-Module\XFEL_Modultransport-Lagerung\Bilder Halle 1 u. Reemtsma 80d\2012_04_17\2013_04_17 02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548" y="4003699"/>
            <a:ext cx="3071023" cy="230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XFEL\XFEL-Module\XFEL_Modultransport-Lagerung\Bilder Halle 1 u. Reemtsma 80d\2012_04_17\2013_04_17 01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2" y="4003699"/>
            <a:ext cx="3089333" cy="231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XFEL\XFEL-Module\XFEL_Modultransport-Lagerung\Bilder Halle 1 u. Reemtsma 80d\2012_04_17\2013_04_17 0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548" y="1285428"/>
            <a:ext cx="3071023" cy="230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3444942" y="1520443"/>
            <a:ext cx="1505540" cy="929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u="sng" dirty="0" smtClean="0"/>
              <a:t>Hall 1:</a:t>
            </a:r>
          </a:p>
          <a:p>
            <a:pPr>
              <a:buNone/>
            </a:pPr>
            <a:r>
              <a:rPr lang="en-US" sz="1600" dirty="0" smtClean="0"/>
              <a:t>Reception and</a:t>
            </a:r>
          </a:p>
          <a:p>
            <a:pPr>
              <a:buNone/>
            </a:pPr>
            <a:r>
              <a:rPr lang="en-US" sz="1600" dirty="0"/>
              <a:t>s</a:t>
            </a:r>
            <a:r>
              <a:rPr lang="en-US" sz="1600" dirty="0" smtClean="0"/>
              <a:t>hort storage </a:t>
            </a:r>
            <a:endParaRPr lang="en-US" sz="1600" dirty="0"/>
          </a:p>
        </p:txBody>
      </p:sp>
      <p:sp>
        <p:nvSpPr>
          <p:cNvPr id="10" name="Textfeld 9"/>
          <p:cNvSpPr txBox="1"/>
          <p:nvPr/>
        </p:nvSpPr>
        <p:spPr>
          <a:xfrm>
            <a:off x="3338612" y="4192864"/>
            <a:ext cx="232025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u="sng" dirty="0" err="1" smtClean="0"/>
              <a:t>Reemtsma</a:t>
            </a:r>
            <a:r>
              <a:rPr lang="en-US" sz="1600" u="sng" dirty="0" smtClean="0"/>
              <a:t> 80d:</a:t>
            </a:r>
          </a:p>
          <a:p>
            <a:pPr>
              <a:buNone/>
            </a:pPr>
            <a:r>
              <a:rPr lang="en-US" sz="1600" dirty="0" smtClean="0"/>
              <a:t>Long time storage</a:t>
            </a:r>
          </a:p>
          <a:p>
            <a:pPr>
              <a:buNone/>
            </a:pPr>
            <a:r>
              <a:rPr lang="en-US" sz="1600" dirty="0" smtClean="0"/>
              <a:t>Remark:</a:t>
            </a:r>
            <a:endParaRPr lang="en-US" sz="1600" dirty="0"/>
          </a:p>
          <a:p>
            <a:pPr>
              <a:buNone/>
            </a:pPr>
            <a:r>
              <a:rPr lang="en-US" sz="1600" dirty="0" smtClean="0"/>
              <a:t>Lot of space blocked </a:t>
            </a:r>
          </a:p>
          <a:p>
            <a:pPr>
              <a:buNone/>
            </a:pPr>
            <a:r>
              <a:rPr lang="en-US" sz="1600" smtClean="0"/>
              <a:t>by not </a:t>
            </a:r>
            <a:r>
              <a:rPr lang="en-US" sz="1600" dirty="0" smtClean="0"/>
              <a:t>XFEL equipment</a:t>
            </a:r>
          </a:p>
          <a:p>
            <a:pPr>
              <a:buNone/>
            </a:pP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4299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Parts for Module assembly @ </a:t>
            </a:r>
            <a:r>
              <a:rPr lang="en-GB" dirty="0" err="1" smtClean="0"/>
              <a:t>Saclay</a:t>
            </a:r>
            <a:r>
              <a:rPr lang="en-GB" dirty="0" smtClean="0"/>
              <a:t> II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03343-0CF6-49A6-962C-D2956AF2B892}" type="slidenum">
              <a:rPr lang="en-GB"/>
              <a:pPr/>
              <a:t>5</a:t>
            </a:fld>
            <a:endParaRPr lang="en-GB"/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982833505"/>
              </p:ext>
            </p:extLst>
          </p:nvPr>
        </p:nvGraphicFramePr>
        <p:xfrm>
          <a:off x="117308" y="1042629"/>
          <a:ext cx="8901564" cy="5384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320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Parts for Module assembly @ </a:t>
            </a:r>
            <a:r>
              <a:rPr lang="en-GB" dirty="0" err="1" smtClean="0"/>
              <a:t>Saclay</a:t>
            </a:r>
            <a:r>
              <a:rPr lang="en-GB" dirty="0" smtClean="0"/>
              <a:t> III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03343-0CF6-49A6-962C-D2956AF2B892}" type="slidenum">
              <a:rPr lang="en-GB"/>
              <a:pPr/>
              <a:t>6</a:t>
            </a:fld>
            <a:endParaRPr lang="en-GB"/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2760138717"/>
              </p:ext>
            </p:extLst>
          </p:nvPr>
        </p:nvGraphicFramePr>
        <p:xfrm>
          <a:off x="117308" y="1051256"/>
          <a:ext cx="8901564" cy="4899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174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Parts for Module assembly @ </a:t>
            </a:r>
            <a:r>
              <a:rPr lang="en-GB" dirty="0" err="1" smtClean="0"/>
              <a:t>Saclay</a:t>
            </a:r>
            <a:r>
              <a:rPr lang="en-GB" dirty="0" smtClean="0"/>
              <a:t> IV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03343-0CF6-49A6-962C-D2956AF2B892}" type="slidenum">
              <a:rPr lang="en-GB"/>
              <a:pPr/>
              <a:t>7</a:t>
            </a:fld>
            <a:endParaRPr lang="en-GB"/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051623241"/>
              </p:ext>
            </p:extLst>
          </p:nvPr>
        </p:nvGraphicFramePr>
        <p:xfrm>
          <a:off x="117308" y="1051255"/>
          <a:ext cx="8901564" cy="5375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343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Parts for Module assembly @ </a:t>
            </a:r>
            <a:r>
              <a:rPr lang="en-GB" dirty="0" err="1" smtClean="0"/>
              <a:t>Saclay</a:t>
            </a:r>
            <a:r>
              <a:rPr lang="en-GB" dirty="0" smtClean="0"/>
              <a:t> V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03343-0CF6-49A6-962C-D2956AF2B892}" type="slidenum">
              <a:rPr lang="en-GB"/>
              <a:pPr/>
              <a:t>8</a:t>
            </a:fld>
            <a:endParaRPr lang="en-GB"/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2188741771"/>
              </p:ext>
            </p:extLst>
          </p:nvPr>
        </p:nvGraphicFramePr>
        <p:xfrm>
          <a:off x="117308" y="1051255"/>
          <a:ext cx="8901564" cy="5375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514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03343-0CF6-49A6-962C-D2956AF2B892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17308" y="1051255"/>
            <a:ext cx="8901564" cy="5375423"/>
          </a:xfrm>
          <a:prstGeom prst="rect">
            <a:avLst/>
          </a:prstGeom>
          <a:noFill/>
          <a:ln>
            <a:noFill/>
          </a:ln>
          <a:extLst/>
        </p:spPr>
        <p:txBody>
          <a:bodyPr lIns="180000" tIns="180000" rIns="180000" bIns="180000" anchor="t" anchorCtr="0"/>
          <a:lstStyle/>
          <a:p>
            <a:pPr marL="268288" indent="-268288" defTabSz="593725">
              <a:spcBef>
                <a:spcPts val="180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Up </a:t>
            </a:r>
            <a:r>
              <a:rPr lang="en-GB" sz="2000" dirty="0">
                <a:solidFill>
                  <a:schemeClr val="hlink"/>
                </a:solidFill>
              </a:rPr>
              <a:t>to XM10 </a:t>
            </a:r>
            <a:r>
              <a:rPr lang="en-GB" sz="2000" dirty="0" smtClean="0">
                <a:solidFill>
                  <a:schemeClr val="hlink"/>
                </a:solidFill>
              </a:rPr>
              <a:t>the cold Mass and vacuum vessel available at </a:t>
            </a:r>
            <a:r>
              <a:rPr lang="en-GB" sz="2000" dirty="0" err="1" smtClean="0">
                <a:solidFill>
                  <a:schemeClr val="hlink"/>
                </a:solidFill>
              </a:rPr>
              <a:t>Saclay</a:t>
            </a:r>
            <a:r>
              <a:rPr lang="en-GB" sz="2000" dirty="0" smtClean="0">
                <a:solidFill>
                  <a:schemeClr val="hlink"/>
                </a:solidFill>
              </a:rPr>
              <a:t> and DESY</a:t>
            </a:r>
          </a:p>
          <a:p>
            <a:pPr marL="268288" indent="-268288" defTabSz="593725">
              <a:spcBef>
                <a:spcPts val="1800"/>
              </a:spcBef>
              <a:buClr>
                <a:schemeClr val="accent2"/>
              </a:buClr>
              <a:buSzPct val="80000"/>
            </a:pPr>
            <a:r>
              <a:rPr lang="en-GB" sz="2000" dirty="0">
                <a:solidFill>
                  <a:schemeClr val="hlink"/>
                </a:solidFill>
              </a:rPr>
              <a:t>U</a:t>
            </a:r>
            <a:r>
              <a:rPr lang="en-GB" sz="2000" dirty="0" smtClean="0">
                <a:solidFill>
                  <a:schemeClr val="hlink"/>
                </a:solidFill>
              </a:rPr>
              <a:t>p </a:t>
            </a:r>
            <a:r>
              <a:rPr lang="en-GB" sz="2000" dirty="0">
                <a:solidFill>
                  <a:schemeClr val="hlink"/>
                </a:solidFill>
              </a:rPr>
              <a:t>to </a:t>
            </a:r>
            <a:r>
              <a:rPr lang="en-GB" sz="2000" dirty="0" smtClean="0">
                <a:solidFill>
                  <a:schemeClr val="hlink"/>
                </a:solidFill>
              </a:rPr>
              <a:t>XM20 </a:t>
            </a:r>
            <a:r>
              <a:rPr lang="en-GB" sz="2000" dirty="0">
                <a:solidFill>
                  <a:schemeClr val="hlink"/>
                </a:solidFill>
              </a:rPr>
              <a:t>all </a:t>
            </a:r>
            <a:r>
              <a:rPr lang="en-GB" sz="2000" dirty="0" smtClean="0">
                <a:solidFill>
                  <a:schemeClr val="hlink"/>
                </a:solidFill>
              </a:rPr>
              <a:t>subcomponents at </a:t>
            </a:r>
            <a:r>
              <a:rPr lang="en-GB" sz="2000" dirty="0" err="1" smtClean="0">
                <a:solidFill>
                  <a:schemeClr val="hlink"/>
                </a:solidFill>
              </a:rPr>
              <a:t>Saclay</a:t>
            </a:r>
            <a:r>
              <a:rPr lang="en-GB" sz="2000" dirty="0" smtClean="0">
                <a:solidFill>
                  <a:schemeClr val="hlink"/>
                </a:solidFill>
              </a:rPr>
              <a:t> </a:t>
            </a:r>
            <a:r>
              <a:rPr lang="en-GB" sz="2000" dirty="0">
                <a:solidFill>
                  <a:schemeClr val="hlink"/>
                </a:solidFill>
              </a:rPr>
              <a:t>exclude the A-flanges because </a:t>
            </a:r>
            <a:r>
              <a:rPr lang="en-GB" sz="2000" dirty="0" smtClean="0">
                <a:solidFill>
                  <a:schemeClr val="hlink"/>
                </a:solidFill>
              </a:rPr>
              <a:t>of limited SMA-</a:t>
            </a:r>
            <a:r>
              <a:rPr lang="en-GB" sz="2000" dirty="0" err="1" smtClean="0">
                <a:solidFill>
                  <a:schemeClr val="hlink"/>
                </a:solidFill>
              </a:rPr>
              <a:t>feedthroughs</a:t>
            </a:r>
            <a:endParaRPr lang="en-GB" sz="2000" dirty="0" smtClean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ts val="180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Some components delivered 100%</a:t>
            </a:r>
          </a:p>
          <a:p>
            <a:pPr marL="268288" indent="-268288" defTabSz="593725">
              <a:spcBef>
                <a:spcPts val="180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Aim: Late summer last delivery of the rest of all subcomponents to </a:t>
            </a:r>
            <a:r>
              <a:rPr lang="en-GB" sz="2000" dirty="0" err="1" smtClean="0">
                <a:solidFill>
                  <a:schemeClr val="hlink"/>
                </a:solidFill>
              </a:rPr>
              <a:t>Saclay</a:t>
            </a:r>
            <a:endParaRPr lang="en-GB" sz="2000" dirty="0" smtClean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ts val="180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Cold Mass and vacuum vessel continuous delivery to </a:t>
            </a:r>
            <a:r>
              <a:rPr lang="en-GB" sz="2000" dirty="0" err="1" smtClean="0">
                <a:solidFill>
                  <a:schemeClr val="hlink"/>
                </a:solidFill>
              </a:rPr>
              <a:t>Saclay</a:t>
            </a:r>
            <a:r>
              <a:rPr lang="en-GB" sz="2000" dirty="0" smtClean="0">
                <a:solidFill>
                  <a:schemeClr val="hlink"/>
                </a:solidFill>
              </a:rPr>
              <a:t> </a:t>
            </a:r>
            <a:r>
              <a:rPr lang="en-GB" sz="2000" smtClean="0">
                <a:solidFill>
                  <a:schemeClr val="hlink"/>
                </a:solidFill>
              </a:rPr>
              <a:t>till summer </a:t>
            </a:r>
            <a:r>
              <a:rPr lang="en-GB" sz="2000" dirty="0" smtClean="0">
                <a:solidFill>
                  <a:schemeClr val="hlink"/>
                </a:solidFill>
              </a:rPr>
              <a:t>2014. </a:t>
            </a:r>
          </a:p>
          <a:p>
            <a:pPr marL="268288" indent="-268288" defTabSz="593725">
              <a:spcBef>
                <a:spcPts val="1800"/>
              </a:spcBef>
              <a:buClr>
                <a:schemeClr val="accent2"/>
              </a:buClr>
              <a:buSzPct val="80000"/>
            </a:pPr>
            <a:endParaRPr lang="en-GB" sz="2000" dirty="0">
              <a:solidFill>
                <a:srgbClr val="261748"/>
              </a:solidFill>
            </a:endParaRPr>
          </a:p>
          <a:p>
            <a:pPr marL="725488" lvl="1" indent="-268288" defTabSz="593725">
              <a:spcBef>
                <a:spcPts val="1800"/>
              </a:spcBef>
              <a:buClr>
                <a:schemeClr val="accent2"/>
              </a:buClr>
              <a:buSzPct val="80000"/>
            </a:pPr>
            <a:endParaRPr lang="en-GB" sz="1200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86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1010</Words>
  <Application>Microsoft Office PowerPoint</Application>
  <PresentationFormat>Bildschirmpräsentation (4:3)</PresentationFormat>
  <Paragraphs>382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DESY European XFEL</vt:lpstr>
      <vt:lpstr>WG: Cav. a. Modules</vt:lpstr>
      <vt:lpstr>Parts for Module assembly @ Saclay I</vt:lpstr>
      <vt:lpstr>Parts for Module assembly @ Saclay Ia</vt:lpstr>
      <vt:lpstr>Parts for Module assembly @ Saclay Ib</vt:lpstr>
      <vt:lpstr>Parts for Module assembly @ Saclay II</vt:lpstr>
      <vt:lpstr>Parts for Module assembly @ Saclay III</vt:lpstr>
      <vt:lpstr>Parts for Module assembly @ Saclay IV</vt:lpstr>
      <vt:lpstr>Parts for Module assembly @ Saclay V</vt:lpstr>
      <vt:lpstr>Conclusion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Jensch, Kay</cp:lastModifiedBy>
  <cp:revision>239</cp:revision>
  <cp:lastPrinted>2008-09-01T15:04:16Z</cp:lastPrinted>
  <dcterms:created xsi:type="dcterms:W3CDTF">2008-08-31T12:56:32Z</dcterms:created>
  <dcterms:modified xsi:type="dcterms:W3CDTF">2013-04-23T12:03:26Z</dcterms:modified>
</cp:coreProperties>
</file>