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61" r:id="rId5"/>
    <p:sldId id="263" r:id="rId6"/>
    <p:sldId id="266" r:id="rId7"/>
    <p:sldId id="264" r:id="rId8"/>
    <p:sldId id="258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0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XFEL Users' Meeting – 23 / 24 January 2013  Hans Weise, DESY</a:t>
            </a:r>
          </a:p>
        </p:txBody>
      </p:sp>
    </p:spTree>
    <p:extLst>
      <p:ext uri="{BB962C8B-B14F-4D97-AF65-F5344CB8AC3E}">
        <p14:creationId xmlns:p14="http://schemas.microsoft.com/office/powerpoint/2010/main" val="394842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XFEL Users' Meeting – 23 / 24 January 2013  Hans Weise, DESY</a:t>
            </a:r>
          </a:p>
        </p:txBody>
      </p:sp>
    </p:spTree>
    <p:extLst>
      <p:ext uri="{BB962C8B-B14F-4D97-AF65-F5344CB8AC3E}">
        <p14:creationId xmlns:p14="http://schemas.microsoft.com/office/powerpoint/2010/main" val="32508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XFEL Users' Meeting – 23 / 24 January 2013  Hans Weise, DESY</a:t>
            </a:r>
          </a:p>
        </p:txBody>
      </p:sp>
    </p:spTree>
    <p:extLst>
      <p:ext uri="{BB962C8B-B14F-4D97-AF65-F5344CB8AC3E}">
        <p14:creationId xmlns:p14="http://schemas.microsoft.com/office/powerpoint/2010/main" val="193786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XFEL Users' Meeting – 23 / 24 January 2013  Hans Weise, DESY</a:t>
            </a:r>
          </a:p>
        </p:txBody>
      </p:sp>
    </p:spTree>
    <p:extLst>
      <p:ext uri="{BB962C8B-B14F-4D97-AF65-F5344CB8AC3E}">
        <p14:creationId xmlns:p14="http://schemas.microsoft.com/office/powerpoint/2010/main" val="152150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/>
              <a:t>XFEL Users' Meeting – 23 / 24 January 2013  Hans Weise, DESY</a:t>
            </a:r>
          </a:p>
        </p:txBody>
      </p:sp>
    </p:spTree>
    <p:extLst>
      <p:ext uri="{BB962C8B-B14F-4D97-AF65-F5344CB8AC3E}">
        <p14:creationId xmlns:p14="http://schemas.microsoft.com/office/powerpoint/2010/main" val="131969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7946-2CF8-4F6D-961F-5509ED2039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</a:rPr>
              <a:t>XFEL MAC – 10 November 2011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</a:rPr>
              <a:t>Hans Weise, DESY</a:t>
            </a:r>
            <a:endParaRPr lang="en-GB" sz="90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81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1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9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9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2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5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2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2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r>
              <a:rPr lang="en-US" sz="900">
                <a:solidFill>
                  <a:srgbClr val="261748"/>
                </a:solidFill>
              </a:rPr>
              <a:t>Accelerator Challenges at the European XFEL – Winfried Decking, DESY LBNL, May 5 2011</a:t>
            </a:r>
            <a:endParaRPr lang="en-GB" sz="900">
              <a:solidFill>
                <a:srgbClr val="2617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fontAlgn="base">
              <a:spcAft>
                <a:spcPct val="0"/>
              </a:spcAft>
            </a:pPr>
            <a:fld id="{BA1EBF86-6A8F-4A06-BB51-46337A5CF2A5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</a:rPr>
              <a:t>Beam Distribution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</a:t>
            </a:r>
            <a:r>
              <a:rPr lang="de-DE" noProof="0" dirty="0" err="1" smtClean="0"/>
              <a:t>Don’t</a:t>
            </a:r>
            <a:r>
              <a:rPr lang="en-GB" dirty="0" smtClean="0"/>
              <a:t>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82763" y="6385251"/>
            <a:ext cx="2597064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261748"/>
                </a:solidFill>
              </a:rPr>
              <a:t>XFEL </a:t>
            </a:r>
            <a:r>
              <a:rPr lang="de-DE" sz="1000" dirty="0" err="1" smtClean="0">
                <a:solidFill>
                  <a:srgbClr val="261748"/>
                </a:solidFill>
              </a:rPr>
              <a:t>Collaboration</a:t>
            </a:r>
            <a:r>
              <a:rPr lang="de-DE" sz="1000" baseline="0" dirty="0" smtClean="0">
                <a:solidFill>
                  <a:srgbClr val="261748"/>
                </a:solidFill>
              </a:rPr>
              <a:t> Meeting, 22</a:t>
            </a:r>
            <a:r>
              <a:rPr lang="de-DE" sz="1000" dirty="0" smtClean="0">
                <a:solidFill>
                  <a:srgbClr val="261748"/>
                </a:solidFill>
              </a:rPr>
              <a:t>.04.2013 </a:t>
            </a:r>
            <a:r>
              <a:rPr lang="de-DE" sz="1000" dirty="0">
                <a:solidFill>
                  <a:srgbClr val="261748"/>
                </a:solidFill>
              </a:rPr>
              <a:t>Winfried Decking, DESY</a:t>
            </a:r>
          </a:p>
        </p:txBody>
      </p:sp>
    </p:spTree>
    <p:extLst>
      <p:ext uri="{BB962C8B-B14F-4D97-AF65-F5344CB8AC3E}">
        <p14:creationId xmlns:p14="http://schemas.microsoft.com/office/powerpoint/2010/main" val="306115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520700" y="1540773"/>
            <a:ext cx="8499475" cy="2071687"/>
          </a:xfrm>
          <a:prstGeom prst="rect">
            <a:avLst/>
          </a:prstGeom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6561139" y="1123950"/>
            <a:ext cx="2459038" cy="1771662"/>
            <a:chOff x="4117" y="831"/>
            <a:chExt cx="1549" cy="118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117" y="1454"/>
              <a:ext cx="814" cy="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425" y="831"/>
              <a:ext cx="1241" cy="772"/>
            </a:xfrm>
            <a:prstGeom prst="rect">
              <a:avLst/>
            </a:prstGeom>
            <a:noFill/>
            <a:ln w="9525" algn="ctr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r>
                <a:rPr lang="en-US" sz="1600" dirty="0">
                  <a:solidFill>
                    <a:srgbClr val="261748"/>
                  </a:solidFill>
                </a:rPr>
                <a:t>injector dumps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r>
                <a:rPr lang="en-US" sz="1600" dirty="0">
                  <a:solidFill>
                    <a:srgbClr val="261748"/>
                  </a:solidFill>
                </a:rPr>
                <a:t>130 MeV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r>
                <a:rPr lang="en-US" sz="1600" dirty="0">
                  <a:solidFill>
                    <a:srgbClr val="261748"/>
                  </a:solidFill>
                </a:rPr>
                <a:t>P</a:t>
              </a:r>
              <a:r>
                <a:rPr lang="en-US" sz="1600" baseline="-25000" dirty="0">
                  <a:solidFill>
                    <a:srgbClr val="261748"/>
                  </a:solidFill>
                </a:rPr>
                <a:t>ave</a:t>
              </a:r>
              <a:r>
                <a:rPr lang="en-US" sz="1600" dirty="0">
                  <a:solidFill>
                    <a:srgbClr val="261748"/>
                  </a:solidFill>
                </a:rPr>
                <a:t>= 12 kW 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r>
                <a:rPr lang="en-US" sz="1600" dirty="0">
                  <a:solidFill>
                    <a:srgbClr val="261748"/>
                  </a:solidFill>
                </a:rPr>
                <a:t>max. beam power</a:t>
              </a:r>
              <a:endParaRPr lang="en-GB" sz="1600" dirty="0">
                <a:solidFill>
                  <a:srgbClr val="261748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Dumps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1173913" y="2163762"/>
            <a:ext cx="3707162" cy="14486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2334125" y="2056796"/>
            <a:ext cx="2546949" cy="1555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098756" y="2644240"/>
            <a:ext cx="782318" cy="968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81075" y="3612460"/>
            <a:ext cx="2972289" cy="181588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main beam dumps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up to 25 GeV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P</a:t>
            </a:r>
            <a:r>
              <a:rPr lang="en-US" sz="1600" baseline="-25000" dirty="0">
                <a:solidFill>
                  <a:srgbClr val="261748"/>
                </a:solidFill>
              </a:rPr>
              <a:t>ave</a:t>
            </a:r>
            <a:r>
              <a:rPr lang="en-US" sz="1600" dirty="0">
                <a:solidFill>
                  <a:srgbClr val="261748"/>
                </a:solidFill>
              </a:rPr>
              <a:t>= 300 kW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1/2 max beam power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beam magnified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slow sweep to distribute heat</a:t>
            </a:r>
            <a:endParaRPr lang="en-GB" sz="1600" dirty="0">
              <a:solidFill>
                <a:srgbClr val="261748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8035133" y="2276202"/>
            <a:ext cx="499267" cy="736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881812" y="1123950"/>
            <a:ext cx="3679212" cy="929485"/>
          </a:xfrm>
          <a:prstGeom prst="rect">
            <a:avLst/>
          </a:prstGeom>
          <a:noFill/>
          <a:ln w="9525" algn="ctr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bunch compressor diagnostic dumps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0.5 and 2.5 GeV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r>
              <a:rPr lang="en-US" sz="1600" dirty="0">
                <a:solidFill>
                  <a:srgbClr val="261748"/>
                </a:solidFill>
              </a:rPr>
              <a:t>small fraction of max. beam power</a:t>
            </a:r>
            <a:endParaRPr lang="en-GB" sz="1600" dirty="0">
              <a:solidFill>
                <a:srgbClr val="261748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6561024" y="2056796"/>
            <a:ext cx="1743677" cy="955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1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4" name="Picture 2" descr="S:\user\groups\mdi\dnoelle\public\20130207_Bahrenfeld_XTIN_XTL_XS1\images\large\20130207-IMG_6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6234"/>
            <a:ext cx="4590925" cy="30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2577840" y="4079960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2682615" y="3879935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 rot="20546529">
            <a:off x="2104000" y="3211049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6" name="Rectangle 75"/>
          <p:cNvSpPr>
            <a:spLocks noChangeArrowheads="1"/>
          </p:cNvSpPr>
          <p:nvPr/>
        </p:nvSpPr>
        <p:spPr bwMode="auto">
          <a:xfrm rot="20546529">
            <a:off x="2180268" y="3026458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8" name="Line 74"/>
          <p:cNvSpPr>
            <a:spLocks noChangeShapeType="1"/>
          </p:cNvSpPr>
          <p:nvPr/>
        </p:nvSpPr>
        <p:spPr bwMode="auto">
          <a:xfrm rot="1554498">
            <a:off x="1100928" y="4221351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 rot="1554498">
            <a:off x="1252992" y="4015771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 rot="1554498">
            <a:off x="1288505" y="3854144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 rot="1554498">
            <a:off x="1615073" y="4013801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 rot="20546529">
            <a:off x="2284594" y="3103388"/>
            <a:ext cx="71900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3223106" y="3876465"/>
            <a:ext cx="45719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sp>
        <p:nvSpPr>
          <p:cNvPr id="118" name="Line 74"/>
          <p:cNvSpPr>
            <a:spLocks noChangeShapeType="1"/>
          </p:cNvSpPr>
          <p:nvPr/>
        </p:nvSpPr>
        <p:spPr bwMode="auto">
          <a:xfrm rot="737594">
            <a:off x="5173172" y="4318504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3" name="Rectangle 75"/>
          <p:cNvSpPr>
            <a:spLocks noChangeArrowheads="1"/>
          </p:cNvSpPr>
          <p:nvPr/>
        </p:nvSpPr>
        <p:spPr bwMode="auto">
          <a:xfrm rot="737594">
            <a:off x="5277947" y="4118479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6" name="Rectangle 75"/>
          <p:cNvSpPr>
            <a:spLocks noChangeArrowheads="1"/>
          </p:cNvSpPr>
          <p:nvPr/>
        </p:nvSpPr>
        <p:spPr bwMode="auto">
          <a:xfrm>
            <a:off x="3328812" y="3879934"/>
            <a:ext cx="45719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7" name="Rectangle 75"/>
          <p:cNvSpPr>
            <a:spLocks noChangeArrowheads="1"/>
          </p:cNvSpPr>
          <p:nvPr/>
        </p:nvSpPr>
        <p:spPr bwMode="auto">
          <a:xfrm>
            <a:off x="3433821" y="3876465"/>
            <a:ext cx="45719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/>
          </a:p>
        </p:txBody>
      </p:sp>
      <p:sp>
        <p:nvSpPr>
          <p:cNvPr id="128" name="Rectangle 75"/>
          <p:cNvSpPr>
            <a:spLocks noChangeArrowheads="1"/>
          </p:cNvSpPr>
          <p:nvPr/>
        </p:nvSpPr>
        <p:spPr bwMode="auto">
          <a:xfrm rot="1554498">
            <a:off x="1785935" y="4089051"/>
            <a:ext cx="45719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9" name="Rectangle 75"/>
          <p:cNvSpPr>
            <a:spLocks noChangeArrowheads="1"/>
          </p:cNvSpPr>
          <p:nvPr/>
        </p:nvSpPr>
        <p:spPr bwMode="auto">
          <a:xfrm rot="1554498">
            <a:off x="1896367" y="4142164"/>
            <a:ext cx="55544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30" name="Rectangle 75"/>
          <p:cNvSpPr>
            <a:spLocks noChangeArrowheads="1"/>
          </p:cNvSpPr>
          <p:nvPr/>
        </p:nvSpPr>
        <p:spPr bwMode="auto">
          <a:xfrm rot="20546529">
            <a:off x="2387568" y="3060247"/>
            <a:ext cx="153704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31" name="Rectangle 75"/>
          <p:cNvSpPr>
            <a:spLocks noChangeArrowheads="1"/>
          </p:cNvSpPr>
          <p:nvPr/>
        </p:nvSpPr>
        <p:spPr bwMode="auto">
          <a:xfrm rot="1554498">
            <a:off x="1428694" y="3912804"/>
            <a:ext cx="45719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 rot="703110">
            <a:off x="5805148" y="4172803"/>
            <a:ext cx="256434" cy="203494"/>
            <a:chOff x="5805148" y="4172803"/>
            <a:chExt cx="256434" cy="203494"/>
          </a:xfrm>
        </p:grpSpPr>
        <p:sp>
          <p:nvSpPr>
            <p:cNvPr id="132" name="Rectangle 75"/>
            <p:cNvSpPr>
              <a:spLocks noChangeArrowheads="1"/>
            </p:cNvSpPr>
            <p:nvPr/>
          </p:nvSpPr>
          <p:spPr bwMode="auto">
            <a:xfrm>
              <a:off x="5805148" y="4172803"/>
              <a:ext cx="45719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3" name="Rectangle 75"/>
            <p:cNvSpPr>
              <a:spLocks noChangeArrowheads="1"/>
            </p:cNvSpPr>
            <p:nvPr/>
          </p:nvSpPr>
          <p:spPr bwMode="auto">
            <a:xfrm>
              <a:off x="5910854" y="4176272"/>
              <a:ext cx="45719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4" name="Rectangle 75"/>
            <p:cNvSpPr>
              <a:spLocks noChangeArrowheads="1"/>
            </p:cNvSpPr>
            <p:nvPr/>
          </p:nvSpPr>
          <p:spPr bwMode="auto">
            <a:xfrm>
              <a:off x="6015863" y="4172803"/>
              <a:ext cx="45719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/>
            </a:p>
          </p:txBody>
        </p:sp>
      </p:grpSp>
      <p:pic>
        <p:nvPicPr>
          <p:cNvPr id="135" name="Picture 4" descr="PICT5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346956" y="1217450"/>
            <a:ext cx="2142019" cy="1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89" y="1213892"/>
            <a:ext cx="1147043" cy="15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8" y="4590099"/>
            <a:ext cx="245745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1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11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2577840" y="4079960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2682615" y="3879935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 rot="20546529">
            <a:off x="2104000" y="3211049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6" name="Rectangle 75"/>
          <p:cNvSpPr>
            <a:spLocks noChangeArrowheads="1"/>
          </p:cNvSpPr>
          <p:nvPr/>
        </p:nvSpPr>
        <p:spPr bwMode="auto">
          <a:xfrm rot="20546529">
            <a:off x="2180268" y="3026458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8" name="Line 74"/>
          <p:cNvSpPr>
            <a:spLocks noChangeShapeType="1"/>
          </p:cNvSpPr>
          <p:nvPr/>
        </p:nvSpPr>
        <p:spPr bwMode="auto">
          <a:xfrm rot="1554498">
            <a:off x="1100928" y="4221351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 rot="1554498">
            <a:off x="1252992" y="4015771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 rot="1554498">
            <a:off x="1288505" y="3854144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 rot="1554498">
            <a:off x="1615073" y="4013801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 rot="20546529">
            <a:off x="2279206" y="3068502"/>
            <a:ext cx="303186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3116797" y="3879934"/>
            <a:ext cx="181371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sp>
        <p:nvSpPr>
          <p:cNvPr id="118" name="Line 74"/>
          <p:cNvSpPr>
            <a:spLocks noChangeShapeType="1"/>
          </p:cNvSpPr>
          <p:nvPr/>
        </p:nvSpPr>
        <p:spPr bwMode="auto">
          <a:xfrm rot="737594">
            <a:off x="5173172" y="4318504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3" name="Rectangle 75"/>
          <p:cNvSpPr>
            <a:spLocks noChangeArrowheads="1"/>
          </p:cNvSpPr>
          <p:nvPr/>
        </p:nvSpPr>
        <p:spPr bwMode="auto">
          <a:xfrm rot="737594">
            <a:off x="5277947" y="4118479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4" name="Rectangle 75"/>
          <p:cNvSpPr>
            <a:spLocks noChangeArrowheads="1"/>
          </p:cNvSpPr>
          <p:nvPr/>
        </p:nvSpPr>
        <p:spPr bwMode="auto">
          <a:xfrm rot="737594">
            <a:off x="5695611" y="4265629"/>
            <a:ext cx="182476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5" name="Rectangle 75"/>
          <p:cNvSpPr>
            <a:spLocks noChangeArrowheads="1"/>
          </p:cNvSpPr>
          <p:nvPr/>
        </p:nvSpPr>
        <p:spPr bwMode="auto">
          <a:xfrm>
            <a:off x="3298168" y="3964339"/>
            <a:ext cx="181372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6" name="Rectangle 75"/>
          <p:cNvSpPr>
            <a:spLocks noChangeArrowheads="1"/>
          </p:cNvSpPr>
          <p:nvPr/>
        </p:nvSpPr>
        <p:spPr bwMode="auto">
          <a:xfrm rot="737594">
            <a:off x="5896729" y="4189331"/>
            <a:ext cx="184333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27" name="Picture 4" descr="PICT5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346956" y="1217450"/>
            <a:ext cx="2142019" cy="1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89" y="1213892"/>
            <a:ext cx="1147043" cy="15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3" descr="XFEL2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12" y="4693407"/>
            <a:ext cx="18589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131176" y="5006345"/>
            <a:ext cx="4541965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§"/>
            </a:pPr>
            <a:r>
              <a:rPr lang="de-DE" sz="2000" dirty="0" err="1" smtClean="0"/>
              <a:t>Dedicated</a:t>
            </a:r>
            <a:r>
              <a:rPr lang="de-DE" sz="2000" dirty="0" smtClean="0"/>
              <a:t> </a:t>
            </a:r>
            <a:r>
              <a:rPr lang="de-DE" sz="2000" dirty="0" err="1" smtClean="0"/>
              <a:t>kicker</a:t>
            </a:r>
            <a:r>
              <a:rPr lang="de-DE" sz="2000" dirty="0" smtClean="0"/>
              <a:t> not </a:t>
            </a:r>
            <a:r>
              <a:rPr lang="de-DE" sz="2000" dirty="0" err="1" smtClean="0"/>
              <a:t>baseline</a:t>
            </a:r>
            <a:endParaRPr lang="de-DE" sz="2000" dirty="0" smtClean="0"/>
          </a:p>
          <a:p>
            <a:pPr marL="174625" indent="-174625">
              <a:buFont typeface="Wingdings" pitchFamily="2" charset="2"/>
              <a:buChar char="§"/>
            </a:pPr>
            <a:r>
              <a:rPr lang="de-DE" sz="2000" dirty="0" err="1" smtClean="0"/>
              <a:t>Might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r>
              <a:rPr lang="de-DE" sz="2000" dirty="0" smtClean="0"/>
              <a:t> beam </a:t>
            </a:r>
            <a:r>
              <a:rPr lang="de-DE" sz="2000" dirty="0" err="1" smtClean="0"/>
              <a:t>distribution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621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24" grpId="0" animBg="1"/>
      <p:bldP spid="125" grpId="0" animBg="1"/>
      <p:bldP spid="12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2" t="19417" r="768" b="29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419856" y="4974336"/>
            <a:ext cx="749808" cy="210312"/>
            <a:chOff x="3419856" y="4974336"/>
            <a:chExt cx="749808" cy="210312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 flipV="1">
              <a:off x="3419856" y="4974336"/>
              <a:ext cx="749808" cy="210312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419856" y="5079492"/>
              <a:ext cx="374904" cy="0"/>
            </a:xfrm>
            <a:prstGeom prst="lin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Freeform 7"/>
          <p:cNvSpPr/>
          <p:nvPr/>
        </p:nvSpPr>
        <p:spPr bwMode="auto">
          <a:xfrm>
            <a:off x="3491294" y="4798504"/>
            <a:ext cx="138239" cy="561975"/>
          </a:xfrm>
          <a:custGeom>
            <a:avLst/>
            <a:gdLst>
              <a:gd name="connsiteX0" fmla="*/ 54895 w 138239"/>
              <a:gd name="connsiteY0" fmla="*/ 561975 h 561975"/>
              <a:gd name="connsiteX1" fmla="*/ 57277 w 138239"/>
              <a:gd name="connsiteY1" fmla="*/ 535781 h 561975"/>
              <a:gd name="connsiteX2" fmla="*/ 57277 w 138239"/>
              <a:gd name="connsiteY2" fmla="*/ 461962 h 561975"/>
              <a:gd name="connsiteX3" fmla="*/ 42989 w 138239"/>
              <a:gd name="connsiteY3" fmla="*/ 452437 h 561975"/>
              <a:gd name="connsiteX4" fmla="*/ 35845 w 138239"/>
              <a:gd name="connsiteY4" fmla="*/ 447675 h 561975"/>
              <a:gd name="connsiteX5" fmla="*/ 21558 w 138239"/>
              <a:gd name="connsiteY5" fmla="*/ 442912 h 561975"/>
              <a:gd name="connsiteX6" fmla="*/ 19177 w 138239"/>
              <a:gd name="connsiteY6" fmla="*/ 435769 h 561975"/>
              <a:gd name="connsiteX7" fmla="*/ 26320 w 138239"/>
              <a:gd name="connsiteY7" fmla="*/ 431006 h 561975"/>
              <a:gd name="connsiteX8" fmla="*/ 76327 w 138239"/>
              <a:gd name="connsiteY8" fmla="*/ 428625 h 561975"/>
              <a:gd name="connsiteX9" fmla="*/ 83470 w 138239"/>
              <a:gd name="connsiteY9" fmla="*/ 426244 h 561975"/>
              <a:gd name="connsiteX10" fmla="*/ 102520 w 138239"/>
              <a:gd name="connsiteY10" fmla="*/ 423862 h 561975"/>
              <a:gd name="connsiteX11" fmla="*/ 107283 w 138239"/>
              <a:gd name="connsiteY11" fmla="*/ 416719 h 561975"/>
              <a:gd name="connsiteX12" fmla="*/ 104902 w 138239"/>
              <a:gd name="connsiteY12" fmla="*/ 397669 h 561975"/>
              <a:gd name="connsiteX13" fmla="*/ 95377 w 138239"/>
              <a:gd name="connsiteY13" fmla="*/ 395287 h 561975"/>
              <a:gd name="connsiteX14" fmla="*/ 88233 w 138239"/>
              <a:gd name="connsiteY14" fmla="*/ 392906 h 561975"/>
              <a:gd name="connsiteX15" fmla="*/ 81089 w 138239"/>
              <a:gd name="connsiteY15" fmla="*/ 388144 h 561975"/>
              <a:gd name="connsiteX16" fmla="*/ 62039 w 138239"/>
              <a:gd name="connsiteY16" fmla="*/ 383381 h 561975"/>
              <a:gd name="connsiteX17" fmla="*/ 50133 w 138239"/>
              <a:gd name="connsiteY17" fmla="*/ 378619 h 561975"/>
              <a:gd name="connsiteX18" fmla="*/ 40608 w 138239"/>
              <a:gd name="connsiteY18" fmla="*/ 376237 h 561975"/>
              <a:gd name="connsiteX19" fmla="*/ 33464 w 138239"/>
              <a:gd name="connsiteY19" fmla="*/ 373856 h 561975"/>
              <a:gd name="connsiteX20" fmla="*/ 21558 w 138239"/>
              <a:gd name="connsiteY20" fmla="*/ 371475 h 561975"/>
              <a:gd name="connsiteX21" fmla="*/ 12033 w 138239"/>
              <a:gd name="connsiteY21" fmla="*/ 369094 h 561975"/>
              <a:gd name="connsiteX22" fmla="*/ 4889 w 138239"/>
              <a:gd name="connsiteY22" fmla="*/ 361950 h 561975"/>
              <a:gd name="connsiteX23" fmla="*/ 127 w 138239"/>
              <a:gd name="connsiteY23" fmla="*/ 354806 h 561975"/>
              <a:gd name="connsiteX24" fmla="*/ 2508 w 138239"/>
              <a:gd name="connsiteY24" fmla="*/ 345281 h 561975"/>
              <a:gd name="connsiteX25" fmla="*/ 9652 w 138239"/>
              <a:gd name="connsiteY25" fmla="*/ 342900 h 561975"/>
              <a:gd name="connsiteX26" fmla="*/ 26320 w 138239"/>
              <a:gd name="connsiteY26" fmla="*/ 340519 h 561975"/>
              <a:gd name="connsiteX27" fmla="*/ 40608 w 138239"/>
              <a:gd name="connsiteY27" fmla="*/ 338137 h 561975"/>
              <a:gd name="connsiteX28" fmla="*/ 73945 w 138239"/>
              <a:gd name="connsiteY28" fmla="*/ 342900 h 561975"/>
              <a:gd name="connsiteX29" fmla="*/ 90614 w 138239"/>
              <a:gd name="connsiteY29" fmla="*/ 345281 h 561975"/>
              <a:gd name="connsiteX30" fmla="*/ 123952 w 138239"/>
              <a:gd name="connsiteY30" fmla="*/ 347662 h 561975"/>
              <a:gd name="connsiteX31" fmla="*/ 133477 w 138239"/>
              <a:gd name="connsiteY31" fmla="*/ 350044 h 561975"/>
              <a:gd name="connsiteX32" fmla="*/ 135858 w 138239"/>
              <a:gd name="connsiteY32" fmla="*/ 340519 h 561975"/>
              <a:gd name="connsiteX33" fmla="*/ 138239 w 138239"/>
              <a:gd name="connsiteY33" fmla="*/ 328612 h 561975"/>
              <a:gd name="connsiteX34" fmla="*/ 135858 w 138239"/>
              <a:gd name="connsiteY34" fmla="*/ 271462 h 561975"/>
              <a:gd name="connsiteX35" fmla="*/ 123952 w 138239"/>
              <a:gd name="connsiteY35" fmla="*/ 259556 h 561975"/>
              <a:gd name="connsiteX36" fmla="*/ 66802 w 138239"/>
              <a:gd name="connsiteY36" fmla="*/ 257175 h 561975"/>
              <a:gd name="connsiteX37" fmla="*/ 59658 w 138239"/>
              <a:gd name="connsiteY37" fmla="*/ 242887 h 561975"/>
              <a:gd name="connsiteX38" fmla="*/ 57277 w 138239"/>
              <a:gd name="connsiteY38" fmla="*/ 235744 h 561975"/>
              <a:gd name="connsiteX39" fmla="*/ 59658 w 138239"/>
              <a:gd name="connsiteY39" fmla="*/ 221456 h 561975"/>
              <a:gd name="connsiteX40" fmla="*/ 66802 w 138239"/>
              <a:gd name="connsiteY40" fmla="*/ 219075 h 561975"/>
              <a:gd name="connsiteX41" fmla="*/ 76327 w 138239"/>
              <a:gd name="connsiteY41" fmla="*/ 214312 h 561975"/>
              <a:gd name="connsiteX42" fmla="*/ 92995 w 138239"/>
              <a:gd name="connsiteY42" fmla="*/ 200025 h 561975"/>
              <a:gd name="connsiteX43" fmla="*/ 92995 w 138239"/>
              <a:gd name="connsiteY43" fmla="*/ 176212 h 561975"/>
              <a:gd name="connsiteX44" fmla="*/ 88233 w 138239"/>
              <a:gd name="connsiteY44" fmla="*/ 169069 h 561975"/>
              <a:gd name="connsiteX45" fmla="*/ 81089 w 138239"/>
              <a:gd name="connsiteY45" fmla="*/ 166687 h 561975"/>
              <a:gd name="connsiteX46" fmla="*/ 71564 w 138239"/>
              <a:gd name="connsiteY46" fmla="*/ 159544 h 561975"/>
              <a:gd name="connsiteX47" fmla="*/ 50133 w 138239"/>
              <a:gd name="connsiteY47" fmla="*/ 142875 h 561975"/>
              <a:gd name="connsiteX48" fmla="*/ 45370 w 138239"/>
              <a:gd name="connsiteY48" fmla="*/ 133350 h 561975"/>
              <a:gd name="connsiteX49" fmla="*/ 38227 w 138239"/>
              <a:gd name="connsiteY49" fmla="*/ 123825 h 561975"/>
              <a:gd name="connsiteX50" fmla="*/ 35845 w 138239"/>
              <a:gd name="connsiteY50" fmla="*/ 116681 h 561975"/>
              <a:gd name="connsiteX51" fmla="*/ 38227 w 138239"/>
              <a:gd name="connsiteY51" fmla="*/ 107156 h 561975"/>
              <a:gd name="connsiteX52" fmla="*/ 45370 w 138239"/>
              <a:gd name="connsiteY52" fmla="*/ 102394 h 561975"/>
              <a:gd name="connsiteX53" fmla="*/ 66802 w 138239"/>
              <a:gd name="connsiteY53" fmla="*/ 97631 h 561975"/>
              <a:gd name="connsiteX54" fmla="*/ 90614 w 138239"/>
              <a:gd name="connsiteY54" fmla="*/ 95250 h 561975"/>
              <a:gd name="connsiteX55" fmla="*/ 102520 w 138239"/>
              <a:gd name="connsiteY55" fmla="*/ 92869 h 561975"/>
              <a:gd name="connsiteX56" fmla="*/ 119189 w 138239"/>
              <a:gd name="connsiteY56" fmla="*/ 88106 h 561975"/>
              <a:gd name="connsiteX57" fmla="*/ 116808 w 138239"/>
              <a:gd name="connsiteY57" fmla="*/ 80962 h 561975"/>
              <a:gd name="connsiteX58" fmla="*/ 112045 w 138239"/>
              <a:gd name="connsiteY58" fmla="*/ 73819 h 561975"/>
              <a:gd name="connsiteX59" fmla="*/ 104902 w 138239"/>
              <a:gd name="connsiteY59" fmla="*/ 71437 h 561975"/>
              <a:gd name="connsiteX60" fmla="*/ 88233 w 138239"/>
              <a:gd name="connsiteY60" fmla="*/ 69056 h 561975"/>
              <a:gd name="connsiteX61" fmla="*/ 83470 w 138239"/>
              <a:gd name="connsiteY61" fmla="*/ 54769 h 561975"/>
              <a:gd name="connsiteX62" fmla="*/ 81089 w 138239"/>
              <a:gd name="connsiteY62" fmla="*/ 47625 h 561975"/>
              <a:gd name="connsiteX63" fmla="*/ 83470 w 138239"/>
              <a:gd name="connsiteY63" fmla="*/ 9525 h 561975"/>
              <a:gd name="connsiteX64" fmla="*/ 90614 w 138239"/>
              <a:gd name="connsiteY64" fmla="*/ 4762 h 561975"/>
              <a:gd name="connsiteX65" fmla="*/ 92995 w 138239"/>
              <a:gd name="connsiteY65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8239" h="561975">
                <a:moveTo>
                  <a:pt x="54895" y="561975"/>
                </a:moveTo>
                <a:cubicBezTo>
                  <a:pt x="55689" y="553244"/>
                  <a:pt x="56252" y="544488"/>
                  <a:pt x="57277" y="535781"/>
                </a:cubicBezTo>
                <a:cubicBezTo>
                  <a:pt x="60774" y="506057"/>
                  <a:pt x="68688" y="509237"/>
                  <a:pt x="57277" y="461962"/>
                </a:cubicBezTo>
                <a:cubicBezTo>
                  <a:pt x="55934" y="456398"/>
                  <a:pt x="47752" y="455612"/>
                  <a:pt x="42989" y="452437"/>
                </a:cubicBezTo>
                <a:cubicBezTo>
                  <a:pt x="40608" y="450850"/>
                  <a:pt x="38560" y="448580"/>
                  <a:pt x="35845" y="447675"/>
                </a:cubicBezTo>
                <a:lnTo>
                  <a:pt x="21558" y="442912"/>
                </a:lnTo>
                <a:cubicBezTo>
                  <a:pt x="20764" y="440531"/>
                  <a:pt x="18245" y="438099"/>
                  <a:pt x="19177" y="435769"/>
                </a:cubicBezTo>
                <a:cubicBezTo>
                  <a:pt x="20240" y="433112"/>
                  <a:pt x="23480" y="431361"/>
                  <a:pt x="26320" y="431006"/>
                </a:cubicBezTo>
                <a:cubicBezTo>
                  <a:pt x="42879" y="428936"/>
                  <a:pt x="59658" y="429419"/>
                  <a:pt x="76327" y="428625"/>
                </a:cubicBezTo>
                <a:cubicBezTo>
                  <a:pt x="78708" y="427831"/>
                  <a:pt x="81001" y="426693"/>
                  <a:pt x="83470" y="426244"/>
                </a:cubicBezTo>
                <a:cubicBezTo>
                  <a:pt x="89766" y="425099"/>
                  <a:pt x="96578" y="426239"/>
                  <a:pt x="102520" y="423862"/>
                </a:cubicBezTo>
                <a:cubicBezTo>
                  <a:pt x="105177" y="422799"/>
                  <a:pt x="105695" y="419100"/>
                  <a:pt x="107283" y="416719"/>
                </a:cubicBezTo>
                <a:cubicBezTo>
                  <a:pt x="108768" y="409294"/>
                  <a:pt x="112939" y="403028"/>
                  <a:pt x="104902" y="397669"/>
                </a:cubicBezTo>
                <a:cubicBezTo>
                  <a:pt x="102179" y="395854"/>
                  <a:pt x="98524" y="396186"/>
                  <a:pt x="95377" y="395287"/>
                </a:cubicBezTo>
                <a:cubicBezTo>
                  <a:pt x="92963" y="394597"/>
                  <a:pt x="90478" y="394028"/>
                  <a:pt x="88233" y="392906"/>
                </a:cubicBezTo>
                <a:cubicBezTo>
                  <a:pt x="85673" y="391626"/>
                  <a:pt x="83649" y="389424"/>
                  <a:pt x="81089" y="388144"/>
                </a:cubicBezTo>
                <a:cubicBezTo>
                  <a:pt x="74798" y="384998"/>
                  <a:pt x="68842" y="385422"/>
                  <a:pt x="62039" y="383381"/>
                </a:cubicBezTo>
                <a:cubicBezTo>
                  <a:pt x="57945" y="382153"/>
                  <a:pt x="54188" y="379971"/>
                  <a:pt x="50133" y="378619"/>
                </a:cubicBezTo>
                <a:cubicBezTo>
                  <a:pt x="47028" y="377584"/>
                  <a:pt x="43755" y="377136"/>
                  <a:pt x="40608" y="376237"/>
                </a:cubicBezTo>
                <a:cubicBezTo>
                  <a:pt x="38194" y="375547"/>
                  <a:pt x="35899" y="374465"/>
                  <a:pt x="33464" y="373856"/>
                </a:cubicBezTo>
                <a:cubicBezTo>
                  <a:pt x="29538" y="372874"/>
                  <a:pt x="25509" y="372353"/>
                  <a:pt x="21558" y="371475"/>
                </a:cubicBezTo>
                <a:cubicBezTo>
                  <a:pt x="18363" y="370765"/>
                  <a:pt x="15208" y="369888"/>
                  <a:pt x="12033" y="369094"/>
                </a:cubicBezTo>
                <a:cubicBezTo>
                  <a:pt x="9652" y="366713"/>
                  <a:pt x="7045" y="364537"/>
                  <a:pt x="4889" y="361950"/>
                </a:cubicBezTo>
                <a:cubicBezTo>
                  <a:pt x="3057" y="359751"/>
                  <a:pt x="532" y="357639"/>
                  <a:pt x="127" y="354806"/>
                </a:cubicBezTo>
                <a:cubicBezTo>
                  <a:pt x="-336" y="351566"/>
                  <a:pt x="464" y="347837"/>
                  <a:pt x="2508" y="345281"/>
                </a:cubicBezTo>
                <a:cubicBezTo>
                  <a:pt x="4076" y="343321"/>
                  <a:pt x="7191" y="343392"/>
                  <a:pt x="9652" y="342900"/>
                </a:cubicBezTo>
                <a:cubicBezTo>
                  <a:pt x="15155" y="341799"/>
                  <a:pt x="20773" y="341373"/>
                  <a:pt x="26320" y="340519"/>
                </a:cubicBezTo>
                <a:cubicBezTo>
                  <a:pt x="31092" y="339785"/>
                  <a:pt x="35845" y="338931"/>
                  <a:pt x="40608" y="338137"/>
                </a:cubicBezTo>
                <a:lnTo>
                  <a:pt x="73945" y="342900"/>
                </a:lnTo>
                <a:cubicBezTo>
                  <a:pt x="79501" y="343694"/>
                  <a:pt x="85016" y="344881"/>
                  <a:pt x="90614" y="345281"/>
                </a:cubicBezTo>
                <a:lnTo>
                  <a:pt x="123952" y="347662"/>
                </a:lnTo>
                <a:cubicBezTo>
                  <a:pt x="127127" y="348456"/>
                  <a:pt x="130671" y="351728"/>
                  <a:pt x="133477" y="350044"/>
                </a:cubicBezTo>
                <a:cubicBezTo>
                  <a:pt x="136283" y="348360"/>
                  <a:pt x="135148" y="343714"/>
                  <a:pt x="135858" y="340519"/>
                </a:cubicBezTo>
                <a:cubicBezTo>
                  <a:pt x="136736" y="336568"/>
                  <a:pt x="137445" y="332581"/>
                  <a:pt x="138239" y="328612"/>
                </a:cubicBezTo>
                <a:cubicBezTo>
                  <a:pt x="137445" y="309562"/>
                  <a:pt x="137964" y="290412"/>
                  <a:pt x="135858" y="271462"/>
                </a:cubicBezTo>
                <a:cubicBezTo>
                  <a:pt x="135461" y="267892"/>
                  <a:pt x="127522" y="259953"/>
                  <a:pt x="123952" y="259556"/>
                </a:cubicBezTo>
                <a:cubicBezTo>
                  <a:pt x="105002" y="257450"/>
                  <a:pt x="85852" y="257969"/>
                  <a:pt x="66802" y="257175"/>
                </a:cubicBezTo>
                <a:cubicBezTo>
                  <a:pt x="60813" y="239214"/>
                  <a:pt x="68892" y="261356"/>
                  <a:pt x="59658" y="242887"/>
                </a:cubicBezTo>
                <a:cubicBezTo>
                  <a:pt x="58536" y="240642"/>
                  <a:pt x="58071" y="238125"/>
                  <a:pt x="57277" y="235744"/>
                </a:cubicBezTo>
                <a:cubicBezTo>
                  <a:pt x="58071" y="230981"/>
                  <a:pt x="57262" y="225648"/>
                  <a:pt x="59658" y="221456"/>
                </a:cubicBezTo>
                <a:cubicBezTo>
                  <a:pt x="60903" y="219277"/>
                  <a:pt x="64495" y="220064"/>
                  <a:pt x="66802" y="219075"/>
                </a:cubicBezTo>
                <a:cubicBezTo>
                  <a:pt x="70065" y="217677"/>
                  <a:pt x="73317" y="216193"/>
                  <a:pt x="76327" y="214312"/>
                </a:cubicBezTo>
                <a:cubicBezTo>
                  <a:pt x="84477" y="209218"/>
                  <a:pt x="86499" y="206522"/>
                  <a:pt x="92995" y="200025"/>
                </a:cubicBezTo>
                <a:cubicBezTo>
                  <a:pt x="94700" y="188096"/>
                  <a:pt x="97614" y="185450"/>
                  <a:pt x="92995" y="176212"/>
                </a:cubicBezTo>
                <a:cubicBezTo>
                  <a:pt x="91715" y="173653"/>
                  <a:pt x="90468" y="170857"/>
                  <a:pt x="88233" y="169069"/>
                </a:cubicBezTo>
                <a:cubicBezTo>
                  <a:pt x="86273" y="167501"/>
                  <a:pt x="83470" y="167481"/>
                  <a:pt x="81089" y="166687"/>
                </a:cubicBezTo>
                <a:cubicBezTo>
                  <a:pt x="77914" y="164306"/>
                  <a:pt x="74815" y="161820"/>
                  <a:pt x="71564" y="159544"/>
                </a:cubicBezTo>
                <a:cubicBezTo>
                  <a:pt x="64530" y="154620"/>
                  <a:pt x="55408" y="150260"/>
                  <a:pt x="50133" y="142875"/>
                </a:cubicBezTo>
                <a:cubicBezTo>
                  <a:pt x="48070" y="139986"/>
                  <a:pt x="47251" y="136360"/>
                  <a:pt x="45370" y="133350"/>
                </a:cubicBezTo>
                <a:cubicBezTo>
                  <a:pt x="43267" y="129985"/>
                  <a:pt x="40608" y="127000"/>
                  <a:pt x="38227" y="123825"/>
                </a:cubicBezTo>
                <a:cubicBezTo>
                  <a:pt x="37433" y="121444"/>
                  <a:pt x="35845" y="119191"/>
                  <a:pt x="35845" y="116681"/>
                </a:cubicBezTo>
                <a:cubicBezTo>
                  <a:pt x="35845" y="113408"/>
                  <a:pt x="36412" y="109879"/>
                  <a:pt x="38227" y="107156"/>
                </a:cubicBezTo>
                <a:cubicBezTo>
                  <a:pt x="39814" y="104775"/>
                  <a:pt x="42811" y="103674"/>
                  <a:pt x="45370" y="102394"/>
                </a:cubicBezTo>
                <a:cubicBezTo>
                  <a:pt x="50918" y="99620"/>
                  <a:pt x="61918" y="98241"/>
                  <a:pt x="66802" y="97631"/>
                </a:cubicBezTo>
                <a:cubicBezTo>
                  <a:pt x="74717" y="96642"/>
                  <a:pt x="82707" y="96304"/>
                  <a:pt x="90614" y="95250"/>
                </a:cubicBezTo>
                <a:cubicBezTo>
                  <a:pt x="94626" y="94715"/>
                  <a:pt x="98569" y="93747"/>
                  <a:pt x="102520" y="92869"/>
                </a:cubicBezTo>
                <a:cubicBezTo>
                  <a:pt x="111482" y="90877"/>
                  <a:pt x="111239" y="90756"/>
                  <a:pt x="119189" y="88106"/>
                </a:cubicBezTo>
                <a:cubicBezTo>
                  <a:pt x="118395" y="85725"/>
                  <a:pt x="117931" y="83207"/>
                  <a:pt x="116808" y="80962"/>
                </a:cubicBezTo>
                <a:cubicBezTo>
                  <a:pt x="115528" y="78402"/>
                  <a:pt x="114280" y="75607"/>
                  <a:pt x="112045" y="73819"/>
                </a:cubicBezTo>
                <a:cubicBezTo>
                  <a:pt x="110085" y="72251"/>
                  <a:pt x="107363" y="71929"/>
                  <a:pt x="104902" y="71437"/>
                </a:cubicBezTo>
                <a:cubicBezTo>
                  <a:pt x="99398" y="70336"/>
                  <a:pt x="93789" y="69850"/>
                  <a:pt x="88233" y="69056"/>
                </a:cubicBezTo>
                <a:lnTo>
                  <a:pt x="83470" y="54769"/>
                </a:lnTo>
                <a:lnTo>
                  <a:pt x="81089" y="47625"/>
                </a:lnTo>
                <a:cubicBezTo>
                  <a:pt x="81883" y="34925"/>
                  <a:pt x="80710" y="21947"/>
                  <a:pt x="83470" y="9525"/>
                </a:cubicBezTo>
                <a:cubicBezTo>
                  <a:pt x="84091" y="6731"/>
                  <a:pt x="88590" y="6786"/>
                  <a:pt x="90614" y="4762"/>
                </a:cubicBezTo>
                <a:cubicBezTo>
                  <a:pt x="91869" y="3507"/>
                  <a:pt x="92201" y="1587"/>
                  <a:pt x="92995" y="0"/>
                </a:cubicBezTo>
              </a:path>
            </a:pathLst>
          </a:custGeom>
          <a:solidFill>
            <a:srgbClr val="0070C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7168" y="2123155"/>
            <a:ext cx="3602736" cy="1323439"/>
          </a:xfrm>
          <a:prstGeom prst="rect">
            <a:avLst/>
          </a:prstGeom>
          <a:solidFill>
            <a:srgbClr val="75AB75">
              <a:alpha val="50196"/>
            </a:srgbClr>
          </a:solidFill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XSDU2</a:t>
            </a:r>
            <a:endParaRPr lang="en-US" sz="2000" dirty="0">
              <a:solidFill>
                <a:srgbClr val="261748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TD4 </a:t>
            </a:r>
            <a:r>
              <a:rPr lang="en-US" sz="2000" dirty="0">
                <a:solidFill>
                  <a:srgbClr val="261748"/>
                </a:solidFill>
              </a:rPr>
              <a:t>Dump</a:t>
            </a:r>
          </a:p>
          <a:p>
            <a:pPr lvl="0">
              <a:buNone/>
            </a:pPr>
            <a:r>
              <a:rPr lang="en-US" sz="2000" dirty="0">
                <a:solidFill>
                  <a:srgbClr val="261748"/>
                </a:solidFill>
              </a:rPr>
              <a:t>Dump after </a:t>
            </a:r>
            <a:r>
              <a:rPr lang="en-US" sz="2000" dirty="0" smtClean="0">
                <a:solidFill>
                  <a:srgbClr val="261748"/>
                </a:solidFill>
              </a:rPr>
              <a:t>SASE1 &amp; SASE3</a:t>
            </a:r>
            <a:endParaRPr lang="en-US" sz="2000" dirty="0">
              <a:solidFill>
                <a:srgbClr val="261748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Alster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760" y="3756052"/>
            <a:ext cx="1695088" cy="1323439"/>
          </a:xfrm>
          <a:prstGeom prst="rect">
            <a:avLst/>
          </a:prstGeom>
          <a:solidFill>
            <a:srgbClr val="75AB75">
              <a:alpha val="50196"/>
            </a:srgbClr>
          </a:solidFill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XS1</a:t>
            </a:r>
            <a:endParaRPr lang="en-US" sz="2000" dirty="0">
              <a:solidFill>
                <a:srgbClr val="261748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TLD </a:t>
            </a:r>
            <a:r>
              <a:rPr lang="en-US" sz="2000" dirty="0">
                <a:solidFill>
                  <a:srgbClr val="261748"/>
                </a:solidFill>
              </a:rPr>
              <a:t>Dump</a:t>
            </a:r>
          </a:p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Linac Dump</a:t>
            </a:r>
            <a:endParaRPr lang="en-US" sz="2000" dirty="0">
              <a:solidFill>
                <a:srgbClr val="261748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D</a:t>
            </a:r>
            <a:r>
              <a:rPr lang="el-GR" sz="2000" dirty="0" smtClean="0">
                <a:solidFill>
                  <a:srgbClr val="261748"/>
                </a:solidFill>
              </a:rPr>
              <a:t>ϋ</a:t>
            </a:r>
            <a:r>
              <a:rPr lang="en-US" sz="2000" dirty="0" err="1" smtClean="0">
                <a:solidFill>
                  <a:srgbClr val="261748"/>
                </a:solidFill>
              </a:rPr>
              <a:t>penau</a:t>
            </a:r>
            <a:endParaRPr lang="en-US" sz="2000" dirty="0" smtClean="0">
              <a:solidFill>
                <a:srgbClr val="261748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0"/>
          <p:cNvSpPr/>
          <p:nvPr/>
        </p:nvSpPr>
        <p:spPr bwMode="auto">
          <a:xfrm>
            <a:off x="0" y="5385661"/>
            <a:ext cx="7795647" cy="1480088"/>
          </a:xfrm>
          <a:custGeom>
            <a:avLst/>
            <a:gdLst>
              <a:gd name="connsiteX0" fmla="*/ 0 w 7795647"/>
              <a:gd name="connsiteY0" fmla="*/ 0 h 1480088"/>
              <a:gd name="connsiteX1" fmla="*/ 154983 w 7795647"/>
              <a:gd name="connsiteY1" fmla="*/ 15498 h 1480088"/>
              <a:gd name="connsiteX2" fmla="*/ 247973 w 7795647"/>
              <a:gd name="connsiteY2" fmla="*/ 23247 h 1480088"/>
              <a:gd name="connsiteX3" fmla="*/ 271220 w 7795647"/>
              <a:gd name="connsiteY3" fmla="*/ 30997 h 1480088"/>
              <a:gd name="connsiteX4" fmla="*/ 433953 w 7795647"/>
              <a:gd name="connsiteY4" fmla="*/ 46495 h 1480088"/>
              <a:gd name="connsiteX5" fmla="*/ 488197 w 7795647"/>
              <a:gd name="connsiteY5" fmla="*/ 54244 h 1480088"/>
              <a:gd name="connsiteX6" fmla="*/ 565688 w 7795647"/>
              <a:gd name="connsiteY6" fmla="*/ 61993 h 1480088"/>
              <a:gd name="connsiteX7" fmla="*/ 635431 w 7795647"/>
              <a:gd name="connsiteY7" fmla="*/ 92990 h 1480088"/>
              <a:gd name="connsiteX8" fmla="*/ 681925 w 7795647"/>
              <a:gd name="connsiteY8" fmla="*/ 108488 h 1480088"/>
              <a:gd name="connsiteX9" fmla="*/ 705173 w 7795647"/>
              <a:gd name="connsiteY9" fmla="*/ 123986 h 1480088"/>
              <a:gd name="connsiteX10" fmla="*/ 751668 w 7795647"/>
              <a:gd name="connsiteY10" fmla="*/ 131736 h 1480088"/>
              <a:gd name="connsiteX11" fmla="*/ 805912 w 7795647"/>
              <a:gd name="connsiteY11" fmla="*/ 147234 h 1480088"/>
              <a:gd name="connsiteX12" fmla="*/ 829159 w 7795647"/>
              <a:gd name="connsiteY12" fmla="*/ 154983 h 1480088"/>
              <a:gd name="connsiteX13" fmla="*/ 875654 w 7795647"/>
              <a:gd name="connsiteY13" fmla="*/ 162732 h 1480088"/>
              <a:gd name="connsiteX14" fmla="*/ 906651 w 7795647"/>
              <a:gd name="connsiteY14" fmla="*/ 170481 h 1480088"/>
              <a:gd name="connsiteX15" fmla="*/ 945397 w 7795647"/>
              <a:gd name="connsiteY15" fmla="*/ 185980 h 1480088"/>
              <a:gd name="connsiteX16" fmla="*/ 1007390 w 7795647"/>
              <a:gd name="connsiteY16" fmla="*/ 193729 h 1480088"/>
              <a:gd name="connsiteX17" fmla="*/ 1084881 w 7795647"/>
              <a:gd name="connsiteY17" fmla="*/ 209227 h 1480088"/>
              <a:gd name="connsiteX18" fmla="*/ 1208868 w 7795647"/>
              <a:gd name="connsiteY18" fmla="*/ 232475 h 1480088"/>
              <a:gd name="connsiteX19" fmla="*/ 1309607 w 7795647"/>
              <a:gd name="connsiteY19" fmla="*/ 240224 h 1480088"/>
              <a:gd name="connsiteX20" fmla="*/ 1371600 w 7795647"/>
              <a:gd name="connsiteY20" fmla="*/ 247973 h 1480088"/>
              <a:gd name="connsiteX21" fmla="*/ 1433593 w 7795647"/>
              <a:gd name="connsiteY21" fmla="*/ 263471 h 1480088"/>
              <a:gd name="connsiteX22" fmla="*/ 1456841 w 7795647"/>
              <a:gd name="connsiteY22" fmla="*/ 278970 h 1480088"/>
              <a:gd name="connsiteX23" fmla="*/ 1573078 w 7795647"/>
              <a:gd name="connsiteY23" fmla="*/ 302217 h 1480088"/>
              <a:gd name="connsiteX24" fmla="*/ 1720312 w 7795647"/>
              <a:gd name="connsiteY24" fmla="*/ 317715 h 1480088"/>
              <a:gd name="connsiteX25" fmla="*/ 1836549 w 7795647"/>
              <a:gd name="connsiteY25" fmla="*/ 340963 h 1480088"/>
              <a:gd name="connsiteX26" fmla="*/ 1929539 w 7795647"/>
              <a:gd name="connsiteY26" fmla="*/ 356461 h 1480088"/>
              <a:gd name="connsiteX27" fmla="*/ 2061275 w 7795647"/>
              <a:gd name="connsiteY27" fmla="*/ 379708 h 1480088"/>
              <a:gd name="connsiteX28" fmla="*/ 2084522 w 7795647"/>
              <a:gd name="connsiteY28" fmla="*/ 387458 h 1480088"/>
              <a:gd name="connsiteX29" fmla="*/ 2193010 w 7795647"/>
              <a:gd name="connsiteY29" fmla="*/ 410705 h 1480088"/>
              <a:gd name="connsiteX30" fmla="*/ 2247254 w 7795647"/>
              <a:gd name="connsiteY30" fmla="*/ 418454 h 1480088"/>
              <a:gd name="connsiteX31" fmla="*/ 2278251 w 7795647"/>
              <a:gd name="connsiteY31" fmla="*/ 426203 h 1480088"/>
              <a:gd name="connsiteX32" fmla="*/ 2316997 w 7795647"/>
              <a:gd name="connsiteY32" fmla="*/ 433953 h 1480088"/>
              <a:gd name="connsiteX33" fmla="*/ 2363492 w 7795647"/>
              <a:gd name="connsiteY33" fmla="*/ 449451 h 1480088"/>
              <a:gd name="connsiteX34" fmla="*/ 2386739 w 7795647"/>
              <a:gd name="connsiteY34" fmla="*/ 457200 h 1480088"/>
              <a:gd name="connsiteX35" fmla="*/ 2409986 w 7795647"/>
              <a:gd name="connsiteY35" fmla="*/ 464949 h 1480088"/>
              <a:gd name="connsiteX36" fmla="*/ 2448732 w 7795647"/>
              <a:gd name="connsiteY36" fmla="*/ 480447 h 1480088"/>
              <a:gd name="connsiteX37" fmla="*/ 2471980 w 7795647"/>
              <a:gd name="connsiteY37" fmla="*/ 488197 h 1480088"/>
              <a:gd name="connsiteX38" fmla="*/ 2564969 w 7795647"/>
              <a:gd name="connsiteY38" fmla="*/ 495946 h 1480088"/>
              <a:gd name="connsiteX39" fmla="*/ 2595966 w 7795647"/>
              <a:gd name="connsiteY39" fmla="*/ 503695 h 1480088"/>
              <a:gd name="connsiteX40" fmla="*/ 2719953 w 7795647"/>
              <a:gd name="connsiteY40" fmla="*/ 526942 h 1480088"/>
              <a:gd name="connsiteX41" fmla="*/ 2781946 w 7795647"/>
              <a:gd name="connsiteY41" fmla="*/ 534692 h 1480088"/>
              <a:gd name="connsiteX42" fmla="*/ 2874936 w 7795647"/>
              <a:gd name="connsiteY42" fmla="*/ 573437 h 1480088"/>
              <a:gd name="connsiteX43" fmla="*/ 2952427 w 7795647"/>
              <a:gd name="connsiteY43" fmla="*/ 619932 h 1480088"/>
              <a:gd name="connsiteX44" fmla="*/ 3006671 w 7795647"/>
              <a:gd name="connsiteY44" fmla="*/ 635431 h 1480088"/>
              <a:gd name="connsiteX45" fmla="*/ 3029919 w 7795647"/>
              <a:gd name="connsiteY45" fmla="*/ 643180 h 1480088"/>
              <a:gd name="connsiteX46" fmla="*/ 3099661 w 7795647"/>
              <a:gd name="connsiteY46" fmla="*/ 658678 h 1480088"/>
              <a:gd name="connsiteX47" fmla="*/ 3169403 w 7795647"/>
              <a:gd name="connsiteY47" fmla="*/ 689675 h 1480088"/>
              <a:gd name="connsiteX48" fmla="*/ 3200400 w 7795647"/>
              <a:gd name="connsiteY48" fmla="*/ 705173 h 1480088"/>
              <a:gd name="connsiteX49" fmla="*/ 3223647 w 7795647"/>
              <a:gd name="connsiteY49" fmla="*/ 712922 h 1480088"/>
              <a:gd name="connsiteX50" fmla="*/ 3254644 w 7795647"/>
              <a:gd name="connsiteY50" fmla="*/ 728420 h 1480088"/>
              <a:gd name="connsiteX51" fmla="*/ 3401878 w 7795647"/>
              <a:gd name="connsiteY51" fmla="*/ 751668 h 1480088"/>
              <a:gd name="connsiteX52" fmla="*/ 3642102 w 7795647"/>
              <a:gd name="connsiteY52" fmla="*/ 767166 h 1480088"/>
              <a:gd name="connsiteX53" fmla="*/ 3758339 w 7795647"/>
              <a:gd name="connsiteY53" fmla="*/ 774915 h 1480088"/>
              <a:gd name="connsiteX54" fmla="*/ 3959817 w 7795647"/>
              <a:gd name="connsiteY54" fmla="*/ 782664 h 1480088"/>
              <a:gd name="connsiteX55" fmla="*/ 4052807 w 7795647"/>
              <a:gd name="connsiteY55" fmla="*/ 790414 h 1480088"/>
              <a:gd name="connsiteX56" fmla="*/ 4091553 w 7795647"/>
              <a:gd name="connsiteY56" fmla="*/ 798163 h 1480088"/>
              <a:gd name="connsiteX57" fmla="*/ 4145797 w 7795647"/>
              <a:gd name="connsiteY57" fmla="*/ 805912 h 1480088"/>
              <a:gd name="connsiteX58" fmla="*/ 4200041 w 7795647"/>
              <a:gd name="connsiteY58" fmla="*/ 829159 h 1480088"/>
              <a:gd name="connsiteX59" fmla="*/ 4246536 w 7795647"/>
              <a:gd name="connsiteY59" fmla="*/ 844658 h 1480088"/>
              <a:gd name="connsiteX60" fmla="*/ 4316278 w 7795647"/>
              <a:gd name="connsiteY60" fmla="*/ 860156 h 1480088"/>
              <a:gd name="connsiteX61" fmla="*/ 4339525 w 7795647"/>
              <a:gd name="connsiteY61" fmla="*/ 867905 h 1480088"/>
              <a:gd name="connsiteX62" fmla="*/ 4378271 w 7795647"/>
              <a:gd name="connsiteY62" fmla="*/ 875654 h 1480088"/>
              <a:gd name="connsiteX63" fmla="*/ 4448014 w 7795647"/>
              <a:gd name="connsiteY63" fmla="*/ 891153 h 1480088"/>
              <a:gd name="connsiteX64" fmla="*/ 4510007 w 7795647"/>
              <a:gd name="connsiteY64" fmla="*/ 898902 h 1480088"/>
              <a:gd name="connsiteX65" fmla="*/ 4564251 w 7795647"/>
              <a:gd name="connsiteY65" fmla="*/ 906651 h 1480088"/>
              <a:gd name="connsiteX66" fmla="*/ 4633993 w 7795647"/>
              <a:gd name="connsiteY66" fmla="*/ 914400 h 1480088"/>
              <a:gd name="connsiteX67" fmla="*/ 4796725 w 7795647"/>
              <a:gd name="connsiteY67" fmla="*/ 929898 h 1480088"/>
              <a:gd name="connsiteX68" fmla="*/ 5122190 w 7795647"/>
              <a:gd name="connsiteY68" fmla="*/ 937647 h 1480088"/>
              <a:gd name="connsiteX69" fmla="*/ 5184183 w 7795647"/>
              <a:gd name="connsiteY69" fmla="*/ 922149 h 1480088"/>
              <a:gd name="connsiteX70" fmla="*/ 5377912 w 7795647"/>
              <a:gd name="connsiteY70" fmla="*/ 898902 h 1480088"/>
              <a:gd name="connsiteX71" fmla="*/ 5408908 w 7795647"/>
              <a:gd name="connsiteY71" fmla="*/ 891153 h 1480088"/>
              <a:gd name="connsiteX72" fmla="*/ 5478651 w 7795647"/>
              <a:gd name="connsiteY72" fmla="*/ 867905 h 1480088"/>
              <a:gd name="connsiteX73" fmla="*/ 5509647 w 7795647"/>
              <a:gd name="connsiteY73" fmla="*/ 860156 h 1480088"/>
              <a:gd name="connsiteX74" fmla="*/ 5594888 w 7795647"/>
              <a:gd name="connsiteY74" fmla="*/ 836908 h 1480088"/>
              <a:gd name="connsiteX75" fmla="*/ 5633634 w 7795647"/>
              <a:gd name="connsiteY75" fmla="*/ 829159 h 1480088"/>
              <a:gd name="connsiteX76" fmla="*/ 5687878 w 7795647"/>
              <a:gd name="connsiteY76" fmla="*/ 813661 h 1480088"/>
              <a:gd name="connsiteX77" fmla="*/ 5742122 w 7795647"/>
              <a:gd name="connsiteY77" fmla="*/ 805912 h 1480088"/>
              <a:gd name="connsiteX78" fmla="*/ 5811864 w 7795647"/>
              <a:gd name="connsiteY78" fmla="*/ 790414 h 1480088"/>
              <a:gd name="connsiteX79" fmla="*/ 5959098 w 7795647"/>
              <a:gd name="connsiteY79" fmla="*/ 798163 h 1480088"/>
              <a:gd name="connsiteX80" fmla="*/ 5990095 w 7795647"/>
              <a:gd name="connsiteY80" fmla="*/ 805912 h 1480088"/>
              <a:gd name="connsiteX81" fmla="*/ 6036590 w 7795647"/>
              <a:gd name="connsiteY81" fmla="*/ 836908 h 1480088"/>
              <a:gd name="connsiteX82" fmla="*/ 6052088 w 7795647"/>
              <a:gd name="connsiteY82" fmla="*/ 860156 h 1480088"/>
              <a:gd name="connsiteX83" fmla="*/ 6083085 w 7795647"/>
              <a:gd name="connsiteY83" fmla="*/ 867905 h 1480088"/>
              <a:gd name="connsiteX84" fmla="*/ 6145078 w 7795647"/>
              <a:gd name="connsiteY84" fmla="*/ 875654 h 1480088"/>
              <a:gd name="connsiteX85" fmla="*/ 6214820 w 7795647"/>
              <a:gd name="connsiteY85" fmla="*/ 898902 h 1480088"/>
              <a:gd name="connsiteX86" fmla="*/ 6238068 w 7795647"/>
              <a:gd name="connsiteY86" fmla="*/ 906651 h 1480088"/>
              <a:gd name="connsiteX87" fmla="*/ 6261315 w 7795647"/>
              <a:gd name="connsiteY87" fmla="*/ 914400 h 1480088"/>
              <a:gd name="connsiteX88" fmla="*/ 6315559 w 7795647"/>
              <a:gd name="connsiteY88" fmla="*/ 929898 h 1480088"/>
              <a:gd name="connsiteX89" fmla="*/ 6331058 w 7795647"/>
              <a:gd name="connsiteY89" fmla="*/ 945397 h 1480088"/>
              <a:gd name="connsiteX90" fmla="*/ 6385302 w 7795647"/>
              <a:gd name="connsiteY90" fmla="*/ 968644 h 1480088"/>
              <a:gd name="connsiteX91" fmla="*/ 6424047 w 7795647"/>
              <a:gd name="connsiteY91" fmla="*/ 976393 h 1480088"/>
              <a:gd name="connsiteX92" fmla="*/ 6455044 w 7795647"/>
              <a:gd name="connsiteY92" fmla="*/ 984142 h 1480088"/>
              <a:gd name="connsiteX93" fmla="*/ 6470542 w 7795647"/>
              <a:gd name="connsiteY93" fmla="*/ 999641 h 1480088"/>
              <a:gd name="connsiteX94" fmla="*/ 6548034 w 7795647"/>
              <a:gd name="connsiteY94" fmla="*/ 1030637 h 1480088"/>
              <a:gd name="connsiteX95" fmla="*/ 6579031 w 7795647"/>
              <a:gd name="connsiteY95" fmla="*/ 1046136 h 1480088"/>
              <a:gd name="connsiteX96" fmla="*/ 6625525 w 7795647"/>
              <a:gd name="connsiteY96" fmla="*/ 1053885 h 1480088"/>
              <a:gd name="connsiteX97" fmla="*/ 6664271 w 7795647"/>
              <a:gd name="connsiteY97" fmla="*/ 1061634 h 1480088"/>
              <a:gd name="connsiteX98" fmla="*/ 6718515 w 7795647"/>
              <a:gd name="connsiteY98" fmla="*/ 1092631 h 1480088"/>
              <a:gd name="connsiteX99" fmla="*/ 6765010 w 7795647"/>
              <a:gd name="connsiteY99" fmla="*/ 1123627 h 1480088"/>
              <a:gd name="connsiteX100" fmla="*/ 6811505 w 7795647"/>
              <a:gd name="connsiteY100" fmla="*/ 1139125 h 1480088"/>
              <a:gd name="connsiteX101" fmla="*/ 6842502 w 7795647"/>
              <a:gd name="connsiteY101" fmla="*/ 1154624 h 1480088"/>
              <a:gd name="connsiteX102" fmla="*/ 6904495 w 7795647"/>
              <a:gd name="connsiteY102" fmla="*/ 1170122 h 1480088"/>
              <a:gd name="connsiteX103" fmla="*/ 6950990 w 7795647"/>
              <a:gd name="connsiteY103" fmla="*/ 1185620 h 1480088"/>
              <a:gd name="connsiteX104" fmla="*/ 6974237 w 7795647"/>
              <a:gd name="connsiteY104" fmla="*/ 1201119 h 1480088"/>
              <a:gd name="connsiteX105" fmla="*/ 7051729 w 7795647"/>
              <a:gd name="connsiteY105" fmla="*/ 1224366 h 1480088"/>
              <a:gd name="connsiteX106" fmla="*/ 7082725 w 7795647"/>
              <a:gd name="connsiteY106" fmla="*/ 1239864 h 1480088"/>
              <a:gd name="connsiteX107" fmla="*/ 7121471 w 7795647"/>
              <a:gd name="connsiteY107" fmla="*/ 1263112 h 1480088"/>
              <a:gd name="connsiteX108" fmla="*/ 7144719 w 7795647"/>
              <a:gd name="connsiteY108" fmla="*/ 1270861 h 1480088"/>
              <a:gd name="connsiteX109" fmla="*/ 7183464 w 7795647"/>
              <a:gd name="connsiteY109" fmla="*/ 1294108 h 1480088"/>
              <a:gd name="connsiteX110" fmla="*/ 7229959 w 7795647"/>
              <a:gd name="connsiteY110" fmla="*/ 1309607 h 1480088"/>
              <a:gd name="connsiteX111" fmla="*/ 7268705 w 7795647"/>
              <a:gd name="connsiteY111" fmla="*/ 1332854 h 1480088"/>
              <a:gd name="connsiteX112" fmla="*/ 7291953 w 7795647"/>
              <a:gd name="connsiteY112" fmla="*/ 1348353 h 1480088"/>
              <a:gd name="connsiteX113" fmla="*/ 7346197 w 7795647"/>
              <a:gd name="connsiteY113" fmla="*/ 1356102 h 1480088"/>
              <a:gd name="connsiteX114" fmla="*/ 7377193 w 7795647"/>
              <a:gd name="connsiteY114" fmla="*/ 1363851 h 1480088"/>
              <a:gd name="connsiteX115" fmla="*/ 7423688 w 7795647"/>
              <a:gd name="connsiteY115" fmla="*/ 1379349 h 1480088"/>
              <a:gd name="connsiteX116" fmla="*/ 7470183 w 7795647"/>
              <a:gd name="connsiteY116" fmla="*/ 1387098 h 1480088"/>
              <a:gd name="connsiteX117" fmla="*/ 7532176 w 7795647"/>
              <a:gd name="connsiteY117" fmla="*/ 1410346 h 1480088"/>
              <a:gd name="connsiteX118" fmla="*/ 7617417 w 7795647"/>
              <a:gd name="connsiteY118" fmla="*/ 1425844 h 1480088"/>
              <a:gd name="connsiteX119" fmla="*/ 7718156 w 7795647"/>
              <a:gd name="connsiteY119" fmla="*/ 1464590 h 1480088"/>
              <a:gd name="connsiteX120" fmla="*/ 7795647 w 7795647"/>
              <a:gd name="connsiteY120" fmla="*/ 1480088 h 148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7795647" h="1480088">
                <a:moveTo>
                  <a:pt x="0" y="0"/>
                </a:moveTo>
                <a:lnTo>
                  <a:pt x="154983" y="15498"/>
                </a:lnTo>
                <a:cubicBezTo>
                  <a:pt x="185951" y="18401"/>
                  <a:pt x="217142" y="19136"/>
                  <a:pt x="247973" y="23247"/>
                </a:cubicBezTo>
                <a:cubicBezTo>
                  <a:pt x="256070" y="24327"/>
                  <a:pt x="263183" y="29536"/>
                  <a:pt x="271220" y="30997"/>
                </a:cubicBezTo>
                <a:cubicBezTo>
                  <a:pt x="321556" y="40149"/>
                  <a:pt x="385347" y="41635"/>
                  <a:pt x="433953" y="46495"/>
                </a:cubicBezTo>
                <a:cubicBezTo>
                  <a:pt x="452127" y="48312"/>
                  <a:pt x="470057" y="52110"/>
                  <a:pt x="488197" y="54244"/>
                </a:cubicBezTo>
                <a:cubicBezTo>
                  <a:pt x="513978" y="57277"/>
                  <a:pt x="539858" y="59410"/>
                  <a:pt x="565688" y="61993"/>
                </a:cubicBezTo>
                <a:cubicBezTo>
                  <a:pt x="598174" y="78237"/>
                  <a:pt x="599148" y="79796"/>
                  <a:pt x="635431" y="92990"/>
                </a:cubicBezTo>
                <a:cubicBezTo>
                  <a:pt x="650784" y="98573"/>
                  <a:pt x="668332" y="99427"/>
                  <a:pt x="681925" y="108488"/>
                </a:cubicBezTo>
                <a:cubicBezTo>
                  <a:pt x="689674" y="113654"/>
                  <a:pt x="696338" y="121041"/>
                  <a:pt x="705173" y="123986"/>
                </a:cubicBezTo>
                <a:cubicBezTo>
                  <a:pt x="720079" y="128955"/>
                  <a:pt x="736358" y="128203"/>
                  <a:pt x="751668" y="131736"/>
                </a:cubicBezTo>
                <a:cubicBezTo>
                  <a:pt x="769991" y="135965"/>
                  <a:pt x="787900" y="141831"/>
                  <a:pt x="805912" y="147234"/>
                </a:cubicBezTo>
                <a:cubicBezTo>
                  <a:pt x="813736" y="149581"/>
                  <a:pt x="821185" y="153211"/>
                  <a:pt x="829159" y="154983"/>
                </a:cubicBezTo>
                <a:cubicBezTo>
                  <a:pt x="844497" y="158391"/>
                  <a:pt x="860247" y="159651"/>
                  <a:pt x="875654" y="162732"/>
                </a:cubicBezTo>
                <a:cubicBezTo>
                  <a:pt x="886097" y="164821"/>
                  <a:pt x="896547" y="167113"/>
                  <a:pt x="906651" y="170481"/>
                </a:cubicBezTo>
                <a:cubicBezTo>
                  <a:pt x="919847" y="174880"/>
                  <a:pt x="931843" y="182852"/>
                  <a:pt x="945397" y="185980"/>
                </a:cubicBezTo>
                <a:cubicBezTo>
                  <a:pt x="965689" y="190663"/>
                  <a:pt x="986726" y="191146"/>
                  <a:pt x="1007390" y="193729"/>
                </a:cubicBezTo>
                <a:cubicBezTo>
                  <a:pt x="1079382" y="211727"/>
                  <a:pt x="989887" y="190229"/>
                  <a:pt x="1084881" y="209227"/>
                </a:cubicBezTo>
                <a:cubicBezTo>
                  <a:pt x="1145761" y="221403"/>
                  <a:pt x="1107152" y="224651"/>
                  <a:pt x="1208868" y="232475"/>
                </a:cubicBezTo>
                <a:lnTo>
                  <a:pt x="1309607" y="240224"/>
                </a:lnTo>
                <a:cubicBezTo>
                  <a:pt x="1330338" y="242198"/>
                  <a:pt x="1351132" y="244135"/>
                  <a:pt x="1371600" y="247973"/>
                </a:cubicBezTo>
                <a:cubicBezTo>
                  <a:pt x="1392535" y="251898"/>
                  <a:pt x="1433593" y="263471"/>
                  <a:pt x="1433593" y="263471"/>
                </a:cubicBezTo>
                <a:cubicBezTo>
                  <a:pt x="1441342" y="268637"/>
                  <a:pt x="1448088" y="275787"/>
                  <a:pt x="1456841" y="278970"/>
                </a:cubicBezTo>
                <a:cubicBezTo>
                  <a:pt x="1501183" y="295094"/>
                  <a:pt x="1528078" y="294717"/>
                  <a:pt x="1573078" y="302217"/>
                </a:cubicBezTo>
                <a:cubicBezTo>
                  <a:pt x="1673378" y="318933"/>
                  <a:pt x="1527110" y="303915"/>
                  <a:pt x="1720312" y="317715"/>
                </a:cubicBezTo>
                <a:cubicBezTo>
                  <a:pt x="1781015" y="348069"/>
                  <a:pt x="1729458" y="326995"/>
                  <a:pt x="1836549" y="340963"/>
                </a:cubicBezTo>
                <a:cubicBezTo>
                  <a:pt x="1867709" y="345027"/>
                  <a:pt x="1929539" y="356461"/>
                  <a:pt x="1929539" y="356461"/>
                </a:cubicBezTo>
                <a:cubicBezTo>
                  <a:pt x="2003101" y="380981"/>
                  <a:pt x="1959764" y="370480"/>
                  <a:pt x="2061275" y="379708"/>
                </a:cubicBezTo>
                <a:cubicBezTo>
                  <a:pt x="2069024" y="382291"/>
                  <a:pt x="2076668" y="385214"/>
                  <a:pt x="2084522" y="387458"/>
                </a:cubicBezTo>
                <a:cubicBezTo>
                  <a:pt x="2112710" y="395512"/>
                  <a:pt x="2175231" y="408165"/>
                  <a:pt x="2193010" y="410705"/>
                </a:cubicBezTo>
                <a:cubicBezTo>
                  <a:pt x="2211091" y="413288"/>
                  <a:pt x="2229284" y="415187"/>
                  <a:pt x="2247254" y="418454"/>
                </a:cubicBezTo>
                <a:cubicBezTo>
                  <a:pt x="2257733" y="420359"/>
                  <a:pt x="2267854" y="423893"/>
                  <a:pt x="2278251" y="426203"/>
                </a:cubicBezTo>
                <a:cubicBezTo>
                  <a:pt x="2291108" y="429060"/>
                  <a:pt x="2304290" y="430487"/>
                  <a:pt x="2316997" y="433953"/>
                </a:cubicBezTo>
                <a:cubicBezTo>
                  <a:pt x="2332758" y="438252"/>
                  <a:pt x="2347994" y="444285"/>
                  <a:pt x="2363492" y="449451"/>
                </a:cubicBezTo>
                <a:lnTo>
                  <a:pt x="2386739" y="457200"/>
                </a:lnTo>
                <a:cubicBezTo>
                  <a:pt x="2394488" y="459783"/>
                  <a:pt x="2402402" y="461915"/>
                  <a:pt x="2409986" y="464949"/>
                </a:cubicBezTo>
                <a:cubicBezTo>
                  <a:pt x="2422901" y="470115"/>
                  <a:pt x="2435708" y="475563"/>
                  <a:pt x="2448732" y="480447"/>
                </a:cubicBezTo>
                <a:cubicBezTo>
                  <a:pt x="2456380" y="483315"/>
                  <a:pt x="2463883" y="487117"/>
                  <a:pt x="2471980" y="488197"/>
                </a:cubicBezTo>
                <a:cubicBezTo>
                  <a:pt x="2502811" y="492308"/>
                  <a:pt x="2533973" y="493363"/>
                  <a:pt x="2564969" y="495946"/>
                </a:cubicBezTo>
                <a:cubicBezTo>
                  <a:pt x="2575301" y="498529"/>
                  <a:pt x="2585552" y="501464"/>
                  <a:pt x="2595966" y="503695"/>
                </a:cubicBezTo>
                <a:cubicBezTo>
                  <a:pt x="2629788" y="510942"/>
                  <a:pt x="2682711" y="521621"/>
                  <a:pt x="2719953" y="526942"/>
                </a:cubicBezTo>
                <a:cubicBezTo>
                  <a:pt x="2740569" y="529887"/>
                  <a:pt x="2761282" y="532109"/>
                  <a:pt x="2781946" y="534692"/>
                </a:cubicBezTo>
                <a:cubicBezTo>
                  <a:pt x="2812943" y="547607"/>
                  <a:pt x="2846142" y="556160"/>
                  <a:pt x="2874936" y="573437"/>
                </a:cubicBezTo>
                <a:cubicBezTo>
                  <a:pt x="2900766" y="588935"/>
                  <a:pt x="2923850" y="610407"/>
                  <a:pt x="2952427" y="619932"/>
                </a:cubicBezTo>
                <a:cubicBezTo>
                  <a:pt x="3008168" y="638512"/>
                  <a:pt x="2938559" y="615969"/>
                  <a:pt x="3006671" y="635431"/>
                </a:cubicBezTo>
                <a:cubicBezTo>
                  <a:pt x="3014525" y="637675"/>
                  <a:pt x="3021994" y="641199"/>
                  <a:pt x="3029919" y="643180"/>
                </a:cubicBezTo>
                <a:cubicBezTo>
                  <a:pt x="3053022" y="648956"/>
                  <a:pt x="3076414" y="653512"/>
                  <a:pt x="3099661" y="658678"/>
                </a:cubicBezTo>
                <a:cubicBezTo>
                  <a:pt x="3144385" y="688494"/>
                  <a:pt x="3100243" y="662011"/>
                  <a:pt x="3169403" y="689675"/>
                </a:cubicBezTo>
                <a:cubicBezTo>
                  <a:pt x="3180129" y="693965"/>
                  <a:pt x="3189782" y="700623"/>
                  <a:pt x="3200400" y="705173"/>
                </a:cubicBezTo>
                <a:cubicBezTo>
                  <a:pt x="3207908" y="708391"/>
                  <a:pt x="3216139" y="709704"/>
                  <a:pt x="3223647" y="712922"/>
                </a:cubicBezTo>
                <a:cubicBezTo>
                  <a:pt x="3234265" y="717472"/>
                  <a:pt x="3243537" y="725246"/>
                  <a:pt x="3254644" y="728420"/>
                </a:cubicBezTo>
                <a:cubicBezTo>
                  <a:pt x="3305776" y="743029"/>
                  <a:pt x="3349727" y="745874"/>
                  <a:pt x="3401878" y="751668"/>
                </a:cubicBezTo>
                <a:cubicBezTo>
                  <a:pt x="3494739" y="782622"/>
                  <a:pt x="3408487" y="756300"/>
                  <a:pt x="3642102" y="767166"/>
                </a:cubicBezTo>
                <a:cubicBezTo>
                  <a:pt x="3680892" y="768970"/>
                  <a:pt x="3719553" y="773023"/>
                  <a:pt x="3758339" y="774915"/>
                </a:cubicBezTo>
                <a:cubicBezTo>
                  <a:pt x="3825468" y="778190"/>
                  <a:pt x="3892658" y="780081"/>
                  <a:pt x="3959817" y="782664"/>
                </a:cubicBezTo>
                <a:cubicBezTo>
                  <a:pt x="3990814" y="785247"/>
                  <a:pt x="4021916" y="786780"/>
                  <a:pt x="4052807" y="790414"/>
                </a:cubicBezTo>
                <a:cubicBezTo>
                  <a:pt x="4065888" y="791953"/>
                  <a:pt x="4078561" y="795998"/>
                  <a:pt x="4091553" y="798163"/>
                </a:cubicBezTo>
                <a:cubicBezTo>
                  <a:pt x="4109569" y="801166"/>
                  <a:pt x="4127716" y="803329"/>
                  <a:pt x="4145797" y="805912"/>
                </a:cubicBezTo>
                <a:cubicBezTo>
                  <a:pt x="4220619" y="830853"/>
                  <a:pt x="4104297" y="790861"/>
                  <a:pt x="4200041" y="829159"/>
                </a:cubicBezTo>
                <a:cubicBezTo>
                  <a:pt x="4215209" y="835226"/>
                  <a:pt x="4230775" y="840359"/>
                  <a:pt x="4246536" y="844658"/>
                </a:cubicBezTo>
                <a:cubicBezTo>
                  <a:pt x="4422467" y="892641"/>
                  <a:pt x="4170016" y="818368"/>
                  <a:pt x="4316278" y="860156"/>
                </a:cubicBezTo>
                <a:cubicBezTo>
                  <a:pt x="4324132" y="862400"/>
                  <a:pt x="4331601" y="865924"/>
                  <a:pt x="4339525" y="867905"/>
                </a:cubicBezTo>
                <a:cubicBezTo>
                  <a:pt x="4352303" y="871099"/>
                  <a:pt x="4365392" y="872894"/>
                  <a:pt x="4378271" y="875654"/>
                </a:cubicBezTo>
                <a:cubicBezTo>
                  <a:pt x="4401557" y="880644"/>
                  <a:pt x="4424562" y="887014"/>
                  <a:pt x="4448014" y="891153"/>
                </a:cubicBezTo>
                <a:cubicBezTo>
                  <a:pt x="4468522" y="894772"/>
                  <a:pt x="4489365" y="896150"/>
                  <a:pt x="4510007" y="898902"/>
                </a:cubicBezTo>
                <a:lnTo>
                  <a:pt x="4564251" y="906651"/>
                </a:lnTo>
                <a:cubicBezTo>
                  <a:pt x="4587461" y="909552"/>
                  <a:pt x="4610783" y="911499"/>
                  <a:pt x="4633993" y="914400"/>
                </a:cubicBezTo>
                <a:cubicBezTo>
                  <a:pt x="4716620" y="924728"/>
                  <a:pt x="4684919" y="925905"/>
                  <a:pt x="4796725" y="929898"/>
                </a:cubicBezTo>
                <a:cubicBezTo>
                  <a:pt x="4905175" y="933771"/>
                  <a:pt x="5013702" y="935064"/>
                  <a:pt x="5122190" y="937647"/>
                </a:cubicBezTo>
                <a:cubicBezTo>
                  <a:pt x="5142854" y="932481"/>
                  <a:pt x="5162970" y="924077"/>
                  <a:pt x="5184183" y="922149"/>
                </a:cubicBezTo>
                <a:cubicBezTo>
                  <a:pt x="5233882" y="917631"/>
                  <a:pt x="5333266" y="910064"/>
                  <a:pt x="5377912" y="898902"/>
                </a:cubicBezTo>
                <a:cubicBezTo>
                  <a:pt x="5388244" y="896319"/>
                  <a:pt x="5398729" y="894285"/>
                  <a:pt x="5408908" y="891153"/>
                </a:cubicBezTo>
                <a:cubicBezTo>
                  <a:pt x="5432330" y="883946"/>
                  <a:pt x="5454877" y="873848"/>
                  <a:pt x="5478651" y="867905"/>
                </a:cubicBezTo>
                <a:lnTo>
                  <a:pt x="5509647" y="860156"/>
                </a:lnTo>
                <a:cubicBezTo>
                  <a:pt x="5552014" y="831912"/>
                  <a:pt x="5519647" y="848484"/>
                  <a:pt x="5594888" y="836908"/>
                </a:cubicBezTo>
                <a:cubicBezTo>
                  <a:pt x="5607906" y="834905"/>
                  <a:pt x="5620856" y="832353"/>
                  <a:pt x="5633634" y="829159"/>
                </a:cubicBezTo>
                <a:cubicBezTo>
                  <a:pt x="5677900" y="818093"/>
                  <a:pt x="5634724" y="823325"/>
                  <a:pt x="5687878" y="813661"/>
                </a:cubicBezTo>
                <a:cubicBezTo>
                  <a:pt x="5705848" y="810394"/>
                  <a:pt x="5724106" y="808915"/>
                  <a:pt x="5742122" y="805912"/>
                </a:cubicBezTo>
                <a:cubicBezTo>
                  <a:pt x="5771637" y="800993"/>
                  <a:pt x="5783998" y="797380"/>
                  <a:pt x="5811864" y="790414"/>
                </a:cubicBezTo>
                <a:cubicBezTo>
                  <a:pt x="5860942" y="792997"/>
                  <a:pt x="5910137" y="793906"/>
                  <a:pt x="5959098" y="798163"/>
                </a:cubicBezTo>
                <a:cubicBezTo>
                  <a:pt x="5969708" y="799086"/>
                  <a:pt x="5980848" y="800628"/>
                  <a:pt x="5990095" y="805912"/>
                </a:cubicBezTo>
                <a:cubicBezTo>
                  <a:pt x="6071360" y="852348"/>
                  <a:pt x="5964005" y="812714"/>
                  <a:pt x="6036590" y="836908"/>
                </a:cubicBezTo>
                <a:cubicBezTo>
                  <a:pt x="6041756" y="844657"/>
                  <a:pt x="6044339" y="854990"/>
                  <a:pt x="6052088" y="860156"/>
                </a:cubicBezTo>
                <a:cubicBezTo>
                  <a:pt x="6060950" y="866064"/>
                  <a:pt x="6072580" y="866154"/>
                  <a:pt x="6083085" y="867905"/>
                </a:cubicBezTo>
                <a:cubicBezTo>
                  <a:pt x="6103627" y="871329"/>
                  <a:pt x="6124414" y="873071"/>
                  <a:pt x="6145078" y="875654"/>
                </a:cubicBezTo>
                <a:lnTo>
                  <a:pt x="6214820" y="898902"/>
                </a:lnTo>
                <a:lnTo>
                  <a:pt x="6238068" y="906651"/>
                </a:lnTo>
                <a:cubicBezTo>
                  <a:pt x="6245817" y="909234"/>
                  <a:pt x="6253391" y="912419"/>
                  <a:pt x="6261315" y="914400"/>
                </a:cubicBezTo>
                <a:cubicBezTo>
                  <a:pt x="6300236" y="924130"/>
                  <a:pt x="6282208" y="918781"/>
                  <a:pt x="6315559" y="929898"/>
                </a:cubicBezTo>
                <a:cubicBezTo>
                  <a:pt x="6320725" y="935064"/>
                  <a:pt x="6324979" y="941344"/>
                  <a:pt x="6331058" y="945397"/>
                </a:cubicBezTo>
                <a:cubicBezTo>
                  <a:pt x="6344366" y="954269"/>
                  <a:pt x="6368770" y="964511"/>
                  <a:pt x="6385302" y="968644"/>
                </a:cubicBezTo>
                <a:cubicBezTo>
                  <a:pt x="6398080" y="971838"/>
                  <a:pt x="6411190" y="973536"/>
                  <a:pt x="6424047" y="976393"/>
                </a:cubicBezTo>
                <a:cubicBezTo>
                  <a:pt x="6434444" y="978703"/>
                  <a:pt x="6444712" y="981559"/>
                  <a:pt x="6455044" y="984142"/>
                </a:cubicBezTo>
                <a:cubicBezTo>
                  <a:pt x="6460210" y="989308"/>
                  <a:pt x="6464463" y="995588"/>
                  <a:pt x="6470542" y="999641"/>
                </a:cubicBezTo>
                <a:cubicBezTo>
                  <a:pt x="6511167" y="1026725"/>
                  <a:pt x="6497628" y="1005433"/>
                  <a:pt x="6548034" y="1030637"/>
                </a:cubicBezTo>
                <a:cubicBezTo>
                  <a:pt x="6558366" y="1035803"/>
                  <a:pt x="6567966" y="1042816"/>
                  <a:pt x="6579031" y="1046136"/>
                </a:cubicBezTo>
                <a:cubicBezTo>
                  <a:pt x="6594080" y="1050651"/>
                  <a:pt x="6610067" y="1051074"/>
                  <a:pt x="6625525" y="1053885"/>
                </a:cubicBezTo>
                <a:cubicBezTo>
                  <a:pt x="6638484" y="1056241"/>
                  <a:pt x="6651356" y="1059051"/>
                  <a:pt x="6664271" y="1061634"/>
                </a:cubicBezTo>
                <a:cubicBezTo>
                  <a:pt x="6765951" y="1137891"/>
                  <a:pt x="6642445" y="1050370"/>
                  <a:pt x="6718515" y="1092631"/>
                </a:cubicBezTo>
                <a:cubicBezTo>
                  <a:pt x="6734797" y="1101677"/>
                  <a:pt x="6747339" y="1117737"/>
                  <a:pt x="6765010" y="1123627"/>
                </a:cubicBezTo>
                <a:cubicBezTo>
                  <a:pt x="6780508" y="1128793"/>
                  <a:pt x="6796893" y="1131819"/>
                  <a:pt x="6811505" y="1139125"/>
                </a:cubicBezTo>
                <a:cubicBezTo>
                  <a:pt x="6821837" y="1144291"/>
                  <a:pt x="6831543" y="1150971"/>
                  <a:pt x="6842502" y="1154624"/>
                </a:cubicBezTo>
                <a:cubicBezTo>
                  <a:pt x="6862709" y="1161360"/>
                  <a:pt x="6884288" y="1163386"/>
                  <a:pt x="6904495" y="1170122"/>
                </a:cubicBezTo>
                <a:lnTo>
                  <a:pt x="6950990" y="1185620"/>
                </a:lnTo>
                <a:cubicBezTo>
                  <a:pt x="6958739" y="1190786"/>
                  <a:pt x="6965726" y="1197336"/>
                  <a:pt x="6974237" y="1201119"/>
                </a:cubicBezTo>
                <a:cubicBezTo>
                  <a:pt x="6998492" y="1211899"/>
                  <a:pt x="7025969" y="1217926"/>
                  <a:pt x="7051729" y="1224366"/>
                </a:cubicBezTo>
                <a:cubicBezTo>
                  <a:pt x="7062061" y="1229532"/>
                  <a:pt x="7072627" y="1234254"/>
                  <a:pt x="7082725" y="1239864"/>
                </a:cubicBezTo>
                <a:cubicBezTo>
                  <a:pt x="7095891" y="1247179"/>
                  <a:pt x="7107999" y="1256376"/>
                  <a:pt x="7121471" y="1263112"/>
                </a:cubicBezTo>
                <a:cubicBezTo>
                  <a:pt x="7128777" y="1266765"/>
                  <a:pt x="7137413" y="1267208"/>
                  <a:pt x="7144719" y="1270861"/>
                </a:cubicBezTo>
                <a:cubicBezTo>
                  <a:pt x="7158190" y="1277597"/>
                  <a:pt x="7169753" y="1287875"/>
                  <a:pt x="7183464" y="1294108"/>
                </a:cubicBezTo>
                <a:cubicBezTo>
                  <a:pt x="7198336" y="1300868"/>
                  <a:pt x="7229959" y="1309607"/>
                  <a:pt x="7229959" y="1309607"/>
                </a:cubicBezTo>
                <a:cubicBezTo>
                  <a:pt x="7260234" y="1339880"/>
                  <a:pt x="7228465" y="1312734"/>
                  <a:pt x="7268705" y="1332854"/>
                </a:cubicBezTo>
                <a:cubicBezTo>
                  <a:pt x="7277035" y="1337019"/>
                  <a:pt x="7283032" y="1345677"/>
                  <a:pt x="7291953" y="1348353"/>
                </a:cubicBezTo>
                <a:cubicBezTo>
                  <a:pt x="7309448" y="1353601"/>
                  <a:pt x="7328227" y="1352835"/>
                  <a:pt x="7346197" y="1356102"/>
                </a:cubicBezTo>
                <a:cubicBezTo>
                  <a:pt x="7356675" y="1358007"/>
                  <a:pt x="7366992" y="1360791"/>
                  <a:pt x="7377193" y="1363851"/>
                </a:cubicBezTo>
                <a:cubicBezTo>
                  <a:pt x="7392841" y="1368545"/>
                  <a:pt x="7407574" y="1376663"/>
                  <a:pt x="7423688" y="1379349"/>
                </a:cubicBezTo>
                <a:lnTo>
                  <a:pt x="7470183" y="1387098"/>
                </a:lnTo>
                <a:cubicBezTo>
                  <a:pt x="7482036" y="1391840"/>
                  <a:pt x="7515977" y="1406296"/>
                  <a:pt x="7532176" y="1410346"/>
                </a:cubicBezTo>
                <a:cubicBezTo>
                  <a:pt x="7553836" y="1415761"/>
                  <a:pt x="7596691" y="1422390"/>
                  <a:pt x="7617417" y="1425844"/>
                </a:cubicBezTo>
                <a:cubicBezTo>
                  <a:pt x="7690124" y="1467392"/>
                  <a:pt x="7647481" y="1451339"/>
                  <a:pt x="7718156" y="1464590"/>
                </a:cubicBezTo>
                <a:cubicBezTo>
                  <a:pt x="7744047" y="1469444"/>
                  <a:pt x="7795647" y="1480088"/>
                  <a:pt x="7795647" y="1480088"/>
                </a:cubicBezTo>
              </a:path>
            </a:pathLst>
          </a:cu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121831" y="147234"/>
            <a:ext cx="2441196" cy="6106332"/>
          </a:xfrm>
          <a:custGeom>
            <a:avLst/>
            <a:gdLst>
              <a:gd name="connsiteX0" fmla="*/ 0 w 2441196"/>
              <a:gd name="connsiteY0" fmla="*/ 6106332 h 6106332"/>
              <a:gd name="connsiteX1" fmla="*/ 131735 w 2441196"/>
              <a:gd name="connsiteY1" fmla="*/ 6021091 h 6106332"/>
              <a:gd name="connsiteX2" fmla="*/ 178230 w 2441196"/>
              <a:gd name="connsiteY2" fmla="*/ 5959098 h 6106332"/>
              <a:gd name="connsiteX3" fmla="*/ 193728 w 2441196"/>
              <a:gd name="connsiteY3" fmla="*/ 5935851 h 6106332"/>
              <a:gd name="connsiteX4" fmla="*/ 232474 w 2441196"/>
              <a:gd name="connsiteY4" fmla="*/ 5897105 h 6106332"/>
              <a:gd name="connsiteX5" fmla="*/ 255722 w 2441196"/>
              <a:gd name="connsiteY5" fmla="*/ 5842861 h 6106332"/>
              <a:gd name="connsiteX6" fmla="*/ 271220 w 2441196"/>
              <a:gd name="connsiteY6" fmla="*/ 5672380 h 6106332"/>
              <a:gd name="connsiteX7" fmla="*/ 294467 w 2441196"/>
              <a:gd name="connsiteY7" fmla="*/ 5625885 h 6106332"/>
              <a:gd name="connsiteX8" fmla="*/ 348711 w 2441196"/>
              <a:gd name="connsiteY8" fmla="*/ 5563891 h 6106332"/>
              <a:gd name="connsiteX9" fmla="*/ 387457 w 2441196"/>
              <a:gd name="connsiteY9" fmla="*/ 5470902 h 6106332"/>
              <a:gd name="connsiteX10" fmla="*/ 402955 w 2441196"/>
              <a:gd name="connsiteY10" fmla="*/ 5424407 h 6106332"/>
              <a:gd name="connsiteX11" fmla="*/ 426203 w 2441196"/>
              <a:gd name="connsiteY11" fmla="*/ 5346915 h 6106332"/>
              <a:gd name="connsiteX12" fmla="*/ 441701 w 2441196"/>
              <a:gd name="connsiteY12" fmla="*/ 5300420 h 6106332"/>
              <a:gd name="connsiteX13" fmla="*/ 449450 w 2441196"/>
              <a:gd name="connsiteY13" fmla="*/ 5277173 h 6106332"/>
              <a:gd name="connsiteX14" fmla="*/ 457200 w 2441196"/>
              <a:gd name="connsiteY14" fmla="*/ 5238427 h 6106332"/>
              <a:gd name="connsiteX15" fmla="*/ 472698 w 2441196"/>
              <a:gd name="connsiteY15" fmla="*/ 5191932 h 6106332"/>
              <a:gd name="connsiteX16" fmla="*/ 488196 w 2441196"/>
              <a:gd name="connsiteY16" fmla="*/ 5129939 h 6106332"/>
              <a:gd name="connsiteX17" fmla="*/ 495945 w 2441196"/>
              <a:gd name="connsiteY17" fmla="*/ 5098942 h 6106332"/>
              <a:gd name="connsiteX18" fmla="*/ 503694 w 2441196"/>
              <a:gd name="connsiteY18" fmla="*/ 5052447 h 6106332"/>
              <a:gd name="connsiteX19" fmla="*/ 495945 w 2441196"/>
              <a:gd name="connsiteY19" fmla="*/ 4874217 h 6106332"/>
              <a:gd name="connsiteX20" fmla="*/ 480447 w 2441196"/>
              <a:gd name="connsiteY20" fmla="*/ 4812224 h 6106332"/>
              <a:gd name="connsiteX21" fmla="*/ 449450 w 2441196"/>
              <a:gd name="connsiteY21" fmla="*/ 4781227 h 6106332"/>
              <a:gd name="connsiteX22" fmla="*/ 418454 w 2441196"/>
              <a:gd name="connsiteY22" fmla="*/ 4711485 h 6106332"/>
              <a:gd name="connsiteX23" fmla="*/ 418454 w 2441196"/>
              <a:gd name="connsiteY23" fmla="*/ 4362773 h 6106332"/>
              <a:gd name="connsiteX24" fmla="*/ 402955 w 2441196"/>
              <a:gd name="connsiteY24" fmla="*/ 4293030 h 6106332"/>
              <a:gd name="connsiteX25" fmla="*/ 356461 w 2441196"/>
              <a:gd name="connsiteY25" fmla="*/ 4223288 h 6106332"/>
              <a:gd name="connsiteX26" fmla="*/ 340962 w 2441196"/>
              <a:gd name="connsiteY26" fmla="*/ 4200041 h 6106332"/>
              <a:gd name="connsiteX27" fmla="*/ 294467 w 2441196"/>
              <a:gd name="connsiteY27" fmla="*/ 4161295 h 6106332"/>
              <a:gd name="connsiteX28" fmla="*/ 263471 w 2441196"/>
              <a:gd name="connsiteY28" fmla="*/ 4114800 h 6106332"/>
              <a:gd name="connsiteX29" fmla="*/ 247972 w 2441196"/>
              <a:gd name="connsiteY29" fmla="*/ 4091552 h 6106332"/>
              <a:gd name="connsiteX30" fmla="*/ 240223 w 2441196"/>
              <a:gd name="connsiteY30" fmla="*/ 4068305 h 6106332"/>
              <a:gd name="connsiteX31" fmla="*/ 224725 w 2441196"/>
              <a:gd name="connsiteY31" fmla="*/ 4045058 h 6106332"/>
              <a:gd name="connsiteX32" fmla="*/ 209227 w 2441196"/>
              <a:gd name="connsiteY32" fmla="*/ 3983064 h 6106332"/>
              <a:gd name="connsiteX33" fmla="*/ 193728 w 2441196"/>
              <a:gd name="connsiteY33" fmla="*/ 3913322 h 6106332"/>
              <a:gd name="connsiteX34" fmla="*/ 201477 w 2441196"/>
              <a:gd name="connsiteY34" fmla="*/ 3750590 h 6106332"/>
              <a:gd name="connsiteX35" fmla="*/ 216976 w 2441196"/>
              <a:gd name="connsiteY35" fmla="*/ 3704095 h 6106332"/>
              <a:gd name="connsiteX36" fmla="*/ 255722 w 2441196"/>
              <a:gd name="connsiteY36" fmla="*/ 3665349 h 6106332"/>
              <a:gd name="connsiteX37" fmla="*/ 294467 w 2441196"/>
              <a:gd name="connsiteY37" fmla="*/ 3657600 h 6106332"/>
              <a:gd name="connsiteX38" fmla="*/ 379708 w 2441196"/>
              <a:gd name="connsiteY38" fmla="*/ 3626603 h 6106332"/>
              <a:gd name="connsiteX39" fmla="*/ 433952 w 2441196"/>
              <a:gd name="connsiteY39" fmla="*/ 3618854 h 6106332"/>
              <a:gd name="connsiteX40" fmla="*/ 464949 w 2441196"/>
              <a:gd name="connsiteY40" fmla="*/ 3611105 h 6106332"/>
              <a:gd name="connsiteX41" fmla="*/ 503694 w 2441196"/>
              <a:gd name="connsiteY41" fmla="*/ 3603356 h 6106332"/>
              <a:gd name="connsiteX42" fmla="*/ 550189 w 2441196"/>
              <a:gd name="connsiteY42" fmla="*/ 3595607 h 6106332"/>
              <a:gd name="connsiteX43" fmla="*/ 573437 w 2441196"/>
              <a:gd name="connsiteY43" fmla="*/ 3587858 h 6106332"/>
              <a:gd name="connsiteX44" fmla="*/ 689674 w 2441196"/>
              <a:gd name="connsiteY44" fmla="*/ 3572359 h 6106332"/>
              <a:gd name="connsiteX45" fmla="*/ 736169 w 2441196"/>
              <a:gd name="connsiteY45" fmla="*/ 3564610 h 6106332"/>
              <a:gd name="connsiteX46" fmla="*/ 782664 w 2441196"/>
              <a:gd name="connsiteY46" fmla="*/ 3541363 h 6106332"/>
              <a:gd name="connsiteX47" fmla="*/ 860155 w 2441196"/>
              <a:gd name="connsiteY47" fmla="*/ 3502617 h 6106332"/>
              <a:gd name="connsiteX48" fmla="*/ 906650 w 2441196"/>
              <a:gd name="connsiteY48" fmla="*/ 3456122 h 6106332"/>
              <a:gd name="connsiteX49" fmla="*/ 922149 w 2441196"/>
              <a:gd name="connsiteY49" fmla="*/ 3432874 h 6106332"/>
              <a:gd name="connsiteX50" fmla="*/ 953145 w 2441196"/>
              <a:gd name="connsiteY50" fmla="*/ 3409627 h 6106332"/>
              <a:gd name="connsiteX51" fmla="*/ 991891 w 2441196"/>
              <a:gd name="connsiteY51" fmla="*/ 3355383 h 6106332"/>
              <a:gd name="connsiteX52" fmla="*/ 999640 w 2441196"/>
              <a:gd name="connsiteY52" fmla="*/ 3301139 h 6106332"/>
              <a:gd name="connsiteX53" fmla="*/ 1015138 w 2441196"/>
              <a:gd name="connsiteY53" fmla="*/ 3254644 h 6106332"/>
              <a:gd name="connsiteX54" fmla="*/ 1022888 w 2441196"/>
              <a:gd name="connsiteY54" fmla="*/ 3223647 h 6106332"/>
              <a:gd name="connsiteX55" fmla="*/ 1030637 w 2441196"/>
              <a:gd name="connsiteY55" fmla="*/ 3161654 h 6106332"/>
              <a:gd name="connsiteX56" fmla="*/ 1038386 w 2441196"/>
              <a:gd name="connsiteY56" fmla="*/ 3091912 h 6106332"/>
              <a:gd name="connsiteX57" fmla="*/ 1046135 w 2441196"/>
              <a:gd name="connsiteY57" fmla="*/ 3045417 h 6106332"/>
              <a:gd name="connsiteX58" fmla="*/ 1069383 w 2441196"/>
              <a:gd name="connsiteY58" fmla="*/ 2952427 h 6106332"/>
              <a:gd name="connsiteX59" fmla="*/ 1077132 w 2441196"/>
              <a:gd name="connsiteY59" fmla="*/ 2913681 h 6106332"/>
              <a:gd name="connsiteX60" fmla="*/ 1084881 w 2441196"/>
              <a:gd name="connsiteY60" fmla="*/ 2890434 h 6106332"/>
              <a:gd name="connsiteX61" fmla="*/ 1139125 w 2441196"/>
              <a:gd name="connsiteY61" fmla="*/ 2874935 h 6106332"/>
              <a:gd name="connsiteX62" fmla="*/ 1177871 w 2441196"/>
              <a:gd name="connsiteY62" fmla="*/ 2851688 h 6106332"/>
              <a:gd name="connsiteX63" fmla="*/ 1208867 w 2441196"/>
              <a:gd name="connsiteY63" fmla="*/ 2843939 h 6106332"/>
              <a:gd name="connsiteX64" fmla="*/ 1239864 w 2441196"/>
              <a:gd name="connsiteY64" fmla="*/ 2820691 h 6106332"/>
              <a:gd name="connsiteX65" fmla="*/ 1294108 w 2441196"/>
              <a:gd name="connsiteY65" fmla="*/ 2797444 h 6106332"/>
              <a:gd name="connsiteX66" fmla="*/ 1356101 w 2441196"/>
              <a:gd name="connsiteY66" fmla="*/ 2750949 h 6106332"/>
              <a:gd name="connsiteX67" fmla="*/ 1394847 w 2441196"/>
              <a:gd name="connsiteY67" fmla="*/ 2704454 h 6106332"/>
              <a:gd name="connsiteX68" fmla="*/ 1456840 w 2441196"/>
              <a:gd name="connsiteY68" fmla="*/ 2673458 h 6106332"/>
              <a:gd name="connsiteX69" fmla="*/ 1503335 w 2441196"/>
              <a:gd name="connsiteY69" fmla="*/ 2650210 h 6106332"/>
              <a:gd name="connsiteX70" fmla="*/ 1526583 w 2441196"/>
              <a:gd name="connsiteY70" fmla="*/ 2634712 h 6106332"/>
              <a:gd name="connsiteX71" fmla="*/ 1580827 w 2441196"/>
              <a:gd name="connsiteY71" fmla="*/ 2619213 h 6106332"/>
              <a:gd name="connsiteX72" fmla="*/ 1611823 w 2441196"/>
              <a:gd name="connsiteY72" fmla="*/ 2603715 h 6106332"/>
              <a:gd name="connsiteX73" fmla="*/ 1697064 w 2441196"/>
              <a:gd name="connsiteY73" fmla="*/ 2588217 h 6106332"/>
              <a:gd name="connsiteX74" fmla="*/ 1751308 w 2441196"/>
              <a:gd name="connsiteY74" fmla="*/ 2564969 h 6106332"/>
              <a:gd name="connsiteX75" fmla="*/ 1797803 w 2441196"/>
              <a:gd name="connsiteY75" fmla="*/ 2533973 h 6106332"/>
              <a:gd name="connsiteX76" fmla="*/ 1821050 w 2441196"/>
              <a:gd name="connsiteY76" fmla="*/ 2502976 h 6106332"/>
              <a:gd name="connsiteX77" fmla="*/ 1836549 w 2441196"/>
              <a:gd name="connsiteY77" fmla="*/ 2479729 h 6106332"/>
              <a:gd name="connsiteX78" fmla="*/ 1867545 w 2441196"/>
              <a:gd name="connsiteY78" fmla="*/ 2440983 h 6106332"/>
              <a:gd name="connsiteX79" fmla="*/ 1921789 w 2441196"/>
              <a:gd name="connsiteY79" fmla="*/ 2347993 h 6106332"/>
              <a:gd name="connsiteX80" fmla="*/ 1945037 w 2441196"/>
              <a:gd name="connsiteY80" fmla="*/ 2324746 h 6106332"/>
              <a:gd name="connsiteX81" fmla="*/ 1991532 w 2441196"/>
              <a:gd name="connsiteY81" fmla="*/ 2247254 h 6106332"/>
              <a:gd name="connsiteX82" fmla="*/ 2022528 w 2441196"/>
              <a:gd name="connsiteY82" fmla="*/ 2208508 h 6106332"/>
              <a:gd name="connsiteX83" fmla="*/ 2038027 w 2441196"/>
              <a:gd name="connsiteY83" fmla="*/ 2154264 h 6106332"/>
              <a:gd name="connsiteX84" fmla="*/ 2053525 w 2441196"/>
              <a:gd name="connsiteY84" fmla="*/ 2107769 h 6106332"/>
              <a:gd name="connsiteX85" fmla="*/ 2069023 w 2441196"/>
              <a:gd name="connsiteY85" fmla="*/ 2022529 h 6106332"/>
              <a:gd name="connsiteX86" fmla="*/ 2084522 w 2441196"/>
              <a:gd name="connsiteY86" fmla="*/ 1991532 h 6106332"/>
              <a:gd name="connsiteX87" fmla="*/ 2107769 w 2441196"/>
              <a:gd name="connsiteY87" fmla="*/ 1952786 h 6106332"/>
              <a:gd name="connsiteX88" fmla="*/ 2131016 w 2441196"/>
              <a:gd name="connsiteY88" fmla="*/ 1945037 h 6106332"/>
              <a:gd name="connsiteX89" fmla="*/ 2162013 w 2441196"/>
              <a:gd name="connsiteY89" fmla="*/ 1921790 h 6106332"/>
              <a:gd name="connsiteX90" fmla="*/ 2185261 w 2441196"/>
              <a:gd name="connsiteY90" fmla="*/ 1906291 h 6106332"/>
              <a:gd name="connsiteX91" fmla="*/ 2216257 w 2441196"/>
              <a:gd name="connsiteY91" fmla="*/ 1875295 h 6106332"/>
              <a:gd name="connsiteX92" fmla="*/ 2262752 w 2441196"/>
              <a:gd name="connsiteY92" fmla="*/ 1813302 h 6106332"/>
              <a:gd name="connsiteX93" fmla="*/ 2270501 w 2441196"/>
              <a:gd name="connsiteY93" fmla="*/ 1790054 h 6106332"/>
              <a:gd name="connsiteX94" fmla="*/ 2286000 w 2441196"/>
              <a:gd name="connsiteY94" fmla="*/ 1766807 h 6106332"/>
              <a:gd name="connsiteX95" fmla="*/ 2301498 w 2441196"/>
              <a:gd name="connsiteY95" fmla="*/ 1735810 h 6106332"/>
              <a:gd name="connsiteX96" fmla="*/ 2309247 w 2441196"/>
              <a:gd name="connsiteY96" fmla="*/ 1697064 h 6106332"/>
              <a:gd name="connsiteX97" fmla="*/ 2340244 w 2441196"/>
              <a:gd name="connsiteY97" fmla="*/ 1658319 h 6106332"/>
              <a:gd name="connsiteX98" fmla="*/ 2363491 w 2441196"/>
              <a:gd name="connsiteY98" fmla="*/ 1604074 h 6106332"/>
              <a:gd name="connsiteX99" fmla="*/ 2378989 w 2441196"/>
              <a:gd name="connsiteY99" fmla="*/ 1557580 h 6106332"/>
              <a:gd name="connsiteX100" fmla="*/ 2394488 w 2441196"/>
              <a:gd name="connsiteY100" fmla="*/ 1534332 h 6106332"/>
              <a:gd name="connsiteX101" fmla="*/ 2425484 w 2441196"/>
              <a:gd name="connsiteY101" fmla="*/ 1480088 h 6106332"/>
              <a:gd name="connsiteX102" fmla="*/ 2433233 w 2441196"/>
              <a:gd name="connsiteY102" fmla="*/ 1379349 h 6106332"/>
              <a:gd name="connsiteX103" fmla="*/ 2440983 w 2441196"/>
              <a:gd name="connsiteY103" fmla="*/ 1317356 h 6106332"/>
              <a:gd name="connsiteX104" fmla="*/ 2425484 w 2441196"/>
              <a:gd name="connsiteY104" fmla="*/ 1084881 h 6106332"/>
              <a:gd name="connsiteX105" fmla="*/ 2417735 w 2441196"/>
              <a:gd name="connsiteY105" fmla="*/ 619932 h 6106332"/>
              <a:gd name="connsiteX106" fmla="*/ 2394488 w 2441196"/>
              <a:gd name="connsiteY106" fmla="*/ 519193 h 6106332"/>
              <a:gd name="connsiteX107" fmla="*/ 2386738 w 2441196"/>
              <a:gd name="connsiteY107" fmla="*/ 495946 h 6106332"/>
              <a:gd name="connsiteX108" fmla="*/ 2355742 w 2441196"/>
              <a:gd name="connsiteY108" fmla="*/ 457200 h 6106332"/>
              <a:gd name="connsiteX109" fmla="*/ 2293749 w 2441196"/>
              <a:gd name="connsiteY109" fmla="*/ 348712 h 6106332"/>
              <a:gd name="connsiteX110" fmla="*/ 2216257 w 2441196"/>
              <a:gd name="connsiteY110" fmla="*/ 224725 h 6106332"/>
              <a:gd name="connsiteX111" fmla="*/ 2193010 w 2441196"/>
              <a:gd name="connsiteY111" fmla="*/ 201478 h 6106332"/>
              <a:gd name="connsiteX112" fmla="*/ 2138766 w 2441196"/>
              <a:gd name="connsiteY112" fmla="*/ 185980 h 6106332"/>
              <a:gd name="connsiteX113" fmla="*/ 2123267 w 2441196"/>
              <a:gd name="connsiteY113" fmla="*/ 162732 h 6106332"/>
              <a:gd name="connsiteX114" fmla="*/ 2100020 w 2441196"/>
              <a:gd name="connsiteY114" fmla="*/ 154983 h 6106332"/>
              <a:gd name="connsiteX115" fmla="*/ 2045776 w 2441196"/>
              <a:gd name="connsiteY115" fmla="*/ 131735 h 6106332"/>
              <a:gd name="connsiteX116" fmla="*/ 1960535 w 2441196"/>
              <a:gd name="connsiteY116" fmla="*/ 85241 h 6106332"/>
              <a:gd name="connsiteX117" fmla="*/ 1852047 w 2441196"/>
              <a:gd name="connsiteY117" fmla="*/ 69742 h 6106332"/>
              <a:gd name="connsiteX118" fmla="*/ 1813301 w 2441196"/>
              <a:gd name="connsiteY118" fmla="*/ 54244 h 6106332"/>
              <a:gd name="connsiteX119" fmla="*/ 1697064 w 2441196"/>
              <a:gd name="connsiteY119" fmla="*/ 46495 h 6106332"/>
              <a:gd name="connsiteX120" fmla="*/ 1619572 w 2441196"/>
              <a:gd name="connsiteY120" fmla="*/ 38746 h 6106332"/>
              <a:gd name="connsiteX121" fmla="*/ 1464589 w 2441196"/>
              <a:gd name="connsiteY121" fmla="*/ 46495 h 6106332"/>
              <a:gd name="connsiteX122" fmla="*/ 1325105 w 2441196"/>
              <a:gd name="connsiteY122" fmla="*/ 61993 h 6106332"/>
              <a:gd name="connsiteX123" fmla="*/ 1247613 w 2441196"/>
              <a:gd name="connsiteY123" fmla="*/ 69742 h 6106332"/>
              <a:gd name="connsiteX124" fmla="*/ 1030637 w 2441196"/>
              <a:gd name="connsiteY124" fmla="*/ 69742 h 6106332"/>
              <a:gd name="connsiteX125" fmla="*/ 976393 w 2441196"/>
              <a:gd name="connsiteY125" fmla="*/ 54244 h 6106332"/>
              <a:gd name="connsiteX126" fmla="*/ 906650 w 2441196"/>
              <a:gd name="connsiteY126" fmla="*/ 46495 h 6106332"/>
              <a:gd name="connsiteX127" fmla="*/ 875654 w 2441196"/>
              <a:gd name="connsiteY127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441196" h="6106332">
                <a:moveTo>
                  <a:pt x="0" y="6106332"/>
                </a:moveTo>
                <a:cubicBezTo>
                  <a:pt x="37874" y="6083608"/>
                  <a:pt x="107381" y="6042739"/>
                  <a:pt x="131735" y="6021091"/>
                </a:cubicBezTo>
                <a:cubicBezTo>
                  <a:pt x="151041" y="6003930"/>
                  <a:pt x="163902" y="5980590"/>
                  <a:pt x="178230" y="5959098"/>
                </a:cubicBezTo>
                <a:cubicBezTo>
                  <a:pt x="183396" y="5951349"/>
                  <a:pt x="187595" y="5942860"/>
                  <a:pt x="193728" y="5935851"/>
                </a:cubicBezTo>
                <a:cubicBezTo>
                  <a:pt x="205756" y="5922105"/>
                  <a:pt x="232474" y="5897105"/>
                  <a:pt x="232474" y="5897105"/>
                </a:cubicBezTo>
                <a:cubicBezTo>
                  <a:pt x="237978" y="5886097"/>
                  <a:pt x="253968" y="5857767"/>
                  <a:pt x="255722" y="5842861"/>
                </a:cubicBezTo>
                <a:cubicBezTo>
                  <a:pt x="264118" y="5771502"/>
                  <a:pt x="259455" y="5737088"/>
                  <a:pt x="271220" y="5672380"/>
                </a:cubicBezTo>
                <a:cubicBezTo>
                  <a:pt x="274338" y="5655229"/>
                  <a:pt x="283075" y="5638904"/>
                  <a:pt x="294467" y="5625885"/>
                </a:cubicBezTo>
                <a:cubicBezTo>
                  <a:pt x="308969" y="5609312"/>
                  <a:pt x="338802" y="5587673"/>
                  <a:pt x="348711" y="5563891"/>
                </a:cubicBezTo>
                <a:cubicBezTo>
                  <a:pt x="392364" y="5459124"/>
                  <a:pt x="351730" y="5524492"/>
                  <a:pt x="387457" y="5470902"/>
                </a:cubicBezTo>
                <a:cubicBezTo>
                  <a:pt x="392623" y="5455404"/>
                  <a:pt x="398992" y="5440256"/>
                  <a:pt x="402955" y="5424407"/>
                </a:cubicBezTo>
                <a:cubicBezTo>
                  <a:pt x="414667" y="5377562"/>
                  <a:pt x="407338" y="5403512"/>
                  <a:pt x="426203" y="5346915"/>
                </a:cubicBezTo>
                <a:lnTo>
                  <a:pt x="441701" y="5300420"/>
                </a:lnTo>
                <a:cubicBezTo>
                  <a:pt x="444284" y="5292671"/>
                  <a:pt x="447848" y="5285183"/>
                  <a:pt x="449450" y="5277173"/>
                </a:cubicBezTo>
                <a:cubicBezTo>
                  <a:pt x="452033" y="5264258"/>
                  <a:pt x="453734" y="5251134"/>
                  <a:pt x="457200" y="5238427"/>
                </a:cubicBezTo>
                <a:cubicBezTo>
                  <a:pt x="461499" y="5222666"/>
                  <a:pt x="468736" y="5207781"/>
                  <a:pt x="472698" y="5191932"/>
                </a:cubicBezTo>
                <a:lnTo>
                  <a:pt x="488196" y="5129939"/>
                </a:lnTo>
                <a:cubicBezTo>
                  <a:pt x="490779" y="5119607"/>
                  <a:pt x="494194" y="5109447"/>
                  <a:pt x="495945" y="5098942"/>
                </a:cubicBezTo>
                <a:lnTo>
                  <a:pt x="503694" y="5052447"/>
                </a:lnTo>
                <a:cubicBezTo>
                  <a:pt x="501111" y="4993037"/>
                  <a:pt x="500182" y="4933532"/>
                  <a:pt x="495945" y="4874217"/>
                </a:cubicBezTo>
                <a:cubicBezTo>
                  <a:pt x="495713" y="4870966"/>
                  <a:pt x="486706" y="4820987"/>
                  <a:pt x="480447" y="4812224"/>
                </a:cubicBezTo>
                <a:cubicBezTo>
                  <a:pt x="471954" y="4800334"/>
                  <a:pt x="449450" y="4781227"/>
                  <a:pt x="449450" y="4781227"/>
                </a:cubicBezTo>
                <a:cubicBezTo>
                  <a:pt x="431007" y="4725897"/>
                  <a:pt x="443014" y="4748325"/>
                  <a:pt x="418454" y="4711485"/>
                </a:cubicBezTo>
                <a:cubicBezTo>
                  <a:pt x="426810" y="4536010"/>
                  <a:pt x="431142" y="4546758"/>
                  <a:pt x="418454" y="4362773"/>
                </a:cubicBezTo>
                <a:cubicBezTo>
                  <a:pt x="418258" y="4359932"/>
                  <a:pt x="406103" y="4299327"/>
                  <a:pt x="402955" y="4293030"/>
                </a:cubicBezTo>
                <a:cubicBezTo>
                  <a:pt x="402954" y="4293028"/>
                  <a:pt x="364211" y="4234912"/>
                  <a:pt x="356461" y="4223288"/>
                </a:cubicBezTo>
                <a:cubicBezTo>
                  <a:pt x="351295" y="4215539"/>
                  <a:pt x="348711" y="4205207"/>
                  <a:pt x="340962" y="4200041"/>
                </a:cubicBezTo>
                <a:cubicBezTo>
                  <a:pt x="320301" y="4186266"/>
                  <a:pt x="310528" y="4181945"/>
                  <a:pt x="294467" y="4161295"/>
                </a:cubicBezTo>
                <a:cubicBezTo>
                  <a:pt x="283031" y="4146592"/>
                  <a:pt x="273803" y="4130298"/>
                  <a:pt x="263471" y="4114800"/>
                </a:cubicBezTo>
                <a:lnTo>
                  <a:pt x="247972" y="4091552"/>
                </a:lnTo>
                <a:cubicBezTo>
                  <a:pt x="245389" y="4083803"/>
                  <a:pt x="243876" y="4075611"/>
                  <a:pt x="240223" y="4068305"/>
                </a:cubicBezTo>
                <a:cubicBezTo>
                  <a:pt x="236058" y="4059975"/>
                  <a:pt x="227908" y="4053810"/>
                  <a:pt x="224725" y="4045058"/>
                </a:cubicBezTo>
                <a:cubicBezTo>
                  <a:pt x="217446" y="4025040"/>
                  <a:pt x="213405" y="4003951"/>
                  <a:pt x="209227" y="3983064"/>
                </a:cubicBezTo>
                <a:cubicBezTo>
                  <a:pt x="199388" y="3933876"/>
                  <a:pt x="204671" y="3957097"/>
                  <a:pt x="193728" y="3913322"/>
                </a:cubicBezTo>
                <a:cubicBezTo>
                  <a:pt x="196311" y="3859078"/>
                  <a:pt x="195480" y="3804563"/>
                  <a:pt x="201477" y="3750590"/>
                </a:cubicBezTo>
                <a:cubicBezTo>
                  <a:pt x="203281" y="3734353"/>
                  <a:pt x="205424" y="3715647"/>
                  <a:pt x="216976" y="3704095"/>
                </a:cubicBezTo>
                <a:cubicBezTo>
                  <a:pt x="229891" y="3691180"/>
                  <a:pt x="237812" y="3668931"/>
                  <a:pt x="255722" y="3665349"/>
                </a:cubicBezTo>
                <a:cubicBezTo>
                  <a:pt x="268637" y="3662766"/>
                  <a:pt x="281852" y="3661385"/>
                  <a:pt x="294467" y="3657600"/>
                </a:cubicBezTo>
                <a:cubicBezTo>
                  <a:pt x="321076" y="3649617"/>
                  <a:pt x="352085" y="3630549"/>
                  <a:pt x="379708" y="3626603"/>
                </a:cubicBezTo>
                <a:cubicBezTo>
                  <a:pt x="397789" y="3624020"/>
                  <a:pt x="415982" y="3622121"/>
                  <a:pt x="433952" y="3618854"/>
                </a:cubicBezTo>
                <a:cubicBezTo>
                  <a:pt x="444431" y="3616949"/>
                  <a:pt x="454552" y="3613415"/>
                  <a:pt x="464949" y="3611105"/>
                </a:cubicBezTo>
                <a:cubicBezTo>
                  <a:pt x="477806" y="3608248"/>
                  <a:pt x="490736" y="3605712"/>
                  <a:pt x="503694" y="3603356"/>
                </a:cubicBezTo>
                <a:cubicBezTo>
                  <a:pt x="519153" y="3600545"/>
                  <a:pt x="534851" y="3599015"/>
                  <a:pt x="550189" y="3595607"/>
                </a:cubicBezTo>
                <a:cubicBezTo>
                  <a:pt x="558163" y="3593835"/>
                  <a:pt x="565427" y="3589460"/>
                  <a:pt x="573437" y="3587858"/>
                </a:cubicBezTo>
                <a:cubicBezTo>
                  <a:pt x="595415" y="3583462"/>
                  <a:pt x="669851" y="3575191"/>
                  <a:pt x="689674" y="3572359"/>
                </a:cubicBezTo>
                <a:cubicBezTo>
                  <a:pt x="705228" y="3570137"/>
                  <a:pt x="720671" y="3567193"/>
                  <a:pt x="736169" y="3564610"/>
                </a:cubicBezTo>
                <a:cubicBezTo>
                  <a:pt x="794597" y="3545134"/>
                  <a:pt x="722580" y="3571405"/>
                  <a:pt x="782664" y="3541363"/>
                </a:cubicBezTo>
                <a:cubicBezTo>
                  <a:pt x="888116" y="3488637"/>
                  <a:pt x="752398" y="3567271"/>
                  <a:pt x="860155" y="3502617"/>
                </a:cubicBezTo>
                <a:cubicBezTo>
                  <a:pt x="896682" y="3447828"/>
                  <a:pt x="848978" y="3513794"/>
                  <a:pt x="906650" y="3456122"/>
                </a:cubicBezTo>
                <a:cubicBezTo>
                  <a:pt x="913236" y="3449536"/>
                  <a:pt x="915563" y="3439460"/>
                  <a:pt x="922149" y="3432874"/>
                </a:cubicBezTo>
                <a:cubicBezTo>
                  <a:pt x="931281" y="3423742"/>
                  <a:pt x="944013" y="3418759"/>
                  <a:pt x="953145" y="3409627"/>
                </a:cubicBezTo>
                <a:cubicBezTo>
                  <a:pt x="962758" y="3400014"/>
                  <a:pt x="983090" y="3368584"/>
                  <a:pt x="991891" y="3355383"/>
                </a:cubicBezTo>
                <a:cubicBezTo>
                  <a:pt x="994474" y="3337302"/>
                  <a:pt x="995533" y="3318936"/>
                  <a:pt x="999640" y="3301139"/>
                </a:cubicBezTo>
                <a:cubicBezTo>
                  <a:pt x="1003313" y="3285221"/>
                  <a:pt x="1011175" y="3270493"/>
                  <a:pt x="1015138" y="3254644"/>
                </a:cubicBezTo>
                <a:lnTo>
                  <a:pt x="1022888" y="3223647"/>
                </a:lnTo>
                <a:cubicBezTo>
                  <a:pt x="1025471" y="3202983"/>
                  <a:pt x="1028204" y="3182337"/>
                  <a:pt x="1030637" y="3161654"/>
                </a:cubicBezTo>
                <a:cubicBezTo>
                  <a:pt x="1033370" y="3138424"/>
                  <a:pt x="1035295" y="3115097"/>
                  <a:pt x="1038386" y="3091912"/>
                </a:cubicBezTo>
                <a:cubicBezTo>
                  <a:pt x="1040463" y="3076338"/>
                  <a:pt x="1043913" y="3060971"/>
                  <a:pt x="1046135" y="3045417"/>
                </a:cubicBezTo>
                <a:cubicBezTo>
                  <a:pt x="1057153" y="2968289"/>
                  <a:pt x="1043552" y="3004088"/>
                  <a:pt x="1069383" y="2952427"/>
                </a:cubicBezTo>
                <a:cubicBezTo>
                  <a:pt x="1071966" y="2939512"/>
                  <a:pt x="1073938" y="2926459"/>
                  <a:pt x="1077132" y="2913681"/>
                </a:cubicBezTo>
                <a:cubicBezTo>
                  <a:pt x="1079113" y="2905757"/>
                  <a:pt x="1077954" y="2894763"/>
                  <a:pt x="1084881" y="2890434"/>
                </a:cubicBezTo>
                <a:cubicBezTo>
                  <a:pt x="1100828" y="2880467"/>
                  <a:pt x="1121044" y="2880101"/>
                  <a:pt x="1139125" y="2874935"/>
                </a:cubicBezTo>
                <a:cubicBezTo>
                  <a:pt x="1152040" y="2867186"/>
                  <a:pt x="1164107" y="2857805"/>
                  <a:pt x="1177871" y="2851688"/>
                </a:cubicBezTo>
                <a:cubicBezTo>
                  <a:pt x="1187603" y="2847363"/>
                  <a:pt x="1199341" y="2848702"/>
                  <a:pt x="1208867" y="2843939"/>
                </a:cubicBezTo>
                <a:cubicBezTo>
                  <a:pt x="1220419" y="2838163"/>
                  <a:pt x="1228650" y="2827099"/>
                  <a:pt x="1239864" y="2820691"/>
                </a:cubicBezTo>
                <a:cubicBezTo>
                  <a:pt x="1312193" y="2779360"/>
                  <a:pt x="1201890" y="2858922"/>
                  <a:pt x="1294108" y="2797444"/>
                </a:cubicBezTo>
                <a:cubicBezTo>
                  <a:pt x="1315600" y="2783116"/>
                  <a:pt x="1339565" y="2770792"/>
                  <a:pt x="1356101" y="2750949"/>
                </a:cubicBezTo>
                <a:cubicBezTo>
                  <a:pt x="1369016" y="2735451"/>
                  <a:pt x="1378856" y="2716754"/>
                  <a:pt x="1394847" y="2704454"/>
                </a:cubicBezTo>
                <a:cubicBezTo>
                  <a:pt x="1413159" y="2690368"/>
                  <a:pt x="1436176" y="2683790"/>
                  <a:pt x="1456840" y="2673458"/>
                </a:cubicBezTo>
                <a:cubicBezTo>
                  <a:pt x="1472338" y="2665709"/>
                  <a:pt x="1488917" y="2659821"/>
                  <a:pt x="1503335" y="2650210"/>
                </a:cubicBezTo>
                <a:cubicBezTo>
                  <a:pt x="1511084" y="2645044"/>
                  <a:pt x="1517936" y="2638171"/>
                  <a:pt x="1526583" y="2634712"/>
                </a:cubicBezTo>
                <a:cubicBezTo>
                  <a:pt x="1544043" y="2627728"/>
                  <a:pt x="1563154" y="2625640"/>
                  <a:pt x="1580827" y="2619213"/>
                </a:cubicBezTo>
                <a:cubicBezTo>
                  <a:pt x="1591683" y="2615265"/>
                  <a:pt x="1601007" y="2607771"/>
                  <a:pt x="1611823" y="2603715"/>
                </a:cubicBezTo>
                <a:cubicBezTo>
                  <a:pt x="1634307" y="2595284"/>
                  <a:pt x="1677265" y="2591045"/>
                  <a:pt x="1697064" y="2588217"/>
                </a:cubicBezTo>
                <a:cubicBezTo>
                  <a:pt x="1781676" y="2531809"/>
                  <a:pt x="1651234" y="2615006"/>
                  <a:pt x="1751308" y="2564969"/>
                </a:cubicBezTo>
                <a:cubicBezTo>
                  <a:pt x="1767968" y="2556639"/>
                  <a:pt x="1797803" y="2533973"/>
                  <a:pt x="1797803" y="2533973"/>
                </a:cubicBezTo>
                <a:cubicBezTo>
                  <a:pt x="1805552" y="2523641"/>
                  <a:pt x="1813543" y="2513486"/>
                  <a:pt x="1821050" y="2502976"/>
                </a:cubicBezTo>
                <a:cubicBezTo>
                  <a:pt x="1826463" y="2495397"/>
                  <a:pt x="1830731" y="2487001"/>
                  <a:pt x="1836549" y="2479729"/>
                </a:cubicBezTo>
                <a:cubicBezTo>
                  <a:pt x="1862003" y="2447912"/>
                  <a:pt x="1843698" y="2482715"/>
                  <a:pt x="1867545" y="2440983"/>
                </a:cubicBezTo>
                <a:cubicBezTo>
                  <a:pt x="1885722" y="2409173"/>
                  <a:pt x="1894261" y="2375520"/>
                  <a:pt x="1921789" y="2347993"/>
                </a:cubicBezTo>
                <a:cubicBezTo>
                  <a:pt x="1929538" y="2340244"/>
                  <a:pt x="1938021" y="2333165"/>
                  <a:pt x="1945037" y="2324746"/>
                </a:cubicBezTo>
                <a:cubicBezTo>
                  <a:pt x="1958304" y="2308826"/>
                  <a:pt x="1986733" y="2254452"/>
                  <a:pt x="1991532" y="2247254"/>
                </a:cubicBezTo>
                <a:cubicBezTo>
                  <a:pt x="2000706" y="2233492"/>
                  <a:pt x="2012196" y="2221423"/>
                  <a:pt x="2022528" y="2208508"/>
                </a:cubicBezTo>
                <a:cubicBezTo>
                  <a:pt x="2048567" y="2130392"/>
                  <a:pt x="2008840" y="2251554"/>
                  <a:pt x="2038027" y="2154264"/>
                </a:cubicBezTo>
                <a:cubicBezTo>
                  <a:pt x="2042721" y="2138616"/>
                  <a:pt x="2049563" y="2123618"/>
                  <a:pt x="2053525" y="2107769"/>
                </a:cubicBezTo>
                <a:cubicBezTo>
                  <a:pt x="2057428" y="2092158"/>
                  <a:pt x="2063232" y="2039902"/>
                  <a:pt x="2069023" y="2022529"/>
                </a:cubicBezTo>
                <a:cubicBezTo>
                  <a:pt x="2072676" y="2011570"/>
                  <a:pt x="2079971" y="2002150"/>
                  <a:pt x="2084522" y="1991532"/>
                </a:cubicBezTo>
                <a:cubicBezTo>
                  <a:pt x="2092962" y="1971840"/>
                  <a:pt x="2087944" y="1964681"/>
                  <a:pt x="2107769" y="1952786"/>
                </a:cubicBezTo>
                <a:cubicBezTo>
                  <a:pt x="2114773" y="1948583"/>
                  <a:pt x="2123267" y="1947620"/>
                  <a:pt x="2131016" y="1945037"/>
                </a:cubicBezTo>
                <a:cubicBezTo>
                  <a:pt x="2141348" y="1937288"/>
                  <a:pt x="2151503" y="1929297"/>
                  <a:pt x="2162013" y="1921790"/>
                </a:cubicBezTo>
                <a:cubicBezTo>
                  <a:pt x="2169592" y="1916377"/>
                  <a:pt x="2178190" y="1912352"/>
                  <a:pt x="2185261" y="1906291"/>
                </a:cubicBezTo>
                <a:cubicBezTo>
                  <a:pt x="2196355" y="1896782"/>
                  <a:pt x="2206903" y="1886520"/>
                  <a:pt x="2216257" y="1875295"/>
                </a:cubicBezTo>
                <a:cubicBezTo>
                  <a:pt x="2232793" y="1855452"/>
                  <a:pt x="2262752" y="1813302"/>
                  <a:pt x="2262752" y="1813302"/>
                </a:cubicBezTo>
                <a:cubicBezTo>
                  <a:pt x="2265335" y="1805553"/>
                  <a:pt x="2266848" y="1797360"/>
                  <a:pt x="2270501" y="1790054"/>
                </a:cubicBezTo>
                <a:cubicBezTo>
                  <a:pt x="2274666" y="1781724"/>
                  <a:pt x="2281379" y="1774893"/>
                  <a:pt x="2286000" y="1766807"/>
                </a:cubicBezTo>
                <a:cubicBezTo>
                  <a:pt x="2291731" y="1756777"/>
                  <a:pt x="2296332" y="1746142"/>
                  <a:pt x="2301498" y="1735810"/>
                </a:cubicBezTo>
                <a:cubicBezTo>
                  <a:pt x="2304081" y="1722895"/>
                  <a:pt x="2304622" y="1709397"/>
                  <a:pt x="2309247" y="1697064"/>
                </a:cubicBezTo>
                <a:cubicBezTo>
                  <a:pt x="2315113" y="1681422"/>
                  <a:pt x="2328895" y="1669667"/>
                  <a:pt x="2340244" y="1658319"/>
                </a:cubicBezTo>
                <a:cubicBezTo>
                  <a:pt x="2360741" y="1576327"/>
                  <a:pt x="2332913" y="1672877"/>
                  <a:pt x="2363491" y="1604074"/>
                </a:cubicBezTo>
                <a:cubicBezTo>
                  <a:pt x="2370126" y="1589146"/>
                  <a:pt x="2369927" y="1571173"/>
                  <a:pt x="2378989" y="1557580"/>
                </a:cubicBezTo>
                <a:cubicBezTo>
                  <a:pt x="2384155" y="1549831"/>
                  <a:pt x="2389867" y="1542418"/>
                  <a:pt x="2394488" y="1534332"/>
                </a:cubicBezTo>
                <a:cubicBezTo>
                  <a:pt x="2433818" y="1465505"/>
                  <a:pt x="2387723" y="1536730"/>
                  <a:pt x="2425484" y="1480088"/>
                </a:cubicBezTo>
                <a:cubicBezTo>
                  <a:pt x="2428067" y="1446508"/>
                  <a:pt x="2430040" y="1412876"/>
                  <a:pt x="2433233" y="1379349"/>
                </a:cubicBezTo>
                <a:cubicBezTo>
                  <a:pt x="2435208" y="1358618"/>
                  <a:pt x="2440983" y="1338181"/>
                  <a:pt x="2440983" y="1317356"/>
                </a:cubicBezTo>
                <a:cubicBezTo>
                  <a:pt x="2440983" y="1151850"/>
                  <a:pt x="2444221" y="1178566"/>
                  <a:pt x="2425484" y="1084881"/>
                </a:cubicBezTo>
                <a:cubicBezTo>
                  <a:pt x="2422901" y="929898"/>
                  <a:pt x="2422360" y="774868"/>
                  <a:pt x="2417735" y="619932"/>
                </a:cubicBezTo>
                <a:cubicBezTo>
                  <a:pt x="2416416" y="575739"/>
                  <a:pt x="2407944" y="559561"/>
                  <a:pt x="2394488" y="519193"/>
                </a:cubicBezTo>
                <a:cubicBezTo>
                  <a:pt x="2391905" y="511444"/>
                  <a:pt x="2392514" y="501722"/>
                  <a:pt x="2386738" y="495946"/>
                </a:cubicBezTo>
                <a:cubicBezTo>
                  <a:pt x="2364655" y="473861"/>
                  <a:pt x="2375293" y="486526"/>
                  <a:pt x="2355742" y="457200"/>
                </a:cubicBezTo>
                <a:cubicBezTo>
                  <a:pt x="2331250" y="383720"/>
                  <a:pt x="2377503" y="516220"/>
                  <a:pt x="2293749" y="348712"/>
                </a:cubicBezTo>
                <a:cubicBezTo>
                  <a:pt x="2240719" y="242653"/>
                  <a:pt x="2271759" y="280227"/>
                  <a:pt x="2216257" y="224725"/>
                </a:cubicBezTo>
                <a:cubicBezTo>
                  <a:pt x="2208508" y="216976"/>
                  <a:pt x="2203642" y="204136"/>
                  <a:pt x="2193010" y="201478"/>
                </a:cubicBezTo>
                <a:cubicBezTo>
                  <a:pt x="2154089" y="191748"/>
                  <a:pt x="2172117" y="197097"/>
                  <a:pt x="2138766" y="185980"/>
                </a:cubicBezTo>
                <a:cubicBezTo>
                  <a:pt x="2133600" y="178231"/>
                  <a:pt x="2130540" y="168550"/>
                  <a:pt x="2123267" y="162732"/>
                </a:cubicBezTo>
                <a:cubicBezTo>
                  <a:pt x="2116889" y="157629"/>
                  <a:pt x="2107326" y="158636"/>
                  <a:pt x="2100020" y="154983"/>
                </a:cubicBezTo>
                <a:cubicBezTo>
                  <a:pt x="2046503" y="128225"/>
                  <a:pt x="2110287" y="147865"/>
                  <a:pt x="2045776" y="131735"/>
                </a:cubicBezTo>
                <a:cubicBezTo>
                  <a:pt x="2021529" y="115571"/>
                  <a:pt x="1985650" y="90265"/>
                  <a:pt x="1960535" y="85241"/>
                </a:cubicBezTo>
                <a:cubicBezTo>
                  <a:pt x="1898853" y="72903"/>
                  <a:pt x="1934880" y="78945"/>
                  <a:pt x="1852047" y="69742"/>
                </a:cubicBezTo>
                <a:cubicBezTo>
                  <a:pt x="1839132" y="64576"/>
                  <a:pt x="1827057" y="56307"/>
                  <a:pt x="1813301" y="54244"/>
                </a:cubicBezTo>
                <a:cubicBezTo>
                  <a:pt x="1774899" y="48484"/>
                  <a:pt x="1735772" y="49592"/>
                  <a:pt x="1697064" y="46495"/>
                </a:cubicBezTo>
                <a:cubicBezTo>
                  <a:pt x="1671187" y="44425"/>
                  <a:pt x="1645403" y="41329"/>
                  <a:pt x="1619572" y="38746"/>
                </a:cubicBezTo>
                <a:cubicBezTo>
                  <a:pt x="1567911" y="41329"/>
                  <a:pt x="1516154" y="42424"/>
                  <a:pt x="1464589" y="46495"/>
                </a:cubicBezTo>
                <a:cubicBezTo>
                  <a:pt x="1417953" y="50177"/>
                  <a:pt x="1371654" y="57338"/>
                  <a:pt x="1325105" y="61993"/>
                </a:cubicBezTo>
                <a:lnTo>
                  <a:pt x="1247613" y="69742"/>
                </a:lnTo>
                <a:cubicBezTo>
                  <a:pt x="1159547" y="91758"/>
                  <a:pt x="1209051" y="82486"/>
                  <a:pt x="1030637" y="69742"/>
                </a:cubicBezTo>
                <a:cubicBezTo>
                  <a:pt x="988589" y="66739"/>
                  <a:pt x="1012142" y="60202"/>
                  <a:pt x="976393" y="54244"/>
                </a:cubicBezTo>
                <a:cubicBezTo>
                  <a:pt x="953321" y="50399"/>
                  <a:pt x="929898" y="49078"/>
                  <a:pt x="906650" y="46495"/>
                </a:cubicBezTo>
                <a:lnTo>
                  <a:pt x="875654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5360479"/>
            <a:ext cx="2376264" cy="1323439"/>
          </a:xfrm>
          <a:prstGeom prst="rect">
            <a:avLst/>
          </a:prstGeom>
          <a:solidFill>
            <a:srgbClr val="75AB75">
              <a:alpha val="50000"/>
            </a:srgbClr>
          </a:solidFill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XSDU1</a:t>
            </a:r>
            <a:endParaRPr lang="en-US" sz="2000" dirty="0">
              <a:solidFill>
                <a:srgbClr val="261748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TD5 </a:t>
            </a:r>
            <a:r>
              <a:rPr lang="en-US" sz="2000" dirty="0">
                <a:solidFill>
                  <a:srgbClr val="261748"/>
                </a:solidFill>
              </a:rPr>
              <a:t>Dump</a:t>
            </a:r>
          </a:p>
          <a:p>
            <a:pPr lvl="0">
              <a:buNone/>
            </a:pPr>
            <a:r>
              <a:rPr lang="en-US" sz="2000" dirty="0">
                <a:solidFill>
                  <a:srgbClr val="261748"/>
                </a:solidFill>
              </a:rPr>
              <a:t>Dump after </a:t>
            </a:r>
            <a:r>
              <a:rPr lang="en-US" sz="2000" dirty="0" smtClean="0">
                <a:solidFill>
                  <a:srgbClr val="261748"/>
                </a:solidFill>
              </a:rPr>
              <a:t>SASE2</a:t>
            </a:r>
            <a:endParaRPr lang="en-US" sz="2000" dirty="0">
              <a:solidFill>
                <a:srgbClr val="261748"/>
              </a:solidFill>
            </a:endParaRPr>
          </a:p>
          <a:p>
            <a:pPr lvl="0">
              <a:buNone/>
            </a:pPr>
            <a:r>
              <a:rPr lang="en-US" sz="2000" dirty="0" smtClean="0">
                <a:solidFill>
                  <a:srgbClr val="261748"/>
                </a:solidFill>
              </a:rPr>
              <a:t>Elbe</a:t>
            </a:r>
          </a:p>
        </p:txBody>
      </p:sp>
    </p:spTree>
    <p:extLst>
      <p:ext uri="{BB962C8B-B14F-4D97-AF65-F5344CB8AC3E}">
        <p14:creationId xmlns:p14="http://schemas.microsoft.com/office/powerpoint/2010/main" val="24751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30391" r="754" b="30028"/>
          <a:stretch>
            <a:fillRect/>
          </a:stretch>
        </p:blipFill>
        <p:spPr>
          <a:xfrm>
            <a:off x="344196" y="1089862"/>
            <a:ext cx="8499475" cy="2071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Beam Distribution</a:t>
            </a:r>
            <a:endParaRPr lang="en-US" dirty="0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 rot="600000">
            <a:off x="3820342" y="1740564"/>
            <a:ext cx="788514" cy="258326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de-DE" sz="900">
              <a:solidFill>
                <a:srgbClr val="261748"/>
              </a:solidFill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6317825" y="5379661"/>
            <a:ext cx="65153" cy="28511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de-DE" sz="1100">
              <a:solidFill>
                <a:srgbClr val="26174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2" descr="xfel-1650-2200-xy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0" t="37584" r="13084" b="21434"/>
          <a:stretch/>
        </p:blipFill>
        <p:spPr bwMode="auto">
          <a:xfrm rot="1260000" flipH="1">
            <a:off x="185032" y="2537380"/>
            <a:ext cx="4726286" cy="20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557" r="13638" b="11418"/>
          <a:stretch/>
        </p:blipFill>
        <p:spPr>
          <a:xfrm>
            <a:off x="4455141" y="3717032"/>
            <a:ext cx="4564645" cy="2495515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73515" y="2992272"/>
            <a:ext cx="13035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600" b="1" dirty="0" smtClean="0"/>
              <a:t>Collimation</a:t>
            </a:r>
            <a:endParaRPr lang="en-GB" sz="1600" b="1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2967912"/>
            <a:ext cx="1266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600" b="1" dirty="0" smtClean="0"/>
              <a:t>Undulators</a:t>
            </a:r>
            <a:endParaRPr lang="en-GB" sz="1600" b="1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84866" y="3861048"/>
            <a:ext cx="7649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7313" indent="-873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600" b="1" dirty="0" smtClean="0"/>
              <a:t>Dump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322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:\user\groups\mdi\dnoelle\public\20130222_XTL_XS1_XTD2\images\large\20130222-MK3_77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45" r="18264" b="-45"/>
          <a:stretch/>
        </p:blipFill>
        <p:spPr bwMode="auto">
          <a:xfrm>
            <a:off x="5868144" y="1052736"/>
            <a:ext cx="317715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user\groups\mdi\dnoelle\public\20130222_XTL_XS1_XTD2\images\large\20130222-MK3_7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32" y="4309853"/>
            <a:ext cx="3177152" cy="21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user\groups\mdi\dnoelle\public\20130222_XTL_XS1_XTD2\images\large\20130222-MK3_77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6"/>
          <a:stretch/>
        </p:blipFill>
        <p:spPr bwMode="auto">
          <a:xfrm>
            <a:off x="107504" y="1052736"/>
            <a:ext cx="5673364" cy="537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 rot="1611540">
            <a:off x="1232377" y="3965027"/>
            <a:ext cx="1077913" cy="200025"/>
            <a:chOff x="1173183" y="1618342"/>
            <a:chExt cx="1077913" cy="200025"/>
          </a:xfrm>
        </p:grpSpPr>
        <p:sp>
          <p:nvSpPr>
            <p:cNvPr id="124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5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pic>
        <p:nvPicPr>
          <p:cNvPr id="119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652" y="1121390"/>
            <a:ext cx="2476342" cy="17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614007" y="3871736"/>
            <a:ext cx="1077913" cy="200025"/>
            <a:chOff x="1173183" y="1618342"/>
            <a:chExt cx="1077913" cy="200025"/>
          </a:xfrm>
        </p:grpSpPr>
        <p:sp>
          <p:nvSpPr>
            <p:cNvPr id="124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5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 rot="733577">
            <a:off x="5167906" y="4092560"/>
            <a:ext cx="1077913" cy="200025"/>
            <a:chOff x="1173183" y="1618342"/>
            <a:chExt cx="1077913" cy="200025"/>
          </a:xfrm>
        </p:grpSpPr>
        <p:sp>
          <p:nvSpPr>
            <p:cNvPr id="127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8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3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 rot="20690585">
            <a:off x="2283853" y="2978776"/>
            <a:ext cx="1077913" cy="200025"/>
            <a:chOff x="1173183" y="1618342"/>
            <a:chExt cx="1077913" cy="200025"/>
          </a:xfrm>
        </p:grpSpPr>
        <p:sp>
          <p:nvSpPr>
            <p:cNvPr id="124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5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pic>
        <p:nvPicPr>
          <p:cNvPr id="118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652" y="1121390"/>
            <a:ext cx="2476342" cy="17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8" y="4610298"/>
            <a:ext cx="245745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2577840" y="4079960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2682615" y="3879935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 rot="20546529">
            <a:off x="2104000" y="3211049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6" name="Rectangle 75"/>
          <p:cNvSpPr>
            <a:spLocks noChangeArrowheads="1"/>
          </p:cNvSpPr>
          <p:nvPr/>
        </p:nvSpPr>
        <p:spPr bwMode="auto">
          <a:xfrm rot="20546529">
            <a:off x="2180268" y="3026458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8" name="Line 74"/>
          <p:cNvSpPr>
            <a:spLocks noChangeShapeType="1"/>
          </p:cNvSpPr>
          <p:nvPr/>
        </p:nvSpPr>
        <p:spPr bwMode="auto">
          <a:xfrm rot="1554498">
            <a:off x="1100928" y="4221351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 rot="1554498">
            <a:off x="1252992" y="4015771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 rot="1554498">
            <a:off x="1288505" y="3854144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 rot="1554498">
            <a:off x="1615073" y="4013801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 rot="20546529">
            <a:off x="2279206" y="3068502"/>
            <a:ext cx="303186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3116797" y="3879934"/>
            <a:ext cx="362743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pic>
        <p:nvPicPr>
          <p:cNvPr id="121" name="Picture 4" descr="PICT59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346956" y="1217450"/>
            <a:ext cx="2142019" cy="1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89" y="1213892"/>
            <a:ext cx="1147043" cy="15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Line 74"/>
          <p:cNvSpPr>
            <a:spLocks noChangeShapeType="1"/>
          </p:cNvSpPr>
          <p:nvPr/>
        </p:nvSpPr>
        <p:spPr bwMode="auto">
          <a:xfrm rot="737594">
            <a:off x="5173172" y="4318504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3" name="Rectangle 75"/>
          <p:cNvSpPr>
            <a:spLocks noChangeArrowheads="1"/>
          </p:cNvSpPr>
          <p:nvPr/>
        </p:nvSpPr>
        <p:spPr bwMode="auto">
          <a:xfrm rot="737594">
            <a:off x="5277947" y="4118479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4" name="Rectangle 75"/>
          <p:cNvSpPr>
            <a:spLocks noChangeArrowheads="1"/>
          </p:cNvSpPr>
          <p:nvPr/>
        </p:nvSpPr>
        <p:spPr bwMode="auto">
          <a:xfrm rot="737594">
            <a:off x="5712129" y="4162546"/>
            <a:ext cx="362743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56805" y="4672649"/>
            <a:ext cx="1858963" cy="1552575"/>
            <a:chOff x="7185552" y="4406900"/>
            <a:chExt cx="1858963" cy="1552575"/>
          </a:xfrm>
        </p:grpSpPr>
        <p:pic>
          <p:nvPicPr>
            <p:cNvPr id="125" name="Picture 3" descr="XFEL2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552" y="4406900"/>
              <a:ext cx="1858963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Line 4"/>
            <p:cNvSpPr>
              <a:spLocks noChangeShapeType="1"/>
            </p:cNvSpPr>
            <p:nvPr/>
          </p:nvSpPr>
          <p:spPr bwMode="auto">
            <a:xfrm>
              <a:off x="7595127" y="5087938"/>
              <a:ext cx="10604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Text Box 5"/>
            <p:cNvSpPr txBox="1">
              <a:spLocks noChangeArrowheads="1"/>
            </p:cNvSpPr>
            <p:nvPr/>
          </p:nvSpPr>
          <p:spPr bwMode="auto">
            <a:xfrm>
              <a:off x="7776102" y="5041900"/>
              <a:ext cx="83661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sz="1400">
                  <a:solidFill>
                    <a:srgbClr val="666699"/>
                  </a:solidFill>
                </a:rPr>
                <a:t>300 </a:t>
              </a:r>
              <a:r>
                <a:rPr lang="en-GB" sz="1400">
                  <a:solidFill>
                    <a:srgbClr val="666699"/>
                  </a:solidFill>
                  <a:latin typeface="Symbol" pitchFamily="18" charset="2"/>
                </a:rPr>
                <a:t>m</a:t>
              </a:r>
              <a:r>
                <a:rPr lang="en-GB" sz="1400">
                  <a:solidFill>
                    <a:srgbClr val="666699"/>
                  </a:solidFill>
                </a:rPr>
                <a:t>s</a:t>
              </a: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12056" y="4502675"/>
            <a:ext cx="2861011" cy="182282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0045" y="4523708"/>
            <a:ext cx="2788756" cy="190941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8" y="4590099"/>
            <a:ext cx="245745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7" name="Rectangle 46"/>
          <p:cNvSpPr/>
          <p:nvPr/>
        </p:nvSpPr>
        <p:spPr bwMode="auto">
          <a:xfrm>
            <a:off x="107978" y="4512015"/>
            <a:ext cx="5173473" cy="182282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3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124" grpId="0" animBg="1"/>
      <p:bldP spid="41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8" y="4610298"/>
            <a:ext cx="245745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3F5AD-B768-4BD1-BFC6-9F80796D57FA}" type="slidenum">
              <a:rPr lang="en-GB" smtClean="0">
                <a:solidFill>
                  <a:srgbClr val="FFFFFF"/>
                </a:solidFill>
              </a:rPr>
              <a:pPr/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5065" y="2580594"/>
            <a:ext cx="7108032" cy="1662113"/>
            <a:chOff x="3177515" y="3118757"/>
            <a:chExt cx="4738688" cy="1108075"/>
          </a:xfrm>
        </p:grpSpPr>
        <p:sp>
          <p:nvSpPr>
            <p:cNvPr id="3" name="Line 32"/>
            <p:cNvSpPr>
              <a:spLocks noChangeShapeType="1"/>
            </p:cNvSpPr>
            <p:nvPr/>
          </p:nvSpPr>
          <p:spPr bwMode="auto">
            <a:xfrm rot="20932690" flipV="1">
              <a:off x="6687478" y="3223532"/>
              <a:ext cx="1201737" cy="190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 rot="20932690">
              <a:off x="6711290" y="3275920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6784315" y="3271157"/>
              <a:ext cx="506413" cy="144463"/>
              <a:chOff x="13737" y="9405"/>
              <a:chExt cx="798" cy="228"/>
            </a:xfrm>
          </p:grpSpPr>
          <p:sp>
            <p:nvSpPr>
              <p:cNvPr id="6" name="Line 30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 rot="21592690">
              <a:off x="6149315" y="3468007"/>
              <a:ext cx="17145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rot="21592690" flipH="1">
              <a:off x="5234915" y="3469595"/>
              <a:ext cx="914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21592692">
              <a:off x="5692115" y="3868057"/>
              <a:ext cx="21717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21592692">
              <a:off x="5696878" y="3799795"/>
              <a:ext cx="73025" cy="1444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rot="21592692" flipH="1">
              <a:off x="3891890" y="3874407"/>
              <a:ext cx="1800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177515" y="3833132"/>
              <a:ext cx="4635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rot="720000">
              <a:off x="6949415" y="4217307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720000">
              <a:off x="6935128" y="4052207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011328" y="4055382"/>
              <a:ext cx="506412" cy="144463"/>
              <a:chOff x="13737" y="9405"/>
              <a:chExt cx="798" cy="228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13737" y="9519"/>
                <a:ext cx="57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14307" y="9405"/>
                <a:ext cx="228" cy="228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</a:pPr>
                <a:endParaRPr lang="en-US" sz="90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720000" flipH="1">
              <a:off x="5763553" y="3995057"/>
              <a:ext cx="11858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720000" flipV="1">
              <a:off x="6115978" y="3969657"/>
              <a:ext cx="7969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20700000" flipH="1">
              <a:off x="3918878" y="3644220"/>
              <a:ext cx="13065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rot="20689193">
              <a:off x="5126965" y="3118757"/>
              <a:ext cx="2789238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 rot="20700000" flipV="1">
              <a:off x="5168240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 rot="20700000">
              <a:off x="4123665" y="3572782"/>
              <a:ext cx="1000125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110965" y="3825195"/>
              <a:ext cx="1009650" cy="1143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 rot="43192690">
              <a:off x="5511140" y="3406095"/>
              <a:ext cx="40957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rot="20932690" flipH="1">
              <a:off x="6138203" y="3414032"/>
              <a:ext cx="5810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rot="85732690">
              <a:off x="6416015" y="3321957"/>
              <a:ext cx="288925" cy="1143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43192690">
              <a:off x="6077878" y="3407682"/>
              <a:ext cx="73025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rot="1553619" flipV="1">
              <a:off x="3717265" y="4020457"/>
              <a:ext cx="547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 rot="23153619">
              <a:off x="4209390" y="4082370"/>
              <a:ext cx="144463" cy="144462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 rot="43192690">
              <a:off x="3641065" y="3756932"/>
              <a:ext cx="304800" cy="14446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0045" y="3379143"/>
            <a:ext cx="1077913" cy="200025"/>
            <a:chOff x="1173183" y="1618342"/>
            <a:chExt cx="1077913" cy="200025"/>
          </a:xfrm>
        </p:grpSpPr>
        <p:sp>
          <p:nvSpPr>
            <p:cNvPr id="33" name="Line 74"/>
            <p:cNvSpPr>
              <a:spLocks noChangeShapeType="1"/>
            </p:cNvSpPr>
            <p:nvPr/>
          </p:nvSpPr>
          <p:spPr bwMode="auto">
            <a:xfrm>
              <a:off x="1173183" y="1818367"/>
              <a:ext cx="1077913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  <p:sp>
          <p:nvSpPr>
            <p:cNvPr id="34" name="Rectangle 75"/>
            <p:cNvSpPr>
              <a:spLocks noChangeArrowheads="1"/>
            </p:cNvSpPr>
            <p:nvPr/>
          </p:nvSpPr>
          <p:spPr bwMode="auto">
            <a:xfrm>
              <a:off x="1277958" y="1618342"/>
              <a:ext cx="796925" cy="2000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>
                <a:solidFill>
                  <a:srgbClr val="261748"/>
                </a:solidFill>
              </a:endParaRPr>
            </a:p>
          </p:txBody>
        </p:sp>
      </p:grp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1748"/>
              </a:solidFill>
            </a:endParaRPr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2577840" y="4079960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2682615" y="3879935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 rot="20546529">
            <a:off x="2104000" y="3211049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6" name="Rectangle 75"/>
          <p:cNvSpPr>
            <a:spLocks noChangeArrowheads="1"/>
          </p:cNvSpPr>
          <p:nvPr/>
        </p:nvSpPr>
        <p:spPr bwMode="auto">
          <a:xfrm rot="20546529">
            <a:off x="2180268" y="3026458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8" name="Line 74"/>
          <p:cNvSpPr>
            <a:spLocks noChangeShapeType="1"/>
          </p:cNvSpPr>
          <p:nvPr/>
        </p:nvSpPr>
        <p:spPr bwMode="auto">
          <a:xfrm rot="1554498">
            <a:off x="1100928" y="4221351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 rot="1554498">
            <a:off x="1252992" y="4015771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 rot="1554498">
            <a:off x="1288505" y="3854144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 rot="1554498">
            <a:off x="1615073" y="4013801"/>
            <a:ext cx="90300" cy="200025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 rot="20546529">
            <a:off x="2279206" y="3068502"/>
            <a:ext cx="303186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4" name="Rectangle 75"/>
          <p:cNvSpPr>
            <a:spLocks noChangeArrowheads="1"/>
          </p:cNvSpPr>
          <p:nvPr/>
        </p:nvSpPr>
        <p:spPr bwMode="auto">
          <a:xfrm>
            <a:off x="3116797" y="3879934"/>
            <a:ext cx="362743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7811266" y="1620921"/>
            <a:ext cx="1280658" cy="3140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57" name="Rectangle 6" descr="20%"/>
          <p:cNvSpPr>
            <a:spLocks noChangeArrowheads="1"/>
          </p:cNvSpPr>
          <p:nvPr/>
        </p:nvSpPr>
        <p:spPr bwMode="auto">
          <a:xfrm>
            <a:off x="7928984" y="1765980"/>
            <a:ext cx="104237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261748"/>
              </a:solidFill>
              <a:latin typeface="Times New Roman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809367" y="1624518"/>
            <a:ext cx="1280658" cy="31409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59" name="Group 8"/>
          <p:cNvGrpSpPr>
            <a:grpSpLocks/>
          </p:cNvGrpSpPr>
          <p:nvPr/>
        </p:nvGrpSpPr>
        <p:grpSpPr bwMode="auto">
          <a:xfrm flipV="1">
            <a:off x="7614630" y="4188127"/>
            <a:ext cx="325623" cy="433977"/>
            <a:chOff x="1094" y="3158"/>
            <a:chExt cx="499" cy="496"/>
          </a:xfrm>
        </p:grpSpPr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8952371" y="2440921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7" name="Rectangle 16" descr="20%"/>
          <p:cNvSpPr>
            <a:spLocks noChangeArrowheads="1"/>
          </p:cNvSpPr>
          <p:nvPr/>
        </p:nvSpPr>
        <p:spPr bwMode="auto">
          <a:xfrm>
            <a:off x="7928984" y="2359400"/>
            <a:ext cx="913264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8952371" y="2906067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69" name="Rectangle 18" descr="20%"/>
          <p:cNvSpPr>
            <a:spLocks noChangeArrowheads="1"/>
          </p:cNvSpPr>
          <p:nvPr/>
        </p:nvSpPr>
        <p:spPr bwMode="auto">
          <a:xfrm>
            <a:off x="7928984" y="2943231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8952371" y="4278728"/>
            <a:ext cx="123414" cy="465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1" name="Rectangle 20" descr="20%"/>
          <p:cNvSpPr>
            <a:spLocks noChangeArrowheads="1"/>
          </p:cNvSpPr>
          <p:nvPr/>
        </p:nvSpPr>
        <p:spPr bwMode="auto">
          <a:xfrm>
            <a:off x="7928984" y="3524663"/>
            <a:ext cx="1037628" cy="5035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72" name="Rectangle 21" descr="20%"/>
          <p:cNvSpPr>
            <a:spLocks noChangeArrowheads="1"/>
          </p:cNvSpPr>
          <p:nvPr/>
        </p:nvSpPr>
        <p:spPr bwMode="auto">
          <a:xfrm>
            <a:off x="7928984" y="4113289"/>
            <a:ext cx="913264" cy="50470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7612731" y="3446610"/>
            <a:ext cx="326573" cy="433977"/>
            <a:chOff x="1094" y="3158"/>
            <a:chExt cx="499" cy="496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0" name="Group 29"/>
          <p:cNvGrpSpPr>
            <a:grpSpLocks/>
          </p:cNvGrpSpPr>
          <p:nvPr/>
        </p:nvGrpSpPr>
        <p:grpSpPr bwMode="auto">
          <a:xfrm flipV="1">
            <a:off x="7612731" y="2922528"/>
            <a:ext cx="326573" cy="432778"/>
            <a:chOff x="1094" y="3158"/>
            <a:chExt cx="499" cy="496"/>
          </a:xfrm>
        </p:grpSpPr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4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87" name="Group 36"/>
          <p:cNvGrpSpPr>
            <a:grpSpLocks/>
          </p:cNvGrpSpPr>
          <p:nvPr/>
        </p:nvGrpSpPr>
        <p:grpSpPr bwMode="auto">
          <a:xfrm>
            <a:off x="7615579" y="2321356"/>
            <a:ext cx="325623" cy="435176"/>
            <a:chOff x="1094" y="3158"/>
            <a:chExt cx="499" cy="496"/>
          </a:xfrm>
        </p:grpSpPr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89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0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2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94" name="Group 43"/>
          <p:cNvGrpSpPr>
            <a:grpSpLocks/>
          </p:cNvGrpSpPr>
          <p:nvPr/>
        </p:nvGrpSpPr>
        <p:grpSpPr bwMode="auto">
          <a:xfrm>
            <a:off x="7612731" y="1771413"/>
            <a:ext cx="326573" cy="433977"/>
            <a:chOff x="1094" y="3158"/>
            <a:chExt cx="499" cy="496"/>
          </a:xfrm>
        </p:grpSpPr>
        <p:sp>
          <p:nvSpPr>
            <p:cNvPr id="95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7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8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99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  <p:sp>
          <p:nvSpPr>
            <p:cNvPr id="100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>
                <a:solidFill>
                  <a:srgbClr val="261748"/>
                </a:solidFill>
              </a:endParaRPr>
            </a:p>
          </p:txBody>
        </p:sp>
      </p:grpSp>
      <p:grpSp>
        <p:nvGrpSpPr>
          <p:cNvPr id="101" name="Group 52"/>
          <p:cNvGrpSpPr>
            <a:grpSpLocks/>
          </p:cNvGrpSpPr>
          <p:nvPr/>
        </p:nvGrpSpPr>
        <p:grpSpPr bwMode="auto">
          <a:xfrm>
            <a:off x="7975378" y="1785580"/>
            <a:ext cx="698713" cy="2744122"/>
            <a:chOff x="1340" y="1220"/>
            <a:chExt cx="736" cy="2289"/>
          </a:xfrm>
        </p:grpSpPr>
        <p:sp>
          <p:nvSpPr>
            <p:cNvPr id="102" name="Rectangle 53"/>
            <p:cNvSpPr>
              <a:spLocks noChangeArrowheads="1"/>
            </p:cNvSpPr>
            <p:nvPr/>
          </p:nvSpPr>
          <p:spPr bwMode="auto">
            <a:xfrm>
              <a:off x="1340" y="3184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SQS</a:t>
              </a:r>
            </a:p>
          </p:txBody>
        </p:sp>
        <p:sp>
          <p:nvSpPr>
            <p:cNvPr id="103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SCS</a:t>
              </a:r>
            </a:p>
          </p:txBody>
        </p:sp>
        <p:sp>
          <p:nvSpPr>
            <p:cNvPr id="104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SPB</a:t>
              </a:r>
            </a:p>
          </p:txBody>
        </p:sp>
        <p:sp>
          <p:nvSpPr>
            <p:cNvPr id="105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FXE</a:t>
              </a:r>
            </a:p>
          </p:txBody>
        </p:sp>
        <p:sp>
          <p:nvSpPr>
            <p:cNvPr id="106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100" b="1" dirty="0">
                  <a:solidFill>
                    <a:srgbClr val="261748"/>
                  </a:solidFill>
                </a:rPr>
                <a:t>MID</a:t>
              </a:r>
            </a:p>
          </p:txBody>
        </p:sp>
        <p:sp>
          <p:nvSpPr>
            <p:cNvPr id="107" name="Rectangle 58"/>
            <p:cNvSpPr>
              <a:spLocks noChangeArrowheads="1"/>
            </p:cNvSpPr>
            <p:nvPr/>
          </p:nvSpPr>
          <p:spPr bwMode="auto">
            <a:xfrm>
              <a:off x="1772" y="1227"/>
              <a:ext cx="30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GB" sz="1200" b="1" dirty="0">
                  <a:solidFill>
                    <a:srgbClr val="261748"/>
                  </a:solidFill>
                </a:rPr>
                <a:t>HED</a:t>
              </a:r>
            </a:p>
          </p:txBody>
        </p:sp>
      </p:grpSp>
      <p:grpSp>
        <p:nvGrpSpPr>
          <p:cNvPr id="108" name="Group 59"/>
          <p:cNvGrpSpPr>
            <a:grpSpLocks/>
          </p:cNvGrpSpPr>
          <p:nvPr/>
        </p:nvGrpSpPr>
        <p:grpSpPr bwMode="auto">
          <a:xfrm>
            <a:off x="7959363" y="1819927"/>
            <a:ext cx="976870" cy="2736930"/>
            <a:chOff x="1330" y="1222"/>
            <a:chExt cx="1029" cy="2283"/>
          </a:xfrm>
        </p:grpSpPr>
        <p:sp>
          <p:nvSpPr>
            <p:cNvPr id="109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0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1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2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3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4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5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6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  <p:sp>
          <p:nvSpPr>
            <p:cNvPr id="117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</a:endParaRPr>
            </a:p>
          </p:txBody>
        </p:sp>
      </p:grpSp>
      <p:pic>
        <p:nvPicPr>
          <p:cNvPr id="121" name="Picture 4" descr="PICT59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346956" y="1217450"/>
            <a:ext cx="2142019" cy="1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89" y="1213892"/>
            <a:ext cx="1147043" cy="15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Line 74"/>
          <p:cNvSpPr>
            <a:spLocks noChangeShapeType="1"/>
          </p:cNvSpPr>
          <p:nvPr/>
        </p:nvSpPr>
        <p:spPr bwMode="auto">
          <a:xfrm rot="737594">
            <a:off x="5173172" y="4318504"/>
            <a:ext cx="1077913" cy="0"/>
          </a:xfrm>
          <a:prstGeom prst="line">
            <a:avLst/>
          </a:prstGeom>
          <a:noFill/>
          <a:ln w="9525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3" name="Rectangle 75"/>
          <p:cNvSpPr>
            <a:spLocks noChangeArrowheads="1"/>
          </p:cNvSpPr>
          <p:nvPr/>
        </p:nvSpPr>
        <p:spPr bwMode="auto">
          <a:xfrm rot="737594">
            <a:off x="5277947" y="4118479"/>
            <a:ext cx="796925" cy="2000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24" name="Rectangle 75"/>
          <p:cNvSpPr>
            <a:spLocks noChangeArrowheads="1"/>
          </p:cNvSpPr>
          <p:nvPr/>
        </p:nvSpPr>
        <p:spPr bwMode="auto">
          <a:xfrm rot="737594">
            <a:off x="5712129" y="4162546"/>
            <a:ext cx="362743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56805" y="4672649"/>
            <a:ext cx="1858963" cy="1552575"/>
            <a:chOff x="7185552" y="4406900"/>
            <a:chExt cx="1858963" cy="1552575"/>
          </a:xfrm>
        </p:grpSpPr>
        <p:pic>
          <p:nvPicPr>
            <p:cNvPr id="125" name="Picture 3" descr="XFEL2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552" y="4406900"/>
              <a:ext cx="1858963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Line 4"/>
            <p:cNvSpPr>
              <a:spLocks noChangeShapeType="1"/>
            </p:cNvSpPr>
            <p:nvPr/>
          </p:nvSpPr>
          <p:spPr bwMode="auto">
            <a:xfrm>
              <a:off x="7595127" y="5087938"/>
              <a:ext cx="10604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Text Box 5"/>
            <p:cNvSpPr txBox="1">
              <a:spLocks noChangeArrowheads="1"/>
            </p:cNvSpPr>
            <p:nvPr/>
          </p:nvSpPr>
          <p:spPr bwMode="auto">
            <a:xfrm>
              <a:off x="7776102" y="5041900"/>
              <a:ext cx="836613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GB" sz="1400">
                  <a:solidFill>
                    <a:srgbClr val="666699"/>
                  </a:solidFill>
                </a:rPr>
                <a:t>300 </a:t>
              </a:r>
              <a:r>
                <a:rPr lang="en-GB" sz="1400">
                  <a:solidFill>
                    <a:srgbClr val="666699"/>
                  </a:solidFill>
                  <a:latin typeface="Symbol" pitchFamily="18" charset="2"/>
                </a:rPr>
                <a:t>m</a:t>
              </a:r>
              <a:r>
                <a:rPr lang="en-GB" sz="1400">
                  <a:solidFill>
                    <a:srgbClr val="666699"/>
                  </a:solidFill>
                </a:rPr>
                <a:t>s</a:t>
              </a:r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200045" y="4523708"/>
            <a:ext cx="2788756" cy="190941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8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_DESY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XFEL_DESY</vt:lpstr>
      <vt:lpstr>Beam Dumps</vt:lpstr>
      <vt:lpstr>PowerPoint Presentation</vt:lpstr>
      <vt:lpstr> Beam Distribution</vt:lpstr>
      <vt:lpstr>PowerPoint Presentation</vt:lpstr>
      <vt:lpstr>Beam Distribution</vt:lpstr>
      <vt:lpstr>Beam Distribution</vt:lpstr>
      <vt:lpstr>Beam Distribution</vt:lpstr>
      <vt:lpstr>Beam Distribution</vt:lpstr>
      <vt:lpstr>Beam Distribution</vt:lpstr>
      <vt:lpstr>Beam Distribution</vt:lpstr>
      <vt:lpstr>Beam Distribution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Distribution</dc:title>
  <dc:creator>wdecking</dc:creator>
  <cp:lastModifiedBy>Decking, Winfried</cp:lastModifiedBy>
  <cp:revision>14</cp:revision>
  <dcterms:created xsi:type="dcterms:W3CDTF">2013-04-22T06:57:30Z</dcterms:created>
  <dcterms:modified xsi:type="dcterms:W3CDTF">2013-04-23T09:05:42Z</dcterms:modified>
</cp:coreProperties>
</file>