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8" r:id="rId4"/>
    <p:sldId id="265" r:id="rId5"/>
    <p:sldId id="267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39" autoAdjust="0"/>
  </p:normalViewPr>
  <p:slideViewPr>
    <p:cSldViewPr>
      <p:cViewPr varScale="1">
        <p:scale>
          <a:sx n="82" d="100"/>
          <a:sy n="82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0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5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3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9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1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5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5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4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87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ms-sec@desy.d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75019"/>
            <a:ext cx="3958132" cy="5934301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325" y="375020"/>
            <a:ext cx="3958131" cy="593430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5902"/>
            <a:ext cx="200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Agenda of today: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19849" r="48673" b="14995"/>
          <a:stretch/>
        </p:blipFill>
        <p:spPr bwMode="auto">
          <a:xfrm>
            <a:off x="2411760" y="188640"/>
            <a:ext cx="6703655" cy="653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2780928"/>
            <a:ext cx="36279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Last minute change :</a:t>
            </a:r>
          </a:p>
          <a:p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10:30 – 10:45 	Coffee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10:45 – 13:15</a:t>
            </a:r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10:45 		Poster Session Award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72925">
            <a:off x="858530" y="246808"/>
            <a:ext cx="2530188" cy="3793429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982069"/>
            <a:ext cx="3888222" cy="2593414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1396" y="260648"/>
            <a:ext cx="4548977" cy="3034132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765" y="3526923"/>
            <a:ext cx="4570608" cy="304856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8728" y="342523"/>
            <a:ext cx="6623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Order before 12:00</a:t>
            </a:r>
            <a:r>
              <a:rPr lang="en-US" sz="3200" b="1" dirty="0" smtClean="0">
                <a:solidFill>
                  <a:srgbClr val="0070C0"/>
                </a:solidFill>
              </a:rPr>
              <a:t> with Reception if you need one!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Later: ask the gate keepers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24898" r="14793" b="7808"/>
          <a:stretch/>
        </p:blipFill>
        <p:spPr bwMode="auto">
          <a:xfrm>
            <a:off x="323528" y="332656"/>
            <a:ext cx="2235200" cy="20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232" y="3501008"/>
            <a:ext cx="8604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Printing of (plane- /train-) tickets: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Send </a:t>
            </a:r>
            <a:r>
              <a:rPr lang="en-US" sz="2800" b="1" dirty="0" err="1" smtClean="0">
                <a:solidFill>
                  <a:srgbClr val="0070C0"/>
                </a:solidFill>
              </a:rPr>
              <a:t>pdf</a:t>
            </a:r>
            <a:r>
              <a:rPr lang="en-US" sz="2800" b="1" dirty="0" smtClean="0">
                <a:solidFill>
                  <a:srgbClr val="0070C0"/>
                </a:solidFill>
              </a:rPr>
              <a:t> to </a:t>
            </a:r>
            <a:r>
              <a:rPr lang="en-US" sz="2800" b="1" dirty="0">
                <a:solidFill>
                  <a:srgbClr val="0070C0"/>
                </a:solidFill>
              </a:rPr>
              <a:t>Secretary </a:t>
            </a:r>
            <a:r>
              <a:rPr lang="en-US" sz="2800" b="1" smtClean="0">
                <a:solidFill>
                  <a:srgbClr val="0070C0"/>
                </a:solidFill>
              </a:rPr>
              <a:t>(</a:t>
            </a:r>
            <a:r>
              <a:rPr lang="en-US" sz="2800" b="1" smtClean="0">
                <a:solidFill>
                  <a:srgbClr val="0070C0"/>
                </a:solidFill>
                <a:hlinkClick r:id="rId3"/>
              </a:rPr>
              <a:t>cms-sec@desy.de</a:t>
            </a:r>
            <a:r>
              <a:rPr lang="en-US" sz="2800" b="1" dirty="0" smtClean="0">
                <a:solidFill>
                  <a:srgbClr val="0070C0"/>
                </a:solidFill>
              </a:rPr>
              <a:t>) before 12:00 and pick it up at registration desk.</a:t>
            </a:r>
          </a:p>
        </p:txBody>
      </p:sp>
    </p:spTree>
    <p:extLst>
      <p:ext uri="{BB962C8B-B14F-4D97-AF65-F5344CB8AC3E}">
        <p14:creationId xmlns:p14="http://schemas.microsoft.com/office/powerpoint/2010/main" val="1737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332656"/>
            <a:ext cx="503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How to get to the AIRPORT with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Bus and S-</a:t>
            </a:r>
            <a:r>
              <a:rPr lang="en-US" sz="2800" b="1" dirty="0" err="1" smtClean="0">
                <a:solidFill>
                  <a:srgbClr val="0070C0"/>
                </a:solidFill>
              </a:rPr>
              <a:t>Bahn</a:t>
            </a:r>
            <a:endParaRPr lang="de-DE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37543" r="33389" b="4626"/>
          <a:stretch/>
        </p:blipFill>
        <p:spPr bwMode="auto">
          <a:xfrm>
            <a:off x="395536" y="1196752"/>
            <a:ext cx="52838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7825" y="1693257"/>
            <a:ext cx="35861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Busses leave every 10min’s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to </a:t>
            </a:r>
            <a:r>
              <a:rPr lang="en-US" b="1" dirty="0" smtClean="0"/>
              <a:t>S1</a:t>
            </a:r>
            <a:r>
              <a:rPr lang="en-US" dirty="0" smtClean="0"/>
              <a:t> in </a:t>
            </a:r>
            <a:r>
              <a:rPr lang="en-US" b="1" dirty="0" smtClean="0"/>
              <a:t>S </a:t>
            </a:r>
            <a:r>
              <a:rPr lang="en-US" b="1" dirty="0" err="1" smtClean="0"/>
              <a:t>Othmarschen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    direction </a:t>
            </a:r>
            <a:r>
              <a:rPr lang="en-US" i="1" dirty="0" err="1" smtClean="0"/>
              <a:t>Poppenbüttel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! Front part of train goes to Airport!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Tickets with </a:t>
            </a:r>
            <a:r>
              <a:rPr lang="en-US" smtClean="0"/>
              <a:t>the bus driver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-61654" y="213506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start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182" y="2708920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change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7628" y="2203857"/>
            <a:ext cx="1278461" cy="2577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619" y="2647449"/>
            <a:ext cx="934053" cy="4935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Mussgiller, Andreas</dc:creator>
  <cp:lastModifiedBy>Eckerlin, Guenter</cp:lastModifiedBy>
  <cp:revision>21</cp:revision>
  <dcterms:created xsi:type="dcterms:W3CDTF">2013-06-06T10:37:04Z</dcterms:created>
  <dcterms:modified xsi:type="dcterms:W3CDTF">2013-06-07T07:34:04Z</dcterms:modified>
</cp:coreProperties>
</file>