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9906000" cy="6858000" type="A4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209"/>
    <a:srgbClr val="E1EEFD"/>
    <a:srgbClr val="E3F2FB"/>
    <a:srgbClr val="E5F4F9"/>
    <a:srgbClr val="E1FDFA"/>
    <a:srgbClr val="DFEFFF"/>
    <a:srgbClr val="C5E2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02" y="-5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891" y="2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8F4F-0053-4BF1-AE29-6079D4C1D2A3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4" y="4716977"/>
            <a:ext cx="5436235" cy="446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2352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891" y="9432352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836E-93A7-449E-967B-2B010E03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CEFF-E55B-4D1F-BE79-556CC6AC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23AF-D36A-41B9-89A2-93156A1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386F-7E1A-4C37-9A8E-18EFFD02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2370-B778-4725-B68D-C9A0893CA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2BCC-1E71-4268-8874-4E37A208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0E70-0DC9-4FBE-BD41-C9528047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806-DF64-4A3F-8870-36546C12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82E2-D40E-4019-8488-A711432E2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871F-3CA7-4739-8406-6089008B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3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7AAF-1B9E-4C89-9C8C-F656FA3C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A88A-435F-4176-9667-E71E16A0D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E5DC27-706D-4F0B-B200-90AF8CFD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b="49360"/>
          <a:stretch/>
        </p:blipFill>
        <p:spPr>
          <a:xfrm>
            <a:off x="-42555" y="-25974"/>
            <a:ext cx="10040354" cy="6920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0" y="3839200"/>
            <a:ext cx="58100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Welcome !</a:t>
            </a:r>
            <a:endParaRPr lang="de-DE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12096"/>
          <a:stretch/>
        </p:blipFill>
        <p:spPr>
          <a:xfrm rot="5400000">
            <a:off x="-557928" y="915100"/>
            <a:ext cx="5991225" cy="4713475"/>
          </a:xfrm>
        </p:spPr>
      </p:pic>
      <p:sp>
        <p:nvSpPr>
          <p:cNvPr id="7" name="TextBox 6"/>
          <p:cNvSpPr txBox="1"/>
          <p:nvPr/>
        </p:nvSpPr>
        <p:spPr>
          <a:xfrm>
            <a:off x="6328237" y="347005"/>
            <a:ext cx="21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DESY Tour: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97035" y="0"/>
            <a:ext cx="0" cy="6858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67254" y="1924050"/>
            <a:ext cx="34676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7A209"/>
                </a:solidFill>
              </a:rPr>
              <a:t>More places available:</a:t>
            </a:r>
          </a:p>
          <a:p>
            <a:endParaRPr lang="en-US" b="1" dirty="0" smtClean="0">
              <a:solidFill>
                <a:srgbClr val="F7A209"/>
              </a:solidFill>
            </a:endParaRPr>
          </a:p>
          <a:p>
            <a:r>
              <a:rPr lang="en-US" b="1" dirty="0" smtClean="0">
                <a:solidFill>
                  <a:srgbClr val="F7A209"/>
                </a:solidFill>
              </a:rPr>
              <a:t>Tuesday,   15:00   20 places </a:t>
            </a:r>
          </a:p>
          <a:p>
            <a:r>
              <a:rPr lang="en-US" b="1" dirty="0" smtClean="0">
                <a:solidFill>
                  <a:srgbClr val="F7A209"/>
                </a:solidFill>
              </a:rPr>
              <a:t>Thursday, 15:00   21 places </a:t>
            </a:r>
          </a:p>
          <a:p>
            <a:endParaRPr lang="en-US" b="1" dirty="0">
              <a:solidFill>
                <a:srgbClr val="F7A209"/>
              </a:solidFill>
            </a:endParaRPr>
          </a:p>
          <a:p>
            <a:r>
              <a:rPr lang="en-US" b="1" dirty="0" smtClean="0">
                <a:solidFill>
                  <a:srgbClr val="F7A209"/>
                </a:solidFill>
              </a:rPr>
              <a:t>Register at Registration Desk</a:t>
            </a:r>
            <a:endParaRPr lang="de-DE" b="1" dirty="0">
              <a:solidFill>
                <a:srgbClr val="F7A20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4917" y="4580840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Meeting point is in front of Seminar room 1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(building 1 ground floor)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09825" y="4352925"/>
            <a:ext cx="2705100" cy="5510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040566" y="325903"/>
            <a:ext cx="4293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Agenda of the Afternoon session: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-55965" y="1752601"/>
            <a:ext cx="43815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9" t="13553" r="2604" b="4916"/>
          <a:stretch/>
        </p:blipFill>
        <p:spPr bwMode="auto">
          <a:xfrm>
            <a:off x="28575" y="1201190"/>
            <a:ext cx="4877984" cy="499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25902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Agenda of the Morning session: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 t="14989" r="3165" b="6929"/>
          <a:stretch/>
        </p:blipFill>
        <p:spPr bwMode="auto">
          <a:xfrm>
            <a:off x="4935135" y="1381124"/>
            <a:ext cx="4917134" cy="48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935135" y="0"/>
            <a:ext cx="0" cy="6858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057275"/>
            <a:ext cx="2649134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1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A4 Paper (210x297 mm)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medinnis</dc:creator>
  <cp:lastModifiedBy>Eckstein, Doris</cp:lastModifiedBy>
  <cp:revision>37</cp:revision>
  <cp:lastPrinted>2013-05-31T10:10:29Z</cp:lastPrinted>
  <dcterms:created xsi:type="dcterms:W3CDTF">2010-04-15T08:50:07Z</dcterms:created>
  <dcterms:modified xsi:type="dcterms:W3CDTF">2013-05-31T13:16:21Z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-1757502274</vt:i4>
  </property>
  <property fmtid="{D5CDD505-2E9C-101B-9397-08002B2CF9AE}" pid="3" name="_NewReviewCycle">
    <vt:lpwstr/>
  </property>
  <property fmtid="{D5CDD505-2E9C-101B-9397-08002B2CF9AE}" pid="4" name="_EmailSubject">
    <vt:lpwstr>Datei</vt:lpwstr>
  </property>
  <property fmtid="{D5CDD505-2E9C-101B-9397-08002B2CF9AE}" pid="5" name="_AuthorEmail">
    <vt:lpwstr>birgit.breetzke@desy.de</vt:lpwstr>
  </property>
  <property fmtid="{D5CDD505-2E9C-101B-9397-08002B2CF9AE}" pid="6" name="_AuthorEmailDisplayName">
    <vt:lpwstr>Breetzke, Birgit</vt:lpwstr>
  </property>
</Properties>
</file>