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9906000" cy="6858000" type="A4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209"/>
    <a:srgbClr val="E1EEFD"/>
    <a:srgbClr val="E3F2FB"/>
    <a:srgbClr val="E5F4F9"/>
    <a:srgbClr val="E1FDFA"/>
    <a:srgbClr val="DFEFFF"/>
    <a:srgbClr val="C5E2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38" y="-57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024" cy="49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7891" y="2"/>
            <a:ext cx="2945024" cy="49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38F4F-0053-4BF1-AE29-6079D4C1D2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7527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34" y="4716977"/>
            <a:ext cx="5436235" cy="446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2352"/>
            <a:ext cx="2945024" cy="4974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7891" y="9432352"/>
            <a:ext cx="2945024" cy="4974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9836E-93A7-449E-967B-2B010E03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ACEFF-E55B-4D1F-BE79-556CC6ACD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E23AF-D36A-41B9-89A2-93156A140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341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E386F-7E1A-4C37-9A8E-18EFFD02C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3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E2370-B778-4725-B68D-C9A0893CA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6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2BCC-1E71-4268-8874-4E37A2086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9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1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0E70-0DC9-4FBE-BD41-C95280478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4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4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1806-DF64-4A3F-8870-36546C120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82E2-D40E-4019-8488-A711432E2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C871F-3CA7-4739-8406-6089008B7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3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E7AAF-1B9E-4C89-9C8C-F656FA3C1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2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2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2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3A88A-435F-4176-9667-E71E16A0D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E5DC27-706D-4F0B-B200-90AF8CFDA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909594"/>
            <a:ext cx="9763125" cy="532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1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r="12096"/>
          <a:stretch/>
        </p:blipFill>
        <p:spPr>
          <a:xfrm rot="5400000">
            <a:off x="-557928" y="772225"/>
            <a:ext cx="5991225" cy="4713475"/>
          </a:xfrm>
        </p:spPr>
      </p:pic>
      <p:sp>
        <p:nvSpPr>
          <p:cNvPr id="7" name="TextBox 6"/>
          <p:cNvSpPr txBox="1"/>
          <p:nvPr/>
        </p:nvSpPr>
        <p:spPr>
          <a:xfrm>
            <a:off x="5324726" y="1415853"/>
            <a:ext cx="39630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7A209"/>
                </a:solidFill>
              </a:rPr>
              <a:t>f</a:t>
            </a:r>
            <a:r>
              <a:rPr lang="en-US" sz="2000" b="1" dirty="0" smtClean="0">
                <a:solidFill>
                  <a:srgbClr val="F7A209"/>
                </a:solidFill>
              </a:rPr>
              <a:t>or people which signed up:</a:t>
            </a:r>
          </a:p>
          <a:p>
            <a:pPr algn="ctr"/>
            <a:endParaRPr lang="en-US" sz="2000" b="1" dirty="0" smtClean="0">
              <a:solidFill>
                <a:srgbClr val="F7A209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Today </a:t>
            </a:r>
            <a:r>
              <a:rPr lang="en-US" sz="2400" b="1" u="sng" dirty="0" smtClean="0">
                <a:solidFill>
                  <a:srgbClr val="0070C0"/>
                </a:solidFill>
              </a:rPr>
              <a:t>DESY Tour </a:t>
            </a:r>
            <a:r>
              <a:rPr lang="en-US" sz="2400" b="1" dirty="0" smtClean="0">
                <a:solidFill>
                  <a:srgbClr val="0070C0"/>
                </a:solidFill>
              </a:rPr>
              <a:t>at 15:00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97035" y="0"/>
            <a:ext cx="0" cy="6858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52999" y="2877919"/>
            <a:ext cx="4891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Meeting point is in front of Seminar room 1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(building 1 ground floor)</a:t>
            </a:r>
            <a:endParaRPr lang="de-DE" b="1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95551" y="3600450"/>
            <a:ext cx="3057524" cy="4762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r="12096"/>
          <a:stretch/>
        </p:blipFill>
        <p:spPr>
          <a:xfrm rot="5400000">
            <a:off x="-557928" y="772225"/>
            <a:ext cx="5991225" cy="4713475"/>
          </a:xfrm>
        </p:spPr>
      </p:pic>
      <p:sp>
        <p:nvSpPr>
          <p:cNvPr id="7" name="TextBox 6"/>
          <p:cNvSpPr txBox="1"/>
          <p:nvPr/>
        </p:nvSpPr>
        <p:spPr>
          <a:xfrm>
            <a:off x="4986063" y="1032463"/>
            <a:ext cx="49199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7A209"/>
                </a:solidFill>
              </a:rPr>
              <a:t>today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RECEPTION and Poster Session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Start at 19:00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7A209"/>
                </a:solidFill>
              </a:rPr>
              <a:t>Do not forget to vote (ballot!)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97035" y="0"/>
            <a:ext cx="0" cy="6858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57850" y="4333845"/>
            <a:ext cx="2422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Location: Canteen</a:t>
            </a:r>
            <a:endParaRPr lang="de-DE" sz="2000" b="1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295525" y="4533900"/>
            <a:ext cx="3362325" cy="1047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50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897035" y="0"/>
            <a:ext cx="0" cy="6858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9" y="2849773"/>
            <a:ext cx="4421402" cy="331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7389" y="918163"/>
            <a:ext cx="44214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7A209"/>
                </a:solidFill>
              </a:rPr>
              <a:t>tomorrow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Dinner on the Cap San Diego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2851125"/>
            <a:ext cx="43942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7035" y="502664"/>
            <a:ext cx="4913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Although we expect nice weather tomorrow, it might get chilly in the evening.</a:t>
            </a: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Please bring warm clothes with you already in the morning </a:t>
            </a:r>
            <a:r>
              <a:rPr lang="en-US" dirty="0" smtClean="0">
                <a:solidFill>
                  <a:srgbClr val="0070C0"/>
                </a:solidFill>
              </a:rPr>
              <a:t>(as the time after plenary is too short to go to your hotels).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1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A4 Paper (210x297 mm)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medinnis</dc:creator>
  <cp:lastModifiedBy>Eckstein, Doris</cp:lastModifiedBy>
  <cp:revision>47</cp:revision>
  <cp:lastPrinted>2013-05-31T10:10:29Z</cp:lastPrinted>
  <dcterms:created xsi:type="dcterms:W3CDTF">2010-04-15T08:50:07Z</dcterms:created>
  <dcterms:modified xsi:type="dcterms:W3CDTF">2013-06-04T10:51:25Z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-1757502274</vt:i4>
  </property>
  <property fmtid="{D5CDD505-2E9C-101B-9397-08002B2CF9AE}" pid="3" name="_NewReviewCycle">
    <vt:lpwstr/>
  </property>
  <property fmtid="{D5CDD505-2E9C-101B-9397-08002B2CF9AE}" pid="4" name="_EmailSubject">
    <vt:lpwstr>Datei</vt:lpwstr>
  </property>
  <property fmtid="{D5CDD505-2E9C-101B-9397-08002B2CF9AE}" pid="5" name="_AuthorEmail">
    <vt:lpwstr>birgit.breetzke@desy.de</vt:lpwstr>
  </property>
  <property fmtid="{D5CDD505-2E9C-101B-9397-08002B2CF9AE}" pid="6" name="_AuthorEmailDisplayName">
    <vt:lpwstr>Breetzke, Birgit</vt:lpwstr>
  </property>
</Properties>
</file>