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60" r:id="rId2"/>
    <p:sldId id="257" r:id="rId3"/>
    <p:sldId id="261" r:id="rId4"/>
  </p:sldIdLst>
  <p:sldSz cx="9906000" cy="6858000" type="A4"/>
  <p:notesSz cx="6794500" cy="9931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A209"/>
    <a:srgbClr val="E1EEFD"/>
    <a:srgbClr val="E3F2FB"/>
    <a:srgbClr val="E5F4F9"/>
    <a:srgbClr val="E1FDFA"/>
    <a:srgbClr val="DFEFFF"/>
    <a:srgbClr val="C5E2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-1416" y="-576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45024" cy="4958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47891" y="2"/>
            <a:ext cx="2945024" cy="4958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838F4F-0053-4BF1-AE29-6079D4C1D2A3}" type="datetimeFigureOut">
              <a:rPr lang="en-US" smtClean="0"/>
              <a:t>6/6/2013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709613" y="746125"/>
            <a:ext cx="5375275" cy="37226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134" y="4716977"/>
            <a:ext cx="5436235" cy="44690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9432352"/>
            <a:ext cx="2945024" cy="49744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47891" y="9432352"/>
            <a:ext cx="2945024" cy="49744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D9836E-93A7-449E-967B-2B010E03C8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7271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42950" y="2130428"/>
            <a:ext cx="84201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2ACEFF-E55B-4D1F-BE79-556CC6ACD1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410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:split orient="vert"/>
      </p:transition>
    </mc:Choice>
    <mc:Fallback xmlns="">
      <p:transition spd="slow" advTm="7000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6E23AF-D36A-41B9-89A2-93156A140D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940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:split orient="vert"/>
      </p:transition>
    </mc:Choice>
    <mc:Fallback xmlns="">
      <p:transition spd="slow" advTm="7000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181850" y="274641"/>
            <a:ext cx="222885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95300" y="274641"/>
            <a:ext cx="653415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1E386F-7E1A-4C37-9A8E-18EFFD02CC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132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:split orient="vert"/>
      </p:transition>
    </mc:Choice>
    <mc:Fallback xmlns="">
      <p:transition spd="slow" advTm="7000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6E2370-B778-4725-B68D-C9A0893CAB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064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:split orient="vert"/>
      </p:transition>
    </mc:Choice>
    <mc:Fallback xmlns="">
      <p:transition spd="slow" advTm="7000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82638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82638" y="2906716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FD2BCC-1E71-4268-8874-4E37A2086F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691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:split orient="vert"/>
      </p:transition>
    </mc:Choice>
    <mc:Fallback xmlns="">
      <p:transition spd="slow" advTm="7000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029200" y="1600201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480E70-0DC9-4FBE-BD41-C952804786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227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:split orient="vert"/>
      </p:transition>
    </mc:Choice>
    <mc:Fallback xmlns="">
      <p:transition spd="slow" advTm="7000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95304" y="1535113"/>
            <a:ext cx="437673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95304" y="2174875"/>
            <a:ext cx="437673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1A1806-DF64-4A3F-8870-36546C1201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633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:split orient="vert"/>
      </p:transition>
    </mc:Choice>
    <mc:Fallback xmlns="">
      <p:transition spd="slow" advTm="7000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5882E2-D40E-4019-8488-A711432E27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048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:split orient="vert"/>
      </p:transition>
    </mc:Choice>
    <mc:Fallback xmlns="">
      <p:transition spd="slow" advTm="7000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5C871F-3CA7-4739-8406-6089008B78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746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:split orient="vert"/>
      </p:transition>
    </mc:Choice>
    <mc:Fallback xmlns="">
      <p:transition spd="slow" advTm="7000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73500" y="273053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2E7AAF-1B9E-4C89-9C8C-F656FA3C10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189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:split orient="vert"/>
      </p:transition>
    </mc:Choice>
    <mc:Fallback xmlns="">
      <p:transition spd="slow" advTm="7000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41512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941512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941512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53A88A-435F-4176-9667-E71E16A0D3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248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:split orient="vert"/>
      </p:transition>
    </mc:Choice>
    <mc:Fallback xmlns="">
      <p:transition spd="slow" advTm="7000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600201"/>
            <a:ext cx="89154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5300" y="6245225"/>
            <a:ext cx="23114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5225"/>
            <a:ext cx="31369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9300" y="6245225"/>
            <a:ext cx="23114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35E5DC27-706D-4F0B-B200-90AF8CFDAE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Tm="7000">
        <p:split orient="vert"/>
      </p:transition>
    </mc:Choice>
    <mc:Fallback xmlns="">
      <p:transition spd="slow" advTm="7000">
        <p:split orient="vert"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401425" cy="758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2186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:split orient="vert"/>
      </p:transition>
    </mc:Choice>
    <mc:Fallback xmlns="">
      <p:transition spd="slow" advTm="7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" r="12096"/>
          <a:stretch/>
        </p:blipFill>
        <p:spPr>
          <a:xfrm rot="5400000">
            <a:off x="-557928" y="772225"/>
            <a:ext cx="5991225" cy="4713475"/>
          </a:xfrm>
        </p:spPr>
      </p:pic>
      <p:sp>
        <p:nvSpPr>
          <p:cNvPr id="7" name="TextBox 6"/>
          <p:cNvSpPr txBox="1"/>
          <p:nvPr/>
        </p:nvSpPr>
        <p:spPr>
          <a:xfrm>
            <a:off x="5324726" y="1415853"/>
            <a:ext cx="396300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7A209"/>
                </a:solidFill>
              </a:rPr>
              <a:t>f</a:t>
            </a:r>
            <a:r>
              <a:rPr lang="en-US" sz="2000" b="1" dirty="0" smtClean="0">
                <a:solidFill>
                  <a:srgbClr val="F7A209"/>
                </a:solidFill>
              </a:rPr>
              <a:t>or people which signed up:</a:t>
            </a:r>
          </a:p>
          <a:p>
            <a:pPr algn="ctr"/>
            <a:endParaRPr lang="en-US" sz="2000" b="1" dirty="0" smtClean="0">
              <a:solidFill>
                <a:srgbClr val="F7A209"/>
              </a:solidFill>
            </a:endParaRPr>
          </a:p>
          <a:p>
            <a:pPr algn="ctr"/>
            <a:r>
              <a:rPr lang="en-US" sz="2400" b="1" dirty="0" smtClean="0">
                <a:solidFill>
                  <a:srgbClr val="0070C0"/>
                </a:solidFill>
              </a:rPr>
              <a:t>Today </a:t>
            </a:r>
            <a:r>
              <a:rPr lang="en-US" sz="2400" b="1" u="sng" dirty="0" smtClean="0">
                <a:solidFill>
                  <a:srgbClr val="0070C0"/>
                </a:solidFill>
              </a:rPr>
              <a:t>DESY Tour </a:t>
            </a:r>
            <a:r>
              <a:rPr lang="en-US" sz="2400" b="1" dirty="0" smtClean="0">
                <a:solidFill>
                  <a:srgbClr val="0070C0"/>
                </a:solidFill>
              </a:rPr>
              <a:t>at 15:00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4897035" y="0"/>
            <a:ext cx="0" cy="6858000"/>
          </a:xfrm>
          <a:prstGeom prst="line">
            <a:avLst/>
          </a:prstGeom>
          <a:ln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4952999" y="2877919"/>
            <a:ext cx="48910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Meeting point is in front of Seminar room 1</a:t>
            </a:r>
          </a:p>
          <a:p>
            <a:r>
              <a:rPr lang="en-US" b="1" dirty="0" smtClean="0">
                <a:solidFill>
                  <a:srgbClr val="0070C0"/>
                </a:solidFill>
              </a:rPr>
              <a:t>(building 1 ground floor)</a:t>
            </a:r>
            <a:endParaRPr lang="de-DE" b="1" dirty="0">
              <a:solidFill>
                <a:srgbClr val="0070C0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2495551" y="3600450"/>
            <a:ext cx="3057524" cy="476250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:split orient="vert"/>
      </p:transition>
    </mc:Choice>
    <mc:Fallback xmlns="">
      <p:transition spd="slow" advTm="7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228725" y="513457"/>
            <a:ext cx="787908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u="sng" dirty="0" smtClean="0">
                <a:solidFill>
                  <a:srgbClr val="0070C0"/>
                </a:solidFill>
              </a:rPr>
              <a:t>Order today </a:t>
            </a:r>
            <a:r>
              <a:rPr lang="en-US" sz="3200" b="1" dirty="0" smtClean="0">
                <a:solidFill>
                  <a:srgbClr val="0070C0"/>
                </a:solidFill>
              </a:rPr>
              <a:t>if you need one tomorrow !</a:t>
            </a:r>
          </a:p>
          <a:p>
            <a:pPr algn="ctr"/>
            <a:endParaRPr lang="en-US" sz="3200" b="1" dirty="0" smtClean="0">
              <a:solidFill>
                <a:srgbClr val="0070C0"/>
              </a:solidFill>
            </a:endParaRPr>
          </a:p>
          <a:p>
            <a:pPr algn="ctr"/>
            <a:r>
              <a:rPr lang="en-US" sz="2400" b="1" dirty="0" smtClean="0">
                <a:solidFill>
                  <a:srgbClr val="0070C0"/>
                </a:solidFill>
              </a:rPr>
              <a:t>In the CMS Secretariat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5686" y="1960007"/>
            <a:ext cx="5925311" cy="462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8479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:split orient="vert"/>
      </p:transition>
    </mc:Choice>
    <mc:Fallback xmlns="">
      <p:transition spd="slow" advTm="7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</Words>
  <Application>Microsoft Office PowerPoint</Application>
  <PresentationFormat>A4 Paper (210x297 mm)</PresentationFormat>
  <Paragraphs>8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Default Design</vt:lpstr>
      <vt:lpstr>PowerPoint Presentation</vt:lpstr>
      <vt:lpstr>PowerPoint Presentation</vt:lpstr>
      <vt:lpstr>PowerPoint Presentation</vt:lpstr>
    </vt:vector>
  </TitlesOfParts>
  <Company>DESY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medinnis</dc:creator>
  <cp:lastModifiedBy>Eckstein, Doris</cp:lastModifiedBy>
  <cp:revision>54</cp:revision>
  <cp:lastPrinted>2013-05-31T10:10:29Z</cp:lastPrinted>
  <dcterms:created xsi:type="dcterms:W3CDTF">2010-04-15T08:50:07Z</dcterms:created>
  <dcterms:modified xsi:type="dcterms:W3CDTF">2013-06-06T09:42:02Z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-1757502274</vt:i4>
  </property>
  <property fmtid="{D5CDD505-2E9C-101B-9397-08002B2CF9AE}" pid="3" name="_NewReviewCycle">
    <vt:lpwstr/>
  </property>
  <property fmtid="{D5CDD505-2E9C-101B-9397-08002B2CF9AE}" pid="4" name="_EmailSubject">
    <vt:lpwstr>Datei</vt:lpwstr>
  </property>
  <property fmtid="{D5CDD505-2E9C-101B-9397-08002B2CF9AE}" pid="5" name="_AuthorEmail">
    <vt:lpwstr>birgit.breetzke@desy.de</vt:lpwstr>
  </property>
  <property fmtid="{D5CDD505-2E9C-101B-9397-08002B2CF9AE}" pid="6" name="_AuthorEmailDisplayName">
    <vt:lpwstr>Breetzke, Birgit</vt:lpwstr>
  </property>
</Properties>
</file>