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89" r:id="rId2"/>
    <p:sldId id="291" r:id="rId3"/>
    <p:sldId id="290" r:id="rId4"/>
    <p:sldId id="293" r:id="rId5"/>
    <p:sldId id="292" r:id="rId6"/>
    <p:sldId id="294" r:id="rId7"/>
    <p:sldId id="295" r:id="rId8"/>
    <p:sldId id="297" r:id="rId9"/>
    <p:sldId id="298" r:id="rId10"/>
    <p:sldId id="296" r:id="rId1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FFFF"/>
    <a:srgbClr val="9C9E9F"/>
    <a:srgbClr val="DDDDDD"/>
    <a:srgbClr val="00A5EB"/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4" autoAdjust="0"/>
    <p:restoredTop sz="94374" autoAdjust="0"/>
  </p:normalViewPr>
  <p:slideViewPr>
    <p:cSldViewPr snapToGrid="0">
      <p:cViewPr>
        <p:scale>
          <a:sx n="70" d="100"/>
          <a:sy n="70" d="100"/>
        </p:scale>
        <p:origin x="-780" y="15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CMS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b="1" baseline="0" dirty="0" err="1" smtClean="0">
                <a:solidFill>
                  <a:schemeClr val="bg2"/>
                </a:solidFill>
              </a:rPr>
              <a:t>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4.09.2012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12298" y="5091163"/>
            <a:ext cx="2800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99"/>
                </a:solidFill>
              </a:rPr>
              <a:t>Special workshop;</a:t>
            </a:r>
          </a:p>
          <a:p>
            <a:r>
              <a:rPr lang="de-DE" dirty="0" smtClean="0">
                <a:solidFill>
                  <a:srgbClr val="FFFF99"/>
                </a:solidFill>
              </a:rPr>
              <a:t>February 3-4  2012, Zeuthen</a:t>
            </a:r>
            <a:endParaRPr lang="en-GB" dirty="0">
              <a:solidFill>
                <a:srgbClr val="FFFF99"/>
              </a:solidFill>
            </a:endParaRPr>
          </a:p>
        </p:txBody>
      </p:sp>
      <p:pic>
        <p:nvPicPr>
          <p:cNvPr id="7" name="Picture 5" descr="desy-luftbild-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1242165"/>
            <a:ext cx="7683690" cy="47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2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494" y="1291940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92" y="1129358"/>
            <a:ext cx="72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Geographical info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667968"/>
            <a:ext cx="6633783" cy="42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7" y="997677"/>
            <a:ext cx="3221156" cy="24177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848669" y="3111690"/>
            <a:ext cx="1869458" cy="30378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186149" y="5322627"/>
            <a:ext cx="2702258" cy="631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98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2858" y="917912"/>
            <a:ext cx="7284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17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Clr>
                <a:srgbClr val="C00000"/>
              </a:buClr>
              <a:buSzPct val="197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HEP experiments: ATLAS &amp; CMS</a:t>
            </a:r>
          </a:p>
          <a:p>
            <a:pPr marL="342900" indent="-342900">
              <a:buClr>
                <a:srgbClr val="C00000"/>
              </a:buClr>
              <a:buSzPct val="197000"/>
              <a:buFont typeface="Arial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Clr>
                <a:srgbClr val="C00000"/>
              </a:buClr>
              <a:buSzPct val="197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ILC/CLIC (FCAL  R&amp;D, positron  source,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polarisation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8" y="2279176"/>
            <a:ext cx="3135118" cy="38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54" y="2906973"/>
            <a:ext cx="4851186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0137" y="945208"/>
            <a:ext cx="806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Astro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-particle physics  experiments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31" y="1975484"/>
            <a:ext cx="2306968" cy="375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1247" y="1575374"/>
            <a:ext cx="427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Magic,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Veritas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HESS (Photons)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" y="1975484"/>
            <a:ext cx="2905607" cy="3753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99" y="1975484"/>
            <a:ext cx="3580423" cy="3753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876" y="1421485"/>
            <a:ext cx="246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Icecube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(neutrinos)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6" y="1975484"/>
            <a:ext cx="1909976" cy="153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494" y="1291940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14" y="1983314"/>
            <a:ext cx="9156700" cy="40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37" y="989664"/>
            <a:ext cx="806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Cerenkov Telescope Array (under development)</a:t>
            </a:r>
          </a:p>
        </p:txBody>
      </p:sp>
    </p:spTree>
    <p:extLst>
      <p:ext uri="{BB962C8B-B14F-4D97-AF65-F5344CB8AC3E}">
        <p14:creationId xmlns:p14="http://schemas.microsoft.com/office/powerpoint/2010/main" val="22360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9612" y="942095"/>
            <a:ext cx="84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Theory (lattice QCD, phenomenology )    Computing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858" y="3690683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Photoinjector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teststand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(PITZ)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24" y="1433320"/>
            <a:ext cx="3041650" cy="2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8" y="1433320"/>
            <a:ext cx="2585019" cy="206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0" y="4204245"/>
            <a:ext cx="7190304" cy="183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9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494" y="1291940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96" y="1124968"/>
            <a:ext cx="72840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DESY,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Zeuthen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in a nutshell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~ 200 employees  (scientists, engineers, technicians,    </a:t>
            </a:r>
          </a:p>
          <a:p>
            <a:pPr>
              <a:buClr>
                <a:srgbClr val="C00000"/>
              </a:buClr>
              <a:buSzPct val="197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              library, administration)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~20 Ph.D.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~20 Postdocs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Bachelor and master students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Summer students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6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494" y="1291940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92" y="1274886"/>
            <a:ext cx="72840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Conference secretary:</a:t>
            </a: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Mrs.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Martina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Mende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Local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organisers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 Maria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Hempel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&amp; Jessica Leonard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5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494" y="1291940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92" y="1274886"/>
            <a:ext cx="72840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my expectation for this workshop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SzPct val="197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understanding of the current status of BRM/luminosity</a:t>
            </a:r>
          </a:p>
          <a:p>
            <a:pPr>
              <a:buClr>
                <a:srgbClr val="00206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SzPct val="197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defining our future goals</a:t>
            </a:r>
          </a:p>
          <a:p>
            <a:pPr>
              <a:buClr>
                <a:srgbClr val="00206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SzPct val="197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set priorities</a:t>
            </a:r>
          </a:p>
          <a:p>
            <a:pPr>
              <a:buClr>
                <a:srgbClr val="002060"/>
              </a:buClr>
              <a:buSzPct val="197000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SzPct val="197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develop  the BRIL  project  successfully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C00000"/>
              </a:buClr>
              <a:buSzPct val="197000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6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Welcome in DESY, </a:t>
            </a:r>
            <a:r>
              <a:rPr lang="en-US" sz="2800" dirty="0" err="1" smtClean="0"/>
              <a:t>Zeuthen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494" y="1291940"/>
            <a:ext cx="72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97000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0" y="1173708"/>
            <a:ext cx="7674490" cy="499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220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PPT-Vorlage_en</vt:lpstr>
      <vt:lpstr>Welcome in DESY, Zeuthen </vt:lpstr>
      <vt:lpstr>Welcome in DESY, Zeuthen</vt:lpstr>
      <vt:lpstr>Welcome in DESY, Zeuthen</vt:lpstr>
      <vt:lpstr>Welcome in DESY, Zeuthen</vt:lpstr>
      <vt:lpstr>Welcome in DESY, Zeuthen</vt:lpstr>
      <vt:lpstr>Welcome in DESY, Zeuthen</vt:lpstr>
      <vt:lpstr>Welcome in DESY, Zeuthen</vt:lpstr>
      <vt:lpstr>Welcome in DESY, Zeuthen</vt:lpstr>
      <vt:lpstr>Welcome in DESY, Zeuthen</vt:lpstr>
      <vt:lpstr>Welcome in DESY, Zeuthen</vt:lpstr>
    </vt:vector>
  </TitlesOfParts>
  <Company>DESY Zeuthen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DESY Mitarbeiter</cp:lastModifiedBy>
  <cp:revision>119</cp:revision>
  <dcterms:created xsi:type="dcterms:W3CDTF">2012-02-28T14:56:30Z</dcterms:created>
  <dcterms:modified xsi:type="dcterms:W3CDTF">2013-04-22T07:02:28Z</dcterms:modified>
</cp:coreProperties>
</file>