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08" r:id="rId2"/>
    <p:sldId id="310" r:id="rId3"/>
    <p:sldId id="311" r:id="rId4"/>
    <p:sldId id="312" r:id="rId5"/>
    <p:sldId id="313" r:id="rId6"/>
    <p:sldId id="315" r:id="rId7"/>
    <p:sldId id="31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E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591" autoAdjust="0"/>
  </p:normalViewPr>
  <p:slideViewPr>
    <p:cSldViewPr snapToGrid="0" snapToObjects="1" showGuides="1">
      <p:cViewPr varScale="1">
        <p:scale>
          <a:sx n="142" d="100"/>
          <a:sy n="142" d="100"/>
        </p:scale>
        <p:origin x="-528" y="-96"/>
      </p:cViewPr>
      <p:guideLst>
        <p:guide orient="horz" pos="3878"/>
        <p:guide pos="292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vidstickland:Dropbox:BRM:FirmwareStudy:LumivTemperatur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469708704445"/>
          <c:y val="0.0648148148148148"/>
          <c:w val="0.798546103868164"/>
          <c:h val="0.87962962962963"/>
        </c:manualLayout>
      </c:layout>
      <c:scatterChart>
        <c:scatterStyle val="lineMarker"/>
        <c:varyColors val="0"/>
        <c:ser>
          <c:idx val="0"/>
          <c:order val="0"/>
          <c:tx>
            <c:v>HF-BCM</c:v>
          </c:tx>
          <c:spPr>
            <a:ln w="47625">
              <a:noFill/>
            </a:ln>
          </c:spPr>
          <c:marker>
            <c:symbol val="circle"/>
            <c:size val="2"/>
          </c:marker>
          <c:xVal>
            <c:numRef>
              <c:f>Sheet0!$B$2:$B$9121</c:f>
              <c:numCache>
                <c:formatCode>0</c:formatCode>
                <c:ptCount val="912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  <c:pt idx="256">
                  <c:v>257.0</c:v>
                </c:pt>
                <c:pt idx="257">
                  <c:v>258.0</c:v>
                </c:pt>
                <c:pt idx="258">
                  <c:v>259.0</c:v>
                </c:pt>
                <c:pt idx="259">
                  <c:v>260.0</c:v>
                </c:pt>
                <c:pt idx="260">
                  <c:v>261.0</c:v>
                </c:pt>
                <c:pt idx="261">
                  <c:v>262.0</c:v>
                </c:pt>
                <c:pt idx="262">
                  <c:v>263.0</c:v>
                </c:pt>
                <c:pt idx="263">
                  <c:v>264.0</c:v>
                </c:pt>
                <c:pt idx="264">
                  <c:v>265.0</c:v>
                </c:pt>
                <c:pt idx="265">
                  <c:v>266.0</c:v>
                </c:pt>
                <c:pt idx="266">
                  <c:v>267.0</c:v>
                </c:pt>
                <c:pt idx="267">
                  <c:v>268.0</c:v>
                </c:pt>
                <c:pt idx="268">
                  <c:v>269.0</c:v>
                </c:pt>
                <c:pt idx="269">
                  <c:v>270.0</c:v>
                </c:pt>
                <c:pt idx="270">
                  <c:v>271.0</c:v>
                </c:pt>
                <c:pt idx="271">
                  <c:v>272.0</c:v>
                </c:pt>
                <c:pt idx="272">
                  <c:v>273.0</c:v>
                </c:pt>
                <c:pt idx="273">
                  <c:v>274.0</c:v>
                </c:pt>
                <c:pt idx="274">
                  <c:v>275.0</c:v>
                </c:pt>
                <c:pt idx="275">
                  <c:v>276.0</c:v>
                </c:pt>
                <c:pt idx="276">
                  <c:v>277.0</c:v>
                </c:pt>
                <c:pt idx="277">
                  <c:v>278.0</c:v>
                </c:pt>
                <c:pt idx="278">
                  <c:v>279.0</c:v>
                </c:pt>
                <c:pt idx="279">
                  <c:v>280.0</c:v>
                </c:pt>
                <c:pt idx="280">
                  <c:v>281.0</c:v>
                </c:pt>
                <c:pt idx="281">
                  <c:v>282.0</c:v>
                </c:pt>
                <c:pt idx="282">
                  <c:v>283.0</c:v>
                </c:pt>
                <c:pt idx="283">
                  <c:v>284.0</c:v>
                </c:pt>
                <c:pt idx="284">
                  <c:v>285.0</c:v>
                </c:pt>
                <c:pt idx="285">
                  <c:v>286.0</c:v>
                </c:pt>
                <c:pt idx="286">
                  <c:v>287.0</c:v>
                </c:pt>
                <c:pt idx="287">
                  <c:v>288.0</c:v>
                </c:pt>
                <c:pt idx="288">
                  <c:v>289.0</c:v>
                </c:pt>
                <c:pt idx="289">
                  <c:v>290.0</c:v>
                </c:pt>
                <c:pt idx="290">
                  <c:v>291.0</c:v>
                </c:pt>
                <c:pt idx="291">
                  <c:v>292.0</c:v>
                </c:pt>
                <c:pt idx="292">
                  <c:v>293.0</c:v>
                </c:pt>
                <c:pt idx="293">
                  <c:v>294.0</c:v>
                </c:pt>
                <c:pt idx="294">
                  <c:v>295.0</c:v>
                </c:pt>
                <c:pt idx="295">
                  <c:v>296.0</c:v>
                </c:pt>
                <c:pt idx="296">
                  <c:v>297.0</c:v>
                </c:pt>
                <c:pt idx="297">
                  <c:v>298.0</c:v>
                </c:pt>
                <c:pt idx="298">
                  <c:v>299.0</c:v>
                </c:pt>
                <c:pt idx="299">
                  <c:v>300.0</c:v>
                </c:pt>
                <c:pt idx="300">
                  <c:v>301.0</c:v>
                </c:pt>
                <c:pt idx="301">
                  <c:v>302.0</c:v>
                </c:pt>
                <c:pt idx="302">
                  <c:v>303.0</c:v>
                </c:pt>
                <c:pt idx="303">
                  <c:v>304.0</c:v>
                </c:pt>
                <c:pt idx="304">
                  <c:v>305.0</c:v>
                </c:pt>
                <c:pt idx="305">
                  <c:v>306.0</c:v>
                </c:pt>
                <c:pt idx="306">
                  <c:v>307.0</c:v>
                </c:pt>
                <c:pt idx="307">
                  <c:v>308.0</c:v>
                </c:pt>
                <c:pt idx="308">
                  <c:v>309.0</c:v>
                </c:pt>
                <c:pt idx="309">
                  <c:v>310.0</c:v>
                </c:pt>
                <c:pt idx="310">
                  <c:v>311.0</c:v>
                </c:pt>
                <c:pt idx="311">
                  <c:v>312.0</c:v>
                </c:pt>
                <c:pt idx="312">
                  <c:v>313.0</c:v>
                </c:pt>
                <c:pt idx="313">
                  <c:v>314.0</c:v>
                </c:pt>
                <c:pt idx="314">
                  <c:v>315.0</c:v>
                </c:pt>
                <c:pt idx="315">
                  <c:v>316.0</c:v>
                </c:pt>
                <c:pt idx="316">
                  <c:v>317.0</c:v>
                </c:pt>
                <c:pt idx="317">
                  <c:v>318.0</c:v>
                </c:pt>
                <c:pt idx="318">
                  <c:v>319.0</c:v>
                </c:pt>
                <c:pt idx="319">
                  <c:v>320.0</c:v>
                </c:pt>
                <c:pt idx="320">
                  <c:v>321.0</c:v>
                </c:pt>
                <c:pt idx="321">
                  <c:v>322.0</c:v>
                </c:pt>
                <c:pt idx="322">
                  <c:v>323.0</c:v>
                </c:pt>
                <c:pt idx="323">
                  <c:v>324.0</c:v>
                </c:pt>
                <c:pt idx="324">
                  <c:v>325.0</c:v>
                </c:pt>
                <c:pt idx="325">
                  <c:v>326.0</c:v>
                </c:pt>
                <c:pt idx="326">
                  <c:v>327.0</c:v>
                </c:pt>
                <c:pt idx="327">
                  <c:v>328.0</c:v>
                </c:pt>
                <c:pt idx="328">
                  <c:v>329.0</c:v>
                </c:pt>
                <c:pt idx="329">
                  <c:v>330.0</c:v>
                </c:pt>
                <c:pt idx="330">
                  <c:v>331.0</c:v>
                </c:pt>
                <c:pt idx="331">
                  <c:v>332.0</c:v>
                </c:pt>
                <c:pt idx="332">
                  <c:v>333.0</c:v>
                </c:pt>
                <c:pt idx="333">
                  <c:v>334.0</c:v>
                </c:pt>
                <c:pt idx="334">
                  <c:v>335.0</c:v>
                </c:pt>
                <c:pt idx="335">
                  <c:v>336.0</c:v>
                </c:pt>
                <c:pt idx="336">
                  <c:v>337.0</c:v>
                </c:pt>
                <c:pt idx="337">
                  <c:v>338.0</c:v>
                </c:pt>
                <c:pt idx="338">
                  <c:v>339.0</c:v>
                </c:pt>
                <c:pt idx="339">
                  <c:v>340.0</c:v>
                </c:pt>
                <c:pt idx="340">
                  <c:v>341.0</c:v>
                </c:pt>
                <c:pt idx="341">
                  <c:v>342.0</c:v>
                </c:pt>
                <c:pt idx="342">
                  <c:v>343.0</c:v>
                </c:pt>
                <c:pt idx="343">
                  <c:v>344.0</c:v>
                </c:pt>
                <c:pt idx="344">
                  <c:v>345.0</c:v>
                </c:pt>
                <c:pt idx="345">
                  <c:v>346.0</c:v>
                </c:pt>
                <c:pt idx="346">
                  <c:v>347.0</c:v>
                </c:pt>
                <c:pt idx="347">
                  <c:v>348.0</c:v>
                </c:pt>
                <c:pt idx="348">
                  <c:v>349.0</c:v>
                </c:pt>
                <c:pt idx="349">
                  <c:v>350.0</c:v>
                </c:pt>
                <c:pt idx="350">
                  <c:v>351.0</c:v>
                </c:pt>
                <c:pt idx="351">
                  <c:v>352.0</c:v>
                </c:pt>
                <c:pt idx="352">
                  <c:v>353.0</c:v>
                </c:pt>
                <c:pt idx="353">
                  <c:v>354.0</c:v>
                </c:pt>
                <c:pt idx="354">
                  <c:v>355.0</c:v>
                </c:pt>
                <c:pt idx="355">
                  <c:v>356.0</c:v>
                </c:pt>
                <c:pt idx="356">
                  <c:v>357.0</c:v>
                </c:pt>
                <c:pt idx="357">
                  <c:v>358.0</c:v>
                </c:pt>
                <c:pt idx="358">
                  <c:v>359.0</c:v>
                </c:pt>
                <c:pt idx="359">
                  <c:v>360.0</c:v>
                </c:pt>
                <c:pt idx="360">
                  <c:v>361.0</c:v>
                </c:pt>
                <c:pt idx="361">
                  <c:v>362.0</c:v>
                </c:pt>
                <c:pt idx="362">
                  <c:v>363.0</c:v>
                </c:pt>
                <c:pt idx="363">
                  <c:v>364.0</c:v>
                </c:pt>
                <c:pt idx="364">
                  <c:v>365.0</c:v>
                </c:pt>
                <c:pt idx="365">
                  <c:v>366.0</c:v>
                </c:pt>
                <c:pt idx="366">
                  <c:v>367.0</c:v>
                </c:pt>
                <c:pt idx="367">
                  <c:v>368.0</c:v>
                </c:pt>
                <c:pt idx="368">
                  <c:v>369.0</c:v>
                </c:pt>
                <c:pt idx="369">
                  <c:v>370.0</c:v>
                </c:pt>
                <c:pt idx="370">
                  <c:v>371.0</c:v>
                </c:pt>
                <c:pt idx="371">
                  <c:v>372.0</c:v>
                </c:pt>
                <c:pt idx="372">
                  <c:v>373.0</c:v>
                </c:pt>
                <c:pt idx="373">
                  <c:v>374.0</c:v>
                </c:pt>
                <c:pt idx="374">
                  <c:v>375.0</c:v>
                </c:pt>
                <c:pt idx="375">
                  <c:v>376.0</c:v>
                </c:pt>
                <c:pt idx="376">
                  <c:v>377.0</c:v>
                </c:pt>
                <c:pt idx="377">
                  <c:v>378.0</c:v>
                </c:pt>
                <c:pt idx="378">
                  <c:v>379.0</c:v>
                </c:pt>
                <c:pt idx="379">
                  <c:v>380.0</c:v>
                </c:pt>
                <c:pt idx="380">
                  <c:v>381.0</c:v>
                </c:pt>
                <c:pt idx="381">
                  <c:v>382.0</c:v>
                </c:pt>
                <c:pt idx="382">
                  <c:v>383.0</c:v>
                </c:pt>
                <c:pt idx="383">
                  <c:v>384.0</c:v>
                </c:pt>
                <c:pt idx="384">
                  <c:v>385.0</c:v>
                </c:pt>
                <c:pt idx="385">
                  <c:v>386.0</c:v>
                </c:pt>
                <c:pt idx="386">
                  <c:v>387.0</c:v>
                </c:pt>
                <c:pt idx="387">
                  <c:v>388.0</c:v>
                </c:pt>
                <c:pt idx="388">
                  <c:v>389.0</c:v>
                </c:pt>
                <c:pt idx="389">
                  <c:v>390.0</c:v>
                </c:pt>
                <c:pt idx="390">
                  <c:v>391.0</c:v>
                </c:pt>
                <c:pt idx="391">
                  <c:v>392.0</c:v>
                </c:pt>
                <c:pt idx="392">
                  <c:v>393.0</c:v>
                </c:pt>
                <c:pt idx="393">
                  <c:v>394.0</c:v>
                </c:pt>
                <c:pt idx="394">
                  <c:v>395.0</c:v>
                </c:pt>
                <c:pt idx="395">
                  <c:v>396.0</c:v>
                </c:pt>
                <c:pt idx="396">
                  <c:v>397.0</c:v>
                </c:pt>
                <c:pt idx="397">
                  <c:v>398.0</c:v>
                </c:pt>
                <c:pt idx="398">
                  <c:v>399.0</c:v>
                </c:pt>
                <c:pt idx="399">
                  <c:v>400.0</c:v>
                </c:pt>
                <c:pt idx="400">
                  <c:v>401.0</c:v>
                </c:pt>
                <c:pt idx="401">
                  <c:v>402.0</c:v>
                </c:pt>
                <c:pt idx="402">
                  <c:v>403.0</c:v>
                </c:pt>
                <c:pt idx="403">
                  <c:v>404.0</c:v>
                </c:pt>
                <c:pt idx="404">
                  <c:v>405.0</c:v>
                </c:pt>
                <c:pt idx="405">
                  <c:v>406.0</c:v>
                </c:pt>
                <c:pt idx="406">
                  <c:v>407.0</c:v>
                </c:pt>
                <c:pt idx="407">
                  <c:v>408.0</c:v>
                </c:pt>
                <c:pt idx="408">
                  <c:v>409.0</c:v>
                </c:pt>
                <c:pt idx="409">
                  <c:v>410.0</c:v>
                </c:pt>
                <c:pt idx="410">
                  <c:v>411.0</c:v>
                </c:pt>
                <c:pt idx="411">
                  <c:v>412.0</c:v>
                </c:pt>
                <c:pt idx="412">
                  <c:v>413.0</c:v>
                </c:pt>
                <c:pt idx="413">
                  <c:v>414.0</c:v>
                </c:pt>
                <c:pt idx="414">
                  <c:v>415.0</c:v>
                </c:pt>
                <c:pt idx="415">
                  <c:v>416.0</c:v>
                </c:pt>
                <c:pt idx="416">
                  <c:v>417.0</c:v>
                </c:pt>
                <c:pt idx="417">
                  <c:v>418.0</c:v>
                </c:pt>
                <c:pt idx="418">
                  <c:v>419.0</c:v>
                </c:pt>
                <c:pt idx="419">
                  <c:v>420.0</c:v>
                </c:pt>
                <c:pt idx="420">
                  <c:v>421.0</c:v>
                </c:pt>
                <c:pt idx="421">
                  <c:v>422.0</c:v>
                </c:pt>
                <c:pt idx="422">
                  <c:v>423.0</c:v>
                </c:pt>
                <c:pt idx="423">
                  <c:v>424.0</c:v>
                </c:pt>
                <c:pt idx="424">
                  <c:v>425.0</c:v>
                </c:pt>
                <c:pt idx="425">
                  <c:v>426.0</c:v>
                </c:pt>
                <c:pt idx="426">
                  <c:v>427.0</c:v>
                </c:pt>
                <c:pt idx="427">
                  <c:v>428.0</c:v>
                </c:pt>
                <c:pt idx="428">
                  <c:v>429.0</c:v>
                </c:pt>
                <c:pt idx="429">
                  <c:v>430.0</c:v>
                </c:pt>
                <c:pt idx="430">
                  <c:v>431.0</c:v>
                </c:pt>
                <c:pt idx="431">
                  <c:v>432.0</c:v>
                </c:pt>
                <c:pt idx="432">
                  <c:v>433.0</c:v>
                </c:pt>
                <c:pt idx="433">
                  <c:v>434.0</c:v>
                </c:pt>
                <c:pt idx="434">
                  <c:v>435.0</c:v>
                </c:pt>
                <c:pt idx="435">
                  <c:v>436.0</c:v>
                </c:pt>
                <c:pt idx="436">
                  <c:v>437.0</c:v>
                </c:pt>
                <c:pt idx="437">
                  <c:v>438.0</c:v>
                </c:pt>
                <c:pt idx="438">
                  <c:v>439.0</c:v>
                </c:pt>
                <c:pt idx="439">
                  <c:v>440.0</c:v>
                </c:pt>
                <c:pt idx="440">
                  <c:v>441.0</c:v>
                </c:pt>
                <c:pt idx="441">
                  <c:v>442.0</c:v>
                </c:pt>
                <c:pt idx="442">
                  <c:v>443.0</c:v>
                </c:pt>
                <c:pt idx="443">
                  <c:v>444.0</c:v>
                </c:pt>
                <c:pt idx="444">
                  <c:v>445.0</c:v>
                </c:pt>
                <c:pt idx="445">
                  <c:v>446.0</c:v>
                </c:pt>
                <c:pt idx="446">
                  <c:v>447.0</c:v>
                </c:pt>
                <c:pt idx="447">
                  <c:v>448.0</c:v>
                </c:pt>
                <c:pt idx="448">
                  <c:v>449.0</c:v>
                </c:pt>
                <c:pt idx="449">
                  <c:v>450.0</c:v>
                </c:pt>
                <c:pt idx="450">
                  <c:v>451.0</c:v>
                </c:pt>
                <c:pt idx="451">
                  <c:v>452.0</c:v>
                </c:pt>
                <c:pt idx="452">
                  <c:v>453.0</c:v>
                </c:pt>
                <c:pt idx="453">
                  <c:v>454.0</c:v>
                </c:pt>
                <c:pt idx="454">
                  <c:v>455.0</c:v>
                </c:pt>
                <c:pt idx="455">
                  <c:v>456.0</c:v>
                </c:pt>
                <c:pt idx="456">
                  <c:v>457.0</c:v>
                </c:pt>
                <c:pt idx="457">
                  <c:v>458.0</c:v>
                </c:pt>
                <c:pt idx="458">
                  <c:v>459.0</c:v>
                </c:pt>
                <c:pt idx="459">
                  <c:v>460.0</c:v>
                </c:pt>
                <c:pt idx="460">
                  <c:v>461.0</c:v>
                </c:pt>
                <c:pt idx="461">
                  <c:v>462.0</c:v>
                </c:pt>
                <c:pt idx="462">
                  <c:v>463.0</c:v>
                </c:pt>
                <c:pt idx="463">
                  <c:v>464.0</c:v>
                </c:pt>
                <c:pt idx="464">
                  <c:v>465.0</c:v>
                </c:pt>
                <c:pt idx="465">
                  <c:v>466.0</c:v>
                </c:pt>
                <c:pt idx="466">
                  <c:v>467.0</c:v>
                </c:pt>
                <c:pt idx="467">
                  <c:v>468.0</c:v>
                </c:pt>
                <c:pt idx="468">
                  <c:v>469.0</c:v>
                </c:pt>
                <c:pt idx="469">
                  <c:v>470.0</c:v>
                </c:pt>
                <c:pt idx="470">
                  <c:v>471.0</c:v>
                </c:pt>
                <c:pt idx="471">
                  <c:v>472.0</c:v>
                </c:pt>
                <c:pt idx="472">
                  <c:v>473.0</c:v>
                </c:pt>
                <c:pt idx="473">
                  <c:v>474.0</c:v>
                </c:pt>
                <c:pt idx="474">
                  <c:v>475.0</c:v>
                </c:pt>
                <c:pt idx="475">
                  <c:v>476.0</c:v>
                </c:pt>
                <c:pt idx="476">
                  <c:v>477.0</c:v>
                </c:pt>
                <c:pt idx="477">
                  <c:v>478.0</c:v>
                </c:pt>
                <c:pt idx="478">
                  <c:v>479.0</c:v>
                </c:pt>
                <c:pt idx="479">
                  <c:v>480.0</c:v>
                </c:pt>
                <c:pt idx="480">
                  <c:v>481.0</c:v>
                </c:pt>
                <c:pt idx="481">
                  <c:v>482.0</c:v>
                </c:pt>
                <c:pt idx="482">
                  <c:v>483.0</c:v>
                </c:pt>
                <c:pt idx="483">
                  <c:v>484.0</c:v>
                </c:pt>
                <c:pt idx="484">
                  <c:v>485.0</c:v>
                </c:pt>
                <c:pt idx="485">
                  <c:v>486.0</c:v>
                </c:pt>
                <c:pt idx="486">
                  <c:v>487.0</c:v>
                </c:pt>
                <c:pt idx="487">
                  <c:v>488.0</c:v>
                </c:pt>
                <c:pt idx="488">
                  <c:v>489.0</c:v>
                </c:pt>
                <c:pt idx="489">
                  <c:v>490.0</c:v>
                </c:pt>
                <c:pt idx="490">
                  <c:v>491.0</c:v>
                </c:pt>
                <c:pt idx="491">
                  <c:v>492.0</c:v>
                </c:pt>
                <c:pt idx="492">
                  <c:v>493.0</c:v>
                </c:pt>
                <c:pt idx="493">
                  <c:v>494.0</c:v>
                </c:pt>
                <c:pt idx="494">
                  <c:v>495.0</c:v>
                </c:pt>
                <c:pt idx="495">
                  <c:v>496.0</c:v>
                </c:pt>
                <c:pt idx="496">
                  <c:v>497.0</c:v>
                </c:pt>
                <c:pt idx="497">
                  <c:v>498.0</c:v>
                </c:pt>
                <c:pt idx="498">
                  <c:v>499.0</c:v>
                </c:pt>
                <c:pt idx="499">
                  <c:v>500.0</c:v>
                </c:pt>
                <c:pt idx="500">
                  <c:v>501.0</c:v>
                </c:pt>
                <c:pt idx="501">
                  <c:v>502.0</c:v>
                </c:pt>
                <c:pt idx="502">
                  <c:v>503.0</c:v>
                </c:pt>
                <c:pt idx="503">
                  <c:v>504.0</c:v>
                </c:pt>
                <c:pt idx="504">
                  <c:v>505.0</c:v>
                </c:pt>
                <c:pt idx="505">
                  <c:v>506.0</c:v>
                </c:pt>
                <c:pt idx="506">
                  <c:v>507.0</c:v>
                </c:pt>
                <c:pt idx="507">
                  <c:v>508.0</c:v>
                </c:pt>
                <c:pt idx="508">
                  <c:v>509.0</c:v>
                </c:pt>
                <c:pt idx="509">
                  <c:v>510.0</c:v>
                </c:pt>
                <c:pt idx="510">
                  <c:v>511.0</c:v>
                </c:pt>
                <c:pt idx="511">
                  <c:v>512.0</c:v>
                </c:pt>
                <c:pt idx="512">
                  <c:v>513.0</c:v>
                </c:pt>
                <c:pt idx="513">
                  <c:v>514.0</c:v>
                </c:pt>
                <c:pt idx="514">
                  <c:v>515.0</c:v>
                </c:pt>
                <c:pt idx="515">
                  <c:v>516.0</c:v>
                </c:pt>
                <c:pt idx="516">
                  <c:v>517.0</c:v>
                </c:pt>
                <c:pt idx="517">
                  <c:v>518.0</c:v>
                </c:pt>
                <c:pt idx="518">
                  <c:v>519.0</c:v>
                </c:pt>
                <c:pt idx="519">
                  <c:v>520.0</c:v>
                </c:pt>
                <c:pt idx="520">
                  <c:v>521.0</c:v>
                </c:pt>
                <c:pt idx="521">
                  <c:v>522.0</c:v>
                </c:pt>
                <c:pt idx="522">
                  <c:v>523.0</c:v>
                </c:pt>
                <c:pt idx="523">
                  <c:v>524.0</c:v>
                </c:pt>
                <c:pt idx="524">
                  <c:v>525.0</c:v>
                </c:pt>
                <c:pt idx="525">
                  <c:v>526.0</c:v>
                </c:pt>
                <c:pt idx="526">
                  <c:v>527.0</c:v>
                </c:pt>
                <c:pt idx="527">
                  <c:v>528.0</c:v>
                </c:pt>
                <c:pt idx="528">
                  <c:v>529.0</c:v>
                </c:pt>
                <c:pt idx="529">
                  <c:v>530.0</c:v>
                </c:pt>
                <c:pt idx="530">
                  <c:v>531.0</c:v>
                </c:pt>
                <c:pt idx="531">
                  <c:v>532.0</c:v>
                </c:pt>
                <c:pt idx="532">
                  <c:v>533.0</c:v>
                </c:pt>
                <c:pt idx="533">
                  <c:v>534.0</c:v>
                </c:pt>
                <c:pt idx="534">
                  <c:v>535.0</c:v>
                </c:pt>
                <c:pt idx="535">
                  <c:v>536.0</c:v>
                </c:pt>
                <c:pt idx="536">
                  <c:v>537.0</c:v>
                </c:pt>
                <c:pt idx="537">
                  <c:v>538.0</c:v>
                </c:pt>
                <c:pt idx="538">
                  <c:v>539.0</c:v>
                </c:pt>
                <c:pt idx="539">
                  <c:v>540.0</c:v>
                </c:pt>
                <c:pt idx="540">
                  <c:v>541.0</c:v>
                </c:pt>
                <c:pt idx="541">
                  <c:v>542.0</c:v>
                </c:pt>
                <c:pt idx="542">
                  <c:v>543.0</c:v>
                </c:pt>
                <c:pt idx="543">
                  <c:v>544.0</c:v>
                </c:pt>
                <c:pt idx="544">
                  <c:v>545.0</c:v>
                </c:pt>
                <c:pt idx="545">
                  <c:v>546.0</c:v>
                </c:pt>
                <c:pt idx="546">
                  <c:v>547.0</c:v>
                </c:pt>
                <c:pt idx="547">
                  <c:v>548.0</c:v>
                </c:pt>
                <c:pt idx="548">
                  <c:v>549.0</c:v>
                </c:pt>
                <c:pt idx="549">
                  <c:v>550.0</c:v>
                </c:pt>
                <c:pt idx="550">
                  <c:v>551.0</c:v>
                </c:pt>
                <c:pt idx="551">
                  <c:v>552.0</c:v>
                </c:pt>
                <c:pt idx="552">
                  <c:v>553.0</c:v>
                </c:pt>
                <c:pt idx="553">
                  <c:v>554.0</c:v>
                </c:pt>
                <c:pt idx="554">
                  <c:v>555.0</c:v>
                </c:pt>
                <c:pt idx="555">
                  <c:v>556.0</c:v>
                </c:pt>
                <c:pt idx="556">
                  <c:v>557.0</c:v>
                </c:pt>
                <c:pt idx="557">
                  <c:v>558.0</c:v>
                </c:pt>
                <c:pt idx="558">
                  <c:v>559.0</c:v>
                </c:pt>
                <c:pt idx="559">
                  <c:v>560.0</c:v>
                </c:pt>
                <c:pt idx="560">
                  <c:v>561.0</c:v>
                </c:pt>
                <c:pt idx="561">
                  <c:v>562.0</c:v>
                </c:pt>
                <c:pt idx="562">
                  <c:v>563.0</c:v>
                </c:pt>
                <c:pt idx="563">
                  <c:v>564.0</c:v>
                </c:pt>
                <c:pt idx="564">
                  <c:v>565.0</c:v>
                </c:pt>
                <c:pt idx="565">
                  <c:v>566.0</c:v>
                </c:pt>
                <c:pt idx="566">
                  <c:v>567.0</c:v>
                </c:pt>
                <c:pt idx="567">
                  <c:v>568.0</c:v>
                </c:pt>
                <c:pt idx="568">
                  <c:v>569.0</c:v>
                </c:pt>
                <c:pt idx="569">
                  <c:v>570.0</c:v>
                </c:pt>
                <c:pt idx="570">
                  <c:v>571.0</c:v>
                </c:pt>
                <c:pt idx="571">
                  <c:v>572.0</c:v>
                </c:pt>
                <c:pt idx="572">
                  <c:v>573.0</c:v>
                </c:pt>
                <c:pt idx="573">
                  <c:v>574.0</c:v>
                </c:pt>
                <c:pt idx="574">
                  <c:v>575.0</c:v>
                </c:pt>
                <c:pt idx="575">
                  <c:v>576.0</c:v>
                </c:pt>
                <c:pt idx="576">
                  <c:v>577.0</c:v>
                </c:pt>
                <c:pt idx="577">
                  <c:v>578.0</c:v>
                </c:pt>
                <c:pt idx="578">
                  <c:v>579.0</c:v>
                </c:pt>
                <c:pt idx="579">
                  <c:v>580.0</c:v>
                </c:pt>
                <c:pt idx="580">
                  <c:v>581.0</c:v>
                </c:pt>
                <c:pt idx="581">
                  <c:v>582.0</c:v>
                </c:pt>
                <c:pt idx="582">
                  <c:v>583.0</c:v>
                </c:pt>
                <c:pt idx="583">
                  <c:v>584.0</c:v>
                </c:pt>
                <c:pt idx="584">
                  <c:v>585.0</c:v>
                </c:pt>
                <c:pt idx="585">
                  <c:v>586.0</c:v>
                </c:pt>
                <c:pt idx="586">
                  <c:v>587.0</c:v>
                </c:pt>
                <c:pt idx="587">
                  <c:v>588.0</c:v>
                </c:pt>
                <c:pt idx="588">
                  <c:v>589.0</c:v>
                </c:pt>
                <c:pt idx="589">
                  <c:v>590.0</c:v>
                </c:pt>
                <c:pt idx="590">
                  <c:v>591.0</c:v>
                </c:pt>
                <c:pt idx="591">
                  <c:v>592.0</c:v>
                </c:pt>
                <c:pt idx="592">
                  <c:v>593.0</c:v>
                </c:pt>
                <c:pt idx="593">
                  <c:v>594.0</c:v>
                </c:pt>
                <c:pt idx="594">
                  <c:v>595.0</c:v>
                </c:pt>
                <c:pt idx="595">
                  <c:v>596.0</c:v>
                </c:pt>
                <c:pt idx="596">
                  <c:v>597.0</c:v>
                </c:pt>
                <c:pt idx="597">
                  <c:v>598.0</c:v>
                </c:pt>
                <c:pt idx="598">
                  <c:v>599.0</c:v>
                </c:pt>
                <c:pt idx="599">
                  <c:v>600.0</c:v>
                </c:pt>
                <c:pt idx="600">
                  <c:v>601.0</c:v>
                </c:pt>
                <c:pt idx="601">
                  <c:v>602.0</c:v>
                </c:pt>
                <c:pt idx="602">
                  <c:v>603.0</c:v>
                </c:pt>
                <c:pt idx="603">
                  <c:v>604.0</c:v>
                </c:pt>
                <c:pt idx="604">
                  <c:v>605.0</c:v>
                </c:pt>
                <c:pt idx="605">
                  <c:v>606.0</c:v>
                </c:pt>
                <c:pt idx="606">
                  <c:v>607.0</c:v>
                </c:pt>
                <c:pt idx="607">
                  <c:v>608.0</c:v>
                </c:pt>
                <c:pt idx="608">
                  <c:v>609.0</c:v>
                </c:pt>
                <c:pt idx="609">
                  <c:v>610.0</c:v>
                </c:pt>
                <c:pt idx="610">
                  <c:v>611.0</c:v>
                </c:pt>
                <c:pt idx="611">
                  <c:v>612.0</c:v>
                </c:pt>
                <c:pt idx="612">
                  <c:v>613.0</c:v>
                </c:pt>
                <c:pt idx="613">
                  <c:v>614.0</c:v>
                </c:pt>
                <c:pt idx="614">
                  <c:v>615.0</c:v>
                </c:pt>
                <c:pt idx="615">
                  <c:v>616.0</c:v>
                </c:pt>
                <c:pt idx="616">
                  <c:v>617.0</c:v>
                </c:pt>
                <c:pt idx="617">
                  <c:v>618.0</c:v>
                </c:pt>
                <c:pt idx="618">
                  <c:v>619.0</c:v>
                </c:pt>
                <c:pt idx="619">
                  <c:v>620.0</c:v>
                </c:pt>
                <c:pt idx="620">
                  <c:v>621.0</c:v>
                </c:pt>
                <c:pt idx="621">
                  <c:v>622.0</c:v>
                </c:pt>
                <c:pt idx="622">
                  <c:v>623.0</c:v>
                </c:pt>
                <c:pt idx="623">
                  <c:v>624.0</c:v>
                </c:pt>
                <c:pt idx="624">
                  <c:v>625.0</c:v>
                </c:pt>
                <c:pt idx="625">
                  <c:v>626.0</c:v>
                </c:pt>
                <c:pt idx="626">
                  <c:v>627.0</c:v>
                </c:pt>
                <c:pt idx="627">
                  <c:v>628.0</c:v>
                </c:pt>
                <c:pt idx="628">
                  <c:v>629.0</c:v>
                </c:pt>
                <c:pt idx="629">
                  <c:v>630.0</c:v>
                </c:pt>
                <c:pt idx="630">
                  <c:v>631.0</c:v>
                </c:pt>
                <c:pt idx="631">
                  <c:v>632.0</c:v>
                </c:pt>
                <c:pt idx="632">
                  <c:v>633.0</c:v>
                </c:pt>
                <c:pt idx="633">
                  <c:v>634.0</c:v>
                </c:pt>
                <c:pt idx="634">
                  <c:v>635.0</c:v>
                </c:pt>
                <c:pt idx="635">
                  <c:v>636.0</c:v>
                </c:pt>
                <c:pt idx="636">
                  <c:v>637.0</c:v>
                </c:pt>
                <c:pt idx="637">
                  <c:v>638.0</c:v>
                </c:pt>
                <c:pt idx="638">
                  <c:v>639.0</c:v>
                </c:pt>
                <c:pt idx="639">
                  <c:v>640.0</c:v>
                </c:pt>
                <c:pt idx="640">
                  <c:v>641.0</c:v>
                </c:pt>
                <c:pt idx="641">
                  <c:v>642.0</c:v>
                </c:pt>
                <c:pt idx="642">
                  <c:v>643.0</c:v>
                </c:pt>
                <c:pt idx="643">
                  <c:v>644.0</c:v>
                </c:pt>
                <c:pt idx="644">
                  <c:v>645.0</c:v>
                </c:pt>
                <c:pt idx="645">
                  <c:v>646.0</c:v>
                </c:pt>
                <c:pt idx="646">
                  <c:v>647.0</c:v>
                </c:pt>
                <c:pt idx="647">
                  <c:v>648.0</c:v>
                </c:pt>
                <c:pt idx="648">
                  <c:v>649.0</c:v>
                </c:pt>
                <c:pt idx="649">
                  <c:v>650.0</c:v>
                </c:pt>
                <c:pt idx="650">
                  <c:v>651.0</c:v>
                </c:pt>
                <c:pt idx="651">
                  <c:v>652.0</c:v>
                </c:pt>
                <c:pt idx="652">
                  <c:v>653.0</c:v>
                </c:pt>
                <c:pt idx="653">
                  <c:v>654.0</c:v>
                </c:pt>
                <c:pt idx="654">
                  <c:v>655.0</c:v>
                </c:pt>
                <c:pt idx="655">
                  <c:v>656.0</c:v>
                </c:pt>
                <c:pt idx="656">
                  <c:v>657.0</c:v>
                </c:pt>
                <c:pt idx="657">
                  <c:v>658.0</c:v>
                </c:pt>
                <c:pt idx="658">
                  <c:v>659.0</c:v>
                </c:pt>
                <c:pt idx="659">
                  <c:v>660.0</c:v>
                </c:pt>
                <c:pt idx="660">
                  <c:v>661.0</c:v>
                </c:pt>
                <c:pt idx="661">
                  <c:v>662.0</c:v>
                </c:pt>
                <c:pt idx="662">
                  <c:v>663.0</c:v>
                </c:pt>
                <c:pt idx="663">
                  <c:v>664.0</c:v>
                </c:pt>
                <c:pt idx="664">
                  <c:v>665.0</c:v>
                </c:pt>
                <c:pt idx="665">
                  <c:v>666.0</c:v>
                </c:pt>
                <c:pt idx="666">
                  <c:v>667.0</c:v>
                </c:pt>
                <c:pt idx="667">
                  <c:v>668.0</c:v>
                </c:pt>
                <c:pt idx="668">
                  <c:v>669.0</c:v>
                </c:pt>
                <c:pt idx="669">
                  <c:v>670.0</c:v>
                </c:pt>
                <c:pt idx="670">
                  <c:v>671.0</c:v>
                </c:pt>
                <c:pt idx="671">
                  <c:v>672.0</c:v>
                </c:pt>
                <c:pt idx="672">
                  <c:v>673.0</c:v>
                </c:pt>
                <c:pt idx="673">
                  <c:v>674.0</c:v>
                </c:pt>
                <c:pt idx="674">
                  <c:v>675.0</c:v>
                </c:pt>
                <c:pt idx="675">
                  <c:v>676.0</c:v>
                </c:pt>
                <c:pt idx="676">
                  <c:v>677.0</c:v>
                </c:pt>
                <c:pt idx="677">
                  <c:v>678.0</c:v>
                </c:pt>
                <c:pt idx="678">
                  <c:v>679.0</c:v>
                </c:pt>
                <c:pt idx="679">
                  <c:v>680.0</c:v>
                </c:pt>
                <c:pt idx="680">
                  <c:v>681.0</c:v>
                </c:pt>
                <c:pt idx="681">
                  <c:v>682.0</c:v>
                </c:pt>
                <c:pt idx="682">
                  <c:v>683.0</c:v>
                </c:pt>
                <c:pt idx="683">
                  <c:v>684.0</c:v>
                </c:pt>
                <c:pt idx="684">
                  <c:v>685.0</c:v>
                </c:pt>
                <c:pt idx="685">
                  <c:v>686.0</c:v>
                </c:pt>
                <c:pt idx="686">
                  <c:v>687.0</c:v>
                </c:pt>
                <c:pt idx="687">
                  <c:v>688.0</c:v>
                </c:pt>
                <c:pt idx="688">
                  <c:v>689.0</c:v>
                </c:pt>
                <c:pt idx="689">
                  <c:v>690.0</c:v>
                </c:pt>
                <c:pt idx="690">
                  <c:v>691.0</c:v>
                </c:pt>
                <c:pt idx="691">
                  <c:v>692.0</c:v>
                </c:pt>
                <c:pt idx="692">
                  <c:v>693.0</c:v>
                </c:pt>
                <c:pt idx="693">
                  <c:v>694.0</c:v>
                </c:pt>
                <c:pt idx="694">
                  <c:v>695.0</c:v>
                </c:pt>
                <c:pt idx="695">
                  <c:v>696.0</c:v>
                </c:pt>
                <c:pt idx="696">
                  <c:v>697.0</c:v>
                </c:pt>
                <c:pt idx="697">
                  <c:v>698.0</c:v>
                </c:pt>
                <c:pt idx="698">
                  <c:v>699.0</c:v>
                </c:pt>
                <c:pt idx="699">
                  <c:v>700.0</c:v>
                </c:pt>
                <c:pt idx="700">
                  <c:v>701.0</c:v>
                </c:pt>
                <c:pt idx="701">
                  <c:v>702.0</c:v>
                </c:pt>
                <c:pt idx="702">
                  <c:v>703.0</c:v>
                </c:pt>
                <c:pt idx="703">
                  <c:v>704.0</c:v>
                </c:pt>
                <c:pt idx="704">
                  <c:v>705.0</c:v>
                </c:pt>
                <c:pt idx="705">
                  <c:v>706.0</c:v>
                </c:pt>
                <c:pt idx="706">
                  <c:v>707.0</c:v>
                </c:pt>
                <c:pt idx="707">
                  <c:v>708.0</c:v>
                </c:pt>
                <c:pt idx="708">
                  <c:v>709.0</c:v>
                </c:pt>
                <c:pt idx="709">
                  <c:v>710.0</c:v>
                </c:pt>
                <c:pt idx="710">
                  <c:v>711.0</c:v>
                </c:pt>
                <c:pt idx="711">
                  <c:v>712.0</c:v>
                </c:pt>
                <c:pt idx="712">
                  <c:v>713.0</c:v>
                </c:pt>
                <c:pt idx="713">
                  <c:v>714.0</c:v>
                </c:pt>
                <c:pt idx="714">
                  <c:v>715.0</c:v>
                </c:pt>
                <c:pt idx="715">
                  <c:v>716.0</c:v>
                </c:pt>
                <c:pt idx="716">
                  <c:v>717.0</c:v>
                </c:pt>
                <c:pt idx="717">
                  <c:v>718.0</c:v>
                </c:pt>
                <c:pt idx="718">
                  <c:v>719.0</c:v>
                </c:pt>
                <c:pt idx="719">
                  <c:v>720.0</c:v>
                </c:pt>
                <c:pt idx="720">
                  <c:v>721.0</c:v>
                </c:pt>
                <c:pt idx="721">
                  <c:v>722.0</c:v>
                </c:pt>
                <c:pt idx="722">
                  <c:v>723.0</c:v>
                </c:pt>
                <c:pt idx="723">
                  <c:v>724.0</c:v>
                </c:pt>
                <c:pt idx="724">
                  <c:v>725.0</c:v>
                </c:pt>
                <c:pt idx="725">
                  <c:v>726.0</c:v>
                </c:pt>
                <c:pt idx="726">
                  <c:v>727.0</c:v>
                </c:pt>
                <c:pt idx="727">
                  <c:v>728.0</c:v>
                </c:pt>
                <c:pt idx="728">
                  <c:v>729.0</c:v>
                </c:pt>
                <c:pt idx="729">
                  <c:v>730.0</c:v>
                </c:pt>
                <c:pt idx="730">
                  <c:v>731.0</c:v>
                </c:pt>
                <c:pt idx="731">
                  <c:v>732.0</c:v>
                </c:pt>
                <c:pt idx="732">
                  <c:v>733.0</c:v>
                </c:pt>
                <c:pt idx="733">
                  <c:v>734.0</c:v>
                </c:pt>
                <c:pt idx="734">
                  <c:v>735.0</c:v>
                </c:pt>
                <c:pt idx="735">
                  <c:v>736.0</c:v>
                </c:pt>
                <c:pt idx="736">
                  <c:v>737.0</c:v>
                </c:pt>
                <c:pt idx="737">
                  <c:v>738.0</c:v>
                </c:pt>
                <c:pt idx="738">
                  <c:v>739.0</c:v>
                </c:pt>
                <c:pt idx="739">
                  <c:v>740.0</c:v>
                </c:pt>
                <c:pt idx="740">
                  <c:v>741.0</c:v>
                </c:pt>
                <c:pt idx="741">
                  <c:v>742.0</c:v>
                </c:pt>
                <c:pt idx="742">
                  <c:v>743.0</c:v>
                </c:pt>
                <c:pt idx="743">
                  <c:v>744.0</c:v>
                </c:pt>
                <c:pt idx="744">
                  <c:v>745.0</c:v>
                </c:pt>
                <c:pt idx="745">
                  <c:v>746.0</c:v>
                </c:pt>
                <c:pt idx="746">
                  <c:v>747.0</c:v>
                </c:pt>
                <c:pt idx="747">
                  <c:v>748.0</c:v>
                </c:pt>
                <c:pt idx="748">
                  <c:v>749.0</c:v>
                </c:pt>
                <c:pt idx="749">
                  <c:v>750.0</c:v>
                </c:pt>
                <c:pt idx="750">
                  <c:v>751.0</c:v>
                </c:pt>
                <c:pt idx="751">
                  <c:v>752.0</c:v>
                </c:pt>
                <c:pt idx="752">
                  <c:v>753.0</c:v>
                </c:pt>
                <c:pt idx="753">
                  <c:v>754.0</c:v>
                </c:pt>
                <c:pt idx="754">
                  <c:v>755.0</c:v>
                </c:pt>
                <c:pt idx="755">
                  <c:v>756.0</c:v>
                </c:pt>
                <c:pt idx="756">
                  <c:v>757.0</c:v>
                </c:pt>
                <c:pt idx="757">
                  <c:v>758.0</c:v>
                </c:pt>
                <c:pt idx="758">
                  <c:v>759.0</c:v>
                </c:pt>
                <c:pt idx="759">
                  <c:v>760.0</c:v>
                </c:pt>
                <c:pt idx="760">
                  <c:v>761.0</c:v>
                </c:pt>
                <c:pt idx="761">
                  <c:v>762.0</c:v>
                </c:pt>
                <c:pt idx="762">
                  <c:v>763.0</c:v>
                </c:pt>
                <c:pt idx="763">
                  <c:v>764.0</c:v>
                </c:pt>
                <c:pt idx="764">
                  <c:v>765.0</c:v>
                </c:pt>
                <c:pt idx="765">
                  <c:v>766.0</c:v>
                </c:pt>
                <c:pt idx="766">
                  <c:v>767.0</c:v>
                </c:pt>
                <c:pt idx="767">
                  <c:v>768.0</c:v>
                </c:pt>
                <c:pt idx="768">
                  <c:v>769.0</c:v>
                </c:pt>
                <c:pt idx="769">
                  <c:v>770.0</c:v>
                </c:pt>
                <c:pt idx="770">
                  <c:v>771.0</c:v>
                </c:pt>
                <c:pt idx="771">
                  <c:v>772.0</c:v>
                </c:pt>
                <c:pt idx="772">
                  <c:v>773.0</c:v>
                </c:pt>
                <c:pt idx="773">
                  <c:v>774.0</c:v>
                </c:pt>
                <c:pt idx="774">
                  <c:v>775.0</c:v>
                </c:pt>
                <c:pt idx="775">
                  <c:v>776.0</c:v>
                </c:pt>
                <c:pt idx="776">
                  <c:v>777.0</c:v>
                </c:pt>
                <c:pt idx="777">
                  <c:v>778.0</c:v>
                </c:pt>
                <c:pt idx="778">
                  <c:v>779.0</c:v>
                </c:pt>
                <c:pt idx="779">
                  <c:v>780.0</c:v>
                </c:pt>
                <c:pt idx="780">
                  <c:v>781.0</c:v>
                </c:pt>
                <c:pt idx="781">
                  <c:v>782.0</c:v>
                </c:pt>
                <c:pt idx="782">
                  <c:v>783.0</c:v>
                </c:pt>
                <c:pt idx="783">
                  <c:v>784.0</c:v>
                </c:pt>
                <c:pt idx="784">
                  <c:v>785.0</c:v>
                </c:pt>
                <c:pt idx="785">
                  <c:v>786.0</c:v>
                </c:pt>
                <c:pt idx="786">
                  <c:v>787.0</c:v>
                </c:pt>
                <c:pt idx="787">
                  <c:v>788.0</c:v>
                </c:pt>
                <c:pt idx="788">
                  <c:v>789.0</c:v>
                </c:pt>
                <c:pt idx="789">
                  <c:v>790.0</c:v>
                </c:pt>
                <c:pt idx="790">
                  <c:v>791.0</c:v>
                </c:pt>
                <c:pt idx="791">
                  <c:v>792.0</c:v>
                </c:pt>
                <c:pt idx="792">
                  <c:v>793.0</c:v>
                </c:pt>
                <c:pt idx="793">
                  <c:v>794.0</c:v>
                </c:pt>
                <c:pt idx="794">
                  <c:v>795.0</c:v>
                </c:pt>
                <c:pt idx="795">
                  <c:v>796.0</c:v>
                </c:pt>
                <c:pt idx="796">
                  <c:v>797.0</c:v>
                </c:pt>
                <c:pt idx="797">
                  <c:v>798.0</c:v>
                </c:pt>
                <c:pt idx="798">
                  <c:v>799.0</c:v>
                </c:pt>
                <c:pt idx="799">
                  <c:v>800.0</c:v>
                </c:pt>
                <c:pt idx="800">
                  <c:v>801.0</c:v>
                </c:pt>
                <c:pt idx="801">
                  <c:v>802.0</c:v>
                </c:pt>
                <c:pt idx="802">
                  <c:v>803.0</c:v>
                </c:pt>
                <c:pt idx="803">
                  <c:v>804.0</c:v>
                </c:pt>
                <c:pt idx="804">
                  <c:v>805.0</c:v>
                </c:pt>
                <c:pt idx="805">
                  <c:v>806.0</c:v>
                </c:pt>
                <c:pt idx="806">
                  <c:v>807.0</c:v>
                </c:pt>
                <c:pt idx="807">
                  <c:v>808.0</c:v>
                </c:pt>
                <c:pt idx="808">
                  <c:v>809.0</c:v>
                </c:pt>
                <c:pt idx="809">
                  <c:v>810.0</c:v>
                </c:pt>
                <c:pt idx="810">
                  <c:v>811.0</c:v>
                </c:pt>
                <c:pt idx="811">
                  <c:v>812.0</c:v>
                </c:pt>
                <c:pt idx="812">
                  <c:v>813.0</c:v>
                </c:pt>
                <c:pt idx="813">
                  <c:v>814.0</c:v>
                </c:pt>
                <c:pt idx="814">
                  <c:v>815.0</c:v>
                </c:pt>
                <c:pt idx="815">
                  <c:v>816.0</c:v>
                </c:pt>
                <c:pt idx="816">
                  <c:v>817.0</c:v>
                </c:pt>
                <c:pt idx="817">
                  <c:v>818.0</c:v>
                </c:pt>
                <c:pt idx="818">
                  <c:v>819.0</c:v>
                </c:pt>
                <c:pt idx="819">
                  <c:v>820.0</c:v>
                </c:pt>
                <c:pt idx="820">
                  <c:v>821.0</c:v>
                </c:pt>
                <c:pt idx="821">
                  <c:v>822.0</c:v>
                </c:pt>
                <c:pt idx="822">
                  <c:v>823.0</c:v>
                </c:pt>
                <c:pt idx="823">
                  <c:v>824.0</c:v>
                </c:pt>
                <c:pt idx="824">
                  <c:v>825.0</c:v>
                </c:pt>
                <c:pt idx="825">
                  <c:v>826.0</c:v>
                </c:pt>
                <c:pt idx="826">
                  <c:v>827.0</c:v>
                </c:pt>
                <c:pt idx="827">
                  <c:v>828.0</c:v>
                </c:pt>
                <c:pt idx="828">
                  <c:v>829.0</c:v>
                </c:pt>
                <c:pt idx="829">
                  <c:v>830.0</c:v>
                </c:pt>
                <c:pt idx="830">
                  <c:v>831.0</c:v>
                </c:pt>
                <c:pt idx="831">
                  <c:v>832.0</c:v>
                </c:pt>
                <c:pt idx="832">
                  <c:v>833.0</c:v>
                </c:pt>
                <c:pt idx="833">
                  <c:v>834.0</c:v>
                </c:pt>
                <c:pt idx="834">
                  <c:v>835.0</c:v>
                </c:pt>
                <c:pt idx="835">
                  <c:v>836.0</c:v>
                </c:pt>
                <c:pt idx="836">
                  <c:v>837.0</c:v>
                </c:pt>
                <c:pt idx="837">
                  <c:v>838.0</c:v>
                </c:pt>
                <c:pt idx="838">
                  <c:v>839.0</c:v>
                </c:pt>
                <c:pt idx="839">
                  <c:v>840.0</c:v>
                </c:pt>
                <c:pt idx="840">
                  <c:v>841.0</c:v>
                </c:pt>
                <c:pt idx="841">
                  <c:v>842.0</c:v>
                </c:pt>
                <c:pt idx="842">
                  <c:v>843.0</c:v>
                </c:pt>
                <c:pt idx="843">
                  <c:v>844.0</c:v>
                </c:pt>
                <c:pt idx="844">
                  <c:v>845.0</c:v>
                </c:pt>
                <c:pt idx="845">
                  <c:v>846.0</c:v>
                </c:pt>
                <c:pt idx="846">
                  <c:v>847.0</c:v>
                </c:pt>
                <c:pt idx="847">
                  <c:v>848.0</c:v>
                </c:pt>
                <c:pt idx="848">
                  <c:v>849.0</c:v>
                </c:pt>
                <c:pt idx="849">
                  <c:v>850.0</c:v>
                </c:pt>
                <c:pt idx="850">
                  <c:v>851.0</c:v>
                </c:pt>
                <c:pt idx="851">
                  <c:v>852.0</c:v>
                </c:pt>
                <c:pt idx="852">
                  <c:v>853.0</c:v>
                </c:pt>
                <c:pt idx="853">
                  <c:v>854.0</c:v>
                </c:pt>
                <c:pt idx="854">
                  <c:v>855.0</c:v>
                </c:pt>
                <c:pt idx="855">
                  <c:v>856.0</c:v>
                </c:pt>
                <c:pt idx="856">
                  <c:v>857.0</c:v>
                </c:pt>
                <c:pt idx="857">
                  <c:v>858.0</c:v>
                </c:pt>
                <c:pt idx="858">
                  <c:v>859.0</c:v>
                </c:pt>
                <c:pt idx="859">
                  <c:v>860.0</c:v>
                </c:pt>
                <c:pt idx="860">
                  <c:v>861.0</c:v>
                </c:pt>
                <c:pt idx="861">
                  <c:v>862.0</c:v>
                </c:pt>
                <c:pt idx="862">
                  <c:v>863.0</c:v>
                </c:pt>
                <c:pt idx="863">
                  <c:v>864.0</c:v>
                </c:pt>
                <c:pt idx="864">
                  <c:v>865.0</c:v>
                </c:pt>
                <c:pt idx="865">
                  <c:v>866.0</c:v>
                </c:pt>
                <c:pt idx="866">
                  <c:v>867.0</c:v>
                </c:pt>
                <c:pt idx="867">
                  <c:v>868.0</c:v>
                </c:pt>
                <c:pt idx="868">
                  <c:v>869.0</c:v>
                </c:pt>
                <c:pt idx="869">
                  <c:v>870.0</c:v>
                </c:pt>
                <c:pt idx="870">
                  <c:v>871.0</c:v>
                </c:pt>
                <c:pt idx="871">
                  <c:v>872.0</c:v>
                </c:pt>
                <c:pt idx="872">
                  <c:v>873.0</c:v>
                </c:pt>
                <c:pt idx="873">
                  <c:v>874.0</c:v>
                </c:pt>
                <c:pt idx="874">
                  <c:v>875.0</c:v>
                </c:pt>
                <c:pt idx="875">
                  <c:v>876.0</c:v>
                </c:pt>
                <c:pt idx="876">
                  <c:v>877.0</c:v>
                </c:pt>
                <c:pt idx="877">
                  <c:v>878.0</c:v>
                </c:pt>
                <c:pt idx="878">
                  <c:v>879.0</c:v>
                </c:pt>
                <c:pt idx="879">
                  <c:v>880.0</c:v>
                </c:pt>
                <c:pt idx="880">
                  <c:v>881.0</c:v>
                </c:pt>
                <c:pt idx="881">
                  <c:v>882.0</c:v>
                </c:pt>
                <c:pt idx="882">
                  <c:v>883.0</c:v>
                </c:pt>
                <c:pt idx="883">
                  <c:v>884.0</c:v>
                </c:pt>
                <c:pt idx="884">
                  <c:v>885.0</c:v>
                </c:pt>
                <c:pt idx="885">
                  <c:v>886.0</c:v>
                </c:pt>
                <c:pt idx="886">
                  <c:v>887.0</c:v>
                </c:pt>
                <c:pt idx="887">
                  <c:v>888.0</c:v>
                </c:pt>
                <c:pt idx="888">
                  <c:v>889.0</c:v>
                </c:pt>
                <c:pt idx="889">
                  <c:v>890.0</c:v>
                </c:pt>
                <c:pt idx="890">
                  <c:v>891.0</c:v>
                </c:pt>
                <c:pt idx="891">
                  <c:v>892.0</c:v>
                </c:pt>
                <c:pt idx="892">
                  <c:v>893.0</c:v>
                </c:pt>
                <c:pt idx="893">
                  <c:v>894.0</c:v>
                </c:pt>
                <c:pt idx="894">
                  <c:v>895.0</c:v>
                </c:pt>
                <c:pt idx="895">
                  <c:v>896.0</c:v>
                </c:pt>
                <c:pt idx="896">
                  <c:v>897.0</c:v>
                </c:pt>
                <c:pt idx="897">
                  <c:v>898.0</c:v>
                </c:pt>
                <c:pt idx="898">
                  <c:v>899.0</c:v>
                </c:pt>
                <c:pt idx="899">
                  <c:v>900.0</c:v>
                </c:pt>
                <c:pt idx="900">
                  <c:v>901.0</c:v>
                </c:pt>
                <c:pt idx="901">
                  <c:v>902.0</c:v>
                </c:pt>
                <c:pt idx="902">
                  <c:v>903.0</c:v>
                </c:pt>
                <c:pt idx="903">
                  <c:v>904.0</c:v>
                </c:pt>
                <c:pt idx="904">
                  <c:v>905.0</c:v>
                </c:pt>
                <c:pt idx="905">
                  <c:v>906.0</c:v>
                </c:pt>
                <c:pt idx="906">
                  <c:v>907.0</c:v>
                </c:pt>
                <c:pt idx="907">
                  <c:v>908.0</c:v>
                </c:pt>
                <c:pt idx="908">
                  <c:v>909.0</c:v>
                </c:pt>
                <c:pt idx="909">
                  <c:v>910.0</c:v>
                </c:pt>
                <c:pt idx="910">
                  <c:v>911.0</c:v>
                </c:pt>
                <c:pt idx="911">
                  <c:v>912.0</c:v>
                </c:pt>
                <c:pt idx="912">
                  <c:v>913.0</c:v>
                </c:pt>
                <c:pt idx="913">
                  <c:v>914.0</c:v>
                </c:pt>
                <c:pt idx="914">
                  <c:v>915.0</c:v>
                </c:pt>
                <c:pt idx="915">
                  <c:v>916.0</c:v>
                </c:pt>
                <c:pt idx="916">
                  <c:v>917.0</c:v>
                </c:pt>
                <c:pt idx="917">
                  <c:v>918.0</c:v>
                </c:pt>
                <c:pt idx="918">
                  <c:v>919.0</c:v>
                </c:pt>
                <c:pt idx="919">
                  <c:v>920.0</c:v>
                </c:pt>
                <c:pt idx="920">
                  <c:v>921.0</c:v>
                </c:pt>
                <c:pt idx="921">
                  <c:v>922.0</c:v>
                </c:pt>
                <c:pt idx="922">
                  <c:v>923.0</c:v>
                </c:pt>
                <c:pt idx="923">
                  <c:v>924.0</c:v>
                </c:pt>
                <c:pt idx="924">
                  <c:v>925.0</c:v>
                </c:pt>
                <c:pt idx="925">
                  <c:v>926.0</c:v>
                </c:pt>
                <c:pt idx="926">
                  <c:v>927.0</c:v>
                </c:pt>
                <c:pt idx="927">
                  <c:v>928.0</c:v>
                </c:pt>
                <c:pt idx="928">
                  <c:v>929.0</c:v>
                </c:pt>
                <c:pt idx="929">
                  <c:v>930.0</c:v>
                </c:pt>
                <c:pt idx="930">
                  <c:v>931.0</c:v>
                </c:pt>
                <c:pt idx="931">
                  <c:v>932.0</c:v>
                </c:pt>
                <c:pt idx="932">
                  <c:v>933.0</c:v>
                </c:pt>
                <c:pt idx="933">
                  <c:v>934.0</c:v>
                </c:pt>
                <c:pt idx="934">
                  <c:v>935.0</c:v>
                </c:pt>
                <c:pt idx="935">
                  <c:v>936.0</c:v>
                </c:pt>
                <c:pt idx="936">
                  <c:v>937.0</c:v>
                </c:pt>
                <c:pt idx="937">
                  <c:v>938.0</c:v>
                </c:pt>
                <c:pt idx="938">
                  <c:v>939.0</c:v>
                </c:pt>
                <c:pt idx="939">
                  <c:v>940.0</c:v>
                </c:pt>
                <c:pt idx="940">
                  <c:v>941.0</c:v>
                </c:pt>
                <c:pt idx="941">
                  <c:v>942.0</c:v>
                </c:pt>
                <c:pt idx="942">
                  <c:v>943.0</c:v>
                </c:pt>
                <c:pt idx="943">
                  <c:v>944.0</c:v>
                </c:pt>
                <c:pt idx="944">
                  <c:v>945.0</c:v>
                </c:pt>
                <c:pt idx="945">
                  <c:v>946.0</c:v>
                </c:pt>
                <c:pt idx="946">
                  <c:v>947.0</c:v>
                </c:pt>
                <c:pt idx="947">
                  <c:v>948.0</c:v>
                </c:pt>
                <c:pt idx="948">
                  <c:v>949.0</c:v>
                </c:pt>
                <c:pt idx="949">
                  <c:v>950.0</c:v>
                </c:pt>
                <c:pt idx="950">
                  <c:v>951.0</c:v>
                </c:pt>
                <c:pt idx="951">
                  <c:v>952.0</c:v>
                </c:pt>
                <c:pt idx="952">
                  <c:v>953.0</c:v>
                </c:pt>
                <c:pt idx="953">
                  <c:v>954.0</c:v>
                </c:pt>
                <c:pt idx="954">
                  <c:v>955.0</c:v>
                </c:pt>
                <c:pt idx="955">
                  <c:v>956.0</c:v>
                </c:pt>
                <c:pt idx="956">
                  <c:v>957.0</c:v>
                </c:pt>
                <c:pt idx="957">
                  <c:v>958.0</c:v>
                </c:pt>
                <c:pt idx="958">
                  <c:v>959.0</c:v>
                </c:pt>
                <c:pt idx="959">
                  <c:v>960.0</c:v>
                </c:pt>
                <c:pt idx="960">
                  <c:v>961.0</c:v>
                </c:pt>
                <c:pt idx="961">
                  <c:v>962.0</c:v>
                </c:pt>
                <c:pt idx="962">
                  <c:v>963.0</c:v>
                </c:pt>
                <c:pt idx="963">
                  <c:v>964.0</c:v>
                </c:pt>
                <c:pt idx="964">
                  <c:v>965.0</c:v>
                </c:pt>
                <c:pt idx="965">
                  <c:v>966.0</c:v>
                </c:pt>
                <c:pt idx="966">
                  <c:v>967.0</c:v>
                </c:pt>
                <c:pt idx="967">
                  <c:v>968.0</c:v>
                </c:pt>
                <c:pt idx="968">
                  <c:v>969.0</c:v>
                </c:pt>
                <c:pt idx="969">
                  <c:v>970.0</c:v>
                </c:pt>
                <c:pt idx="970">
                  <c:v>971.0</c:v>
                </c:pt>
                <c:pt idx="971">
                  <c:v>972.0</c:v>
                </c:pt>
                <c:pt idx="972">
                  <c:v>973.0</c:v>
                </c:pt>
                <c:pt idx="973">
                  <c:v>974.0</c:v>
                </c:pt>
                <c:pt idx="974">
                  <c:v>975.0</c:v>
                </c:pt>
                <c:pt idx="975">
                  <c:v>976.0</c:v>
                </c:pt>
                <c:pt idx="976">
                  <c:v>977.0</c:v>
                </c:pt>
                <c:pt idx="977">
                  <c:v>978.0</c:v>
                </c:pt>
                <c:pt idx="978">
                  <c:v>979.0</c:v>
                </c:pt>
                <c:pt idx="979">
                  <c:v>980.0</c:v>
                </c:pt>
                <c:pt idx="980">
                  <c:v>981.0</c:v>
                </c:pt>
                <c:pt idx="981">
                  <c:v>982.0</c:v>
                </c:pt>
                <c:pt idx="982">
                  <c:v>983.0</c:v>
                </c:pt>
                <c:pt idx="983">
                  <c:v>984.0</c:v>
                </c:pt>
                <c:pt idx="984">
                  <c:v>985.0</c:v>
                </c:pt>
                <c:pt idx="985">
                  <c:v>986.0</c:v>
                </c:pt>
                <c:pt idx="986">
                  <c:v>987.0</c:v>
                </c:pt>
                <c:pt idx="987">
                  <c:v>988.0</c:v>
                </c:pt>
                <c:pt idx="988">
                  <c:v>989.0</c:v>
                </c:pt>
                <c:pt idx="989">
                  <c:v>990.0</c:v>
                </c:pt>
                <c:pt idx="990">
                  <c:v>991.0</c:v>
                </c:pt>
                <c:pt idx="991">
                  <c:v>992.0</c:v>
                </c:pt>
                <c:pt idx="992">
                  <c:v>993.0</c:v>
                </c:pt>
                <c:pt idx="993">
                  <c:v>994.0</c:v>
                </c:pt>
                <c:pt idx="994">
                  <c:v>995.0</c:v>
                </c:pt>
                <c:pt idx="995">
                  <c:v>996.0</c:v>
                </c:pt>
                <c:pt idx="996">
                  <c:v>997.0</c:v>
                </c:pt>
                <c:pt idx="997">
                  <c:v>998.0</c:v>
                </c:pt>
                <c:pt idx="998">
                  <c:v>999.0</c:v>
                </c:pt>
                <c:pt idx="999">
                  <c:v>1000.0</c:v>
                </c:pt>
                <c:pt idx="1000">
                  <c:v>1001.0</c:v>
                </c:pt>
                <c:pt idx="1001">
                  <c:v>1002.0</c:v>
                </c:pt>
                <c:pt idx="1002">
                  <c:v>1003.0</c:v>
                </c:pt>
                <c:pt idx="1003">
                  <c:v>1004.0</c:v>
                </c:pt>
                <c:pt idx="1004">
                  <c:v>1005.0</c:v>
                </c:pt>
                <c:pt idx="1005">
                  <c:v>1006.0</c:v>
                </c:pt>
                <c:pt idx="1006">
                  <c:v>1007.0</c:v>
                </c:pt>
                <c:pt idx="1007">
                  <c:v>1008.0</c:v>
                </c:pt>
                <c:pt idx="1008">
                  <c:v>1009.0</c:v>
                </c:pt>
                <c:pt idx="1009">
                  <c:v>1010.0</c:v>
                </c:pt>
                <c:pt idx="1010">
                  <c:v>1011.0</c:v>
                </c:pt>
                <c:pt idx="1011">
                  <c:v>1012.0</c:v>
                </c:pt>
                <c:pt idx="1012">
                  <c:v>1013.0</c:v>
                </c:pt>
                <c:pt idx="1013">
                  <c:v>1014.0</c:v>
                </c:pt>
                <c:pt idx="1014">
                  <c:v>1015.0</c:v>
                </c:pt>
                <c:pt idx="1015">
                  <c:v>1016.0</c:v>
                </c:pt>
                <c:pt idx="1016">
                  <c:v>1017.0</c:v>
                </c:pt>
                <c:pt idx="1017">
                  <c:v>1018.0</c:v>
                </c:pt>
                <c:pt idx="1018">
                  <c:v>1019.0</c:v>
                </c:pt>
                <c:pt idx="1019">
                  <c:v>1020.0</c:v>
                </c:pt>
                <c:pt idx="1020">
                  <c:v>1021.0</c:v>
                </c:pt>
                <c:pt idx="1021">
                  <c:v>1022.0</c:v>
                </c:pt>
                <c:pt idx="1022">
                  <c:v>1023.0</c:v>
                </c:pt>
                <c:pt idx="1023">
                  <c:v>1024.0</c:v>
                </c:pt>
                <c:pt idx="1024">
                  <c:v>1025.0</c:v>
                </c:pt>
                <c:pt idx="1025">
                  <c:v>1026.0</c:v>
                </c:pt>
                <c:pt idx="1026">
                  <c:v>1027.0</c:v>
                </c:pt>
                <c:pt idx="1027">
                  <c:v>1028.0</c:v>
                </c:pt>
                <c:pt idx="1028">
                  <c:v>1029.0</c:v>
                </c:pt>
                <c:pt idx="1029">
                  <c:v>1030.0</c:v>
                </c:pt>
                <c:pt idx="1030">
                  <c:v>1031.0</c:v>
                </c:pt>
                <c:pt idx="1031">
                  <c:v>1032.0</c:v>
                </c:pt>
                <c:pt idx="1032">
                  <c:v>1033.0</c:v>
                </c:pt>
                <c:pt idx="1033">
                  <c:v>1034.0</c:v>
                </c:pt>
                <c:pt idx="1034">
                  <c:v>1035.0</c:v>
                </c:pt>
                <c:pt idx="1035">
                  <c:v>1036.0</c:v>
                </c:pt>
                <c:pt idx="1036">
                  <c:v>1037.0</c:v>
                </c:pt>
                <c:pt idx="1037">
                  <c:v>1038.0</c:v>
                </c:pt>
                <c:pt idx="1038">
                  <c:v>1039.0</c:v>
                </c:pt>
                <c:pt idx="1039">
                  <c:v>1040.0</c:v>
                </c:pt>
                <c:pt idx="1040">
                  <c:v>1041.0</c:v>
                </c:pt>
                <c:pt idx="1041">
                  <c:v>1042.0</c:v>
                </c:pt>
                <c:pt idx="1042">
                  <c:v>1043.0</c:v>
                </c:pt>
                <c:pt idx="1043">
                  <c:v>1044.0</c:v>
                </c:pt>
                <c:pt idx="1044">
                  <c:v>1045.0</c:v>
                </c:pt>
                <c:pt idx="1045">
                  <c:v>1046.0</c:v>
                </c:pt>
                <c:pt idx="1046">
                  <c:v>1047.0</c:v>
                </c:pt>
                <c:pt idx="1047">
                  <c:v>1048.0</c:v>
                </c:pt>
                <c:pt idx="1048">
                  <c:v>1049.0</c:v>
                </c:pt>
                <c:pt idx="1049">
                  <c:v>1050.0</c:v>
                </c:pt>
                <c:pt idx="1050">
                  <c:v>1051.0</c:v>
                </c:pt>
                <c:pt idx="1051">
                  <c:v>1052.0</c:v>
                </c:pt>
                <c:pt idx="1052">
                  <c:v>1053.0</c:v>
                </c:pt>
                <c:pt idx="1053">
                  <c:v>1054.0</c:v>
                </c:pt>
                <c:pt idx="1054">
                  <c:v>1055.0</c:v>
                </c:pt>
                <c:pt idx="1055">
                  <c:v>1056.0</c:v>
                </c:pt>
                <c:pt idx="1056">
                  <c:v>1057.0</c:v>
                </c:pt>
                <c:pt idx="1057">
                  <c:v>1058.0</c:v>
                </c:pt>
                <c:pt idx="1058">
                  <c:v>1059.0</c:v>
                </c:pt>
                <c:pt idx="1059">
                  <c:v>1060.0</c:v>
                </c:pt>
                <c:pt idx="1060">
                  <c:v>1061.0</c:v>
                </c:pt>
                <c:pt idx="1061">
                  <c:v>1062.0</c:v>
                </c:pt>
                <c:pt idx="1062">
                  <c:v>1063.0</c:v>
                </c:pt>
                <c:pt idx="1063">
                  <c:v>1064.0</c:v>
                </c:pt>
                <c:pt idx="1064">
                  <c:v>1065.0</c:v>
                </c:pt>
                <c:pt idx="1065">
                  <c:v>1066.0</c:v>
                </c:pt>
                <c:pt idx="1066">
                  <c:v>1067.0</c:v>
                </c:pt>
                <c:pt idx="1067">
                  <c:v>1068.0</c:v>
                </c:pt>
                <c:pt idx="1068">
                  <c:v>1069.0</c:v>
                </c:pt>
                <c:pt idx="1069">
                  <c:v>1070.0</c:v>
                </c:pt>
                <c:pt idx="1070">
                  <c:v>1071.0</c:v>
                </c:pt>
                <c:pt idx="1071">
                  <c:v>1072.0</c:v>
                </c:pt>
                <c:pt idx="1072">
                  <c:v>1073.0</c:v>
                </c:pt>
                <c:pt idx="1073">
                  <c:v>1074.0</c:v>
                </c:pt>
                <c:pt idx="1074">
                  <c:v>1075.0</c:v>
                </c:pt>
                <c:pt idx="1075">
                  <c:v>1076.0</c:v>
                </c:pt>
                <c:pt idx="1076">
                  <c:v>1077.0</c:v>
                </c:pt>
                <c:pt idx="1077">
                  <c:v>1078.0</c:v>
                </c:pt>
                <c:pt idx="1078">
                  <c:v>1079.0</c:v>
                </c:pt>
                <c:pt idx="1079">
                  <c:v>1080.0</c:v>
                </c:pt>
                <c:pt idx="1080">
                  <c:v>1081.0</c:v>
                </c:pt>
                <c:pt idx="1081">
                  <c:v>1082.0</c:v>
                </c:pt>
                <c:pt idx="1082">
                  <c:v>1083.0</c:v>
                </c:pt>
                <c:pt idx="1083">
                  <c:v>1084.0</c:v>
                </c:pt>
                <c:pt idx="1084">
                  <c:v>1085.0</c:v>
                </c:pt>
                <c:pt idx="1085">
                  <c:v>1086.0</c:v>
                </c:pt>
                <c:pt idx="1086">
                  <c:v>1087.0</c:v>
                </c:pt>
                <c:pt idx="1087">
                  <c:v>1088.0</c:v>
                </c:pt>
                <c:pt idx="1088">
                  <c:v>1089.0</c:v>
                </c:pt>
                <c:pt idx="1089">
                  <c:v>1090.0</c:v>
                </c:pt>
                <c:pt idx="1090">
                  <c:v>1091.0</c:v>
                </c:pt>
                <c:pt idx="1091">
                  <c:v>1092.0</c:v>
                </c:pt>
                <c:pt idx="1092">
                  <c:v>1093.0</c:v>
                </c:pt>
                <c:pt idx="1093">
                  <c:v>1094.0</c:v>
                </c:pt>
                <c:pt idx="1094">
                  <c:v>1095.0</c:v>
                </c:pt>
                <c:pt idx="1095">
                  <c:v>1096.0</c:v>
                </c:pt>
                <c:pt idx="1096">
                  <c:v>1097.0</c:v>
                </c:pt>
                <c:pt idx="1097">
                  <c:v>1098.0</c:v>
                </c:pt>
                <c:pt idx="1098">
                  <c:v>1099.0</c:v>
                </c:pt>
                <c:pt idx="1099">
                  <c:v>1100.0</c:v>
                </c:pt>
                <c:pt idx="1100">
                  <c:v>1101.0</c:v>
                </c:pt>
                <c:pt idx="1101">
                  <c:v>1102.0</c:v>
                </c:pt>
                <c:pt idx="1102">
                  <c:v>1103.0</c:v>
                </c:pt>
                <c:pt idx="1103">
                  <c:v>1104.0</c:v>
                </c:pt>
                <c:pt idx="1104">
                  <c:v>1105.0</c:v>
                </c:pt>
                <c:pt idx="1105">
                  <c:v>1106.0</c:v>
                </c:pt>
                <c:pt idx="1106">
                  <c:v>1107.0</c:v>
                </c:pt>
                <c:pt idx="1107">
                  <c:v>1108.0</c:v>
                </c:pt>
                <c:pt idx="1108">
                  <c:v>1109.0</c:v>
                </c:pt>
                <c:pt idx="1109">
                  <c:v>1110.0</c:v>
                </c:pt>
                <c:pt idx="1110">
                  <c:v>1111.0</c:v>
                </c:pt>
                <c:pt idx="1111">
                  <c:v>1112.0</c:v>
                </c:pt>
                <c:pt idx="1112">
                  <c:v>1113.0</c:v>
                </c:pt>
                <c:pt idx="1113">
                  <c:v>1114.0</c:v>
                </c:pt>
                <c:pt idx="1114">
                  <c:v>1115.0</c:v>
                </c:pt>
                <c:pt idx="1115">
                  <c:v>1116.0</c:v>
                </c:pt>
                <c:pt idx="1116">
                  <c:v>1117.0</c:v>
                </c:pt>
                <c:pt idx="1117">
                  <c:v>1118.0</c:v>
                </c:pt>
                <c:pt idx="1118">
                  <c:v>1119.0</c:v>
                </c:pt>
                <c:pt idx="1119">
                  <c:v>1120.0</c:v>
                </c:pt>
                <c:pt idx="1120">
                  <c:v>1121.0</c:v>
                </c:pt>
                <c:pt idx="1121">
                  <c:v>1122.0</c:v>
                </c:pt>
                <c:pt idx="1122">
                  <c:v>1123.0</c:v>
                </c:pt>
                <c:pt idx="1123">
                  <c:v>1124.0</c:v>
                </c:pt>
                <c:pt idx="1124">
                  <c:v>1125.0</c:v>
                </c:pt>
                <c:pt idx="1125">
                  <c:v>1126.0</c:v>
                </c:pt>
                <c:pt idx="1126">
                  <c:v>1127.0</c:v>
                </c:pt>
                <c:pt idx="1127">
                  <c:v>1128.0</c:v>
                </c:pt>
                <c:pt idx="1128">
                  <c:v>1129.0</c:v>
                </c:pt>
                <c:pt idx="1129">
                  <c:v>1130.0</c:v>
                </c:pt>
                <c:pt idx="1130">
                  <c:v>1131.0</c:v>
                </c:pt>
                <c:pt idx="1131">
                  <c:v>1132.0</c:v>
                </c:pt>
                <c:pt idx="1132">
                  <c:v>1133.0</c:v>
                </c:pt>
                <c:pt idx="1133">
                  <c:v>1134.0</c:v>
                </c:pt>
                <c:pt idx="1134">
                  <c:v>1135.0</c:v>
                </c:pt>
                <c:pt idx="1135">
                  <c:v>1136.0</c:v>
                </c:pt>
                <c:pt idx="1136">
                  <c:v>1137.0</c:v>
                </c:pt>
                <c:pt idx="1137">
                  <c:v>1138.0</c:v>
                </c:pt>
                <c:pt idx="1138">
                  <c:v>1139.0</c:v>
                </c:pt>
                <c:pt idx="1139">
                  <c:v>1140.0</c:v>
                </c:pt>
                <c:pt idx="1140">
                  <c:v>1141.0</c:v>
                </c:pt>
                <c:pt idx="1141">
                  <c:v>1142.0</c:v>
                </c:pt>
                <c:pt idx="1142">
                  <c:v>1143.0</c:v>
                </c:pt>
                <c:pt idx="1143">
                  <c:v>1144.0</c:v>
                </c:pt>
                <c:pt idx="1144">
                  <c:v>1145.0</c:v>
                </c:pt>
                <c:pt idx="1145">
                  <c:v>1146.0</c:v>
                </c:pt>
                <c:pt idx="1146">
                  <c:v>1147.0</c:v>
                </c:pt>
                <c:pt idx="1147">
                  <c:v>1148.0</c:v>
                </c:pt>
                <c:pt idx="1148">
                  <c:v>1149.0</c:v>
                </c:pt>
                <c:pt idx="1149">
                  <c:v>1150.0</c:v>
                </c:pt>
                <c:pt idx="1150">
                  <c:v>1151.0</c:v>
                </c:pt>
                <c:pt idx="1151">
                  <c:v>1152.0</c:v>
                </c:pt>
                <c:pt idx="1152">
                  <c:v>1153.0</c:v>
                </c:pt>
                <c:pt idx="1153">
                  <c:v>1154.0</c:v>
                </c:pt>
                <c:pt idx="1154">
                  <c:v>1155.0</c:v>
                </c:pt>
                <c:pt idx="1155">
                  <c:v>1156.0</c:v>
                </c:pt>
                <c:pt idx="1156">
                  <c:v>1157.0</c:v>
                </c:pt>
                <c:pt idx="1157">
                  <c:v>1158.0</c:v>
                </c:pt>
                <c:pt idx="1158">
                  <c:v>1159.0</c:v>
                </c:pt>
                <c:pt idx="1159">
                  <c:v>1160.0</c:v>
                </c:pt>
                <c:pt idx="1160">
                  <c:v>1161.0</c:v>
                </c:pt>
                <c:pt idx="1161">
                  <c:v>1162.0</c:v>
                </c:pt>
                <c:pt idx="1162">
                  <c:v>1163.0</c:v>
                </c:pt>
                <c:pt idx="1163">
                  <c:v>1164.0</c:v>
                </c:pt>
                <c:pt idx="1164">
                  <c:v>1165.0</c:v>
                </c:pt>
                <c:pt idx="1165">
                  <c:v>1166.0</c:v>
                </c:pt>
                <c:pt idx="1166">
                  <c:v>1167.0</c:v>
                </c:pt>
                <c:pt idx="1167">
                  <c:v>1168.0</c:v>
                </c:pt>
                <c:pt idx="1168">
                  <c:v>1169.0</c:v>
                </c:pt>
                <c:pt idx="1169">
                  <c:v>1170.0</c:v>
                </c:pt>
                <c:pt idx="1170">
                  <c:v>1171.0</c:v>
                </c:pt>
                <c:pt idx="1171">
                  <c:v>1172.0</c:v>
                </c:pt>
                <c:pt idx="1172">
                  <c:v>1173.0</c:v>
                </c:pt>
                <c:pt idx="1173">
                  <c:v>1174.0</c:v>
                </c:pt>
                <c:pt idx="1174">
                  <c:v>1175.0</c:v>
                </c:pt>
                <c:pt idx="1175">
                  <c:v>1176.0</c:v>
                </c:pt>
                <c:pt idx="1176">
                  <c:v>1177.0</c:v>
                </c:pt>
                <c:pt idx="1177">
                  <c:v>1178.0</c:v>
                </c:pt>
                <c:pt idx="1178">
                  <c:v>1179.0</c:v>
                </c:pt>
                <c:pt idx="1179">
                  <c:v>1180.0</c:v>
                </c:pt>
                <c:pt idx="1180">
                  <c:v>1181.0</c:v>
                </c:pt>
                <c:pt idx="1181">
                  <c:v>1182.0</c:v>
                </c:pt>
                <c:pt idx="1182">
                  <c:v>1183.0</c:v>
                </c:pt>
                <c:pt idx="1183">
                  <c:v>1184.0</c:v>
                </c:pt>
                <c:pt idx="1184">
                  <c:v>1185.0</c:v>
                </c:pt>
                <c:pt idx="1185">
                  <c:v>1186.0</c:v>
                </c:pt>
                <c:pt idx="1186">
                  <c:v>1187.0</c:v>
                </c:pt>
                <c:pt idx="1187">
                  <c:v>1188.0</c:v>
                </c:pt>
                <c:pt idx="1188">
                  <c:v>1189.0</c:v>
                </c:pt>
                <c:pt idx="1189">
                  <c:v>1190.0</c:v>
                </c:pt>
                <c:pt idx="1190">
                  <c:v>1191.0</c:v>
                </c:pt>
                <c:pt idx="1191">
                  <c:v>1192.0</c:v>
                </c:pt>
                <c:pt idx="1192">
                  <c:v>1193.0</c:v>
                </c:pt>
                <c:pt idx="1193">
                  <c:v>1194.0</c:v>
                </c:pt>
                <c:pt idx="1194">
                  <c:v>1195.0</c:v>
                </c:pt>
                <c:pt idx="1195">
                  <c:v>1196.0</c:v>
                </c:pt>
                <c:pt idx="1196">
                  <c:v>1197.0</c:v>
                </c:pt>
                <c:pt idx="1197">
                  <c:v>1198.0</c:v>
                </c:pt>
                <c:pt idx="1198">
                  <c:v>1199.0</c:v>
                </c:pt>
                <c:pt idx="1199">
                  <c:v>1200.0</c:v>
                </c:pt>
                <c:pt idx="1200">
                  <c:v>1201.0</c:v>
                </c:pt>
                <c:pt idx="1201">
                  <c:v>1202.0</c:v>
                </c:pt>
                <c:pt idx="1202">
                  <c:v>1203.0</c:v>
                </c:pt>
                <c:pt idx="1203">
                  <c:v>1204.0</c:v>
                </c:pt>
                <c:pt idx="1204">
                  <c:v>1205.0</c:v>
                </c:pt>
                <c:pt idx="1205">
                  <c:v>1206.0</c:v>
                </c:pt>
                <c:pt idx="1206">
                  <c:v>1207.0</c:v>
                </c:pt>
                <c:pt idx="1207">
                  <c:v>1208.0</c:v>
                </c:pt>
                <c:pt idx="1208">
                  <c:v>1209.0</c:v>
                </c:pt>
                <c:pt idx="1209">
                  <c:v>1210.0</c:v>
                </c:pt>
                <c:pt idx="1210">
                  <c:v>1211.0</c:v>
                </c:pt>
                <c:pt idx="1211">
                  <c:v>1212.0</c:v>
                </c:pt>
                <c:pt idx="1212">
                  <c:v>1213.0</c:v>
                </c:pt>
                <c:pt idx="1213">
                  <c:v>1214.0</c:v>
                </c:pt>
                <c:pt idx="1214">
                  <c:v>1215.0</c:v>
                </c:pt>
                <c:pt idx="1215">
                  <c:v>1216.0</c:v>
                </c:pt>
                <c:pt idx="1216">
                  <c:v>1217.0</c:v>
                </c:pt>
                <c:pt idx="1217">
                  <c:v>1218.0</c:v>
                </c:pt>
                <c:pt idx="1218">
                  <c:v>1219.0</c:v>
                </c:pt>
                <c:pt idx="1219">
                  <c:v>1220.0</c:v>
                </c:pt>
                <c:pt idx="1220">
                  <c:v>1221.0</c:v>
                </c:pt>
                <c:pt idx="1221">
                  <c:v>1222.0</c:v>
                </c:pt>
                <c:pt idx="1222">
                  <c:v>1223.0</c:v>
                </c:pt>
                <c:pt idx="1223">
                  <c:v>1224.0</c:v>
                </c:pt>
                <c:pt idx="1224">
                  <c:v>1225.0</c:v>
                </c:pt>
                <c:pt idx="1225">
                  <c:v>1226.0</c:v>
                </c:pt>
                <c:pt idx="1226">
                  <c:v>1227.0</c:v>
                </c:pt>
                <c:pt idx="1227">
                  <c:v>1228.0</c:v>
                </c:pt>
                <c:pt idx="1228">
                  <c:v>1229.0</c:v>
                </c:pt>
                <c:pt idx="1229">
                  <c:v>1230.0</c:v>
                </c:pt>
                <c:pt idx="1230">
                  <c:v>1231.0</c:v>
                </c:pt>
                <c:pt idx="1231">
                  <c:v>1232.0</c:v>
                </c:pt>
                <c:pt idx="1232">
                  <c:v>1233.0</c:v>
                </c:pt>
                <c:pt idx="1233">
                  <c:v>1234.0</c:v>
                </c:pt>
                <c:pt idx="1234">
                  <c:v>1235.0</c:v>
                </c:pt>
                <c:pt idx="1235">
                  <c:v>1236.0</c:v>
                </c:pt>
                <c:pt idx="1236">
                  <c:v>1237.0</c:v>
                </c:pt>
                <c:pt idx="1237">
                  <c:v>1238.0</c:v>
                </c:pt>
                <c:pt idx="1238">
                  <c:v>1239.0</c:v>
                </c:pt>
                <c:pt idx="1239">
                  <c:v>1240.0</c:v>
                </c:pt>
                <c:pt idx="1240">
                  <c:v>1241.0</c:v>
                </c:pt>
                <c:pt idx="1241">
                  <c:v>1242.0</c:v>
                </c:pt>
                <c:pt idx="1242">
                  <c:v>1243.0</c:v>
                </c:pt>
                <c:pt idx="1243">
                  <c:v>1244.0</c:v>
                </c:pt>
                <c:pt idx="1244">
                  <c:v>1245.0</c:v>
                </c:pt>
                <c:pt idx="1245">
                  <c:v>1246.0</c:v>
                </c:pt>
                <c:pt idx="1246">
                  <c:v>1247.0</c:v>
                </c:pt>
                <c:pt idx="1247">
                  <c:v>1248.0</c:v>
                </c:pt>
                <c:pt idx="1248">
                  <c:v>1249.0</c:v>
                </c:pt>
                <c:pt idx="1249">
                  <c:v>1250.0</c:v>
                </c:pt>
                <c:pt idx="1250">
                  <c:v>1251.0</c:v>
                </c:pt>
                <c:pt idx="1251">
                  <c:v>1252.0</c:v>
                </c:pt>
                <c:pt idx="1252">
                  <c:v>1253.0</c:v>
                </c:pt>
                <c:pt idx="1253">
                  <c:v>1254.0</c:v>
                </c:pt>
                <c:pt idx="1254">
                  <c:v>1255.0</c:v>
                </c:pt>
                <c:pt idx="1255">
                  <c:v>1256.0</c:v>
                </c:pt>
                <c:pt idx="1256">
                  <c:v>1257.0</c:v>
                </c:pt>
                <c:pt idx="1257">
                  <c:v>1258.0</c:v>
                </c:pt>
                <c:pt idx="1258">
                  <c:v>1259.0</c:v>
                </c:pt>
                <c:pt idx="1259">
                  <c:v>1260.0</c:v>
                </c:pt>
                <c:pt idx="1260">
                  <c:v>1261.0</c:v>
                </c:pt>
                <c:pt idx="1261">
                  <c:v>1262.0</c:v>
                </c:pt>
                <c:pt idx="1262">
                  <c:v>1263.0</c:v>
                </c:pt>
                <c:pt idx="1263">
                  <c:v>1264.0</c:v>
                </c:pt>
                <c:pt idx="1264">
                  <c:v>1265.0</c:v>
                </c:pt>
                <c:pt idx="1265">
                  <c:v>1266.0</c:v>
                </c:pt>
                <c:pt idx="1266">
                  <c:v>1267.0</c:v>
                </c:pt>
                <c:pt idx="1267">
                  <c:v>1268.0</c:v>
                </c:pt>
                <c:pt idx="1268">
                  <c:v>1269.0</c:v>
                </c:pt>
                <c:pt idx="1269">
                  <c:v>1270.0</c:v>
                </c:pt>
                <c:pt idx="1270">
                  <c:v>1271.0</c:v>
                </c:pt>
                <c:pt idx="1271">
                  <c:v>1272.0</c:v>
                </c:pt>
                <c:pt idx="1272">
                  <c:v>1273.0</c:v>
                </c:pt>
                <c:pt idx="1273">
                  <c:v>1274.0</c:v>
                </c:pt>
                <c:pt idx="1274">
                  <c:v>1275.0</c:v>
                </c:pt>
                <c:pt idx="1275">
                  <c:v>1276.0</c:v>
                </c:pt>
                <c:pt idx="1276">
                  <c:v>1277.0</c:v>
                </c:pt>
                <c:pt idx="1277">
                  <c:v>1278.0</c:v>
                </c:pt>
                <c:pt idx="1278">
                  <c:v>1279.0</c:v>
                </c:pt>
                <c:pt idx="1279">
                  <c:v>1280.0</c:v>
                </c:pt>
                <c:pt idx="1280">
                  <c:v>1281.0</c:v>
                </c:pt>
                <c:pt idx="1281">
                  <c:v>1282.0</c:v>
                </c:pt>
                <c:pt idx="1282">
                  <c:v>1283.0</c:v>
                </c:pt>
                <c:pt idx="1283">
                  <c:v>1284.0</c:v>
                </c:pt>
                <c:pt idx="1284">
                  <c:v>1285.0</c:v>
                </c:pt>
                <c:pt idx="1285">
                  <c:v>1286.0</c:v>
                </c:pt>
                <c:pt idx="1286">
                  <c:v>1287.0</c:v>
                </c:pt>
                <c:pt idx="1287">
                  <c:v>1288.0</c:v>
                </c:pt>
                <c:pt idx="1288">
                  <c:v>1289.0</c:v>
                </c:pt>
                <c:pt idx="1289">
                  <c:v>1290.0</c:v>
                </c:pt>
                <c:pt idx="1290">
                  <c:v>1291.0</c:v>
                </c:pt>
                <c:pt idx="1291">
                  <c:v>1292.0</c:v>
                </c:pt>
                <c:pt idx="1292">
                  <c:v>1293.0</c:v>
                </c:pt>
                <c:pt idx="1293">
                  <c:v>1294.0</c:v>
                </c:pt>
                <c:pt idx="1294">
                  <c:v>1295.0</c:v>
                </c:pt>
                <c:pt idx="1295">
                  <c:v>1296.0</c:v>
                </c:pt>
                <c:pt idx="1296">
                  <c:v>1297.0</c:v>
                </c:pt>
                <c:pt idx="1297">
                  <c:v>1298.0</c:v>
                </c:pt>
                <c:pt idx="1298">
                  <c:v>1299.0</c:v>
                </c:pt>
                <c:pt idx="1299">
                  <c:v>1300.0</c:v>
                </c:pt>
                <c:pt idx="1300">
                  <c:v>1301.0</c:v>
                </c:pt>
                <c:pt idx="1301">
                  <c:v>1302.0</c:v>
                </c:pt>
                <c:pt idx="1302">
                  <c:v>1303.0</c:v>
                </c:pt>
                <c:pt idx="1303">
                  <c:v>1304.0</c:v>
                </c:pt>
                <c:pt idx="1304">
                  <c:v>1305.0</c:v>
                </c:pt>
                <c:pt idx="1305">
                  <c:v>1306.0</c:v>
                </c:pt>
                <c:pt idx="1306">
                  <c:v>1307.0</c:v>
                </c:pt>
                <c:pt idx="1307">
                  <c:v>1308.0</c:v>
                </c:pt>
                <c:pt idx="1308">
                  <c:v>1309.0</c:v>
                </c:pt>
                <c:pt idx="1309">
                  <c:v>1310.0</c:v>
                </c:pt>
                <c:pt idx="1310">
                  <c:v>1311.0</c:v>
                </c:pt>
                <c:pt idx="1311">
                  <c:v>1312.0</c:v>
                </c:pt>
                <c:pt idx="1312">
                  <c:v>1313.0</c:v>
                </c:pt>
                <c:pt idx="1313">
                  <c:v>1314.0</c:v>
                </c:pt>
                <c:pt idx="1314">
                  <c:v>1315.0</c:v>
                </c:pt>
                <c:pt idx="1315">
                  <c:v>1316.0</c:v>
                </c:pt>
                <c:pt idx="1316">
                  <c:v>1317.0</c:v>
                </c:pt>
                <c:pt idx="1317">
                  <c:v>1318.0</c:v>
                </c:pt>
                <c:pt idx="1318">
                  <c:v>1319.0</c:v>
                </c:pt>
                <c:pt idx="1319">
                  <c:v>1320.0</c:v>
                </c:pt>
                <c:pt idx="1320">
                  <c:v>1321.0</c:v>
                </c:pt>
                <c:pt idx="1321">
                  <c:v>1322.0</c:v>
                </c:pt>
                <c:pt idx="1322">
                  <c:v>1323.0</c:v>
                </c:pt>
                <c:pt idx="1323">
                  <c:v>1324.0</c:v>
                </c:pt>
                <c:pt idx="1324">
                  <c:v>1325.0</c:v>
                </c:pt>
                <c:pt idx="1325">
                  <c:v>1326.0</c:v>
                </c:pt>
                <c:pt idx="1326">
                  <c:v>1327.0</c:v>
                </c:pt>
                <c:pt idx="1327">
                  <c:v>1328.0</c:v>
                </c:pt>
                <c:pt idx="1328">
                  <c:v>1329.0</c:v>
                </c:pt>
                <c:pt idx="1329">
                  <c:v>1330.0</c:v>
                </c:pt>
                <c:pt idx="1330">
                  <c:v>1331.0</c:v>
                </c:pt>
                <c:pt idx="1331">
                  <c:v>1332.0</c:v>
                </c:pt>
                <c:pt idx="1332">
                  <c:v>1333.0</c:v>
                </c:pt>
                <c:pt idx="1333">
                  <c:v>1334.0</c:v>
                </c:pt>
                <c:pt idx="1334">
                  <c:v>1335.0</c:v>
                </c:pt>
                <c:pt idx="1335">
                  <c:v>1336.0</c:v>
                </c:pt>
                <c:pt idx="1336">
                  <c:v>1337.0</c:v>
                </c:pt>
                <c:pt idx="1337">
                  <c:v>1338.0</c:v>
                </c:pt>
                <c:pt idx="1338">
                  <c:v>1339.0</c:v>
                </c:pt>
                <c:pt idx="1339">
                  <c:v>1340.0</c:v>
                </c:pt>
                <c:pt idx="1340">
                  <c:v>1341.0</c:v>
                </c:pt>
                <c:pt idx="1341">
                  <c:v>1342.0</c:v>
                </c:pt>
                <c:pt idx="1342">
                  <c:v>1343.0</c:v>
                </c:pt>
                <c:pt idx="1343">
                  <c:v>1344.0</c:v>
                </c:pt>
                <c:pt idx="1344">
                  <c:v>1345.0</c:v>
                </c:pt>
                <c:pt idx="1345">
                  <c:v>1346.0</c:v>
                </c:pt>
                <c:pt idx="1346">
                  <c:v>1347.0</c:v>
                </c:pt>
                <c:pt idx="1347">
                  <c:v>1348.0</c:v>
                </c:pt>
                <c:pt idx="1348">
                  <c:v>1349.0</c:v>
                </c:pt>
                <c:pt idx="1349">
                  <c:v>1350.0</c:v>
                </c:pt>
                <c:pt idx="1350">
                  <c:v>1351.0</c:v>
                </c:pt>
                <c:pt idx="1351">
                  <c:v>1352.0</c:v>
                </c:pt>
                <c:pt idx="1352">
                  <c:v>1353.0</c:v>
                </c:pt>
                <c:pt idx="1353">
                  <c:v>1354.0</c:v>
                </c:pt>
                <c:pt idx="1354">
                  <c:v>1355.0</c:v>
                </c:pt>
                <c:pt idx="1355">
                  <c:v>1356.0</c:v>
                </c:pt>
                <c:pt idx="1356">
                  <c:v>1357.0</c:v>
                </c:pt>
                <c:pt idx="1357">
                  <c:v>1358.0</c:v>
                </c:pt>
                <c:pt idx="1358">
                  <c:v>1359.0</c:v>
                </c:pt>
                <c:pt idx="1359">
                  <c:v>1360.0</c:v>
                </c:pt>
                <c:pt idx="1360">
                  <c:v>1361.0</c:v>
                </c:pt>
                <c:pt idx="1361">
                  <c:v>1362.0</c:v>
                </c:pt>
                <c:pt idx="1362">
                  <c:v>1363.0</c:v>
                </c:pt>
                <c:pt idx="1363">
                  <c:v>1364.0</c:v>
                </c:pt>
                <c:pt idx="1364">
                  <c:v>1365.0</c:v>
                </c:pt>
                <c:pt idx="1365">
                  <c:v>1366.0</c:v>
                </c:pt>
                <c:pt idx="1366">
                  <c:v>1367.0</c:v>
                </c:pt>
                <c:pt idx="1367">
                  <c:v>1368.0</c:v>
                </c:pt>
                <c:pt idx="1368">
                  <c:v>1369.0</c:v>
                </c:pt>
                <c:pt idx="1369">
                  <c:v>1370.0</c:v>
                </c:pt>
                <c:pt idx="1370">
                  <c:v>1371.0</c:v>
                </c:pt>
                <c:pt idx="1371">
                  <c:v>1372.0</c:v>
                </c:pt>
                <c:pt idx="1372">
                  <c:v>1373.0</c:v>
                </c:pt>
                <c:pt idx="1373">
                  <c:v>1374.0</c:v>
                </c:pt>
                <c:pt idx="1374">
                  <c:v>1375.0</c:v>
                </c:pt>
                <c:pt idx="1375">
                  <c:v>1376.0</c:v>
                </c:pt>
                <c:pt idx="1376">
                  <c:v>1377.0</c:v>
                </c:pt>
                <c:pt idx="1377">
                  <c:v>1378.0</c:v>
                </c:pt>
                <c:pt idx="1378">
                  <c:v>1379.0</c:v>
                </c:pt>
                <c:pt idx="1379">
                  <c:v>1380.0</c:v>
                </c:pt>
                <c:pt idx="1380">
                  <c:v>1381.0</c:v>
                </c:pt>
                <c:pt idx="1381">
                  <c:v>1382.0</c:v>
                </c:pt>
                <c:pt idx="1382">
                  <c:v>1383.0</c:v>
                </c:pt>
                <c:pt idx="1383">
                  <c:v>1384.0</c:v>
                </c:pt>
                <c:pt idx="1384">
                  <c:v>1385.0</c:v>
                </c:pt>
                <c:pt idx="1385">
                  <c:v>1386.0</c:v>
                </c:pt>
                <c:pt idx="1386">
                  <c:v>1387.0</c:v>
                </c:pt>
                <c:pt idx="1387">
                  <c:v>1388.0</c:v>
                </c:pt>
                <c:pt idx="1388">
                  <c:v>1389.0</c:v>
                </c:pt>
                <c:pt idx="1389">
                  <c:v>1390.0</c:v>
                </c:pt>
                <c:pt idx="1390">
                  <c:v>1391.0</c:v>
                </c:pt>
                <c:pt idx="1391">
                  <c:v>1392.0</c:v>
                </c:pt>
                <c:pt idx="1392">
                  <c:v>1393.0</c:v>
                </c:pt>
                <c:pt idx="1393">
                  <c:v>1394.0</c:v>
                </c:pt>
                <c:pt idx="1394">
                  <c:v>1395.0</c:v>
                </c:pt>
                <c:pt idx="1395">
                  <c:v>1396.0</c:v>
                </c:pt>
                <c:pt idx="1396">
                  <c:v>1397.0</c:v>
                </c:pt>
                <c:pt idx="1397">
                  <c:v>1398.0</c:v>
                </c:pt>
                <c:pt idx="1398">
                  <c:v>1399.0</c:v>
                </c:pt>
                <c:pt idx="1399">
                  <c:v>1400.0</c:v>
                </c:pt>
                <c:pt idx="1400">
                  <c:v>1401.0</c:v>
                </c:pt>
                <c:pt idx="1401">
                  <c:v>1402.0</c:v>
                </c:pt>
                <c:pt idx="1402">
                  <c:v>1403.0</c:v>
                </c:pt>
                <c:pt idx="1403">
                  <c:v>1404.0</c:v>
                </c:pt>
                <c:pt idx="1404">
                  <c:v>1405.0</c:v>
                </c:pt>
                <c:pt idx="1405">
                  <c:v>1406.0</c:v>
                </c:pt>
                <c:pt idx="1406">
                  <c:v>1407.0</c:v>
                </c:pt>
                <c:pt idx="1407">
                  <c:v>1408.0</c:v>
                </c:pt>
                <c:pt idx="1408">
                  <c:v>1409.0</c:v>
                </c:pt>
                <c:pt idx="1409">
                  <c:v>1410.0</c:v>
                </c:pt>
                <c:pt idx="1410">
                  <c:v>1411.0</c:v>
                </c:pt>
                <c:pt idx="1411">
                  <c:v>1412.0</c:v>
                </c:pt>
                <c:pt idx="1412">
                  <c:v>1413.0</c:v>
                </c:pt>
                <c:pt idx="1413">
                  <c:v>1414.0</c:v>
                </c:pt>
                <c:pt idx="1414">
                  <c:v>1415.0</c:v>
                </c:pt>
                <c:pt idx="1415">
                  <c:v>1416.0</c:v>
                </c:pt>
                <c:pt idx="1416">
                  <c:v>1417.0</c:v>
                </c:pt>
                <c:pt idx="1417">
                  <c:v>1418.0</c:v>
                </c:pt>
                <c:pt idx="1418">
                  <c:v>1419.0</c:v>
                </c:pt>
                <c:pt idx="1419">
                  <c:v>1420.0</c:v>
                </c:pt>
                <c:pt idx="1420">
                  <c:v>1421.0</c:v>
                </c:pt>
                <c:pt idx="1421">
                  <c:v>1422.0</c:v>
                </c:pt>
                <c:pt idx="1422">
                  <c:v>1423.0</c:v>
                </c:pt>
                <c:pt idx="1423">
                  <c:v>1424.0</c:v>
                </c:pt>
                <c:pt idx="1424">
                  <c:v>1425.0</c:v>
                </c:pt>
                <c:pt idx="1425">
                  <c:v>1426.0</c:v>
                </c:pt>
                <c:pt idx="1426">
                  <c:v>1427.0</c:v>
                </c:pt>
                <c:pt idx="1427">
                  <c:v>1428.0</c:v>
                </c:pt>
                <c:pt idx="1428">
                  <c:v>1429.0</c:v>
                </c:pt>
                <c:pt idx="1429">
                  <c:v>1430.0</c:v>
                </c:pt>
                <c:pt idx="1430">
                  <c:v>1431.0</c:v>
                </c:pt>
                <c:pt idx="1431">
                  <c:v>1432.0</c:v>
                </c:pt>
                <c:pt idx="1432">
                  <c:v>1433.0</c:v>
                </c:pt>
                <c:pt idx="1433">
                  <c:v>1434.0</c:v>
                </c:pt>
                <c:pt idx="1434">
                  <c:v>1435.0</c:v>
                </c:pt>
                <c:pt idx="1435">
                  <c:v>1436.0</c:v>
                </c:pt>
                <c:pt idx="1436">
                  <c:v>1437.0</c:v>
                </c:pt>
                <c:pt idx="1437">
                  <c:v>1438.0</c:v>
                </c:pt>
                <c:pt idx="1438">
                  <c:v>1439.0</c:v>
                </c:pt>
                <c:pt idx="1439">
                  <c:v>1440.0</c:v>
                </c:pt>
                <c:pt idx="1440">
                  <c:v>1441.0</c:v>
                </c:pt>
                <c:pt idx="1441">
                  <c:v>1442.0</c:v>
                </c:pt>
                <c:pt idx="1442">
                  <c:v>1443.0</c:v>
                </c:pt>
                <c:pt idx="1443">
                  <c:v>1444.0</c:v>
                </c:pt>
                <c:pt idx="1444">
                  <c:v>1445.0</c:v>
                </c:pt>
                <c:pt idx="1445">
                  <c:v>1446.0</c:v>
                </c:pt>
                <c:pt idx="1446">
                  <c:v>1447.0</c:v>
                </c:pt>
                <c:pt idx="1447">
                  <c:v>1448.0</c:v>
                </c:pt>
                <c:pt idx="1448">
                  <c:v>1449.0</c:v>
                </c:pt>
                <c:pt idx="1449">
                  <c:v>1450.0</c:v>
                </c:pt>
                <c:pt idx="1450">
                  <c:v>1451.0</c:v>
                </c:pt>
                <c:pt idx="1451">
                  <c:v>1452.0</c:v>
                </c:pt>
                <c:pt idx="1452">
                  <c:v>1453.0</c:v>
                </c:pt>
                <c:pt idx="1453">
                  <c:v>1454.0</c:v>
                </c:pt>
                <c:pt idx="1454">
                  <c:v>1455.0</c:v>
                </c:pt>
                <c:pt idx="1455">
                  <c:v>1456.0</c:v>
                </c:pt>
                <c:pt idx="1456">
                  <c:v>1457.0</c:v>
                </c:pt>
                <c:pt idx="1457">
                  <c:v>1458.0</c:v>
                </c:pt>
                <c:pt idx="1458">
                  <c:v>1459.0</c:v>
                </c:pt>
                <c:pt idx="1459">
                  <c:v>1460.0</c:v>
                </c:pt>
                <c:pt idx="1460">
                  <c:v>1461.0</c:v>
                </c:pt>
                <c:pt idx="1461">
                  <c:v>1462.0</c:v>
                </c:pt>
                <c:pt idx="1462">
                  <c:v>1463.0</c:v>
                </c:pt>
                <c:pt idx="1463">
                  <c:v>1464.0</c:v>
                </c:pt>
                <c:pt idx="1464">
                  <c:v>1465.0</c:v>
                </c:pt>
                <c:pt idx="1465">
                  <c:v>1466.0</c:v>
                </c:pt>
                <c:pt idx="1466">
                  <c:v>1467.0</c:v>
                </c:pt>
                <c:pt idx="1467">
                  <c:v>1468.0</c:v>
                </c:pt>
                <c:pt idx="1468">
                  <c:v>1469.0</c:v>
                </c:pt>
                <c:pt idx="1469">
                  <c:v>1470.0</c:v>
                </c:pt>
                <c:pt idx="1470">
                  <c:v>1471.0</c:v>
                </c:pt>
                <c:pt idx="1471">
                  <c:v>1472.0</c:v>
                </c:pt>
                <c:pt idx="1472">
                  <c:v>1473.0</c:v>
                </c:pt>
                <c:pt idx="1473">
                  <c:v>1474.0</c:v>
                </c:pt>
                <c:pt idx="1474">
                  <c:v>1475.0</c:v>
                </c:pt>
                <c:pt idx="1475">
                  <c:v>1476.0</c:v>
                </c:pt>
                <c:pt idx="1476">
                  <c:v>1477.0</c:v>
                </c:pt>
                <c:pt idx="1477">
                  <c:v>1478.0</c:v>
                </c:pt>
                <c:pt idx="1478">
                  <c:v>1479.0</c:v>
                </c:pt>
                <c:pt idx="1479">
                  <c:v>1480.0</c:v>
                </c:pt>
                <c:pt idx="1480">
                  <c:v>1481.0</c:v>
                </c:pt>
                <c:pt idx="1481">
                  <c:v>1482.0</c:v>
                </c:pt>
                <c:pt idx="1482">
                  <c:v>1483.0</c:v>
                </c:pt>
                <c:pt idx="1483">
                  <c:v>1484.0</c:v>
                </c:pt>
                <c:pt idx="1484">
                  <c:v>1485.0</c:v>
                </c:pt>
                <c:pt idx="1485">
                  <c:v>1486.0</c:v>
                </c:pt>
                <c:pt idx="1486">
                  <c:v>1487.0</c:v>
                </c:pt>
                <c:pt idx="1487">
                  <c:v>1488.0</c:v>
                </c:pt>
                <c:pt idx="1488">
                  <c:v>1489.0</c:v>
                </c:pt>
                <c:pt idx="1489">
                  <c:v>1490.0</c:v>
                </c:pt>
                <c:pt idx="1490">
                  <c:v>1491.0</c:v>
                </c:pt>
                <c:pt idx="1491">
                  <c:v>1492.0</c:v>
                </c:pt>
                <c:pt idx="1492">
                  <c:v>1493.0</c:v>
                </c:pt>
                <c:pt idx="1493">
                  <c:v>1494.0</c:v>
                </c:pt>
                <c:pt idx="1494">
                  <c:v>1495.0</c:v>
                </c:pt>
                <c:pt idx="1495">
                  <c:v>1496.0</c:v>
                </c:pt>
                <c:pt idx="1496">
                  <c:v>1497.0</c:v>
                </c:pt>
                <c:pt idx="1497">
                  <c:v>1498.0</c:v>
                </c:pt>
                <c:pt idx="1498">
                  <c:v>1499.0</c:v>
                </c:pt>
                <c:pt idx="1499">
                  <c:v>1500.0</c:v>
                </c:pt>
                <c:pt idx="1500">
                  <c:v>1501.0</c:v>
                </c:pt>
                <c:pt idx="1501">
                  <c:v>1502.0</c:v>
                </c:pt>
                <c:pt idx="1502">
                  <c:v>1503.0</c:v>
                </c:pt>
                <c:pt idx="1503">
                  <c:v>1504.0</c:v>
                </c:pt>
                <c:pt idx="1504">
                  <c:v>1505.0</c:v>
                </c:pt>
                <c:pt idx="1505">
                  <c:v>1506.0</c:v>
                </c:pt>
                <c:pt idx="1506">
                  <c:v>1507.0</c:v>
                </c:pt>
                <c:pt idx="1507">
                  <c:v>1508.0</c:v>
                </c:pt>
                <c:pt idx="1508">
                  <c:v>1509.0</c:v>
                </c:pt>
                <c:pt idx="1509">
                  <c:v>1510.0</c:v>
                </c:pt>
                <c:pt idx="1510">
                  <c:v>1511.0</c:v>
                </c:pt>
                <c:pt idx="1511">
                  <c:v>1512.0</c:v>
                </c:pt>
                <c:pt idx="1512">
                  <c:v>1513.0</c:v>
                </c:pt>
                <c:pt idx="1513">
                  <c:v>1514.0</c:v>
                </c:pt>
                <c:pt idx="1514">
                  <c:v>1515.0</c:v>
                </c:pt>
                <c:pt idx="1515">
                  <c:v>1516.0</c:v>
                </c:pt>
                <c:pt idx="1516">
                  <c:v>1517.0</c:v>
                </c:pt>
                <c:pt idx="1517">
                  <c:v>1518.0</c:v>
                </c:pt>
                <c:pt idx="1518">
                  <c:v>1519.0</c:v>
                </c:pt>
                <c:pt idx="1519">
                  <c:v>1520.0</c:v>
                </c:pt>
                <c:pt idx="1520">
                  <c:v>1521.0</c:v>
                </c:pt>
                <c:pt idx="1521">
                  <c:v>1522.0</c:v>
                </c:pt>
                <c:pt idx="1522">
                  <c:v>1523.0</c:v>
                </c:pt>
                <c:pt idx="1523">
                  <c:v>1524.0</c:v>
                </c:pt>
                <c:pt idx="1524">
                  <c:v>1525.0</c:v>
                </c:pt>
                <c:pt idx="1525">
                  <c:v>1526.0</c:v>
                </c:pt>
                <c:pt idx="1526">
                  <c:v>1527.0</c:v>
                </c:pt>
                <c:pt idx="1527">
                  <c:v>1528.0</c:v>
                </c:pt>
                <c:pt idx="1528">
                  <c:v>1529.0</c:v>
                </c:pt>
                <c:pt idx="1529">
                  <c:v>1530.0</c:v>
                </c:pt>
                <c:pt idx="1530">
                  <c:v>1531.0</c:v>
                </c:pt>
                <c:pt idx="1531">
                  <c:v>1532.0</c:v>
                </c:pt>
                <c:pt idx="1532">
                  <c:v>1533.0</c:v>
                </c:pt>
                <c:pt idx="1533">
                  <c:v>1534.0</c:v>
                </c:pt>
                <c:pt idx="1534">
                  <c:v>1535.0</c:v>
                </c:pt>
                <c:pt idx="1535">
                  <c:v>1536.0</c:v>
                </c:pt>
                <c:pt idx="1536">
                  <c:v>1537.0</c:v>
                </c:pt>
                <c:pt idx="1537">
                  <c:v>1538.0</c:v>
                </c:pt>
                <c:pt idx="1538">
                  <c:v>1539.0</c:v>
                </c:pt>
                <c:pt idx="1539">
                  <c:v>1540.0</c:v>
                </c:pt>
                <c:pt idx="1540">
                  <c:v>1541.0</c:v>
                </c:pt>
                <c:pt idx="1541">
                  <c:v>1542.0</c:v>
                </c:pt>
                <c:pt idx="1542">
                  <c:v>1543.0</c:v>
                </c:pt>
                <c:pt idx="1543">
                  <c:v>1544.0</c:v>
                </c:pt>
                <c:pt idx="1544">
                  <c:v>1545.0</c:v>
                </c:pt>
                <c:pt idx="1545">
                  <c:v>1546.0</c:v>
                </c:pt>
                <c:pt idx="1546">
                  <c:v>1547.0</c:v>
                </c:pt>
                <c:pt idx="1547">
                  <c:v>1548.0</c:v>
                </c:pt>
                <c:pt idx="1548">
                  <c:v>1549.0</c:v>
                </c:pt>
                <c:pt idx="1549">
                  <c:v>1550.0</c:v>
                </c:pt>
                <c:pt idx="1550">
                  <c:v>1551.0</c:v>
                </c:pt>
                <c:pt idx="1551">
                  <c:v>1552.0</c:v>
                </c:pt>
                <c:pt idx="1552">
                  <c:v>1553.0</c:v>
                </c:pt>
                <c:pt idx="1553">
                  <c:v>1554.0</c:v>
                </c:pt>
                <c:pt idx="1554">
                  <c:v>1555.0</c:v>
                </c:pt>
                <c:pt idx="1555">
                  <c:v>1556.0</c:v>
                </c:pt>
                <c:pt idx="1556">
                  <c:v>1557.0</c:v>
                </c:pt>
                <c:pt idx="1557">
                  <c:v>1558.0</c:v>
                </c:pt>
                <c:pt idx="1558">
                  <c:v>1559.0</c:v>
                </c:pt>
                <c:pt idx="1559">
                  <c:v>1560.0</c:v>
                </c:pt>
                <c:pt idx="1560">
                  <c:v>1561.0</c:v>
                </c:pt>
                <c:pt idx="1561">
                  <c:v>1562.0</c:v>
                </c:pt>
                <c:pt idx="1562">
                  <c:v>1563.0</c:v>
                </c:pt>
                <c:pt idx="1563">
                  <c:v>1564.0</c:v>
                </c:pt>
                <c:pt idx="1564">
                  <c:v>1565.0</c:v>
                </c:pt>
                <c:pt idx="1565">
                  <c:v>1566.0</c:v>
                </c:pt>
                <c:pt idx="1566">
                  <c:v>1567.0</c:v>
                </c:pt>
                <c:pt idx="1567">
                  <c:v>1568.0</c:v>
                </c:pt>
                <c:pt idx="1568">
                  <c:v>1569.0</c:v>
                </c:pt>
                <c:pt idx="1569">
                  <c:v>1570.0</c:v>
                </c:pt>
                <c:pt idx="1570">
                  <c:v>1571.0</c:v>
                </c:pt>
                <c:pt idx="1571">
                  <c:v>1572.0</c:v>
                </c:pt>
                <c:pt idx="1572">
                  <c:v>1573.0</c:v>
                </c:pt>
                <c:pt idx="1573">
                  <c:v>1574.0</c:v>
                </c:pt>
                <c:pt idx="1574">
                  <c:v>1575.0</c:v>
                </c:pt>
                <c:pt idx="1575">
                  <c:v>1576.0</c:v>
                </c:pt>
                <c:pt idx="1576">
                  <c:v>1577.0</c:v>
                </c:pt>
                <c:pt idx="1577">
                  <c:v>1578.0</c:v>
                </c:pt>
                <c:pt idx="1578">
                  <c:v>1579.0</c:v>
                </c:pt>
                <c:pt idx="1579">
                  <c:v>1580.0</c:v>
                </c:pt>
                <c:pt idx="1580">
                  <c:v>1581.0</c:v>
                </c:pt>
                <c:pt idx="1581">
                  <c:v>1582.0</c:v>
                </c:pt>
                <c:pt idx="1582">
                  <c:v>1583.0</c:v>
                </c:pt>
                <c:pt idx="1583">
                  <c:v>1584.0</c:v>
                </c:pt>
                <c:pt idx="1584">
                  <c:v>1585.0</c:v>
                </c:pt>
                <c:pt idx="1585">
                  <c:v>1586.0</c:v>
                </c:pt>
                <c:pt idx="1586">
                  <c:v>1587.0</c:v>
                </c:pt>
                <c:pt idx="1587">
                  <c:v>1588.0</c:v>
                </c:pt>
                <c:pt idx="1588">
                  <c:v>1589.0</c:v>
                </c:pt>
                <c:pt idx="1589">
                  <c:v>1590.0</c:v>
                </c:pt>
                <c:pt idx="1590">
                  <c:v>1591.0</c:v>
                </c:pt>
                <c:pt idx="1591">
                  <c:v>1592.0</c:v>
                </c:pt>
                <c:pt idx="1592">
                  <c:v>1593.0</c:v>
                </c:pt>
                <c:pt idx="1593">
                  <c:v>1594.0</c:v>
                </c:pt>
                <c:pt idx="1594">
                  <c:v>1595.0</c:v>
                </c:pt>
                <c:pt idx="1595">
                  <c:v>1596.0</c:v>
                </c:pt>
                <c:pt idx="1596">
                  <c:v>1597.0</c:v>
                </c:pt>
                <c:pt idx="1597">
                  <c:v>1598.0</c:v>
                </c:pt>
                <c:pt idx="1598">
                  <c:v>1599.0</c:v>
                </c:pt>
                <c:pt idx="1599">
                  <c:v>1600.0</c:v>
                </c:pt>
                <c:pt idx="1600">
                  <c:v>1601.0</c:v>
                </c:pt>
                <c:pt idx="1601">
                  <c:v>1602.0</c:v>
                </c:pt>
                <c:pt idx="1602">
                  <c:v>1603.0</c:v>
                </c:pt>
                <c:pt idx="1603">
                  <c:v>1604.0</c:v>
                </c:pt>
                <c:pt idx="1604">
                  <c:v>1605.0</c:v>
                </c:pt>
                <c:pt idx="1605">
                  <c:v>1606.0</c:v>
                </c:pt>
                <c:pt idx="1606">
                  <c:v>1607.0</c:v>
                </c:pt>
                <c:pt idx="1607">
                  <c:v>1608.0</c:v>
                </c:pt>
                <c:pt idx="1608">
                  <c:v>1609.0</c:v>
                </c:pt>
                <c:pt idx="1609">
                  <c:v>1610.0</c:v>
                </c:pt>
                <c:pt idx="1610">
                  <c:v>1611.0</c:v>
                </c:pt>
                <c:pt idx="1611">
                  <c:v>1612.0</c:v>
                </c:pt>
                <c:pt idx="1612">
                  <c:v>1613.0</c:v>
                </c:pt>
                <c:pt idx="1613">
                  <c:v>1614.0</c:v>
                </c:pt>
                <c:pt idx="1614">
                  <c:v>1615.0</c:v>
                </c:pt>
                <c:pt idx="1615">
                  <c:v>1616.0</c:v>
                </c:pt>
                <c:pt idx="1616">
                  <c:v>1617.0</c:v>
                </c:pt>
                <c:pt idx="1617">
                  <c:v>1618.0</c:v>
                </c:pt>
                <c:pt idx="1618">
                  <c:v>1619.0</c:v>
                </c:pt>
                <c:pt idx="1619">
                  <c:v>1620.0</c:v>
                </c:pt>
                <c:pt idx="1620">
                  <c:v>1621.0</c:v>
                </c:pt>
                <c:pt idx="1621">
                  <c:v>1622.0</c:v>
                </c:pt>
                <c:pt idx="1622">
                  <c:v>1623.0</c:v>
                </c:pt>
                <c:pt idx="1623">
                  <c:v>1624.0</c:v>
                </c:pt>
                <c:pt idx="1624">
                  <c:v>1625.0</c:v>
                </c:pt>
                <c:pt idx="1625">
                  <c:v>1626.0</c:v>
                </c:pt>
                <c:pt idx="1626">
                  <c:v>1627.0</c:v>
                </c:pt>
                <c:pt idx="1627">
                  <c:v>1628.0</c:v>
                </c:pt>
                <c:pt idx="1628">
                  <c:v>1629.0</c:v>
                </c:pt>
                <c:pt idx="1629">
                  <c:v>1630.0</c:v>
                </c:pt>
                <c:pt idx="1630">
                  <c:v>1631.0</c:v>
                </c:pt>
                <c:pt idx="1631">
                  <c:v>1632.0</c:v>
                </c:pt>
                <c:pt idx="1632">
                  <c:v>1633.0</c:v>
                </c:pt>
                <c:pt idx="1633">
                  <c:v>1634.0</c:v>
                </c:pt>
                <c:pt idx="1634">
                  <c:v>1635.0</c:v>
                </c:pt>
                <c:pt idx="1635">
                  <c:v>1636.0</c:v>
                </c:pt>
                <c:pt idx="1636">
                  <c:v>1637.0</c:v>
                </c:pt>
                <c:pt idx="1637">
                  <c:v>1638.0</c:v>
                </c:pt>
                <c:pt idx="1638">
                  <c:v>1639.0</c:v>
                </c:pt>
                <c:pt idx="1639">
                  <c:v>1640.0</c:v>
                </c:pt>
                <c:pt idx="1640">
                  <c:v>1641.0</c:v>
                </c:pt>
                <c:pt idx="1641">
                  <c:v>1642.0</c:v>
                </c:pt>
                <c:pt idx="1642">
                  <c:v>1643.0</c:v>
                </c:pt>
                <c:pt idx="1643">
                  <c:v>1644.0</c:v>
                </c:pt>
                <c:pt idx="1644">
                  <c:v>1645.0</c:v>
                </c:pt>
                <c:pt idx="1645">
                  <c:v>1646.0</c:v>
                </c:pt>
                <c:pt idx="1646">
                  <c:v>1647.0</c:v>
                </c:pt>
                <c:pt idx="1647">
                  <c:v>1648.0</c:v>
                </c:pt>
                <c:pt idx="1648">
                  <c:v>1649.0</c:v>
                </c:pt>
                <c:pt idx="1649">
                  <c:v>1650.0</c:v>
                </c:pt>
                <c:pt idx="1650">
                  <c:v>1651.0</c:v>
                </c:pt>
                <c:pt idx="1651">
                  <c:v>1652.0</c:v>
                </c:pt>
                <c:pt idx="1652">
                  <c:v>1653.0</c:v>
                </c:pt>
                <c:pt idx="1653">
                  <c:v>1654.0</c:v>
                </c:pt>
                <c:pt idx="1654">
                  <c:v>1655.0</c:v>
                </c:pt>
                <c:pt idx="1655">
                  <c:v>1656.0</c:v>
                </c:pt>
                <c:pt idx="1656">
                  <c:v>1657.0</c:v>
                </c:pt>
                <c:pt idx="1657">
                  <c:v>1658.0</c:v>
                </c:pt>
                <c:pt idx="1658">
                  <c:v>1659.0</c:v>
                </c:pt>
                <c:pt idx="1659">
                  <c:v>1660.0</c:v>
                </c:pt>
                <c:pt idx="1660">
                  <c:v>1661.0</c:v>
                </c:pt>
                <c:pt idx="1661">
                  <c:v>1662.0</c:v>
                </c:pt>
                <c:pt idx="1662">
                  <c:v>1663.0</c:v>
                </c:pt>
                <c:pt idx="1663">
                  <c:v>1664.0</c:v>
                </c:pt>
                <c:pt idx="1664">
                  <c:v>1665.0</c:v>
                </c:pt>
                <c:pt idx="1665">
                  <c:v>1666.0</c:v>
                </c:pt>
                <c:pt idx="1666">
                  <c:v>1667.0</c:v>
                </c:pt>
                <c:pt idx="1667">
                  <c:v>1668.0</c:v>
                </c:pt>
                <c:pt idx="1668">
                  <c:v>1669.0</c:v>
                </c:pt>
                <c:pt idx="1669">
                  <c:v>1670.0</c:v>
                </c:pt>
                <c:pt idx="1670">
                  <c:v>1671.0</c:v>
                </c:pt>
                <c:pt idx="1671">
                  <c:v>1672.0</c:v>
                </c:pt>
                <c:pt idx="1672">
                  <c:v>1673.0</c:v>
                </c:pt>
                <c:pt idx="1673">
                  <c:v>1674.0</c:v>
                </c:pt>
                <c:pt idx="1674">
                  <c:v>1675.0</c:v>
                </c:pt>
                <c:pt idx="1675">
                  <c:v>1676.0</c:v>
                </c:pt>
                <c:pt idx="1676">
                  <c:v>1677.0</c:v>
                </c:pt>
                <c:pt idx="1677">
                  <c:v>1678.0</c:v>
                </c:pt>
                <c:pt idx="1678">
                  <c:v>1679.0</c:v>
                </c:pt>
                <c:pt idx="1679">
                  <c:v>1680.0</c:v>
                </c:pt>
                <c:pt idx="1680">
                  <c:v>1681.0</c:v>
                </c:pt>
                <c:pt idx="1681">
                  <c:v>1682.0</c:v>
                </c:pt>
                <c:pt idx="1682">
                  <c:v>1683.0</c:v>
                </c:pt>
                <c:pt idx="1683">
                  <c:v>1684.0</c:v>
                </c:pt>
                <c:pt idx="1684">
                  <c:v>1685.0</c:v>
                </c:pt>
                <c:pt idx="1685">
                  <c:v>1686.0</c:v>
                </c:pt>
                <c:pt idx="1686">
                  <c:v>1687.0</c:v>
                </c:pt>
                <c:pt idx="1687">
                  <c:v>1688.0</c:v>
                </c:pt>
                <c:pt idx="1688">
                  <c:v>1689.0</c:v>
                </c:pt>
                <c:pt idx="1689">
                  <c:v>1690.0</c:v>
                </c:pt>
                <c:pt idx="1690">
                  <c:v>1691.0</c:v>
                </c:pt>
                <c:pt idx="1691">
                  <c:v>1692.0</c:v>
                </c:pt>
                <c:pt idx="1692">
                  <c:v>1693.0</c:v>
                </c:pt>
                <c:pt idx="1693">
                  <c:v>1694.0</c:v>
                </c:pt>
                <c:pt idx="1694">
                  <c:v>1695.0</c:v>
                </c:pt>
                <c:pt idx="1695">
                  <c:v>1696.0</c:v>
                </c:pt>
                <c:pt idx="1696">
                  <c:v>1697.0</c:v>
                </c:pt>
                <c:pt idx="1697">
                  <c:v>1698.0</c:v>
                </c:pt>
                <c:pt idx="1698">
                  <c:v>1699.0</c:v>
                </c:pt>
                <c:pt idx="1699">
                  <c:v>1700.0</c:v>
                </c:pt>
                <c:pt idx="1700">
                  <c:v>1701.0</c:v>
                </c:pt>
                <c:pt idx="1701">
                  <c:v>1702.0</c:v>
                </c:pt>
                <c:pt idx="1702">
                  <c:v>1703.0</c:v>
                </c:pt>
                <c:pt idx="1703">
                  <c:v>1704.0</c:v>
                </c:pt>
                <c:pt idx="1704">
                  <c:v>1705.0</c:v>
                </c:pt>
                <c:pt idx="1705">
                  <c:v>1706.0</c:v>
                </c:pt>
                <c:pt idx="1706">
                  <c:v>1707.0</c:v>
                </c:pt>
                <c:pt idx="1707">
                  <c:v>1708.0</c:v>
                </c:pt>
                <c:pt idx="1708">
                  <c:v>1709.0</c:v>
                </c:pt>
                <c:pt idx="1709">
                  <c:v>1710.0</c:v>
                </c:pt>
                <c:pt idx="1710">
                  <c:v>1711.0</c:v>
                </c:pt>
                <c:pt idx="1711">
                  <c:v>1712.0</c:v>
                </c:pt>
                <c:pt idx="1712">
                  <c:v>1713.0</c:v>
                </c:pt>
                <c:pt idx="1713">
                  <c:v>1714.0</c:v>
                </c:pt>
                <c:pt idx="1714">
                  <c:v>1715.0</c:v>
                </c:pt>
                <c:pt idx="1715">
                  <c:v>1716.0</c:v>
                </c:pt>
                <c:pt idx="1716">
                  <c:v>1717.0</c:v>
                </c:pt>
                <c:pt idx="1717">
                  <c:v>1718.0</c:v>
                </c:pt>
                <c:pt idx="1718">
                  <c:v>1719.0</c:v>
                </c:pt>
                <c:pt idx="1719">
                  <c:v>1720.0</c:v>
                </c:pt>
                <c:pt idx="1720">
                  <c:v>1721.0</c:v>
                </c:pt>
                <c:pt idx="1721">
                  <c:v>1722.0</c:v>
                </c:pt>
                <c:pt idx="1722">
                  <c:v>1723.0</c:v>
                </c:pt>
                <c:pt idx="1723">
                  <c:v>1724.0</c:v>
                </c:pt>
                <c:pt idx="1724">
                  <c:v>1725.0</c:v>
                </c:pt>
                <c:pt idx="1725">
                  <c:v>1726.0</c:v>
                </c:pt>
                <c:pt idx="1726">
                  <c:v>1727.0</c:v>
                </c:pt>
                <c:pt idx="1727">
                  <c:v>1728.0</c:v>
                </c:pt>
                <c:pt idx="1728">
                  <c:v>1729.0</c:v>
                </c:pt>
                <c:pt idx="1729">
                  <c:v>1730.0</c:v>
                </c:pt>
                <c:pt idx="1730">
                  <c:v>1731.0</c:v>
                </c:pt>
                <c:pt idx="1731">
                  <c:v>1732.0</c:v>
                </c:pt>
                <c:pt idx="1732">
                  <c:v>1733.0</c:v>
                </c:pt>
                <c:pt idx="1733">
                  <c:v>1734.0</c:v>
                </c:pt>
                <c:pt idx="1734">
                  <c:v>1735.0</c:v>
                </c:pt>
                <c:pt idx="1735">
                  <c:v>1736.0</c:v>
                </c:pt>
                <c:pt idx="1736">
                  <c:v>1737.0</c:v>
                </c:pt>
                <c:pt idx="1737">
                  <c:v>1738.0</c:v>
                </c:pt>
                <c:pt idx="1738">
                  <c:v>1739.0</c:v>
                </c:pt>
                <c:pt idx="1739">
                  <c:v>1740.0</c:v>
                </c:pt>
                <c:pt idx="1740">
                  <c:v>1741.0</c:v>
                </c:pt>
                <c:pt idx="1741">
                  <c:v>1742.0</c:v>
                </c:pt>
                <c:pt idx="1742">
                  <c:v>1743.0</c:v>
                </c:pt>
                <c:pt idx="1743">
                  <c:v>1744.0</c:v>
                </c:pt>
                <c:pt idx="1744">
                  <c:v>1745.0</c:v>
                </c:pt>
                <c:pt idx="1745">
                  <c:v>1746.0</c:v>
                </c:pt>
                <c:pt idx="1746">
                  <c:v>1747.0</c:v>
                </c:pt>
                <c:pt idx="1747">
                  <c:v>1748.0</c:v>
                </c:pt>
                <c:pt idx="1748">
                  <c:v>1749.0</c:v>
                </c:pt>
                <c:pt idx="1749">
                  <c:v>1750.0</c:v>
                </c:pt>
                <c:pt idx="1750">
                  <c:v>1751.0</c:v>
                </c:pt>
                <c:pt idx="1751">
                  <c:v>1752.0</c:v>
                </c:pt>
                <c:pt idx="1752">
                  <c:v>1753.0</c:v>
                </c:pt>
                <c:pt idx="1753">
                  <c:v>1754.0</c:v>
                </c:pt>
                <c:pt idx="1754">
                  <c:v>1755.0</c:v>
                </c:pt>
                <c:pt idx="1755">
                  <c:v>1756.0</c:v>
                </c:pt>
                <c:pt idx="1756">
                  <c:v>1757.0</c:v>
                </c:pt>
                <c:pt idx="1757">
                  <c:v>1758.0</c:v>
                </c:pt>
                <c:pt idx="1758">
                  <c:v>1759.0</c:v>
                </c:pt>
                <c:pt idx="1759">
                  <c:v>1760.0</c:v>
                </c:pt>
                <c:pt idx="1760">
                  <c:v>1761.0</c:v>
                </c:pt>
                <c:pt idx="1761">
                  <c:v>1762.0</c:v>
                </c:pt>
                <c:pt idx="1762">
                  <c:v>1763.0</c:v>
                </c:pt>
                <c:pt idx="1763">
                  <c:v>1764.0</c:v>
                </c:pt>
                <c:pt idx="1764">
                  <c:v>1765.0</c:v>
                </c:pt>
                <c:pt idx="1765">
                  <c:v>1766.0</c:v>
                </c:pt>
                <c:pt idx="1766">
                  <c:v>1767.0</c:v>
                </c:pt>
                <c:pt idx="1767">
                  <c:v>1768.0</c:v>
                </c:pt>
                <c:pt idx="1768">
                  <c:v>1769.0</c:v>
                </c:pt>
                <c:pt idx="1769">
                  <c:v>1770.0</c:v>
                </c:pt>
                <c:pt idx="1770">
                  <c:v>1771.0</c:v>
                </c:pt>
                <c:pt idx="1771">
                  <c:v>1772.0</c:v>
                </c:pt>
                <c:pt idx="1772">
                  <c:v>1773.0</c:v>
                </c:pt>
                <c:pt idx="1773">
                  <c:v>1774.0</c:v>
                </c:pt>
                <c:pt idx="1774">
                  <c:v>1775.0</c:v>
                </c:pt>
                <c:pt idx="1775">
                  <c:v>1776.0</c:v>
                </c:pt>
                <c:pt idx="1776">
                  <c:v>1777.0</c:v>
                </c:pt>
                <c:pt idx="1777">
                  <c:v>1778.0</c:v>
                </c:pt>
                <c:pt idx="1778">
                  <c:v>1779.0</c:v>
                </c:pt>
                <c:pt idx="1779">
                  <c:v>1780.0</c:v>
                </c:pt>
                <c:pt idx="1780">
                  <c:v>1781.0</c:v>
                </c:pt>
                <c:pt idx="1781">
                  <c:v>1782.0</c:v>
                </c:pt>
                <c:pt idx="1782">
                  <c:v>1783.0</c:v>
                </c:pt>
                <c:pt idx="1783">
                  <c:v>1784.0</c:v>
                </c:pt>
                <c:pt idx="1784">
                  <c:v>1785.0</c:v>
                </c:pt>
                <c:pt idx="1785">
                  <c:v>1786.0</c:v>
                </c:pt>
                <c:pt idx="1786">
                  <c:v>1787.0</c:v>
                </c:pt>
                <c:pt idx="1787">
                  <c:v>1788.0</c:v>
                </c:pt>
                <c:pt idx="1788">
                  <c:v>1789.0</c:v>
                </c:pt>
                <c:pt idx="1789">
                  <c:v>1790.0</c:v>
                </c:pt>
                <c:pt idx="1790">
                  <c:v>1791.0</c:v>
                </c:pt>
                <c:pt idx="1791">
                  <c:v>1792.0</c:v>
                </c:pt>
                <c:pt idx="1792">
                  <c:v>1793.0</c:v>
                </c:pt>
                <c:pt idx="1793">
                  <c:v>1794.0</c:v>
                </c:pt>
                <c:pt idx="1794">
                  <c:v>1795.0</c:v>
                </c:pt>
                <c:pt idx="1795">
                  <c:v>1796.0</c:v>
                </c:pt>
                <c:pt idx="1796">
                  <c:v>1797.0</c:v>
                </c:pt>
                <c:pt idx="1797">
                  <c:v>1798.0</c:v>
                </c:pt>
                <c:pt idx="1798">
                  <c:v>1799.0</c:v>
                </c:pt>
                <c:pt idx="1799">
                  <c:v>1800.0</c:v>
                </c:pt>
                <c:pt idx="1800">
                  <c:v>1801.0</c:v>
                </c:pt>
                <c:pt idx="1801">
                  <c:v>1802.0</c:v>
                </c:pt>
                <c:pt idx="1802">
                  <c:v>1803.0</c:v>
                </c:pt>
                <c:pt idx="1803">
                  <c:v>1804.0</c:v>
                </c:pt>
                <c:pt idx="1804">
                  <c:v>1805.0</c:v>
                </c:pt>
                <c:pt idx="1805">
                  <c:v>1806.0</c:v>
                </c:pt>
                <c:pt idx="1806">
                  <c:v>1807.0</c:v>
                </c:pt>
                <c:pt idx="1807">
                  <c:v>1808.0</c:v>
                </c:pt>
                <c:pt idx="1808">
                  <c:v>1809.0</c:v>
                </c:pt>
                <c:pt idx="1809">
                  <c:v>1810.0</c:v>
                </c:pt>
                <c:pt idx="1810">
                  <c:v>1811.0</c:v>
                </c:pt>
                <c:pt idx="1811">
                  <c:v>1812.0</c:v>
                </c:pt>
                <c:pt idx="1812">
                  <c:v>1813.0</c:v>
                </c:pt>
                <c:pt idx="1813">
                  <c:v>1814.0</c:v>
                </c:pt>
                <c:pt idx="1814">
                  <c:v>1815.0</c:v>
                </c:pt>
                <c:pt idx="1815">
                  <c:v>1816.0</c:v>
                </c:pt>
                <c:pt idx="1816">
                  <c:v>1817.0</c:v>
                </c:pt>
                <c:pt idx="1817">
                  <c:v>1818.0</c:v>
                </c:pt>
                <c:pt idx="1818">
                  <c:v>1819.0</c:v>
                </c:pt>
                <c:pt idx="1819">
                  <c:v>1820.0</c:v>
                </c:pt>
                <c:pt idx="1820">
                  <c:v>1821.0</c:v>
                </c:pt>
                <c:pt idx="1821">
                  <c:v>1822.0</c:v>
                </c:pt>
                <c:pt idx="1822">
                  <c:v>1823.0</c:v>
                </c:pt>
                <c:pt idx="1823">
                  <c:v>1824.0</c:v>
                </c:pt>
                <c:pt idx="1824">
                  <c:v>1825.0</c:v>
                </c:pt>
                <c:pt idx="1825">
                  <c:v>1826.0</c:v>
                </c:pt>
                <c:pt idx="1826">
                  <c:v>1827.0</c:v>
                </c:pt>
                <c:pt idx="1827">
                  <c:v>1828.0</c:v>
                </c:pt>
                <c:pt idx="1828">
                  <c:v>1829.0</c:v>
                </c:pt>
                <c:pt idx="1829">
                  <c:v>1830.0</c:v>
                </c:pt>
                <c:pt idx="1830">
                  <c:v>1831.0</c:v>
                </c:pt>
                <c:pt idx="1831">
                  <c:v>1832.0</c:v>
                </c:pt>
                <c:pt idx="1832">
                  <c:v>1833.0</c:v>
                </c:pt>
                <c:pt idx="1833">
                  <c:v>1834.0</c:v>
                </c:pt>
                <c:pt idx="1834">
                  <c:v>1835.0</c:v>
                </c:pt>
                <c:pt idx="1835">
                  <c:v>1836.0</c:v>
                </c:pt>
                <c:pt idx="1836">
                  <c:v>1837.0</c:v>
                </c:pt>
                <c:pt idx="1837">
                  <c:v>1838.0</c:v>
                </c:pt>
                <c:pt idx="1838">
                  <c:v>1839.0</c:v>
                </c:pt>
                <c:pt idx="1839">
                  <c:v>1840.0</c:v>
                </c:pt>
                <c:pt idx="1840">
                  <c:v>1841.0</c:v>
                </c:pt>
                <c:pt idx="1841">
                  <c:v>1842.0</c:v>
                </c:pt>
                <c:pt idx="1842">
                  <c:v>1843.0</c:v>
                </c:pt>
                <c:pt idx="1843">
                  <c:v>1844.0</c:v>
                </c:pt>
                <c:pt idx="1844">
                  <c:v>1845.0</c:v>
                </c:pt>
                <c:pt idx="1845">
                  <c:v>1846.0</c:v>
                </c:pt>
                <c:pt idx="1846">
                  <c:v>1847.0</c:v>
                </c:pt>
                <c:pt idx="1847">
                  <c:v>1848.0</c:v>
                </c:pt>
                <c:pt idx="1848">
                  <c:v>1849.0</c:v>
                </c:pt>
                <c:pt idx="1849">
                  <c:v>1850.0</c:v>
                </c:pt>
                <c:pt idx="1850">
                  <c:v>1851.0</c:v>
                </c:pt>
                <c:pt idx="1851">
                  <c:v>1852.0</c:v>
                </c:pt>
                <c:pt idx="1852">
                  <c:v>1853.0</c:v>
                </c:pt>
                <c:pt idx="1853">
                  <c:v>1854.0</c:v>
                </c:pt>
                <c:pt idx="1854">
                  <c:v>1855.0</c:v>
                </c:pt>
                <c:pt idx="1855">
                  <c:v>1856.0</c:v>
                </c:pt>
                <c:pt idx="1856">
                  <c:v>1857.0</c:v>
                </c:pt>
                <c:pt idx="1857">
                  <c:v>1858.0</c:v>
                </c:pt>
                <c:pt idx="1858">
                  <c:v>1859.0</c:v>
                </c:pt>
                <c:pt idx="1859">
                  <c:v>1860.0</c:v>
                </c:pt>
                <c:pt idx="1860">
                  <c:v>1861.0</c:v>
                </c:pt>
                <c:pt idx="1861">
                  <c:v>1862.0</c:v>
                </c:pt>
                <c:pt idx="1862">
                  <c:v>1863.0</c:v>
                </c:pt>
                <c:pt idx="1863">
                  <c:v>1864.0</c:v>
                </c:pt>
                <c:pt idx="1864">
                  <c:v>1865.0</c:v>
                </c:pt>
                <c:pt idx="1865">
                  <c:v>1866.0</c:v>
                </c:pt>
                <c:pt idx="1866">
                  <c:v>1867.0</c:v>
                </c:pt>
                <c:pt idx="1867">
                  <c:v>1868.0</c:v>
                </c:pt>
                <c:pt idx="1868">
                  <c:v>1869.0</c:v>
                </c:pt>
                <c:pt idx="1869">
                  <c:v>1870.0</c:v>
                </c:pt>
                <c:pt idx="1870">
                  <c:v>1871.0</c:v>
                </c:pt>
                <c:pt idx="1871">
                  <c:v>1872.0</c:v>
                </c:pt>
                <c:pt idx="1872">
                  <c:v>1873.0</c:v>
                </c:pt>
                <c:pt idx="1873">
                  <c:v>1874.0</c:v>
                </c:pt>
                <c:pt idx="1874">
                  <c:v>1875.0</c:v>
                </c:pt>
                <c:pt idx="1875">
                  <c:v>1876.0</c:v>
                </c:pt>
                <c:pt idx="1876">
                  <c:v>1877.0</c:v>
                </c:pt>
                <c:pt idx="1877">
                  <c:v>1878.0</c:v>
                </c:pt>
                <c:pt idx="1878">
                  <c:v>1879.0</c:v>
                </c:pt>
                <c:pt idx="1879">
                  <c:v>1880.0</c:v>
                </c:pt>
                <c:pt idx="1880">
                  <c:v>1881.0</c:v>
                </c:pt>
                <c:pt idx="1881">
                  <c:v>1882.0</c:v>
                </c:pt>
                <c:pt idx="1882">
                  <c:v>1883.0</c:v>
                </c:pt>
                <c:pt idx="1883">
                  <c:v>1884.0</c:v>
                </c:pt>
                <c:pt idx="1884">
                  <c:v>1885.0</c:v>
                </c:pt>
                <c:pt idx="1885">
                  <c:v>1886.0</c:v>
                </c:pt>
                <c:pt idx="1886">
                  <c:v>1887.0</c:v>
                </c:pt>
                <c:pt idx="1887">
                  <c:v>1888.0</c:v>
                </c:pt>
                <c:pt idx="1888">
                  <c:v>1889.0</c:v>
                </c:pt>
                <c:pt idx="1889">
                  <c:v>1890.0</c:v>
                </c:pt>
                <c:pt idx="1890">
                  <c:v>1891.0</c:v>
                </c:pt>
                <c:pt idx="1891">
                  <c:v>1892.0</c:v>
                </c:pt>
                <c:pt idx="1892">
                  <c:v>1893.0</c:v>
                </c:pt>
                <c:pt idx="1893">
                  <c:v>1894.0</c:v>
                </c:pt>
                <c:pt idx="1894">
                  <c:v>1895.0</c:v>
                </c:pt>
                <c:pt idx="1895">
                  <c:v>1896.0</c:v>
                </c:pt>
                <c:pt idx="1896">
                  <c:v>1897.0</c:v>
                </c:pt>
                <c:pt idx="1897">
                  <c:v>1898.0</c:v>
                </c:pt>
                <c:pt idx="1898">
                  <c:v>1899.0</c:v>
                </c:pt>
                <c:pt idx="1899">
                  <c:v>1900.0</c:v>
                </c:pt>
                <c:pt idx="1900">
                  <c:v>1901.0</c:v>
                </c:pt>
                <c:pt idx="1901">
                  <c:v>1902.0</c:v>
                </c:pt>
                <c:pt idx="1902">
                  <c:v>1903.0</c:v>
                </c:pt>
                <c:pt idx="1903">
                  <c:v>1904.0</c:v>
                </c:pt>
                <c:pt idx="1904">
                  <c:v>1905.0</c:v>
                </c:pt>
                <c:pt idx="1905">
                  <c:v>1906.0</c:v>
                </c:pt>
                <c:pt idx="1906">
                  <c:v>1907.0</c:v>
                </c:pt>
                <c:pt idx="1907">
                  <c:v>1908.0</c:v>
                </c:pt>
                <c:pt idx="1908">
                  <c:v>1909.0</c:v>
                </c:pt>
                <c:pt idx="1909">
                  <c:v>1910.0</c:v>
                </c:pt>
                <c:pt idx="1910">
                  <c:v>1911.0</c:v>
                </c:pt>
                <c:pt idx="1911">
                  <c:v>1912.0</c:v>
                </c:pt>
                <c:pt idx="1912">
                  <c:v>1913.0</c:v>
                </c:pt>
                <c:pt idx="1913">
                  <c:v>1914.0</c:v>
                </c:pt>
                <c:pt idx="1914">
                  <c:v>1915.0</c:v>
                </c:pt>
                <c:pt idx="1915">
                  <c:v>1916.0</c:v>
                </c:pt>
                <c:pt idx="1916">
                  <c:v>1917.0</c:v>
                </c:pt>
                <c:pt idx="1917">
                  <c:v>1918.0</c:v>
                </c:pt>
                <c:pt idx="1918">
                  <c:v>1919.0</c:v>
                </c:pt>
                <c:pt idx="1919">
                  <c:v>1920.0</c:v>
                </c:pt>
                <c:pt idx="1920">
                  <c:v>1921.0</c:v>
                </c:pt>
                <c:pt idx="1921">
                  <c:v>1922.0</c:v>
                </c:pt>
                <c:pt idx="1922">
                  <c:v>1923.0</c:v>
                </c:pt>
                <c:pt idx="1923">
                  <c:v>1924.0</c:v>
                </c:pt>
                <c:pt idx="1924">
                  <c:v>1925.0</c:v>
                </c:pt>
                <c:pt idx="1925">
                  <c:v>1926.0</c:v>
                </c:pt>
                <c:pt idx="1926">
                  <c:v>1927.0</c:v>
                </c:pt>
                <c:pt idx="1927">
                  <c:v>1928.0</c:v>
                </c:pt>
                <c:pt idx="1928">
                  <c:v>1929.0</c:v>
                </c:pt>
                <c:pt idx="1929">
                  <c:v>1930.0</c:v>
                </c:pt>
                <c:pt idx="1930">
                  <c:v>1931.0</c:v>
                </c:pt>
                <c:pt idx="1931">
                  <c:v>1932.0</c:v>
                </c:pt>
                <c:pt idx="1932">
                  <c:v>1933.0</c:v>
                </c:pt>
                <c:pt idx="1933">
                  <c:v>1934.0</c:v>
                </c:pt>
                <c:pt idx="1934">
                  <c:v>1935.0</c:v>
                </c:pt>
                <c:pt idx="1935">
                  <c:v>1936.0</c:v>
                </c:pt>
                <c:pt idx="1936">
                  <c:v>1937.0</c:v>
                </c:pt>
                <c:pt idx="1937">
                  <c:v>1938.0</c:v>
                </c:pt>
                <c:pt idx="1938">
                  <c:v>1939.0</c:v>
                </c:pt>
                <c:pt idx="1939">
                  <c:v>1940.0</c:v>
                </c:pt>
                <c:pt idx="1940">
                  <c:v>1941.0</c:v>
                </c:pt>
                <c:pt idx="1941">
                  <c:v>1942.0</c:v>
                </c:pt>
                <c:pt idx="1942">
                  <c:v>1943.0</c:v>
                </c:pt>
                <c:pt idx="1943">
                  <c:v>1944.0</c:v>
                </c:pt>
                <c:pt idx="1944">
                  <c:v>1945.0</c:v>
                </c:pt>
                <c:pt idx="1945">
                  <c:v>1946.0</c:v>
                </c:pt>
                <c:pt idx="1946">
                  <c:v>1947.0</c:v>
                </c:pt>
                <c:pt idx="1947">
                  <c:v>1948.0</c:v>
                </c:pt>
                <c:pt idx="1948">
                  <c:v>1949.0</c:v>
                </c:pt>
                <c:pt idx="1949">
                  <c:v>1950.0</c:v>
                </c:pt>
                <c:pt idx="1950">
                  <c:v>1951.0</c:v>
                </c:pt>
                <c:pt idx="1951">
                  <c:v>1952.0</c:v>
                </c:pt>
                <c:pt idx="1952">
                  <c:v>1953.0</c:v>
                </c:pt>
                <c:pt idx="1953">
                  <c:v>1954.0</c:v>
                </c:pt>
                <c:pt idx="1954">
                  <c:v>1955.0</c:v>
                </c:pt>
                <c:pt idx="1955">
                  <c:v>1956.0</c:v>
                </c:pt>
                <c:pt idx="1956">
                  <c:v>1957.0</c:v>
                </c:pt>
                <c:pt idx="1957">
                  <c:v>1958.0</c:v>
                </c:pt>
                <c:pt idx="1958">
                  <c:v>1959.0</c:v>
                </c:pt>
                <c:pt idx="1959">
                  <c:v>1960.0</c:v>
                </c:pt>
                <c:pt idx="1960">
                  <c:v>1961.0</c:v>
                </c:pt>
                <c:pt idx="1961">
                  <c:v>1962.0</c:v>
                </c:pt>
                <c:pt idx="1962">
                  <c:v>1963.0</c:v>
                </c:pt>
                <c:pt idx="1963">
                  <c:v>1964.0</c:v>
                </c:pt>
                <c:pt idx="1964">
                  <c:v>1965.0</c:v>
                </c:pt>
                <c:pt idx="1965">
                  <c:v>1966.0</c:v>
                </c:pt>
                <c:pt idx="1966">
                  <c:v>1967.0</c:v>
                </c:pt>
                <c:pt idx="1967">
                  <c:v>1968.0</c:v>
                </c:pt>
                <c:pt idx="1968">
                  <c:v>1969.0</c:v>
                </c:pt>
                <c:pt idx="1969">
                  <c:v>1970.0</c:v>
                </c:pt>
                <c:pt idx="1970">
                  <c:v>1971.0</c:v>
                </c:pt>
                <c:pt idx="1971">
                  <c:v>1972.0</c:v>
                </c:pt>
                <c:pt idx="1972">
                  <c:v>1973.0</c:v>
                </c:pt>
                <c:pt idx="1973">
                  <c:v>1974.0</c:v>
                </c:pt>
                <c:pt idx="1974">
                  <c:v>1975.0</c:v>
                </c:pt>
                <c:pt idx="1975">
                  <c:v>1976.0</c:v>
                </c:pt>
                <c:pt idx="1976">
                  <c:v>1977.0</c:v>
                </c:pt>
                <c:pt idx="1977">
                  <c:v>1978.0</c:v>
                </c:pt>
                <c:pt idx="1978">
                  <c:v>1979.0</c:v>
                </c:pt>
                <c:pt idx="1979">
                  <c:v>1980.0</c:v>
                </c:pt>
                <c:pt idx="1980">
                  <c:v>1981.0</c:v>
                </c:pt>
                <c:pt idx="1981">
                  <c:v>1982.0</c:v>
                </c:pt>
                <c:pt idx="1982">
                  <c:v>1983.0</c:v>
                </c:pt>
                <c:pt idx="1983">
                  <c:v>1984.0</c:v>
                </c:pt>
                <c:pt idx="1984">
                  <c:v>1985.0</c:v>
                </c:pt>
                <c:pt idx="1985">
                  <c:v>1986.0</c:v>
                </c:pt>
                <c:pt idx="1986">
                  <c:v>1987.0</c:v>
                </c:pt>
                <c:pt idx="1987">
                  <c:v>1988.0</c:v>
                </c:pt>
                <c:pt idx="1988">
                  <c:v>1989.0</c:v>
                </c:pt>
                <c:pt idx="1989">
                  <c:v>1990.0</c:v>
                </c:pt>
                <c:pt idx="1990">
                  <c:v>1991.0</c:v>
                </c:pt>
                <c:pt idx="1991">
                  <c:v>1992.0</c:v>
                </c:pt>
                <c:pt idx="1992">
                  <c:v>1993.0</c:v>
                </c:pt>
                <c:pt idx="1993">
                  <c:v>1994.0</c:v>
                </c:pt>
                <c:pt idx="1994">
                  <c:v>1995.0</c:v>
                </c:pt>
                <c:pt idx="1995">
                  <c:v>1996.0</c:v>
                </c:pt>
                <c:pt idx="1996">
                  <c:v>1997.0</c:v>
                </c:pt>
                <c:pt idx="1997">
                  <c:v>1998.0</c:v>
                </c:pt>
                <c:pt idx="1998">
                  <c:v>1999.0</c:v>
                </c:pt>
                <c:pt idx="1999">
                  <c:v>2000.0</c:v>
                </c:pt>
                <c:pt idx="2000">
                  <c:v>2001.0</c:v>
                </c:pt>
                <c:pt idx="2001">
                  <c:v>2002.0</c:v>
                </c:pt>
                <c:pt idx="2002">
                  <c:v>2003.0</c:v>
                </c:pt>
                <c:pt idx="2003">
                  <c:v>2004.0</c:v>
                </c:pt>
                <c:pt idx="2004">
                  <c:v>2005.0</c:v>
                </c:pt>
                <c:pt idx="2005">
                  <c:v>2006.0</c:v>
                </c:pt>
                <c:pt idx="2006">
                  <c:v>2007.0</c:v>
                </c:pt>
                <c:pt idx="2007">
                  <c:v>2008.0</c:v>
                </c:pt>
                <c:pt idx="2008">
                  <c:v>2009.0</c:v>
                </c:pt>
                <c:pt idx="2009">
                  <c:v>2010.0</c:v>
                </c:pt>
                <c:pt idx="2010">
                  <c:v>2011.0</c:v>
                </c:pt>
                <c:pt idx="2011">
                  <c:v>2012.0</c:v>
                </c:pt>
                <c:pt idx="2012">
                  <c:v>2013.0</c:v>
                </c:pt>
                <c:pt idx="2013">
                  <c:v>2014.0</c:v>
                </c:pt>
                <c:pt idx="2014">
                  <c:v>2015.0</c:v>
                </c:pt>
                <c:pt idx="2015">
                  <c:v>2016.0</c:v>
                </c:pt>
                <c:pt idx="2016">
                  <c:v>2017.0</c:v>
                </c:pt>
                <c:pt idx="2017">
                  <c:v>2018.0</c:v>
                </c:pt>
                <c:pt idx="2018">
                  <c:v>2019.0</c:v>
                </c:pt>
                <c:pt idx="2019">
                  <c:v>2020.0</c:v>
                </c:pt>
                <c:pt idx="2020">
                  <c:v>2021.0</c:v>
                </c:pt>
                <c:pt idx="2021">
                  <c:v>2022.0</c:v>
                </c:pt>
                <c:pt idx="2022">
                  <c:v>2023.0</c:v>
                </c:pt>
                <c:pt idx="2023">
                  <c:v>2024.0</c:v>
                </c:pt>
                <c:pt idx="2024">
                  <c:v>2025.0</c:v>
                </c:pt>
                <c:pt idx="2025">
                  <c:v>2026.0</c:v>
                </c:pt>
                <c:pt idx="2026">
                  <c:v>2027.0</c:v>
                </c:pt>
                <c:pt idx="2027">
                  <c:v>2028.0</c:v>
                </c:pt>
                <c:pt idx="2028">
                  <c:v>2029.0</c:v>
                </c:pt>
                <c:pt idx="2029">
                  <c:v>2030.0</c:v>
                </c:pt>
                <c:pt idx="2030">
                  <c:v>2031.0</c:v>
                </c:pt>
                <c:pt idx="2031">
                  <c:v>2032.0</c:v>
                </c:pt>
                <c:pt idx="2032">
                  <c:v>2033.0</c:v>
                </c:pt>
                <c:pt idx="2033">
                  <c:v>2034.0</c:v>
                </c:pt>
                <c:pt idx="2034">
                  <c:v>2035.0</c:v>
                </c:pt>
                <c:pt idx="2035">
                  <c:v>2036.0</c:v>
                </c:pt>
                <c:pt idx="2036">
                  <c:v>2037.0</c:v>
                </c:pt>
                <c:pt idx="2037">
                  <c:v>2038.0</c:v>
                </c:pt>
                <c:pt idx="2038">
                  <c:v>2039.0</c:v>
                </c:pt>
                <c:pt idx="2039">
                  <c:v>2040.0</c:v>
                </c:pt>
                <c:pt idx="2040">
                  <c:v>2041.0</c:v>
                </c:pt>
                <c:pt idx="2041">
                  <c:v>2042.0</c:v>
                </c:pt>
                <c:pt idx="2042">
                  <c:v>2043.0</c:v>
                </c:pt>
                <c:pt idx="2043">
                  <c:v>2044.0</c:v>
                </c:pt>
                <c:pt idx="2044">
                  <c:v>2045.0</c:v>
                </c:pt>
                <c:pt idx="2045">
                  <c:v>2046.0</c:v>
                </c:pt>
                <c:pt idx="2046">
                  <c:v>2047.0</c:v>
                </c:pt>
                <c:pt idx="2047">
                  <c:v>2048.0</c:v>
                </c:pt>
                <c:pt idx="2048">
                  <c:v>2049.0</c:v>
                </c:pt>
                <c:pt idx="2049">
                  <c:v>2050.0</c:v>
                </c:pt>
                <c:pt idx="2050">
                  <c:v>2051.0</c:v>
                </c:pt>
                <c:pt idx="2051">
                  <c:v>2052.0</c:v>
                </c:pt>
                <c:pt idx="2052">
                  <c:v>2053.0</c:v>
                </c:pt>
                <c:pt idx="2053">
                  <c:v>2054.0</c:v>
                </c:pt>
                <c:pt idx="2054">
                  <c:v>2055.0</c:v>
                </c:pt>
                <c:pt idx="2055">
                  <c:v>2056.0</c:v>
                </c:pt>
                <c:pt idx="2056">
                  <c:v>2057.0</c:v>
                </c:pt>
                <c:pt idx="2057">
                  <c:v>2058.0</c:v>
                </c:pt>
                <c:pt idx="2058">
                  <c:v>2059.0</c:v>
                </c:pt>
                <c:pt idx="2059">
                  <c:v>2060.0</c:v>
                </c:pt>
                <c:pt idx="2060">
                  <c:v>2061.0</c:v>
                </c:pt>
                <c:pt idx="2061">
                  <c:v>2062.0</c:v>
                </c:pt>
                <c:pt idx="2062">
                  <c:v>2063.0</c:v>
                </c:pt>
                <c:pt idx="2063">
                  <c:v>2064.0</c:v>
                </c:pt>
                <c:pt idx="2064">
                  <c:v>2065.0</c:v>
                </c:pt>
                <c:pt idx="2065">
                  <c:v>2066.0</c:v>
                </c:pt>
                <c:pt idx="2066">
                  <c:v>2067.0</c:v>
                </c:pt>
                <c:pt idx="2067">
                  <c:v>2068.0</c:v>
                </c:pt>
                <c:pt idx="2068">
                  <c:v>2069.0</c:v>
                </c:pt>
                <c:pt idx="2069">
                  <c:v>2070.0</c:v>
                </c:pt>
                <c:pt idx="2070">
                  <c:v>2071.0</c:v>
                </c:pt>
                <c:pt idx="2071">
                  <c:v>2072.0</c:v>
                </c:pt>
                <c:pt idx="2072">
                  <c:v>2073.0</c:v>
                </c:pt>
                <c:pt idx="2073">
                  <c:v>2074.0</c:v>
                </c:pt>
                <c:pt idx="2074">
                  <c:v>2075.0</c:v>
                </c:pt>
                <c:pt idx="2075">
                  <c:v>2076.0</c:v>
                </c:pt>
                <c:pt idx="2076">
                  <c:v>2077.0</c:v>
                </c:pt>
                <c:pt idx="2077">
                  <c:v>2078.0</c:v>
                </c:pt>
                <c:pt idx="2078">
                  <c:v>2079.0</c:v>
                </c:pt>
                <c:pt idx="2079">
                  <c:v>2080.0</c:v>
                </c:pt>
                <c:pt idx="2080">
                  <c:v>2081.0</c:v>
                </c:pt>
                <c:pt idx="2081">
                  <c:v>2082.0</c:v>
                </c:pt>
                <c:pt idx="2082">
                  <c:v>2083.0</c:v>
                </c:pt>
                <c:pt idx="2083">
                  <c:v>2084.0</c:v>
                </c:pt>
                <c:pt idx="2084">
                  <c:v>2085.0</c:v>
                </c:pt>
                <c:pt idx="2085">
                  <c:v>2086.0</c:v>
                </c:pt>
                <c:pt idx="2086">
                  <c:v>2087.0</c:v>
                </c:pt>
                <c:pt idx="2087">
                  <c:v>2088.0</c:v>
                </c:pt>
                <c:pt idx="2088">
                  <c:v>2089.0</c:v>
                </c:pt>
                <c:pt idx="2089">
                  <c:v>2090.0</c:v>
                </c:pt>
                <c:pt idx="2090">
                  <c:v>2091.0</c:v>
                </c:pt>
                <c:pt idx="2091">
                  <c:v>2092.0</c:v>
                </c:pt>
                <c:pt idx="2092">
                  <c:v>2093.0</c:v>
                </c:pt>
                <c:pt idx="2093">
                  <c:v>2094.0</c:v>
                </c:pt>
                <c:pt idx="2094">
                  <c:v>2095.0</c:v>
                </c:pt>
                <c:pt idx="2095">
                  <c:v>2096.0</c:v>
                </c:pt>
                <c:pt idx="2096">
                  <c:v>2097.0</c:v>
                </c:pt>
                <c:pt idx="2097">
                  <c:v>2098.0</c:v>
                </c:pt>
                <c:pt idx="2098">
                  <c:v>2099.0</c:v>
                </c:pt>
                <c:pt idx="2099">
                  <c:v>2100.0</c:v>
                </c:pt>
                <c:pt idx="2100">
                  <c:v>2101.0</c:v>
                </c:pt>
                <c:pt idx="2101">
                  <c:v>2102.0</c:v>
                </c:pt>
                <c:pt idx="2102">
                  <c:v>2103.0</c:v>
                </c:pt>
                <c:pt idx="2103">
                  <c:v>2104.0</c:v>
                </c:pt>
                <c:pt idx="2104">
                  <c:v>2105.0</c:v>
                </c:pt>
                <c:pt idx="2105">
                  <c:v>2106.0</c:v>
                </c:pt>
                <c:pt idx="2106">
                  <c:v>2107.0</c:v>
                </c:pt>
                <c:pt idx="2107">
                  <c:v>2108.0</c:v>
                </c:pt>
                <c:pt idx="2108">
                  <c:v>2109.0</c:v>
                </c:pt>
                <c:pt idx="2109">
                  <c:v>2110.0</c:v>
                </c:pt>
                <c:pt idx="2110">
                  <c:v>2111.0</c:v>
                </c:pt>
                <c:pt idx="2111">
                  <c:v>2112.0</c:v>
                </c:pt>
                <c:pt idx="2112">
                  <c:v>2113.0</c:v>
                </c:pt>
                <c:pt idx="2113">
                  <c:v>2114.0</c:v>
                </c:pt>
                <c:pt idx="2114">
                  <c:v>2115.0</c:v>
                </c:pt>
                <c:pt idx="2115">
                  <c:v>2116.0</c:v>
                </c:pt>
                <c:pt idx="2116">
                  <c:v>2117.0</c:v>
                </c:pt>
                <c:pt idx="2117">
                  <c:v>2118.0</c:v>
                </c:pt>
                <c:pt idx="2118">
                  <c:v>2119.0</c:v>
                </c:pt>
                <c:pt idx="2119">
                  <c:v>2120.0</c:v>
                </c:pt>
                <c:pt idx="2120">
                  <c:v>2121.0</c:v>
                </c:pt>
                <c:pt idx="2121">
                  <c:v>2122.0</c:v>
                </c:pt>
                <c:pt idx="2122">
                  <c:v>2123.0</c:v>
                </c:pt>
                <c:pt idx="2123">
                  <c:v>2124.0</c:v>
                </c:pt>
                <c:pt idx="2124">
                  <c:v>2125.0</c:v>
                </c:pt>
                <c:pt idx="2125">
                  <c:v>2126.0</c:v>
                </c:pt>
                <c:pt idx="2126">
                  <c:v>2127.0</c:v>
                </c:pt>
                <c:pt idx="2127">
                  <c:v>2128.0</c:v>
                </c:pt>
                <c:pt idx="2128">
                  <c:v>2129.0</c:v>
                </c:pt>
                <c:pt idx="2129">
                  <c:v>2130.0</c:v>
                </c:pt>
                <c:pt idx="2130">
                  <c:v>2131.0</c:v>
                </c:pt>
                <c:pt idx="2131">
                  <c:v>2132.0</c:v>
                </c:pt>
                <c:pt idx="2132">
                  <c:v>2133.0</c:v>
                </c:pt>
                <c:pt idx="2133">
                  <c:v>2134.0</c:v>
                </c:pt>
                <c:pt idx="2134">
                  <c:v>2135.0</c:v>
                </c:pt>
                <c:pt idx="2135">
                  <c:v>2136.0</c:v>
                </c:pt>
                <c:pt idx="2136">
                  <c:v>2137.0</c:v>
                </c:pt>
                <c:pt idx="2137">
                  <c:v>2138.0</c:v>
                </c:pt>
                <c:pt idx="2138">
                  <c:v>2139.0</c:v>
                </c:pt>
                <c:pt idx="2139">
                  <c:v>2140.0</c:v>
                </c:pt>
                <c:pt idx="2140">
                  <c:v>2141.0</c:v>
                </c:pt>
                <c:pt idx="2141">
                  <c:v>2142.0</c:v>
                </c:pt>
                <c:pt idx="2142">
                  <c:v>2143.0</c:v>
                </c:pt>
                <c:pt idx="2143">
                  <c:v>2144.0</c:v>
                </c:pt>
                <c:pt idx="2144">
                  <c:v>2145.0</c:v>
                </c:pt>
                <c:pt idx="2145">
                  <c:v>2146.0</c:v>
                </c:pt>
                <c:pt idx="2146">
                  <c:v>2147.0</c:v>
                </c:pt>
                <c:pt idx="2147">
                  <c:v>2148.0</c:v>
                </c:pt>
                <c:pt idx="2148">
                  <c:v>2149.0</c:v>
                </c:pt>
                <c:pt idx="2149">
                  <c:v>2150.0</c:v>
                </c:pt>
                <c:pt idx="2150">
                  <c:v>2151.0</c:v>
                </c:pt>
                <c:pt idx="2151">
                  <c:v>2152.0</c:v>
                </c:pt>
                <c:pt idx="2152">
                  <c:v>2153.0</c:v>
                </c:pt>
                <c:pt idx="2153">
                  <c:v>2154.0</c:v>
                </c:pt>
                <c:pt idx="2154">
                  <c:v>2155.0</c:v>
                </c:pt>
                <c:pt idx="2155">
                  <c:v>2156.0</c:v>
                </c:pt>
                <c:pt idx="2156">
                  <c:v>2157.0</c:v>
                </c:pt>
                <c:pt idx="2157">
                  <c:v>2158.0</c:v>
                </c:pt>
                <c:pt idx="2158">
                  <c:v>2159.0</c:v>
                </c:pt>
                <c:pt idx="2159">
                  <c:v>2160.0</c:v>
                </c:pt>
                <c:pt idx="2160">
                  <c:v>2161.0</c:v>
                </c:pt>
                <c:pt idx="2161">
                  <c:v>2162.0</c:v>
                </c:pt>
                <c:pt idx="2162">
                  <c:v>2163.0</c:v>
                </c:pt>
                <c:pt idx="2163">
                  <c:v>2164.0</c:v>
                </c:pt>
                <c:pt idx="2164">
                  <c:v>2165.0</c:v>
                </c:pt>
                <c:pt idx="2165">
                  <c:v>2166.0</c:v>
                </c:pt>
                <c:pt idx="2166">
                  <c:v>2167.0</c:v>
                </c:pt>
                <c:pt idx="2167">
                  <c:v>2168.0</c:v>
                </c:pt>
                <c:pt idx="2168">
                  <c:v>2169.0</c:v>
                </c:pt>
                <c:pt idx="2169">
                  <c:v>2170.0</c:v>
                </c:pt>
                <c:pt idx="2170">
                  <c:v>2171.0</c:v>
                </c:pt>
                <c:pt idx="2171">
                  <c:v>2172.0</c:v>
                </c:pt>
                <c:pt idx="2172">
                  <c:v>2173.0</c:v>
                </c:pt>
                <c:pt idx="2173">
                  <c:v>2174.0</c:v>
                </c:pt>
                <c:pt idx="2174">
                  <c:v>2175.0</c:v>
                </c:pt>
                <c:pt idx="2175">
                  <c:v>2176.0</c:v>
                </c:pt>
                <c:pt idx="2176">
                  <c:v>2177.0</c:v>
                </c:pt>
                <c:pt idx="2177">
                  <c:v>2178.0</c:v>
                </c:pt>
                <c:pt idx="2178">
                  <c:v>2179.0</c:v>
                </c:pt>
                <c:pt idx="2179">
                  <c:v>2180.0</c:v>
                </c:pt>
                <c:pt idx="2180">
                  <c:v>2181.0</c:v>
                </c:pt>
                <c:pt idx="2181">
                  <c:v>2182.0</c:v>
                </c:pt>
                <c:pt idx="2182">
                  <c:v>2183.0</c:v>
                </c:pt>
                <c:pt idx="2183">
                  <c:v>2184.0</c:v>
                </c:pt>
                <c:pt idx="2184">
                  <c:v>2185.0</c:v>
                </c:pt>
                <c:pt idx="2185">
                  <c:v>2186.0</c:v>
                </c:pt>
                <c:pt idx="2186">
                  <c:v>2187.0</c:v>
                </c:pt>
                <c:pt idx="2187">
                  <c:v>2188.0</c:v>
                </c:pt>
                <c:pt idx="2188">
                  <c:v>2189.0</c:v>
                </c:pt>
                <c:pt idx="2189">
                  <c:v>2190.0</c:v>
                </c:pt>
                <c:pt idx="2190">
                  <c:v>2191.0</c:v>
                </c:pt>
                <c:pt idx="2191">
                  <c:v>2192.0</c:v>
                </c:pt>
                <c:pt idx="2192">
                  <c:v>2193.0</c:v>
                </c:pt>
                <c:pt idx="2193">
                  <c:v>2194.0</c:v>
                </c:pt>
                <c:pt idx="2194">
                  <c:v>2195.0</c:v>
                </c:pt>
                <c:pt idx="2195">
                  <c:v>2196.0</c:v>
                </c:pt>
                <c:pt idx="2196">
                  <c:v>2197.0</c:v>
                </c:pt>
                <c:pt idx="2197">
                  <c:v>2198.0</c:v>
                </c:pt>
                <c:pt idx="2198">
                  <c:v>2199.0</c:v>
                </c:pt>
                <c:pt idx="2199">
                  <c:v>2200.0</c:v>
                </c:pt>
                <c:pt idx="2200">
                  <c:v>2201.0</c:v>
                </c:pt>
                <c:pt idx="2201">
                  <c:v>2202.0</c:v>
                </c:pt>
                <c:pt idx="2202">
                  <c:v>2203.0</c:v>
                </c:pt>
                <c:pt idx="2203">
                  <c:v>2204.0</c:v>
                </c:pt>
                <c:pt idx="2204">
                  <c:v>2205.0</c:v>
                </c:pt>
                <c:pt idx="2205">
                  <c:v>2206.0</c:v>
                </c:pt>
                <c:pt idx="2206">
                  <c:v>2207.0</c:v>
                </c:pt>
                <c:pt idx="2207">
                  <c:v>2208.0</c:v>
                </c:pt>
                <c:pt idx="2208">
                  <c:v>2209.0</c:v>
                </c:pt>
                <c:pt idx="2209">
                  <c:v>2210.0</c:v>
                </c:pt>
                <c:pt idx="2210">
                  <c:v>2211.0</c:v>
                </c:pt>
                <c:pt idx="2211">
                  <c:v>2212.0</c:v>
                </c:pt>
                <c:pt idx="2212">
                  <c:v>2213.0</c:v>
                </c:pt>
                <c:pt idx="2213">
                  <c:v>2214.0</c:v>
                </c:pt>
                <c:pt idx="2214">
                  <c:v>2215.0</c:v>
                </c:pt>
                <c:pt idx="2215">
                  <c:v>2216.0</c:v>
                </c:pt>
                <c:pt idx="2216">
                  <c:v>2217.0</c:v>
                </c:pt>
                <c:pt idx="2217">
                  <c:v>2218.0</c:v>
                </c:pt>
                <c:pt idx="2218">
                  <c:v>2219.0</c:v>
                </c:pt>
                <c:pt idx="2219">
                  <c:v>2220.0</c:v>
                </c:pt>
                <c:pt idx="2220">
                  <c:v>2221.0</c:v>
                </c:pt>
                <c:pt idx="2221">
                  <c:v>2222.0</c:v>
                </c:pt>
                <c:pt idx="2222">
                  <c:v>2223.0</c:v>
                </c:pt>
                <c:pt idx="2223">
                  <c:v>2224.0</c:v>
                </c:pt>
                <c:pt idx="2224">
                  <c:v>2225.0</c:v>
                </c:pt>
                <c:pt idx="2225">
                  <c:v>2226.0</c:v>
                </c:pt>
                <c:pt idx="2226">
                  <c:v>2227.0</c:v>
                </c:pt>
                <c:pt idx="2227">
                  <c:v>2228.0</c:v>
                </c:pt>
                <c:pt idx="2228">
                  <c:v>2229.0</c:v>
                </c:pt>
                <c:pt idx="2229">
                  <c:v>2230.0</c:v>
                </c:pt>
                <c:pt idx="2230">
                  <c:v>2231.0</c:v>
                </c:pt>
                <c:pt idx="2231">
                  <c:v>2232.0</c:v>
                </c:pt>
                <c:pt idx="2232">
                  <c:v>2233.0</c:v>
                </c:pt>
                <c:pt idx="2233">
                  <c:v>2234.0</c:v>
                </c:pt>
                <c:pt idx="2234">
                  <c:v>2235.0</c:v>
                </c:pt>
                <c:pt idx="2235">
                  <c:v>2236.0</c:v>
                </c:pt>
                <c:pt idx="2236">
                  <c:v>2237.0</c:v>
                </c:pt>
                <c:pt idx="2237">
                  <c:v>2238.0</c:v>
                </c:pt>
                <c:pt idx="2238">
                  <c:v>2239.0</c:v>
                </c:pt>
                <c:pt idx="2239">
                  <c:v>2240.0</c:v>
                </c:pt>
                <c:pt idx="2240">
                  <c:v>2241.0</c:v>
                </c:pt>
                <c:pt idx="2241">
                  <c:v>2242.0</c:v>
                </c:pt>
                <c:pt idx="2242">
                  <c:v>2243.0</c:v>
                </c:pt>
                <c:pt idx="2243">
                  <c:v>2244.0</c:v>
                </c:pt>
                <c:pt idx="2244">
                  <c:v>2245.0</c:v>
                </c:pt>
                <c:pt idx="2245">
                  <c:v>2246.0</c:v>
                </c:pt>
                <c:pt idx="2246">
                  <c:v>2247.0</c:v>
                </c:pt>
                <c:pt idx="2247">
                  <c:v>2248.0</c:v>
                </c:pt>
                <c:pt idx="2248">
                  <c:v>2249.0</c:v>
                </c:pt>
                <c:pt idx="2249">
                  <c:v>2250.0</c:v>
                </c:pt>
                <c:pt idx="2250">
                  <c:v>2251.0</c:v>
                </c:pt>
                <c:pt idx="2251">
                  <c:v>2252.0</c:v>
                </c:pt>
                <c:pt idx="2252">
                  <c:v>2253.0</c:v>
                </c:pt>
                <c:pt idx="2253">
                  <c:v>2254.0</c:v>
                </c:pt>
                <c:pt idx="2254">
                  <c:v>2255.0</c:v>
                </c:pt>
                <c:pt idx="2255">
                  <c:v>2256.0</c:v>
                </c:pt>
                <c:pt idx="2256">
                  <c:v>2257.0</c:v>
                </c:pt>
                <c:pt idx="2257">
                  <c:v>2258.0</c:v>
                </c:pt>
                <c:pt idx="2258">
                  <c:v>2259.0</c:v>
                </c:pt>
                <c:pt idx="2259">
                  <c:v>2260.0</c:v>
                </c:pt>
                <c:pt idx="2260">
                  <c:v>2261.0</c:v>
                </c:pt>
                <c:pt idx="2261">
                  <c:v>2262.0</c:v>
                </c:pt>
                <c:pt idx="2262">
                  <c:v>2263.0</c:v>
                </c:pt>
                <c:pt idx="2263">
                  <c:v>2264.0</c:v>
                </c:pt>
                <c:pt idx="2264">
                  <c:v>2265.0</c:v>
                </c:pt>
                <c:pt idx="2265">
                  <c:v>2266.0</c:v>
                </c:pt>
                <c:pt idx="2266">
                  <c:v>2267.0</c:v>
                </c:pt>
                <c:pt idx="2267">
                  <c:v>2268.0</c:v>
                </c:pt>
                <c:pt idx="2268">
                  <c:v>2269.0</c:v>
                </c:pt>
                <c:pt idx="2269">
                  <c:v>2270.0</c:v>
                </c:pt>
                <c:pt idx="2270">
                  <c:v>2271.0</c:v>
                </c:pt>
                <c:pt idx="2271">
                  <c:v>2272.0</c:v>
                </c:pt>
                <c:pt idx="2272">
                  <c:v>2273.0</c:v>
                </c:pt>
                <c:pt idx="2273">
                  <c:v>2274.0</c:v>
                </c:pt>
                <c:pt idx="2274">
                  <c:v>2275.0</c:v>
                </c:pt>
                <c:pt idx="2275">
                  <c:v>2276.0</c:v>
                </c:pt>
                <c:pt idx="2276">
                  <c:v>2277.0</c:v>
                </c:pt>
                <c:pt idx="2277">
                  <c:v>2278.0</c:v>
                </c:pt>
                <c:pt idx="2278">
                  <c:v>2279.0</c:v>
                </c:pt>
                <c:pt idx="2279">
                  <c:v>2280.0</c:v>
                </c:pt>
                <c:pt idx="2280">
                  <c:v>2281.0</c:v>
                </c:pt>
                <c:pt idx="2281">
                  <c:v>2282.0</c:v>
                </c:pt>
                <c:pt idx="2282">
                  <c:v>2283.0</c:v>
                </c:pt>
                <c:pt idx="2283">
                  <c:v>2284.0</c:v>
                </c:pt>
                <c:pt idx="2284">
                  <c:v>2285.0</c:v>
                </c:pt>
                <c:pt idx="2285">
                  <c:v>2286.0</c:v>
                </c:pt>
                <c:pt idx="2286">
                  <c:v>2287.0</c:v>
                </c:pt>
                <c:pt idx="2287">
                  <c:v>2288.0</c:v>
                </c:pt>
                <c:pt idx="2288">
                  <c:v>2289.0</c:v>
                </c:pt>
                <c:pt idx="2289">
                  <c:v>2290.0</c:v>
                </c:pt>
                <c:pt idx="2290">
                  <c:v>2291.0</c:v>
                </c:pt>
                <c:pt idx="2291">
                  <c:v>2292.0</c:v>
                </c:pt>
                <c:pt idx="2292">
                  <c:v>2293.0</c:v>
                </c:pt>
                <c:pt idx="2293">
                  <c:v>2294.0</c:v>
                </c:pt>
                <c:pt idx="2294">
                  <c:v>2295.0</c:v>
                </c:pt>
                <c:pt idx="2295">
                  <c:v>2296.0</c:v>
                </c:pt>
                <c:pt idx="2296">
                  <c:v>2297.0</c:v>
                </c:pt>
                <c:pt idx="2297">
                  <c:v>2298.0</c:v>
                </c:pt>
                <c:pt idx="2298">
                  <c:v>2299.0</c:v>
                </c:pt>
                <c:pt idx="2299">
                  <c:v>2300.0</c:v>
                </c:pt>
                <c:pt idx="2300">
                  <c:v>2301.0</c:v>
                </c:pt>
                <c:pt idx="2301">
                  <c:v>2302.0</c:v>
                </c:pt>
                <c:pt idx="2302">
                  <c:v>2303.0</c:v>
                </c:pt>
                <c:pt idx="2303">
                  <c:v>2304.0</c:v>
                </c:pt>
                <c:pt idx="2304">
                  <c:v>2305.0</c:v>
                </c:pt>
                <c:pt idx="2305">
                  <c:v>2306.0</c:v>
                </c:pt>
                <c:pt idx="2306">
                  <c:v>2307.0</c:v>
                </c:pt>
                <c:pt idx="2307">
                  <c:v>2308.0</c:v>
                </c:pt>
                <c:pt idx="2308">
                  <c:v>2309.0</c:v>
                </c:pt>
                <c:pt idx="2309">
                  <c:v>2310.0</c:v>
                </c:pt>
                <c:pt idx="2310">
                  <c:v>2311.0</c:v>
                </c:pt>
                <c:pt idx="2311">
                  <c:v>2312.0</c:v>
                </c:pt>
                <c:pt idx="2312">
                  <c:v>2313.0</c:v>
                </c:pt>
                <c:pt idx="2313">
                  <c:v>2314.0</c:v>
                </c:pt>
                <c:pt idx="2314">
                  <c:v>2315.0</c:v>
                </c:pt>
                <c:pt idx="2315">
                  <c:v>2316.0</c:v>
                </c:pt>
                <c:pt idx="2316">
                  <c:v>2317.0</c:v>
                </c:pt>
                <c:pt idx="2317">
                  <c:v>2318.0</c:v>
                </c:pt>
                <c:pt idx="2318">
                  <c:v>2319.0</c:v>
                </c:pt>
                <c:pt idx="2319">
                  <c:v>2320.0</c:v>
                </c:pt>
                <c:pt idx="2320">
                  <c:v>2321.0</c:v>
                </c:pt>
                <c:pt idx="2321">
                  <c:v>2322.0</c:v>
                </c:pt>
                <c:pt idx="2322">
                  <c:v>2323.0</c:v>
                </c:pt>
                <c:pt idx="2323">
                  <c:v>2324.0</c:v>
                </c:pt>
                <c:pt idx="2324">
                  <c:v>2325.0</c:v>
                </c:pt>
                <c:pt idx="2325">
                  <c:v>2326.0</c:v>
                </c:pt>
                <c:pt idx="2326">
                  <c:v>2327.0</c:v>
                </c:pt>
                <c:pt idx="2327">
                  <c:v>2328.0</c:v>
                </c:pt>
                <c:pt idx="2328">
                  <c:v>2329.0</c:v>
                </c:pt>
                <c:pt idx="2329">
                  <c:v>2330.0</c:v>
                </c:pt>
                <c:pt idx="2330">
                  <c:v>2331.0</c:v>
                </c:pt>
                <c:pt idx="2331">
                  <c:v>2332.0</c:v>
                </c:pt>
                <c:pt idx="2332">
                  <c:v>2333.0</c:v>
                </c:pt>
                <c:pt idx="2333">
                  <c:v>2334.0</c:v>
                </c:pt>
                <c:pt idx="2334">
                  <c:v>2335.0</c:v>
                </c:pt>
                <c:pt idx="2335">
                  <c:v>2336.0</c:v>
                </c:pt>
                <c:pt idx="2336">
                  <c:v>2337.0</c:v>
                </c:pt>
                <c:pt idx="2337">
                  <c:v>2338.0</c:v>
                </c:pt>
                <c:pt idx="2338">
                  <c:v>2339.0</c:v>
                </c:pt>
                <c:pt idx="2339">
                  <c:v>2340.0</c:v>
                </c:pt>
                <c:pt idx="2340">
                  <c:v>2341.0</c:v>
                </c:pt>
                <c:pt idx="2341">
                  <c:v>2342.0</c:v>
                </c:pt>
                <c:pt idx="2342">
                  <c:v>2343.0</c:v>
                </c:pt>
                <c:pt idx="2343">
                  <c:v>2344.0</c:v>
                </c:pt>
                <c:pt idx="2344">
                  <c:v>2345.0</c:v>
                </c:pt>
                <c:pt idx="2345">
                  <c:v>2346.0</c:v>
                </c:pt>
                <c:pt idx="2346">
                  <c:v>2347.0</c:v>
                </c:pt>
                <c:pt idx="2347">
                  <c:v>2348.0</c:v>
                </c:pt>
                <c:pt idx="2348">
                  <c:v>2349.0</c:v>
                </c:pt>
                <c:pt idx="2349">
                  <c:v>2350.0</c:v>
                </c:pt>
                <c:pt idx="2350">
                  <c:v>2351.0</c:v>
                </c:pt>
                <c:pt idx="2351">
                  <c:v>2352.0</c:v>
                </c:pt>
                <c:pt idx="2352">
                  <c:v>2353.0</c:v>
                </c:pt>
                <c:pt idx="2353">
                  <c:v>2354.0</c:v>
                </c:pt>
                <c:pt idx="2354">
                  <c:v>2355.0</c:v>
                </c:pt>
                <c:pt idx="2355">
                  <c:v>2356.0</c:v>
                </c:pt>
                <c:pt idx="2356">
                  <c:v>2357.0</c:v>
                </c:pt>
                <c:pt idx="2357">
                  <c:v>2358.0</c:v>
                </c:pt>
                <c:pt idx="2358">
                  <c:v>2359.0</c:v>
                </c:pt>
                <c:pt idx="2359">
                  <c:v>2360.0</c:v>
                </c:pt>
                <c:pt idx="2360">
                  <c:v>2361.0</c:v>
                </c:pt>
                <c:pt idx="2361">
                  <c:v>2362.0</c:v>
                </c:pt>
                <c:pt idx="2362">
                  <c:v>2363.0</c:v>
                </c:pt>
                <c:pt idx="2363">
                  <c:v>2364.0</c:v>
                </c:pt>
                <c:pt idx="2364">
                  <c:v>2365.0</c:v>
                </c:pt>
                <c:pt idx="2365">
                  <c:v>2366.0</c:v>
                </c:pt>
                <c:pt idx="2366">
                  <c:v>2367.0</c:v>
                </c:pt>
                <c:pt idx="2367">
                  <c:v>2368.0</c:v>
                </c:pt>
                <c:pt idx="2368">
                  <c:v>2369.0</c:v>
                </c:pt>
                <c:pt idx="2369">
                  <c:v>2370.0</c:v>
                </c:pt>
                <c:pt idx="2370">
                  <c:v>2371.0</c:v>
                </c:pt>
                <c:pt idx="2371">
                  <c:v>2372.0</c:v>
                </c:pt>
                <c:pt idx="2372">
                  <c:v>2373.0</c:v>
                </c:pt>
                <c:pt idx="2373">
                  <c:v>2374.0</c:v>
                </c:pt>
                <c:pt idx="2374">
                  <c:v>2375.0</c:v>
                </c:pt>
                <c:pt idx="2375">
                  <c:v>2376.0</c:v>
                </c:pt>
                <c:pt idx="2376">
                  <c:v>2377.0</c:v>
                </c:pt>
                <c:pt idx="2377">
                  <c:v>2378.0</c:v>
                </c:pt>
                <c:pt idx="2378">
                  <c:v>2379.0</c:v>
                </c:pt>
                <c:pt idx="2379">
                  <c:v>2380.0</c:v>
                </c:pt>
                <c:pt idx="2380">
                  <c:v>2381.0</c:v>
                </c:pt>
                <c:pt idx="2381">
                  <c:v>2382.0</c:v>
                </c:pt>
                <c:pt idx="2382">
                  <c:v>2383.0</c:v>
                </c:pt>
                <c:pt idx="2383">
                  <c:v>2384.0</c:v>
                </c:pt>
                <c:pt idx="2384">
                  <c:v>2385.0</c:v>
                </c:pt>
                <c:pt idx="2385">
                  <c:v>2386.0</c:v>
                </c:pt>
                <c:pt idx="2386">
                  <c:v>2387.0</c:v>
                </c:pt>
                <c:pt idx="2387">
                  <c:v>2388.0</c:v>
                </c:pt>
                <c:pt idx="2388">
                  <c:v>2389.0</c:v>
                </c:pt>
                <c:pt idx="2389">
                  <c:v>2390.0</c:v>
                </c:pt>
                <c:pt idx="2390">
                  <c:v>2391.0</c:v>
                </c:pt>
                <c:pt idx="2391">
                  <c:v>2392.0</c:v>
                </c:pt>
                <c:pt idx="2392">
                  <c:v>2393.0</c:v>
                </c:pt>
                <c:pt idx="2393">
                  <c:v>2394.0</c:v>
                </c:pt>
                <c:pt idx="2394">
                  <c:v>2395.0</c:v>
                </c:pt>
                <c:pt idx="2395">
                  <c:v>2396.0</c:v>
                </c:pt>
                <c:pt idx="2396">
                  <c:v>2397.0</c:v>
                </c:pt>
                <c:pt idx="2397">
                  <c:v>2398.0</c:v>
                </c:pt>
                <c:pt idx="2398">
                  <c:v>2399.0</c:v>
                </c:pt>
                <c:pt idx="2399">
                  <c:v>2400.0</c:v>
                </c:pt>
                <c:pt idx="2400">
                  <c:v>2401.0</c:v>
                </c:pt>
                <c:pt idx="2401">
                  <c:v>2402.0</c:v>
                </c:pt>
                <c:pt idx="2402">
                  <c:v>2403.0</c:v>
                </c:pt>
                <c:pt idx="2403">
                  <c:v>2404.0</c:v>
                </c:pt>
                <c:pt idx="2404">
                  <c:v>2405.0</c:v>
                </c:pt>
                <c:pt idx="2405">
                  <c:v>2406.0</c:v>
                </c:pt>
                <c:pt idx="2406">
                  <c:v>2407.0</c:v>
                </c:pt>
                <c:pt idx="2407">
                  <c:v>2408.0</c:v>
                </c:pt>
                <c:pt idx="2408">
                  <c:v>2409.0</c:v>
                </c:pt>
                <c:pt idx="2409">
                  <c:v>2410.0</c:v>
                </c:pt>
                <c:pt idx="2410">
                  <c:v>2411.0</c:v>
                </c:pt>
                <c:pt idx="2411">
                  <c:v>2412.0</c:v>
                </c:pt>
                <c:pt idx="2412">
                  <c:v>2413.0</c:v>
                </c:pt>
                <c:pt idx="2413">
                  <c:v>2414.0</c:v>
                </c:pt>
                <c:pt idx="2414">
                  <c:v>2415.0</c:v>
                </c:pt>
                <c:pt idx="2415">
                  <c:v>2416.0</c:v>
                </c:pt>
                <c:pt idx="2416">
                  <c:v>2417.0</c:v>
                </c:pt>
                <c:pt idx="2417">
                  <c:v>2418.0</c:v>
                </c:pt>
                <c:pt idx="2418">
                  <c:v>2419.0</c:v>
                </c:pt>
                <c:pt idx="2419">
                  <c:v>2420.0</c:v>
                </c:pt>
                <c:pt idx="2420">
                  <c:v>2421.0</c:v>
                </c:pt>
                <c:pt idx="2421">
                  <c:v>2422.0</c:v>
                </c:pt>
                <c:pt idx="2422">
                  <c:v>2423.0</c:v>
                </c:pt>
                <c:pt idx="2423">
                  <c:v>2424.0</c:v>
                </c:pt>
                <c:pt idx="2424">
                  <c:v>2425.0</c:v>
                </c:pt>
                <c:pt idx="2425">
                  <c:v>2426.0</c:v>
                </c:pt>
                <c:pt idx="2426">
                  <c:v>2427.0</c:v>
                </c:pt>
                <c:pt idx="2427">
                  <c:v>2428.0</c:v>
                </c:pt>
                <c:pt idx="2428">
                  <c:v>2429.0</c:v>
                </c:pt>
                <c:pt idx="2429">
                  <c:v>2430.0</c:v>
                </c:pt>
                <c:pt idx="2430">
                  <c:v>2431.0</c:v>
                </c:pt>
                <c:pt idx="2431">
                  <c:v>2432.0</c:v>
                </c:pt>
                <c:pt idx="2432">
                  <c:v>2433.0</c:v>
                </c:pt>
                <c:pt idx="2433">
                  <c:v>2434.0</c:v>
                </c:pt>
                <c:pt idx="2434">
                  <c:v>2435.0</c:v>
                </c:pt>
                <c:pt idx="2435">
                  <c:v>2436.0</c:v>
                </c:pt>
                <c:pt idx="2436">
                  <c:v>2437.0</c:v>
                </c:pt>
                <c:pt idx="2437">
                  <c:v>2438.0</c:v>
                </c:pt>
                <c:pt idx="2438">
                  <c:v>2439.0</c:v>
                </c:pt>
                <c:pt idx="2439">
                  <c:v>2440.0</c:v>
                </c:pt>
                <c:pt idx="2440">
                  <c:v>2441.0</c:v>
                </c:pt>
                <c:pt idx="2441">
                  <c:v>2442.0</c:v>
                </c:pt>
                <c:pt idx="2442">
                  <c:v>2443.0</c:v>
                </c:pt>
                <c:pt idx="2443">
                  <c:v>2444.0</c:v>
                </c:pt>
                <c:pt idx="2444">
                  <c:v>2445.0</c:v>
                </c:pt>
                <c:pt idx="2445">
                  <c:v>2446.0</c:v>
                </c:pt>
                <c:pt idx="2446">
                  <c:v>2447.0</c:v>
                </c:pt>
                <c:pt idx="2447">
                  <c:v>2448.0</c:v>
                </c:pt>
                <c:pt idx="2448">
                  <c:v>2449.0</c:v>
                </c:pt>
                <c:pt idx="2449">
                  <c:v>2450.0</c:v>
                </c:pt>
                <c:pt idx="2450">
                  <c:v>2451.0</c:v>
                </c:pt>
                <c:pt idx="2451">
                  <c:v>2452.0</c:v>
                </c:pt>
                <c:pt idx="2452">
                  <c:v>2453.0</c:v>
                </c:pt>
                <c:pt idx="2453">
                  <c:v>2454.0</c:v>
                </c:pt>
                <c:pt idx="2454">
                  <c:v>2455.0</c:v>
                </c:pt>
                <c:pt idx="2455">
                  <c:v>2456.0</c:v>
                </c:pt>
                <c:pt idx="2456">
                  <c:v>2457.0</c:v>
                </c:pt>
                <c:pt idx="2457">
                  <c:v>2458.0</c:v>
                </c:pt>
                <c:pt idx="2458">
                  <c:v>2459.0</c:v>
                </c:pt>
                <c:pt idx="2459">
                  <c:v>2460.0</c:v>
                </c:pt>
                <c:pt idx="2460">
                  <c:v>2461.0</c:v>
                </c:pt>
                <c:pt idx="2461">
                  <c:v>2462.0</c:v>
                </c:pt>
                <c:pt idx="2462">
                  <c:v>2463.0</c:v>
                </c:pt>
                <c:pt idx="2463">
                  <c:v>2464.0</c:v>
                </c:pt>
                <c:pt idx="2464">
                  <c:v>2465.0</c:v>
                </c:pt>
                <c:pt idx="2465">
                  <c:v>2466.0</c:v>
                </c:pt>
                <c:pt idx="2466">
                  <c:v>2467.0</c:v>
                </c:pt>
                <c:pt idx="2467">
                  <c:v>2468.0</c:v>
                </c:pt>
                <c:pt idx="2468">
                  <c:v>2469.0</c:v>
                </c:pt>
                <c:pt idx="2469">
                  <c:v>2470.0</c:v>
                </c:pt>
                <c:pt idx="2470">
                  <c:v>2471.0</c:v>
                </c:pt>
                <c:pt idx="2471">
                  <c:v>2472.0</c:v>
                </c:pt>
                <c:pt idx="2472">
                  <c:v>2473.0</c:v>
                </c:pt>
                <c:pt idx="2473">
                  <c:v>2474.0</c:v>
                </c:pt>
                <c:pt idx="2474">
                  <c:v>2475.0</c:v>
                </c:pt>
                <c:pt idx="2475">
                  <c:v>2476.0</c:v>
                </c:pt>
                <c:pt idx="2476">
                  <c:v>2477.0</c:v>
                </c:pt>
                <c:pt idx="2477">
                  <c:v>2478.0</c:v>
                </c:pt>
                <c:pt idx="2478">
                  <c:v>2479.0</c:v>
                </c:pt>
                <c:pt idx="2479">
                  <c:v>2480.0</c:v>
                </c:pt>
                <c:pt idx="2480">
                  <c:v>2481.0</c:v>
                </c:pt>
                <c:pt idx="2481">
                  <c:v>2482.0</c:v>
                </c:pt>
                <c:pt idx="2482">
                  <c:v>2483.0</c:v>
                </c:pt>
                <c:pt idx="2483">
                  <c:v>2484.0</c:v>
                </c:pt>
                <c:pt idx="2484">
                  <c:v>2485.0</c:v>
                </c:pt>
                <c:pt idx="2485">
                  <c:v>2486.0</c:v>
                </c:pt>
                <c:pt idx="2486">
                  <c:v>2487.0</c:v>
                </c:pt>
                <c:pt idx="2487">
                  <c:v>2488.0</c:v>
                </c:pt>
                <c:pt idx="2488">
                  <c:v>2489.0</c:v>
                </c:pt>
                <c:pt idx="2489">
                  <c:v>2490.0</c:v>
                </c:pt>
                <c:pt idx="2490">
                  <c:v>2491.0</c:v>
                </c:pt>
                <c:pt idx="2491">
                  <c:v>2492.0</c:v>
                </c:pt>
                <c:pt idx="2492">
                  <c:v>2493.0</c:v>
                </c:pt>
                <c:pt idx="2493">
                  <c:v>2494.0</c:v>
                </c:pt>
                <c:pt idx="2494">
                  <c:v>2495.0</c:v>
                </c:pt>
                <c:pt idx="2495">
                  <c:v>2496.0</c:v>
                </c:pt>
                <c:pt idx="2496">
                  <c:v>2497.0</c:v>
                </c:pt>
                <c:pt idx="2497">
                  <c:v>2498.0</c:v>
                </c:pt>
                <c:pt idx="2498">
                  <c:v>2499.0</c:v>
                </c:pt>
                <c:pt idx="2499">
                  <c:v>2500.0</c:v>
                </c:pt>
                <c:pt idx="2500">
                  <c:v>2501.0</c:v>
                </c:pt>
                <c:pt idx="2501">
                  <c:v>2502.0</c:v>
                </c:pt>
                <c:pt idx="2502">
                  <c:v>2503.0</c:v>
                </c:pt>
                <c:pt idx="2503">
                  <c:v>2504.0</c:v>
                </c:pt>
                <c:pt idx="2504">
                  <c:v>2505.0</c:v>
                </c:pt>
                <c:pt idx="2505">
                  <c:v>2506.0</c:v>
                </c:pt>
                <c:pt idx="2506">
                  <c:v>2507.0</c:v>
                </c:pt>
                <c:pt idx="2507">
                  <c:v>2508.0</c:v>
                </c:pt>
                <c:pt idx="2508">
                  <c:v>2509.0</c:v>
                </c:pt>
                <c:pt idx="2509">
                  <c:v>2510.0</c:v>
                </c:pt>
                <c:pt idx="2510">
                  <c:v>2511.0</c:v>
                </c:pt>
                <c:pt idx="2511">
                  <c:v>2512.0</c:v>
                </c:pt>
                <c:pt idx="2512">
                  <c:v>2513.0</c:v>
                </c:pt>
                <c:pt idx="2513">
                  <c:v>2514.0</c:v>
                </c:pt>
                <c:pt idx="2514">
                  <c:v>2515.0</c:v>
                </c:pt>
                <c:pt idx="2515">
                  <c:v>2516.0</c:v>
                </c:pt>
                <c:pt idx="2516">
                  <c:v>2517.0</c:v>
                </c:pt>
                <c:pt idx="2517">
                  <c:v>2518.0</c:v>
                </c:pt>
                <c:pt idx="2518">
                  <c:v>2519.0</c:v>
                </c:pt>
                <c:pt idx="2519">
                  <c:v>2520.0</c:v>
                </c:pt>
                <c:pt idx="2520">
                  <c:v>2521.0</c:v>
                </c:pt>
                <c:pt idx="2521">
                  <c:v>2522.0</c:v>
                </c:pt>
                <c:pt idx="2522">
                  <c:v>2523.0</c:v>
                </c:pt>
                <c:pt idx="2523">
                  <c:v>2524.0</c:v>
                </c:pt>
                <c:pt idx="2524">
                  <c:v>2525.0</c:v>
                </c:pt>
                <c:pt idx="2525">
                  <c:v>2526.0</c:v>
                </c:pt>
                <c:pt idx="2526">
                  <c:v>2527.0</c:v>
                </c:pt>
                <c:pt idx="2527">
                  <c:v>2528.0</c:v>
                </c:pt>
                <c:pt idx="2528">
                  <c:v>2529.0</c:v>
                </c:pt>
                <c:pt idx="2529">
                  <c:v>2530.0</c:v>
                </c:pt>
                <c:pt idx="2530">
                  <c:v>2531.0</c:v>
                </c:pt>
                <c:pt idx="2531">
                  <c:v>2532.0</c:v>
                </c:pt>
                <c:pt idx="2532">
                  <c:v>2533.0</c:v>
                </c:pt>
                <c:pt idx="2533">
                  <c:v>2534.0</c:v>
                </c:pt>
                <c:pt idx="2534">
                  <c:v>2535.0</c:v>
                </c:pt>
                <c:pt idx="2535">
                  <c:v>2536.0</c:v>
                </c:pt>
                <c:pt idx="2536">
                  <c:v>2537.0</c:v>
                </c:pt>
                <c:pt idx="2537">
                  <c:v>2538.0</c:v>
                </c:pt>
                <c:pt idx="2538">
                  <c:v>2539.0</c:v>
                </c:pt>
                <c:pt idx="2539">
                  <c:v>2540.0</c:v>
                </c:pt>
                <c:pt idx="2540">
                  <c:v>2541.0</c:v>
                </c:pt>
                <c:pt idx="2541">
                  <c:v>2542.0</c:v>
                </c:pt>
                <c:pt idx="2542">
                  <c:v>2543.0</c:v>
                </c:pt>
                <c:pt idx="2543">
                  <c:v>2544.0</c:v>
                </c:pt>
                <c:pt idx="2544">
                  <c:v>2545.0</c:v>
                </c:pt>
                <c:pt idx="2545">
                  <c:v>2546.0</c:v>
                </c:pt>
                <c:pt idx="2546">
                  <c:v>2547.0</c:v>
                </c:pt>
                <c:pt idx="2547">
                  <c:v>2548.0</c:v>
                </c:pt>
                <c:pt idx="2548">
                  <c:v>2549.0</c:v>
                </c:pt>
                <c:pt idx="2549">
                  <c:v>2550.0</c:v>
                </c:pt>
                <c:pt idx="2550">
                  <c:v>2551.0</c:v>
                </c:pt>
                <c:pt idx="2551">
                  <c:v>2552.0</c:v>
                </c:pt>
                <c:pt idx="2552">
                  <c:v>2553.0</c:v>
                </c:pt>
                <c:pt idx="2553">
                  <c:v>2554.0</c:v>
                </c:pt>
                <c:pt idx="2554">
                  <c:v>2555.0</c:v>
                </c:pt>
                <c:pt idx="2555">
                  <c:v>2556.0</c:v>
                </c:pt>
                <c:pt idx="2556">
                  <c:v>2557.0</c:v>
                </c:pt>
                <c:pt idx="2557">
                  <c:v>2558.0</c:v>
                </c:pt>
                <c:pt idx="2558">
                  <c:v>2559.0</c:v>
                </c:pt>
                <c:pt idx="2559">
                  <c:v>2560.0</c:v>
                </c:pt>
                <c:pt idx="2560">
                  <c:v>2561.0</c:v>
                </c:pt>
                <c:pt idx="2561">
                  <c:v>2562.0</c:v>
                </c:pt>
                <c:pt idx="2562">
                  <c:v>2563.0</c:v>
                </c:pt>
                <c:pt idx="2563">
                  <c:v>2564.0</c:v>
                </c:pt>
                <c:pt idx="2564">
                  <c:v>2565.0</c:v>
                </c:pt>
                <c:pt idx="2565">
                  <c:v>2566.0</c:v>
                </c:pt>
                <c:pt idx="2566">
                  <c:v>2567.0</c:v>
                </c:pt>
                <c:pt idx="2567">
                  <c:v>2568.0</c:v>
                </c:pt>
                <c:pt idx="2568">
                  <c:v>2569.0</c:v>
                </c:pt>
                <c:pt idx="2569">
                  <c:v>2570.0</c:v>
                </c:pt>
                <c:pt idx="2570">
                  <c:v>2571.0</c:v>
                </c:pt>
                <c:pt idx="2571">
                  <c:v>2572.0</c:v>
                </c:pt>
                <c:pt idx="2572">
                  <c:v>2573.0</c:v>
                </c:pt>
                <c:pt idx="2573">
                  <c:v>2574.0</c:v>
                </c:pt>
                <c:pt idx="2574">
                  <c:v>2575.0</c:v>
                </c:pt>
                <c:pt idx="2575">
                  <c:v>2576.0</c:v>
                </c:pt>
                <c:pt idx="2576">
                  <c:v>2577.0</c:v>
                </c:pt>
                <c:pt idx="2577">
                  <c:v>2578.0</c:v>
                </c:pt>
                <c:pt idx="2578">
                  <c:v>2579.0</c:v>
                </c:pt>
                <c:pt idx="2579">
                  <c:v>2580.0</c:v>
                </c:pt>
                <c:pt idx="2580">
                  <c:v>2581.0</c:v>
                </c:pt>
                <c:pt idx="2581">
                  <c:v>2582.0</c:v>
                </c:pt>
                <c:pt idx="2582">
                  <c:v>2583.0</c:v>
                </c:pt>
                <c:pt idx="2583">
                  <c:v>2584.0</c:v>
                </c:pt>
                <c:pt idx="2584">
                  <c:v>2585.0</c:v>
                </c:pt>
                <c:pt idx="2585">
                  <c:v>2586.0</c:v>
                </c:pt>
                <c:pt idx="2586">
                  <c:v>2587.0</c:v>
                </c:pt>
                <c:pt idx="2587">
                  <c:v>2588.0</c:v>
                </c:pt>
                <c:pt idx="2588">
                  <c:v>2589.0</c:v>
                </c:pt>
                <c:pt idx="2589">
                  <c:v>2590.0</c:v>
                </c:pt>
                <c:pt idx="2590">
                  <c:v>2591.0</c:v>
                </c:pt>
                <c:pt idx="2591">
                  <c:v>2592.0</c:v>
                </c:pt>
                <c:pt idx="2592">
                  <c:v>2593.0</c:v>
                </c:pt>
                <c:pt idx="2593">
                  <c:v>2594.0</c:v>
                </c:pt>
                <c:pt idx="2594">
                  <c:v>2595.0</c:v>
                </c:pt>
                <c:pt idx="2595">
                  <c:v>2596.0</c:v>
                </c:pt>
                <c:pt idx="2596">
                  <c:v>2597.0</c:v>
                </c:pt>
                <c:pt idx="2597">
                  <c:v>2598.0</c:v>
                </c:pt>
                <c:pt idx="2598">
                  <c:v>2599.0</c:v>
                </c:pt>
                <c:pt idx="2599">
                  <c:v>2600.0</c:v>
                </c:pt>
                <c:pt idx="2600">
                  <c:v>2601.0</c:v>
                </c:pt>
                <c:pt idx="2601">
                  <c:v>2602.0</c:v>
                </c:pt>
                <c:pt idx="2602">
                  <c:v>2603.0</c:v>
                </c:pt>
                <c:pt idx="2603">
                  <c:v>2604.0</c:v>
                </c:pt>
                <c:pt idx="2604">
                  <c:v>2605.0</c:v>
                </c:pt>
                <c:pt idx="2605">
                  <c:v>2606.0</c:v>
                </c:pt>
                <c:pt idx="2606">
                  <c:v>2607.0</c:v>
                </c:pt>
                <c:pt idx="2607">
                  <c:v>2608.0</c:v>
                </c:pt>
                <c:pt idx="2608">
                  <c:v>2609.0</c:v>
                </c:pt>
                <c:pt idx="2609">
                  <c:v>2610.0</c:v>
                </c:pt>
                <c:pt idx="2610">
                  <c:v>2611.0</c:v>
                </c:pt>
                <c:pt idx="2611">
                  <c:v>2612.0</c:v>
                </c:pt>
                <c:pt idx="2612">
                  <c:v>2613.0</c:v>
                </c:pt>
                <c:pt idx="2613">
                  <c:v>2614.0</c:v>
                </c:pt>
                <c:pt idx="2614">
                  <c:v>2615.0</c:v>
                </c:pt>
                <c:pt idx="2615">
                  <c:v>2616.0</c:v>
                </c:pt>
                <c:pt idx="2616">
                  <c:v>2617.0</c:v>
                </c:pt>
                <c:pt idx="2617">
                  <c:v>2618.0</c:v>
                </c:pt>
                <c:pt idx="2618">
                  <c:v>2619.0</c:v>
                </c:pt>
                <c:pt idx="2619">
                  <c:v>2620.0</c:v>
                </c:pt>
                <c:pt idx="2620">
                  <c:v>2621.0</c:v>
                </c:pt>
                <c:pt idx="2621">
                  <c:v>2622.0</c:v>
                </c:pt>
                <c:pt idx="2622">
                  <c:v>2623.0</c:v>
                </c:pt>
                <c:pt idx="2623">
                  <c:v>2624.0</c:v>
                </c:pt>
                <c:pt idx="2624">
                  <c:v>2625.0</c:v>
                </c:pt>
                <c:pt idx="2625">
                  <c:v>2626.0</c:v>
                </c:pt>
                <c:pt idx="2626">
                  <c:v>2627.0</c:v>
                </c:pt>
                <c:pt idx="2627">
                  <c:v>2628.0</c:v>
                </c:pt>
                <c:pt idx="2628">
                  <c:v>2629.0</c:v>
                </c:pt>
                <c:pt idx="2629">
                  <c:v>2630.0</c:v>
                </c:pt>
                <c:pt idx="2630">
                  <c:v>2631.0</c:v>
                </c:pt>
                <c:pt idx="2631">
                  <c:v>2632.0</c:v>
                </c:pt>
                <c:pt idx="2632">
                  <c:v>2633.0</c:v>
                </c:pt>
                <c:pt idx="2633">
                  <c:v>2634.0</c:v>
                </c:pt>
                <c:pt idx="2634">
                  <c:v>2635.0</c:v>
                </c:pt>
                <c:pt idx="2635">
                  <c:v>2636.0</c:v>
                </c:pt>
                <c:pt idx="2636">
                  <c:v>2637.0</c:v>
                </c:pt>
                <c:pt idx="2637">
                  <c:v>2638.0</c:v>
                </c:pt>
                <c:pt idx="2638">
                  <c:v>2639.0</c:v>
                </c:pt>
                <c:pt idx="2639">
                  <c:v>2640.0</c:v>
                </c:pt>
                <c:pt idx="2640">
                  <c:v>2641.0</c:v>
                </c:pt>
                <c:pt idx="2641">
                  <c:v>2642.0</c:v>
                </c:pt>
                <c:pt idx="2642">
                  <c:v>2643.0</c:v>
                </c:pt>
                <c:pt idx="2643">
                  <c:v>2644.0</c:v>
                </c:pt>
                <c:pt idx="2644">
                  <c:v>2645.0</c:v>
                </c:pt>
                <c:pt idx="2645">
                  <c:v>2646.0</c:v>
                </c:pt>
                <c:pt idx="2646">
                  <c:v>2647.0</c:v>
                </c:pt>
                <c:pt idx="2647">
                  <c:v>2648.0</c:v>
                </c:pt>
                <c:pt idx="2648">
                  <c:v>2649.0</c:v>
                </c:pt>
                <c:pt idx="2649">
                  <c:v>2650.0</c:v>
                </c:pt>
                <c:pt idx="2650">
                  <c:v>2651.0</c:v>
                </c:pt>
                <c:pt idx="2651">
                  <c:v>2652.0</c:v>
                </c:pt>
                <c:pt idx="2652">
                  <c:v>2653.0</c:v>
                </c:pt>
                <c:pt idx="2653">
                  <c:v>2654.0</c:v>
                </c:pt>
                <c:pt idx="2654">
                  <c:v>2655.0</c:v>
                </c:pt>
                <c:pt idx="2655">
                  <c:v>2656.0</c:v>
                </c:pt>
                <c:pt idx="2656">
                  <c:v>2657.0</c:v>
                </c:pt>
                <c:pt idx="2657">
                  <c:v>2658.0</c:v>
                </c:pt>
                <c:pt idx="2658">
                  <c:v>2659.0</c:v>
                </c:pt>
                <c:pt idx="2659">
                  <c:v>2660.0</c:v>
                </c:pt>
                <c:pt idx="2660">
                  <c:v>2661.0</c:v>
                </c:pt>
                <c:pt idx="2661">
                  <c:v>2662.0</c:v>
                </c:pt>
                <c:pt idx="2662">
                  <c:v>2663.0</c:v>
                </c:pt>
                <c:pt idx="2663">
                  <c:v>2664.0</c:v>
                </c:pt>
                <c:pt idx="2664">
                  <c:v>2665.0</c:v>
                </c:pt>
                <c:pt idx="2665">
                  <c:v>2666.0</c:v>
                </c:pt>
                <c:pt idx="2666">
                  <c:v>2667.0</c:v>
                </c:pt>
                <c:pt idx="2667">
                  <c:v>2668.0</c:v>
                </c:pt>
                <c:pt idx="2668">
                  <c:v>2669.0</c:v>
                </c:pt>
                <c:pt idx="2669">
                  <c:v>2670.0</c:v>
                </c:pt>
                <c:pt idx="2670">
                  <c:v>2671.0</c:v>
                </c:pt>
                <c:pt idx="2671">
                  <c:v>2672.0</c:v>
                </c:pt>
                <c:pt idx="2672">
                  <c:v>2673.0</c:v>
                </c:pt>
                <c:pt idx="2673">
                  <c:v>2674.0</c:v>
                </c:pt>
                <c:pt idx="2674">
                  <c:v>2675.0</c:v>
                </c:pt>
                <c:pt idx="2675">
                  <c:v>2676.0</c:v>
                </c:pt>
                <c:pt idx="2676">
                  <c:v>2677.0</c:v>
                </c:pt>
                <c:pt idx="2677">
                  <c:v>2678.0</c:v>
                </c:pt>
                <c:pt idx="2678">
                  <c:v>2679.0</c:v>
                </c:pt>
                <c:pt idx="2679">
                  <c:v>2680.0</c:v>
                </c:pt>
                <c:pt idx="2680">
                  <c:v>2681.0</c:v>
                </c:pt>
                <c:pt idx="2681">
                  <c:v>2682.0</c:v>
                </c:pt>
                <c:pt idx="2682">
                  <c:v>2683.0</c:v>
                </c:pt>
                <c:pt idx="2683">
                  <c:v>2684.0</c:v>
                </c:pt>
                <c:pt idx="2684">
                  <c:v>2685.0</c:v>
                </c:pt>
                <c:pt idx="2685">
                  <c:v>2686.0</c:v>
                </c:pt>
                <c:pt idx="2686">
                  <c:v>2687.0</c:v>
                </c:pt>
                <c:pt idx="2687">
                  <c:v>2688.0</c:v>
                </c:pt>
                <c:pt idx="2688">
                  <c:v>2689.0</c:v>
                </c:pt>
                <c:pt idx="2689">
                  <c:v>2690.0</c:v>
                </c:pt>
                <c:pt idx="2690">
                  <c:v>2691.0</c:v>
                </c:pt>
                <c:pt idx="2691">
                  <c:v>2692.0</c:v>
                </c:pt>
                <c:pt idx="2692">
                  <c:v>2693.0</c:v>
                </c:pt>
                <c:pt idx="2693">
                  <c:v>2694.0</c:v>
                </c:pt>
                <c:pt idx="2694">
                  <c:v>2695.0</c:v>
                </c:pt>
                <c:pt idx="2695">
                  <c:v>2696.0</c:v>
                </c:pt>
                <c:pt idx="2696">
                  <c:v>2697.0</c:v>
                </c:pt>
                <c:pt idx="2697">
                  <c:v>2698.0</c:v>
                </c:pt>
                <c:pt idx="2698">
                  <c:v>2699.0</c:v>
                </c:pt>
                <c:pt idx="2699">
                  <c:v>2700.0</c:v>
                </c:pt>
                <c:pt idx="2700">
                  <c:v>2701.0</c:v>
                </c:pt>
                <c:pt idx="2701">
                  <c:v>2702.0</c:v>
                </c:pt>
                <c:pt idx="2702">
                  <c:v>2703.0</c:v>
                </c:pt>
                <c:pt idx="2703">
                  <c:v>2704.0</c:v>
                </c:pt>
                <c:pt idx="2704">
                  <c:v>2705.0</c:v>
                </c:pt>
                <c:pt idx="2705">
                  <c:v>2706.0</c:v>
                </c:pt>
                <c:pt idx="2706">
                  <c:v>2707.0</c:v>
                </c:pt>
                <c:pt idx="2707">
                  <c:v>2708.0</c:v>
                </c:pt>
                <c:pt idx="2708">
                  <c:v>2709.0</c:v>
                </c:pt>
                <c:pt idx="2709">
                  <c:v>2710.0</c:v>
                </c:pt>
                <c:pt idx="2710">
                  <c:v>2711.0</c:v>
                </c:pt>
                <c:pt idx="2711">
                  <c:v>2712.0</c:v>
                </c:pt>
                <c:pt idx="2712">
                  <c:v>2713.0</c:v>
                </c:pt>
                <c:pt idx="2713">
                  <c:v>2714.0</c:v>
                </c:pt>
                <c:pt idx="2714">
                  <c:v>2715.0</c:v>
                </c:pt>
                <c:pt idx="2715">
                  <c:v>2716.0</c:v>
                </c:pt>
                <c:pt idx="2716">
                  <c:v>2717.0</c:v>
                </c:pt>
                <c:pt idx="2717">
                  <c:v>2718.0</c:v>
                </c:pt>
                <c:pt idx="2718">
                  <c:v>2719.0</c:v>
                </c:pt>
                <c:pt idx="2719">
                  <c:v>2720.0</c:v>
                </c:pt>
                <c:pt idx="2720">
                  <c:v>2721.0</c:v>
                </c:pt>
                <c:pt idx="2721">
                  <c:v>2722.0</c:v>
                </c:pt>
                <c:pt idx="2722">
                  <c:v>2723.0</c:v>
                </c:pt>
                <c:pt idx="2723">
                  <c:v>2724.0</c:v>
                </c:pt>
                <c:pt idx="2724">
                  <c:v>2725.0</c:v>
                </c:pt>
                <c:pt idx="2725">
                  <c:v>2726.0</c:v>
                </c:pt>
                <c:pt idx="2726">
                  <c:v>2727.0</c:v>
                </c:pt>
                <c:pt idx="2727">
                  <c:v>2728.0</c:v>
                </c:pt>
                <c:pt idx="2728">
                  <c:v>2729.0</c:v>
                </c:pt>
                <c:pt idx="2729">
                  <c:v>2730.0</c:v>
                </c:pt>
                <c:pt idx="2730">
                  <c:v>2731.0</c:v>
                </c:pt>
                <c:pt idx="2731">
                  <c:v>2732.0</c:v>
                </c:pt>
                <c:pt idx="2732">
                  <c:v>2733.0</c:v>
                </c:pt>
                <c:pt idx="2733">
                  <c:v>2734.0</c:v>
                </c:pt>
                <c:pt idx="2734">
                  <c:v>2735.0</c:v>
                </c:pt>
                <c:pt idx="2735">
                  <c:v>2736.0</c:v>
                </c:pt>
                <c:pt idx="2736">
                  <c:v>2737.0</c:v>
                </c:pt>
                <c:pt idx="2737">
                  <c:v>2738.0</c:v>
                </c:pt>
                <c:pt idx="2738">
                  <c:v>2739.0</c:v>
                </c:pt>
                <c:pt idx="2739">
                  <c:v>2740.0</c:v>
                </c:pt>
                <c:pt idx="2740">
                  <c:v>2741.0</c:v>
                </c:pt>
                <c:pt idx="2741">
                  <c:v>2742.0</c:v>
                </c:pt>
                <c:pt idx="2742">
                  <c:v>2743.0</c:v>
                </c:pt>
                <c:pt idx="2743">
                  <c:v>2744.0</c:v>
                </c:pt>
                <c:pt idx="2744">
                  <c:v>2745.0</c:v>
                </c:pt>
                <c:pt idx="2745">
                  <c:v>2746.0</c:v>
                </c:pt>
                <c:pt idx="2746">
                  <c:v>2747.0</c:v>
                </c:pt>
                <c:pt idx="2747">
                  <c:v>2748.0</c:v>
                </c:pt>
                <c:pt idx="2748">
                  <c:v>2749.0</c:v>
                </c:pt>
                <c:pt idx="2749">
                  <c:v>2750.0</c:v>
                </c:pt>
                <c:pt idx="2750">
                  <c:v>2751.0</c:v>
                </c:pt>
                <c:pt idx="2751">
                  <c:v>2752.0</c:v>
                </c:pt>
                <c:pt idx="2752">
                  <c:v>2753.0</c:v>
                </c:pt>
                <c:pt idx="2753">
                  <c:v>2754.0</c:v>
                </c:pt>
                <c:pt idx="2754">
                  <c:v>2755.0</c:v>
                </c:pt>
                <c:pt idx="2755">
                  <c:v>2756.0</c:v>
                </c:pt>
                <c:pt idx="2756">
                  <c:v>2757.0</c:v>
                </c:pt>
                <c:pt idx="2757">
                  <c:v>2758.0</c:v>
                </c:pt>
                <c:pt idx="2758">
                  <c:v>2759.0</c:v>
                </c:pt>
                <c:pt idx="2759">
                  <c:v>2760.0</c:v>
                </c:pt>
                <c:pt idx="2760">
                  <c:v>2761.0</c:v>
                </c:pt>
                <c:pt idx="2761">
                  <c:v>2762.0</c:v>
                </c:pt>
                <c:pt idx="2762">
                  <c:v>2763.0</c:v>
                </c:pt>
                <c:pt idx="2763">
                  <c:v>2764.0</c:v>
                </c:pt>
                <c:pt idx="2764">
                  <c:v>2765.0</c:v>
                </c:pt>
                <c:pt idx="2765">
                  <c:v>2766.0</c:v>
                </c:pt>
                <c:pt idx="2766">
                  <c:v>2767.0</c:v>
                </c:pt>
                <c:pt idx="2767">
                  <c:v>2768.0</c:v>
                </c:pt>
                <c:pt idx="2768">
                  <c:v>2769.0</c:v>
                </c:pt>
                <c:pt idx="2769">
                  <c:v>2770.0</c:v>
                </c:pt>
                <c:pt idx="2770">
                  <c:v>2771.0</c:v>
                </c:pt>
                <c:pt idx="2771">
                  <c:v>2772.0</c:v>
                </c:pt>
                <c:pt idx="2772">
                  <c:v>2773.0</c:v>
                </c:pt>
                <c:pt idx="2773">
                  <c:v>2774.0</c:v>
                </c:pt>
                <c:pt idx="2774">
                  <c:v>2775.0</c:v>
                </c:pt>
                <c:pt idx="2775">
                  <c:v>2776.0</c:v>
                </c:pt>
                <c:pt idx="2776">
                  <c:v>2777.0</c:v>
                </c:pt>
                <c:pt idx="2777">
                  <c:v>2778.0</c:v>
                </c:pt>
                <c:pt idx="2778">
                  <c:v>2779.0</c:v>
                </c:pt>
                <c:pt idx="2779">
                  <c:v>2780.0</c:v>
                </c:pt>
                <c:pt idx="2780">
                  <c:v>2781.0</c:v>
                </c:pt>
                <c:pt idx="2781">
                  <c:v>2782.0</c:v>
                </c:pt>
                <c:pt idx="2782">
                  <c:v>2783.0</c:v>
                </c:pt>
                <c:pt idx="2783">
                  <c:v>2784.0</c:v>
                </c:pt>
                <c:pt idx="2784">
                  <c:v>2785.0</c:v>
                </c:pt>
                <c:pt idx="2785">
                  <c:v>2786.0</c:v>
                </c:pt>
                <c:pt idx="2786">
                  <c:v>2787.0</c:v>
                </c:pt>
                <c:pt idx="2787">
                  <c:v>2788.0</c:v>
                </c:pt>
                <c:pt idx="2788">
                  <c:v>2789.0</c:v>
                </c:pt>
                <c:pt idx="2789">
                  <c:v>2790.0</c:v>
                </c:pt>
                <c:pt idx="2790">
                  <c:v>2791.0</c:v>
                </c:pt>
                <c:pt idx="2791">
                  <c:v>2792.0</c:v>
                </c:pt>
                <c:pt idx="2792">
                  <c:v>2793.0</c:v>
                </c:pt>
                <c:pt idx="2793">
                  <c:v>2794.0</c:v>
                </c:pt>
                <c:pt idx="2794">
                  <c:v>2795.0</c:v>
                </c:pt>
                <c:pt idx="2795">
                  <c:v>2796.0</c:v>
                </c:pt>
                <c:pt idx="2796">
                  <c:v>2797.0</c:v>
                </c:pt>
                <c:pt idx="2797">
                  <c:v>2798.0</c:v>
                </c:pt>
                <c:pt idx="2798">
                  <c:v>2799.0</c:v>
                </c:pt>
                <c:pt idx="2799">
                  <c:v>2800.0</c:v>
                </c:pt>
                <c:pt idx="2800">
                  <c:v>2801.0</c:v>
                </c:pt>
                <c:pt idx="2801">
                  <c:v>2802.0</c:v>
                </c:pt>
                <c:pt idx="2802">
                  <c:v>2803.0</c:v>
                </c:pt>
                <c:pt idx="2803">
                  <c:v>2804.0</c:v>
                </c:pt>
                <c:pt idx="2804">
                  <c:v>2805.0</c:v>
                </c:pt>
                <c:pt idx="2805">
                  <c:v>2806.0</c:v>
                </c:pt>
                <c:pt idx="2806">
                  <c:v>2807.0</c:v>
                </c:pt>
                <c:pt idx="2807">
                  <c:v>2808.0</c:v>
                </c:pt>
                <c:pt idx="2808">
                  <c:v>2809.0</c:v>
                </c:pt>
                <c:pt idx="2809">
                  <c:v>2810.0</c:v>
                </c:pt>
                <c:pt idx="2810">
                  <c:v>2811.0</c:v>
                </c:pt>
                <c:pt idx="2811">
                  <c:v>2812.0</c:v>
                </c:pt>
                <c:pt idx="2812">
                  <c:v>2813.0</c:v>
                </c:pt>
                <c:pt idx="2813">
                  <c:v>2814.0</c:v>
                </c:pt>
                <c:pt idx="2814">
                  <c:v>2815.0</c:v>
                </c:pt>
                <c:pt idx="2815">
                  <c:v>2816.0</c:v>
                </c:pt>
                <c:pt idx="2816">
                  <c:v>2817.0</c:v>
                </c:pt>
                <c:pt idx="2817">
                  <c:v>2818.0</c:v>
                </c:pt>
                <c:pt idx="2818">
                  <c:v>2819.0</c:v>
                </c:pt>
                <c:pt idx="2819">
                  <c:v>2820.0</c:v>
                </c:pt>
                <c:pt idx="2820">
                  <c:v>2821.0</c:v>
                </c:pt>
                <c:pt idx="2821">
                  <c:v>2822.0</c:v>
                </c:pt>
                <c:pt idx="2822">
                  <c:v>2823.0</c:v>
                </c:pt>
                <c:pt idx="2823">
                  <c:v>2824.0</c:v>
                </c:pt>
                <c:pt idx="2824">
                  <c:v>2825.0</c:v>
                </c:pt>
                <c:pt idx="2825">
                  <c:v>2826.0</c:v>
                </c:pt>
                <c:pt idx="2826">
                  <c:v>2827.0</c:v>
                </c:pt>
                <c:pt idx="2827">
                  <c:v>2828.0</c:v>
                </c:pt>
                <c:pt idx="2828">
                  <c:v>2829.0</c:v>
                </c:pt>
                <c:pt idx="2829">
                  <c:v>2830.0</c:v>
                </c:pt>
                <c:pt idx="2830">
                  <c:v>2831.0</c:v>
                </c:pt>
                <c:pt idx="2831">
                  <c:v>2832.0</c:v>
                </c:pt>
                <c:pt idx="2832">
                  <c:v>2833.0</c:v>
                </c:pt>
                <c:pt idx="2833">
                  <c:v>2834.0</c:v>
                </c:pt>
                <c:pt idx="2834">
                  <c:v>2835.0</c:v>
                </c:pt>
                <c:pt idx="2835">
                  <c:v>2836.0</c:v>
                </c:pt>
                <c:pt idx="2836">
                  <c:v>2837.0</c:v>
                </c:pt>
                <c:pt idx="2837">
                  <c:v>2838.0</c:v>
                </c:pt>
                <c:pt idx="2838">
                  <c:v>2839.0</c:v>
                </c:pt>
                <c:pt idx="2839">
                  <c:v>2840.0</c:v>
                </c:pt>
                <c:pt idx="2840">
                  <c:v>2841.0</c:v>
                </c:pt>
                <c:pt idx="2841">
                  <c:v>2842.0</c:v>
                </c:pt>
                <c:pt idx="2842">
                  <c:v>2843.0</c:v>
                </c:pt>
                <c:pt idx="2843">
                  <c:v>2844.0</c:v>
                </c:pt>
                <c:pt idx="2844">
                  <c:v>2845.0</c:v>
                </c:pt>
                <c:pt idx="2845">
                  <c:v>2846.0</c:v>
                </c:pt>
                <c:pt idx="2846">
                  <c:v>2847.0</c:v>
                </c:pt>
                <c:pt idx="2847">
                  <c:v>2848.0</c:v>
                </c:pt>
                <c:pt idx="2848">
                  <c:v>2849.0</c:v>
                </c:pt>
                <c:pt idx="2849">
                  <c:v>2850.0</c:v>
                </c:pt>
                <c:pt idx="2850">
                  <c:v>2851.0</c:v>
                </c:pt>
                <c:pt idx="2851">
                  <c:v>2852.0</c:v>
                </c:pt>
                <c:pt idx="2852">
                  <c:v>2853.0</c:v>
                </c:pt>
                <c:pt idx="2853">
                  <c:v>2854.0</c:v>
                </c:pt>
                <c:pt idx="2854">
                  <c:v>2855.0</c:v>
                </c:pt>
                <c:pt idx="2855">
                  <c:v>2856.0</c:v>
                </c:pt>
                <c:pt idx="2856">
                  <c:v>2857.0</c:v>
                </c:pt>
                <c:pt idx="2857">
                  <c:v>2858.0</c:v>
                </c:pt>
                <c:pt idx="2858">
                  <c:v>2859.0</c:v>
                </c:pt>
                <c:pt idx="2859">
                  <c:v>2860.0</c:v>
                </c:pt>
                <c:pt idx="2860">
                  <c:v>2861.0</c:v>
                </c:pt>
                <c:pt idx="2861">
                  <c:v>2862.0</c:v>
                </c:pt>
                <c:pt idx="2862">
                  <c:v>2863.0</c:v>
                </c:pt>
                <c:pt idx="2863">
                  <c:v>2864.0</c:v>
                </c:pt>
                <c:pt idx="2864">
                  <c:v>2865.0</c:v>
                </c:pt>
                <c:pt idx="2865">
                  <c:v>2866.0</c:v>
                </c:pt>
                <c:pt idx="2866">
                  <c:v>2867.0</c:v>
                </c:pt>
                <c:pt idx="2867">
                  <c:v>2868.0</c:v>
                </c:pt>
                <c:pt idx="2868">
                  <c:v>2869.0</c:v>
                </c:pt>
                <c:pt idx="2869">
                  <c:v>2870.0</c:v>
                </c:pt>
                <c:pt idx="2870">
                  <c:v>2871.0</c:v>
                </c:pt>
                <c:pt idx="2871">
                  <c:v>2872.0</c:v>
                </c:pt>
                <c:pt idx="2872">
                  <c:v>2873.0</c:v>
                </c:pt>
                <c:pt idx="2873">
                  <c:v>2874.0</c:v>
                </c:pt>
                <c:pt idx="2874">
                  <c:v>2875.0</c:v>
                </c:pt>
                <c:pt idx="2875">
                  <c:v>2876.0</c:v>
                </c:pt>
                <c:pt idx="2876">
                  <c:v>2877.0</c:v>
                </c:pt>
                <c:pt idx="2877">
                  <c:v>2878.0</c:v>
                </c:pt>
                <c:pt idx="2878">
                  <c:v>2879.0</c:v>
                </c:pt>
                <c:pt idx="2879">
                  <c:v>2880.0</c:v>
                </c:pt>
                <c:pt idx="2880">
                  <c:v>2881.0</c:v>
                </c:pt>
                <c:pt idx="2881">
                  <c:v>2882.0</c:v>
                </c:pt>
                <c:pt idx="2882">
                  <c:v>2883.0</c:v>
                </c:pt>
                <c:pt idx="2883">
                  <c:v>2884.0</c:v>
                </c:pt>
                <c:pt idx="2884">
                  <c:v>2885.0</c:v>
                </c:pt>
                <c:pt idx="2885">
                  <c:v>2886.0</c:v>
                </c:pt>
                <c:pt idx="2886">
                  <c:v>2887.0</c:v>
                </c:pt>
                <c:pt idx="2887">
                  <c:v>2888.0</c:v>
                </c:pt>
                <c:pt idx="2888">
                  <c:v>2889.0</c:v>
                </c:pt>
                <c:pt idx="2889">
                  <c:v>2890.0</c:v>
                </c:pt>
                <c:pt idx="2890">
                  <c:v>2891.0</c:v>
                </c:pt>
                <c:pt idx="2891">
                  <c:v>2892.0</c:v>
                </c:pt>
                <c:pt idx="2892">
                  <c:v>2893.0</c:v>
                </c:pt>
                <c:pt idx="2893">
                  <c:v>2894.0</c:v>
                </c:pt>
                <c:pt idx="2894">
                  <c:v>2895.0</c:v>
                </c:pt>
                <c:pt idx="2895">
                  <c:v>2896.0</c:v>
                </c:pt>
                <c:pt idx="2896">
                  <c:v>2897.0</c:v>
                </c:pt>
                <c:pt idx="2897">
                  <c:v>2898.0</c:v>
                </c:pt>
                <c:pt idx="2898">
                  <c:v>2899.0</c:v>
                </c:pt>
                <c:pt idx="2899">
                  <c:v>2900.0</c:v>
                </c:pt>
                <c:pt idx="2900">
                  <c:v>2901.0</c:v>
                </c:pt>
                <c:pt idx="2901">
                  <c:v>2902.0</c:v>
                </c:pt>
                <c:pt idx="2902">
                  <c:v>2903.0</c:v>
                </c:pt>
                <c:pt idx="2903">
                  <c:v>2904.0</c:v>
                </c:pt>
                <c:pt idx="2904">
                  <c:v>2905.0</c:v>
                </c:pt>
                <c:pt idx="2905">
                  <c:v>2906.0</c:v>
                </c:pt>
                <c:pt idx="2906">
                  <c:v>2907.0</c:v>
                </c:pt>
                <c:pt idx="2907">
                  <c:v>2908.0</c:v>
                </c:pt>
                <c:pt idx="2908">
                  <c:v>2909.0</c:v>
                </c:pt>
                <c:pt idx="2909">
                  <c:v>2910.0</c:v>
                </c:pt>
                <c:pt idx="2910">
                  <c:v>2911.0</c:v>
                </c:pt>
                <c:pt idx="2911">
                  <c:v>2912.0</c:v>
                </c:pt>
                <c:pt idx="2912">
                  <c:v>2913.0</c:v>
                </c:pt>
                <c:pt idx="2913">
                  <c:v>2914.0</c:v>
                </c:pt>
                <c:pt idx="2914">
                  <c:v>2915.0</c:v>
                </c:pt>
                <c:pt idx="2915">
                  <c:v>2916.0</c:v>
                </c:pt>
                <c:pt idx="2916">
                  <c:v>2917.0</c:v>
                </c:pt>
                <c:pt idx="2917">
                  <c:v>2918.0</c:v>
                </c:pt>
                <c:pt idx="2918">
                  <c:v>2919.0</c:v>
                </c:pt>
                <c:pt idx="2919">
                  <c:v>2920.0</c:v>
                </c:pt>
                <c:pt idx="2920">
                  <c:v>2921.0</c:v>
                </c:pt>
                <c:pt idx="2921">
                  <c:v>2922.0</c:v>
                </c:pt>
                <c:pt idx="2922">
                  <c:v>2923.0</c:v>
                </c:pt>
                <c:pt idx="2923">
                  <c:v>2924.0</c:v>
                </c:pt>
                <c:pt idx="2924">
                  <c:v>2925.0</c:v>
                </c:pt>
                <c:pt idx="2925">
                  <c:v>2926.0</c:v>
                </c:pt>
                <c:pt idx="2926">
                  <c:v>2927.0</c:v>
                </c:pt>
                <c:pt idx="2927">
                  <c:v>2928.0</c:v>
                </c:pt>
                <c:pt idx="2928">
                  <c:v>2929.0</c:v>
                </c:pt>
                <c:pt idx="2929">
                  <c:v>2930.0</c:v>
                </c:pt>
                <c:pt idx="2930">
                  <c:v>2931.0</c:v>
                </c:pt>
                <c:pt idx="2931">
                  <c:v>2932.0</c:v>
                </c:pt>
                <c:pt idx="2932">
                  <c:v>2933.0</c:v>
                </c:pt>
                <c:pt idx="2933">
                  <c:v>2934.0</c:v>
                </c:pt>
                <c:pt idx="2934">
                  <c:v>2935.0</c:v>
                </c:pt>
                <c:pt idx="2935">
                  <c:v>2936.0</c:v>
                </c:pt>
                <c:pt idx="2936">
                  <c:v>2937.0</c:v>
                </c:pt>
                <c:pt idx="2937">
                  <c:v>2938.0</c:v>
                </c:pt>
                <c:pt idx="2938">
                  <c:v>2939.0</c:v>
                </c:pt>
                <c:pt idx="2939">
                  <c:v>2940.0</c:v>
                </c:pt>
                <c:pt idx="2940">
                  <c:v>2941.0</c:v>
                </c:pt>
                <c:pt idx="2941">
                  <c:v>2942.0</c:v>
                </c:pt>
                <c:pt idx="2942">
                  <c:v>2943.0</c:v>
                </c:pt>
                <c:pt idx="2943">
                  <c:v>2944.0</c:v>
                </c:pt>
                <c:pt idx="2944">
                  <c:v>2945.0</c:v>
                </c:pt>
                <c:pt idx="2945">
                  <c:v>2946.0</c:v>
                </c:pt>
                <c:pt idx="2946">
                  <c:v>2947.0</c:v>
                </c:pt>
                <c:pt idx="2947">
                  <c:v>2948.0</c:v>
                </c:pt>
                <c:pt idx="2948">
                  <c:v>2949.0</c:v>
                </c:pt>
                <c:pt idx="2949">
                  <c:v>2950.0</c:v>
                </c:pt>
                <c:pt idx="2950">
                  <c:v>2951.0</c:v>
                </c:pt>
                <c:pt idx="2951">
                  <c:v>2952.0</c:v>
                </c:pt>
                <c:pt idx="2952">
                  <c:v>2953.0</c:v>
                </c:pt>
                <c:pt idx="2953">
                  <c:v>2954.0</c:v>
                </c:pt>
                <c:pt idx="2954">
                  <c:v>2955.0</c:v>
                </c:pt>
                <c:pt idx="2955">
                  <c:v>2956.0</c:v>
                </c:pt>
                <c:pt idx="2956">
                  <c:v>2957.0</c:v>
                </c:pt>
                <c:pt idx="2957">
                  <c:v>2958.0</c:v>
                </c:pt>
                <c:pt idx="2958">
                  <c:v>2959.0</c:v>
                </c:pt>
                <c:pt idx="2959">
                  <c:v>2960.0</c:v>
                </c:pt>
                <c:pt idx="2960">
                  <c:v>2961.0</c:v>
                </c:pt>
                <c:pt idx="2961">
                  <c:v>2962.0</c:v>
                </c:pt>
                <c:pt idx="2962">
                  <c:v>2963.0</c:v>
                </c:pt>
                <c:pt idx="2963">
                  <c:v>2964.0</c:v>
                </c:pt>
                <c:pt idx="2964">
                  <c:v>2965.0</c:v>
                </c:pt>
                <c:pt idx="2965">
                  <c:v>2966.0</c:v>
                </c:pt>
                <c:pt idx="2966">
                  <c:v>2967.0</c:v>
                </c:pt>
                <c:pt idx="2967">
                  <c:v>2968.0</c:v>
                </c:pt>
                <c:pt idx="2968">
                  <c:v>2969.0</c:v>
                </c:pt>
                <c:pt idx="2969">
                  <c:v>2970.0</c:v>
                </c:pt>
                <c:pt idx="2970">
                  <c:v>2971.0</c:v>
                </c:pt>
                <c:pt idx="2971">
                  <c:v>2972.0</c:v>
                </c:pt>
                <c:pt idx="2972">
                  <c:v>2973.0</c:v>
                </c:pt>
                <c:pt idx="2973">
                  <c:v>2974.0</c:v>
                </c:pt>
                <c:pt idx="2974">
                  <c:v>2975.0</c:v>
                </c:pt>
                <c:pt idx="2975">
                  <c:v>2976.0</c:v>
                </c:pt>
                <c:pt idx="2976">
                  <c:v>2977.0</c:v>
                </c:pt>
                <c:pt idx="2977">
                  <c:v>2978.0</c:v>
                </c:pt>
                <c:pt idx="2978">
                  <c:v>2979.0</c:v>
                </c:pt>
                <c:pt idx="2979">
                  <c:v>2980.0</c:v>
                </c:pt>
                <c:pt idx="2980">
                  <c:v>2981.0</c:v>
                </c:pt>
                <c:pt idx="2981">
                  <c:v>2982.0</c:v>
                </c:pt>
                <c:pt idx="2982">
                  <c:v>2983.0</c:v>
                </c:pt>
                <c:pt idx="2983">
                  <c:v>2984.0</c:v>
                </c:pt>
                <c:pt idx="2984">
                  <c:v>2985.0</c:v>
                </c:pt>
                <c:pt idx="2985">
                  <c:v>2986.0</c:v>
                </c:pt>
                <c:pt idx="2986">
                  <c:v>2987.0</c:v>
                </c:pt>
                <c:pt idx="2987">
                  <c:v>2988.0</c:v>
                </c:pt>
                <c:pt idx="2988">
                  <c:v>2989.0</c:v>
                </c:pt>
                <c:pt idx="2989">
                  <c:v>2990.0</c:v>
                </c:pt>
                <c:pt idx="2990">
                  <c:v>2991.0</c:v>
                </c:pt>
                <c:pt idx="2991">
                  <c:v>2992.0</c:v>
                </c:pt>
                <c:pt idx="2992">
                  <c:v>2993.0</c:v>
                </c:pt>
                <c:pt idx="2993">
                  <c:v>2994.0</c:v>
                </c:pt>
                <c:pt idx="2994">
                  <c:v>2995.0</c:v>
                </c:pt>
                <c:pt idx="2995">
                  <c:v>2996.0</c:v>
                </c:pt>
                <c:pt idx="2996">
                  <c:v>2997.0</c:v>
                </c:pt>
                <c:pt idx="2997">
                  <c:v>2998.0</c:v>
                </c:pt>
                <c:pt idx="2998">
                  <c:v>2999.0</c:v>
                </c:pt>
                <c:pt idx="2999">
                  <c:v>3000.0</c:v>
                </c:pt>
                <c:pt idx="3000">
                  <c:v>3001.0</c:v>
                </c:pt>
                <c:pt idx="3001">
                  <c:v>3002.0</c:v>
                </c:pt>
                <c:pt idx="3002">
                  <c:v>3003.0</c:v>
                </c:pt>
                <c:pt idx="3003">
                  <c:v>3004.0</c:v>
                </c:pt>
                <c:pt idx="3004">
                  <c:v>3005.0</c:v>
                </c:pt>
                <c:pt idx="3005">
                  <c:v>3006.0</c:v>
                </c:pt>
                <c:pt idx="3006">
                  <c:v>3007.0</c:v>
                </c:pt>
                <c:pt idx="3007">
                  <c:v>3008.0</c:v>
                </c:pt>
                <c:pt idx="3008">
                  <c:v>3009.0</c:v>
                </c:pt>
                <c:pt idx="3009">
                  <c:v>3010.0</c:v>
                </c:pt>
                <c:pt idx="3010">
                  <c:v>3011.0</c:v>
                </c:pt>
                <c:pt idx="3011">
                  <c:v>3012.0</c:v>
                </c:pt>
                <c:pt idx="3012">
                  <c:v>3013.0</c:v>
                </c:pt>
                <c:pt idx="3013">
                  <c:v>3014.0</c:v>
                </c:pt>
                <c:pt idx="3014">
                  <c:v>3015.0</c:v>
                </c:pt>
                <c:pt idx="3015">
                  <c:v>3016.0</c:v>
                </c:pt>
                <c:pt idx="3016">
                  <c:v>3017.0</c:v>
                </c:pt>
                <c:pt idx="3017">
                  <c:v>3018.0</c:v>
                </c:pt>
                <c:pt idx="3018">
                  <c:v>3019.0</c:v>
                </c:pt>
                <c:pt idx="3019">
                  <c:v>3020.0</c:v>
                </c:pt>
                <c:pt idx="3020">
                  <c:v>3021.0</c:v>
                </c:pt>
                <c:pt idx="3021">
                  <c:v>3022.0</c:v>
                </c:pt>
                <c:pt idx="3022">
                  <c:v>3023.0</c:v>
                </c:pt>
                <c:pt idx="3023">
                  <c:v>3024.0</c:v>
                </c:pt>
                <c:pt idx="3024">
                  <c:v>3025.0</c:v>
                </c:pt>
                <c:pt idx="3025">
                  <c:v>3026.0</c:v>
                </c:pt>
                <c:pt idx="3026">
                  <c:v>3027.0</c:v>
                </c:pt>
                <c:pt idx="3027">
                  <c:v>3028.0</c:v>
                </c:pt>
                <c:pt idx="3028">
                  <c:v>3029.0</c:v>
                </c:pt>
                <c:pt idx="3029">
                  <c:v>3030.0</c:v>
                </c:pt>
                <c:pt idx="3030">
                  <c:v>3031.0</c:v>
                </c:pt>
                <c:pt idx="3031">
                  <c:v>3032.0</c:v>
                </c:pt>
                <c:pt idx="3032">
                  <c:v>3033.0</c:v>
                </c:pt>
                <c:pt idx="3033">
                  <c:v>3034.0</c:v>
                </c:pt>
                <c:pt idx="3034">
                  <c:v>3035.0</c:v>
                </c:pt>
                <c:pt idx="3035">
                  <c:v>3036.0</c:v>
                </c:pt>
                <c:pt idx="3036">
                  <c:v>3037.0</c:v>
                </c:pt>
                <c:pt idx="3037">
                  <c:v>3038.0</c:v>
                </c:pt>
                <c:pt idx="3038">
                  <c:v>3039.0</c:v>
                </c:pt>
                <c:pt idx="3039">
                  <c:v>3040.0</c:v>
                </c:pt>
                <c:pt idx="3040">
                  <c:v>3041.0</c:v>
                </c:pt>
                <c:pt idx="3041">
                  <c:v>3042.0</c:v>
                </c:pt>
                <c:pt idx="3042">
                  <c:v>3043.0</c:v>
                </c:pt>
                <c:pt idx="3043">
                  <c:v>3044.0</c:v>
                </c:pt>
                <c:pt idx="3044">
                  <c:v>3045.0</c:v>
                </c:pt>
                <c:pt idx="3045">
                  <c:v>3046.0</c:v>
                </c:pt>
                <c:pt idx="3046">
                  <c:v>3047.0</c:v>
                </c:pt>
                <c:pt idx="3047">
                  <c:v>3048.0</c:v>
                </c:pt>
                <c:pt idx="3048">
                  <c:v>3049.0</c:v>
                </c:pt>
                <c:pt idx="3049">
                  <c:v>3050.0</c:v>
                </c:pt>
                <c:pt idx="3050">
                  <c:v>3051.0</c:v>
                </c:pt>
                <c:pt idx="3051">
                  <c:v>3052.0</c:v>
                </c:pt>
                <c:pt idx="3052">
                  <c:v>3053.0</c:v>
                </c:pt>
                <c:pt idx="3053">
                  <c:v>3054.0</c:v>
                </c:pt>
                <c:pt idx="3054">
                  <c:v>3055.0</c:v>
                </c:pt>
                <c:pt idx="3055">
                  <c:v>3056.0</c:v>
                </c:pt>
                <c:pt idx="3056">
                  <c:v>3057.0</c:v>
                </c:pt>
                <c:pt idx="3057">
                  <c:v>3058.0</c:v>
                </c:pt>
                <c:pt idx="3058">
                  <c:v>3059.0</c:v>
                </c:pt>
                <c:pt idx="3059">
                  <c:v>3060.0</c:v>
                </c:pt>
                <c:pt idx="3060">
                  <c:v>3061.0</c:v>
                </c:pt>
                <c:pt idx="3061">
                  <c:v>3062.0</c:v>
                </c:pt>
                <c:pt idx="3062">
                  <c:v>3063.0</c:v>
                </c:pt>
                <c:pt idx="3063">
                  <c:v>3064.0</c:v>
                </c:pt>
                <c:pt idx="3064">
                  <c:v>3065.0</c:v>
                </c:pt>
                <c:pt idx="3065">
                  <c:v>3066.0</c:v>
                </c:pt>
                <c:pt idx="3066">
                  <c:v>3067.0</c:v>
                </c:pt>
                <c:pt idx="3067">
                  <c:v>3068.0</c:v>
                </c:pt>
                <c:pt idx="3068">
                  <c:v>3069.0</c:v>
                </c:pt>
                <c:pt idx="3069">
                  <c:v>3070.0</c:v>
                </c:pt>
                <c:pt idx="3070">
                  <c:v>3071.0</c:v>
                </c:pt>
                <c:pt idx="3071">
                  <c:v>3072.0</c:v>
                </c:pt>
                <c:pt idx="3072">
                  <c:v>3073.0</c:v>
                </c:pt>
                <c:pt idx="3073">
                  <c:v>3074.0</c:v>
                </c:pt>
                <c:pt idx="3074">
                  <c:v>3075.0</c:v>
                </c:pt>
                <c:pt idx="3075">
                  <c:v>3076.0</c:v>
                </c:pt>
                <c:pt idx="3076">
                  <c:v>3077.0</c:v>
                </c:pt>
                <c:pt idx="3077">
                  <c:v>3078.0</c:v>
                </c:pt>
                <c:pt idx="3078">
                  <c:v>3079.0</c:v>
                </c:pt>
                <c:pt idx="3079">
                  <c:v>3080.0</c:v>
                </c:pt>
                <c:pt idx="3080">
                  <c:v>3081.0</c:v>
                </c:pt>
                <c:pt idx="3081">
                  <c:v>3082.0</c:v>
                </c:pt>
                <c:pt idx="3082">
                  <c:v>3083.0</c:v>
                </c:pt>
                <c:pt idx="3083">
                  <c:v>3084.0</c:v>
                </c:pt>
                <c:pt idx="3084">
                  <c:v>3085.0</c:v>
                </c:pt>
                <c:pt idx="3085">
                  <c:v>3086.0</c:v>
                </c:pt>
                <c:pt idx="3086">
                  <c:v>3087.0</c:v>
                </c:pt>
                <c:pt idx="3087">
                  <c:v>3088.0</c:v>
                </c:pt>
                <c:pt idx="3088">
                  <c:v>3089.0</c:v>
                </c:pt>
                <c:pt idx="3089">
                  <c:v>3090.0</c:v>
                </c:pt>
                <c:pt idx="3090">
                  <c:v>3091.0</c:v>
                </c:pt>
                <c:pt idx="3091">
                  <c:v>3092.0</c:v>
                </c:pt>
                <c:pt idx="3092">
                  <c:v>3093.0</c:v>
                </c:pt>
                <c:pt idx="3093">
                  <c:v>3094.0</c:v>
                </c:pt>
                <c:pt idx="3094">
                  <c:v>3095.0</c:v>
                </c:pt>
                <c:pt idx="3095">
                  <c:v>3096.0</c:v>
                </c:pt>
                <c:pt idx="3096">
                  <c:v>3097.0</c:v>
                </c:pt>
                <c:pt idx="3097">
                  <c:v>3098.0</c:v>
                </c:pt>
                <c:pt idx="3098">
                  <c:v>3099.0</c:v>
                </c:pt>
                <c:pt idx="3099">
                  <c:v>3100.0</c:v>
                </c:pt>
                <c:pt idx="3100">
                  <c:v>3101.0</c:v>
                </c:pt>
                <c:pt idx="3101">
                  <c:v>3102.0</c:v>
                </c:pt>
                <c:pt idx="3102">
                  <c:v>3103.0</c:v>
                </c:pt>
                <c:pt idx="3103">
                  <c:v>3104.0</c:v>
                </c:pt>
                <c:pt idx="3104">
                  <c:v>3105.0</c:v>
                </c:pt>
                <c:pt idx="3105">
                  <c:v>3106.0</c:v>
                </c:pt>
                <c:pt idx="3106">
                  <c:v>3107.0</c:v>
                </c:pt>
                <c:pt idx="3107">
                  <c:v>3108.0</c:v>
                </c:pt>
                <c:pt idx="3108">
                  <c:v>3109.0</c:v>
                </c:pt>
                <c:pt idx="3109">
                  <c:v>3110.0</c:v>
                </c:pt>
                <c:pt idx="3110">
                  <c:v>3111.0</c:v>
                </c:pt>
                <c:pt idx="3111">
                  <c:v>3112.0</c:v>
                </c:pt>
                <c:pt idx="3112">
                  <c:v>3113.0</c:v>
                </c:pt>
                <c:pt idx="3113">
                  <c:v>3114.0</c:v>
                </c:pt>
                <c:pt idx="3114">
                  <c:v>3115.0</c:v>
                </c:pt>
                <c:pt idx="3115">
                  <c:v>3116.0</c:v>
                </c:pt>
                <c:pt idx="3116">
                  <c:v>3117.0</c:v>
                </c:pt>
                <c:pt idx="3117">
                  <c:v>3118.0</c:v>
                </c:pt>
                <c:pt idx="3118">
                  <c:v>3119.0</c:v>
                </c:pt>
                <c:pt idx="3119">
                  <c:v>3120.0</c:v>
                </c:pt>
                <c:pt idx="3120">
                  <c:v>3121.0</c:v>
                </c:pt>
                <c:pt idx="3121">
                  <c:v>3122.0</c:v>
                </c:pt>
                <c:pt idx="3122">
                  <c:v>3123.0</c:v>
                </c:pt>
                <c:pt idx="3123">
                  <c:v>3124.0</c:v>
                </c:pt>
                <c:pt idx="3124">
                  <c:v>3125.0</c:v>
                </c:pt>
                <c:pt idx="3125">
                  <c:v>3126.0</c:v>
                </c:pt>
                <c:pt idx="3126">
                  <c:v>3127.0</c:v>
                </c:pt>
                <c:pt idx="3127">
                  <c:v>3128.0</c:v>
                </c:pt>
                <c:pt idx="3128">
                  <c:v>3129.0</c:v>
                </c:pt>
                <c:pt idx="3129">
                  <c:v>3130.0</c:v>
                </c:pt>
                <c:pt idx="3130">
                  <c:v>3131.0</c:v>
                </c:pt>
                <c:pt idx="3131">
                  <c:v>3132.0</c:v>
                </c:pt>
                <c:pt idx="3132">
                  <c:v>3133.0</c:v>
                </c:pt>
                <c:pt idx="3133">
                  <c:v>3134.0</c:v>
                </c:pt>
                <c:pt idx="3134">
                  <c:v>3135.0</c:v>
                </c:pt>
                <c:pt idx="3135">
                  <c:v>3136.0</c:v>
                </c:pt>
                <c:pt idx="3136">
                  <c:v>3137.0</c:v>
                </c:pt>
                <c:pt idx="3137">
                  <c:v>3138.0</c:v>
                </c:pt>
                <c:pt idx="3138">
                  <c:v>3139.0</c:v>
                </c:pt>
                <c:pt idx="3139">
                  <c:v>3140.0</c:v>
                </c:pt>
                <c:pt idx="3140">
                  <c:v>3141.0</c:v>
                </c:pt>
                <c:pt idx="3141">
                  <c:v>3142.0</c:v>
                </c:pt>
                <c:pt idx="3142">
                  <c:v>3143.0</c:v>
                </c:pt>
                <c:pt idx="3143">
                  <c:v>3144.0</c:v>
                </c:pt>
                <c:pt idx="3144">
                  <c:v>3145.0</c:v>
                </c:pt>
                <c:pt idx="3145">
                  <c:v>3146.0</c:v>
                </c:pt>
                <c:pt idx="3146">
                  <c:v>3147.0</c:v>
                </c:pt>
                <c:pt idx="3147">
                  <c:v>3148.0</c:v>
                </c:pt>
                <c:pt idx="3148">
                  <c:v>3149.0</c:v>
                </c:pt>
                <c:pt idx="3149">
                  <c:v>3150.0</c:v>
                </c:pt>
                <c:pt idx="3150">
                  <c:v>3151.0</c:v>
                </c:pt>
                <c:pt idx="3151">
                  <c:v>3152.0</c:v>
                </c:pt>
                <c:pt idx="3152">
                  <c:v>3153.0</c:v>
                </c:pt>
                <c:pt idx="3153">
                  <c:v>3154.0</c:v>
                </c:pt>
                <c:pt idx="3154">
                  <c:v>3155.0</c:v>
                </c:pt>
                <c:pt idx="3155">
                  <c:v>3156.0</c:v>
                </c:pt>
                <c:pt idx="3156">
                  <c:v>3157.0</c:v>
                </c:pt>
                <c:pt idx="3157">
                  <c:v>3158.0</c:v>
                </c:pt>
                <c:pt idx="3158">
                  <c:v>3159.0</c:v>
                </c:pt>
                <c:pt idx="3159">
                  <c:v>3160.0</c:v>
                </c:pt>
                <c:pt idx="3160">
                  <c:v>3161.0</c:v>
                </c:pt>
                <c:pt idx="3161">
                  <c:v>3162.0</c:v>
                </c:pt>
                <c:pt idx="3162">
                  <c:v>3163.0</c:v>
                </c:pt>
                <c:pt idx="3163">
                  <c:v>3164.0</c:v>
                </c:pt>
                <c:pt idx="3164">
                  <c:v>3165.0</c:v>
                </c:pt>
                <c:pt idx="3165">
                  <c:v>3166.0</c:v>
                </c:pt>
                <c:pt idx="3166">
                  <c:v>3167.0</c:v>
                </c:pt>
                <c:pt idx="3167">
                  <c:v>3168.0</c:v>
                </c:pt>
                <c:pt idx="3168">
                  <c:v>3169.0</c:v>
                </c:pt>
                <c:pt idx="3169">
                  <c:v>3170.0</c:v>
                </c:pt>
                <c:pt idx="3170">
                  <c:v>3171.0</c:v>
                </c:pt>
                <c:pt idx="3171">
                  <c:v>3172.0</c:v>
                </c:pt>
                <c:pt idx="3172">
                  <c:v>3173.0</c:v>
                </c:pt>
                <c:pt idx="3173">
                  <c:v>3174.0</c:v>
                </c:pt>
                <c:pt idx="3174">
                  <c:v>3175.0</c:v>
                </c:pt>
                <c:pt idx="3175">
                  <c:v>3176.0</c:v>
                </c:pt>
                <c:pt idx="3176">
                  <c:v>3177.0</c:v>
                </c:pt>
                <c:pt idx="3177">
                  <c:v>3178.0</c:v>
                </c:pt>
                <c:pt idx="3178">
                  <c:v>3179.0</c:v>
                </c:pt>
                <c:pt idx="3179">
                  <c:v>3180.0</c:v>
                </c:pt>
                <c:pt idx="3180">
                  <c:v>3181.0</c:v>
                </c:pt>
                <c:pt idx="3181">
                  <c:v>3182.0</c:v>
                </c:pt>
                <c:pt idx="3182">
                  <c:v>3183.0</c:v>
                </c:pt>
                <c:pt idx="3183">
                  <c:v>3184.0</c:v>
                </c:pt>
                <c:pt idx="3184">
                  <c:v>3185.0</c:v>
                </c:pt>
                <c:pt idx="3185">
                  <c:v>3186.0</c:v>
                </c:pt>
                <c:pt idx="3186">
                  <c:v>3187.0</c:v>
                </c:pt>
                <c:pt idx="3187">
                  <c:v>3188.0</c:v>
                </c:pt>
                <c:pt idx="3188">
                  <c:v>3189.0</c:v>
                </c:pt>
                <c:pt idx="3189">
                  <c:v>3190.0</c:v>
                </c:pt>
                <c:pt idx="3190">
                  <c:v>3191.0</c:v>
                </c:pt>
                <c:pt idx="3191">
                  <c:v>3192.0</c:v>
                </c:pt>
                <c:pt idx="3192">
                  <c:v>3193.0</c:v>
                </c:pt>
                <c:pt idx="3193">
                  <c:v>3194.0</c:v>
                </c:pt>
                <c:pt idx="3194">
                  <c:v>3195.0</c:v>
                </c:pt>
                <c:pt idx="3195">
                  <c:v>3196.0</c:v>
                </c:pt>
                <c:pt idx="3196">
                  <c:v>3197.0</c:v>
                </c:pt>
                <c:pt idx="3197">
                  <c:v>3198.0</c:v>
                </c:pt>
                <c:pt idx="3198">
                  <c:v>3199.0</c:v>
                </c:pt>
                <c:pt idx="3199">
                  <c:v>3200.0</c:v>
                </c:pt>
                <c:pt idx="3200">
                  <c:v>3201.0</c:v>
                </c:pt>
                <c:pt idx="3201">
                  <c:v>3202.0</c:v>
                </c:pt>
                <c:pt idx="3202">
                  <c:v>3203.0</c:v>
                </c:pt>
                <c:pt idx="3203">
                  <c:v>3204.0</c:v>
                </c:pt>
                <c:pt idx="3204">
                  <c:v>3205.0</c:v>
                </c:pt>
                <c:pt idx="3205">
                  <c:v>3206.0</c:v>
                </c:pt>
                <c:pt idx="3206">
                  <c:v>3207.0</c:v>
                </c:pt>
                <c:pt idx="3207">
                  <c:v>3208.0</c:v>
                </c:pt>
                <c:pt idx="3208">
                  <c:v>3209.0</c:v>
                </c:pt>
                <c:pt idx="3209">
                  <c:v>3210.0</c:v>
                </c:pt>
                <c:pt idx="3210">
                  <c:v>3211.0</c:v>
                </c:pt>
                <c:pt idx="3211">
                  <c:v>3212.0</c:v>
                </c:pt>
                <c:pt idx="3212">
                  <c:v>3213.0</c:v>
                </c:pt>
                <c:pt idx="3213">
                  <c:v>3214.0</c:v>
                </c:pt>
                <c:pt idx="3214">
                  <c:v>3215.0</c:v>
                </c:pt>
                <c:pt idx="3215">
                  <c:v>3216.0</c:v>
                </c:pt>
                <c:pt idx="3216">
                  <c:v>3217.0</c:v>
                </c:pt>
                <c:pt idx="3217">
                  <c:v>3218.0</c:v>
                </c:pt>
                <c:pt idx="3218">
                  <c:v>3219.0</c:v>
                </c:pt>
                <c:pt idx="3219">
                  <c:v>3220.0</c:v>
                </c:pt>
                <c:pt idx="3220">
                  <c:v>3221.0</c:v>
                </c:pt>
                <c:pt idx="3221">
                  <c:v>3222.0</c:v>
                </c:pt>
                <c:pt idx="3222">
                  <c:v>3223.0</c:v>
                </c:pt>
                <c:pt idx="3223">
                  <c:v>3224.0</c:v>
                </c:pt>
                <c:pt idx="3224">
                  <c:v>3225.0</c:v>
                </c:pt>
                <c:pt idx="3225">
                  <c:v>3226.0</c:v>
                </c:pt>
                <c:pt idx="3226">
                  <c:v>3227.0</c:v>
                </c:pt>
                <c:pt idx="3227">
                  <c:v>3228.0</c:v>
                </c:pt>
                <c:pt idx="3228">
                  <c:v>3229.0</c:v>
                </c:pt>
                <c:pt idx="3229">
                  <c:v>3230.0</c:v>
                </c:pt>
                <c:pt idx="3230">
                  <c:v>3231.0</c:v>
                </c:pt>
                <c:pt idx="3231">
                  <c:v>3232.0</c:v>
                </c:pt>
                <c:pt idx="3232">
                  <c:v>3233.0</c:v>
                </c:pt>
                <c:pt idx="3233">
                  <c:v>3234.0</c:v>
                </c:pt>
                <c:pt idx="3234">
                  <c:v>3235.0</c:v>
                </c:pt>
                <c:pt idx="3235">
                  <c:v>3236.0</c:v>
                </c:pt>
                <c:pt idx="3236">
                  <c:v>3237.0</c:v>
                </c:pt>
                <c:pt idx="3237">
                  <c:v>3238.0</c:v>
                </c:pt>
                <c:pt idx="3238">
                  <c:v>3239.0</c:v>
                </c:pt>
                <c:pt idx="3239">
                  <c:v>3240.0</c:v>
                </c:pt>
                <c:pt idx="3240">
                  <c:v>3241.0</c:v>
                </c:pt>
                <c:pt idx="3241">
                  <c:v>3242.0</c:v>
                </c:pt>
                <c:pt idx="3242">
                  <c:v>3243.0</c:v>
                </c:pt>
                <c:pt idx="3243">
                  <c:v>3244.0</c:v>
                </c:pt>
                <c:pt idx="3244">
                  <c:v>3245.0</c:v>
                </c:pt>
                <c:pt idx="3245">
                  <c:v>3246.0</c:v>
                </c:pt>
                <c:pt idx="3246">
                  <c:v>3247.0</c:v>
                </c:pt>
                <c:pt idx="3247">
                  <c:v>3248.0</c:v>
                </c:pt>
                <c:pt idx="3248">
                  <c:v>3249.0</c:v>
                </c:pt>
                <c:pt idx="3249">
                  <c:v>3250.0</c:v>
                </c:pt>
                <c:pt idx="3250">
                  <c:v>3251.0</c:v>
                </c:pt>
                <c:pt idx="3251">
                  <c:v>3252.0</c:v>
                </c:pt>
                <c:pt idx="3252">
                  <c:v>3253.0</c:v>
                </c:pt>
                <c:pt idx="3253">
                  <c:v>3254.0</c:v>
                </c:pt>
                <c:pt idx="3254">
                  <c:v>3255.0</c:v>
                </c:pt>
                <c:pt idx="3255">
                  <c:v>3256.0</c:v>
                </c:pt>
                <c:pt idx="3256">
                  <c:v>3257.0</c:v>
                </c:pt>
                <c:pt idx="3257">
                  <c:v>3258.0</c:v>
                </c:pt>
                <c:pt idx="3258">
                  <c:v>3259.0</c:v>
                </c:pt>
                <c:pt idx="3259">
                  <c:v>3260.0</c:v>
                </c:pt>
                <c:pt idx="3260">
                  <c:v>3261.0</c:v>
                </c:pt>
                <c:pt idx="3261">
                  <c:v>3262.0</c:v>
                </c:pt>
                <c:pt idx="3262">
                  <c:v>3263.0</c:v>
                </c:pt>
                <c:pt idx="3263">
                  <c:v>3264.0</c:v>
                </c:pt>
                <c:pt idx="3264">
                  <c:v>3265.0</c:v>
                </c:pt>
                <c:pt idx="3265">
                  <c:v>3266.0</c:v>
                </c:pt>
                <c:pt idx="3266">
                  <c:v>3267.0</c:v>
                </c:pt>
                <c:pt idx="3267">
                  <c:v>3268.0</c:v>
                </c:pt>
                <c:pt idx="3268">
                  <c:v>3269.0</c:v>
                </c:pt>
                <c:pt idx="3269">
                  <c:v>3270.0</c:v>
                </c:pt>
                <c:pt idx="3270">
                  <c:v>3271.0</c:v>
                </c:pt>
                <c:pt idx="3271">
                  <c:v>3272.0</c:v>
                </c:pt>
                <c:pt idx="3272">
                  <c:v>3273.0</c:v>
                </c:pt>
                <c:pt idx="3273">
                  <c:v>3274.0</c:v>
                </c:pt>
                <c:pt idx="3274">
                  <c:v>3275.0</c:v>
                </c:pt>
                <c:pt idx="3275">
                  <c:v>3276.0</c:v>
                </c:pt>
                <c:pt idx="3276">
                  <c:v>3277.0</c:v>
                </c:pt>
                <c:pt idx="3277">
                  <c:v>3278.0</c:v>
                </c:pt>
                <c:pt idx="3278">
                  <c:v>3279.0</c:v>
                </c:pt>
                <c:pt idx="3279">
                  <c:v>3280.0</c:v>
                </c:pt>
                <c:pt idx="3280">
                  <c:v>3281.0</c:v>
                </c:pt>
                <c:pt idx="3281">
                  <c:v>3282.0</c:v>
                </c:pt>
                <c:pt idx="3282">
                  <c:v>3283.0</c:v>
                </c:pt>
                <c:pt idx="3283">
                  <c:v>3284.0</c:v>
                </c:pt>
                <c:pt idx="3284">
                  <c:v>3285.0</c:v>
                </c:pt>
                <c:pt idx="3285">
                  <c:v>3286.0</c:v>
                </c:pt>
                <c:pt idx="3286">
                  <c:v>3287.0</c:v>
                </c:pt>
                <c:pt idx="3287">
                  <c:v>3288.0</c:v>
                </c:pt>
                <c:pt idx="3288">
                  <c:v>3289.0</c:v>
                </c:pt>
                <c:pt idx="3289">
                  <c:v>3290.0</c:v>
                </c:pt>
                <c:pt idx="3290">
                  <c:v>3291.0</c:v>
                </c:pt>
                <c:pt idx="3291">
                  <c:v>3292.0</c:v>
                </c:pt>
                <c:pt idx="3292">
                  <c:v>3293.0</c:v>
                </c:pt>
                <c:pt idx="3293">
                  <c:v>3294.0</c:v>
                </c:pt>
                <c:pt idx="3294">
                  <c:v>3295.0</c:v>
                </c:pt>
                <c:pt idx="3295">
                  <c:v>3296.0</c:v>
                </c:pt>
                <c:pt idx="3296">
                  <c:v>3297.0</c:v>
                </c:pt>
                <c:pt idx="3297">
                  <c:v>3298.0</c:v>
                </c:pt>
                <c:pt idx="3298">
                  <c:v>3299.0</c:v>
                </c:pt>
                <c:pt idx="3299">
                  <c:v>3300.0</c:v>
                </c:pt>
                <c:pt idx="3300">
                  <c:v>3301.0</c:v>
                </c:pt>
                <c:pt idx="3301">
                  <c:v>3302.0</c:v>
                </c:pt>
                <c:pt idx="3302">
                  <c:v>3303.0</c:v>
                </c:pt>
                <c:pt idx="3303">
                  <c:v>3304.0</c:v>
                </c:pt>
                <c:pt idx="3304">
                  <c:v>3305.0</c:v>
                </c:pt>
                <c:pt idx="3305">
                  <c:v>3306.0</c:v>
                </c:pt>
                <c:pt idx="3306">
                  <c:v>3307.0</c:v>
                </c:pt>
                <c:pt idx="3307">
                  <c:v>3308.0</c:v>
                </c:pt>
                <c:pt idx="3308">
                  <c:v>3309.0</c:v>
                </c:pt>
                <c:pt idx="3309">
                  <c:v>3310.0</c:v>
                </c:pt>
                <c:pt idx="3310">
                  <c:v>3311.0</c:v>
                </c:pt>
                <c:pt idx="3311">
                  <c:v>3312.0</c:v>
                </c:pt>
                <c:pt idx="3312">
                  <c:v>3313.0</c:v>
                </c:pt>
                <c:pt idx="3313">
                  <c:v>3314.0</c:v>
                </c:pt>
                <c:pt idx="3314">
                  <c:v>3315.0</c:v>
                </c:pt>
                <c:pt idx="3315">
                  <c:v>3316.0</c:v>
                </c:pt>
                <c:pt idx="3316">
                  <c:v>3317.0</c:v>
                </c:pt>
                <c:pt idx="3317">
                  <c:v>3318.0</c:v>
                </c:pt>
                <c:pt idx="3318">
                  <c:v>3319.0</c:v>
                </c:pt>
                <c:pt idx="3319">
                  <c:v>3320.0</c:v>
                </c:pt>
                <c:pt idx="3320">
                  <c:v>3321.0</c:v>
                </c:pt>
                <c:pt idx="3321">
                  <c:v>3322.0</c:v>
                </c:pt>
                <c:pt idx="3322">
                  <c:v>3323.0</c:v>
                </c:pt>
                <c:pt idx="3323">
                  <c:v>3324.0</c:v>
                </c:pt>
                <c:pt idx="3324">
                  <c:v>3325.0</c:v>
                </c:pt>
                <c:pt idx="3325">
                  <c:v>3326.0</c:v>
                </c:pt>
                <c:pt idx="3326">
                  <c:v>3327.0</c:v>
                </c:pt>
                <c:pt idx="3327">
                  <c:v>3328.0</c:v>
                </c:pt>
                <c:pt idx="3328">
                  <c:v>3329.0</c:v>
                </c:pt>
                <c:pt idx="3329">
                  <c:v>3330.0</c:v>
                </c:pt>
                <c:pt idx="3330">
                  <c:v>3331.0</c:v>
                </c:pt>
                <c:pt idx="3331">
                  <c:v>3332.0</c:v>
                </c:pt>
                <c:pt idx="3332">
                  <c:v>3333.0</c:v>
                </c:pt>
                <c:pt idx="3333">
                  <c:v>3334.0</c:v>
                </c:pt>
                <c:pt idx="3334">
                  <c:v>3335.0</c:v>
                </c:pt>
                <c:pt idx="3335">
                  <c:v>3336.0</c:v>
                </c:pt>
                <c:pt idx="3336">
                  <c:v>3337.0</c:v>
                </c:pt>
                <c:pt idx="3337">
                  <c:v>3338.0</c:v>
                </c:pt>
                <c:pt idx="3338">
                  <c:v>3339.0</c:v>
                </c:pt>
                <c:pt idx="3339">
                  <c:v>3340.0</c:v>
                </c:pt>
                <c:pt idx="3340">
                  <c:v>3341.0</c:v>
                </c:pt>
                <c:pt idx="3341">
                  <c:v>3342.0</c:v>
                </c:pt>
                <c:pt idx="3342">
                  <c:v>3343.0</c:v>
                </c:pt>
                <c:pt idx="3343">
                  <c:v>3344.0</c:v>
                </c:pt>
                <c:pt idx="3344">
                  <c:v>3345.0</c:v>
                </c:pt>
                <c:pt idx="3345">
                  <c:v>3346.0</c:v>
                </c:pt>
                <c:pt idx="3346">
                  <c:v>3347.0</c:v>
                </c:pt>
                <c:pt idx="3347">
                  <c:v>3348.0</c:v>
                </c:pt>
                <c:pt idx="3348">
                  <c:v>3349.0</c:v>
                </c:pt>
                <c:pt idx="3349">
                  <c:v>3350.0</c:v>
                </c:pt>
                <c:pt idx="3350">
                  <c:v>3351.0</c:v>
                </c:pt>
                <c:pt idx="3351">
                  <c:v>3352.0</c:v>
                </c:pt>
                <c:pt idx="3352">
                  <c:v>3353.0</c:v>
                </c:pt>
                <c:pt idx="3353">
                  <c:v>3354.0</c:v>
                </c:pt>
                <c:pt idx="3354">
                  <c:v>3355.0</c:v>
                </c:pt>
                <c:pt idx="3355">
                  <c:v>3356.0</c:v>
                </c:pt>
                <c:pt idx="3356">
                  <c:v>3357.0</c:v>
                </c:pt>
                <c:pt idx="3357">
                  <c:v>3358.0</c:v>
                </c:pt>
                <c:pt idx="3358">
                  <c:v>3359.0</c:v>
                </c:pt>
                <c:pt idx="3359">
                  <c:v>3360.0</c:v>
                </c:pt>
                <c:pt idx="3360">
                  <c:v>3361.0</c:v>
                </c:pt>
                <c:pt idx="3361">
                  <c:v>3362.0</c:v>
                </c:pt>
                <c:pt idx="3362">
                  <c:v>3363.0</c:v>
                </c:pt>
                <c:pt idx="3363">
                  <c:v>3364.0</c:v>
                </c:pt>
                <c:pt idx="3364">
                  <c:v>3365.0</c:v>
                </c:pt>
                <c:pt idx="3365">
                  <c:v>3366.0</c:v>
                </c:pt>
                <c:pt idx="3366">
                  <c:v>3367.0</c:v>
                </c:pt>
                <c:pt idx="3367">
                  <c:v>3368.0</c:v>
                </c:pt>
                <c:pt idx="3368">
                  <c:v>3369.0</c:v>
                </c:pt>
                <c:pt idx="3369">
                  <c:v>3370.0</c:v>
                </c:pt>
                <c:pt idx="3370">
                  <c:v>3371.0</c:v>
                </c:pt>
                <c:pt idx="3371">
                  <c:v>3372.0</c:v>
                </c:pt>
                <c:pt idx="3372">
                  <c:v>3373.0</c:v>
                </c:pt>
                <c:pt idx="3373">
                  <c:v>3374.0</c:v>
                </c:pt>
                <c:pt idx="3374">
                  <c:v>3375.0</c:v>
                </c:pt>
                <c:pt idx="3375">
                  <c:v>3376.0</c:v>
                </c:pt>
                <c:pt idx="3376">
                  <c:v>3377.0</c:v>
                </c:pt>
                <c:pt idx="3377">
                  <c:v>3378.0</c:v>
                </c:pt>
                <c:pt idx="3378">
                  <c:v>3379.0</c:v>
                </c:pt>
                <c:pt idx="3379">
                  <c:v>3380.0</c:v>
                </c:pt>
                <c:pt idx="3380">
                  <c:v>3381.0</c:v>
                </c:pt>
                <c:pt idx="3381">
                  <c:v>3382.0</c:v>
                </c:pt>
                <c:pt idx="3382">
                  <c:v>3383.0</c:v>
                </c:pt>
                <c:pt idx="3383">
                  <c:v>3384.0</c:v>
                </c:pt>
                <c:pt idx="3384">
                  <c:v>3385.0</c:v>
                </c:pt>
                <c:pt idx="3385">
                  <c:v>3386.0</c:v>
                </c:pt>
                <c:pt idx="3386">
                  <c:v>3387.0</c:v>
                </c:pt>
                <c:pt idx="3387">
                  <c:v>3388.0</c:v>
                </c:pt>
                <c:pt idx="3388">
                  <c:v>3389.0</c:v>
                </c:pt>
                <c:pt idx="3389">
                  <c:v>3390.0</c:v>
                </c:pt>
                <c:pt idx="3390">
                  <c:v>3391.0</c:v>
                </c:pt>
                <c:pt idx="3391">
                  <c:v>3392.0</c:v>
                </c:pt>
                <c:pt idx="3392">
                  <c:v>3393.0</c:v>
                </c:pt>
                <c:pt idx="3393">
                  <c:v>3394.0</c:v>
                </c:pt>
                <c:pt idx="3394">
                  <c:v>3395.0</c:v>
                </c:pt>
                <c:pt idx="3395">
                  <c:v>3396.0</c:v>
                </c:pt>
                <c:pt idx="3396">
                  <c:v>3397.0</c:v>
                </c:pt>
                <c:pt idx="3397">
                  <c:v>3398.0</c:v>
                </c:pt>
                <c:pt idx="3398">
                  <c:v>3399.0</c:v>
                </c:pt>
                <c:pt idx="3399">
                  <c:v>3400.0</c:v>
                </c:pt>
                <c:pt idx="3400">
                  <c:v>3401.0</c:v>
                </c:pt>
                <c:pt idx="3401">
                  <c:v>3402.0</c:v>
                </c:pt>
                <c:pt idx="3402">
                  <c:v>3403.0</c:v>
                </c:pt>
                <c:pt idx="3403">
                  <c:v>3404.0</c:v>
                </c:pt>
                <c:pt idx="3404">
                  <c:v>3405.0</c:v>
                </c:pt>
                <c:pt idx="3405">
                  <c:v>3406.0</c:v>
                </c:pt>
                <c:pt idx="3406">
                  <c:v>3407.0</c:v>
                </c:pt>
                <c:pt idx="3407">
                  <c:v>3408.0</c:v>
                </c:pt>
                <c:pt idx="3408">
                  <c:v>3409.0</c:v>
                </c:pt>
                <c:pt idx="3409">
                  <c:v>3410.0</c:v>
                </c:pt>
                <c:pt idx="3410">
                  <c:v>3411.0</c:v>
                </c:pt>
                <c:pt idx="3411">
                  <c:v>3412.0</c:v>
                </c:pt>
                <c:pt idx="3412">
                  <c:v>3413.0</c:v>
                </c:pt>
                <c:pt idx="3413">
                  <c:v>3414.0</c:v>
                </c:pt>
                <c:pt idx="3414">
                  <c:v>3415.0</c:v>
                </c:pt>
                <c:pt idx="3415">
                  <c:v>3416.0</c:v>
                </c:pt>
                <c:pt idx="3416">
                  <c:v>3417.0</c:v>
                </c:pt>
                <c:pt idx="3417">
                  <c:v>3418.0</c:v>
                </c:pt>
                <c:pt idx="3418">
                  <c:v>3419.0</c:v>
                </c:pt>
                <c:pt idx="3419">
                  <c:v>3420.0</c:v>
                </c:pt>
                <c:pt idx="3420">
                  <c:v>3421.0</c:v>
                </c:pt>
                <c:pt idx="3421">
                  <c:v>3422.0</c:v>
                </c:pt>
                <c:pt idx="3422">
                  <c:v>3423.0</c:v>
                </c:pt>
                <c:pt idx="3423">
                  <c:v>3424.0</c:v>
                </c:pt>
                <c:pt idx="3424">
                  <c:v>3425.0</c:v>
                </c:pt>
                <c:pt idx="3425">
                  <c:v>3426.0</c:v>
                </c:pt>
                <c:pt idx="3426">
                  <c:v>3427.0</c:v>
                </c:pt>
                <c:pt idx="3427">
                  <c:v>3428.0</c:v>
                </c:pt>
                <c:pt idx="3428">
                  <c:v>3429.0</c:v>
                </c:pt>
                <c:pt idx="3429">
                  <c:v>3430.0</c:v>
                </c:pt>
                <c:pt idx="3430">
                  <c:v>3431.0</c:v>
                </c:pt>
                <c:pt idx="3431">
                  <c:v>3432.0</c:v>
                </c:pt>
                <c:pt idx="3432">
                  <c:v>3433.0</c:v>
                </c:pt>
                <c:pt idx="3433">
                  <c:v>3434.0</c:v>
                </c:pt>
                <c:pt idx="3434">
                  <c:v>3435.0</c:v>
                </c:pt>
                <c:pt idx="3435">
                  <c:v>3436.0</c:v>
                </c:pt>
                <c:pt idx="3436">
                  <c:v>3437.0</c:v>
                </c:pt>
                <c:pt idx="3437">
                  <c:v>3438.0</c:v>
                </c:pt>
                <c:pt idx="3438">
                  <c:v>3439.0</c:v>
                </c:pt>
                <c:pt idx="3439">
                  <c:v>3440.0</c:v>
                </c:pt>
                <c:pt idx="3440">
                  <c:v>3441.0</c:v>
                </c:pt>
                <c:pt idx="3441">
                  <c:v>3442.0</c:v>
                </c:pt>
                <c:pt idx="3442">
                  <c:v>3443.0</c:v>
                </c:pt>
                <c:pt idx="3443">
                  <c:v>3444.0</c:v>
                </c:pt>
                <c:pt idx="3444">
                  <c:v>3445.0</c:v>
                </c:pt>
                <c:pt idx="3445">
                  <c:v>3446.0</c:v>
                </c:pt>
                <c:pt idx="3446">
                  <c:v>3447.0</c:v>
                </c:pt>
                <c:pt idx="3447">
                  <c:v>3448.0</c:v>
                </c:pt>
                <c:pt idx="3448">
                  <c:v>3449.0</c:v>
                </c:pt>
                <c:pt idx="3449">
                  <c:v>3450.0</c:v>
                </c:pt>
                <c:pt idx="3450">
                  <c:v>3451.0</c:v>
                </c:pt>
                <c:pt idx="3451">
                  <c:v>3452.0</c:v>
                </c:pt>
                <c:pt idx="3452">
                  <c:v>3453.0</c:v>
                </c:pt>
                <c:pt idx="3453">
                  <c:v>3454.0</c:v>
                </c:pt>
                <c:pt idx="3454">
                  <c:v>3455.0</c:v>
                </c:pt>
                <c:pt idx="3455">
                  <c:v>3456.0</c:v>
                </c:pt>
                <c:pt idx="3456">
                  <c:v>3457.0</c:v>
                </c:pt>
                <c:pt idx="3457">
                  <c:v>3458.0</c:v>
                </c:pt>
                <c:pt idx="3458">
                  <c:v>3459.0</c:v>
                </c:pt>
                <c:pt idx="3459">
                  <c:v>3460.0</c:v>
                </c:pt>
                <c:pt idx="3460">
                  <c:v>3461.0</c:v>
                </c:pt>
                <c:pt idx="3461">
                  <c:v>3462.0</c:v>
                </c:pt>
                <c:pt idx="3462">
                  <c:v>3463.0</c:v>
                </c:pt>
                <c:pt idx="3463">
                  <c:v>3464.0</c:v>
                </c:pt>
                <c:pt idx="3464">
                  <c:v>3465.0</c:v>
                </c:pt>
                <c:pt idx="3465">
                  <c:v>3466.0</c:v>
                </c:pt>
                <c:pt idx="3466">
                  <c:v>3467.0</c:v>
                </c:pt>
                <c:pt idx="3467">
                  <c:v>3468.0</c:v>
                </c:pt>
                <c:pt idx="3468">
                  <c:v>3469.0</c:v>
                </c:pt>
                <c:pt idx="3469">
                  <c:v>3470.0</c:v>
                </c:pt>
                <c:pt idx="3470">
                  <c:v>3471.0</c:v>
                </c:pt>
                <c:pt idx="3471">
                  <c:v>3472.0</c:v>
                </c:pt>
                <c:pt idx="3472">
                  <c:v>3473.0</c:v>
                </c:pt>
                <c:pt idx="3473">
                  <c:v>3474.0</c:v>
                </c:pt>
                <c:pt idx="3474">
                  <c:v>3475.0</c:v>
                </c:pt>
                <c:pt idx="3475">
                  <c:v>3476.0</c:v>
                </c:pt>
                <c:pt idx="3476">
                  <c:v>3477.0</c:v>
                </c:pt>
                <c:pt idx="3477">
                  <c:v>3478.0</c:v>
                </c:pt>
                <c:pt idx="3478">
                  <c:v>3479.0</c:v>
                </c:pt>
                <c:pt idx="3479">
                  <c:v>3480.0</c:v>
                </c:pt>
                <c:pt idx="3480">
                  <c:v>3481.0</c:v>
                </c:pt>
                <c:pt idx="3481">
                  <c:v>3482.0</c:v>
                </c:pt>
                <c:pt idx="3482">
                  <c:v>3483.0</c:v>
                </c:pt>
                <c:pt idx="3483">
                  <c:v>3484.0</c:v>
                </c:pt>
                <c:pt idx="3484">
                  <c:v>3485.0</c:v>
                </c:pt>
                <c:pt idx="3485">
                  <c:v>3486.0</c:v>
                </c:pt>
                <c:pt idx="3486">
                  <c:v>3487.0</c:v>
                </c:pt>
                <c:pt idx="3487">
                  <c:v>3488.0</c:v>
                </c:pt>
                <c:pt idx="3488">
                  <c:v>3489.0</c:v>
                </c:pt>
                <c:pt idx="3489">
                  <c:v>3490.0</c:v>
                </c:pt>
                <c:pt idx="3490">
                  <c:v>3491.0</c:v>
                </c:pt>
                <c:pt idx="3491">
                  <c:v>3492.0</c:v>
                </c:pt>
                <c:pt idx="3492">
                  <c:v>3493.0</c:v>
                </c:pt>
                <c:pt idx="3493">
                  <c:v>3494.0</c:v>
                </c:pt>
                <c:pt idx="3494">
                  <c:v>3495.0</c:v>
                </c:pt>
                <c:pt idx="3495">
                  <c:v>3496.0</c:v>
                </c:pt>
                <c:pt idx="3496">
                  <c:v>3497.0</c:v>
                </c:pt>
                <c:pt idx="3497">
                  <c:v>3498.0</c:v>
                </c:pt>
                <c:pt idx="3498">
                  <c:v>3499.0</c:v>
                </c:pt>
                <c:pt idx="3499">
                  <c:v>3500.0</c:v>
                </c:pt>
                <c:pt idx="3500">
                  <c:v>3501.0</c:v>
                </c:pt>
                <c:pt idx="3501">
                  <c:v>3502.0</c:v>
                </c:pt>
                <c:pt idx="3502">
                  <c:v>3503.0</c:v>
                </c:pt>
                <c:pt idx="3503">
                  <c:v>3504.0</c:v>
                </c:pt>
                <c:pt idx="3504">
                  <c:v>3505.0</c:v>
                </c:pt>
                <c:pt idx="3505">
                  <c:v>3506.0</c:v>
                </c:pt>
                <c:pt idx="3506">
                  <c:v>3507.0</c:v>
                </c:pt>
                <c:pt idx="3507">
                  <c:v>3508.0</c:v>
                </c:pt>
                <c:pt idx="3508">
                  <c:v>3509.0</c:v>
                </c:pt>
                <c:pt idx="3509">
                  <c:v>3510.0</c:v>
                </c:pt>
                <c:pt idx="3510">
                  <c:v>3511.0</c:v>
                </c:pt>
                <c:pt idx="3511">
                  <c:v>3512.0</c:v>
                </c:pt>
                <c:pt idx="3512">
                  <c:v>3513.0</c:v>
                </c:pt>
                <c:pt idx="3513">
                  <c:v>3514.0</c:v>
                </c:pt>
                <c:pt idx="3514">
                  <c:v>3515.0</c:v>
                </c:pt>
                <c:pt idx="3515">
                  <c:v>3516.0</c:v>
                </c:pt>
                <c:pt idx="3516">
                  <c:v>3517.0</c:v>
                </c:pt>
                <c:pt idx="3517">
                  <c:v>3518.0</c:v>
                </c:pt>
                <c:pt idx="3518">
                  <c:v>3519.0</c:v>
                </c:pt>
                <c:pt idx="3519">
                  <c:v>3520.0</c:v>
                </c:pt>
                <c:pt idx="3520">
                  <c:v>3521.0</c:v>
                </c:pt>
                <c:pt idx="3521">
                  <c:v>3522.0</c:v>
                </c:pt>
                <c:pt idx="3522">
                  <c:v>3523.0</c:v>
                </c:pt>
                <c:pt idx="3523">
                  <c:v>3524.0</c:v>
                </c:pt>
                <c:pt idx="3524">
                  <c:v>3525.0</c:v>
                </c:pt>
                <c:pt idx="3525">
                  <c:v>3526.0</c:v>
                </c:pt>
                <c:pt idx="3526">
                  <c:v>3527.0</c:v>
                </c:pt>
                <c:pt idx="3527">
                  <c:v>3528.0</c:v>
                </c:pt>
                <c:pt idx="3528">
                  <c:v>3529.0</c:v>
                </c:pt>
                <c:pt idx="3529">
                  <c:v>3530.0</c:v>
                </c:pt>
                <c:pt idx="3530">
                  <c:v>3531.0</c:v>
                </c:pt>
                <c:pt idx="3531">
                  <c:v>3532.0</c:v>
                </c:pt>
                <c:pt idx="3532">
                  <c:v>3533.0</c:v>
                </c:pt>
                <c:pt idx="3533">
                  <c:v>3534.0</c:v>
                </c:pt>
                <c:pt idx="3534">
                  <c:v>3535.0</c:v>
                </c:pt>
                <c:pt idx="3535">
                  <c:v>3536.0</c:v>
                </c:pt>
                <c:pt idx="3536">
                  <c:v>3537.0</c:v>
                </c:pt>
                <c:pt idx="3537">
                  <c:v>3538.0</c:v>
                </c:pt>
                <c:pt idx="3538">
                  <c:v>3539.0</c:v>
                </c:pt>
                <c:pt idx="3539">
                  <c:v>3540.0</c:v>
                </c:pt>
                <c:pt idx="3540">
                  <c:v>3541.0</c:v>
                </c:pt>
                <c:pt idx="3541">
                  <c:v>3542.0</c:v>
                </c:pt>
                <c:pt idx="3542">
                  <c:v>3543.0</c:v>
                </c:pt>
                <c:pt idx="3543">
                  <c:v>3544.0</c:v>
                </c:pt>
                <c:pt idx="3544">
                  <c:v>3545.0</c:v>
                </c:pt>
                <c:pt idx="3545">
                  <c:v>3546.0</c:v>
                </c:pt>
                <c:pt idx="3546">
                  <c:v>3547.0</c:v>
                </c:pt>
                <c:pt idx="3547">
                  <c:v>3548.0</c:v>
                </c:pt>
                <c:pt idx="3548">
                  <c:v>3549.0</c:v>
                </c:pt>
                <c:pt idx="3549">
                  <c:v>3550.0</c:v>
                </c:pt>
                <c:pt idx="3550">
                  <c:v>3551.0</c:v>
                </c:pt>
                <c:pt idx="3551">
                  <c:v>3552.0</c:v>
                </c:pt>
                <c:pt idx="3552">
                  <c:v>3553.0</c:v>
                </c:pt>
                <c:pt idx="3553">
                  <c:v>3554.0</c:v>
                </c:pt>
                <c:pt idx="3554">
                  <c:v>3555.0</c:v>
                </c:pt>
                <c:pt idx="3555">
                  <c:v>3556.0</c:v>
                </c:pt>
                <c:pt idx="3556">
                  <c:v>3557.0</c:v>
                </c:pt>
                <c:pt idx="3557">
                  <c:v>3558.0</c:v>
                </c:pt>
                <c:pt idx="3558">
                  <c:v>3559.0</c:v>
                </c:pt>
                <c:pt idx="3559">
                  <c:v>3560.0</c:v>
                </c:pt>
                <c:pt idx="3560">
                  <c:v>3561.0</c:v>
                </c:pt>
                <c:pt idx="3561">
                  <c:v>3562.0</c:v>
                </c:pt>
                <c:pt idx="3562">
                  <c:v>3563.0</c:v>
                </c:pt>
                <c:pt idx="3563">
                  <c:v>3564.0</c:v>
                </c:pt>
                <c:pt idx="3564">
                  <c:v>3565.0</c:v>
                </c:pt>
                <c:pt idx="3565">
                  <c:v>3566.0</c:v>
                </c:pt>
                <c:pt idx="3566">
                  <c:v>3567.0</c:v>
                </c:pt>
                <c:pt idx="3567">
                  <c:v>3568.0</c:v>
                </c:pt>
                <c:pt idx="3568">
                  <c:v>3569.0</c:v>
                </c:pt>
                <c:pt idx="3569">
                  <c:v>3570.0</c:v>
                </c:pt>
                <c:pt idx="3570">
                  <c:v>3571.0</c:v>
                </c:pt>
                <c:pt idx="3571">
                  <c:v>3572.0</c:v>
                </c:pt>
                <c:pt idx="3572">
                  <c:v>3573.0</c:v>
                </c:pt>
                <c:pt idx="3573">
                  <c:v>3574.0</c:v>
                </c:pt>
                <c:pt idx="3574">
                  <c:v>3575.0</c:v>
                </c:pt>
                <c:pt idx="3575">
                  <c:v>3576.0</c:v>
                </c:pt>
                <c:pt idx="3576">
                  <c:v>3577.0</c:v>
                </c:pt>
                <c:pt idx="3577">
                  <c:v>3578.0</c:v>
                </c:pt>
                <c:pt idx="3578">
                  <c:v>3579.0</c:v>
                </c:pt>
                <c:pt idx="3579">
                  <c:v>3580.0</c:v>
                </c:pt>
                <c:pt idx="3580">
                  <c:v>3581.0</c:v>
                </c:pt>
                <c:pt idx="3581">
                  <c:v>3582.0</c:v>
                </c:pt>
                <c:pt idx="3582">
                  <c:v>3583.0</c:v>
                </c:pt>
                <c:pt idx="3583">
                  <c:v>3584.0</c:v>
                </c:pt>
                <c:pt idx="3584">
                  <c:v>3585.0</c:v>
                </c:pt>
                <c:pt idx="3585">
                  <c:v>3586.0</c:v>
                </c:pt>
                <c:pt idx="3586">
                  <c:v>3587.0</c:v>
                </c:pt>
                <c:pt idx="3587">
                  <c:v>3588.0</c:v>
                </c:pt>
                <c:pt idx="3588">
                  <c:v>3589.0</c:v>
                </c:pt>
                <c:pt idx="3589">
                  <c:v>3590.0</c:v>
                </c:pt>
                <c:pt idx="3590">
                  <c:v>3591.0</c:v>
                </c:pt>
                <c:pt idx="3591">
                  <c:v>3592.0</c:v>
                </c:pt>
                <c:pt idx="3592">
                  <c:v>3593.0</c:v>
                </c:pt>
                <c:pt idx="3593">
                  <c:v>3594.0</c:v>
                </c:pt>
                <c:pt idx="3594">
                  <c:v>3595.0</c:v>
                </c:pt>
                <c:pt idx="3595">
                  <c:v>3596.0</c:v>
                </c:pt>
                <c:pt idx="3596">
                  <c:v>3597.0</c:v>
                </c:pt>
                <c:pt idx="3597">
                  <c:v>3598.0</c:v>
                </c:pt>
                <c:pt idx="3598">
                  <c:v>3599.0</c:v>
                </c:pt>
                <c:pt idx="3599">
                  <c:v>3600.0</c:v>
                </c:pt>
                <c:pt idx="3600">
                  <c:v>3601.0</c:v>
                </c:pt>
                <c:pt idx="3601">
                  <c:v>3602.0</c:v>
                </c:pt>
                <c:pt idx="3602">
                  <c:v>3603.0</c:v>
                </c:pt>
                <c:pt idx="3603">
                  <c:v>3604.0</c:v>
                </c:pt>
                <c:pt idx="3604">
                  <c:v>3605.0</c:v>
                </c:pt>
                <c:pt idx="3605">
                  <c:v>3606.0</c:v>
                </c:pt>
                <c:pt idx="3606">
                  <c:v>3607.0</c:v>
                </c:pt>
                <c:pt idx="3607">
                  <c:v>3608.0</c:v>
                </c:pt>
                <c:pt idx="3608">
                  <c:v>3609.0</c:v>
                </c:pt>
                <c:pt idx="3609">
                  <c:v>3610.0</c:v>
                </c:pt>
                <c:pt idx="3610">
                  <c:v>3611.0</c:v>
                </c:pt>
                <c:pt idx="3611">
                  <c:v>3612.0</c:v>
                </c:pt>
                <c:pt idx="3612">
                  <c:v>3613.0</c:v>
                </c:pt>
                <c:pt idx="3613">
                  <c:v>3614.0</c:v>
                </c:pt>
                <c:pt idx="3614">
                  <c:v>3615.0</c:v>
                </c:pt>
                <c:pt idx="3615">
                  <c:v>3616.0</c:v>
                </c:pt>
                <c:pt idx="3616">
                  <c:v>3617.0</c:v>
                </c:pt>
                <c:pt idx="3617">
                  <c:v>3618.0</c:v>
                </c:pt>
                <c:pt idx="3618">
                  <c:v>3619.0</c:v>
                </c:pt>
                <c:pt idx="3619">
                  <c:v>3620.0</c:v>
                </c:pt>
                <c:pt idx="3620">
                  <c:v>3621.0</c:v>
                </c:pt>
                <c:pt idx="3621">
                  <c:v>3622.0</c:v>
                </c:pt>
                <c:pt idx="3622">
                  <c:v>3623.0</c:v>
                </c:pt>
                <c:pt idx="3623">
                  <c:v>3624.0</c:v>
                </c:pt>
                <c:pt idx="3624">
                  <c:v>3625.0</c:v>
                </c:pt>
                <c:pt idx="3625">
                  <c:v>3626.0</c:v>
                </c:pt>
                <c:pt idx="3626">
                  <c:v>3627.0</c:v>
                </c:pt>
                <c:pt idx="3627">
                  <c:v>3628.0</c:v>
                </c:pt>
                <c:pt idx="3628">
                  <c:v>3629.0</c:v>
                </c:pt>
                <c:pt idx="3629">
                  <c:v>3630.0</c:v>
                </c:pt>
                <c:pt idx="3630">
                  <c:v>3631.0</c:v>
                </c:pt>
                <c:pt idx="3631">
                  <c:v>3632.0</c:v>
                </c:pt>
                <c:pt idx="3632">
                  <c:v>3633.0</c:v>
                </c:pt>
                <c:pt idx="3633">
                  <c:v>3634.0</c:v>
                </c:pt>
                <c:pt idx="3634">
                  <c:v>3635.0</c:v>
                </c:pt>
                <c:pt idx="3635">
                  <c:v>3636.0</c:v>
                </c:pt>
                <c:pt idx="3636">
                  <c:v>3637.0</c:v>
                </c:pt>
                <c:pt idx="3637">
                  <c:v>3638.0</c:v>
                </c:pt>
                <c:pt idx="3638">
                  <c:v>3639.0</c:v>
                </c:pt>
                <c:pt idx="3639">
                  <c:v>3640.0</c:v>
                </c:pt>
                <c:pt idx="3640">
                  <c:v>3641.0</c:v>
                </c:pt>
                <c:pt idx="3641">
                  <c:v>3642.0</c:v>
                </c:pt>
                <c:pt idx="3642">
                  <c:v>3643.0</c:v>
                </c:pt>
                <c:pt idx="3643">
                  <c:v>3644.0</c:v>
                </c:pt>
                <c:pt idx="3644">
                  <c:v>3645.0</c:v>
                </c:pt>
                <c:pt idx="3645">
                  <c:v>3646.0</c:v>
                </c:pt>
                <c:pt idx="3646">
                  <c:v>3647.0</c:v>
                </c:pt>
                <c:pt idx="3647">
                  <c:v>3648.0</c:v>
                </c:pt>
                <c:pt idx="3648">
                  <c:v>3649.0</c:v>
                </c:pt>
                <c:pt idx="3649">
                  <c:v>3650.0</c:v>
                </c:pt>
                <c:pt idx="3650">
                  <c:v>3651.0</c:v>
                </c:pt>
                <c:pt idx="3651">
                  <c:v>3652.0</c:v>
                </c:pt>
                <c:pt idx="3652">
                  <c:v>3653.0</c:v>
                </c:pt>
                <c:pt idx="3653">
                  <c:v>3654.0</c:v>
                </c:pt>
                <c:pt idx="3654">
                  <c:v>3655.0</c:v>
                </c:pt>
                <c:pt idx="3655">
                  <c:v>3656.0</c:v>
                </c:pt>
                <c:pt idx="3656">
                  <c:v>3657.0</c:v>
                </c:pt>
                <c:pt idx="3657">
                  <c:v>3658.0</c:v>
                </c:pt>
                <c:pt idx="3658">
                  <c:v>3659.0</c:v>
                </c:pt>
                <c:pt idx="3659">
                  <c:v>3660.0</c:v>
                </c:pt>
                <c:pt idx="3660">
                  <c:v>3661.0</c:v>
                </c:pt>
                <c:pt idx="3661">
                  <c:v>3662.0</c:v>
                </c:pt>
                <c:pt idx="3662">
                  <c:v>3663.0</c:v>
                </c:pt>
                <c:pt idx="3663">
                  <c:v>3664.0</c:v>
                </c:pt>
                <c:pt idx="3664">
                  <c:v>3665.0</c:v>
                </c:pt>
                <c:pt idx="3665">
                  <c:v>3666.0</c:v>
                </c:pt>
                <c:pt idx="3666">
                  <c:v>3667.0</c:v>
                </c:pt>
                <c:pt idx="3667">
                  <c:v>3668.0</c:v>
                </c:pt>
                <c:pt idx="3668">
                  <c:v>3669.0</c:v>
                </c:pt>
                <c:pt idx="3669">
                  <c:v>3670.0</c:v>
                </c:pt>
                <c:pt idx="3670">
                  <c:v>3671.0</c:v>
                </c:pt>
                <c:pt idx="3671">
                  <c:v>3672.0</c:v>
                </c:pt>
                <c:pt idx="3672">
                  <c:v>3673.0</c:v>
                </c:pt>
                <c:pt idx="3673">
                  <c:v>3674.0</c:v>
                </c:pt>
                <c:pt idx="3674">
                  <c:v>3675.0</c:v>
                </c:pt>
                <c:pt idx="3675">
                  <c:v>3676.0</c:v>
                </c:pt>
                <c:pt idx="3676">
                  <c:v>3677.0</c:v>
                </c:pt>
                <c:pt idx="3677">
                  <c:v>3678.0</c:v>
                </c:pt>
                <c:pt idx="3678">
                  <c:v>3679.0</c:v>
                </c:pt>
                <c:pt idx="3679">
                  <c:v>3680.0</c:v>
                </c:pt>
                <c:pt idx="3680">
                  <c:v>3681.0</c:v>
                </c:pt>
                <c:pt idx="3681">
                  <c:v>3682.0</c:v>
                </c:pt>
                <c:pt idx="3682">
                  <c:v>3683.0</c:v>
                </c:pt>
                <c:pt idx="3683">
                  <c:v>3684.0</c:v>
                </c:pt>
                <c:pt idx="3684">
                  <c:v>3685.0</c:v>
                </c:pt>
                <c:pt idx="3685">
                  <c:v>3686.0</c:v>
                </c:pt>
                <c:pt idx="3686">
                  <c:v>3687.0</c:v>
                </c:pt>
                <c:pt idx="3687">
                  <c:v>3688.0</c:v>
                </c:pt>
                <c:pt idx="3688">
                  <c:v>3689.0</c:v>
                </c:pt>
                <c:pt idx="3689">
                  <c:v>3690.0</c:v>
                </c:pt>
                <c:pt idx="3690">
                  <c:v>3691.0</c:v>
                </c:pt>
                <c:pt idx="3691">
                  <c:v>3692.0</c:v>
                </c:pt>
                <c:pt idx="3692">
                  <c:v>3693.0</c:v>
                </c:pt>
                <c:pt idx="3693">
                  <c:v>3694.0</c:v>
                </c:pt>
                <c:pt idx="3694">
                  <c:v>3695.0</c:v>
                </c:pt>
                <c:pt idx="3695">
                  <c:v>3696.0</c:v>
                </c:pt>
                <c:pt idx="3696">
                  <c:v>3697.0</c:v>
                </c:pt>
                <c:pt idx="3697">
                  <c:v>3698.0</c:v>
                </c:pt>
                <c:pt idx="3698">
                  <c:v>3699.0</c:v>
                </c:pt>
                <c:pt idx="3699">
                  <c:v>3700.0</c:v>
                </c:pt>
                <c:pt idx="3700">
                  <c:v>3701.0</c:v>
                </c:pt>
                <c:pt idx="3701">
                  <c:v>3702.0</c:v>
                </c:pt>
                <c:pt idx="3702">
                  <c:v>3703.0</c:v>
                </c:pt>
                <c:pt idx="3703">
                  <c:v>3704.0</c:v>
                </c:pt>
                <c:pt idx="3704">
                  <c:v>3705.0</c:v>
                </c:pt>
                <c:pt idx="3705">
                  <c:v>3706.0</c:v>
                </c:pt>
                <c:pt idx="3706">
                  <c:v>3707.0</c:v>
                </c:pt>
                <c:pt idx="3707">
                  <c:v>3708.0</c:v>
                </c:pt>
                <c:pt idx="3708">
                  <c:v>3709.0</c:v>
                </c:pt>
                <c:pt idx="3709">
                  <c:v>3710.0</c:v>
                </c:pt>
                <c:pt idx="3710">
                  <c:v>3711.0</c:v>
                </c:pt>
                <c:pt idx="3711">
                  <c:v>3712.0</c:v>
                </c:pt>
                <c:pt idx="3712">
                  <c:v>3713.0</c:v>
                </c:pt>
                <c:pt idx="3713">
                  <c:v>3714.0</c:v>
                </c:pt>
                <c:pt idx="3714">
                  <c:v>3715.0</c:v>
                </c:pt>
                <c:pt idx="3715">
                  <c:v>3716.0</c:v>
                </c:pt>
                <c:pt idx="3716">
                  <c:v>3717.0</c:v>
                </c:pt>
                <c:pt idx="3717">
                  <c:v>3718.0</c:v>
                </c:pt>
                <c:pt idx="3718">
                  <c:v>3719.0</c:v>
                </c:pt>
                <c:pt idx="3719">
                  <c:v>3720.0</c:v>
                </c:pt>
                <c:pt idx="3720">
                  <c:v>3721.0</c:v>
                </c:pt>
                <c:pt idx="3721">
                  <c:v>3722.0</c:v>
                </c:pt>
                <c:pt idx="3722">
                  <c:v>3723.0</c:v>
                </c:pt>
                <c:pt idx="3723">
                  <c:v>3724.0</c:v>
                </c:pt>
                <c:pt idx="3724">
                  <c:v>3725.0</c:v>
                </c:pt>
                <c:pt idx="3725">
                  <c:v>3726.0</c:v>
                </c:pt>
                <c:pt idx="3726">
                  <c:v>3727.0</c:v>
                </c:pt>
                <c:pt idx="3727">
                  <c:v>3728.0</c:v>
                </c:pt>
                <c:pt idx="3728">
                  <c:v>3729.0</c:v>
                </c:pt>
                <c:pt idx="3729">
                  <c:v>3730.0</c:v>
                </c:pt>
                <c:pt idx="3730">
                  <c:v>3731.0</c:v>
                </c:pt>
                <c:pt idx="3731">
                  <c:v>3732.0</c:v>
                </c:pt>
                <c:pt idx="3732">
                  <c:v>3733.0</c:v>
                </c:pt>
                <c:pt idx="3733">
                  <c:v>3734.0</c:v>
                </c:pt>
                <c:pt idx="3734">
                  <c:v>3735.0</c:v>
                </c:pt>
                <c:pt idx="3735">
                  <c:v>3736.0</c:v>
                </c:pt>
                <c:pt idx="3736">
                  <c:v>3737.0</c:v>
                </c:pt>
                <c:pt idx="3737">
                  <c:v>3738.0</c:v>
                </c:pt>
                <c:pt idx="3738">
                  <c:v>3739.0</c:v>
                </c:pt>
                <c:pt idx="3739">
                  <c:v>3740.0</c:v>
                </c:pt>
                <c:pt idx="3740">
                  <c:v>3741.0</c:v>
                </c:pt>
                <c:pt idx="3741">
                  <c:v>3742.0</c:v>
                </c:pt>
                <c:pt idx="3742">
                  <c:v>3743.0</c:v>
                </c:pt>
                <c:pt idx="3743">
                  <c:v>3744.0</c:v>
                </c:pt>
                <c:pt idx="3744">
                  <c:v>3745.0</c:v>
                </c:pt>
                <c:pt idx="3745">
                  <c:v>3746.0</c:v>
                </c:pt>
                <c:pt idx="3746">
                  <c:v>3747.0</c:v>
                </c:pt>
                <c:pt idx="3747">
                  <c:v>3748.0</c:v>
                </c:pt>
                <c:pt idx="3748">
                  <c:v>3749.0</c:v>
                </c:pt>
                <c:pt idx="3749">
                  <c:v>3750.0</c:v>
                </c:pt>
                <c:pt idx="3750">
                  <c:v>3751.0</c:v>
                </c:pt>
                <c:pt idx="3751">
                  <c:v>3752.0</c:v>
                </c:pt>
                <c:pt idx="3752">
                  <c:v>3753.0</c:v>
                </c:pt>
                <c:pt idx="3753">
                  <c:v>3754.0</c:v>
                </c:pt>
                <c:pt idx="3754">
                  <c:v>3755.0</c:v>
                </c:pt>
                <c:pt idx="3755">
                  <c:v>3756.0</c:v>
                </c:pt>
                <c:pt idx="3756">
                  <c:v>3757.0</c:v>
                </c:pt>
                <c:pt idx="3757">
                  <c:v>3758.0</c:v>
                </c:pt>
                <c:pt idx="3758">
                  <c:v>3759.0</c:v>
                </c:pt>
                <c:pt idx="3759">
                  <c:v>3760.0</c:v>
                </c:pt>
                <c:pt idx="3760">
                  <c:v>3761.0</c:v>
                </c:pt>
                <c:pt idx="3761">
                  <c:v>3762.0</c:v>
                </c:pt>
                <c:pt idx="3762">
                  <c:v>3763.0</c:v>
                </c:pt>
                <c:pt idx="3763">
                  <c:v>3764.0</c:v>
                </c:pt>
                <c:pt idx="3764">
                  <c:v>3765.0</c:v>
                </c:pt>
                <c:pt idx="3765">
                  <c:v>3766.0</c:v>
                </c:pt>
                <c:pt idx="3766">
                  <c:v>3767.0</c:v>
                </c:pt>
                <c:pt idx="3767">
                  <c:v>3768.0</c:v>
                </c:pt>
                <c:pt idx="3768">
                  <c:v>3769.0</c:v>
                </c:pt>
                <c:pt idx="3769">
                  <c:v>3770.0</c:v>
                </c:pt>
                <c:pt idx="3770">
                  <c:v>3771.0</c:v>
                </c:pt>
                <c:pt idx="3771">
                  <c:v>3772.0</c:v>
                </c:pt>
                <c:pt idx="3772">
                  <c:v>3773.0</c:v>
                </c:pt>
                <c:pt idx="3773">
                  <c:v>3774.0</c:v>
                </c:pt>
                <c:pt idx="3774">
                  <c:v>3775.0</c:v>
                </c:pt>
                <c:pt idx="3775">
                  <c:v>3776.0</c:v>
                </c:pt>
                <c:pt idx="3776">
                  <c:v>3777.0</c:v>
                </c:pt>
                <c:pt idx="3777">
                  <c:v>3778.0</c:v>
                </c:pt>
                <c:pt idx="3778">
                  <c:v>3779.0</c:v>
                </c:pt>
                <c:pt idx="3779">
                  <c:v>3780.0</c:v>
                </c:pt>
                <c:pt idx="3780">
                  <c:v>3781.0</c:v>
                </c:pt>
                <c:pt idx="3781">
                  <c:v>3782.0</c:v>
                </c:pt>
                <c:pt idx="3782">
                  <c:v>3783.0</c:v>
                </c:pt>
                <c:pt idx="3783">
                  <c:v>3784.0</c:v>
                </c:pt>
                <c:pt idx="3784">
                  <c:v>3785.0</c:v>
                </c:pt>
                <c:pt idx="3785">
                  <c:v>3786.0</c:v>
                </c:pt>
                <c:pt idx="3786">
                  <c:v>3787.0</c:v>
                </c:pt>
                <c:pt idx="3787">
                  <c:v>3788.0</c:v>
                </c:pt>
                <c:pt idx="3788">
                  <c:v>3789.0</c:v>
                </c:pt>
                <c:pt idx="3789">
                  <c:v>3790.0</c:v>
                </c:pt>
                <c:pt idx="3790">
                  <c:v>3791.0</c:v>
                </c:pt>
                <c:pt idx="3791">
                  <c:v>3792.0</c:v>
                </c:pt>
                <c:pt idx="3792">
                  <c:v>3793.0</c:v>
                </c:pt>
                <c:pt idx="3793">
                  <c:v>3794.0</c:v>
                </c:pt>
                <c:pt idx="3794">
                  <c:v>3795.0</c:v>
                </c:pt>
                <c:pt idx="3795">
                  <c:v>3796.0</c:v>
                </c:pt>
                <c:pt idx="3796">
                  <c:v>3797.0</c:v>
                </c:pt>
                <c:pt idx="3797">
                  <c:v>3798.0</c:v>
                </c:pt>
                <c:pt idx="3798">
                  <c:v>3799.0</c:v>
                </c:pt>
                <c:pt idx="3799">
                  <c:v>3800.0</c:v>
                </c:pt>
                <c:pt idx="3800">
                  <c:v>3801.0</c:v>
                </c:pt>
                <c:pt idx="3801">
                  <c:v>3802.0</c:v>
                </c:pt>
                <c:pt idx="3802">
                  <c:v>3803.0</c:v>
                </c:pt>
                <c:pt idx="3803">
                  <c:v>3804.0</c:v>
                </c:pt>
                <c:pt idx="3804">
                  <c:v>3805.0</c:v>
                </c:pt>
                <c:pt idx="3805">
                  <c:v>3806.0</c:v>
                </c:pt>
                <c:pt idx="3806">
                  <c:v>3807.0</c:v>
                </c:pt>
                <c:pt idx="3807">
                  <c:v>3808.0</c:v>
                </c:pt>
                <c:pt idx="3808">
                  <c:v>3809.0</c:v>
                </c:pt>
                <c:pt idx="3809">
                  <c:v>3810.0</c:v>
                </c:pt>
                <c:pt idx="3810">
                  <c:v>3811.0</c:v>
                </c:pt>
                <c:pt idx="3811">
                  <c:v>3812.0</c:v>
                </c:pt>
                <c:pt idx="3812">
                  <c:v>3813.0</c:v>
                </c:pt>
                <c:pt idx="3813">
                  <c:v>3814.0</c:v>
                </c:pt>
                <c:pt idx="3814">
                  <c:v>3815.0</c:v>
                </c:pt>
                <c:pt idx="3815">
                  <c:v>3816.0</c:v>
                </c:pt>
                <c:pt idx="3816">
                  <c:v>3817.0</c:v>
                </c:pt>
                <c:pt idx="3817">
                  <c:v>3818.0</c:v>
                </c:pt>
                <c:pt idx="3818">
                  <c:v>3819.0</c:v>
                </c:pt>
                <c:pt idx="3819">
                  <c:v>3820.0</c:v>
                </c:pt>
                <c:pt idx="3820">
                  <c:v>3821.0</c:v>
                </c:pt>
                <c:pt idx="3821">
                  <c:v>3822.0</c:v>
                </c:pt>
                <c:pt idx="3822">
                  <c:v>3823.0</c:v>
                </c:pt>
                <c:pt idx="3823">
                  <c:v>3824.0</c:v>
                </c:pt>
                <c:pt idx="3824">
                  <c:v>3825.0</c:v>
                </c:pt>
                <c:pt idx="3825">
                  <c:v>3826.0</c:v>
                </c:pt>
                <c:pt idx="3826">
                  <c:v>3827.0</c:v>
                </c:pt>
                <c:pt idx="3827">
                  <c:v>3828.0</c:v>
                </c:pt>
                <c:pt idx="3828">
                  <c:v>3829.0</c:v>
                </c:pt>
                <c:pt idx="3829">
                  <c:v>3830.0</c:v>
                </c:pt>
                <c:pt idx="3830">
                  <c:v>3831.0</c:v>
                </c:pt>
                <c:pt idx="3831">
                  <c:v>3832.0</c:v>
                </c:pt>
                <c:pt idx="3832">
                  <c:v>3833.0</c:v>
                </c:pt>
                <c:pt idx="3833">
                  <c:v>3834.0</c:v>
                </c:pt>
                <c:pt idx="3834">
                  <c:v>3835.0</c:v>
                </c:pt>
                <c:pt idx="3835">
                  <c:v>3836.0</c:v>
                </c:pt>
                <c:pt idx="3836">
                  <c:v>3837.0</c:v>
                </c:pt>
                <c:pt idx="3837">
                  <c:v>3838.0</c:v>
                </c:pt>
                <c:pt idx="3838">
                  <c:v>3839.0</c:v>
                </c:pt>
                <c:pt idx="3839">
                  <c:v>3840.0</c:v>
                </c:pt>
                <c:pt idx="3840">
                  <c:v>3841.0</c:v>
                </c:pt>
                <c:pt idx="3841">
                  <c:v>3842.0</c:v>
                </c:pt>
                <c:pt idx="3842">
                  <c:v>3843.0</c:v>
                </c:pt>
                <c:pt idx="3843">
                  <c:v>3844.0</c:v>
                </c:pt>
                <c:pt idx="3844">
                  <c:v>3845.0</c:v>
                </c:pt>
                <c:pt idx="3845">
                  <c:v>3846.0</c:v>
                </c:pt>
                <c:pt idx="3846">
                  <c:v>3847.0</c:v>
                </c:pt>
                <c:pt idx="3847">
                  <c:v>3848.0</c:v>
                </c:pt>
                <c:pt idx="3848">
                  <c:v>3849.0</c:v>
                </c:pt>
                <c:pt idx="3849">
                  <c:v>3850.0</c:v>
                </c:pt>
                <c:pt idx="3850">
                  <c:v>3851.0</c:v>
                </c:pt>
                <c:pt idx="3851">
                  <c:v>3852.0</c:v>
                </c:pt>
                <c:pt idx="3852">
                  <c:v>3853.0</c:v>
                </c:pt>
                <c:pt idx="3853">
                  <c:v>3854.0</c:v>
                </c:pt>
                <c:pt idx="3854">
                  <c:v>3855.0</c:v>
                </c:pt>
                <c:pt idx="3855">
                  <c:v>3856.0</c:v>
                </c:pt>
                <c:pt idx="3856">
                  <c:v>3857.0</c:v>
                </c:pt>
                <c:pt idx="3857">
                  <c:v>3858.0</c:v>
                </c:pt>
                <c:pt idx="3858">
                  <c:v>3859.0</c:v>
                </c:pt>
                <c:pt idx="3859">
                  <c:v>3860.0</c:v>
                </c:pt>
                <c:pt idx="3860">
                  <c:v>3861.0</c:v>
                </c:pt>
                <c:pt idx="3861">
                  <c:v>3862.0</c:v>
                </c:pt>
                <c:pt idx="3862">
                  <c:v>3863.0</c:v>
                </c:pt>
                <c:pt idx="3863">
                  <c:v>3864.0</c:v>
                </c:pt>
                <c:pt idx="3864">
                  <c:v>3865.0</c:v>
                </c:pt>
                <c:pt idx="3865">
                  <c:v>3866.0</c:v>
                </c:pt>
                <c:pt idx="3866">
                  <c:v>3867.0</c:v>
                </c:pt>
                <c:pt idx="3867">
                  <c:v>3868.0</c:v>
                </c:pt>
                <c:pt idx="3868">
                  <c:v>3869.0</c:v>
                </c:pt>
                <c:pt idx="3869">
                  <c:v>3870.0</c:v>
                </c:pt>
                <c:pt idx="3870">
                  <c:v>3871.0</c:v>
                </c:pt>
                <c:pt idx="3871">
                  <c:v>3872.0</c:v>
                </c:pt>
                <c:pt idx="3872">
                  <c:v>3873.0</c:v>
                </c:pt>
                <c:pt idx="3873">
                  <c:v>3874.0</c:v>
                </c:pt>
                <c:pt idx="3874">
                  <c:v>3875.0</c:v>
                </c:pt>
                <c:pt idx="3875">
                  <c:v>3876.0</c:v>
                </c:pt>
                <c:pt idx="3876">
                  <c:v>3877.0</c:v>
                </c:pt>
                <c:pt idx="3877">
                  <c:v>3878.0</c:v>
                </c:pt>
                <c:pt idx="3878">
                  <c:v>3879.0</c:v>
                </c:pt>
                <c:pt idx="3879">
                  <c:v>3880.0</c:v>
                </c:pt>
                <c:pt idx="3880">
                  <c:v>3881.0</c:v>
                </c:pt>
                <c:pt idx="3881">
                  <c:v>3882.0</c:v>
                </c:pt>
                <c:pt idx="3882">
                  <c:v>3883.0</c:v>
                </c:pt>
                <c:pt idx="3883">
                  <c:v>3884.0</c:v>
                </c:pt>
                <c:pt idx="3884">
                  <c:v>3885.0</c:v>
                </c:pt>
                <c:pt idx="3885">
                  <c:v>3886.0</c:v>
                </c:pt>
                <c:pt idx="3886">
                  <c:v>3887.0</c:v>
                </c:pt>
                <c:pt idx="3887">
                  <c:v>3888.0</c:v>
                </c:pt>
                <c:pt idx="3888">
                  <c:v>3889.0</c:v>
                </c:pt>
                <c:pt idx="3889">
                  <c:v>3890.0</c:v>
                </c:pt>
                <c:pt idx="3890">
                  <c:v>3891.0</c:v>
                </c:pt>
                <c:pt idx="3891">
                  <c:v>3892.0</c:v>
                </c:pt>
                <c:pt idx="3892">
                  <c:v>3893.0</c:v>
                </c:pt>
                <c:pt idx="3893">
                  <c:v>3894.0</c:v>
                </c:pt>
                <c:pt idx="3894">
                  <c:v>3895.0</c:v>
                </c:pt>
                <c:pt idx="3895">
                  <c:v>3896.0</c:v>
                </c:pt>
                <c:pt idx="3896">
                  <c:v>3897.0</c:v>
                </c:pt>
                <c:pt idx="3897">
                  <c:v>3898.0</c:v>
                </c:pt>
                <c:pt idx="3898">
                  <c:v>3899.0</c:v>
                </c:pt>
                <c:pt idx="3899">
                  <c:v>3900.0</c:v>
                </c:pt>
                <c:pt idx="3900">
                  <c:v>3901.0</c:v>
                </c:pt>
                <c:pt idx="3901">
                  <c:v>3902.0</c:v>
                </c:pt>
                <c:pt idx="3902">
                  <c:v>3903.0</c:v>
                </c:pt>
                <c:pt idx="3903">
                  <c:v>3904.0</c:v>
                </c:pt>
                <c:pt idx="3904">
                  <c:v>3905.0</c:v>
                </c:pt>
                <c:pt idx="3905">
                  <c:v>3906.0</c:v>
                </c:pt>
                <c:pt idx="3906">
                  <c:v>3907.0</c:v>
                </c:pt>
                <c:pt idx="3907">
                  <c:v>3908.0</c:v>
                </c:pt>
                <c:pt idx="3908">
                  <c:v>3909.0</c:v>
                </c:pt>
                <c:pt idx="3909">
                  <c:v>3910.0</c:v>
                </c:pt>
                <c:pt idx="3910">
                  <c:v>3911.0</c:v>
                </c:pt>
                <c:pt idx="3911">
                  <c:v>3912.0</c:v>
                </c:pt>
                <c:pt idx="3912">
                  <c:v>3913.0</c:v>
                </c:pt>
                <c:pt idx="3913">
                  <c:v>3914.0</c:v>
                </c:pt>
                <c:pt idx="3914">
                  <c:v>3915.0</c:v>
                </c:pt>
                <c:pt idx="3915">
                  <c:v>3916.0</c:v>
                </c:pt>
                <c:pt idx="3916">
                  <c:v>3917.0</c:v>
                </c:pt>
                <c:pt idx="3917">
                  <c:v>3918.0</c:v>
                </c:pt>
                <c:pt idx="3918">
                  <c:v>3919.0</c:v>
                </c:pt>
                <c:pt idx="3919">
                  <c:v>3920.0</c:v>
                </c:pt>
                <c:pt idx="3920">
                  <c:v>3921.0</c:v>
                </c:pt>
                <c:pt idx="3921">
                  <c:v>3922.0</c:v>
                </c:pt>
                <c:pt idx="3922">
                  <c:v>3923.0</c:v>
                </c:pt>
                <c:pt idx="3923">
                  <c:v>3924.0</c:v>
                </c:pt>
                <c:pt idx="3924">
                  <c:v>3925.0</c:v>
                </c:pt>
                <c:pt idx="3925">
                  <c:v>3926.0</c:v>
                </c:pt>
                <c:pt idx="3926">
                  <c:v>3927.0</c:v>
                </c:pt>
                <c:pt idx="3927">
                  <c:v>3928.0</c:v>
                </c:pt>
                <c:pt idx="3928">
                  <c:v>3929.0</c:v>
                </c:pt>
                <c:pt idx="3929">
                  <c:v>3930.0</c:v>
                </c:pt>
                <c:pt idx="3930">
                  <c:v>3931.0</c:v>
                </c:pt>
                <c:pt idx="3931">
                  <c:v>3932.0</c:v>
                </c:pt>
                <c:pt idx="3932">
                  <c:v>3933.0</c:v>
                </c:pt>
                <c:pt idx="3933">
                  <c:v>3934.0</c:v>
                </c:pt>
                <c:pt idx="3934">
                  <c:v>3935.0</c:v>
                </c:pt>
                <c:pt idx="3935">
                  <c:v>3936.0</c:v>
                </c:pt>
                <c:pt idx="3936">
                  <c:v>3937.0</c:v>
                </c:pt>
                <c:pt idx="3937">
                  <c:v>3938.0</c:v>
                </c:pt>
                <c:pt idx="3938">
                  <c:v>3939.0</c:v>
                </c:pt>
                <c:pt idx="3939">
                  <c:v>3940.0</c:v>
                </c:pt>
                <c:pt idx="3940">
                  <c:v>3941.0</c:v>
                </c:pt>
                <c:pt idx="3941">
                  <c:v>3942.0</c:v>
                </c:pt>
                <c:pt idx="3942">
                  <c:v>3943.0</c:v>
                </c:pt>
                <c:pt idx="3943">
                  <c:v>3944.0</c:v>
                </c:pt>
                <c:pt idx="3944">
                  <c:v>3945.0</c:v>
                </c:pt>
                <c:pt idx="3945">
                  <c:v>3946.0</c:v>
                </c:pt>
                <c:pt idx="3946">
                  <c:v>3947.0</c:v>
                </c:pt>
                <c:pt idx="3947">
                  <c:v>3948.0</c:v>
                </c:pt>
                <c:pt idx="3948">
                  <c:v>3949.0</c:v>
                </c:pt>
                <c:pt idx="3949">
                  <c:v>3950.0</c:v>
                </c:pt>
                <c:pt idx="3950">
                  <c:v>3951.0</c:v>
                </c:pt>
                <c:pt idx="3951">
                  <c:v>3952.0</c:v>
                </c:pt>
                <c:pt idx="3952">
                  <c:v>3953.0</c:v>
                </c:pt>
                <c:pt idx="3953">
                  <c:v>3954.0</c:v>
                </c:pt>
                <c:pt idx="3954">
                  <c:v>3955.0</c:v>
                </c:pt>
                <c:pt idx="3955">
                  <c:v>3956.0</c:v>
                </c:pt>
                <c:pt idx="3956">
                  <c:v>3957.0</c:v>
                </c:pt>
                <c:pt idx="3957">
                  <c:v>3958.0</c:v>
                </c:pt>
                <c:pt idx="3958">
                  <c:v>3959.0</c:v>
                </c:pt>
                <c:pt idx="3959">
                  <c:v>3960.0</c:v>
                </c:pt>
                <c:pt idx="3960">
                  <c:v>3961.0</c:v>
                </c:pt>
                <c:pt idx="3961">
                  <c:v>3962.0</c:v>
                </c:pt>
                <c:pt idx="3962">
                  <c:v>3963.0</c:v>
                </c:pt>
                <c:pt idx="3963">
                  <c:v>3964.0</c:v>
                </c:pt>
                <c:pt idx="3964">
                  <c:v>3965.0</c:v>
                </c:pt>
                <c:pt idx="3965">
                  <c:v>3966.0</c:v>
                </c:pt>
                <c:pt idx="3966">
                  <c:v>3967.0</c:v>
                </c:pt>
                <c:pt idx="3967">
                  <c:v>3968.0</c:v>
                </c:pt>
                <c:pt idx="3968">
                  <c:v>3969.0</c:v>
                </c:pt>
                <c:pt idx="3969">
                  <c:v>3970.0</c:v>
                </c:pt>
                <c:pt idx="3970">
                  <c:v>3971.0</c:v>
                </c:pt>
                <c:pt idx="3971">
                  <c:v>3972.0</c:v>
                </c:pt>
                <c:pt idx="3972">
                  <c:v>3973.0</c:v>
                </c:pt>
                <c:pt idx="3973">
                  <c:v>3974.0</c:v>
                </c:pt>
                <c:pt idx="3974">
                  <c:v>3975.0</c:v>
                </c:pt>
                <c:pt idx="3975">
                  <c:v>3976.0</c:v>
                </c:pt>
                <c:pt idx="3976">
                  <c:v>3977.0</c:v>
                </c:pt>
                <c:pt idx="3977">
                  <c:v>3978.0</c:v>
                </c:pt>
                <c:pt idx="3978">
                  <c:v>3979.0</c:v>
                </c:pt>
                <c:pt idx="3979">
                  <c:v>3980.0</c:v>
                </c:pt>
                <c:pt idx="3980">
                  <c:v>3981.0</c:v>
                </c:pt>
                <c:pt idx="3981">
                  <c:v>3982.0</c:v>
                </c:pt>
                <c:pt idx="3982">
                  <c:v>3983.0</c:v>
                </c:pt>
                <c:pt idx="3983">
                  <c:v>3984.0</c:v>
                </c:pt>
                <c:pt idx="3984">
                  <c:v>3985.0</c:v>
                </c:pt>
                <c:pt idx="3985">
                  <c:v>3986.0</c:v>
                </c:pt>
                <c:pt idx="3986">
                  <c:v>3987.0</c:v>
                </c:pt>
                <c:pt idx="3987">
                  <c:v>3988.0</c:v>
                </c:pt>
                <c:pt idx="3988">
                  <c:v>3989.0</c:v>
                </c:pt>
                <c:pt idx="3989">
                  <c:v>3990.0</c:v>
                </c:pt>
                <c:pt idx="3990">
                  <c:v>3991.0</c:v>
                </c:pt>
                <c:pt idx="3991">
                  <c:v>3992.0</c:v>
                </c:pt>
                <c:pt idx="3992">
                  <c:v>3993.0</c:v>
                </c:pt>
                <c:pt idx="3993">
                  <c:v>3994.0</c:v>
                </c:pt>
                <c:pt idx="3994">
                  <c:v>3995.0</c:v>
                </c:pt>
                <c:pt idx="3995">
                  <c:v>3996.0</c:v>
                </c:pt>
                <c:pt idx="3996">
                  <c:v>3997.0</c:v>
                </c:pt>
                <c:pt idx="3997">
                  <c:v>3998.0</c:v>
                </c:pt>
                <c:pt idx="3998">
                  <c:v>3999.0</c:v>
                </c:pt>
                <c:pt idx="3999">
                  <c:v>4000.0</c:v>
                </c:pt>
                <c:pt idx="4000">
                  <c:v>4001.0</c:v>
                </c:pt>
                <c:pt idx="4001">
                  <c:v>4002.0</c:v>
                </c:pt>
                <c:pt idx="4002">
                  <c:v>4003.0</c:v>
                </c:pt>
                <c:pt idx="4003">
                  <c:v>4004.0</c:v>
                </c:pt>
                <c:pt idx="4004">
                  <c:v>4005.0</c:v>
                </c:pt>
                <c:pt idx="4005">
                  <c:v>4006.0</c:v>
                </c:pt>
                <c:pt idx="4006">
                  <c:v>4007.0</c:v>
                </c:pt>
                <c:pt idx="4007">
                  <c:v>4008.0</c:v>
                </c:pt>
                <c:pt idx="4008">
                  <c:v>4009.0</c:v>
                </c:pt>
                <c:pt idx="4009">
                  <c:v>4010.0</c:v>
                </c:pt>
                <c:pt idx="4010">
                  <c:v>4011.0</c:v>
                </c:pt>
                <c:pt idx="4011">
                  <c:v>4012.0</c:v>
                </c:pt>
                <c:pt idx="4012">
                  <c:v>4013.0</c:v>
                </c:pt>
                <c:pt idx="4013">
                  <c:v>4014.0</c:v>
                </c:pt>
                <c:pt idx="4014">
                  <c:v>4015.0</c:v>
                </c:pt>
                <c:pt idx="4015">
                  <c:v>4016.0</c:v>
                </c:pt>
                <c:pt idx="4016">
                  <c:v>4017.0</c:v>
                </c:pt>
                <c:pt idx="4017">
                  <c:v>4018.0</c:v>
                </c:pt>
                <c:pt idx="4018">
                  <c:v>4019.0</c:v>
                </c:pt>
                <c:pt idx="4019">
                  <c:v>4020.0</c:v>
                </c:pt>
                <c:pt idx="4020">
                  <c:v>4021.0</c:v>
                </c:pt>
                <c:pt idx="4021">
                  <c:v>4022.0</c:v>
                </c:pt>
                <c:pt idx="4022">
                  <c:v>4023.0</c:v>
                </c:pt>
                <c:pt idx="4023">
                  <c:v>4024.0</c:v>
                </c:pt>
                <c:pt idx="4024">
                  <c:v>4025.0</c:v>
                </c:pt>
                <c:pt idx="4025">
                  <c:v>4026.0</c:v>
                </c:pt>
                <c:pt idx="4026">
                  <c:v>4027.0</c:v>
                </c:pt>
                <c:pt idx="4027">
                  <c:v>4028.0</c:v>
                </c:pt>
                <c:pt idx="4028">
                  <c:v>4029.0</c:v>
                </c:pt>
                <c:pt idx="4029">
                  <c:v>4030.0</c:v>
                </c:pt>
                <c:pt idx="4030">
                  <c:v>4031.0</c:v>
                </c:pt>
                <c:pt idx="4031">
                  <c:v>4032.0</c:v>
                </c:pt>
                <c:pt idx="4032">
                  <c:v>4033.0</c:v>
                </c:pt>
                <c:pt idx="4033">
                  <c:v>4034.0</c:v>
                </c:pt>
                <c:pt idx="4034">
                  <c:v>4035.0</c:v>
                </c:pt>
                <c:pt idx="4035">
                  <c:v>4036.0</c:v>
                </c:pt>
                <c:pt idx="4036">
                  <c:v>4037.0</c:v>
                </c:pt>
                <c:pt idx="4037">
                  <c:v>4038.0</c:v>
                </c:pt>
                <c:pt idx="4038">
                  <c:v>4039.0</c:v>
                </c:pt>
                <c:pt idx="4039">
                  <c:v>4040.0</c:v>
                </c:pt>
                <c:pt idx="4040">
                  <c:v>4041.0</c:v>
                </c:pt>
                <c:pt idx="4041">
                  <c:v>4042.0</c:v>
                </c:pt>
                <c:pt idx="4042">
                  <c:v>4043.0</c:v>
                </c:pt>
                <c:pt idx="4043">
                  <c:v>4044.0</c:v>
                </c:pt>
                <c:pt idx="4044">
                  <c:v>4045.0</c:v>
                </c:pt>
                <c:pt idx="4045">
                  <c:v>4046.0</c:v>
                </c:pt>
                <c:pt idx="4046">
                  <c:v>4047.0</c:v>
                </c:pt>
                <c:pt idx="4047">
                  <c:v>4048.0</c:v>
                </c:pt>
                <c:pt idx="4048">
                  <c:v>4049.0</c:v>
                </c:pt>
                <c:pt idx="4049">
                  <c:v>4050.0</c:v>
                </c:pt>
                <c:pt idx="4050">
                  <c:v>4051.0</c:v>
                </c:pt>
                <c:pt idx="4051">
                  <c:v>4052.0</c:v>
                </c:pt>
                <c:pt idx="4052">
                  <c:v>4053.0</c:v>
                </c:pt>
                <c:pt idx="4053">
                  <c:v>4054.0</c:v>
                </c:pt>
                <c:pt idx="4054">
                  <c:v>4055.0</c:v>
                </c:pt>
                <c:pt idx="4055">
                  <c:v>4056.0</c:v>
                </c:pt>
                <c:pt idx="4056">
                  <c:v>4057.0</c:v>
                </c:pt>
                <c:pt idx="4057">
                  <c:v>4058.0</c:v>
                </c:pt>
                <c:pt idx="4058">
                  <c:v>4059.0</c:v>
                </c:pt>
                <c:pt idx="4059">
                  <c:v>4060.0</c:v>
                </c:pt>
                <c:pt idx="4060">
                  <c:v>4061.0</c:v>
                </c:pt>
                <c:pt idx="4061">
                  <c:v>4062.0</c:v>
                </c:pt>
                <c:pt idx="4062">
                  <c:v>4063.0</c:v>
                </c:pt>
                <c:pt idx="4063">
                  <c:v>4064.0</c:v>
                </c:pt>
                <c:pt idx="4064">
                  <c:v>4065.0</c:v>
                </c:pt>
                <c:pt idx="4065">
                  <c:v>4066.0</c:v>
                </c:pt>
                <c:pt idx="4066">
                  <c:v>4067.0</c:v>
                </c:pt>
                <c:pt idx="4067">
                  <c:v>4068.0</c:v>
                </c:pt>
                <c:pt idx="4068">
                  <c:v>4069.0</c:v>
                </c:pt>
                <c:pt idx="4069">
                  <c:v>4070.0</c:v>
                </c:pt>
                <c:pt idx="4070">
                  <c:v>4071.0</c:v>
                </c:pt>
                <c:pt idx="4071">
                  <c:v>4072.0</c:v>
                </c:pt>
                <c:pt idx="4072">
                  <c:v>4073.0</c:v>
                </c:pt>
                <c:pt idx="4073">
                  <c:v>4074.0</c:v>
                </c:pt>
                <c:pt idx="4074">
                  <c:v>4075.0</c:v>
                </c:pt>
                <c:pt idx="4075">
                  <c:v>4076.0</c:v>
                </c:pt>
                <c:pt idx="4076">
                  <c:v>4077.0</c:v>
                </c:pt>
                <c:pt idx="4077">
                  <c:v>4078.0</c:v>
                </c:pt>
                <c:pt idx="4078">
                  <c:v>4079.0</c:v>
                </c:pt>
                <c:pt idx="4079">
                  <c:v>4080.0</c:v>
                </c:pt>
                <c:pt idx="4080">
                  <c:v>4081.0</c:v>
                </c:pt>
                <c:pt idx="4081">
                  <c:v>4082.0</c:v>
                </c:pt>
                <c:pt idx="4082">
                  <c:v>4083.0</c:v>
                </c:pt>
                <c:pt idx="4083">
                  <c:v>4084.0</c:v>
                </c:pt>
                <c:pt idx="4084">
                  <c:v>4085.0</c:v>
                </c:pt>
                <c:pt idx="4085">
                  <c:v>4086.0</c:v>
                </c:pt>
                <c:pt idx="4086">
                  <c:v>4087.0</c:v>
                </c:pt>
                <c:pt idx="4087">
                  <c:v>4088.0</c:v>
                </c:pt>
                <c:pt idx="4088">
                  <c:v>4089.0</c:v>
                </c:pt>
                <c:pt idx="4089">
                  <c:v>4090.0</c:v>
                </c:pt>
                <c:pt idx="4090">
                  <c:v>4091.0</c:v>
                </c:pt>
                <c:pt idx="4091">
                  <c:v>4092.0</c:v>
                </c:pt>
                <c:pt idx="4092">
                  <c:v>4093.0</c:v>
                </c:pt>
                <c:pt idx="4093">
                  <c:v>4094.0</c:v>
                </c:pt>
                <c:pt idx="4094">
                  <c:v>4095.0</c:v>
                </c:pt>
                <c:pt idx="4095">
                  <c:v>4096.0</c:v>
                </c:pt>
                <c:pt idx="4096">
                  <c:v>4097.0</c:v>
                </c:pt>
                <c:pt idx="4097">
                  <c:v>4098.0</c:v>
                </c:pt>
                <c:pt idx="4098">
                  <c:v>4099.0</c:v>
                </c:pt>
                <c:pt idx="4099">
                  <c:v>4100.0</c:v>
                </c:pt>
                <c:pt idx="4100">
                  <c:v>4101.0</c:v>
                </c:pt>
                <c:pt idx="4101">
                  <c:v>4102.0</c:v>
                </c:pt>
                <c:pt idx="4102">
                  <c:v>4103.0</c:v>
                </c:pt>
                <c:pt idx="4103">
                  <c:v>4104.0</c:v>
                </c:pt>
                <c:pt idx="4104">
                  <c:v>4105.0</c:v>
                </c:pt>
                <c:pt idx="4105">
                  <c:v>4106.0</c:v>
                </c:pt>
                <c:pt idx="4106">
                  <c:v>4107.0</c:v>
                </c:pt>
                <c:pt idx="4107">
                  <c:v>4108.0</c:v>
                </c:pt>
                <c:pt idx="4108">
                  <c:v>4109.0</c:v>
                </c:pt>
                <c:pt idx="4109">
                  <c:v>4110.0</c:v>
                </c:pt>
                <c:pt idx="4110">
                  <c:v>4111.0</c:v>
                </c:pt>
                <c:pt idx="4111">
                  <c:v>4112.0</c:v>
                </c:pt>
                <c:pt idx="4112">
                  <c:v>4113.0</c:v>
                </c:pt>
                <c:pt idx="4113">
                  <c:v>4114.0</c:v>
                </c:pt>
                <c:pt idx="4114">
                  <c:v>4115.0</c:v>
                </c:pt>
                <c:pt idx="4115">
                  <c:v>4116.0</c:v>
                </c:pt>
                <c:pt idx="4116">
                  <c:v>4117.0</c:v>
                </c:pt>
                <c:pt idx="4117">
                  <c:v>4118.0</c:v>
                </c:pt>
                <c:pt idx="4118">
                  <c:v>4119.0</c:v>
                </c:pt>
                <c:pt idx="4119">
                  <c:v>4120.0</c:v>
                </c:pt>
                <c:pt idx="4120">
                  <c:v>4121.0</c:v>
                </c:pt>
                <c:pt idx="4121">
                  <c:v>4122.0</c:v>
                </c:pt>
                <c:pt idx="4122">
                  <c:v>4123.0</c:v>
                </c:pt>
                <c:pt idx="4123">
                  <c:v>4124.0</c:v>
                </c:pt>
                <c:pt idx="4124">
                  <c:v>4125.0</c:v>
                </c:pt>
                <c:pt idx="4125">
                  <c:v>4126.0</c:v>
                </c:pt>
                <c:pt idx="4126">
                  <c:v>4127.0</c:v>
                </c:pt>
                <c:pt idx="4127">
                  <c:v>4128.0</c:v>
                </c:pt>
                <c:pt idx="4128">
                  <c:v>4129.0</c:v>
                </c:pt>
                <c:pt idx="4129">
                  <c:v>4130.0</c:v>
                </c:pt>
                <c:pt idx="4130">
                  <c:v>4131.0</c:v>
                </c:pt>
                <c:pt idx="4131">
                  <c:v>4132.0</c:v>
                </c:pt>
                <c:pt idx="4132">
                  <c:v>4133.0</c:v>
                </c:pt>
                <c:pt idx="4133">
                  <c:v>4134.0</c:v>
                </c:pt>
                <c:pt idx="4134">
                  <c:v>4135.0</c:v>
                </c:pt>
                <c:pt idx="4135">
                  <c:v>4136.0</c:v>
                </c:pt>
                <c:pt idx="4136">
                  <c:v>4137.0</c:v>
                </c:pt>
                <c:pt idx="4137">
                  <c:v>4138.0</c:v>
                </c:pt>
                <c:pt idx="4138">
                  <c:v>4139.0</c:v>
                </c:pt>
                <c:pt idx="4139">
                  <c:v>4140.0</c:v>
                </c:pt>
                <c:pt idx="4140">
                  <c:v>4141.0</c:v>
                </c:pt>
                <c:pt idx="4141">
                  <c:v>4142.0</c:v>
                </c:pt>
                <c:pt idx="4142">
                  <c:v>4143.0</c:v>
                </c:pt>
                <c:pt idx="4143">
                  <c:v>4144.0</c:v>
                </c:pt>
                <c:pt idx="4144">
                  <c:v>4145.0</c:v>
                </c:pt>
                <c:pt idx="4145">
                  <c:v>4146.0</c:v>
                </c:pt>
                <c:pt idx="4146">
                  <c:v>4147.0</c:v>
                </c:pt>
                <c:pt idx="4147">
                  <c:v>4148.0</c:v>
                </c:pt>
                <c:pt idx="4148">
                  <c:v>4149.0</c:v>
                </c:pt>
                <c:pt idx="4149">
                  <c:v>4150.0</c:v>
                </c:pt>
                <c:pt idx="4150">
                  <c:v>4151.0</c:v>
                </c:pt>
                <c:pt idx="4151">
                  <c:v>4152.0</c:v>
                </c:pt>
                <c:pt idx="4152">
                  <c:v>4153.0</c:v>
                </c:pt>
                <c:pt idx="4153">
                  <c:v>4154.0</c:v>
                </c:pt>
                <c:pt idx="4154">
                  <c:v>4155.0</c:v>
                </c:pt>
                <c:pt idx="4155">
                  <c:v>4156.0</c:v>
                </c:pt>
                <c:pt idx="4156">
                  <c:v>4157.0</c:v>
                </c:pt>
                <c:pt idx="4157">
                  <c:v>4158.0</c:v>
                </c:pt>
                <c:pt idx="4158">
                  <c:v>4159.0</c:v>
                </c:pt>
                <c:pt idx="4159">
                  <c:v>4160.0</c:v>
                </c:pt>
                <c:pt idx="4160">
                  <c:v>4161.0</c:v>
                </c:pt>
                <c:pt idx="4161">
                  <c:v>4162.0</c:v>
                </c:pt>
                <c:pt idx="4162">
                  <c:v>4163.0</c:v>
                </c:pt>
                <c:pt idx="4163">
                  <c:v>4164.0</c:v>
                </c:pt>
                <c:pt idx="4164">
                  <c:v>4165.0</c:v>
                </c:pt>
                <c:pt idx="4165">
                  <c:v>4166.0</c:v>
                </c:pt>
                <c:pt idx="4166">
                  <c:v>4167.0</c:v>
                </c:pt>
                <c:pt idx="4167">
                  <c:v>4168.0</c:v>
                </c:pt>
                <c:pt idx="4168">
                  <c:v>4169.0</c:v>
                </c:pt>
                <c:pt idx="4169">
                  <c:v>4170.0</c:v>
                </c:pt>
                <c:pt idx="4170">
                  <c:v>4171.0</c:v>
                </c:pt>
                <c:pt idx="4171">
                  <c:v>4172.0</c:v>
                </c:pt>
                <c:pt idx="4172">
                  <c:v>4173.0</c:v>
                </c:pt>
                <c:pt idx="4173">
                  <c:v>4174.0</c:v>
                </c:pt>
                <c:pt idx="4174">
                  <c:v>4175.0</c:v>
                </c:pt>
                <c:pt idx="4175">
                  <c:v>4176.0</c:v>
                </c:pt>
                <c:pt idx="4176">
                  <c:v>4177.0</c:v>
                </c:pt>
                <c:pt idx="4177">
                  <c:v>4178.0</c:v>
                </c:pt>
                <c:pt idx="4178">
                  <c:v>4179.0</c:v>
                </c:pt>
                <c:pt idx="4179">
                  <c:v>4180.0</c:v>
                </c:pt>
                <c:pt idx="4180">
                  <c:v>4181.0</c:v>
                </c:pt>
                <c:pt idx="4181">
                  <c:v>4182.0</c:v>
                </c:pt>
                <c:pt idx="4182">
                  <c:v>4183.0</c:v>
                </c:pt>
                <c:pt idx="4183">
                  <c:v>4184.0</c:v>
                </c:pt>
                <c:pt idx="4184">
                  <c:v>4185.0</c:v>
                </c:pt>
                <c:pt idx="4185">
                  <c:v>4186.0</c:v>
                </c:pt>
                <c:pt idx="4186">
                  <c:v>4187.0</c:v>
                </c:pt>
                <c:pt idx="4187">
                  <c:v>4188.0</c:v>
                </c:pt>
                <c:pt idx="4188">
                  <c:v>4189.0</c:v>
                </c:pt>
                <c:pt idx="4189">
                  <c:v>4190.0</c:v>
                </c:pt>
                <c:pt idx="4190">
                  <c:v>4191.0</c:v>
                </c:pt>
                <c:pt idx="4191">
                  <c:v>4192.0</c:v>
                </c:pt>
                <c:pt idx="4192">
                  <c:v>4193.0</c:v>
                </c:pt>
                <c:pt idx="4193">
                  <c:v>4194.0</c:v>
                </c:pt>
                <c:pt idx="4194">
                  <c:v>4195.0</c:v>
                </c:pt>
                <c:pt idx="4195">
                  <c:v>4196.0</c:v>
                </c:pt>
                <c:pt idx="4196">
                  <c:v>4197.0</c:v>
                </c:pt>
                <c:pt idx="4197">
                  <c:v>4198.0</c:v>
                </c:pt>
                <c:pt idx="4198">
                  <c:v>4199.0</c:v>
                </c:pt>
                <c:pt idx="4199">
                  <c:v>4200.0</c:v>
                </c:pt>
                <c:pt idx="4200">
                  <c:v>4201.0</c:v>
                </c:pt>
                <c:pt idx="4201">
                  <c:v>4202.0</c:v>
                </c:pt>
                <c:pt idx="4202">
                  <c:v>4203.0</c:v>
                </c:pt>
                <c:pt idx="4203">
                  <c:v>4204.0</c:v>
                </c:pt>
                <c:pt idx="4204">
                  <c:v>4205.0</c:v>
                </c:pt>
                <c:pt idx="4205">
                  <c:v>4206.0</c:v>
                </c:pt>
                <c:pt idx="4206">
                  <c:v>4207.0</c:v>
                </c:pt>
                <c:pt idx="4207">
                  <c:v>4208.0</c:v>
                </c:pt>
                <c:pt idx="4208">
                  <c:v>4209.0</c:v>
                </c:pt>
                <c:pt idx="4209">
                  <c:v>4210.0</c:v>
                </c:pt>
                <c:pt idx="4210">
                  <c:v>4211.0</c:v>
                </c:pt>
                <c:pt idx="4211">
                  <c:v>4212.0</c:v>
                </c:pt>
                <c:pt idx="4212">
                  <c:v>4213.0</c:v>
                </c:pt>
                <c:pt idx="4213">
                  <c:v>4214.0</c:v>
                </c:pt>
                <c:pt idx="4214">
                  <c:v>4215.0</c:v>
                </c:pt>
                <c:pt idx="4215">
                  <c:v>4216.0</c:v>
                </c:pt>
                <c:pt idx="4216">
                  <c:v>4217.0</c:v>
                </c:pt>
                <c:pt idx="4217">
                  <c:v>4218.0</c:v>
                </c:pt>
                <c:pt idx="4218">
                  <c:v>4219.0</c:v>
                </c:pt>
                <c:pt idx="4219">
                  <c:v>4220.0</c:v>
                </c:pt>
                <c:pt idx="4220">
                  <c:v>4221.0</c:v>
                </c:pt>
                <c:pt idx="4221">
                  <c:v>4222.0</c:v>
                </c:pt>
                <c:pt idx="4222">
                  <c:v>4223.0</c:v>
                </c:pt>
                <c:pt idx="4223">
                  <c:v>4224.0</c:v>
                </c:pt>
                <c:pt idx="4224">
                  <c:v>4225.0</c:v>
                </c:pt>
                <c:pt idx="4225">
                  <c:v>4226.0</c:v>
                </c:pt>
                <c:pt idx="4226">
                  <c:v>4227.0</c:v>
                </c:pt>
                <c:pt idx="4227">
                  <c:v>4228.0</c:v>
                </c:pt>
                <c:pt idx="4228">
                  <c:v>4229.0</c:v>
                </c:pt>
                <c:pt idx="4229">
                  <c:v>4230.0</c:v>
                </c:pt>
                <c:pt idx="4230">
                  <c:v>4231.0</c:v>
                </c:pt>
                <c:pt idx="4231">
                  <c:v>4232.0</c:v>
                </c:pt>
                <c:pt idx="4232">
                  <c:v>4233.0</c:v>
                </c:pt>
                <c:pt idx="4233">
                  <c:v>4234.0</c:v>
                </c:pt>
                <c:pt idx="4234">
                  <c:v>4235.0</c:v>
                </c:pt>
                <c:pt idx="4235">
                  <c:v>4236.0</c:v>
                </c:pt>
                <c:pt idx="4236">
                  <c:v>4237.0</c:v>
                </c:pt>
                <c:pt idx="4237">
                  <c:v>4238.0</c:v>
                </c:pt>
                <c:pt idx="4238">
                  <c:v>4239.0</c:v>
                </c:pt>
                <c:pt idx="4239">
                  <c:v>4240.0</c:v>
                </c:pt>
                <c:pt idx="4240">
                  <c:v>4241.0</c:v>
                </c:pt>
                <c:pt idx="4241">
                  <c:v>4242.0</c:v>
                </c:pt>
                <c:pt idx="4242">
                  <c:v>4243.0</c:v>
                </c:pt>
                <c:pt idx="4243">
                  <c:v>4244.0</c:v>
                </c:pt>
                <c:pt idx="4244">
                  <c:v>4245.0</c:v>
                </c:pt>
                <c:pt idx="4245">
                  <c:v>4246.0</c:v>
                </c:pt>
                <c:pt idx="4246">
                  <c:v>4247.0</c:v>
                </c:pt>
                <c:pt idx="4247">
                  <c:v>4248.0</c:v>
                </c:pt>
                <c:pt idx="4248">
                  <c:v>4249.0</c:v>
                </c:pt>
                <c:pt idx="4249">
                  <c:v>4250.0</c:v>
                </c:pt>
                <c:pt idx="4250">
                  <c:v>4251.0</c:v>
                </c:pt>
                <c:pt idx="4251">
                  <c:v>4252.0</c:v>
                </c:pt>
                <c:pt idx="4252">
                  <c:v>4253.0</c:v>
                </c:pt>
                <c:pt idx="4253">
                  <c:v>4254.0</c:v>
                </c:pt>
                <c:pt idx="4254">
                  <c:v>4255.0</c:v>
                </c:pt>
                <c:pt idx="4255">
                  <c:v>4256.0</c:v>
                </c:pt>
                <c:pt idx="4256">
                  <c:v>4257.0</c:v>
                </c:pt>
                <c:pt idx="4257">
                  <c:v>4258.0</c:v>
                </c:pt>
                <c:pt idx="4258">
                  <c:v>4259.0</c:v>
                </c:pt>
                <c:pt idx="4259">
                  <c:v>4260.0</c:v>
                </c:pt>
                <c:pt idx="4260">
                  <c:v>4261.0</c:v>
                </c:pt>
                <c:pt idx="4261">
                  <c:v>4262.0</c:v>
                </c:pt>
                <c:pt idx="4262">
                  <c:v>4263.0</c:v>
                </c:pt>
                <c:pt idx="4263">
                  <c:v>4264.0</c:v>
                </c:pt>
                <c:pt idx="4264">
                  <c:v>4265.0</c:v>
                </c:pt>
                <c:pt idx="4265">
                  <c:v>4266.0</c:v>
                </c:pt>
                <c:pt idx="4266">
                  <c:v>4267.0</c:v>
                </c:pt>
                <c:pt idx="4267">
                  <c:v>4268.0</c:v>
                </c:pt>
                <c:pt idx="4268">
                  <c:v>4269.0</c:v>
                </c:pt>
                <c:pt idx="4269">
                  <c:v>4270.0</c:v>
                </c:pt>
                <c:pt idx="4270">
                  <c:v>4271.0</c:v>
                </c:pt>
                <c:pt idx="4271">
                  <c:v>4272.0</c:v>
                </c:pt>
                <c:pt idx="4272">
                  <c:v>4273.0</c:v>
                </c:pt>
                <c:pt idx="4273">
                  <c:v>4274.0</c:v>
                </c:pt>
                <c:pt idx="4274">
                  <c:v>4275.0</c:v>
                </c:pt>
                <c:pt idx="4275">
                  <c:v>4276.0</c:v>
                </c:pt>
                <c:pt idx="4276">
                  <c:v>4277.0</c:v>
                </c:pt>
                <c:pt idx="4277">
                  <c:v>4278.0</c:v>
                </c:pt>
                <c:pt idx="4278">
                  <c:v>4279.0</c:v>
                </c:pt>
                <c:pt idx="4279">
                  <c:v>4280.0</c:v>
                </c:pt>
                <c:pt idx="4280">
                  <c:v>4281.0</c:v>
                </c:pt>
                <c:pt idx="4281">
                  <c:v>4282.0</c:v>
                </c:pt>
                <c:pt idx="4282">
                  <c:v>4283.0</c:v>
                </c:pt>
                <c:pt idx="4283">
                  <c:v>4284.0</c:v>
                </c:pt>
                <c:pt idx="4284">
                  <c:v>4285.0</c:v>
                </c:pt>
                <c:pt idx="4285">
                  <c:v>4286.0</c:v>
                </c:pt>
                <c:pt idx="4286">
                  <c:v>4287.0</c:v>
                </c:pt>
                <c:pt idx="4287">
                  <c:v>4288.0</c:v>
                </c:pt>
                <c:pt idx="4288">
                  <c:v>4289.0</c:v>
                </c:pt>
                <c:pt idx="4289">
                  <c:v>4290.0</c:v>
                </c:pt>
                <c:pt idx="4290">
                  <c:v>4291.0</c:v>
                </c:pt>
                <c:pt idx="4291">
                  <c:v>4292.0</c:v>
                </c:pt>
                <c:pt idx="4292">
                  <c:v>4293.0</c:v>
                </c:pt>
                <c:pt idx="4293">
                  <c:v>4294.0</c:v>
                </c:pt>
                <c:pt idx="4294">
                  <c:v>4295.0</c:v>
                </c:pt>
                <c:pt idx="4295">
                  <c:v>4296.0</c:v>
                </c:pt>
                <c:pt idx="4296">
                  <c:v>4297.0</c:v>
                </c:pt>
                <c:pt idx="4297">
                  <c:v>4298.0</c:v>
                </c:pt>
                <c:pt idx="4298">
                  <c:v>4299.0</c:v>
                </c:pt>
                <c:pt idx="4299">
                  <c:v>4300.0</c:v>
                </c:pt>
                <c:pt idx="4300">
                  <c:v>4301.0</c:v>
                </c:pt>
                <c:pt idx="4301">
                  <c:v>4302.0</c:v>
                </c:pt>
                <c:pt idx="4302">
                  <c:v>4303.0</c:v>
                </c:pt>
                <c:pt idx="4303">
                  <c:v>4304.0</c:v>
                </c:pt>
                <c:pt idx="4304">
                  <c:v>4305.0</c:v>
                </c:pt>
                <c:pt idx="4305">
                  <c:v>4306.0</c:v>
                </c:pt>
                <c:pt idx="4306">
                  <c:v>4307.0</c:v>
                </c:pt>
                <c:pt idx="4307">
                  <c:v>4308.0</c:v>
                </c:pt>
                <c:pt idx="4308">
                  <c:v>4309.0</c:v>
                </c:pt>
                <c:pt idx="4309">
                  <c:v>4310.0</c:v>
                </c:pt>
                <c:pt idx="4310">
                  <c:v>4311.0</c:v>
                </c:pt>
                <c:pt idx="4311">
                  <c:v>4312.0</c:v>
                </c:pt>
                <c:pt idx="4312">
                  <c:v>4313.0</c:v>
                </c:pt>
                <c:pt idx="4313">
                  <c:v>4314.0</c:v>
                </c:pt>
                <c:pt idx="4314">
                  <c:v>4315.0</c:v>
                </c:pt>
                <c:pt idx="4315">
                  <c:v>4316.0</c:v>
                </c:pt>
                <c:pt idx="4316">
                  <c:v>4317.0</c:v>
                </c:pt>
                <c:pt idx="4317">
                  <c:v>4318.0</c:v>
                </c:pt>
                <c:pt idx="4318">
                  <c:v>4319.0</c:v>
                </c:pt>
                <c:pt idx="4319">
                  <c:v>4320.0</c:v>
                </c:pt>
                <c:pt idx="4320">
                  <c:v>4321.0</c:v>
                </c:pt>
                <c:pt idx="4321">
                  <c:v>4322.0</c:v>
                </c:pt>
                <c:pt idx="4322">
                  <c:v>4323.0</c:v>
                </c:pt>
                <c:pt idx="4323">
                  <c:v>4324.0</c:v>
                </c:pt>
                <c:pt idx="4324">
                  <c:v>4325.0</c:v>
                </c:pt>
                <c:pt idx="4325">
                  <c:v>4326.0</c:v>
                </c:pt>
                <c:pt idx="4326">
                  <c:v>4327.0</c:v>
                </c:pt>
                <c:pt idx="4327">
                  <c:v>4328.0</c:v>
                </c:pt>
                <c:pt idx="4328">
                  <c:v>4329.0</c:v>
                </c:pt>
                <c:pt idx="4329">
                  <c:v>4330.0</c:v>
                </c:pt>
                <c:pt idx="4330">
                  <c:v>4331.0</c:v>
                </c:pt>
                <c:pt idx="4331">
                  <c:v>4332.0</c:v>
                </c:pt>
                <c:pt idx="4332">
                  <c:v>4333.0</c:v>
                </c:pt>
                <c:pt idx="4333">
                  <c:v>4334.0</c:v>
                </c:pt>
                <c:pt idx="4334">
                  <c:v>4335.0</c:v>
                </c:pt>
                <c:pt idx="4335">
                  <c:v>4336.0</c:v>
                </c:pt>
                <c:pt idx="4336">
                  <c:v>4337.0</c:v>
                </c:pt>
                <c:pt idx="4337">
                  <c:v>4338.0</c:v>
                </c:pt>
                <c:pt idx="4338">
                  <c:v>4339.0</c:v>
                </c:pt>
                <c:pt idx="4339">
                  <c:v>4340.0</c:v>
                </c:pt>
                <c:pt idx="4340">
                  <c:v>4341.0</c:v>
                </c:pt>
                <c:pt idx="4341">
                  <c:v>4342.0</c:v>
                </c:pt>
                <c:pt idx="4342">
                  <c:v>4343.0</c:v>
                </c:pt>
                <c:pt idx="4343">
                  <c:v>4344.0</c:v>
                </c:pt>
                <c:pt idx="4344">
                  <c:v>4345.0</c:v>
                </c:pt>
                <c:pt idx="4345">
                  <c:v>4346.0</c:v>
                </c:pt>
                <c:pt idx="4346">
                  <c:v>4347.0</c:v>
                </c:pt>
                <c:pt idx="4347">
                  <c:v>4348.0</c:v>
                </c:pt>
                <c:pt idx="4348">
                  <c:v>4349.0</c:v>
                </c:pt>
                <c:pt idx="4349">
                  <c:v>4350.0</c:v>
                </c:pt>
                <c:pt idx="4350">
                  <c:v>4351.0</c:v>
                </c:pt>
                <c:pt idx="4351">
                  <c:v>4352.0</c:v>
                </c:pt>
                <c:pt idx="4352">
                  <c:v>4353.0</c:v>
                </c:pt>
                <c:pt idx="4353">
                  <c:v>4354.0</c:v>
                </c:pt>
                <c:pt idx="4354">
                  <c:v>4355.0</c:v>
                </c:pt>
                <c:pt idx="4355">
                  <c:v>4356.0</c:v>
                </c:pt>
                <c:pt idx="4356">
                  <c:v>4357.0</c:v>
                </c:pt>
                <c:pt idx="4357">
                  <c:v>4358.0</c:v>
                </c:pt>
                <c:pt idx="4358">
                  <c:v>4359.0</c:v>
                </c:pt>
                <c:pt idx="4359">
                  <c:v>4360.0</c:v>
                </c:pt>
                <c:pt idx="4360">
                  <c:v>4361.0</c:v>
                </c:pt>
                <c:pt idx="4361">
                  <c:v>4362.0</c:v>
                </c:pt>
                <c:pt idx="4362">
                  <c:v>4363.0</c:v>
                </c:pt>
                <c:pt idx="4363">
                  <c:v>4364.0</c:v>
                </c:pt>
                <c:pt idx="4364">
                  <c:v>4365.0</c:v>
                </c:pt>
                <c:pt idx="4365">
                  <c:v>4366.0</c:v>
                </c:pt>
                <c:pt idx="4366">
                  <c:v>4367.0</c:v>
                </c:pt>
                <c:pt idx="4367">
                  <c:v>4368.0</c:v>
                </c:pt>
                <c:pt idx="4368">
                  <c:v>4369.0</c:v>
                </c:pt>
                <c:pt idx="4369">
                  <c:v>4370.0</c:v>
                </c:pt>
                <c:pt idx="4370">
                  <c:v>4371.0</c:v>
                </c:pt>
                <c:pt idx="4371">
                  <c:v>4372.0</c:v>
                </c:pt>
                <c:pt idx="4372">
                  <c:v>4373.0</c:v>
                </c:pt>
                <c:pt idx="4373">
                  <c:v>4374.0</c:v>
                </c:pt>
                <c:pt idx="4374">
                  <c:v>4375.0</c:v>
                </c:pt>
                <c:pt idx="4375">
                  <c:v>4376.0</c:v>
                </c:pt>
                <c:pt idx="4376">
                  <c:v>4377.0</c:v>
                </c:pt>
                <c:pt idx="4377">
                  <c:v>4378.0</c:v>
                </c:pt>
                <c:pt idx="4378">
                  <c:v>4379.0</c:v>
                </c:pt>
                <c:pt idx="4379">
                  <c:v>4380.0</c:v>
                </c:pt>
                <c:pt idx="4380">
                  <c:v>4381.0</c:v>
                </c:pt>
                <c:pt idx="4381">
                  <c:v>4382.0</c:v>
                </c:pt>
                <c:pt idx="4382">
                  <c:v>4383.0</c:v>
                </c:pt>
                <c:pt idx="4383">
                  <c:v>4384.0</c:v>
                </c:pt>
                <c:pt idx="4384">
                  <c:v>4385.0</c:v>
                </c:pt>
                <c:pt idx="4385">
                  <c:v>4386.0</c:v>
                </c:pt>
                <c:pt idx="4386">
                  <c:v>4387.0</c:v>
                </c:pt>
                <c:pt idx="4387">
                  <c:v>4388.0</c:v>
                </c:pt>
                <c:pt idx="4388">
                  <c:v>4389.0</c:v>
                </c:pt>
                <c:pt idx="4389">
                  <c:v>4390.0</c:v>
                </c:pt>
                <c:pt idx="4390">
                  <c:v>4391.0</c:v>
                </c:pt>
                <c:pt idx="4391">
                  <c:v>4392.0</c:v>
                </c:pt>
                <c:pt idx="4392">
                  <c:v>4393.0</c:v>
                </c:pt>
                <c:pt idx="4393">
                  <c:v>4394.0</c:v>
                </c:pt>
                <c:pt idx="4394">
                  <c:v>4395.0</c:v>
                </c:pt>
                <c:pt idx="4395">
                  <c:v>4396.0</c:v>
                </c:pt>
                <c:pt idx="4396">
                  <c:v>4397.0</c:v>
                </c:pt>
                <c:pt idx="4397">
                  <c:v>4398.0</c:v>
                </c:pt>
                <c:pt idx="4398">
                  <c:v>4399.0</c:v>
                </c:pt>
                <c:pt idx="4399">
                  <c:v>4400.0</c:v>
                </c:pt>
                <c:pt idx="4400">
                  <c:v>4401.0</c:v>
                </c:pt>
                <c:pt idx="4401">
                  <c:v>4402.0</c:v>
                </c:pt>
                <c:pt idx="4402">
                  <c:v>4403.0</c:v>
                </c:pt>
                <c:pt idx="4403">
                  <c:v>4404.0</c:v>
                </c:pt>
                <c:pt idx="4404">
                  <c:v>4405.0</c:v>
                </c:pt>
                <c:pt idx="4405">
                  <c:v>4406.0</c:v>
                </c:pt>
                <c:pt idx="4406">
                  <c:v>4407.0</c:v>
                </c:pt>
                <c:pt idx="4407">
                  <c:v>4408.0</c:v>
                </c:pt>
                <c:pt idx="4408">
                  <c:v>4409.0</c:v>
                </c:pt>
                <c:pt idx="4409">
                  <c:v>4410.0</c:v>
                </c:pt>
                <c:pt idx="4410">
                  <c:v>4411.0</c:v>
                </c:pt>
                <c:pt idx="4411">
                  <c:v>4412.0</c:v>
                </c:pt>
                <c:pt idx="4412">
                  <c:v>4413.0</c:v>
                </c:pt>
                <c:pt idx="4413">
                  <c:v>4414.0</c:v>
                </c:pt>
                <c:pt idx="4414">
                  <c:v>4415.0</c:v>
                </c:pt>
                <c:pt idx="4415">
                  <c:v>4416.0</c:v>
                </c:pt>
                <c:pt idx="4416">
                  <c:v>4417.0</c:v>
                </c:pt>
                <c:pt idx="4417">
                  <c:v>4418.0</c:v>
                </c:pt>
                <c:pt idx="4418">
                  <c:v>4419.0</c:v>
                </c:pt>
                <c:pt idx="4419">
                  <c:v>4420.0</c:v>
                </c:pt>
                <c:pt idx="4420">
                  <c:v>4421.0</c:v>
                </c:pt>
                <c:pt idx="4421">
                  <c:v>4422.0</c:v>
                </c:pt>
                <c:pt idx="4422">
                  <c:v>4423.0</c:v>
                </c:pt>
                <c:pt idx="4423">
                  <c:v>4424.0</c:v>
                </c:pt>
                <c:pt idx="4424">
                  <c:v>4425.0</c:v>
                </c:pt>
                <c:pt idx="4425">
                  <c:v>4426.0</c:v>
                </c:pt>
                <c:pt idx="4426">
                  <c:v>4427.0</c:v>
                </c:pt>
                <c:pt idx="4427">
                  <c:v>4428.0</c:v>
                </c:pt>
                <c:pt idx="4428">
                  <c:v>4429.0</c:v>
                </c:pt>
                <c:pt idx="4429">
                  <c:v>4430.0</c:v>
                </c:pt>
                <c:pt idx="4430">
                  <c:v>4431.0</c:v>
                </c:pt>
                <c:pt idx="4431">
                  <c:v>4432.0</c:v>
                </c:pt>
                <c:pt idx="4432">
                  <c:v>4433.0</c:v>
                </c:pt>
                <c:pt idx="4433">
                  <c:v>4434.0</c:v>
                </c:pt>
                <c:pt idx="4434">
                  <c:v>4435.0</c:v>
                </c:pt>
                <c:pt idx="4435">
                  <c:v>4436.0</c:v>
                </c:pt>
                <c:pt idx="4436">
                  <c:v>4437.0</c:v>
                </c:pt>
                <c:pt idx="4437">
                  <c:v>4438.0</c:v>
                </c:pt>
                <c:pt idx="4438">
                  <c:v>4439.0</c:v>
                </c:pt>
                <c:pt idx="4439">
                  <c:v>4440.0</c:v>
                </c:pt>
                <c:pt idx="4440">
                  <c:v>4441.0</c:v>
                </c:pt>
                <c:pt idx="4441">
                  <c:v>4442.0</c:v>
                </c:pt>
                <c:pt idx="4442">
                  <c:v>4443.0</c:v>
                </c:pt>
                <c:pt idx="4443">
                  <c:v>4444.0</c:v>
                </c:pt>
                <c:pt idx="4444">
                  <c:v>4445.0</c:v>
                </c:pt>
                <c:pt idx="4445">
                  <c:v>4446.0</c:v>
                </c:pt>
                <c:pt idx="4446">
                  <c:v>4447.0</c:v>
                </c:pt>
                <c:pt idx="4447">
                  <c:v>4448.0</c:v>
                </c:pt>
                <c:pt idx="4448">
                  <c:v>4449.0</c:v>
                </c:pt>
                <c:pt idx="4449">
                  <c:v>4450.0</c:v>
                </c:pt>
                <c:pt idx="4450">
                  <c:v>4451.0</c:v>
                </c:pt>
                <c:pt idx="4451">
                  <c:v>4452.0</c:v>
                </c:pt>
                <c:pt idx="4452">
                  <c:v>4453.0</c:v>
                </c:pt>
                <c:pt idx="4453">
                  <c:v>4454.0</c:v>
                </c:pt>
                <c:pt idx="4454">
                  <c:v>4455.0</c:v>
                </c:pt>
                <c:pt idx="4455">
                  <c:v>4456.0</c:v>
                </c:pt>
                <c:pt idx="4456">
                  <c:v>4457.0</c:v>
                </c:pt>
                <c:pt idx="4457">
                  <c:v>4458.0</c:v>
                </c:pt>
                <c:pt idx="4458">
                  <c:v>4459.0</c:v>
                </c:pt>
                <c:pt idx="4459">
                  <c:v>4460.0</c:v>
                </c:pt>
                <c:pt idx="4460">
                  <c:v>4461.0</c:v>
                </c:pt>
                <c:pt idx="4461">
                  <c:v>4462.0</c:v>
                </c:pt>
                <c:pt idx="4462">
                  <c:v>4463.0</c:v>
                </c:pt>
                <c:pt idx="4463">
                  <c:v>4464.0</c:v>
                </c:pt>
                <c:pt idx="4464">
                  <c:v>4465.0</c:v>
                </c:pt>
                <c:pt idx="4465">
                  <c:v>4466.0</c:v>
                </c:pt>
                <c:pt idx="4466">
                  <c:v>4467.0</c:v>
                </c:pt>
                <c:pt idx="4467">
                  <c:v>4468.0</c:v>
                </c:pt>
                <c:pt idx="4468">
                  <c:v>4469.0</c:v>
                </c:pt>
                <c:pt idx="4469">
                  <c:v>4470.0</c:v>
                </c:pt>
                <c:pt idx="4470">
                  <c:v>4471.0</c:v>
                </c:pt>
                <c:pt idx="4471">
                  <c:v>4472.0</c:v>
                </c:pt>
                <c:pt idx="4472">
                  <c:v>4473.0</c:v>
                </c:pt>
                <c:pt idx="4473">
                  <c:v>4474.0</c:v>
                </c:pt>
                <c:pt idx="4474">
                  <c:v>4475.0</c:v>
                </c:pt>
                <c:pt idx="4475">
                  <c:v>4476.0</c:v>
                </c:pt>
                <c:pt idx="4476">
                  <c:v>4477.0</c:v>
                </c:pt>
                <c:pt idx="4477">
                  <c:v>4478.0</c:v>
                </c:pt>
                <c:pt idx="4478">
                  <c:v>4479.0</c:v>
                </c:pt>
                <c:pt idx="4479">
                  <c:v>4480.0</c:v>
                </c:pt>
                <c:pt idx="4480">
                  <c:v>4481.0</c:v>
                </c:pt>
                <c:pt idx="4481">
                  <c:v>4482.0</c:v>
                </c:pt>
                <c:pt idx="4482">
                  <c:v>4483.0</c:v>
                </c:pt>
                <c:pt idx="4483">
                  <c:v>4484.0</c:v>
                </c:pt>
                <c:pt idx="4484">
                  <c:v>4485.0</c:v>
                </c:pt>
                <c:pt idx="4485">
                  <c:v>4486.0</c:v>
                </c:pt>
                <c:pt idx="4486">
                  <c:v>4487.0</c:v>
                </c:pt>
                <c:pt idx="4487">
                  <c:v>4488.0</c:v>
                </c:pt>
                <c:pt idx="4488">
                  <c:v>4489.0</c:v>
                </c:pt>
                <c:pt idx="4489">
                  <c:v>4490.0</c:v>
                </c:pt>
                <c:pt idx="4490">
                  <c:v>4491.0</c:v>
                </c:pt>
                <c:pt idx="4491">
                  <c:v>4492.0</c:v>
                </c:pt>
                <c:pt idx="4492">
                  <c:v>4493.0</c:v>
                </c:pt>
                <c:pt idx="4493">
                  <c:v>4494.0</c:v>
                </c:pt>
                <c:pt idx="4494">
                  <c:v>4495.0</c:v>
                </c:pt>
                <c:pt idx="4495">
                  <c:v>4496.0</c:v>
                </c:pt>
                <c:pt idx="4496">
                  <c:v>4497.0</c:v>
                </c:pt>
                <c:pt idx="4497">
                  <c:v>4498.0</c:v>
                </c:pt>
                <c:pt idx="4498">
                  <c:v>4499.0</c:v>
                </c:pt>
                <c:pt idx="4499">
                  <c:v>4500.0</c:v>
                </c:pt>
                <c:pt idx="4500">
                  <c:v>4501.0</c:v>
                </c:pt>
                <c:pt idx="4501">
                  <c:v>4502.0</c:v>
                </c:pt>
                <c:pt idx="4502">
                  <c:v>4503.0</c:v>
                </c:pt>
                <c:pt idx="4503">
                  <c:v>4504.0</c:v>
                </c:pt>
                <c:pt idx="4504">
                  <c:v>4505.0</c:v>
                </c:pt>
                <c:pt idx="4505">
                  <c:v>4506.0</c:v>
                </c:pt>
                <c:pt idx="4506">
                  <c:v>4507.0</c:v>
                </c:pt>
                <c:pt idx="4507">
                  <c:v>4508.0</c:v>
                </c:pt>
                <c:pt idx="4508">
                  <c:v>4509.0</c:v>
                </c:pt>
                <c:pt idx="4509">
                  <c:v>4510.0</c:v>
                </c:pt>
                <c:pt idx="4510">
                  <c:v>4511.0</c:v>
                </c:pt>
                <c:pt idx="4511">
                  <c:v>4512.0</c:v>
                </c:pt>
                <c:pt idx="4512">
                  <c:v>4513.0</c:v>
                </c:pt>
                <c:pt idx="4513">
                  <c:v>4514.0</c:v>
                </c:pt>
                <c:pt idx="4514">
                  <c:v>4515.0</c:v>
                </c:pt>
                <c:pt idx="4515">
                  <c:v>4516.0</c:v>
                </c:pt>
                <c:pt idx="4516">
                  <c:v>4517.0</c:v>
                </c:pt>
                <c:pt idx="4517">
                  <c:v>4518.0</c:v>
                </c:pt>
                <c:pt idx="4518">
                  <c:v>4519.0</c:v>
                </c:pt>
                <c:pt idx="4519">
                  <c:v>4520.0</c:v>
                </c:pt>
                <c:pt idx="4520">
                  <c:v>4521.0</c:v>
                </c:pt>
                <c:pt idx="4521">
                  <c:v>4522.0</c:v>
                </c:pt>
                <c:pt idx="4522">
                  <c:v>4523.0</c:v>
                </c:pt>
                <c:pt idx="4523">
                  <c:v>4524.0</c:v>
                </c:pt>
                <c:pt idx="4524">
                  <c:v>4525.0</c:v>
                </c:pt>
                <c:pt idx="4525">
                  <c:v>4526.0</c:v>
                </c:pt>
                <c:pt idx="4526">
                  <c:v>4527.0</c:v>
                </c:pt>
                <c:pt idx="4527">
                  <c:v>4528.0</c:v>
                </c:pt>
                <c:pt idx="4528">
                  <c:v>4529.0</c:v>
                </c:pt>
                <c:pt idx="4529">
                  <c:v>4530.0</c:v>
                </c:pt>
                <c:pt idx="4530">
                  <c:v>4531.0</c:v>
                </c:pt>
                <c:pt idx="4531">
                  <c:v>4532.0</c:v>
                </c:pt>
                <c:pt idx="4532">
                  <c:v>4533.0</c:v>
                </c:pt>
                <c:pt idx="4533">
                  <c:v>4534.0</c:v>
                </c:pt>
                <c:pt idx="4534">
                  <c:v>4535.0</c:v>
                </c:pt>
                <c:pt idx="4535">
                  <c:v>4536.0</c:v>
                </c:pt>
                <c:pt idx="4536">
                  <c:v>4537.0</c:v>
                </c:pt>
                <c:pt idx="4537">
                  <c:v>4538.0</c:v>
                </c:pt>
                <c:pt idx="4538">
                  <c:v>4539.0</c:v>
                </c:pt>
                <c:pt idx="4539">
                  <c:v>4540.0</c:v>
                </c:pt>
                <c:pt idx="4540">
                  <c:v>4541.0</c:v>
                </c:pt>
                <c:pt idx="4541">
                  <c:v>4542.0</c:v>
                </c:pt>
                <c:pt idx="4542">
                  <c:v>4543.0</c:v>
                </c:pt>
                <c:pt idx="4543">
                  <c:v>4544.0</c:v>
                </c:pt>
                <c:pt idx="4544">
                  <c:v>4545.0</c:v>
                </c:pt>
                <c:pt idx="4545">
                  <c:v>4546.0</c:v>
                </c:pt>
                <c:pt idx="4546">
                  <c:v>4547.0</c:v>
                </c:pt>
                <c:pt idx="4547">
                  <c:v>4548.0</c:v>
                </c:pt>
                <c:pt idx="4548">
                  <c:v>4549.0</c:v>
                </c:pt>
                <c:pt idx="4549">
                  <c:v>4550.0</c:v>
                </c:pt>
                <c:pt idx="4550">
                  <c:v>4551.0</c:v>
                </c:pt>
                <c:pt idx="4551">
                  <c:v>4552.0</c:v>
                </c:pt>
                <c:pt idx="4552">
                  <c:v>4553.0</c:v>
                </c:pt>
                <c:pt idx="4553">
                  <c:v>4554.0</c:v>
                </c:pt>
                <c:pt idx="4554">
                  <c:v>4555.0</c:v>
                </c:pt>
                <c:pt idx="4555">
                  <c:v>4556.0</c:v>
                </c:pt>
                <c:pt idx="4556">
                  <c:v>4557.0</c:v>
                </c:pt>
                <c:pt idx="4557">
                  <c:v>4558.0</c:v>
                </c:pt>
                <c:pt idx="4558">
                  <c:v>4559.0</c:v>
                </c:pt>
                <c:pt idx="4559">
                  <c:v>4560.0</c:v>
                </c:pt>
                <c:pt idx="4560">
                  <c:v>4561.0</c:v>
                </c:pt>
                <c:pt idx="4561">
                  <c:v>4562.0</c:v>
                </c:pt>
                <c:pt idx="4562">
                  <c:v>4563.0</c:v>
                </c:pt>
                <c:pt idx="4563">
                  <c:v>4564.0</c:v>
                </c:pt>
                <c:pt idx="4564">
                  <c:v>4565.0</c:v>
                </c:pt>
                <c:pt idx="4565">
                  <c:v>4566.0</c:v>
                </c:pt>
                <c:pt idx="4566">
                  <c:v>4567.0</c:v>
                </c:pt>
                <c:pt idx="4567">
                  <c:v>4568.0</c:v>
                </c:pt>
                <c:pt idx="4568">
                  <c:v>4569.0</c:v>
                </c:pt>
                <c:pt idx="4569">
                  <c:v>4570.0</c:v>
                </c:pt>
                <c:pt idx="4570">
                  <c:v>4571.0</c:v>
                </c:pt>
                <c:pt idx="4571">
                  <c:v>4572.0</c:v>
                </c:pt>
                <c:pt idx="4572">
                  <c:v>4573.0</c:v>
                </c:pt>
                <c:pt idx="4573">
                  <c:v>4574.0</c:v>
                </c:pt>
                <c:pt idx="4574">
                  <c:v>4575.0</c:v>
                </c:pt>
                <c:pt idx="4575">
                  <c:v>4576.0</c:v>
                </c:pt>
                <c:pt idx="4576">
                  <c:v>4577.0</c:v>
                </c:pt>
                <c:pt idx="4577">
                  <c:v>4578.0</c:v>
                </c:pt>
                <c:pt idx="4578">
                  <c:v>4579.0</c:v>
                </c:pt>
                <c:pt idx="4579">
                  <c:v>4580.0</c:v>
                </c:pt>
                <c:pt idx="4580">
                  <c:v>4581.0</c:v>
                </c:pt>
                <c:pt idx="4581">
                  <c:v>4582.0</c:v>
                </c:pt>
                <c:pt idx="4582">
                  <c:v>4583.0</c:v>
                </c:pt>
                <c:pt idx="4583">
                  <c:v>4584.0</c:v>
                </c:pt>
                <c:pt idx="4584">
                  <c:v>4585.0</c:v>
                </c:pt>
                <c:pt idx="4585">
                  <c:v>4586.0</c:v>
                </c:pt>
                <c:pt idx="4586">
                  <c:v>4587.0</c:v>
                </c:pt>
                <c:pt idx="4587">
                  <c:v>4588.0</c:v>
                </c:pt>
                <c:pt idx="4588">
                  <c:v>4589.0</c:v>
                </c:pt>
                <c:pt idx="4589">
                  <c:v>4590.0</c:v>
                </c:pt>
                <c:pt idx="4590">
                  <c:v>4591.0</c:v>
                </c:pt>
                <c:pt idx="4591">
                  <c:v>4592.0</c:v>
                </c:pt>
                <c:pt idx="4592">
                  <c:v>4593.0</c:v>
                </c:pt>
                <c:pt idx="4593">
                  <c:v>4594.0</c:v>
                </c:pt>
                <c:pt idx="4594">
                  <c:v>4595.0</c:v>
                </c:pt>
                <c:pt idx="4595">
                  <c:v>4596.0</c:v>
                </c:pt>
                <c:pt idx="4596">
                  <c:v>4597.0</c:v>
                </c:pt>
                <c:pt idx="4597">
                  <c:v>4598.0</c:v>
                </c:pt>
                <c:pt idx="4598">
                  <c:v>4599.0</c:v>
                </c:pt>
                <c:pt idx="4599">
                  <c:v>4600.0</c:v>
                </c:pt>
                <c:pt idx="4600">
                  <c:v>4601.0</c:v>
                </c:pt>
                <c:pt idx="4601">
                  <c:v>4602.0</c:v>
                </c:pt>
                <c:pt idx="4602">
                  <c:v>4603.0</c:v>
                </c:pt>
                <c:pt idx="4603">
                  <c:v>4604.0</c:v>
                </c:pt>
                <c:pt idx="4604">
                  <c:v>4605.0</c:v>
                </c:pt>
                <c:pt idx="4605">
                  <c:v>4606.0</c:v>
                </c:pt>
                <c:pt idx="4606">
                  <c:v>4607.0</c:v>
                </c:pt>
                <c:pt idx="4607">
                  <c:v>4608.0</c:v>
                </c:pt>
                <c:pt idx="4608">
                  <c:v>4609.0</c:v>
                </c:pt>
                <c:pt idx="4609">
                  <c:v>4610.0</c:v>
                </c:pt>
                <c:pt idx="4610">
                  <c:v>4611.0</c:v>
                </c:pt>
                <c:pt idx="4611">
                  <c:v>4612.0</c:v>
                </c:pt>
                <c:pt idx="4612">
                  <c:v>4613.0</c:v>
                </c:pt>
                <c:pt idx="4613">
                  <c:v>4614.0</c:v>
                </c:pt>
                <c:pt idx="4614">
                  <c:v>4615.0</c:v>
                </c:pt>
                <c:pt idx="4615">
                  <c:v>4616.0</c:v>
                </c:pt>
                <c:pt idx="4616">
                  <c:v>4617.0</c:v>
                </c:pt>
                <c:pt idx="4617">
                  <c:v>4618.0</c:v>
                </c:pt>
                <c:pt idx="4618">
                  <c:v>4619.0</c:v>
                </c:pt>
                <c:pt idx="4619">
                  <c:v>4620.0</c:v>
                </c:pt>
                <c:pt idx="4620">
                  <c:v>4621.0</c:v>
                </c:pt>
                <c:pt idx="4621">
                  <c:v>4622.0</c:v>
                </c:pt>
                <c:pt idx="4622">
                  <c:v>4623.0</c:v>
                </c:pt>
                <c:pt idx="4623">
                  <c:v>4624.0</c:v>
                </c:pt>
                <c:pt idx="4624">
                  <c:v>4625.0</c:v>
                </c:pt>
                <c:pt idx="4625">
                  <c:v>4626.0</c:v>
                </c:pt>
                <c:pt idx="4626">
                  <c:v>4627.0</c:v>
                </c:pt>
                <c:pt idx="4627">
                  <c:v>4628.0</c:v>
                </c:pt>
                <c:pt idx="4628">
                  <c:v>4629.0</c:v>
                </c:pt>
                <c:pt idx="4629">
                  <c:v>4630.0</c:v>
                </c:pt>
                <c:pt idx="4630">
                  <c:v>4631.0</c:v>
                </c:pt>
                <c:pt idx="4631">
                  <c:v>4632.0</c:v>
                </c:pt>
                <c:pt idx="4632">
                  <c:v>4633.0</c:v>
                </c:pt>
                <c:pt idx="4633">
                  <c:v>4634.0</c:v>
                </c:pt>
                <c:pt idx="4634">
                  <c:v>4635.0</c:v>
                </c:pt>
                <c:pt idx="4635">
                  <c:v>4636.0</c:v>
                </c:pt>
                <c:pt idx="4636">
                  <c:v>4637.0</c:v>
                </c:pt>
                <c:pt idx="4637">
                  <c:v>4638.0</c:v>
                </c:pt>
                <c:pt idx="4638">
                  <c:v>4639.0</c:v>
                </c:pt>
                <c:pt idx="4639">
                  <c:v>4640.0</c:v>
                </c:pt>
                <c:pt idx="4640">
                  <c:v>4641.0</c:v>
                </c:pt>
                <c:pt idx="4641">
                  <c:v>4642.0</c:v>
                </c:pt>
                <c:pt idx="4642">
                  <c:v>4643.0</c:v>
                </c:pt>
                <c:pt idx="4643">
                  <c:v>4644.0</c:v>
                </c:pt>
                <c:pt idx="4644">
                  <c:v>4645.0</c:v>
                </c:pt>
                <c:pt idx="4645">
                  <c:v>4646.0</c:v>
                </c:pt>
                <c:pt idx="4646">
                  <c:v>4647.0</c:v>
                </c:pt>
                <c:pt idx="4647">
                  <c:v>4648.0</c:v>
                </c:pt>
                <c:pt idx="4648">
                  <c:v>4649.0</c:v>
                </c:pt>
                <c:pt idx="4649">
                  <c:v>4650.0</c:v>
                </c:pt>
                <c:pt idx="4650">
                  <c:v>4651.0</c:v>
                </c:pt>
                <c:pt idx="4651">
                  <c:v>4652.0</c:v>
                </c:pt>
                <c:pt idx="4652">
                  <c:v>4653.0</c:v>
                </c:pt>
                <c:pt idx="4653">
                  <c:v>4654.0</c:v>
                </c:pt>
                <c:pt idx="4654">
                  <c:v>4655.0</c:v>
                </c:pt>
                <c:pt idx="4655">
                  <c:v>4656.0</c:v>
                </c:pt>
                <c:pt idx="4656">
                  <c:v>4657.0</c:v>
                </c:pt>
                <c:pt idx="4657">
                  <c:v>4658.0</c:v>
                </c:pt>
                <c:pt idx="4658">
                  <c:v>4659.0</c:v>
                </c:pt>
                <c:pt idx="4659">
                  <c:v>4660.0</c:v>
                </c:pt>
                <c:pt idx="4660">
                  <c:v>4661.0</c:v>
                </c:pt>
                <c:pt idx="4661">
                  <c:v>4662.0</c:v>
                </c:pt>
                <c:pt idx="4662">
                  <c:v>4663.0</c:v>
                </c:pt>
                <c:pt idx="4663">
                  <c:v>4664.0</c:v>
                </c:pt>
                <c:pt idx="4664">
                  <c:v>4665.0</c:v>
                </c:pt>
                <c:pt idx="4665">
                  <c:v>4666.0</c:v>
                </c:pt>
                <c:pt idx="4666">
                  <c:v>4667.0</c:v>
                </c:pt>
                <c:pt idx="4667">
                  <c:v>4668.0</c:v>
                </c:pt>
                <c:pt idx="4668">
                  <c:v>4669.0</c:v>
                </c:pt>
                <c:pt idx="4669">
                  <c:v>4670.0</c:v>
                </c:pt>
                <c:pt idx="4670">
                  <c:v>4671.0</c:v>
                </c:pt>
                <c:pt idx="4671">
                  <c:v>4672.0</c:v>
                </c:pt>
                <c:pt idx="4672">
                  <c:v>4673.0</c:v>
                </c:pt>
                <c:pt idx="4673">
                  <c:v>4674.0</c:v>
                </c:pt>
                <c:pt idx="4674">
                  <c:v>4675.0</c:v>
                </c:pt>
                <c:pt idx="4675">
                  <c:v>4676.0</c:v>
                </c:pt>
                <c:pt idx="4676">
                  <c:v>4677.0</c:v>
                </c:pt>
                <c:pt idx="4677">
                  <c:v>4678.0</c:v>
                </c:pt>
                <c:pt idx="4678">
                  <c:v>4679.0</c:v>
                </c:pt>
                <c:pt idx="4679">
                  <c:v>4680.0</c:v>
                </c:pt>
                <c:pt idx="4680">
                  <c:v>4681.0</c:v>
                </c:pt>
                <c:pt idx="4681">
                  <c:v>4682.0</c:v>
                </c:pt>
                <c:pt idx="4682">
                  <c:v>4683.0</c:v>
                </c:pt>
                <c:pt idx="4683">
                  <c:v>4684.0</c:v>
                </c:pt>
                <c:pt idx="4684">
                  <c:v>4685.0</c:v>
                </c:pt>
                <c:pt idx="4685">
                  <c:v>4686.0</c:v>
                </c:pt>
                <c:pt idx="4686">
                  <c:v>4687.0</c:v>
                </c:pt>
                <c:pt idx="4687">
                  <c:v>4688.0</c:v>
                </c:pt>
                <c:pt idx="4688">
                  <c:v>4689.0</c:v>
                </c:pt>
                <c:pt idx="4689">
                  <c:v>4690.0</c:v>
                </c:pt>
                <c:pt idx="4690">
                  <c:v>4691.0</c:v>
                </c:pt>
                <c:pt idx="4691">
                  <c:v>4692.0</c:v>
                </c:pt>
                <c:pt idx="4692">
                  <c:v>4693.0</c:v>
                </c:pt>
                <c:pt idx="4693">
                  <c:v>4694.0</c:v>
                </c:pt>
                <c:pt idx="4694">
                  <c:v>4695.0</c:v>
                </c:pt>
                <c:pt idx="4695">
                  <c:v>4696.0</c:v>
                </c:pt>
                <c:pt idx="4696">
                  <c:v>4697.0</c:v>
                </c:pt>
                <c:pt idx="4697">
                  <c:v>4698.0</c:v>
                </c:pt>
                <c:pt idx="4698">
                  <c:v>4699.0</c:v>
                </c:pt>
                <c:pt idx="4699">
                  <c:v>4700.0</c:v>
                </c:pt>
                <c:pt idx="4700">
                  <c:v>4701.0</c:v>
                </c:pt>
                <c:pt idx="4701">
                  <c:v>4702.0</c:v>
                </c:pt>
                <c:pt idx="4702">
                  <c:v>4703.0</c:v>
                </c:pt>
                <c:pt idx="4703">
                  <c:v>4704.0</c:v>
                </c:pt>
                <c:pt idx="4704">
                  <c:v>4705.0</c:v>
                </c:pt>
                <c:pt idx="4705">
                  <c:v>4706.0</c:v>
                </c:pt>
                <c:pt idx="4706">
                  <c:v>4707.0</c:v>
                </c:pt>
                <c:pt idx="4707">
                  <c:v>4708.0</c:v>
                </c:pt>
                <c:pt idx="4708">
                  <c:v>4709.0</c:v>
                </c:pt>
                <c:pt idx="4709">
                  <c:v>4710.0</c:v>
                </c:pt>
                <c:pt idx="4710">
                  <c:v>4711.0</c:v>
                </c:pt>
                <c:pt idx="4711">
                  <c:v>4712.0</c:v>
                </c:pt>
                <c:pt idx="4712">
                  <c:v>4713.0</c:v>
                </c:pt>
                <c:pt idx="4713">
                  <c:v>4714.0</c:v>
                </c:pt>
                <c:pt idx="4714">
                  <c:v>4715.0</c:v>
                </c:pt>
                <c:pt idx="4715">
                  <c:v>4716.0</c:v>
                </c:pt>
                <c:pt idx="4716">
                  <c:v>4717.0</c:v>
                </c:pt>
                <c:pt idx="4717">
                  <c:v>4718.0</c:v>
                </c:pt>
                <c:pt idx="4718">
                  <c:v>4719.0</c:v>
                </c:pt>
                <c:pt idx="4719">
                  <c:v>4720.0</c:v>
                </c:pt>
                <c:pt idx="4720">
                  <c:v>4721.0</c:v>
                </c:pt>
                <c:pt idx="4721">
                  <c:v>4722.0</c:v>
                </c:pt>
                <c:pt idx="4722">
                  <c:v>4723.0</c:v>
                </c:pt>
                <c:pt idx="4723">
                  <c:v>4724.0</c:v>
                </c:pt>
                <c:pt idx="4724">
                  <c:v>4725.0</c:v>
                </c:pt>
                <c:pt idx="4725">
                  <c:v>4726.0</c:v>
                </c:pt>
                <c:pt idx="4726">
                  <c:v>4727.0</c:v>
                </c:pt>
                <c:pt idx="4727">
                  <c:v>4728.0</c:v>
                </c:pt>
                <c:pt idx="4728">
                  <c:v>4729.0</c:v>
                </c:pt>
                <c:pt idx="4729">
                  <c:v>4730.0</c:v>
                </c:pt>
                <c:pt idx="4730">
                  <c:v>4731.0</c:v>
                </c:pt>
                <c:pt idx="4731">
                  <c:v>4732.0</c:v>
                </c:pt>
                <c:pt idx="4732">
                  <c:v>4733.0</c:v>
                </c:pt>
                <c:pt idx="4733">
                  <c:v>4734.0</c:v>
                </c:pt>
                <c:pt idx="4734">
                  <c:v>4735.0</c:v>
                </c:pt>
                <c:pt idx="4735">
                  <c:v>4736.0</c:v>
                </c:pt>
                <c:pt idx="4736">
                  <c:v>4737.0</c:v>
                </c:pt>
                <c:pt idx="4737">
                  <c:v>4738.0</c:v>
                </c:pt>
                <c:pt idx="4738">
                  <c:v>4739.0</c:v>
                </c:pt>
                <c:pt idx="4739">
                  <c:v>4740.0</c:v>
                </c:pt>
                <c:pt idx="4740">
                  <c:v>4741.0</c:v>
                </c:pt>
                <c:pt idx="4741">
                  <c:v>4742.0</c:v>
                </c:pt>
                <c:pt idx="4742">
                  <c:v>4743.0</c:v>
                </c:pt>
                <c:pt idx="4743">
                  <c:v>4744.0</c:v>
                </c:pt>
                <c:pt idx="4744">
                  <c:v>4745.0</c:v>
                </c:pt>
                <c:pt idx="4745">
                  <c:v>4746.0</c:v>
                </c:pt>
                <c:pt idx="4746">
                  <c:v>4747.0</c:v>
                </c:pt>
                <c:pt idx="4747">
                  <c:v>4748.0</c:v>
                </c:pt>
                <c:pt idx="4748">
                  <c:v>4749.0</c:v>
                </c:pt>
                <c:pt idx="4749">
                  <c:v>4750.0</c:v>
                </c:pt>
                <c:pt idx="4750">
                  <c:v>4751.0</c:v>
                </c:pt>
                <c:pt idx="4751">
                  <c:v>4752.0</c:v>
                </c:pt>
                <c:pt idx="4752">
                  <c:v>4753.0</c:v>
                </c:pt>
                <c:pt idx="4753">
                  <c:v>4754.0</c:v>
                </c:pt>
                <c:pt idx="4754">
                  <c:v>4755.0</c:v>
                </c:pt>
                <c:pt idx="4755">
                  <c:v>4756.0</c:v>
                </c:pt>
                <c:pt idx="4756">
                  <c:v>4757.0</c:v>
                </c:pt>
                <c:pt idx="4757">
                  <c:v>4758.0</c:v>
                </c:pt>
                <c:pt idx="4758">
                  <c:v>4759.0</c:v>
                </c:pt>
                <c:pt idx="4759">
                  <c:v>4760.0</c:v>
                </c:pt>
                <c:pt idx="4760">
                  <c:v>4761.0</c:v>
                </c:pt>
                <c:pt idx="4761">
                  <c:v>4762.0</c:v>
                </c:pt>
                <c:pt idx="4762">
                  <c:v>4763.0</c:v>
                </c:pt>
                <c:pt idx="4763">
                  <c:v>4764.0</c:v>
                </c:pt>
                <c:pt idx="4764">
                  <c:v>4765.0</c:v>
                </c:pt>
                <c:pt idx="4765">
                  <c:v>4766.0</c:v>
                </c:pt>
                <c:pt idx="4766">
                  <c:v>4767.0</c:v>
                </c:pt>
                <c:pt idx="4767">
                  <c:v>4768.0</c:v>
                </c:pt>
                <c:pt idx="4768">
                  <c:v>4769.0</c:v>
                </c:pt>
                <c:pt idx="4769">
                  <c:v>4770.0</c:v>
                </c:pt>
                <c:pt idx="4770">
                  <c:v>4771.0</c:v>
                </c:pt>
                <c:pt idx="4771">
                  <c:v>4772.0</c:v>
                </c:pt>
                <c:pt idx="4772">
                  <c:v>4773.0</c:v>
                </c:pt>
                <c:pt idx="4773">
                  <c:v>4774.0</c:v>
                </c:pt>
                <c:pt idx="4774">
                  <c:v>4775.0</c:v>
                </c:pt>
                <c:pt idx="4775">
                  <c:v>4776.0</c:v>
                </c:pt>
                <c:pt idx="4776">
                  <c:v>4777.0</c:v>
                </c:pt>
                <c:pt idx="4777">
                  <c:v>4778.0</c:v>
                </c:pt>
                <c:pt idx="4778">
                  <c:v>4779.0</c:v>
                </c:pt>
                <c:pt idx="4779">
                  <c:v>4780.0</c:v>
                </c:pt>
                <c:pt idx="4780">
                  <c:v>4781.0</c:v>
                </c:pt>
                <c:pt idx="4781">
                  <c:v>4782.0</c:v>
                </c:pt>
                <c:pt idx="4782">
                  <c:v>4783.0</c:v>
                </c:pt>
                <c:pt idx="4783">
                  <c:v>4784.0</c:v>
                </c:pt>
                <c:pt idx="4784">
                  <c:v>4785.0</c:v>
                </c:pt>
                <c:pt idx="4785">
                  <c:v>4786.0</c:v>
                </c:pt>
                <c:pt idx="4786">
                  <c:v>4787.0</c:v>
                </c:pt>
                <c:pt idx="4787">
                  <c:v>4788.0</c:v>
                </c:pt>
                <c:pt idx="4788">
                  <c:v>4789.0</c:v>
                </c:pt>
                <c:pt idx="4789">
                  <c:v>4790.0</c:v>
                </c:pt>
                <c:pt idx="4790">
                  <c:v>4791.0</c:v>
                </c:pt>
                <c:pt idx="4791">
                  <c:v>4792.0</c:v>
                </c:pt>
                <c:pt idx="4792">
                  <c:v>4793.0</c:v>
                </c:pt>
                <c:pt idx="4793">
                  <c:v>4794.0</c:v>
                </c:pt>
                <c:pt idx="4794">
                  <c:v>4795.0</c:v>
                </c:pt>
                <c:pt idx="4795">
                  <c:v>4796.0</c:v>
                </c:pt>
                <c:pt idx="4796">
                  <c:v>4797.0</c:v>
                </c:pt>
                <c:pt idx="4797">
                  <c:v>4798.0</c:v>
                </c:pt>
                <c:pt idx="4798">
                  <c:v>4799.0</c:v>
                </c:pt>
                <c:pt idx="4799">
                  <c:v>4800.0</c:v>
                </c:pt>
                <c:pt idx="4800">
                  <c:v>4801.0</c:v>
                </c:pt>
                <c:pt idx="4801">
                  <c:v>4802.0</c:v>
                </c:pt>
                <c:pt idx="4802">
                  <c:v>4803.0</c:v>
                </c:pt>
                <c:pt idx="4803">
                  <c:v>4804.0</c:v>
                </c:pt>
                <c:pt idx="4804">
                  <c:v>4805.0</c:v>
                </c:pt>
                <c:pt idx="4805">
                  <c:v>4806.0</c:v>
                </c:pt>
                <c:pt idx="4806">
                  <c:v>4807.0</c:v>
                </c:pt>
                <c:pt idx="4807">
                  <c:v>4808.0</c:v>
                </c:pt>
                <c:pt idx="4808">
                  <c:v>4809.0</c:v>
                </c:pt>
                <c:pt idx="4809">
                  <c:v>4810.0</c:v>
                </c:pt>
                <c:pt idx="4810">
                  <c:v>4811.0</c:v>
                </c:pt>
                <c:pt idx="4811">
                  <c:v>4812.0</c:v>
                </c:pt>
                <c:pt idx="4812">
                  <c:v>4813.0</c:v>
                </c:pt>
                <c:pt idx="4813">
                  <c:v>4814.0</c:v>
                </c:pt>
                <c:pt idx="4814">
                  <c:v>4815.0</c:v>
                </c:pt>
                <c:pt idx="4815">
                  <c:v>4816.0</c:v>
                </c:pt>
                <c:pt idx="4816">
                  <c:v>4817.0</c:v>
                </c:pt>
                <c:pt idx="4817">
                  <c:v>4818.0</c:v>
                </c:pt>
                <c:pt idx="4818">
                  <c:v>4819.0</c:v>
                </c:pt>
                <c:pt idx="4819">
                  <c:v>4820.0</c:v>
                </c:pt>
                <c:pt idx="4820">
                  <c:v>4821.0</c:v>
                </c:pt>
                <c:pt idx="4821">
                  <c:v>4822.0</c:v>
                </c:pt>
                <c:pt idx="4822">
                  <c:v>4823.0</c:v>
                </c:pt>
                <c:pt idx="4823">
                  <c:v>4824.0</c:v>
                </c:pt>
                <c:pt idx="4824">
                  <c:v>4825.0</c:v>
                </c:pt>
                <c:pt idx="4825">
                  <c:v>4826.0</c:v>
                </c:pt>
                <c:pt idx="4826">
                  <c:v>4827.0</c:v>
                </c:pt>
                <c:pt idx="4827">
                  <c:v>4828.0</c:v>
                </c:pt>
                <c:pt idx="4828">
                  <c:v>4829.0</c:v>
                </c:pt>
                <c:pt idx="4829">
                  <c:v>4830.0</c:v>
                </c:pt>
                <c:pt idx="4830">
                  <c:v>4831.0</c:v>
                </c:pt>
                <c:pt idx="4831">
                  <c:v>4832.0</c:v>
                </c:pt>
                <c:pt idx="4832">
                  <c:v>4833.0</c:v>
                </c:pt>
                <c:pt idx="4833">
                  <c:v>4834.0</c:v>
                </c:pt>
                <c:pt idx="4834">
                  <c:v>4835.0</c:v>
                </c:pt>
                <c:pt idx="4835">
                  <c:v>4836.0</c:v>
                </c:pt>
                <c:pt idx="4836">
                  <c:v>4837.0</c:v>
                </c:pt>
                <c:pt idx="4837">
                  <c:v>4838.0</c:v>
                </c:pt>
                <c:pt idx="4838">
                  <c:v>4839.0</c:v>
                </c:pt>
                <c:pt idx="4839">
                  <c:v>4840.0</c:v>
                </c:pt>
                <c:pt idx="4840">
                  <c:v>4841.0</c:v>
                </c:pt>
                <c:pt idx="4841">
                  <c:v>4842.0</c:v>
                </c:pt>
                <c:pt idx="4842">
                  <c:v>4843.0</c:v>
                </c:pt>
                <c:pt idx="4843">
                  <c:v>4844.0</c:v>
                </c:pt>
                <c:pt idx="4844">
                  <c:v>4845.0</c:v>
                </c:pt>
                <c:pt idx="4845">
                  <c:v>4846.0</c:v>
                </c:pt>
                <c:pt idx="4846">
                  <c:v>4847.0</c:v>
                </c:pt>
                <c:pt idx="4847">
                  <c:v>4848.0</c:v>
                </c:pt>
                <c:pt idx="4848">
                  <c:v>4849.0</c:v>
                </c:pt>
                <c:pt idx="4849">
                  <c:v>4850.0</c:v>
                </c:pt>
                <c:pt idx="4850">
                  <c:v>4851.0</c:v>
                </c:pt>
                <c:pt idx="4851">
                  <c:v>4852.0</c:v>
                </c:pt>
                <c:pt idx="4852">
                  <c:v>4853.0</c:v>
                </c:pt>
                <c:pt idx="4853">
                  <c:v>4854.0</c:v>
                </c:pt>
                <c:pt idx="4854">
                  <c:v>4855.0</c:v>
                </c:pt>
                <c:pt idx="4855">
                  <c:v>4856.0</c:v>
                </c:pt>
                <c:pt idx="4856">
                  <c:v>4857.0</c:v>
                </c:pt>
                <c:pt idx="4857">
                  <c:v>4858.0</c:v>
                </c:pt>
                <c:pt idx="4858">
                  <c:v>4859.0</c:v>
                </c:pt>
                <c:pt idx="4859">
                  <c:v>4860.0</c:v>
                </c:pt>
                <c:pt idx="4860">
                  <c:v>4861.0</c:v>
                </c:pt>
                <c:pt idx="4861">
                  <c:v>4862.0</c:v>
                </c:pt>
                <c:pt idx="4862">
                  <c:v>4863.0</c:v>
                </c:pt>
                <c:pt idx="4863">
                  <c:v>4864.0</c:v>
                </c:pt>
                <c:pt idx="4864">
                  <c:v>4865.0</c:v>
                </c:pt>
                <c:pt idx="4865">
                  <c:v>4866.0</c:v>
                </c:pt>
                <c:pt idx="4866">
                  <c:v>4867.0</c:v>
                </c:pt>
                <c:pt idx="4867">
                  <c:v>4868.0</c:v>
                </c:pt>
                <c:pt idx="4868">
                  <c:v>4869.0</c:v>
                </c:pt>
                <c:pt idx="4869">
                  <c:v>4870.0</c:v>
                </c:pt>
                <c:pt idx="4870">
                  <c:v>4871.0</c:v>
                </c:pt>
                <c:pt idx="4871">
                  <c:v>4872.0</c:v>
                </c:pt>
                <c:pt idx="4872">
                  <c:v>4873.0</c:v>
                </c:pt>
                <c:pt idx="4873">
                  <c:v>4874.0</c:v>
                </c:pt>
                <c:pt idx="4874">
                  <c:v>4875.0</c:v>
                </c:pt>
                <c:pt idx="4875">
                  <c:v>4876.0</c:v>
                </c:pt>
                <c:pt idx="4876">
                  <c:v>4877.0</c:v>
                </c:pt>
                <c:pt idx="4877">
                  <c:v>4878.0</c:v>
                </c:pt>
                <c:pt idx="4878">
                  <c:v>4879.0</c:v>
                </c:pt>
                <c:pt idx="4879">
                  <c:v>4880.0</c:v>
                </c:pt>
                <c:pt idx="4880">
                  <c:v>4881.0</c:v>
                </c:pt>
                <c:pt idx="4881">
                  <c:v>4882.0</c:v>
                </c:pt>
                <c:pt idx="4882">
                  <c:v>4883.0</c:v>
                </c:pt>
                <c:pt idx="4883">
                  <c:v>4884.0</c:v>
                </c:pt>
                <c:pt idx="4884">
                  <c:v>4885.0</c:v>
                </c:pt>
                <c:pt idx="4885">
                  <c:v>4886.0</c:v>
                </c:pt>
                <c:pt idx="4886">
                  <c:v>4887.0</c:v>
                </c:pt>
                <c:pt idx="4887">
                  <c:v>4888.0</c:v>
                </c:pt>
                <c:pt idx="4888">
                  <c:v>4889.0</c:v>
                </c:pt>
                <c:pt idx="4889">
                  <c:v>4890.0</c:v>
                </c:pt>
                <c:pt idx="4890">
                  <c:v>4891.0</c:v>
                </c:pt>
                <c:pt idx="4891">
                  <c:v>4892.0</c:v>
                </c:pt>
                <c:pt idx="4892">
                  <c:v>4893.0</c:v>
                </c:pt>
                <c:pt idx="4893">
                  <c:v>4894.0</c:v>
                </c:pt>
                <c:pt idx="4894">
                  <c:v>4895.0</c:v>
                </c:pt>
                <c:pt idx="4895">
                  <c:v>4896.0</c:v>
                </c:pt>
                <c:pt idx="4896">
                  <c:v>4897.0</c:v>
                </c:pt>
                <c:pt idx="4897">
                  <c:v>4898.0</c:v>
                </c:pt>
                <c:pt idx="4898">
                  <c:v>4899.0</c:v>
                </c:pt>
                <c:pt idx="4899">
                  <c:v>4900.0</c:v>
                </c:pt>
                <c:pt idx="4900">
                  <c:v>4901.0</c:v>
                </c:pt>
                <c:pt idx="4901">
                  <c:v>4902.0</c:v>
                </c:pt>
                <c:pt idx="4902">
                  <c:v>4903.0</c:v>
                </c:pt>
                <c:pt idx="4903">
                  <c:v>4904.0</c:v>
                </c:pt>
                <c:pt idx="4904">
                  <c:v>4905.0</c:v>
                </c:pt>
                <c:pt idx="4905">
                  <c:v>4906.0</c:v>
                </c:pt>
                <c:pt idx="4906">
                  <c:v>4907.0</c:v>
                </c:pt>
                <c:pt idx="4907">
                  <c:v>4908.0</c:v>
                </c:pt>
                <c:pt idx="4908">
                  <c:v>4909.0</c:v>
                </c:pt>
                <c:pt idx="4909">
                  <c:v>4910.0</c:v>
                </c:pt>
                <c:pt idx="4910">
                  <c:v>4911.0</c:v>
                </c:pt>
                <c:pt idx="4911">
                  <c:v>4912.0</c:v>
                </c:pt>
                <c:pt idx="4912">
                  <c:v>4913.0</c:v>
                </c:pt>
                <c:pt idx="4913">
                  <c:v>4914.0</c:v>
                </c:pt>
                <c:pt idx="4914">
                  <c:v>4915.0</c:v>
                </c:pt>
                <c:pt idx="4915">
                  <c:v>4916.0</c:v>
                </c:pt>
                <c:pt idx="4916">
                  <c:v>4917.0</c:v>
                </c:pt>
                <c:pt idx="4917">
                  <c:v>4918.0</c:v>
                </c:pt>
                <c:pt idx="4918">
                  <c:v>4919.0</c:v>
                </c:pt>
                <c:pt idx="4919">
                  <c:v>4920.0</c:v>
                </c:pt>
                <c:pt idx="4920">
                  <c:v>4921.0</c:v>
                </c:pt>
                <c:pt idx="4921">
                  <c:v>4922.0</c:v>
                </c:pt>
                <c:pt idx="4922">
                  <c:v>4923.0</c:v>
                </c:pt>
                <c:pt idx="4923">
                  <c:v>4924.0</c:v>
                </c:pt>
                <c:pt idx="4924">
                  <c:v>4925.0</c:v>
                </c:pt>
                <c:pt idx="4925">
                  <c:v>4926.0</c:v>
                </c:pt>
                <c:pt idx="4926">
                  <c:v>4927.0</c:v>
                </c:pt>
                <c:pt idx="4927">
                  <c:v>4928.0</c:v>
                </c:pt>
                <c:pt idx="4928">
                  <c:v>4929.0</c:v>
                </c:pt>
                <c:pt idx="4929">
                  <c:v>4930.0</c:v>
                </c:pt>
                <c:pt idx="4930">
                  <c:v>4931.0</c:v>
                </c:pt>
                <c:pt idx="4931">
                  <c:v>4932.0</c:v>
                </c:pt>
                <c:pt idx="4932">
                  <c:v>4933.0</c:v>
                </c:pt>
                <c:pt idx="4933">
                  <c:v>4934.0</c:v>
                </c:pt>
                <c:pt idx="4934">
                  <c:v>4935.0</c:v>
                </c:pt>
                <c:pt idx="4935">
                  <c:v>4936.0</c:v>
                </c:pt>
                <c:pt idx="4936">
                  <c:v>4937.0</c:v>
                </c:pt>
                <c:pt idx="4937">
                  <c:v>4938.0</c:v>
                </c:pt>
                <c:pt idx="4938">
                  <c:v>4939.0</c:v>
                </c:pt>
                <c:pt idx="4939">
                  <c:v>4940.0</c:v>
                </c:pt>
                <c:pt idx="4940">
                  <c:v>4941.0</c:v>
                </c:pt>
                <c:pt idx="4941">
                  <c:v>4942.0</c:v>
                </c:pt>
                <c:pt idx="4942">
                  <c:v>4943.0</c:v>
                </c:pt>
                <c:pt idx="4943">
                  <c:v>4944.0</c:v>
                </c:pt>
                <c:pt idx="4944">
                  <c:v>4945.0</c:v>
                </c:pt>
                <c:pt idx="4945">
                  <c:v>4946.0</c:v>
                </c:pt>
                <c:pt idx="4946">
                  <c:v>4947.0</c:v>
                </c:pt>
                <c:pt idx="4947">
                  <c:v>4948.0</c:v>
                </c:pt>
                <c:pt idx="4948">
                  <c:v>4949.0</c:v>
                </c:pt>
                <c:pt idx="4949">
                  <c:v>4950.0</c:v>
                </c:pt>
                <c:pt idx="4950">
                  <c:v>4951.0</c:v>
                </c:pt>
                <c:pt idx="4951">
                  <c:v>4952.0</c:v>
                </c:pt>
                <c:pt idx="4952">
                  <c:v>4953.0</c:v>
                </c:pt>
                <c:pt idx="4953">
                  <c:v>4954.0</c:v>
                </c:pt>
                <c:pt idx="4954">
                  <c:v>4955.0</c:v>
                </c:pt>
                <c:pt idx="4955">
                  <c:v>4956.0</c:v>
                </c:pt>
                <c:pt idx="4956">
                  <c:v>4957.0</c:v>
                </c:pt>
                <c:pt idx="4957">
                  <c:v>4958.0</c:v>
                </c:pt>
                <c:pt idx="4958">
                  <c:v>4959.0</c:v>
                </c:pt>
                <c:pt idx="4959">
                  <c:v>4960.0</c:v>
                </c:pt>
                <c:pt idx="4960">
                  <c:v>4961.0</c:v>
                </c:pt>
                <c:pt idx="4961">
                  <c:v>4962.0</c:v>
                </c:pt>
                <c:pt idx="4962">
                  <c:v>4963.0</c:v>
                </c:pt>
                <c:pt idx="4963">
                  <c:v>4964.0</c:v>
                </c:pt>
                <c:pt idx="4964">
                  <c:v>4965.0</c:v>
                </c:pt>
                <c:pt idx="4965">
                  <c:v>4966.0</c:v>
                </c:pt>
                <c:pt idx="4966">
                  <c:v>4967.0</c:v>
                </c:pt>
                <c:pt idx="4967">
                  <c:v>4968.0</c:v>
                </c:pt>
                <c:pt idx="4968">
                  <c:v>4969.0</c:v>
                </c:pt>
                <c:pt idx="4969">
                  <c:v>4970.0</c:v>
                </c:pt>
                <c:pt idx="4970">
                  <c:v>4971.0</c:v>
                </c:pt>
                <c:pt idx="4971">
                  <c:v>4972.0</c:v>
                </c:pt>
                <c:pt idx="4972">
                  <c:v>4973.0</c:v>
                </c:pt>
                <c:pt idx="4973">
                  <c:v>4974.0</c:v>
                </c:pt>
                <c:pt idx="4974">
                  <c:v>4975.0</c:v>
                </c:pt>
                <c:pt idx="4975">
                  <c:v>4976.0</c:v>
                </c:pt>
                <c:pt idx="4976">
                  <c:v>4977.0</c:v>
                </c:pt>
                <c:pt idx="4977">
                  <c:v>4978.0</c:v>
                </c:pt>
                <c:pt idx="4978">
                  <c:v>4979.0</c:v>
                </c:pt>
                <c:pt idx="4979">
                  <c:v>4980.0</c:v>
                </c:pt>
                <c:pt idx="4980">
                  <c:v>4981.0</c:v>
                </c:pt>
                <c:pt idx="4981">
                  <c:v>4982.0</c:v>
                </c:pt>
                <c:pt idx="4982">
                  <c:v>4983.0</c:v>
                </c:pt>
                <c:pt idx="4983">
                  <c:v>4984.0</c:v>
                </c:pt>
                <c:pt idx="4984">
                  <c:v>4985.0</c:v>
                </c:pt>
                <c:pt idx="4985">
                  <c:v>4986.0</c:v>
                </c:pt>
                <c:pt idx="4986">
                  <c:v>4987.0</c:v>
                </c:pt>
                <c:pt idx="4987">
                  <c:v>4988.0</c:v>
                </c:pt>
                <c:pt idx="4988">
                  <c:v>4989.0</c:v>
                </c:pt>
                <c:pt idx="4989">
                  <c:v>4990.0</c:v>
                </c:pt>
                <c:pt idx="4990">
                  <c:v>4991.0</c:v>
                </c:pt>
                <c:pt idx="4991">
                  <c:v>4992.0</c:v>
                </c:pt>
                <c:pt idx="4992">
                  <c:v>4993.0</c:v>
                </c:pt>
                <c:pt idx="4993">
                  <c:v>4994.0</c:v>
                </c:pt>
                <c:pt idx="4994">
                  <c:v>4995.0</c:v>
                </c:pt>
                <c:pt idx="4995">
                  <c:v>4996.0</c:v>
                </c:pt>
                <c:pt idx="4996">
                  <c:v>4997.0</c:v>
                </c:pt>
                <c:pt idx="4997">
                  <c:v>4998.0</c:v>
                </c:pt>
                <c:pt idx="4998">
                  <c:v>4999.0</c:v>
                </c:pt>
                <c:pt idx="4999">
                  <c:v>5000.0</c:v>
                </c:pt>
                <c:pt idx="5000">
                  <c:v>5001.0</c:v>
                </c:pt>
                <c:pt idx="5001">
                  <c:v>5002.0</c:v>
                </c:pt>
                <c:pt idx="5002">
                  <c:v>5003.0</c:v>
                </c:pt>
                <c:pt idx="5003">
                  <c:v>5004.0</c:v>
                </c:pt>
                <c:pt idx="5004">
                  <c:v>5005.0</c:v>
                </c:pt>
                <c:pt idx="5005">
                  <c:v>5006.0</c:v>
                </c:pt>
                <c:pt idx="5006">
                  <c:v>5007.0</c:v>
                </c:pt>
                <c:pt idx="5007">
                  <c:v>5008.0</c:v>
                </c:pt>
                <c:pt idx="5008">
                  <c:v>5009.0</c:v>
                </c:pt>
                <c:pt idx="5009">
                  <c:v>5010.0</c:v>
                </c:pt>
                <c:pt idx="5010">
                  <c:v>5011.0</c:v>
                </c:pt>
                <c:pt idx="5011">
                  <c:v>5012.0</c:v>
                </c:pt>
                <c:pt idx="5012">
                  <c:v>5013.0</c:v>
                </c:pt>
                <c:pt idx="5013">
                  <c:v>5014.0</c:v>
                </c:pt>
                <c:pt idx="5014">
                  <c:v>5015.0</c:v>
                </c:pt>
                <c:pt idx="5015">
                  <c:v>5016.0</c:v>
                </c:pt>
                <c:pt idx="5016">
                  <c:v>5017.0</c:v>
                </c:pt>
                <c:pt idx="5017">
                  <c:v>5018.0</c:v>
                </c:pt>
                <c:pt idx="5018">
                  <c:v>5019.0</c:v>
                </c:pt>
                <c:pt idx="5019">
                  <c:v>5020.0</c:v>
                </c:pt>
                <c:pt idx="5020">
                  <c:v>5021.0</c:v>
                </c:pt>
                <c:pt idx="5021">
                  <c:v>5022.0</c:v>
                </c:pt>
                <c:pt idx="5022">
                  <c:v>5023.0</c:v>
                </c:pt>
                <c:pt idx="5023">
                  <c:v>5024.0</c:v>
                </c:pt>
                <c:pt idx="5024">
                  <c:v>5025.0</c:v>
                </c:pt>
                <c:pt idx="5025">
                  <c:v>5026.0</c:v>
                </c:pt>
                <c:pt idx="5026">
                  <c:v>5027.0</c:v>
                </c:pt>
                <c:pt idx="5027">
                  <c:v>5028.0</c:v>
                </c:pt>
                <c:pt idx="5028">
                  <c:v>5029.0</c:v>
                </c:pt>
                <c:pt idx="5029">
                  <c:v>5030.0</c:v>
                </c:pt>
                <c:pt idx="5030">
                  <c:v>5031.0</c:v>
                </c:pt>
                <c:pt idx="5031">
                  <c:v>5032.0</c:v>
                </c:pt>
                <c:pt idx="5032">
                  <c:v>5033.0</c:v>
                </c:pt>
                <c:pt idx="5033">
                  <c:v>5034.0</c:v>
                </c:pt>
                <c:pt idx="5034">
                  <c:v>5035.0</c:v>
                </c:pt>
                <c:pt idx="5035">
                  <c:v>5036.0</c:v>
                </c:pt>
                <c:pt idx="5036">
                  <c:v>5037.0</c:v>
                </c:pt>
                <c:pt idx="5037">
                  <c:v>5038.0</c:v>
                </c:pt>
                <c:pt idx="5038">
                  <c:v>5039.0</c:v>
                </c:pt>
                <c:pt idx="5039">
                  <c:v>5040.0</c:v>
                </c:pt>
                <c:pt idx="5040">
                  <c:v>5041.0</c:v>
                </c:pt>
                <c:pt idx="5041">
                  <c:v>5042.0</c:v>
                </c:pt>
                <c:pt idx="5042">
                  <c:v>5043.0</c:v>
                </c:pt>
                <c:pt idx="5043">
                  <c:v>5044.0</c:v>
                </c:pt>
                <c:pt idx="5044">
                  <c:v>5045.0</c:v>
                </c:pt>
                <c:pt idx="5045">
                  <c:v>5046.0</c:v>
                </c:pt>
                <c:pt idx="5046">
                  <c:v>5047.0</c:v>
                </c:pt>
                <c:pt idx="5047">
                  <c:v>5048.0</c:v>
                </c:pt>
                <c:pt idx="5048">
                  <c:v>5049.0</c:v>
                </c:pt>
                <c:pt idx="5049">
                  <c:v>5050.0</c:v>
                </c:pt>
                <c:pt idx="5050">
                  <c:v>5051.0</c:v>
                </c:pt>
                <c:pt idx="5051">
                  <c:v>5052.0</c:v>
                </c:pt>
                <c:pt idx="5052">
                  <c:v>5053.0</c:v>
                </c:pt>
                <c:pt idx="5053">
                  <c:v>5054.0</c:v>
                </c:pt>
                <c:pt idx="5054">
                  <c:v>5055.0</c:v>
                </c:pt>
                <c:pt idx="5055">
                  <c:v>5056.0</c:v>
                </c:pt>
                <c:pt idx="5056">
                  <c:v>5057.0</c:v>
                </c:pt>
                <c:pt idx="5057">
                  <c:v>5058.0</c:v>
                </c:pt>
                <c:pt idx="5058">
                  <c:v>5059.0</c:v>
                </c:pt>
                <c:pt idx="5059">
                  <c:v>5060.0</c:v>
                </c:pt>
                <c:pt idx="5060">
                  <c:v>5061.0</c:v>
                </c:pt>
                <c:pt idx="5061">
                  <c:v>5062.0</c:v>
                </c:pt>
                <c:pt idx="5062">
                  <c:v>5063.0</c:v>
                </c:pt>
                <c:pt idx="5063">
                  <c:v>5064.0</c:v>
                </c:pt>
                <c:pt idx="5064">
                  <c:v>5065.0</c:v>
                </c:pt>
                <c:pt idx="5065">
                  <c:v>5066.0</c:v>
                </c:pt>
                <c:pt idx="5066">
                  <c:v>5067.0</c:v>
                </c:pt>
                <c:pt idx="5067">
                  <c:v>5068.0</c:v>
                </c:pt>
                <c:pt idx="5068">
                  <c:v>5069.0</c:v>
                </c:pt>
                <c:pt idx="5069">
                  <c:v>5070.0</c:v>
                </c:pt>
                <c:pt idx="5070">
                  <c:v>5071.0</c:v>
                </c:pt>
                <c:pt idx="5071">
                  <c:v>5072.0</c:v>
                </c:pt>
                <c:pt idx="5072">
                  <c:v>5073.0</c:v>
                </c:pt>
                <c:pt idx="5073">
                  <c:v>5074.0</c:v>
                </c:pt>
                <c:pt idx="5074">
                  <c:v>5075.0</c:v>
                </c:pt>
                <c:pt idx="5075">
                  <c:v>5076.0</c:v>
                </c:pt>
                <c:pt idx="5076">
                  <c:v>5077.0</c:v>
                </c:pt>
                <c:pt idx="5077">
                  <c:v>5078.0</c:v>
                </c:pt>
                <c:pt idx="5078">
                  <c:v>5079.0</c:v>
                </c:pt>
                <c:pt idx="5079">
                  <c:v>5080.0</c:v>
                </c:pt>
                <c:pt idx="5080">
                  <c:v>5081.0</c:v>
                </c:pt>
                <c:pt idx="5081">
                  <c:v>5082.0</c:v>
                </c:pt>
                <c:pt idx="5082">
                  <c:v>5083.0</c:v>
                </c:pt>
                <c:pt idx="5083">
                  <c:v>5084.0</c:v>
                </c:pt>
                <c:pt idx="5084">
                  <c:v>5085.0</c:v>
                </c:pt>
                <c:pt idx="5085">
                  <c:v>5086.0</c:v>
                </c:pt>
                <c:pt idx="5086">
                  <c:v>5087.0</c:v>
                </c:pt>
                <c:pt idx="5087">
                  <c:v>5088.0</c:v>
                </c:pt>
                <c:pt idx="5088">
                  <c:v>5089.0</c:v>
                </c:pt>
                <c:pt idx="5089">
                  <c:v>5090.0</c:v>
                </c:pt>
                <c:pt idx="5090">
                  <c:v>5091.0</c:v>
                </c:pt>
                <c:pt idx="5091">
                  <c:v>5092.0</c:v>
                </c:pt>
                <c:pt idx="5092">
                  <c:v>5093.0</c:v>
                </c:pt>
                <c:pt idx="5093">
                  <c:v>5094.0</c:v>
                </c:pt>
                <c:pt idx="5094">
                  <c:v>5095.0</c:v>
                </c:pt>
                <c:pt idx="5095">
                  <c:v>5096.0</c:v>
                </c:pt>
                <c:pt idx="5096">
                  <c:v>5097.0</c:v>
                </c:pt>
                <c:pt idx="5097">
                  <c:v>5098.0</c:v>
                </c:pt>
                <c:pt idx="5098">
                  <c:v>5099.0</c:v>
                </c:pt>
                <c:pt idx="5099">
                  <c:v>5100.0</c:v>
                </c:pt>
                <c:pt idx="5100">
                  <c:v>5101.0</c:v>
                </c:pt>
                <c:pt idx="5101">
                  <c:v>5102.0</c:v>
                </c:pt>
                <c:pt idx="5102">
                  <c:v>5103.0</c:v>
                </c:pt>
                <c:pt idx="5103">
                  <c:v>5104.0</c:v>
                </c:pt>
                <c:pt idx="5104">
                  <c:v>5105.0</c:v>
                </c:pt>
                <c:pt idx="5105">
                  <c:v>5106.0</c:v>
                </c:pt>
                <c:pt idx="5106">
                  <c:v>5107.0</c:v>
                </c:pt>
                <c:pt idx="5107">
                  <c:v>5108.0</c:v>
                </c:pt>
                <c:pt idx="5108">
                  <c:v>5109.0</c:v>
                </c:pt>
                <c:pt idx="5109">
                  <c:v>5110.0</c:v>
                </c:pt>
                <c:pt idx="5110">
                  <c:v>5111.0</c:v>
                </c:pt>
                <c:pt idx="5111">
                  <c:v>5112.0</c:v>
                </c:pt>
                <c:pt idx="5112">
                  <c:v>5113.0</c:v>
                </c:pt>
                <c:pt idx="5113">
                  <c:v>5114.0</c:v>
                </c:pt>
                <c:pt idx="5114">
                  <c:v>5115.0</c:v>
                </c:pt>
                <c:pt idx="5115">
                  <c:v>5116.0</c:v>
                </c:pt>
                <c:pt idx="5116">
                  <c:v>5117.0</c:v>
                </c:pt>
                <c:pt idx="5117">
                  <c:v>5118.0</c:v>
                </c:pt>
                <c:pt idx="5118">
                  <c:v>5119.0</c:v>
                </c:pt>
                <c:pt idx="5119">
                  <c:v>5120.0</c:v>
                </c:pt>
                <c:pt idx="5120">
                  <c:v>5121.0</c:v>
                </c:pt>
                <c:pt idx="5121">
                  <c:v>5122.0</c:v>
                </c:pt>
                <c:pt idx="5122">
                  <c:v>5123.0</c:v>
                </c:pt>
                <c:pt idx="5123">
                  <c:v>5124.0</c:v>
                </c:pt>
                <c:pt idx="5124">
                  <c:v>5125.0</c:v>
                </c:pt>
                <c:pt idx="5125">
                  <c:v>5126.0</c:v>
                </c:pt>
                <c:pt idx="5126">
                  <c:v>5127.0</c:v>
                </c:pt>
                <c:pt idx="5127">
                  <c:v>5128.0</c:v>
                </c:pt>
                <c:pt idx="5128">
                  <c:v>5129.0</c:v>
                </c:pt>
                <c:pt idx="5129">
                  <c:v>5130.0</c:v>
                </c:pt>
                <c:pt idx="5130">
                  <c:v>5131.0</c:v>
                </c:pt>
                <c:pt idx="5131">
                  <c:v>5132.0</c:v>
                </c:pt>
                <c:pt idx="5132">
                  <c:v>5133.0</c:v>
                </c:pt>
                <c:pt idx="5133">
                  <c:v>5134.0</c:v>
                </c:pt>
                <c:pt idx="5134">
                  <c:v>5135.0</c:v>
                </c:pt>
                <c:pt idx="5135">
                  <c:v>5136.0</c:v>
                </c:pt>
                <c:pt idx="5136">
                  <c:v>5137.0</c:v>
                </c:pt>
                <c:pt idx="5137">
                  <c:v>5138.0</c:v>
                </c:pt>
                <c:pt idx="5138">
                  <c:v>5139.0</c:v>
                </c:pt>
                <c:pt idx="5139">
                  <c:v>5140.0</c:v>
                </c:pt>
                <c:pt idx="5140">
                  <c:v>5141.0</c:v>
                </c:pt>
                <c:pt idx="5141">
                  <c:v>5142.0</c:v>
                </c:pt>
                <c:pt idx="5142">
                  <c:v>5143.0</c:v>
                </c:pt>
                <c:pt idx="5143">
                  <c:v>5144.0</c:v>
                </c:pt>
                <c:pt idx="5144">
                  <c:v>5145.0</c:v>
                </c:pt>
                <c:pt idx="5145">
                  <c:v>5146.0</c:v>
                </c:pt>
                <c:pt idx="5146">
                  <c:v>5147.0</c:v>
                </c:pt>
                <c:pt idx="5147">
                  <c:v>5148.0</c:v>
                </c:pt>
                <c:pt idx="5148">
                  <c:v>5149.0</c:v>
                </c:pt>
                <c:pt idx="5149">
                  <c:v>5150.0</c:v>
                </c:pt>
                <c:pt idx="5150">
                  <c:v>5151.0</c:v>
                </c:pt>
                <c:pt idx="5151">
                  <c:v>5152.0</c:v>
                </c:pt>
                <c:pt idx="5152">
                  <c:v>5153.0</c:v>
                </c:pt>
                <c:pt idx="5153">
                  <c:v>5154.0</c:v>
                </c:pt>
                <c:pt idx="5154">
                  <c:v>5155.0</c:v>
                </c:pt>
                <c:pt idx="5155">
                  <c:v>5156.0</c:v>
                </c:pt>
                <c:pt idx="5156">
                  <c:v>5157.0</c:v>
                </c:pt>
                <c:pt idx="5157">
                  <c:v>5158.0</c:v>
                </c:pt>
                <c:pt idx="5158">
                  <c:v>5159.0</c:v>
                </c:pt>
                <c:pt idx="5159">
                  <c:v>5160.0</c:v>
                </c:pt>
                <c:pt idx="5160">
                  <c:v>5161.0</c:v>
                </c:pt>
                <c:pt idx="5161">
                  <c:v>5162.0</c:v>
                </c:pt>
                <c:pt idx="5162">
                  <c:v>5163.0</c:v>
                </c:pt>
                <c:pt idx="5163">
                  <c:v>5164.0</c:v>
                </c:pt>
                <c:pt idx="5164">
                  <c:v>5165.0</c:v>
                </c:pt>
                <c:pt idx="5165">
                  <c:v>5166.0</c:v>
                </c:pt>
                <c:pt idx="5166">
                  <c:v>5167.0</c:v>
                </c:pt>
                <c:pt idx="5167">
                  <c:v>5168.0</c:v>
                </c:pt>
                <c:pt idx="5168">
                  <c:v>5169.0</c:v>
                </c:pt>
                <c:pt idx="5169">
                  <c:v>5170.0</c:v>
                </c:pt>
                <c:pt idx="5170">
                  <c:v>5171.0</c:v>
                </c:pt>
                <c:pt idx="5171">
                  <c:v>5172.0</c:v>
                </c:pt>
                <c:pt idx="5172">
                  <c:v>5173.0</c:v>
                </c:pt>
                <c:pt idx="5173">
                  <c:v>5174.0</c:v>
                </c:pt>
                <c:pt idx="5174">
                  <c:v>5175.0</c:v>
                </c:pt>
                <c:pt idx="5175">
                  <c:v>5176.0</c:v>
                </c:pt>
                <c:pt idx="5176">
                  <c:v>5177.0</c:v>
                </c:pt>
                <c:pt idx="5177">
                  <c:v>5178.0</c:v>
                </c:pt>
                <c:pt idx="5178">
                  <c:v>5179.0</c:v>
                </c:pt>
                <c:pt idx="5179">
                  <c:v>5180.0</c:v>
                </c:pt>
                <c:pt idx="5180">
                  <c:v>5181.0</c:v>
                </c:pt>
                <c:pt idx="5181">
                  <c:v>5182.0</c:v>
                </c:pt>
                <c:pt idx="5182">
                  <c:v>5183.0</c:v>
                </c:pt>
                <c:pt idx="5183">
                  <c:v>5184.0</c:v>
                </c:pt>
                <c:pt idx="5184">
                  <c:v>5185.0</c:v>
                </c:pt>
                <c:pt idx="5185">
                  <c:v>5186.0</c:v>
                </c:pt>
                <c:pt idx="5186">
                  <c:v>5187.0</c:v>
                </c:pt>
                <c:pt idx="5187">
                  <c:v>5188.0</c:v>
                </c:pt>
                <c:pt idx="5188">
                  <c:v>5189.0</c:v>
                </c:pt>
                <c:pt idx="5189">
                  <c:v>5190.0</c:v>
                </c:pt>
                <c:pt idx="5190">
                  <c:v>5191.0</c:v>
                </c:pt>
                <c:pt idx="5191">
                  <c:v>5192.0</c:v>
                </c:pt>
                <c:pt idx="5192">
                  <c:v>5193.0</c:v>
                </c:pt>
                <c:pt idx="5193">
                  <c:v>5194.0</c:v>
                </c:pt>
                <c:pt idx="5194">
                  <c:v>5195.0</c:v>
                </c:pt>
                <c:pt idx="5195">
                  <c:v>5196.0</c:v>
                </c:pt>
                <c:pt idx="5196">
                  <c:v>5197.0</c:v>
                </c:pt>
                <c:pt idx="5197">
                  <c:v>5198.0</c:v>
                </c:pt>
                <c:pt idx="5198">
                  <c:v>5199.0</c:v>
                </c:pt>
                <c:pt idx="5199">
                  <c:v>5200.0</c:v>
                </c:pt>
                <c:pt idx="5200">
                  <c:v>5201.0</c:v>
                </c:pt>
                <c:pt idx="5201">
                  <c:v>5202.0</c:v>
                </c:pt>
                <c:pt idx="5202">
                  <c:v>5203.0</c:v>
                </c:pt>
                <c:pt idx="5203">
                  <c:v>5204.0</c:v>
                </c:pt>
                <c:pt idx="5204">
                  <c:v>5205.0</c:v>
                </c:pt>
                <c:pt idx="5205">
                  <c:v>5206.0</c:v>
                </c:pt>
                <c:pt idx="5206">
                  <c:v>5207.0</c:v>
                </c:pt>
                <c:pt idx="5207">
                  <c:v>5208.0</c:v>
                </c:pt>
                <c:pt idx="5208">
                  <c:v>5209.0</c:v>
                </c:pt>
                <c:pt idx="5209">
                  <c:v>5210.0</c:v>
                </c:pt>
                <c:pt idx="5210">
                  <c:v>5211.0</c:v>
                </c:pt>
                <c:pt idx="5211">
                  <c:v>5212.0</c:v>
                </c:pt>
                <c:pt idx="5212">
                  <c:v>5213.0</c:v>
                </c:pt>
                <c:pt idx="5213">
                  <c:v>5214.0</c:v>
                </c:pt>
                <c:pt idx="5214">
                  <c:v>5215.0</c:v>
                </c:pt>
                <c:pt idx="5215">
                  <c:v>5216.0</c:v>
                </c:pt>
                <c:pt idx="5216">
                  <c:v>5217.0</c:v>
                </c:pt>
                <c:pt idx="5217">
                  <c:v>5218.0</c:v>
                </c:pt>
                <c:pt idx="5218">
                  <c:v>5219.0</c:v>
                </c:pt>
                <c:pt idx="5219">
                  <c:v>5220.0</c:v>
                </c:pt>
                <c:pt idx="5220">
                  <c:v>5221.0</c:v>
                </c:pt>
                <c:pt idx="5221">
                  <c:v>5222.0</c:v>
                </c:pt>
                <c:pt idx="5222">
                  <c:v>5223.0</c:v>
                </c:pt>
                <c:pt idx="5223">
                  <c:v>5224.0</c:v>
                </c:pt>
                <c:pt idx="5224">
                  <c:v>5225.0</c:v>
                </c:pt>
                <c:pt idx="5225">
                  <c:v>5226.0</c:v>
                </c:pt>
                <c:pt idx="5226">
                  <c:v>5227.0</c:v>
                </c:pt>
                <c:pt idx="5227">
                  <c:v>5228.0</c:v>
                </c:pt>
                <c:pt idx="5228">
                  <c:v>5229.0</c:v>
                </c:pt>
                <c:pt idx="5229">
                  <c:v>5230.0</c:v>
                </c:pt>
                <c:pt idx="5230">
                  <c:v>5231.0</c:v>
                </c:pt>
                <c:pt idx="5231">
                  <c:v>5232.0</c:v>
                </c:pt>
                <c:pt idx="5232">
                  <c:v>5233.0</c:v>
                </c:pt>
                <c:pt idx="5233">
                  <c:v>5234.0</c:v>
                </c:pt>
                <c:pt idx="5234">
                  <c:v>5235.0</c:v>
                </c:pt>
                <c:pt idx="5235">
                  <c:v>5236.0</c:v>
                </c:pt>
                <c:pt idx="5236">
                  <c:v>5237.0</c:v>
                </c:pt>
                <c:pt idx="5237">
                  <c:v>5238.0</c:v>
                </c:pt>
                <c:pt idx="5238">
                  <c:v>5239.0</c:v>
                </c:pt>
                <c:pt idx="5239">
                  <c:v>5240.0</c:v>
                </c:pt>
                <c:pt idx="5240">
                  <c:v>5241.0</c:v>
                </c:pt>
                <c:pt idx="5241">
                  <c:v>5242.0</c:v>
                </c:pt>
                <c:pt idx="5242">
                  <c:v>5243.0</c:v>
                </c:pt>
                <c:pt idx="5243">
                  <c:v>5244.0</c:v>
                </c:pt>
                <c:pt idx="5244">
                  <c:v>5245.0</c:v>
                </c:pt>
                <c:pt idx="5245">
                  <c:v>5246.0</c:v>
                </c:pt>
                <c:pt idx="5246">
                  <c:v>5247.0</c:v>
                </c:pt>
                <c:pt idx="5247">
                  <c:v>5248.0</c:v>
                </c:pt>
                <c:pt idx="5248">
                  <c:v>5249.0</c:v>
                </c:pt>
                <c:pt idx="5249">
                  <c:v>5250.0</c:v>
                </c:pt>
                <c:pt idx="5250">
                  <c:v>5251.0</c:v>
                </c:pt>
                <c:pt idx="5251">
                  <c:v>5252.0</c:v>
                </c:pt>
                <c:pt idx="5252">
                  <c:v>5253.0</c:v>
                </c:pt>
                <c:pt idx="5253">
                  <c:v>5254.0</c:v>
                </c:pt>
                <c:pt idx="5254">
                  <c:v>5255.0</c:v>
                </c:pt>
                <c:pt idx="5255">
                  <c:v>5256.0</c:v>
                </c:pt>
                <c:pt idx="5256">
                  <c:v>5257.0</c:v>
                </c:pt>
                <c:pt idx="5257">
                  <c:v>5258.0</c:v>
                </c:pt>
                <c:pt idx="5258">
                  <c:v>5259.0</c:v>
                </c:pt>
                <c:pt idx="5259">
                  <c:v>5260.0</c:v>
                </c:pt>
                <c:pt idx="5260">
                  <c:v>5261.0</c:v>
                </c:pt>
                <c:pt idx="5261">
                  <c:v>5262.0</c:v>
                </c:pt>
                <c:pt idx="5262">
                  <c:v>5263.0</c:v>
                </c:pt>
                <c:pt idx="5263">
                  <c:v>5264.0</c:v>
                </c:pt>
                <c:pt idx="5264">
                  <c:v>5265.0</c:v>
                </c:pt>
                <c:pt idx="5265">
                  <c:v>5266.0</c:v>
                </c:pt>
                <c:pt idx="5266">
                  <c:v>5267.0</c:v>
                </c:pt>
                <c:pt idx="5267">
                  <c:v>5268.0</c:v>
                </c:pt>
                <c:pt idx="5268">
                  <c:v>5269.0</c:v>
                </c:pt>
                <c:pt idx="5269">
                  <c:v>5270.0</c:v>
                </c:pt>
                <c:pt idx="5270">
                  <c:v>5271.0</c:v>
                </c:pt>
                <c:pt idx="5271">
                  <c:v>5272.0</c:v>
                </c:pt>
                <c:pt idx="5272">
                  <c:v>5273.0</c:v>
                </c:pt>
                <c:pt idx="5273">
                  <c:v>5274.0</c:v>
                </c:pt>
                <c:pt idx="5274">
                  <c:v>5275.0</c:v>
                </c:pt>
                <c:pt idx="5275">
                  <c:v>5276.0</c:v>
                </c:pt>
                <c:pt idx="5276">
                  <c:v>5277.0</c:v>
                </c:pt>
                <c:pt idx="5277">
                  <c:v>5278.0</c:v>
                </c:pt>
                <c:pt idx="5278">
                  <c:v>5279.0</c:v>
                </c:pt>
                <c:pt idx="5279">
                  <c:v>5280.0</c:v>
                </c:pt>
                <c:pt idx="5280">
                  <c:v>5281.0</c:v>
                </c:pt>
                <c:pt idx="5281">
                  <c:v>5282.0</c:v>
                </c:pt>
                <c:pt idx="5282">
                  <c:v>5283.0</c:v>
                </c:pt>
                <c:pt idx="5283">
                  <c:v>5284.0</c:v>
                </c:pt>
                <c:pt idx="5284">
                  <c:v>5285.0</c:v>
                </c:pt>
                <c:pt idx="5285">
                  <c:v>5286.0</c:v>
                </c:pt>
                <c:pt idx="5286">
                  <c:v>5287.0</c:v>
                </c:pt>
                <c:pt idx="5287">
                  <c:v>5288.0</c:v>
                </c:pt>
                <c:pt idx="5288">
                  <c:v>5289.0</c:v>
                </c:pt>
                <c:pt idx="5289">
                  <c:v>5290.0</c:v>
                </c:pt>
                <c:pt idx="5290">
                  <c:v>5291.0</c:v>
                </c:pt>
                <c:pt idx="5291">
                  <c:v>5292.0</c:v>
                </c:pt>
                <c:pt idx="5292">
                  <c:v>5293.0</c:v>
                </c:pt>
                <c:pt idx="5293">
                  <c:v>5294.0</c:v>
                </c:pt>
                <c:pt idx="5294">
                  <c:v>5295.0</c:v>
                </c:pt>
                <c:pt idx="5295">
                  <c:v>5296.0</c:v>
                </c:pt>
                <c:pt idx="5296">
                  <c:v>5297.0</c:v>
                </c:pt>
                <c:pt idx="5297">
                  <c:v>5298.0</c:v>
                </c:pt>
                <c:pt idx="5298">
                  <c:v>5299.0</c:v>
                </c:pt>
                <c:pt idx="5299">
                  <c:v>5300.0</c:v>
                </c:pt>
                <c:pt idx="5300">
                  <c:v>5301.0</c:v>
                </c:pt>
                <c:pt idx="5301">
                  <c:v>5302.0</c:v>
                </c:pt>
                <c:pt idx="5302">
                  <c:v>5303.0</c:v>
                </c:pt>
                <c:pt idx="5303">
                  <c:v>5304.0</c:v>
                </c:pt>
                <c:pt idx="5304">
                  <c:v>5305.0</c:v>
                </c:pt>
                <c:pt idx="5305">
                  <c:v>5306.0</c:v>
                </c:pt>
                <c:pt idx="5306">
                  <c:v>5307.0</c:v>
                </c:pt>
                <c:pt idx="5307">
                  <c:v>5308.0</c:v>
                </c:pt>
                <c:pt idx="5308">
                  <c:v>5309.0</c:v>
                </c:pt>
                <c:pt idx="5309">
                  <c:v>5310.0</c:v>
                </c:pt>
                <c:pt idx="5310">
                  <c:v>5311.0</c:v>
                </c:pt>
                <c:pt idx="5311">
                  <c:v>5312.0</c:v>
                </c:pt>
                <c:pt idx="5312">
                  <c:v>5313.0</c:v>
                </c:pt>
                <c:pt idx="5313">
                  <c:v>5314.0</c:v>
                </c:pt>
                <c:pt idx="5314">
                  <c:v>5315.0</c:v>
                </c:pt>
                <c:pt idx="5315">
                  <c:v>5316.0</c:v>
                </c:pt>
                <c:pt idx="5316">
                  <c:v>5317.0</c:v>
                </c:pt>
                <c:pt idx="5317">
                  <c:v>5318.0</c:v>
                </c:pt>
                <c:pt idx="5318">
                  <c:v>5319.0</c:v>
                </c:pt>
                <c:pt idx="5319">
                  <c:v>5320.0</c:v>
                </c:pt>
                <c:pt idx="5320">
                  <c:v>5321.0</c:v>
                </c:pt>
                <c:pt idx="5321">
                  <c:v>5322.0</c:v>
                </c:pt>
                <c:pt idx="5322">
                  <c:v>5323.0</c:v>
                </c:pt>
                <c:pt idx="5323">
                  <c:v>5324.0</c:v>
                </c:pt>
                <c:pt idx="5324">
                  <c:v>5325.0</c:v>
                </c:pt>
                <c:pt idx="5325">
                  <c:v>5326.0</c:v>
                </c:pt>
                <c:pt idx="5326">
                  <c:v>5327.0</c:v>
                </c:pt>
                <c:pt idx="5327">
                  <c:v>5328.0</c:v>
                </c:pt>
                <c:pt idx="5328">
                  <c:v>5329.0</c:v>
                </c:pt>
                <c:pt idx="5329">
                  <c:v>5330.0</c:v>
                </c:pt>
                <c:pt idx="5330">
                  <c:v>5331.0</c:v>
                </c:pt>
                <c:pt idx="5331">
                  <c:v>5332.0</c:v>
                </c:pt>
                <c:pt idx="5332">
                  <c:v>5333.0</c:v>
                </c:pt>
                <c:pt idx="5333">
                  <c:v>5334.0</c:v>
                </c:pt>
                <c:pt idx="5334">
                  <c:v>5335.0</c:v>
                </c:pt>
                <c:pt idx="5335">
                  <c:v>5336.0</c:v>
                </c:pt>
                <c:pt idx="5336">
                  <c:v>5337.0</c:v>
                </c:pt>
                <c:pt idx="5337">
                  <c:v>5338.0</c:v>
                </c:pt>
                <c:pt idx="5338">
                  <c:v>5339.0</c:v>
                </c:pt>
                <c:pt idx="5339">
                  <c:v>5340.0</c:v>
                </c:pt>
                <c:pt idx="5340">
                  <c:v>5341.0</c:v>
                </c:pt>
                <c:pt idx="5341">
                  <c:v>5342.0</c:v>
                </c:pt>
                <c:pt idx="5342">
                  <c:v>5343.0</c:v>
                </c:pt>
                <c:pt idx="5343">
                  <c:v>5344.0</c:v>
                </c:pt>
                <c:pt idx="5344">
                  <c:v>5345.0</c:v>
                </c:pt>
                <c:pt idx="5345">
                  <c:v>5346.0</c:v>
                </c:pt>
                <c:pt idx="5346">
                  <c:v>5347.0</c:v>
                </c:pt>
                <c:pt idx="5347">
                  <c:v>5348.0</c:v>
                </c:pt>
                <c:pt idx="5348">
                  <c:v>5349.0</c:v>
                </c:pt>
                <c:pt idx="5349">
                  <c:v>5350.0</c:v>
                </c:pt>
                <c:pt idx="5350">
                  <c:v>5351.0</c:v>
                </c:pt>
                <c:pt idx="5351">
                  <c:v>5352.0</c:v>
                </c:pt>
                <c:pt idx="5352">
                  <c:v>5353.0</c:v>
                </c:pt>
                <c:pt idx="5353">
                  <c:v>5354.0</c:v>
                </c:pt>
                <c:pt idx="5354">
                  <c:v>5355.0</c:v>
                </c:pt>
                <c:pt idx="5355">
                  <c:v>5356.0</c:v>
                </c:pt>
                <c:pt idx="5356">
                  <c:v>5357.0</c:v>
                </c:pt>
                <c:pt idx="5357">
                  <c:v>5358.0</c:v>
                </c:pt>
                <c:pt idx="5358">
                  <c:v>5359.0</c:v>
                </c:pt>
                <c:pt idx="5359">
                  <c:v>5360.0</c:v>
                </c:pt>
                <c:pt idx="5360">
                  <c:v>5361.0</c:v>
                </c:pt>
                <c:pt idx="5361">
                  <c:v>5362.0</c:v>
                </c:pt>
                <c:pt idx="5362">
                  <c:v>5363.0</c:v>
                </c:pt>
                <c:pt idx="5363">
                  <c:v>5364.0</c:v>
                </c:pt>
                <c:pt idx="5364">
                  <c:v>5365.0</c:v>
                </c:pt>
                <c:pt idx="5365">
                  <c:v>5366.0</c:v>
                </c:pt>
                <c:pt idx="5366">
                  <c:v>5367.0</c:v>
                </c:pt>
                <c:pt idx="5367">
                  <c:v>5368.0</c:v>
                </c:pt>
                <c:pt idx="5368">
                  <c:v>5369.0</c:v>
                </c:pt>
                <c:pt idx="5369">
                  <c:v>5370.0</c:v>
                </c:pt>
                <c:pt idx="5370">
                  <c:v>5371.0</c:v>
                </c:pt>
                <c:pt idx="5371">
                  <c:v>5372.0</c:v>
                </c:pt>
                <c:pt idx="5372">
                  <c:v>5373.0</c:v>
                </c:pt>
                <c:pt idx="5373">
                  <c:v>5374.0</c:v>
                </c:pt>
                <c:pt idx="5374">
                  <c:v>5375.0</c:v>
                </c:pt>
                <c:pt idx="5375">
                  <c:v>5376.0</c:v>
                </c:pt>
                <c:pt idx="5376">
                  <c:v>5377.0</c:v>
                </c:pt>
                <c:pt idx="5377">
                  <c:v>5378.0</c:v>
                </c:pt>
                <c:pt idx="5378">
                  <c:v>5379.0</c:v>
                </c:pt>
                <c:pt idx="5379">
                  <c:v>5380.0</c:v>
                </c:pt>
                <c:pt idx="5380">
                  <c:v>5381.0</c:v>
                </c:pt>
                <c:pt idx="5381">
                  <c:v>5382.0</c:v>
                </c:pt>
                <c:pt idx="5382">
                  <c:v>5383.0</c:v>
                </c:pt>
                <c:pt idx="5383">
                  <c:v>5384.0</c:v>
                </c:pt>
                <c:pt idx="5384">
                  <c:v>5385.0</c:v>
                </c:pt>
                <c:pt idx="5385">
                  <c:v>5386.0</c:v>
                </c:pt>
                <c:pt idx="5386">
                  <c:v>5387.0</c:v>
                </c:pt>
                <c:pt idx="5387">
                  <c:v>5388.0</c:v>
                </c:pt>
                <c:pt idx="5388">
                  <c:v>5389.0</c:v>
                </c:pt>
                <c:pt idx="5389">
                  <c:v>5390.0</c:v>
                </c:pt>
                <c:pt idx="5390">
                  <c:v>5391.0</c:v>
                </c:pt>
                <c:pt idx="5391">
                  <c:v>5392.0</c:v>
                </c:pt>
                <c:pt idx="5392">
                  <c:v>5393.0</c:v>
                </c:pt>
                <c:pt idx="5393">
                  <c:v>5394.0</c:v>
                </c:pt>
                <c:pt idx="5394">
                  <c:v>5395.0</c:v>
                </c:pt>
                <c:pt idx="5395">
                  <c:v>5396.0</c:v>
                </c:pt>
                <c:pt idx="5396">
                  <c:v>5397.0</c:v>
                </c:pt>
                <c:pt idx="5397">
                  <c:v>5398.0</c:v>
                </c:pt>
                <c:pt idx="5398">
                  <c:v>5399.0</c:v>
                </c:pt>
                <c:pt idx="5399">
                  <c:v>5400.0</c:v>
                </c:pt>
                <c:pt idx="5400">
                  <c:v>5401.0</c:v>
                </c:pt>
                <c:pt idx="5401">
                  <c:v>5402.0</c:v>
                </c:pt>
                <c:pt idx="5402">
                  <c:v>5403.0</c:v>
                </c:pt>
                <c:pt idx="5403">
                  <c:v>5404.0</c:v>
                </c:pt>
                <c:pt idx="5404">
                  <c:v>5405.0</c:v>
                </c:pt>
                <c:pt idx="5405">
                  <c:v>5406.0</c:v>
                </c:pt>
                <c:pt idx="5406">
                  <c:v>5407.0</c:v>
                </c:pt>
                <c:pt idx="5407">
                  <c:v>5408.0</c:v>
                </c:pt>
                <c:pt idx="5408">
                  <c:v>5409.0</c:v>
                </c:pt>
                <c:pt idx="5409">
                  <c:v>5410.0</c:v>
                </c:pt>
                <c:pt idx="5410">
                  <c:v>5411.0</c:v>
                </c:pt>
                <c:pt idx="5411">
                  <c:v>5412.0</c:v>
                </c:pt>
                <c:pt idx="5412">
                  <c:v>5413.0</c:v>
                </c:pt>
                <c:pt idx="5413">
                  <c:v>5414.0</c:v>
                </c:pt>
                <c:pt idx="5414">
                  <c:v>5415.0</c:v>
                </c:pt>
                <c:pt idx="5415">
                  <c:v>5416.0</c:v>
                </c:pt>
                <c:pt idx="5416">
                  <c:v>5417.0</c:v>
                </c:pt>
                <c:pt idx="5417">
                  <c:v>5418.0</c:v>
                </c:pt>
                <c:pt idx="5418">
                  <c:v>5419.0</c:v>
                </c:pt>
                <c:pt idx="5419">
                  <c:v>5420.0</c:v>
                </c:pt>
                <c:pt idx="5420">
                  <c:v>5421.0</c:v>
                </c:pt>
                <c:pt idx="5421">
                  <c:v>5422.0</c:v>
                </c:pt>
                <c:pt idx="5422">
                  <c:v>5423.0</c:v>
                </c:pt>
                <c:pt idx="5423">
                  <c:v>5424.0</c:v>
                </c:pt>
                <c:pt idx="5424">
                  <c:v>5425.0</c:v>
                </c:pt>
                <c:pt idx="5425">
                  <c:v>5426.0</c:v>
                </c:pt>
                <c:pt idx="5426">
                  <c:v>5427.0</c:v>
                </c:pt>
                <c:pt idx="5427">
                  <c:v>5428.0</c:v>
                </c:pt>
                <c:pt idx="5428">
                  <c:v>5429.0</c:v>
                </c:pt>
                <c:pt idx="5429">
                  <c:v>5430.0</c:v>
                </c:pt>
                <c:pt idx="5430">
                  <c:v>5431.0</c:v>
                </c:pt>
                <c:pt idx="5431">
                  <c:v>5432.0</c:v>
                </c:pt>
                <c:pt idx="5432">
                  <c:v>5433.0</c:v>
                </c:pt>
                <c:pt idx="5433">
                  <c:v>5434.0</c:v>
                </c:pt>
                <c:pt idx="5434">
                  <c:v>5435.0</c:v>
                </c:pt>
                <c:pt idx="5435">
                  <c:v>5436.0</c:v>
                </c:pt>
                <c:pt idx="5436">
                  <c:v>5437.0</c:v>
                </c:pt>
                <c:pt idx="5437">
                  <c:v>5438.0</c:v>
                </c:pt>
                <c:pt idx="5438">
                  <c:v>5439.0</c:v>
                </c:pt>
                <c:pt idx="5439">
                  <c:v>5440.0</c:v>
                </c:pt>
                <c:pt idx="5440">
                  <c:v>5441.0</c:v>
                </c:pt>
                <c:pt idx="5441">
                  <c:v>5442.0</c:v>
                </c:pt>
                <c:pt idx="5442">
                  <c:v>5443.0</c:v>
                </c:pt>
                <c:pt idx="5443">
                  <c:v>5444.0</c:v>
                </c:pt>
                <c:pt idx="5444">
                  <c:v>5445.0</c:v>
                </c:pt>
                <c:pt idx="5445">
                  <c:v>5446.0</c:v>
                </c:pt>
                <c:pt idx="5446">
                  <c:v>5447.0</c:v>
                </c:pt>
                <c:pt idx="5447">
                  <c:v>5448.0</c:v>
                </c:pt>
                <c:pt idx="5448">
                  <c:v>5449.0</c:v>
                </c:pt>
                <c:pt idx="5449">
                  <c:v>5450.0</c:v>
                </c:pt>
                <c:pt idx="5450">
                  <c:v>5451.0</c:v>
                </c:pt>
                <c:pt idx="5451">
                  <c:v>5452.0</c:v>
                </c:pt>
                <c:pt idx="5452">
                  <c:v>5453.0</c:v>
                </c:pt>
                <c:pt idx="5453">
                  <c:v>5454.0</c:v>
                </c:pt>
                <c:pt idx="5454">
                  <c:v>5455.0</c:v>
                </c:pt>
                <c:pt idx="5455">
                  <c:v>5456.0</c:v>
                </c:pt>
                <c:pt idx="5456">
                  <c:v>5457.0</c:v>
                </c:pt>
                <c:pt idx="5457">
                  <c:v>5458.0</c:v>
                </c:pt>
                <c:pt idx="5458">
                  <c:v>5459.0</c:v>
                </c:pt>
                <c:pt idx="5459">
                  <c:v>5460.0</c:v>
                </c:pt>
                <c:pt idx="5460">
                  <c:v>5461.0</c:v>
                </c:pt>
                <c:pt idx="5461">
                  <c:v>5462.0</c:v>
                </c:pt>
                <c:pt idx="5462">
                  <c:v>5463.0</c:v>
                </c:pt>
                <c:pt idx="5463">
                  <c:v>5464.0</c:v>
                </c:pt>
                <c:pt idx="5464">
                  <c:v>5465.0</c:v>
                </c:pt>
                <c:pt idx="5465">
                  <c:v>5466.0</c:v>
                </c:pt>
                <c:pt idx="5466">
                  <c:v>5467.0</c:v>
                </c:pt>
                <c:pt idx="5467">
                  <c:v>5468.0</c:v>
                </c:pt>
                <c:pt idx="5468">
                  <c:v>5469.0</c:v>
                </c:pt>
                <c:pt idx="5469">
                  <c:v>5470.0</c:v>
                </c:pt>
                <c:pt idx="5470">
                  <c:v>5471.0</c:v>
                </c:pt>
                <c:pt idx="5471">
                  <c:v>5472.0</c:v>
                </c:pt>
                <c:pt idx="5472">
                  <c:v>5473.0</c:v>
                </c:pt>
                <c:pt idx="5473">
                  <c:v>5474.0</c:v>
                </c:pt>
                <c:pt idx="5474">
                  <c:v>5475.0</c:v>
                </c:pt>
                <c:pt idx="5475">
                  <c:v>5476.0</c:v>
                </c:pt>
                <c:pt idx="5476">
                  <c:v>5477.0</c:v>
                </c:pt>
                <c:pt idx="5477">
                  <c:v>5478.0</c:v>
                </c:pt>
                <c:pt idx="5478">
                  <c:v>5479.0</c:v>
                </c:pt>
                <c:pt idx="5479">
                  <c:v>5480.0</c:v>
                </c:pt>
                <c:pt idx="5480">
                  <c:v>5481.0</c:v>
                </c:pt>
                <c:pt idx="5481">
                  <c:v>5482.0</c:v>
                </c:pt>
                <c:pt idx="5482">
                  <c:v>5483.0</c:v>
                </c:pt>
                <c:pt idx="5483">
                  <c:v>5484.0</c:v>
                </c:pt>
                <c:pt idx="5484">
                  <c:v>5485.0</c:v>
                </c:pt>
                <c:pt idx="5485">
                  <c:v>5486.0</c:v>
                </c:pt>
                <c:pt idx="5486">
                  <c:v>5487.0</c:v>
                </c:pt>
                <c:pt idx="5487">
                  <c:v>5488.0</c:v>
                </c:pt>
                <c:pt idx="5488">
                  <c:v>5489.0</c:v>
                </c:pt>
                <c:pt idx="5489">
                  <c:v>5490.0</c:v>
                </c:pt>
                <c:pt idx="5490">
                  <c:v>5491.0</c:v>
                </c:pt>
                <c:pt idx="5491">
                  <c:v>5492.0</c:v>
                </c:pt>
                <c:pt idx="5492">
                  <c:v>5493.0</c:v>
                </c:pt>
                <c:pt idx="5493">
                  <c:v>5494.0</c:v>
                </c:pt>
                <c:pt idx="5494">
                  <c:v>5495.0</c:v>
                </c:pt>
                <c:pt idx="5495">
                  <c:v>5496.0</c:v>
                </c:pt>
                <c:pt idx="5496">
                  <c:v>5497.0</c:v>
                </c:pt>
                <c:pt idx="5497">
                  <c:v>5498.0</c:v>
                </c:pt>
                <c:pt idx="5498">
                  <c:v>5499.0</c:v>
                </c:pt>
                <c:pt idx="5499">
                  <c:v>5500.0</c:v>
                </c:pt>
                <c:pt idx="5500">
                  <c:v>5501.0</c:v>
                </c:pt>
                <c:pt idx="5501">
                  <c:v>5502.0</c:v>
                </c:pt>
                <c:pt idx="5502">
                  <c:v>5503.0</c:v>
                </c:pt>
                <c:pt idx="5503">
                  <c:v>5504.0</c:v>
                </c:pt>
                <c:pt idx="5504">
                  <c:v>5505.0</c:v>
                </c:pt>
                <c:pt idx="5505">
                  <c:v>5506.0</c:v>
                </c:pt>
                <c:pt idx="5506">
                  <c:v>5507.0</c:v>
                </c:pt>
                <c:pt idx="5507">
                  <c:v>5508.0</c:v>
                </c:pt>
                <c:pt idx="5508">
                  <c:v>5509.0</c:v>
                </c:pt>
                <c:pt idx="5509">
                  <c:v>5510.0</c:v>
                </c:pt>
                <c:pt idx="5510">
                  <c:v>5511.0</c:v>
                </c:pt>
                <c:pt idx="5511">
                  <c:v>5512.0</c:v>
                </c:pt>
                <c:pt idx="5512">
                  <c:v>5513.0</c:v>
                </c:pt>
                <c:pt idx="5513">
                  <c:v>5514.0</c:v>
                </c:pt>
                <c:pt idx="5514">
                  <c:v>5515.0</c:v>
                </c:pt>
                <c:pt idx="5515">
                  <c:v>5516.0</c:v>
                </c:pt>
                <c:pt idx="5516">
                  <c:v>5517.0</c:v>
                </c:pt>
                <c:pt idx="5517">
                  <c:v>5518.0</c:v>
                </c:pt>
                <c:pt idx="5518">
                  <c:v>5519.0</c:v>
                </c:pt>
                <c:pt idx="5519">
                  <c:v>5520.0</c:v>
                </c:pt>
                <c:pt idx="5520">
                  <c:v>5521.0</c:v>
                </c:pt>
                <c:pt idx="5521">
                  <c:v>5522.0</c:v>
                </c:pt>
                <c:pt idx="5522">
                  <c:v>5523.0</c:v>
                </c:pt>
                <c:pt idx="5523">
                  <c:v>5524.0</c:v>
                </c:pt>
                <c:pt idx="5524">
                  <c:v>5525.0</c:v>
                </c:pt>
                <c:pt idx="5525">
                  <c:v>5526.0</c:v>
                </c:pt>
                <c:pt idx="5526">
                  <c:v>5527.0</c:v>
                </c:pt>
                <c:pt idx="5527">
                  <c:v>5528.0</c:v>
                </c:pt>
                <c:pt idx="5528">
                  <c:v>5529.0</c:v>
                </c:pt>
                <c:pt idx="5529">
                  <c:v>5530.0</c:v>
                </c:pt>
                <c:pt idx="5530">
                  <c:v>5531.0</c:v>
                </c:pt>
                <c:pt idx="5531">
                  <c:v>5532.0</c:v>
                </c:pt>
                <c:pt idx="5532">
                  <c:v>5533.0</c:v>
                </c:pt>
                <c:pt idx="5533">
                  <c:v>5534.0</c:v>
                </c:pt>
                <c:pt idx="5534">
                  <c:v>5535.0</c:v>
                </c:pt>
                <c:pt idx="5535">
                  <c:v>5536.0</c:v>
                </c:pt>
                <c:pt idx="5536">
                  <c:v>5537.0</c:v>
                </c:pt>
                <c:pt idx="5537">
                  <c:v>5538.0</c:v>
                </c:pt>
                <c:pt idx="5538">
                  <c:v>5539.0</c:v>
                </c:pt>
                <c:pt idx="5539">
                  <c:v>5540.0</c:v>
                </c:pt>
                <c:pt idx="5540">
                  <c:v>5541.0</c:v>
                </c:pt>
                <c:pt idx="5541">
                  <c:v>5542.0</c:v>
                </c:pt>
                <c:pt idx="5542">
                  <c:v>5543.0</c:v>
                </c:pt>
                <c:pt idx="5543">
                  <c:v>5544.0</c:v>
                </c:pt>
                <c:pt idx="5544">
                  <c:v>5545.0</c:v>
                </c:pt>
                <c:pt idx="5545">
                  <c:v>5546.0</c:v>
                </c:pt>
                <c:pt idx="5546">
                  <c:v>5547.0</c:v>
                </c:pt>
                <c:pt idx="5547">
                  <c:v>5548.0</c:v>
                </c:pt>
                <c:pt idx="5548">
                  <c:v>5549.0</c:v>
                </c:pt>
                <c:pt idx="5549">
                  <c:v>5550.0</c:v>
                </c:pt>
                <c:pt idx="5550">
                  <c:v>5551.0</c:v>
                </c:pt>
                <c:pt idx="5551">
                  <c:v>5552.0</c:v>
                </c:pt>
                <c:pt idx="5552">
                  <c:v>5553.0</c:v>
                </c:pt>
                <c:pt idx="5553">
                  <c:v>5554.0</c:v>
                </c:pt>
                <c:pt idx="5554">
                  <c:v>5555.0</c:v>
                </c:pt>
                <c:pt idx="5555">
                  <c:v>5556.0</c:v>
                </c:pt>
                <c:pt idx="5556">
                  <c:v>5557.0</c:v>
                </c:pt>
                <c:pt idx="5557">
                  <c:v>5558.0</c:v>
                </c:pt>
                <c:pt idx="5558">
                  <c:v>5559.0</c:v>
                </c:pt>
                <c:pt idx="5559">
                  <c:v>5560.0</c:v>
                </c:pt>
                <c:pt idx="5560">
                  <c:v>5561.0</c:v>
                </c:pt>
                <c:pt idx="5561">
                  <c:v>5562.0</c:v>
                </c:pt>
                <c:pt idx="5562">
                  <c:v>5563.0</c:v>
                </c:pt>
                <c:pt idx="5563">
                  <c:v>5564.0</c:v>
                </c:pt>
                <c:pt idx="5564">
                  <c:v>5565.0</c:v>
                </c:pt>
                <c:pt idx="5565">
                  <c:v>5566.0</c:v>
                </c:pt>
                <c:pt idx="5566">
                  <c:v>5567.0</c:v>
                </c:pt>
                <c:pt idx="5567">
                  <c:v>5568.0</c:v>
                </c:pt>
                <c:pt idx="5568">
                  <c:v>5569.0</c:v>
                </c:pt>
                <c:pt idx="5569">
                  <c:v>5570.0</c:v>
                </c:pt>
                <c:pt idx="5570">
                  <c:v>5571.0</c:v>
                </c:pt>
                <c:pt idx="5571">
                  <c:v>5572.0</c:v>
                </c:pt>
                <c:pt idx="5572">
                  <c:v>5573.0</c:v>
                </c:pt>
                <c:pt idx="5573">
                  <c:v>5574.0</c:v>
                </c:pt>
                <c:pt idx="5574">
                  <c:v>5575.0</c:v>
                </c:pt>
                <c:pt idx="5575">
                  <c:v>5576.0</c:v>
                </c:pt>
                <c:pt idx="5576">
                  <c:v>5577.0</c:v>
                </c:pt>
                <c:pt idx="5577">
                  <c:v>5578.0</c:v>
                </c:pt>
                <c:pt idx="5578">
                  <c:v>5579.0</c:v>
                </c:pt>
                <c:pt idx="5579">
                  <c:v>5580.0</c:v>
                </c:pt>
                <c:pt idx="5580">
                  <c:v>5581.0</c:v>
                </c:pt>
                <c:pt idx="5581">
                  <c:v>5582.0</c:v>
                </c:pt>
                <c:pt idx="5582">
                  <c:v>5583.0</c:v>
                </c:pt>
                <c:pt idx="5583">
                  <c:v>5584.0</c:v>
                </c:pt>
                <c:pt idx="5584">
                  <c:v>5585.0</c:v>
                </c:pt>
                <c:pt idx="5585">
                  <c:v>5586.0</c:v>
                </c:pt>
                <c:pt idx="5586">
                  <c:v>5587.0</c:v>
                </c:pt>
                <c:pt idx="5587">
                  <c:v>5588.0</c:v>
                </c:pt>
                <c:pt idx="5588">
                  <c:v>5589.0</c:v>
                </c:pt>
                <c:pt idx="5589">
                  <c:v>5590.0</c:v>
                </c:pt>
                <c:pt idx="5590">
                  <c:v>5591.0</c:v>
                </c:pt>
                <c:pt idx="5591">
                  <c:v>5592.0</c:v>
                </c:pt>
                <c:pt idx="5592">
                  <c:v>5593.0</c:v>
                </c:pt>
                <c:pt idx="5593">
                  <c:v>5594.0</c:v>
                </c:pt>
                <c:pt idx="5594">
                  <c:v>5595.0</c:v>
                </c:pt>
                <c:pt idx="5595">
                  <c:v>5596.0</c:v>
                </c:pt>
                <c:pt idx="5596">
                  <c:v>5597.0</c:v>
                </c:pt>
                <c:pt idx="5597">
                  <c:v>5598.0</c:v>
                </c:pt>
                <c:pt idx="5598">
                  <c:v>5599.0</c:v>
                </c:pt>
                <c:pt idx="5599">
                  <c:v>5600.0</c:v>
                </c:pt>
                <c:pt idx="5600">
                  <c:v>5601.0</c:v>
                </c:pt>
                <c:pt idx="5601">
                  <c:v>5602.0</c:v>
                </c:pt>
                <c:pt idx="5602">
                  <c:v>5603.0</c:v>
                </c:pt>
                <c:pt idx="5603">
                  <c:v>5604.0</c:v>
                </c:pt>
                <c:pt idx="5604">
                  <c:v>5605.0</c:v>
                </c:pt>
                <c:pt idx="5605">
                  <c:v>5606.0</c:v>
                </c:pt>
                <c:pt idx="5606">
                  <c:v>5607.0</c:v>
                </c:pt>
                <c:pt idx="5607">
                  <c:v>5608.0</c:v>
                </c:pt>
                <c:pt idx="5608">
                  <c:v>5609.0</c:v>
                </c:pt>
                <c:pt idx="5609">
                  <c:v>5610.0</c:v>
                </c:pt>
                <c:pt idx="5610">
                  <c:v>5611.0</c:v>
                </c:pt>
                <c:pt idx="5611">
                  <c:v>5612.0</c:v>
                </c:pt>
                <c:pt idx="5612">
                  <c:v>5613.0</c:v>
                </c:pt>
                <c:pt idx="5613">
                  <c:v>5614.0</c:v>
                </c:pt>
                <c:pt idx="5614">
                  <c:v>5615.0</c:v>
                </c:pt>
                <c:pt idx="5615">
                  <c:v>5616.0</c:v>
                </c:pt>
                <c:pt idx="5616">
                  <c:v>5617.0</c:v>
                </c:pt>
                <c:pt idx="5617">
                  <c:v>5618.0</c:v>
                </c:pt>
                <c:pt idx="5618">
                  <c:v>5619.0</c:v>
                </c:pt>
                <c:pt idx="5619">
                  <c:v>5620.0</c:v>
                </c:pt>
                <c:pt idx="5620">
                  <c:v>5621.0</c:v>
                </c:pt>
                <c:pt idx="5621">
                  <c:v>5622.0</c:v>
                </c:pt>
                <c:pt idx="5622">
                  <c:v>5623.0</c:v>
                </c:pt>
                <c:pt idx="5623">
                  <c:v>5624.0</c:v>
                </c:pt>
                <c:pt idx="5624">
                  <c:v>5625.0</c:v>
                </c:pt>
                <c:pt idx="5625">
                  <c:v>5626.0</c:v>
                </c:pt>
                <c:pt idx="5626">
                  <c:v>5627.0</c:v>
                </c:pt>
                <c:pt idx="5627">
                  <c:v>5628.0</c:v>
                </c:pt>
                <c:pt idx="5628">
                  <c:v>5629.0</c:v>
                </c:pt>
                <c:pt idx="5629">
                  <c:v>5630.0</c:v>
                </c:pt>
                <c:pt idx="5630">
                  <c:v>5631.0</c:v>
                </c:pt>
                <c:pt idx="5631">
                  <c:v>5632.0</c:v>
                </c:pt>
                <c:pt idx="5632">
                  <c:v>5633.0</c:v>
                </c:pt>
                <c:pt idx="5633">
                  <c:v>5634.0</c:v>
                </c:pt>
                <c:pt idx="5634">
                  <c:v>5635.0</c:v>
                </c:pt>
                <c:pt idx="5635">
                  <c:v>5636.0</c:v>
                </c:pt>
                <c:pt idx="5636">
                  <c:v>5637.0</c:v>
                </c:pt>
                <c:pt idx="5637">
                  <c:v>5638.0</c:v>
                </c:pt>
                <c:pt idx="5638">
                  <c:v>5639.0</c:v>
                </c:pt>
                <c:pt idx="5639">
                  <c:v>5640.0</c:v>
                </c:pt>
                <c:pt idx="5640">
                  <c:v>5641.0</c:v>
                </c:pt>
                <c:pt idx="5641">
                  <c:v>5642.0</c:v>
                </c:pt>
                <c:pt idx="5642">
                  <c:v>5643.0</c:v>
                </c:pt>
                <c:pt idx="5643">
                  <c:v>5644.0</c:v>
                </c:pt>
                <c:pt idx="5644">
                  <c:v>5645.0</c:v>
                </c:pt>
                <c:pt idx="5645">
                  <c:v>5646.0</c:v>
                </c:pt>
                <c:pt idx="5646">
                  <c:v>5647.0</c:v>
                </c:pt>
                <c:pt idx="5647">
                  <c:v>5648.0</c:v>
                </c:pt>
                <c:pt idx="5648">
                  <c:v>5649.0</c:v>
                </c:pt>
                <c:pt idx="5649">
                  <c:v>5650.0</c:v>
                </c:pt>
                <c:pt idx="5650">
                  <c:v>5651.0</c:v>
                </c:pt>
                <c:pt idx="5651">
                  <c:v>5652.0</c:v>
                </c:pt>
                <c:pt idx="5652">
                  <c:v>5653.0</c:v>
                </c:pt>
                <c:pt idx="5653">
                  <c:v>5654.0</c:v>
                </c:pt>
                <c:pt idx="5654">
                  <c:v>5655.0</c:v>
                </c:pt>
                <c:pt idx="5655">
                  <c:v>5656.0</c:v>
                </c:pt>
                <c:pt idx="5656">
                  <c:v>5657.0</c:v>
                </c:pt>
                <c:pt idx="5657">
                  <c:v>5658.0</c:v>
                </c:pt>
                <c:pt idx="5658">
                  <c:v>5659.0</c:v>
                </c:pt>
                <c:pt idx="5659">
                  <c:v>5660.0</c:v>
                </c:pt>
                <c:pt idx="5660">
                  <c:v>5661.0</c:v>
                </c:pt>
                <c:pt idx="5661">
                  <c:v>5662.0</c:v>
                </c:pt>
                <c:pt idx="5662">
                  <c:v>5663.0</c:v>
                </c:pt>
                <c:pt idx="5663">
                  <c:v>5664.0</c:v>
                </c:pt>
                <c:pt idx="5664">
                  <c:v>5665.0</c:v>
                </c:pt>
                <c:pt idx="5665">
                  <c:v>5666.0</c:v>
                </c:pt>
                <c:pt idx="5666">
                  <c:v>5667.0</c:v>
                </c:pt>
                <c:pt idx="5667">
                  <c:v>5668.0</c:v>
                </c:pt>
                <c:pt idx="5668">
                  <c:v>5669.0</c:v>
                </c:pt>
                <c:pt idx="5669">
                  <c:v>5670.0</c:v>
                </c:pt>
                <c:pt idx="5670">
                  <c:v>5671.0</c:v>
                </c:pt>
                <c:pt idx="5671">
                  <c:v>5672.0</c:v>
                </c:pt>
                <c:pt idx="5672">
                  <c:v>5673.0</c:v>
                </c:pt>
                <c:pt idx="5673">
                  <c:v>5674.0</c:v>
                </c:pt>
                <c:pt idx="5674">
                  <c:v>5675.0</c:v>
                </c:pt>
                <c:pt idx="5675">
                  <c:v>5676.0</c:v>
                </c:pt>
                <c:pt idx="5676">
                  <c:v>5677.0</c:v>
                </c:pt>
                <c:pt idx="5677">
                  <c:v>5678.0</c:v>
                </c:pt>
                <c:pt idx="5678">
                  <c:v>5679.0</c:v>
                </c:pt>
                <c:pt idx="5679">
                  <c:v>5680.0</c:v>
                </c:pt>
                <c:pt idx="5680">
                  <c:v>5681.0</c:v>
                </c:pt>
                <c:pt idx="5681">
                  <c:v>5682.0</c:v>
                </c:pt>
                <c:pt idx="5682">
                  <c:v>5683.0</c:v>
                </c:pt>
                <c:pt idx="5683">
                  <c:v>5684.0</c:v>
                </c:pt>
                <c:pt idx="5684">
                  <c:v>5685.0</c:v>
                </c:pt>
                <c:pt idx="5685">
                  <c:v>5686.0</c:v>
                </c:pt>
                <c:pt idx="5686">
                  <c:v>5687.0</c:v>
                </c:pt>
                <c:pt idx="5687">
                  <c:v>5688.0</c:v>
                </c:pt>
                <c:pt idx="5688">
                  <c:v>5689.0</c:v>
                </c:pt>
                <c:pt idx="5689">
                  <c:v>5690.0</c:v>
                </c:pt>
                <c:pt idx="5690">
                  <c:v>5691.0</c:v>
                </c:pt>
                <c:pt idx="5691">
                  <c:v>5692.0</c:v>
                </c:pt>
                <c:pt idx="5692">
                  <c:v>5693.0</c:v>
                </c:pt>
                <c:pt idx="5693">
                  <c:v>5694.0</c:v>
                </c:pt>
                <c:pt idx="5694">
                  <c:v>5695.0</c:v>
                </c:pt>
                <c:pt idx="5695">
                  <c:v>5696.0</c:v>
                </c:pt>
                <c:pt idx="5696">
                  <c:v>5697.0</c:v>
                </c:pt>
                <c:pt idx="5697">
                  <c:v>5698.0</c:v>
                </c:pt>
                <c:pt idx="5698">
                  <c:v>5699.0</c:v>
                </c:pt>
                <c:pt idx="5699">
                  <c:v>5700.0</c:v>
                </c:pt>
                <c:pt idx="5700">
                  <c:v>5701.0</c:v>
                </c:pt>
                <c:pt idx="5701">
                  <c:v>5702.0</c:v>
                </c:pt>
                <c:pt idx="5702">
                  <c:v>5703.0</c:v>
                </c:pt>
                <c:pt idx="5703">
                  <c:v>5704.0</c:v>
                </c:pt>
                <c:pt idx="5704">
                  <c:v>5705.0</c:v>
                </c:pt>
                <c:pt idx="5705">
                  <c:v>5706.0</c:v>
                </c:pt>
                <c:pt idx="5706">
                  <c:v>5707.0</c:v>
                </c:pt>
                <c:pt idx="5707">
                  <c:v>5708.0</c:v>
                </c:pt>
                <c:pt idx="5708">
                  <c:v>5709.0</c:v>
                </c:pt>
                <c:pt idx="5709">
                  <c:v>5710.0</c:v>
                </c:pt>
                <c:pt idx="5710">
                  <c:v>5711.0</c:v>
                </c:pt>
                <c:pt idx="5711">
                  <c:v>5712.0</c:v>
                </c:pt>
                <c:pt idx="5712">
                  <c:v>5713.0</c:v>
                </c:pt>
                <c:pt idx="5713">
                  <c:v>5714.0</c:v>
                </c:pt>
                <c:pt idx="5714">
                  <c:v>5715.0</c:v>
                </c:pt>
                <c:pt idx="5715">
                  <c:v>5716.0</c:v>
                </c:pt>
                <c:pt idx="5716">
                  <c:v>5717.0</c:v>
                </c:pt>
                <c:pt idx="5717">
                  <c:v>5718.0</c:v>
                </c:pt>
                <c:pt idx="5718">
                  <c:v>5719.0</c:v>
                </c:pt>
                <c:pt idx="5719">
                  <c:v>5720.0</c:v>
                </c:pt>
                <c:pt idx="5720">
                  <c:v>5721.0</c:v>
                </c:pt>
                <c:pt idx="5721">
                  <c:v>5722.0</c:v>
                </c:pt>
                <c:pt idx="5722">
                  <c:v>5723.0</c:v>
                </c:pt>
                <c:pt idx="5723">
                  <c:v>5724.0</c:v>
                </c:pt>
                <c:pt idx="5724">
                  <c:v>5725.0</c:v>
                </c:pt>
                <c:pt idx="5725">
                  <c:v>5726.0</c:v>
                </c:pt>
                <c:pt idx="5726">
                  <c:v>5727.0</c:v>
                </c:pt>
                <c:pt idx="5727">
                  <c:v>5728.0</c:v>
                </c:pt>
                <c:pt idx="5728">
                  <c:v>5729.0</c:v>
                </c:pt>
                <c:pt idx="5729">
                  <c:v>5730.0</c:v>
                </c:pt>
                <c:pt idx="5730">
                  <c:v>5731.0</c:v>
                </c:pt>
                <c:pt idx="5731">
                  <c:v>5732.0</c:v>
                </c:pt>
                <c:pt idx="5732">
                  <c:v>5733.0</c:v>
                </c:pt>
                <c:pt idx="5733">
                  <c:v>5734.0</c:v>
                </c:pt>
                <c:pt idx="5734">
                  <c:v>5735.0</c:v>
                </c:pt>
                <c:pt idx="5735">
                  <c:v>5736.0</c:v>
                </c:pt>
                <c:pt idx="5736">
                  <c:v>5737.0</c:v>
                </c:pt>
                <c:pt idx="5737">
                  <c:v>5738.0</c:v>
                </c:pt>
                <c:pt idx="5738">
                  <c:v>5739.0</c:v>
                </c:pt>
                <c:pt idx="5739">
                  <c:v>5740.0</c:v>
                </c:pt>
                <c:pt idx="5740">
                  <c:v>5741.0</c:v>
                </c:pt>
                <c:pt idx="5741">
                  <c:v>5742.0</c:v>
                </c:pt>
                <c:pt idx="5742">
                  <c:v>5743.0</c:v>
                </c:pt>
                <c:pt idx="5743">
                  <c:v>5744.0</c:v>
                </c:pt>
                <c:pt idx="5744">
                  <c:v>5745.0</c:v>
                </c:pt>
                <c:pt idx="5745">
                  <c:v>5746.0</c:v>
                </c:pt>
                <c:pt idx="5746">
                  <c:v>5747.0</c:v>
                </c:pt>
                <c:pt idx="5747">
                  <c:v>5748.0</c:v>
                </c:pt>
                <c:pt idx="5748">
                  <c:v>5749.0</c:v>
                </c:pt>
                <c:pt idx="5749">
                  <c:v>5750.0</c:v>
                </c:pt>
                <c:pt idx="5750">
                  <c:v>5751.0</c:v>
                </c:pt>
                <c:pt idx="5751">
                  <c:v>5752.0</c:v>
                </c:pt>
                <c:pt idx="5752">
                  <c:v>5753.0</c:v>
                </c:pt>
                <c:pt idx="5753">
                  <c:v>5754.0</c:v>
                </c:pt>
                <c:pt idx="5754">
                  <c:v>5755.0</c:v>
                </c:pt>
                <c:pt idx="5755">
                  <c:v>5756.0</c:v>
                </c:pt>
                <c:pt idx="5756">
                  <c:v>5757.0</c:v>
                </c:pt>
                <c:pt idx="5757">
                  <c:v>5758.0</c:v>
                </c:pt>
                <c:pt idx="5758">
                  <c:v>5759.0</c:v>
                </c:pt>
                <c:pt idx="5759">
                  <c:v>5760.0</c:v>
                </c:pt>
                <c:pt idx="5760">
                  <c:v>5761.0</c:v>
                </c:pt>
                <c:pt idx="5761">
                  <c:v>5762.0</c:v>
                </c:pt>
                <c:pt idx="5762">
                  <c:v>5763.0</c:v>
                </c:pt>
                <c:pt idx="5763">
                  <c:v>5764.0</c:v>
                </c:pt>
                <c:pt idx="5764">
                  <c:v>5765.0</c:v>
                </c:pt>
                <c:pt idx="5765">
                  <c:v>5766.0</c:v>
                </c:pt>
                <c:pt idx="5766">
                  <c:v>5767.0</c:v>
                </c:pt>
                <c:pt idx="5767">
                  <c:v>5768.0</c:v>
                </c:pt>
                <c:pt idx="5768">
                  <c:v>5769.0</c:v>
                </c:pt>
                <c:pt idx="5769">
                  <c:v>5770.0</c:v>
                </c:pt>
                <c:pt idx="5770">
                  <c:v>5771.0</c:v>
                </c:pt>
                <c:pt idx="5771">
                  <c:v>5772.0</c:v>
                </c:pt>
                <c:pt idx="5772">
                  <c:v>5773.0</c:v>
                </c:pt>
                <c:pt idx="5773">
                  <c:v>5774.0</c:v>
                </c:pt>
                <c:pt idx="5774">
                  <c:v>5775.0</c:v>
                </c:pt>
                <c:pt idx="5775">
                  <c:v>5776.0</c:v>
                </c:pt>
                <c:pt idx="5776">
                  <c:v>5777.0</c:v>
                </c:pt>
                <c:pt idx="5777">
                  <c:v>5778.0</c:v>
                </c:pt>
                <c:pt idx="5778">
                  <c:v>5779.0</c:v>
                </c:pt>
                <c:pt idx="5779">
                  <c:v>5780.0</c:v>
                </c:pt>
                <c:pt idx="5780">
                  <c:v>5781.0</c:v>
                </c:pt>
                <c:pt idx="5781">
                  <c:v>5782.0</c:v>
                </c:pt>
                <c:pt idx="5782">
                  <c:v>5783.0</c:v>
                </c:pt>
                <c:pt idx="5783">
                  <c:v>5784.0</c:v>
                </c:pt>
                <c:pt idx="5784">
                  <c:v>5785.0</c:v>
                </c:pt>
                <c:pt idx="5785">
                  <c:v>5786.0</c:v>
                </c:pt>
                <c:pt idx="5786">
                  <c:v>5787.0</c:v>
                </c:pt>
                <c:pt idx="5787">
                  <c:v>5788.0</c:v>
                </c:pt>
                <c:pt idx="5788">
                  <c:v>5789.0</c:v>
                </c:pt>
                <c:pt idx="5789">
                  <c:v>5790.0</c:v>
                </c:pt>
                <c:pt idx="5790">
                  <c:v>5791.0</c:v>
                </c:pt>
                <c:pt idx="5791">
                  <c:v>5792.0</c:v>
                </c:pt>
                <c:pt idx="5792">
                  <c:v>5793.0</c:v>
                </c:pt>
                <c:pt idx="5793">
                  <c:v>5794.0</c:v>
                </c:pt>
                <c:pt idx="5794">
                  <c:v>5795.0</c:v>
                </c:pt>
                <c:pt idx="5795">
                  <c:v>5796.0</c:v>
                </c:pt>
                <c:pt idx="5796">
                  <c:v>5797.0</c:v>
                </c:pt>
                <c:pt idx="5797">
                  <c:v>5798.0</c:v>
                </c:pt>
                <c:pt idx="5798">
                  <c:v>5799.0</c:v>
                </c:pt>
                <c:pt idx="5799">
                  <c:v>5800.0</c:v>
                </c:pt>
                <c:pt idx="5800">
                  <c:v>5801.0</c:v>
                </c:pt>
                <c:pt idx="5801">
                  <c:v>5802.0</c:v>
                </c:pt>
                <c:pt idx="5802">
                  <c:v>5803.0</c:v>
                </c:pt>
                <c:pt idx="5803">
                  <c:v>5804.0</c:v>
                </c:pt>
                <c:pt idx="5804">
                  <c:v>5805.0</c:v>
                </c:pt>
                <c:pt idx="5805">
                  <c:v>5806.0</c:v>
                </c:pt>
                <c:pt idx="5806">
                  <c:v>5807.0</c:v>
                </c:pt>
                <c:pt idx="5807">
                  <c:v>5808.0</c:v>
                </c:pt>
                <c:pt idx="5808">
                  <c:v>5809.0</c:v>
                </c:pt>
                <c:pt idx="5809">
                  <c:v>5810.0</c:v>
                </c:pt>
                <c:pt idx="5810">
                  <c:v>5811.0</c:v>
                </c:pt>
                <c:pt idx="5811">
                  <c:v>5812.0</c:v>
                </c:pt>
                <c:pt idx="5812">
                  <c:v>5813.0</c:v>
                </c:pt>
                <c:pt idx="5813">
                  <c:v>5814.0</c:v>
                </c:pt>
                <c:pt idx="5814">
                  <c:v>5815.0</c:v>
                </c:pt>
                <c:pt idx="5815">
                  <c:v>5816.0</c:v>
                </c:pt>
                <c:pt idx="5816">
                  <c:v>5817.0</c:v>
                </c:pt>
                <c:pt idx="5817">
                  <c:v>5818.0</c:v>
                </c:pt>
                <c:pt idx="5818">
                  <c:v>5819.0</c:v>
                </c:pt>
                <c:pt idx="5819">
                  <c:v>5820.0</c:v>
                </c:pt>
                <c:pt idx="5820">
                  <c:v>5821.0</c:v>
                </c:pt>
                <c:pt idx="5821">
                  <c:v>5822.0</c:v>
                </c:pt>
                <c:pt idx="5822">
                  <c:v>5823.0</c:v>
                </c:pt>
                <c:pt idx="5823">
                  <c:v>5824.0</c:v>
                </c:pt>
                <c:pt idx="5824">
                  <c:v>5825.0</c:v>
                </c:pt>
                <c:pt idx="5825">
                  <c:v>5826.0</c:v>
                </c:pt>
                <c:pt idx="5826">
                  <c:v>5827.0</c:v>
                </c:pt>
                <c:pt idx="5827">
                  <c:v>5828.0</c:v>
                </c:pt>
                <c:pt idx="5828">
                  <c:v>5829.0</c:v>
                </c:pt>
                <c:pt idx="5829">
                  <c:v>5830.0</c:v>
                </c:pt>
                <c:pt idx="5830">
                  <c:v>5831.0</c:v>
                </c:pt>
                <c:pt idx="5831">
                  <c:v>5832.0</c:v>
                </c:pt>
                <c:pt idx="5832">
                  <c:v>5833.0</c:v>
                </c:pt>
                <c:pt idx="5833">
                  <c:v>5834.0</c:v>
                </c:pt>
                <c:pt idx="5834">
                  <c:v>5835.0</c:v>
                </c:pt>
                <c:pt idx="5835">
                  <c:v>5836.0</c:v>
                </c:pt>
                <c:pt idx="5836">
                  <c:v>5837.0</c:v>
                </c:pt>
                <c:pt idx="5837">
                  <c:v>5838.0</c:v>
                </c:pt>
                <c:pt idx="5838">
                  <c:v>5839.0</c:v>
                </c:pt>
                <c:pt idx="5839">
                  <c:v>5840.0</c:v>
                </c:pt>
                <c:pt idx="5840">
                  <c:v>5841.0</c:v>
                </c:pt>
                <c:pt idx="5841">
                  <c:v>5842.0</c:v>
                </c:pt>
                <c:pt idx="5842">
                  <c:v>5843.0</c:v>
                </c:pt>
                <c:pt idx="5843">
                  <c:v>5844.0</c:v>
                </c:pt>
                <c:pt idx="5844">
                  <c:v>5845.0</c:v>
                </c:pt>
                <c:pt idx="5845">
                  <c:v>5846.0</c:v>
                </c:pt>
                <c:pt idx="5846">
                  <c:v>5847.0</c:v>
                </c:pt>
                <c:pt idx="5847">
                  <c:v>5848.0</c:v>
                </c:pt>
                <c:pt idx="5848">
                  <c:v>5849.0</c:v>
                </c:pt>
                <c:pt idx="5849">
                  <c:v>5850.0</c:v>
                </c:pt>
                <c:pt idx="5850">
                  <c:v>5851.0</c:v>
                </c:pt>
                <c:pt idx="5851">
                  <c:v>5852.0</c:v>
                </c:pt>
                <c:pt idx="5852">
                  <c:v>5853.0</c:v>
                </c:pt>
                <c:pt idx="5853">
                  <c:v>5854.0</c:v>
                </c:pt>
                <c:pt idx="5854">
                  <c:v>5855.0</c:v>
                </c:pt>
                <c:pt idx="5855">
                  <c:v>5856.0</c:v>
                </c:pt>
                <c:pt idx="5856">
                  <c:v>5857.0</c:v>
                </c:pt>
                <c:pt idx="5857">
                  <c:v>5858.0</c:v>
                </c:pt>
                <c:pt idx="5858">
                  <c:v>5859.0</c:v>
                </c:pt>
                <c:pt idx="5859">
                  <c:v>5860.0</c:v>
                </c:pt>
                <c:pt idx="5860">
                  <c:v>5861.0</c:v>
                </c:pt>
                <c:pt idx="5861">
                  <c:v>5862.0</c:v>
                </c:pt>
                <c:pt idx="5862">
                  <c:v>5863.0</c:v>
                </c:pt>
                <c:pt idx="5863">
                  <c:v>5864.0</c:v>
                </c:pt>
                <c:pt idx="5864">
                  <c:v>5865.0</c:v>
                </c:pt>
                <c:pt idx="5865">
                  <c:v>5866.0</c:v>
                </c:pt>
                <c:pt idx="5866">
                  <c:v>5867.0</c:v>
                </c:pt>
                <c:pt idx="5867">
                  <c:v>5868.0</c:v>
                </c:pt>
                <c:pt idx="5868">
                  <c:v>5869.0</c:v>
                </c:pt>
                <c:pt idx="5869">
                  <c:v>5870.0</c:v>
                </c:pt>
                <c:pt idx="5870">
                  <c:v>5871.0</c:v>
                </c:pt>
                <c:pt idx="5871">
                  <c:v>5872.0</c:v>
                </c:pt>
                <c:pt idx="5872">
                  <c:v>5873.0</c:v>
                </c:pt>
                <c:pt idx="5873">
                  <c:v>5874.0</c:v>
                </c:pt>
                <c:pt idx="5874">
                  <c:v>5875.0</c:v>
                </c:pt>
                <c:pt idx="5875">
                  <c:v>5876.0</c:v>
                </c:pt>
                <c:pt idx="5876">
                  <c:v>5877.0</c:v>
                </c:pt>
                <c:pt idx="5877">
                  <c:v>5878.0</c:v>
                </c:pt>
                <c:pt idx="5878">
                  <c:v>5879.0</c:v>
                </c:pt>
                <c:pt idx="5879">
                  <c:v>5880.0</c:v>
                </c:pt>
                <c:pt idx="5880">
                  <c:v>5881.0</c:v>
                </c:pt>
                <c:pt idx="5881">
                  <c:v>5882.0</c:v>
                </c:pt>
                <c:pt idx="5882">
                  <c:v>5883.0</c:v>
                </c:pt>
                <c:pt idx="5883">
                  <c:v>5884.0</c:v>
                </c:pt>
                <c:pt idx="5884">
                  <c:v>5885.0</c:v>
                </c:pt>
                <c:pt idx="5885">
                  <c:v>5886.0</c:v>
                </c:pt>
                <c:pt idx="5886">
                  <c:v>5887.0</c:v>
                </c:pt>
                <c:pt idx="5887">
                  <c:v>5888.0</c:v>
                </c:pt>
                <c:pt idx="5888">
                  <c:v>5889.0</c:v>
                </c:pt>
                <c:pt idx="5889">
                  <c:v>5890.0</c:v>
                </c:pt>
                <c:pt idx="5890">
                  <c:v>5891.0</c:v>
                </c:pt>
                <c:pt idx="5891">
                  <c:v>5892.0</c:v>
                </c:pt>
                <c:pt idx="5892">
                  <c:v>5893.0</c:v>
                </c:pt>
                <c:pt idx="5893">
                  <c:v>5894.0</c:v>
                </c:pt>
                <c:pt idx="5894">
                  <c:v>5895.0</c:v>
                </c:pt>
                <c:pt idx="5895">
                  <c:v>5896.0</c:v>
                </c:pt>
                <c:pt idx="5896">
                  <c:v>5897.0</c:v>
                </c:pt>
                <c:pt idx="5897">
                  <c:v>5898.0</c:v>
                </c:pt>
                <c:pt idx="5898">
                  <c:v>5899.0</c:v>
                </c:pt>
                <c:pt idx="5899">
                  <c:v>5900.0</c:v>
                </c:pt>
                <c:pt idx="5900">
                  <c:v>5901.0</c:v>
                </c:pt>
                <c:pt idx="5901">
                  <c:v>5902.0</c:v>
                </c:pt>
                <c:pt idx="5902">
                  <c:v>5903.0</c:v>
                </c:pt>
                <c:pt idx="5903">
                  <c:v>5904.0</c:v>
                </c:pt>
                <c:pt idx="5904">
                  <c:v>5905.0</c:v>
                </c:pt>
                <c:pt idx="5905">
                  <c:v>5906.0</c:v>
                </c:pt>
                <c:pt idx="5906">
                  <c:v>5907.0</c:v>
                </c:pt>
                <c:pt idx="5907">
                  <c:v>5908.0</c:v>
                </c:pt>
                <c:pt idx="5908">
                  <c:v>5909.0</c:v>
                </c:pt>
                <c:pt idx="5909">
                  <c:v>5910.0</c:v>
                </c:pt>
                <c:pt idx="5910">
                  <c:v>5911.0</c:v>
                </c:pt>
                <c:pt idx="5911">
                  <c:v>5912.0</c:v>
                </c:pt>
                <c:pt idx="5912">
                  <c:v>5913.0</c:v>
                </c:pt>
                <c:pt idx="5913">
                  <c:v>5914.0</c:v>
                </c:pt>
                <c:pt idx="5914">
                  <c:v>5915.0</c:v>
                </c:pt>
                <c:pt idx="5915">
                  <c:v>5916.0</c:v>
                </c:pt>
                <c:pt idx="5916">
                  <c:v>5917.0</c:v>
                </c:pt>
                <c:pt idx="5917">
                  <c:v>5918.0</c:v>
                </c:pt>
                <c:pt idx="5918">
                  <c:v>5919.0</c:v>
                </c:pt>
                <c:pt idx="5919">
                  <c:v>5920.0</c:v>
                </c:pt>
                <c:pt idx="5920">
                  <c:v>5921.0</c:v>
                </c:pt>
                <c:pt idx="5921">
                  <c:v>5922.0</c:v>
                </c:pt>
                <c:pt idx="5922">
                  <c:v>5923.0</c:v>
                </c:pt>
                <c:pt idx="5923">
                  <c:v>5924.0</c:v>
                </c:pt>
                <c:pt idx="5924">
                  <c:v>5925.0</c:v>
                </c:pt>
                <c:pt idx="5925">
                  <c:v>5926.0</c:v>
                </c:pt>
                <c:pt idx="5926">
                  <c:v>5927.0</c:v>
                </c:pt>
                <c:pt idx="5927">
                  <c:v>5928.0</c:v>
                </c:pt>
                <c:pt idx="5928">
                  <c:v>5929.0</c:v>
                </c:pt>
                <c:pt idx="5929">
                  <c:v>5930.0</c:v>
                </c:pt>
                <c:pt idx="5930">
                  <c:v>5931.0</c:v>
                </c:pt>
                <c:pt idx="5931">
                  <c:v>5932.0</c:v>
                </c:pt>
                <c:pt idx="5932">
                  <c:v>5933.0</c:v>
                </c:pt>
                <c:pt idx="5933">
                  <c:v>5934.0</c:v>
                </c:pt>
                <c:pt idx="5934">
                  <c:v>5935.0</c:v>
                </c:pt>
                <c:pt idx="5935">
                  <c:v>5936.0</c:v>
                </c:pt>
                <c:pt idx="5936">
                  <c:v>5937.0</c:v>
                </c:pt>
                <c:pt idx="5937">
                  <c:v>5938.0</c:v>
                </c:pt>
                <c:pt idx="5938">
                  <c:v>5939.0</c:v>
                </c:pt>
                <c:pt idx="5939">
                  <c:v>5940.0</c:v>
                </c:pt>
                <c:pt idx="5940">
                  <c:v>5941.0</c:v>
                </c:pt>
                <c:pt idx="5941">
                  <c:v>5942.0</c:v>
                </c:pt>
                <c:pt idx="5942">
                  <c:v>5943.0</c:v>
                </c:pt>
                <c:pt idx="5943">
                  <c:v>5944.0</c:v>
                </c:pt>
                <c:pt idx="5944">
                  <c:v>5945.0</c:v>
                </c:pt>
                <c:pt idx="5945">
                  <c:v>5946.0</c:v>
                </c:pt>
                <c:pt idx="5946">
                  <c:v>5947.0</c:v>
                </c:pt>
                <c:pt idx="5947">
                  <c:v>5948.0</c:v>
                </c:pt>
                <c:pt idx="5948">
                  <c:v>5949.0</c:v>
                </c:pt>
                <c:pt idx="5949">
                  <c:v>5950.0</c:v>
                </c:pt>
                <c:pt idx="5950">
                  <c:v>5951.0</c:v>
                </c:pt>
                <c:pt idx="5951">
                  <c:v>5952.0</c:v>
                </c:pt>
                <c:pt idx="5952">
                  <c:v>5953.0</c:v>
                </c:pt>
                <c:pt idx="5953">
                  <c:v>5954.0</c:v>
                </c:pt>
                <c:pt idx="5954">
                  <c:v>5955.0</c:v>
                </c:pt>
                <c:pt idx="5955">
                  <c:v>5956.0</c:v>
                </c:pt>
                <c:pt idx="5956">
                  <c:v>5957.0</c:v>
                </c:pt>
                <c:pt idx="5957">
                  <c:v>5958.0</c:v>
                </c:pt>
                <c:pt idx="5958">
                  <c:v>5959.0</c:v>
                </c:pt>
                <c:pt idx="5959">
                  <c:v>5960.0</c:v>
                </c:pt>
                <c:pt idx="5960">
                  <c:v>5961.0</c:v>
                </c:pt>
                <c:pt idx="5961">
                  <c:v>5962.0</c:v>
                </c:pt>
                <c:pt idx="5962">
                  <c:v>5963.0</c:v>
                </c:pt>
                <c:pt idx="5963">
                  <c:v>5964.0</c:v>
                </c:pt>
                <c:pt idx="5964">
                  <c:v>5965.0</c:v>
                </c:pt>
                <c:pt idx="5965">
                  <c:v>5966.0</c:v>
                </c:pt>
                <c:pt idx="5966">
                  <c:v>5967.0</c:v>
                </c:pt>
                <c:pt idx="5967">
                  <c:v>5968.0</c:v>
                </c:pt>
                <c:pt idx="5968">
                  <c:v>5969.0</c:v>
                </c:pt>
                <c:pt idx="5969">
                  <c:v>5970.0</c:v>
                </c:pt>
                <c:pt idx="5970">
                  <c:v>5971.0</c:v>
                </c:pt>
                <c:pt idx="5971">
                  <c:v>5972.0</c:v>
                </c:pt>
                <c:pt idx="5972">
                  <c:v>5973.0</c:v>
                </c:pt>
                <c:pt idx="5973">
                  <c:v>5974.0</c:v>
                </c:pt>
                <c:pt idx="5974">
                  <c:v>5975.0</c:v>
                </c:pt>
                <c:pt idx="5975">
                  <c:v>5976.0</c:v>
                </c:pt>
                <c:pt idx="5976">
                  <c:v>5977.0</c:v>
                </c:pt>
                <c:pt idx="5977">
                  <c:v>5978.0</c:v>
                </c:pt>
                <c:pt idx="5978">
                  <c:v>5979.0</c:v>
                </c:pt>
                <c:pt idx="5979">
                  <c:v>5980.0</c:v>
                </c:pt>
                <c:pt idx="5980">
                  <c:v>5981.0</c:v>
                </c:pt>
                <c:pt idx="5981">
                  <c:v>5982.0</c:v>
                </c:pt>
                <c:pt idx="5982">
                  <c:v>5983.0</c:v>
                </c:pt>
                <c:pt idx="5983">
                  <c:v>5984.0</c:v>
                </c:pt>
                <c:pt idx="5984">
                  <c:v>5985.0</c:v>
                </c:pt>
                <c:pt idx="5985">
                  <c:v>5986.0</c:v>
                </c:pt>
                <c:pt idx="5986">
                  <c:v>5987.0</c:v>
                </c:pt>
                <c:pt idx="5987">
                  <c:v>5988.0</c:v>
                </c:pt>
                <c:pt idx="5988">
                  <c:v>5989.0</c:v>
                </c:pt>
                <c:pt idx="5989">
                  <c:v>5990.0</c:v>
                </c:pt>
                <c:pt idx="5990">
                  <c:v>5991.0</c:v>
                </c:pt>
                <c:pt idx="5991">
                  <c:v>5992.0</c:v>
                </c:pt>
                <c:pt idx="5992">
                  <c:v>5993.0</c:v>
                </c:pt>
                <c:pt idx="5993">
                  <c:v>5994.0</c:v>
                </c:pt>
                <c:pt idx="5994">
                  <c:v>5995.0</c:v>
                </c:pt>
                <c:pt idx="5995">
                  <c:v>5996.0</c:v>
                </c:pt>
                <c:pt idx="5996">
                  <c:v>5997.0</c:v>
                </c:pt>
                <c:pt idx="5997">
                  <c:v>5998.0</c:v>
                </c:pt>
                <c:pt idx="5998">
                  <c:v>5999.0</c:v>
                </c:pt>
                <c:pt idx="5999">
                  <c:v>6000.0</c:v>
                </c:pt>
                <c:pt idx="6000">
                  <c:v>6001.0</c:v>
                </c:pt>
                <c:pt idx="6001">
                  <c:v>6002.0</c:v>
                </c:pt>
                <c:pt idx="6002">
                  <c:v>6003.0</c:v>
                </c:pt>
                <c:pt idx="6003">
                  <c:v>6004.0</c:v>
                </c:pt>
                <c:pt idx="6004">
                  <c:v>6005.0</c:v>
                </c:pt>
                <c:pt idx="6005">
                  <c:v>6006.0</c:v>
                </c:pt>
                <c:pt idx="6006">
                  <c:v>6007.0</c:v>
                </c:pt>
                <c:pt idx="6007">
                  <c:v>6008.0</c:v>
                </c:pt>
                <c:pt idx="6008">
                  <c:v>6009.0</c:v>
                </c:pt>
                <c:pt idx="6009">
                  <c:v>6010.0</c:v>
                </c:pt>
                <c:pt idx="6010">
                  <c:v>6011.0</c:v>
                </c:pt>
                <c:pt idx="6011">
                  <c:v>6012.0</c:v>
                </c:pt>
                <c:pt idx="6012">
                  <c:v>6013.0</c:v>
                </c:pt>
                <c:pt idx="6013">
                  <c:v>6014.0</c:v>
                </c:pt>
                <c:pt idx="6014">
                  <c:v>6015.0</c:v>
                </c:pt>
                <c:pt idx="6015">
                  <c:v>6016.0</c:v>
                </c:pt>
                <c:pt idx="6016">
                  <c:v>6017.0</c:v>
                </c:pt>
                <c:pt idx="6017">
                  <c:v>6018.0</c:v>
                </c:pt>
                <c:pt idx="6018">
                  <c:v>6019.0</c:v>
                </c:pt>
                <c:pt idx="6019">
                  <c:v>6020.0</c:v>
                </c:pt>
                <c:pt idx="6020">
                  <c:v>6021.0</c:v>
                </c:pt>
                <c:pt idx="6021">
                  <c:v>6022.0</c:v>
                </c:pt>
                <c:pt idx="6022">
                  <c:v>6023.0</c:v>
                </c:pt>
                <c:pt idx="6023">
                  <c:v>6024.0</c:v>
                </c:pt>
                <c:pt idx="6024">
                  <c:v>6025.0</c:v>
                </c:pt>
                <c:pt idx="6025">
                  <c:v>6026.0</c:v>
                </c:pt>
                <c:pt idx="6026">
                  <c:v>6027.0</c:v>
                </c:pt>
                <c:pt idx="6027">
                  <c:v>6028.0</c:v>
                </c:pt>
                <c:pt idx="6028">
                  <c:v>6029.0</c:v>
                </c:pt>
                <c:pt idx="6029">
                  <c:v>6030.0</c:v>
                </c:pt>
                <c:pt idx="6030">
                  <c:v>6031.0</c:v>
                </c:pt>
                <c:pt idx="6031">
                  <c:v>6032.0</c:v>
                </c:pt>
                <c:pt idx="6032">
                  <c:v>6033.0</c:v>
                </c:pt>
                <c:pt idx="6033">
                  <c:v>6034.0</c:v>
                </c:pt>
                <c:pt idx="6034">
                  <c:v>6035.0</c:v>
                </c:pt>
                <c:pt idx="6035">
                  <c:v>6036.0</c:v>
                </c:pt>
                <c:pt idx="6036">
                  <c:v>6037.0</c:v>
                </c:pt>
                <c:pt idx="6037">
                  <c:v>6038.0</c:v>
                </c:pt>
                <c:pt idx="6038">
                  <c:v>6039.0</c:v>
                </c:pt>
                <c:pt idx="6039">
                  <c:v>6040.0</c:v>
                </c:pt>
                <c:pt idx="6040">
                  <c:v>6041.0</c:v>
                </c:pt>
                <c:pt idx="6041">
                  <c:v>6042.0</c:v>
                </c:pt>
                <c:pt idx="6042">
                  <c:v>6043.0</c:v>
                </c:pt>
                <c:pt idx="6043">
                  <c:v>6044.0</c:v>
                </c:pt>
                <c:pt idx="6044">
                  <c:v>6045.0</c:v>
                </c:pt>
                <c:pt idx="6045">
                  <c:v>6046.0</c:v>
                </c:pt>
                <c:pt idx="6046">
                  <c:v>6047.0</c:v>
                </c:pt>
                <c:pt idx="6047">
                  <c:v>6048.0</c:v>
                </c:pt>
                <c:pt idx="6048">
                  <c:v>6049.0</c:v>
                </c:pt>
                <c:pt idx="6049">
                  <c:v>6050.0</c:v>
                </c:pt>
                <c:pt idx="6050">
                  <c:v>6051.0</c:v>
                </c:pt>
                <c:pt idx="6051">
                  <c:v>6052.0</c:v>
                </c:pt>
                <c:pt idx="6052">
                  <c:v>6053.0</c:v>
                </c:pt>
                <c:pt idx="6053">
                  <c:v>6054.0</c:v>
                </c:pt>
                <c:pt idx="6054">
                  <c:v>6055.0</c:v>
                </c:pt>
                <c:pt idx="6055">
                  <c:v>6056.0</c:v>
                </c:pt>
                <c:pt idx="6056">
                  <c:v>6057.0</c:v>
                </c:pt>
                <c:pt idx="6057">
                  <c:v>6058.0</c:v>
                </c:pt>
                <c:pt idx="6058">
                  <c:v>6059.0</c:v>
                </c:pt>
                <c:pt idx="6059">
                  <c:v>6060.0</c:v>
                </c:pt>
                <c:pt idx="6060">
                  <c:v>6061.0</c:v>
                </c:pt>
                <c:pt idx="6061">
                  <c:v>6062.0</c:v>
                </c:pt>
                <c:pt idx="6062">
                  <c:v>6063.0</c:v>
                </c:pt>
                <c:pt idx="6063">
                  <c:v>6064.0</c:v>
                </c:pt>
                <c:pt idx="6064">
                  <c:v>6065.0</c:v>
                </c:pt>
                <c:pt idx="6065">
                  <c:v>6066.0</c:v>
                </c:pt>
                <c:pt idx="6066">
                  <c:v>6067.0</c:v>
                </c:pt>
                <c:pt idx="6067">
                  <c:v>6068.0</c:v>
                </c:pt>
                <c:pt idx="6068">
                  <c:v>6069.0</c:v>
                </c:pt>
                <c:pt idx="6069">
                  <c:v>6070.0</c:v>
                </c:pt>
                <c:pt idx="6070">
                  <c:v>6071.0</c:v>
                </c:pt>
                <c:pt idx="6071">
                  <c:v>6072.0</c:v>
                </c:pt>
                <c:pt idx="6072">
                  <c:v>6073.0</c:v>
                </c:pt>
                <c:pt idx="6073">
                  <c:v>6074.0</c:v>
                </c:pt>
                <c:pt idx="6074">
                  <c:v>6075.0</c:v>
                </c:pt>
                <c:pt idx="6075">
                  <c:v>6076.0</c:v>
                </c:pt>
                <c:pt idx="6076">
                  <c:v>6077.0</c:v>
                </c:pt>
                <c:pt idx="6077">
                  <c:v>6078.0</c:v>
                </c:pt>
                <c:pt idx="6078">
                  <c:v>6079.0</c:v>
                </c:pt>
                <c:pt idx="6079">
                  <c:v>6080.0</c:v>
                </c:pt>
                <c:pt idx="6080">
                  <c:v>6081.0</c:v>
                </c:pt>
                <c:pt idx="6081">
                  <c:v>6082.0</c:v>
                </c:pt>
                <c:pt idx="6082">
                  <c:v>6083.0</c:v>
                </c:pt>
                <c:pt idx="6083">
                  <c:v>6084.0</c:v>
                </c:pt>
                <c:pt idx="6084">
                  <c:v>6085.0</c:v>
                </c:pt>
                <c:pt idx="6085">
                  <c:v>6086.0</c:v>
                </c:pt>
                <c:pt idx="6086">
                  <c:v>6087.0</c:v>
                </c:pt>
                <c:pt idx="6087">
                  <c:v>6088.0</c:v>
                </c:pt>
                <c:pt idx="6088">
                  <c:v>6089.0</c:v>
                </c:pt>
                <c:pt idx="6089">
                  <c:v>6090.0</c:v>
                </c:pt>
                <c:pt idx="6090">
                  <c:v>6091.0</c:v>
                </c:pt>
                <c:pt idx="6091">
                  <c:v>6092.0</c:v>
                </c:pt>
                <c:pt idx="6092">
                  <c:v>6093.0</c:v>
                </c:pt>
                <c:pt idx="6093">
                  <c:v>6094.0</c:v>
                </c:pt>
                <c:pt idx="6094">
                  <c:v>6095.0</c:v>
                </c:pt>
                <c:pt idx="6095">
                  <c:v>6096.0</c:v>
                </c:pt>
                <c:pt idx="6096">
                  <c:v>6097.0</c:v>
                </c:pt>
                <c:pt idx="6097">
                  <c:v>6098.0</c:v>
                </c:pt>
                <c:pt idx="6098">
                  <c:v>6099.0</c:v>
                </c:pt>
                <c:pt idx="6099">
                  <c:v>6100.0</c:v>
                </c:pt>
                <c:pt idx="6100">
                  <c:v>6101.0</c:v>
                </c:pt>
                <c:pt idx="6101">
                  <c:v>6102.0</c:v>
                </c:pt>
                <c:pt idx="6102">
                  <c:v>6103.0</c:v>
                </c:pt>
                <c:pt idx="6103">
                  <c:v>6104.0</c:v>
                </c:pt>
                <c:pt idx="6104">
                  <c:v>6105.0</c:v>
                </c:pt>
                <c:pt idx="6105">
                  <c:v>6106.0</c:v>
                </c:pt>
                <c:pt idx="6106">
                  <c:v>6107.0</c:v>
                </c:pt>
                <c:pt idx="6107">
                  <c:v>6108.0</c:v>
                </c:pt>
                <c:pt idx="6108">
                  <c:v>6109.0</c:v>
                </c:pt>
                <c:pt idx="6109">
                  <c:v>6110.0</c:v>
                </c:pt>
                <c:pt idx="6110">
                  <c:v>6111.0</c:v>
                </c:pt>
                <c:pt idx="6111">
                  <c:v>6112.0</c:v>
                </c:pt>
                <c:pt idx="6112">
                  <c:v>6113.0</c:v>
                </c:pt>
                <c:pt idx="6113">
                  <c:v>6114.0</c:v>
                </c:pt>
                <c:pt idx="6114">
                  <c:v>6115.0</c:v>
                </c:pt>
                <c:pt idx="6115">
                  <c:v>6116.0</c:v>
                </c:pt>
                <c:pt idx="6116">
                  <c:v>6117.0</c:v>
                </c:pt>
                <c:pt idx="6117">
                  <c:v>6118.0</c:v>
                </c:pt>
                <c:pt idx="6118">
                  <c:v>6119.0</c:v>
                </c:pt>
                <c:pt idx="6119">
                  <c:v>6120.0</c:v>
                </c:pt>
                <c:pt idx="6120">
                  <c:v>6121.0</c:v>
                </c:pt>
                <c:pt idx="6121">
                  <c:v>6122.0</c:v>
                </c:pt>
                <c:pt idx="6122">
                  <c:v>6123.0</c:v>
                </c:pt>
                <c:pt idx="6123">
                  <c:v>6124.0</c:v>
                </c:pt>
                <c:pt idx="6124">
                  <c:v>6125.0</c:v>
                </c:pt>
                <c:pt idx="6125">
                  <c:v>6126.0</c:v>
                </c:pt>
                <c:pt idx="6126">
                  <c:v>6127.0</c:v>
                </c:pt>
                <c:pt idx="6127">
                  <c:v>6128.0</c:v>
                </c:pt>
                <c:pt idx="6128">
                  <c:v>6129.0</c:v>
                </c:pt>
                <c:pt idx="6129">
                  <c:v>6130.0</c:v>
                </c:pt>
                <c:pt idx="6130">
                  <c:v>6131.0</c:v>
                </c:pt>
                <c:pt idx="6131">
                  <c:v>6132.0</c:v>
                </c:pt>
                <c:pt idx="6132">
                  <c:v>6133.0</c:v>
                </c:pt>
                <c:pt idx="6133">
                  <c:v>6134.0</c:v>
                </c:pt>
                <c:pt idx="6134">
                  <c:v>6135.0</c:v>
                </c:pt>
                <c:pt idx="6135">
                  <c:v>6136.0</c:v>
                </c:pt>
                <c:pt idx="6136">
                  <c:v>6137.0</c:v>
                </c:pt>
                <c:pt idx="6137">
                  <c:v>6138.0</c:v>
                </c:pt>
                <c:pt idx="6138">
                  <c:v>6139.0</c:v>
                </c:pt>
                <c:pt idx="6139">
                  <c:v>6140.0</c:v>
                </c:pt>
                <c:pt idx="6140">
                  <c:v>6141.0</c:v>
                </c:pt>
                <c:pt idx="6141">
                  <c:v>6142.0</c:v>
                </c:pt>
                <c:pt idx="6142">
                  <c:v>6143.0</c:v>
                </c:pt>
                <c:pt idx="6143">
                  <c:v>6144.0</c:v>
                </c:pt>
                <c:pt idx="6144">
                  <c:v>6145.0</c:v>
                </c:pt>
                <c:pt idx="6145">
                  <c:v>6146.0</c:v>
                </c:pt>
                <c:pt idx="6146">
                  <c:v>6147.0</c:v>
                </c:pt>
                <c:pt idx="6147">
                  <c:v>6148.0</c:v>
                </c:pt>
                <c:pt idx="6148">
                  <c:v>6149.0</c:v>
                </c:pt>
                <c:pt idx="6149">
                  <c:v>6150.0</c:v>
                </c:pt>
                <c:pt idx="6150">
                  <c:v>6151.0</c:v>
                </c:pt>
                <c:pt idx="6151">
                  <c:v>6152.0</c:v>
                </c:pt>
                <c:pt idx="6152">
                  <c:v>6153.0</c:v>
                </c:pt>
                <c:pt idx="6153">
                  <c:v>6154.0</c:v>
                </c:pt>
                <c:pt idx="6154">
                  <c:v>6155.0</c:v>
                </c:pt>
                <c:pt idx="6155">
                  <c:v>6156.0</c:v>
                </c:pt>
                <c:pt idx="6156">
                  <c:v>6157.0</c:v>
                </c:pt>
                <c:pt idx="6157">
                  <c:v>6158.0</c:v>
                </c:pt>
                <c:pt idx="6158">
                  <c:v>6159.0</c:v>
                </c:pt>
                <c:pt idx="6159">
                  <c:v>6160.0</c:v>
                </c:pt>
                <c:pt idx="6160">
                  <c:v>6161.0</c:v>
                </c:pt>
                <c:pt idx="6161">
                  <c:v>6162.0</c:v>
                </c:pt>
                <c:pt idx="6162">
                  <c:v>6163.0</c:v>
                </c:pt>
                <c:pt idx="6163">
                  <c:v>6164.0</c:v>
                </c:pt>
                <c:pt idx="6164">
                  <c:v>6165.0</c:v>
                </c:pt>
                <c:pt idx="6165">
                  <c:v>6166.0</c:v>
                </c:pt>
                <c:pt idx="6166">
                  <c:v>6167.0</c:v>
                </c:pt>
                <c:pt idx="6167">
                  <c:v>6168.0</c:v>
                </c:pt>
                <c:pt idx="6168">
                  <c:v>6169.0</c:v>
                </c:pt>
                <c:pt idx="6169">
                  <c:v>6170.0</c:v>
                </c:pt>
                <c:pt idx="6170">
                  <c:v>6171.0</c:v>
                </c:pt>
                <c:pt idx="6171">
                  <c:v>6172.0</c:v>
                </c:pt>
                <c:pt idx="6172">
                  <c:v>6173.0</c:v>
                </c:pt>
                <c:pt idx="6173">
                  <c:v>6174.0</c:v>
                </c:pt>
                <c:pt idx="6174">
                  <c:v>6175.0</c:v>
                </c:pt>
                <c:pt idx="6175">
                  <c:v>6176.0</c:v>
                </c:pt>
                <c:pt idx="6176">
                  <c:v>6177.0</c:v>
                </c:pt>
                <c:pt idx="6177">
                  <c:v>6178.0</c:v>
                </c:pt>
                <c:pt idx="6178">
                  <c:v>6179.0</c:v>
                </c:pt>
                <c:pt idx="6179">
                  <c:v>6180.0</c:v>
                </c:pt>
                <c:pt idx="6180">
                  <c:v>6181.0</c:v>
                </c:pt>
                <c:pt idx="6181">
                  <c:v>6182.0</c:v>
                </c:pt>
                <c:pt idx="6182">
                  <c:v>6183.0</c:v>
                </c:pt>
                <c:pt idx="6183">
                  <c:v>6184.0</c:v>
                </c:pt>
                <c:pt idx="6184">
                  <c:v>6185.0</c:v>
                </c:pt>
                <c:pt idx="6185">
                  <c:v>6186.0</c:v>
                </c:pt>
                <c:pt idx="6186">
                  <c:v>6187.0</c:v>
                </c:pt>
                <c:pt idx="6187">
                  <c:v>6188.0</c:v>
                </c:pt>
                <c:pt idx="6188">
                  <c:v>6189.0</c:v>
                </c:pt>
                <c:pt idx="6189">
                  <c:v>6190.0</c:v>
                </c:pt>
                <c:pt idx="6190">
                  <c:v>6191.0</c:v>
                </c:pt>
                <c:pt idx="6191">
                  <c:v>6192.0</c:v>
                </c:pt>
                <c:pt idx="6192">
                  <c:v>6193.0</c:v>
                </c:pt>
                <c:pt idx="6193">
                  <c:v>6194.0</c:v>
                </c:pt>
                <c:pt idx="6194">
                  <c:v>6195.0</c:v>
                </c:pt>
                <c:pt idx="6195">
                  <c:v>6196.0</c:v>
                </c:pt>
                <c:pt idx="6196">
                  <c:v>6197.0</c:v>
                </c:pt>
                <c:pt idx="6197">
                  <c:v>6198.0</c:v>
                </c:pt>
                <c:pt idx="6198">
                  <c:v>6199.0</c:v>
                </c:pt>
                <c:pt idx="6199">
                  <c:v>6200.0</c:v>
                </c:pt>
                <c:pt idx="6200">
                  <c:v>6201.0</c:v>
                </c:pt>
                <c:pt idx="6201">
                  <c:v>6202.0</c:v>
                </c:pt>
                <c:pt idx="6202">
                  <c:v>6203.0</c:v>
                </c:pt>
                <c:pt idx="6203">
                  <c:v>6204.0</c:v>
                </c:pt>
                <c:pt idx="6204">
                  <c:v>6205.0</c:v>
                </c:pt>
                <c:pt idx="6205">
                  <c:v>6206.0</c:v>
                </c:pt>
                <c:pt idx="6206">
                  <c:v>6207.0</c:v>
                </c:pt>
                <c:pt idx="6207">
                  <c:v>6208.0</c:v>
                </c:pt>
                <c:pt idx="6208">
                  <c:v>6209.0</c:v>
                </c:pt>
                <c:pt idx="6209">
                  <c:v>6210.0</c:v>
                </c:pt>
                <c:pt idx="6210">
                  <c:v>6211.0</c:v>
                </c:pt>
                <c:pt idx="6211">
                  <c:v>6212.0</c:v>
                </c:pt>
                <c:pt idx="6212">
                  <c:v>6213.0</c:v>
                </c:pt>
                <c:pt idx="6213">
                  <c:v>6214.0</c:v>
                </c:pt>
                <c:pt idx="6214">
                  <c:v>6215.0</c:v>
                </c:pt>
                <c:pt idx="6215">
                  <c:v>6216.0</c:v>
                </c:pt>
                <c:pt idx="6216">
                  <c:v>6217.0</c:v>
                </c:pt>
                <c:pt idx="6217">
                  <c:v>6218.0</c:v>
                </c:pt>
                <c:pt idx="6218">
                  <c:v>6219.0</c:v>
                </c:pt>
                <c:pt idx="6219">
                  <c:v>6220.0</c:v>
                </c:pt>
                <c:pt idx="6220">
                  <c:v>6221.0</c:v>
                </c:pt>
                <c:pt idx="6221">
                  <c:v>6222.0</c:v>
                </c:pt>
                <c:pt idx="6222">
                  <c:v>6223.0</c:v>
                </c:pt>
                <c:pt idx="6223">
                  <c:v>6224.0</c:v>
                </c:pt>
                <c:pt idx="6224">
                  <c:v>6225.0</c:v>
                </c:pt>
                <c:pt idx="6225">
                  <c:v>6226.0</c:v>
                </c:pt>
                <c:pt idx="6226">
                  <c:v>6227.0</c:v>
                </c:pt>
                <c:pt idx="6227">
                  <c:v>6228.0</c:v>
                </c:pt>
                <c:pt idx="6228">
                  <c:v>6229.0</c:v>
                </c:pt>
                <c:pt idx="6229">
                  <c:v>6230.0</c:v>
                </c:pt>
                <c:pt idx="6230">
                  <c:v>6231.0</c:v>
                </c:pt>
                <c:pt idx="6231">
                  <c:v>6232.0</c:v>
                </c:pt>
                <c:pt idx="6232">
                  <c:v>6233.0</c:v>
                </c:pt>
                <c:pt idx="6233">
                  <c:v>6234.0</c:v>
                </c:pt>
                <c:pt idx="6234">
                  <c:v>6235.0</c:v>
                </c:pt>
                <c:pt idx="6235">
                  <c:v>6236.0</c:v>
                </c:pt>
                <c:pt idx="6236">
                  <c:v>6237.0</c:v>
                </c:pt>
                <c:pt idx="6237">
                  <c:v>6238.0</c:v>
                </c:pt>
                <c:pt idx="6238">
                  <c:v>6239.0</c:v>
                </c:pt>
                <c:pt idx="6239">
                  <c:v>6240.0</c:v>
                </c:pt>
                <c:pt idx="6240">
                  <c:v>6241.0</c:v>
                </c:pt>
                <c:pt idx="6241">
                  <c:v>6242.0</c:v>
                </c:pt>
                <c:pt idx="6242">
                  <c:v>6243.0</c:v>
                </c:pt>
                <c:pt idx="6243">
                  <c:v>6244.0</c:v>
                </c:pt>
                <c:pt idx="6244">
                  <c:v>6245.0</c:v>
                </c:pt>
                <c:pt idx="6245">
                  <c:v>6246.0</c:v>
                </c:pt>
                <c:pt idx="6246">
                  <c:v>6247.0</c:v>
                </c:pt>
                <c:pt idx="6247">
                  <c:v>6248.0</c:v>
                </c:pt>
                <c:pt idx="6248">
                  <c:v>6249.0</c:v>
                </c:pt>
                <c:pt idx="6249">
                  <c:v>6250.0</c:v>
                </c:pt>
                <c:pt idx="6250">
                  <c:v>6251.0</c:v>
                </c:pt>
                <c:pt idx="6251">
                  <c:v>6252.0</c:v>
                </c:pt>
                <c:pt idx="6252">
                  <c:v>6253.0</c:v>
                </c:pt>
                <c:pt idx="6253">
                  <c:v>6254.0</c:v>
                </c:pt>
                <c:pt idx="6254">
                  <c:v>6255.0</c:v>
                </c:pt>
                <c:pt idx="6255">
                  <c:v>6256.0</c:v>
                </c:pt>
                <c:pt idx="6256">
                  <c:v>6257.0</c:v>
                </c:pt>
                <c:pt idx="6257">
                  <c:v>6258.0</c:v>
                </c:pt>
                <c:pt idx="6258">
                  <c:v>6259.0</c:v>
                </c:pt>
                <c:pt idx="6259">
                  <c:v>6260.0</c:v>
                </c:pt>
                <c:pt idx="6260">
                  <c:v>6261.0</c:v>
                </c:pt>
                <c:pt idx="6261">
                  <c:v>6262.0</c:v>
                </c:pt>
                <c:pt idx="6262">
                  <c:v>6263.0</c:v>
                </c:pt>
                <c:pt idx="6263">
                  <c:v>6264.0</c:v>
                </c:pt>
                <c:pt idx="6264">
                  <c:v>6265.0</c:v>
                </c:pt>
                <c:pt idx="6265">
                  <c:v>6266.0</c:v>
                </c:pt>
                <c:pt idx="6266">
                  <c:v>6267.0</c:v>
                </c:pt>
                <c:pt idx="6267">
                  <c:v>6268.0</c:v>
                </c:pt>
                <c:pt idx="6268">
                  <c:v>6269.0</c:v>
                </c:pt>
                <c:pt idx="6269">
                  <c:v>6270.0</c:v>
                </c:pt>
                <c:pt idx="6270">
                  <c:v>6271.0</c:v>
                </c:pt>
                <c:pt idx="6271">
                  <c:v>6272.0</c:v>
                </c:pt>
                <c:pt idx="6272">
                  <c:v>6273.0</c:v>
                </c:pt>
                <c:pt idx="6273">
                  <c:v>6274.0</c:v>
                </c:pt>
                <c:pt idx="6274">
                  <c:v>6275.0</c:v>
                </c:pt>
                <c:pt idx="6275">
                  <c:v>6276.0</c:v>
                </c:pt>
                <c:pt idx="6276">
                  <c:v>6277.0</c:v>
                </c:pt>
                <c:pt idx="6277">
                  <c:v>6278.0</c:v>
                </c:pt>
                <c:pt idx="6278">
                  <c:v>6279.0</c:v>
                </c:pt>
                <c:pt idx="6279">
                  <c:v>6280.0</c:v>
                </c:pt>
                <c:pt idx="6280">
                  <c:v>6281.0</c:v>
                </c:pt>
                <c:pt idx="6281">
                  <c:v>6282.0</c:v>
                </c:pt>
                <c:pt idx="6282">
                  <c:v>6283.0</c:v>
                </c:pt>
                <c:pt idx="6283">
                  <c:v>6284.0</c:v>
                </c:pt>
                <c:pt idx="6284">
                  <c:v>6285.0</c:v>
                </c:pt>
                <c:pt idx="6285">
                  <c:v>6286.0</c:v>
                </c:pt>
                <c:pt idx="6286">
                  <c:v>6287.0</c:v>
                </c:pt>
                <c:pt idx="6287">
                  <c:v>6288.0</c:v>
                </c:pt>
                <c:pt idx="6288">
                  <c:v>6289.0</c:v>
                </c:pt>
                <c:pt idx="6289">
                  <c:v>6290.0</c:v>
                </c:pt>
                <c:pt idx="6290">
                  <c:v>6291.0</c:v>
                </c:pt>
                <c:pt idx="6291">
                  <c:v>6292.0</c:v>
                </c:pt>
                <c:pt idx="6292">
                  <c:v>6293.0</c:v>
                </c:pt>
                <c:pt idx="6293">
                  <c:v>6294.0</c:v>
                </c:pt>
                <c:pt idx="6294">
                  <c:v>6295.0</c:v>
                </c:pt>
                <c:pt idx="6295">
                  <c:v>6296.0</c:v>
                </c:pt>
                <c:pt idx="6296">
                  <c:v>6297.0</c:v>
                </c:pt>
                <c:pt idx="6297">
                  <c:v>6298.0</c:v>
                </c:pt>
                <c:pt idx="6298">
                  <c:v>6299.0</c:v>
                </c:pt>
                <c:pt idx="6299">
                  <c:v>6300.0</c:v>
                </c:pt>
                <c:pt idx="6300">
                  <c:v>6301.0</c:v>
                </c:pt>
                <c:pt idx="6301">
                  <c:v>6302.0</c:v>
                </c:pt>
                <c:pt idx="6302">
                  <c:v>6303.0</c:v>
                </c:pt>
                <c:pt idx="6303">
                  <c:v>6304.0</c:v>
                </c:pt>
                <c:pt idx="6304">
                  <c:v>6305.0</c:v>
                </c:pt>
                <c:pt idx="6305">
                  <c:v>6306.0</c:v>
                </c:pt>
                <c:pt idx="6306">
                  <c:v>6307.0</c:v>
                </c:pt>
                <c:pt idx="6307">
                  <c:v>6308.0</c:v>
                </c:pt>
                <c:pt idx="6308">
                  <c:v>6309.0</c:v>
                </c:pt>
                <c:pt idx="6309">
                  <c:v>6310.0</c:v>
                </c:pt>
                <c:pt idx="6310">
                  <c:v>6311.0</c:v>
                </c:pt>
                <c:pt idx="6311">
                  <c:v>6312.0</c:v>
                </c:pt>
                <c:pt idx="6312">
                  <c:v>6313.0</c:v>
                </c:pt>
                <c:pt idx="6313">
                  <c:v>6314.0</c:v>
                </c:pt>
                <c:pt idx="6314">
                  <c:v>6315.0</c:v>
                </c:pt>
                <c:pt idx="6315">
                  <c:v>6316.0</c:v>
                </c:pt>
                <c:pt idx="6316">
                  <c:v>6317.0</c:v>
                </c:pt>
                <c:pt idx="6317">
                  <c:v>6318.0</c:v>
                </c:pt>
                <c:pt idx="6318">
                  <c:v>6319.0</c:v>
                </c:pt>
                <c:pt idx="6319">
                  <c:v>6320.0</c:v>
                </c:pt>
                <c:pt idx="6320">
                  <c:v>6321.0</c:v>
                </c:pt>
                <c:pt idx="6321">
                  <c:v>6322.0</c:v>
                </c:pt>
                <c:pt idx="6322">
                  <c:v>6323.0</c:v>
                </c:pt>
                <c:pt idx="6323">
                  <c:v>6324.0</c:v>
                </c:pt>
                <c:pt idx="6324">
                  <c:v>6325.0</c:v>
                </c:pt>
                <c:pt idx="6325">
                  <c:v>6326.0</c:v>
                </c:pt>
                <c:pt idx="6326">
                  <c:v>6327.0</c:v>
                </c:pt>
                <c:pt idx="6327">
                  <c:v>6328.0</c:v>
                </c:pt>
                <c:pt idx="6328">
                  <c:v>6329.0</c:v>
                </c:pt>
                <c:pt idx="6329">
                  <c:v>6330.0</c:v>
                </c:pt>
                <c:pt idx="6330">
                  <c:v>6331.0</c:v>
                </c:pt>
                <c:pt idx="6331">
                  <c:v>6332.0</c:v>
                </c:pt>
                <c:pt idx="6332">
                  <c:v>6333.0</c:v>
                </c:pt>
                <c:pt idx="6333">
                  <c:v>6334.0</c:v>
                </c:pt>
                <c:pt idx="6334">
                  <c:v>6335.0</c:v>
                </c:pt>
                <c:pt idx="6335">
                  <c:v>6336.0</c:v>
                </c:pt>
                <c:pt idx="6336">
                  <c:v>6337.0</c:v>
                </c:pt>
                <c:pt idx="6337">
                  <c:v>6338.0</c:v>
                </c:pt>
                <c:pt idx="6338">
                  <c:v>6339.0</c:v>
                </c:pt>
                <c:pt idx="6339">
                  <c:v>6340.0</c:v>
                </c:pt>
                <c:pt idx="6340">
                  <c:v>6341.0</c:v>
                </c:pt>
                <c:pt idx="6341">
                  <c:v>6342.0</c:v>
                </c:pt>
                <c:pt idx="6342">
                  <c:v>6343.0</c:v>
                </c:pt>
                <c:pt idx="6343">
                  <c:v>6344.0</c:v>
                </c:pt>
                <c:pt idx="6344">
                  <c:v>6345.0</c:v>
                </c:pt>
                <c:pt idx="6345">
                  <c:v>6346.0</c:v>
                </c:pt>
                <c:pt idx="6346">
                  <c:v>6347.0</c:v>
                </c:pt>
                <c:pt idx="6347">
                  <c:v>6348.0</c:v>
                </c:pt>
                <c:pt idx="6348">
                  <c:v>6349.0</c:v>
                </c:pt>
                <c:pt idx="6349">
                  <c:v>6350.0</c:v>
                </c:pt>
                <c:pt idx="6350">
                  <c:v>6351.0</c:v>
                </c:pt>
                <c:pt idx="6351">
                  <c:v>6352.0</c:v>
                </c:pt>
                <c:pt idx="6352">
                  <c:v>6353.0</c:v>
                </c:pt>
                <c:pt idx="6353">
                  <c:v>6354.0</c:v>
                </c:pt>
                <c:pt idx="6354">
                  <c:v>6355.0</c:v>
                </c:pt>
                <c:pt idx="6355">
                  <c:v>6356.0</c:v>
                </c:pt>
                <c:pt idx="6356">
                  <c:v>6357.0</c:v>
                </c:pt>
                <c:pt idx="6357">
                  <c:v>6358.0</c:v>
                </c:pt>
                <c:pt idx="6358">
                  <c:v>6359.0</c:v>
                </c:pt>
                <c:pt idx="6359">
                  <c:v>6360.0</c:v>
                </c:pt>
                <c:pt idx="6360">
                  <c:v>6361.0</c:v>
                </c:pt>
                <c:pt idx="6361">
                  <c:v>6362.0</c:v>
                </c:pt>
                <c:pt idx="6362">
                  <c:v>6363.0</c:v>
                </c:pt>
                <c:pt idx="6363">
                  <c:v>6364.0</c:v>
                </c:pt>
                <c:pt idx="6364">
                  <c:v>6365.0</c:v>
                </c:pt>
                <c:pt idx="6365">
                  <c:v>6366.0</c:v>
                </c:pt>
                <c:pt idx="6366">
                  <c:v>6367.0</c:v>
                </c:pt>
                <c:pt idx="6367">
                  <c:v>6368.0</c:v>
                </c:pt>
                <c:pt idx="6368">
                  <c:v>6369.0</c:v>
                </c:pt>
                <c:pt idx="6369">
                  <c:v>6370.0</c:v>
                </c:pt>
                <c:pt idx="6370">
                  <c:v>6371.0</c:v>
                </c:pt>
                <c:pt idx="6371">
                  <c:v>6372.0</c:v>
                </c:pt>
                <c:pt idx="6372">
                  <c:v>6373.0</c:v>
                </c:pt>
                <c:pt idx="6373">
                  <c:v>6374.0</c:v>
                </c:pt>
                <c:pt idx="6374">
                  <c:v>6375.0</c:v>
                </c:pt>
                <c:pt idx="6375">
                  <c:v>6376.0</c:v>
                </c:pt>
                <c:pt idx="6376">
                  <c:v>6377.0</c:v>
                </c:pt>
                <c:pt idx="6377">
                  <c:v>6378.0</c:v>
                </c:pt>
                <c:pt idx="6378">
                  <c:v>6379.0</c:v>
                </c:pt>
                <c:pt idx="6379">
                  <c:v>6380.0</c:v>
                </c:pt>
                <c:pt idx="6380">
                  <c:v>6381.0</c:v>
                </c:pt>
                <c:pt idx="6381">
                  <c:v>6382.0</c:v>
                </c:pt>
                <c:pt idx="6382">
                  <c:v>6383.0</c:v>
                </c:pt>
                <c:pt idx="6383">
                  <c:v>6384.0</c:v>
                </c:pt>
                <c:pt idx="6384">
                  <c:v>6385.0</c:v>
                </c:pt>
                <c:pt idx="6385">
                  <c:v>6386.0</c:v>
                </c:pt>
                <c:pt idx="6386">
                  <c:v>6387.0</c:v>
                </c:pt>
                <c:pt idx="6387">
                  <c:v>6388.0</c:v>
                </c:pt>
                <c:pt idx="6388">
                  <c:v>6389.0</c:v>
                </c:pt>
                <c:pt idx="6389">
                  <c:v>6390.0</c:v>
                </c:pt>
                <c:pt idx="6390">
                  <c:v>6391.0</c:v>
                </c:pt>
                <c:pt idx="6391">
                  <c:v>6392.0</c:v>
                </c:pt>
                <c:pt idx="6392">
                  <c:v>6393.0</c:v>
                </c:pt>
                <c:pt idx="6393">
                  <c:v>6394.0</c:v>
                </c:pt>
                <c:pt idx="6394">
                  <c:v>6395.0</c:v>
                </c:pt>
                <c:pt idx="6395">
                  <c:v>6396.0</c:v>
                </c:pt>
                <c:pt idx="6396">
                  <c:v>6397.0</c:v>
                </c:pt>
                <c:pt idx="6397">
                  <c:v>6398.0</c:v>
                </c:pt>
                <c:pt idx="6398">
                  <c:v>6399.0</c:v>
                </c:pt>
                <c:pt idx="6399">
                  <c:v>6400.0</c:v>
                </c:pt>
                <c:pt idx="6400">
                  <c:v>6401.0</c:v>
                </c:pt>
                <c:pt idx="6401">
                  <c:v>6402.0</c:v>
                </c:pt>
                <c:pt idx="6402">
                  <c:v>6403.0</c:v>
                </c:pt>
                <c:pt idx="6403">
                  <c:v>6404.0</c:v>
                </c:pt>
                <c:pt idx="6404">
                  <c:v>6405.0</c:v>
                </c:pt>
                <c:pt idx="6405">
                  <c:v>6406.0</c:v>
                </c:pt>
                <c:pt idx="6406">
                  <c:v>6407.0</c:v>
                </c:pt>
                <c:pt idx="6407">
                  <c:v>6408.0</c:v>
                </c:pt>
                <c:pt idx="6408">
                  <c:v>6409.0</c:v>
                </c:pt>
                <c:pt idx="6409">
                  <c:v>6410.0</c:v>
                </c:pt>
                <c:pt idx="6410">
                  <c:v>6411.0</c:v>
                </c:pt>
                <c:pt idx="6411">
                  <c:v>6412.0</c:v>
                </c:pt>
                <c:pt idx="6412">
                  <c:v>6413.0</c:v>
                </c:pt>
                <c:pt idx="6413">
                  <c:v>6414.0</c:v>
                </c:pt>
                <c:pt idx="6414">
                  <c:v>6415.0</c:v>
                </c:pt>
                <c:pt idx="6415">
                  <c:v>6416.0</c:v>
                </c:pt>
                <c:pt idx="6416">
                  <c:v>6417.0</c:v>
                </c:pt>
                <c:pt idx="6417">
                  <c:v>6418.0</c:v>
                </c:pt>
                <c:pt idx="6418">
                  <c:v>6419.0</c:v>
                </c:pt>
                <c:pt idx="6419">
                  <c:v>6420.0</c:v>
                </c:pt>
                <c:pt idx="6420">
                  <c:v>6421.0</c:v>
                </c:pt>
                <c:pt idx="6421">
                  <c:v>6422.0</c:v>
                </c:pt>
                <c:pt idx="6422">
                  <c:v>6423.0</c:v>
                </c:pt>
                <c:pt idx="6423">
                  <c:v>6424.0</c:v>
                </c:pt>
                <c:pt idx="6424">
                  <c:v>6425.0</c:v>
                </c:pt>
                <c:pt idx="6425">
                  <c:v>6426.0</c:v>
                </c:pt>
                <c:pt idx="6426">
                  <c:v>6427.0</c:v>
                </c:pt>
                <c:pt idx="6427">
                  <c:v>6428.0</c:v>
                </c:pt>
                <c:pt idx="6428">
                  <c:v>6429.0</c:v>
                </c:pt>
                <c:pt idx="6429">
                  <c:v>6430.0</c:v>
                </c:pt>
                <c:pt idx="6430">
                  <c:v>6431.0</c:v>
                </c:pt>
                <c:pt idx="6431">
                  <c:v>6432.0</c:v>
                </c:pt>
                <c:pt idx="6432">
                  <c:v>6433.0</c:v>
                </c:pt>
                <c:pt idx="6433">
                  <c:v>6434.0</c:v>
                </c:pt>
                <c:pt idx="6434">
                  <c:v>6435.0</c:v>
                </c:pt>
                <c:pt idx="6435">
                  <c:v>6436.0</c:v>
                </c:pt>
                <c:pt idx="6436">
                  <c:v>6437.0</c:v>
                </c:pt>
                <c:pt idx="6437">
                  <c:v>6438.0</c:v>
                </c:pt>
                <c:pt idx="6438">
                  <c:v>6439.0</c:v>
                </c:pt>
                <c:pt idx="6439">
                  <c:v>6440.0</c:v>
                </c:pt>
                <c:pt idx="6440">
                  <c:v>6441.0</c:v>
                </c:pt>
                <c:pt idx="6441">
                  <c:v>6442.0</c:v>
                </c:pt>
                <c:pt idx="6442">
                  <c:v>6443.0</c:v>
                </c:pt>
                <c:pt idx="6443">
                  <c:v>6444.0</c:v>
                </c:pt>
                <c:pt idx="6444">
                  <c:v>6445.0</c:v>
                </c:pt>
                <c:pt idx="6445">
                  <c:v>6446.0</c:v>
                </c:pt>
                <c:pt idx="6446">
                  <c:v>6447.0</c:v>
                </c:pt>
                <c:pt idx="6447">
                  <c:v>6448.0</c:v>
                </c:pt>
                <c:pt idx="6448">
                  <c:v>6449.0</c:v>
                </c:pt>
                <c:pt idx="6449">
                  <c:v>6450.0</c:v>
                </c:pt>
                <c:pt idx="6450">
                  <c:v>6451.0</c:v>
                </c:pt>
                <c:pt idx="6451">
                  <c:v>6452.0</c:v>
                </c:pt>
                <c:pt idx="6452">
                  <c:v>6453.0</c:v>
                </c:pt>
                <c:pt idx="6453">
                  <c:v>6454.0</c:v>
                </c:pt>
                <c:pt idx="6454">
                  <c:v>6455.0</c:v>
                </c:pt>
                <c:pt idx="6455">
                  <c:v>6456.0</c:v>
                </c:pt>
                <c:pt idx="6456">
                  <c:v>6457.0</c:v>
                </c:pt>
                <c:pt idx="6457">
                  <c:v>6458.0</c:v>
                </c:pt>
                <c:pt idx="6458">
                  <c:v>6459.0</c:v>
                </c:pt>
                <c:pt idx="6459">
                  <c:v>6460.0</c:v>
                </c:pt>
                <c:pt idx="6460">
                  <c:v>6461.0</c:v>
                </c:pt>
                <c:pt idx="6461">
                  <c:v>6462.0</c:v>
                </c:pt>
                <c:pt idx="6462">
                  <c:v>6463.0</c:v>
                </c:pt>
                <c:pt idx="6463">
                  <c:v>6464.0</c:v>
                </c:pt>
                <c:pt idx="6464">
                  <c:v>6465.0</c:v>
                </c:pt>
                <c:pt idx="6465">
                  <c:v>6466.0</c:v>
                </c:pt>
                <c:pt idx="6466">
                  <c:v>6467.0</c:v>
                </c:pt>
                <c:pt idx="6467">
                  <c:v>6468.0</c:v>
                </c:pt>
                <c:pt idx="6468">
                  <c:v>6469.0</c:v>
                </c:pt>
                <c:pt idx="6469">
                  <c:v>6470.0</c:v>
                </c:pt>
                <c:pt idx="6470">
                  <c:v>6471.0</c:v>
                </c:pt>
                <c:pt idx="6471">
                  <c:v>6472.0</c:v>
                </c:pt>
                <c:pt idx="6472">
                  <c:v>6473.0</c:v>
                </c:pt>
                <c:pt idx="6473">
                  <c:v>6474.0</c:v>
                </c:pt>
                <c:pt idx="6474">
                  <c:v>6475.0</c:v>
                </c:pt>
                <c:pt idx="6475">
                  <c:v>6476.0</c:v>
                </c:pt>
                <c:pt idx="6476">
                  <c:v>6477.0</c:v>
                </c:pt>
                <c:pt idx="6477">
                  <c:v>6478.0</c:v>
                </c:pt>
                <c:pt idx="6478">
                  <c:v>6479.0</c:v>
                </c:pt>
                <c:pt idx="6479">
                  <c:v>6480.0</c:v>
                </c:pt>
                <c:pt idx="6480">
                  <c:v>6481.0</c:v>
                </c:pt>
                <c:pt idx="6481">
                  <c:v>6482.0</c:v>
                </c:pt>
                <c:pt idx="6482">
                  <c:v>6483.0</c:v>
                </c:pt>
                <c:pt idx="6483">
                  <c:v>6484.0</c:v>
                </c:pt>
                <c:pt idx="6484">
                  <c:v>6485.0</c:v>
                </c:pt>
                <c:pt idx="6485">
                  <c:v>6486.0</c:v>
                </c:pt>
                <c:pt idx="6486">
                  <c:v>6487.0</c:v>
                </c:pt>
                <c:pt idx="6487">
                  <c:v>6488.0</c:v>
                </c:pt>
                <c:pt idx="6488">
                  <c:v>6489.0</c:v>
                </c:pt>
                <c:pt idx="6489">
                  <c:v>6490.0</c:v>
                </c:pt>
                <c:pt idx="6490">
                  <c:v>6491.0</c:v>
                </c:pt>
                <c:pt idx="6491">
                  <c:v>6492.0</c:v>
                </c:pt>
                <c:pt idx="6492">
                  <c:v>6493.0</c:v>
                </c:pt>
                <c:pt idx="6493">
                  <c:v>6494.0</c:v>
                </c:pt>
                <c:pt idx="6494">
                  <c:v>6495.0</c:v>
                </c:pt>
                <c:pt idx="6495">
                  <c:v>6496.0</c:v>
                </c:pt>
                <c:pt idx="6496">
                  <c:v>6497.0</c:v>
                </c:pt>
                <c:pt idx="6497">
                  <c:v>6498.0</c:v>
                </c:pt>
                <c:pt idx="6498">
                  <c:v>6499.0</c:v>
                </c:pt>
                <c:pt idx="6499">
                  <c:v>6500.0</c:v>
                </c:pt>
                <c:pt idx="6500">
                  <c:v>6501.0</c:v>
                </c:pt>
                <c:pt idx="6501">
                  <c:v>6502.0</c:v>
                </c:pt>
                <c:pt idx="6502">
                  <c:v>6503.0</c:v>
                </c:pt>
                <c:pt idx="6503">
                  <c:v>6504.0</c:v>
                </c:pt>
                <c:pt idx="6504">
                  <c:v>6505.0</c:v>
                </c:pt>
                <c:pt idx="6505">
                  <c:v>6506.0</c:v>
                </c:pt>
                <c:pt idx="6506">
                  <c:v>6507.0</c:v>
                </c:pt>
                <c:pt idx="6507">
                  <c:v>6508.0</c:v>
                </c:pt>
                <c:pt idx="6508">
                  <c:v>6509.0</c:v>
                </c:pt>
                <c:pt idx="6509">
                  <c:v>6510.0</c:v>
                </c:pt>
                <c:pt idx="6510">
                  <c:v>6511.0</c:v>
                </c:pt>
                <c:pt idx="6511">
                  <c:v>6512.0</c:v>
                </c:pt>
                <c:pt idx="6512">
                  <c:v>6513.0</c:v>
                </c:pt>
                <c:pt idx="6513">
                  <c:v>6514.0</c:v>
                </c:pt>
                <c:pt idx="6514">
                  <c:v>6515.0</c:v>
                </c:pt>
                <c:pt idx="6515">
                  <c:v>6516.0</c:v>
                </c:pt>
                <c:pt idx="6516">
                  <c:v>6517.0</c:v>
                </c:pt>
                <c:pt idx="6517">
                  <c:v>6518.0</c:v>
                </c:pt>
                <c:pt idx="6518">
                  <c:v>6519.0</c:v>
                </c:pt>
                <c:pt idx="6519">
                  <c:v>6520.0</c:v>
                </c:pt>
                <c:pt idx="6520">
                  <c:v>6521.0</c:v>
                </c:pt>
                <c:pt idx="6521">
                  <c:v>6522.0</c:v>
                </c:pt>
                <c:pt idx="6522">
                  <c:v>6523.0</c:v>
                </c:pt>
                <c:pt idx="6523">
                  <c:v>6524.0</c:v>
                </c:pt>
                <c:pt idx="6524">
                  <c:v>6525.0</c:v>
                </c:pt>
                <c:pt idx="6525">
                  <c:v>6526.0</c:v>
                </c:pt>
                <c:pt idx="6526">
                  <c:v>6527.0</c:v>
                </c:pt>
                <c:pt idx="6527">
                  <c:v>6528.0</c:v>
                </c:pt>
                <c:pt idx="6528">
                  <c:v>6529.0</c:v>
                </c:pt>
                <c:pt idx="6529">
                  <c:v>6530.0</c:v>
                </c:pt>
                <c:pt idx="6530">
                  <c:v>6531.0</c:v>
                </c:pt>
                <c:pt idx="6531">
                  <c:v>6532.0</c:v>
                </c:pt>
                <c:pt idx="6532">
                  <c:v>6533.0</c:v>
                </c:pt>
                <c:pt idx="6533">
                  <c:v>6534.0</c:v>
                </c:pt>
                <c:pt idx="6534">
                  <c:v>6535.0</c:v>
                </c:pt>
                <c:pt idx="6535">
                  <c:v>6536.0</c:v>
                </c:pt>
                <c:pt idx="6536">
                  <c:v>6537.0</c:v>
                </c:pt>
                <c:pt idx="6537">
                  <c:v>6538.0</c:v>
                </c:pt>
                <c:pt idx="6538">
                  <c:v>6539.0</c:v>
                </c:pt>
                <c:pt idx="6539">
                  <c:v>6540.0</c:v>
                </c:pt>
                <c:pt idx="6540">
                  <c:v>6541.0</c:v>
                </c:pt>
                <c:pt idx="6541">
                  <c:v>6542.0</c:v>
                </c:pt>
                <c:pt idx="6542">
                  <c:v>6543.0</c:v>
                </c:pt>
                <c:pt idx="6543">
                  <c:v>6544.0</c:v>
                </c:pt>
                <c:pt idx="6544">
                  <c:v>6545.0</c:v>
                </c:pt>
                <c:pt idx="6545">
                  <c:v>6546.0</c:v>
                </c:pt>
                <c:pt idx="6546">
                  <c:v>6547.0</c:v>
                </c:pt>
                <c:pt idx="6547">
                  <c:v>6548.0</c:v>
                </c:pt>
                <c:pt idx="6548">
                  <c:v>6549.0</c:v>
                </c:pt>
                <c:pt idx="6549">
                  <c:v>6550.0</c:v>
                </c:pt>
                <c:pt idx="6550">
                  <c:v>6551.0</c:v>
                </c:pt>
                <c:pt idx="6551">
                  <c:v>6552.0</c:v>
                </c:pt>
                <c:pt idx="6552">
                  <c:v>6553.0</c:v>
                </c:pt>
                <c:pt idx="6553">
                  <c:v>6554.0</c:v>
                </c:pt>
                <c:pt idx="6554">
                  <c:v>6555.0</c:v>
                </c:pt>
                <c:pt idx="6555">
                  <c:v>6556.0</c:v>
                </c:pt>
                <c:pt idx="6556">
                  <c:v>6557.0</c:v>
                </c:pt>
                <c:pt idx="6557">
                  <c:v>6558.0</c:v>
                </c:pt>
                <c:pt idx="6558">
                  <c:v>6559.0</c:v>
                </c:pt>
                <c:pt idx="6559">
                  <c:v>6560.0</c:v>
                </c:pt>
                <c:pt idx="6560">
                  <c:v>6561.0</c:v>
                </c:pt>
                <c:pt idx="6561">
                  <c:v>6562.0</c:v>
                </c:pt>
                <c:pt idx="6562">
                  <c:v>6563.0</c:v>
                </c:pt>
                <c:pt idx="6563">
                  <c:v>6564.0</c:v>
                </c:pt>
                <c:pt idx="6564">
                  <c:v>6565.0</c:v>
                </c:pt>
                <c:pt idx="6565">
                  <c:v>6566.0</c:v>
                </c:pt>
                <c:pt idx="6566">
                  <c:v>6567.0</c:v>
                </c:pt>
                <c:pt idx="6567">
                  <c:v>6568.0</c:v>
                </c:pt>
                <c:pt idx="6568">
                  <c:v>6569.0</c:v>
                </c:pt>
                <c:pt idx="6569">
                  <c:v>6570.0</c:v>
                </c:pt>
                <c:pt idx="6570">
                  <c:v>6571.0</c:v>
                </c:pt>
                <c:pt idx="6571">
                  <c:v>6572.0</c:v>
                </c:pt>
                <c:pt idx="6572">
                  <c:v>6573.0</c:v>
                </c:pt>
                <c:pt idx="6573">
                  <c:v>6574.0</c:v>
                </c:pt>
                <c:pt idx="6574">
                  <c:v>6575.0</c:v>
                </c:pt>
                <c:pt idx="6575">
                  <c:v>6576.0</c:v>
                </c:pt>
                <c:pt idx="6576">
                  <c:v>6577.0</c:v>
                </c:pt>
                <c:pt idx="6577">
                  <c:v>6578.0</c:v>
                </c:pt>
                <c:pt idx="6578">
                  <c:v>6579.0</c:v>
                </c:pt>
                <c:pt idx="6579">
                  <c:v>6580.0</c:v>
                </c:pt>
                <c:pt idx="6580">
                  <c:v>6581.0</c:v>
                </c:pt>
                <c:pt idx="6581">
                  <c:v>6582.0</c:v>
                </c:pt>
                <c:pt idx="6582">
                  <c:v>6583.0</c:v>
                </c:pt>
                <c:pt idx="6583">
                  <c:v>6584.0</c:v>
                </c:pt>
                <c:pt idx="6584">
                  <c:v>6585.0</c:v>
                </c:pt>
                <c:pt idx="6585">
                  <c:v>6586.0</c:v>
                </c:pt>
                <c:pt idx="6586">
                  <c:v>6587.0</c:v>
                </c:pt>
                <c:pt idx="6587">
                  <c:v>6588.0</c:v>
                </c:pt>
                <c:pt idx="6588">
                  <c:v>6589.0</c:v>
                </c:pt>
                <c:pt idx="6589">
                  <c:v>6590.0</c:v>
                </c:pt>
                <c:pt idx="6590">
                  <c:v>6591.0</c:v>
                </c:pt>
                <c:pt idx="6591">
                  <c:v>6592.0</c:v>
                </c:pt>
                <c:pt idx="6592">
                  <c:v>6593.0</c:v>
                </c:pt>
                <c:pt idx="6593">
                  <c:v>6594.0</c:v>
                </c:pt>
                <c:pt idx="6594">
                  <c:v>6595.0</c:v>
                </c:pt>
                <c:pt idx="6595">
                  <c:v>6596.0</c:v>
                </c:pt>
                <c:pt idx="6596">
                  <c:v>6597.0</c:v>
                </c:pt>
                <c:pt idx="6597">
                  <c:v>6598.0</c:v>
                </c:pt>
                <c:pt idx="6598">
                  <c:v>6599.0</c:v>
                </c:pt>
                <c:pt idx="6599">
                  <c:v>6600.0</c:v>
                </c:pt>
                <c:pt idx="6600">
                  <c:v>6601.0</c:v>
                </c:pt>
                <c:pt idx="6601">
                  <c:v>6602.0</c:v>
                </c:pt>
                <c:pt idx="6602">
                  <c:v>6603.0</c:v>
                </c:pt>
                <c:pt idx="6603">
                  <c:v>6604.0</c:v>
                </c:pt>
                <c:pt idx="6604">
                  <c:v>6605.0</c:v>
                </c:pt>
                <c:pt idx="6605">
                  <c:v>6606.0</c:v>
                </c:pt>
                <c:pt idx="6606">
                  <c:v>6607.0</c:v>
                </c:pt>
                <c:pt idx="6607">
                  <c:v>6608.0</c:v>
                </c:pt>
                <c:pt idx="6608">
                  <c:v>6609.0</c:v>
                </c:pt>
                <c:pt idx="6609">
                  <c:v>6610.0</c:v>
                </c:pt>
                <c:pt idx="6610">
                  <c:v>6611.0</c:v>
                </c:pt>
                <c:pt idx="6611">
                  <c:v>6612.0</c:v>
                </c:pt>
                <c:pt idx="6612">
                  <c:v>6613.0</c:v>
                </c:pt>
                <c:pt idx="6613">
                  <c:v>6614.0</c:v>
                </c:pt>
                <c:pt idx="6614">
                  <c:v>6615.0</c:v>
                </c:pt>
                <c:pt idx="6615">
                  <c:v>6616.0</c:v>
                </c:pt>
                <c:pt idx="6616">
                  <c:v>6617.0</c:v>
                </c:pt>
                <c:pt idx="6617">
                  <c:v>6618.0</c:v>
                </c:pt>
                <c:pt idx="6618">
                  <c:v>6619.0</c:v>
                </c:pt>
                <c:pt idx="6619">
                  <c:v>6620.0</c:v>
                </c:pt>
                <c:pt idx="6620">
                  <c:v>6621.0</c:v>
                </c:pt>
                <c:pt idx="6621">
                  <c:v>6622.0</c:v>
                </c:pt>
                <c:pt idx="6622">
                  <c:v>6623.0</c:v>
                </c:pt>
                <c:pt idx="6623">
                  <c:v>6624.0</c:v>
                </c:pt>
                <c:pt idx="6624">
                  <c:v>6625.0</c:v>
                </c:pt>
                <c:pt idx="6625">
                  <c:v>6626.0</c:v>
                </c:pt>
                <c:pt idx="6626">
                  <c:v>6627.0</c:v>
                </c:pt>
                <c:pt idx="6627">
                  <c:v>6628.0</c:v>
                </c:pt>
                <c:pt idx="6628">
                  <c:v>6629.0</c:v>
                </c:pt>
                <c:pt idx="6629">
                  <c:v>6630.0</c:v>
                </c:pt>
                <c:pt idx="6630">
                  <c:v>6631.0</c:v>
                </c:pt>
                <c:pt idx="6631">
                  <c:v>6632.0</c:v>
                </c:pt>
                <c:pt idx="6632">
                  <c:v>6633.0</c:v>
                </c:pt>
                <c:pt idx="6633">
                  <c:v>6634.0</c:v>
                </c:pt>
                <c:pt idx="6634">
                  <c:v>6635.0</c:v>
                </c:pt>
                <c:pt idx="6635">
                  <c:v>6636.0</c:v>
                </c:pt>
                <c:pt idx="6636">
                  <c:v>6637.0</c:v>
                </c:pt>
                <c:pt idx="6637">
                  <c:v>6638.0</c:v>
                </c:pt>
                <c:pt idx="6638">
                  <c:v>6639.0</c:v>
                </c:pt>
                <c:pt idx="6639">
                  <c:v>6640.0</c:v>
                </c:pt>
                <c:pt idx="6640">
                  <c:v>6641.0</c:v>
                </c:pt>
                <c:pt idx="6641">
                  <c:v>6642.0</c:v>
                </c:pt>
                <c:pt idx="6642">
                  <c:v>6643.0</c:v>
                </c:pt>
                <c:pt idx="6643">
                  <c:v>6644.0</c:v>
                </c:pt>
                <c:pt idx="6644">
                  <c:v>6645.0</c:v>
                </c:pt>
                <c:pt idx="6645">
                  <c:v>6646.0</c:v>
                </c:pt>
                <c:pt idx="6646">
                  <c:v>6647.0</c:v>
                </c:pt>
                <c:pt idx="6647">
                  <c:v>6648.0</c:v>
                </c:pt>
                <c:pt idx="6648">
                  <c:v>6649.0</c:v>
                </c:pt>
                <c:pt idx="6649">
                  <c:v>6650.0</c:v>
                </c:pt>
                <c:pt idx="6650">
                  <c:v>6651.0</c:v>
                </c:pt>
                <c:pt idx="6651">
                  <c:v>6652.0</c:v>
                </c:pt>
                <c:pt idx="6652">
                  <c:v>6653.0</c:v>
                </c:pt>
                <c:pt idx="6653">
                  <c:v>6654.0</c:v>
                </c:pt>
                <c:pt idx="6654">
                  <c:v>6655.0</c:v>
                </c:pt>
                <c:pt idx="6655">
                  <c:v>6656.0</c:v>
                </c:pt>
                <c:pt idx="6656">
                  <c:v>6657.0</c:v>
                </c:pt>
                <c:pt idx="6657">
                  <c:v>6658.0</c:v>
                </c:pt>
                <c:pt idx="6658">
                  <c:v>6659.0</c:v>
                </c:pt>
                <c:pt idx="6659">
                  <c:v>6660.0</c:v>
                </c:pt>
                <c:pt idx="6660">
                  <c:v>6661.0</c:v>
                </c:pt>
                <c:pt idx="6661">
                  <c:v>6662.0</c:v>
                </c:pt>
                <c:pt idx="6662">
                  <c:v>6663.0</c:v>
                </c:pt>
                <c:pt idx="6663">
                  <c:v>6664.0</c:v>
                </c:pt>
                <c:pt idx="6664">
                  <c:v>6665.0</c:v>
                </c:pt>
                <c:pt idx="6665">
                  <c:v>6666.0</c:v>
                </c:pt>
                <c:pt idx="6666">
                  <c:v>6667.0</c:v>
                </c:pt>
                <c:pt idx="6667">
                  <c:v>6668.0</c:v>
                </c:pt>
                <c:pt idx="6668">
                  <c:v>6669.0</c:v>
                </c:pt>
                <c:pt idx="6669">
                  <c:v>6670.0</c:v>
                </c:pt>
                <c:pt idx="6670">
                  <c:v>6671.0</c:v>
                </c:pt>
                <c:pt idx="6671">
                  <c:v>6672.0</c:v>
                </c:pt>
                <c:pt idx="6672">
                  <c:v>6673.0</c:v>
                </c:pt>
                <c:pt idx="6673">
                  <c:v>6674.0</c:v>
                </c:pt>
                <c:pt idx="6674">
                  <c:v>6675.0</c:v>
                </c:pt>
                <c:pt idx="6675">
                  <c:v>6676.0</c:v>
                </c:pt>
                <c:pt idx="6676">
                  <c:v>6677.0</c:v>
                </c:pt>
                <c:pt idx="6677">
                  <c:v>6678.0</c:v>
                </c:pt>
                <c:pt idx="6678">
                  <c:v>6679.0</c:v>
                </c:pt>
                <c:pt idx="6679">
                  <c:v>6680.0</c:v>
                </c:pt>
                <c:pt idx="6680">
                  <c:v>6681.0</c:v>
                </c:pt>
                <c:pt idx="6681">
                  <c:v>6682.0</c:v>
                </c:pt>
                <c:pt idx="6682">
                  <c:v>6683.0</c:v>
                </c:pt>
                <c:pt idx="6683">
                  <c:v>6684.0</c:v>
                </c:pt>
                <c:pt idx="6684">
                  <c:v>6685.0</c:v>
                </c:pt>
                <c:pt idx="6685">
                  <c:v>6686.0</c:v>
                </c:pt>
                <c:pt idx="6686">
                  <c:v>6687.0</c:v>
                </c:pt>
                <c:pt idx="6687">
                  <c:v>6688.0</c:v>
                </c:pt>
                <c:pt idx="6688">
                  <c:v>6689.0</c:v>
                </c:pt>
                <c:pt idx="6689">
                  <c:v>6690.0</c:v>
                </c:pt>
                <c:pt idx="6690">
                  <c:v>6691.0</c:v>
                </c:pt>
                <c:pt idx="6691">
                  <c:v>6692.0</c:v>
                </c:pt>
                <c:pt idx="6692">
                  <c:v>6693.0</c:v>
                </c:pt>
                <c:pt idx="6693">
                  <c:v>6694.0</c:v>
                </c:pt>
                <c:pt idx="6694">
                  <c:v>6695.0</c:v>
                </c:pt>
                <c:pt idx="6695">
                  <c:v>6696.0</c:v>
                </c:pt>
                <c:pt idx="6696">
                  <c:v>6697.0</c:v>
                </c:pt>
                <c:pt idx="6697">
                  <c:v>6698.0</c:v>
                </c:pt>
                <c:pt idx="6698">
                  <c:v>6699.0</c:v>
                </c:pt>
                <c:pt idx="6699">
                  <c:v>6700.0</c:v>
                </c:pt>
                <c:pt idx="6700">
                  <c:v>6701.0</c:v>
                </c:pt>
                <c:pt idx="6701">
                  <c:v>6702.0</c:v>
                </c:pt>
                <c:pt idx="6702">
                  <c:v>6703.0</c:v>
                </c:pt>
                <c:pt idx="6703">
                  <c:v>6704.0</c:v>
                </c:pt>
                <c:pt idx="6704">
                  <c:v>6705.0</c:v>
                </c:pt>
                <c:pt idx="6705">
                  <c:v>6706.0</c:v>
                </c:pt>
                <c:pt idx="6706">
                  <c:v>6707.0</c:v>
                </c:pt>
                <c:pt idx="6707">
                  <c:v>6708.0</c:v>
                </c:pt>
                <c:pt idx="6708">
                  <c:v>6709.0</c:v>
                </c:pt>
                <c:pt idx="6709">
                  <c:v>6710.0</c:v>
                </c:pt>
                <c:pt idx="6710">
                  <c:v>6711.0</c:v>
                </c:pt>
                <c:pt idx="6711">
                  <c:v>6712.0</c:v>
                </c:pt>
                <c:pt idx="6712">
                  <c:v>6713.0</c:v>
                </c:pt>
                <c:pt idx="6713">
                  <c:v>6714.0</c:v>
                </c:pt>
                <c:pt idx="6714">
                  <c:v>6715.0</c:v>
                </c:pt>
                <c:pt idx="6715">
                  <c:v>6716.0</c:v>
                </c:pt>
                <c:pt idx="6716">
                  <c:v>6717.0</c:v>
                </c:pt>
                <c:pt idx="6717">
                  <c:v>6718.0</c:v>
                </c:pt>
                <c:pt idx="6718">
                  <c:v>6719.0</c:v>
                </c:pt>
                <c:pt idx="6719">
                  <c:v>6720.0</c:v>
                </c:pt>
                <c:pt idx="6720">
                  <c:v>6721.0</c:v>
                </c:pt>
                <c:pt idx="6721">
                  <c:v>6722.0</c:v>
                </c:pt>
                <c:pt idx="6722">
                  <c:v>6723.0</c:v>
                </c:pt>
                <c:pt idx="6723">
                  <c:v>6724.0</c:v>
                </c:pt>
                <c:pt idx="6724">
                  <c:v>6725.0</c:v>
                </c:pt>
                <c:pt idx="6725">
                  <c:v>6726.0</c:v>
                </c:pt>
                <c:pt idx="6726">
                  <c:v>6727.0</c:v>
                </c:pt>
                <c:pt idx="6727">
                  <c:v>6728.0</c:v>
                </c:pt>
                <c:pt idx="6728">
                  <c:v>6729.0</c:v>
                </c:pt>
                <c:pt idx="6729">
                  <c:v>6730.0</c:v>
                </c:pt>
                <c:pt idx="6730">
                  <c:v>6731.0</c:v>
                </c:pt>
                <c:pt idx="6731">
                  <c:v>6732.0</c:v>
                </c:pt>
                <c:pt idx="6732">
                  <c:v>6733.0</c:v>
                </c:pt>
                <c:pt idx="6733">
                  <c:v>6734.0</c:v>
                </c:pt>
                <c:pt idx="6734">
                  <c:v>6735.0</c:v>
                </c:pt>
                <c:pt idx="6735">
                  <c:v>6736.0</c:v>
                </c:pt>
                <c:pt idx="6736">
                  <c:v>6737.0</c:v>
                </c:pt>
                <c:pt idx="6737">
                  <c:v>6738.0</c:v>
                </c:pt>
                <c:pt idx="6738">
                  <c:v>6739.0</c:v>
                </c:pt>
                <c:pt idx="6739">
                  <c:v>6740.0</c:v>
                </c:pt>
                <c:pt idx="6740">
                  <c:v>6741.0</c:v>
                </c:pt>
                <c:pt idx="6741">
                  <c:v>6742.0</c:v>
                </c:pt>
                <c:pt idx="6742">
                  <c:v>6743.0</c:v>
                </c:pt>
                <c:pt idx="6743">
                  <c:v>6744.0</c:v>
                </c:pt>
                <c:pt idx="6744">
                  <c:v>6745.0</c:v>
                </c:pt>
                <c:pt idx="6745">
                  <c:v>6746.0</c:v>
                </c:pt>
                <c:pt idx="6746">
                  <c:v>6747.0</c:v>
                </c:pt>
                <c:pt idx="6747">
                  <c:v>6748.0</c:v>
                </c:pt>
                <c:pt idx="6748">
                  <c:v>6749.0</c:v>
                </c:pt>
                <c:pt idx="6749">
                  <c:v>6750.0</c:v>
                </c:pt>
                <c:pt idx="6750">
                  <c:v>6751.0</c:v>
                </c:pt>
                <c:pt idx="6751">
                  <c:v>6752.0</c:v>
                </c:pt>
                <c:pt idx="6752">
                  <c:v>6753.0</c:v>
                </c:pt>
                <c:pt idx="6753">
                  <c:v>6754.0</c:v>
                </c:pt>
                <c:pt idx="6754">
                  <c:v>6755.0</c:v>
                </c:pt>
                <c:pt idx="6755">
                  <c:v>6756.0</c:v>
                </c:pt>
                <c:pt idx="6756">
                  <c:v>6757.0</c:v>
                </c:pt>
                <c:pt idx="6757">
                  <c:v>6758.0</c:v>
                </c:pt>
                <c:pt idx="6758">
                  <c:v>6759.0</c:v>
                </c:pt>
                <c:pt idx="6759">
                  <c:v>6760.0</c:v>
                </c:pt>
                <c:pt idx="6760">
                  <c:v>6761.0</c:v>
                </c:pt>
                <c:pt idx="6761">
                  <c:v>6762.0</c:v>
                </c:pt>
                <c:pt idx="6762">
                  <c:v>6763.0</c:v>
                </c:pt>
                <c:pt idx="6763">
                  <c:v>6764.0</c:v>
                </c:pt>
                <c:pt idx="6764">
                  <c:v>6765.0</c:v>
                </c:pt>
                <c:pt idx="6765">
                  <c:v>6766.0</c:v>
                </c:pt>
                <c:pt idx="6766">
                  <c:v>6767.0</c:v>
                </c:pt>
                <c:pt idx="6767">
                  <c:v>6768.0</c:v>
                </c:pt>
                <c:pt idx="6768">
                  <c:v>6769.0</c:v>
                </c:pt>
                <c:pt idx="6769">
                  <c:v>6770.0</c:v>
                </c:pt>
                <c:pt idx="6770">
                  <c:v>6771.0</c:v>
                </c:pt>
                <c:pt idx="6771">
                  <c:v>6772.0</c:v>
                </c:pt>
                <c:pt idx="6772">
                  <c:v>6773.0</c:v>
                </c:pt>
                <c:pt idx="6773">
                  <c:v>6774.0</c:v>
                </c:pt>
                <c:pt idx="6774">
                  <c:v>6775.0</c:v>
                </c:pt>
                <c:pt idx="6775">
                  <c:v>6776.0</c:v>
                </c:pt>
                <c:pt idx="6776">
                  <c:v>6777.0</c:v>
                </c:pt>
                <c:pt idx="6777">
                  <c:v>6778.0</c:v>
                </c:pt>
                <c:pt idx="6778">
                  <c:v>6779.0</c:v>
                </c:pt>
                <c:pt idx="6779">
                  <c:v>6780.0</c:v>
                </c:pt>
                <c:pt idx="6780">
                  <c:v>6781.0</c:v>
                </c:pt>
                <c:pt idx="6781">
                  <c:v>6782.0</c:v>
                </c:pt>
                <c:pt idx="6782">
                  <c:v>6783.0</c:v>
                </c:pt>
                <c:pt idx="6783">
                  <c:v>6784.0</c:v>
                </c:pt>
                <c:pt idx="6784">
                  <c:v>6785.0</c:v>
                </c:pt>
                <c:pt idx="6785">
                  <c:v>6786.0</c:v>
                </c:pt>
                <c:pt idx="6786">
                  <c:v>6787.0</c:v>
                </c:pt>
                <c:pt idx="6787">
                  <c:v>6788.0</c:v>
                </c:pt>
                <c:pt idx="6788">
                  <c:v>6789.0</c:v>
                </c:pt>
                <c:pt idx="6789">
                  <c:v>6790.0</c:v>
                </c:pt>
                <c:pt idx="6790">
                  <c:v>6791.0</c:v>
                </c:pt>
                <c:pt idx="6791">
                  <c:v>6792.0</c:v>
                </c:pt>
                <c:pt idx="6792">
                  <c:v>6793.0</c:v>
                </c:pt>
                <c:pt idx="6793">
                  <c:v>6794.0</c:v>
                </c:pt>
                <c:pt idx="6794">
                  <c:v>6795.0</c:v>
                </c:pt>
                <c:pt idx="6795">
                  <c:v>6796.0</c:v>
                </c:pt>
                <c:pt idx="6796">
                  <c:v>6797.0</c:v>
                </c:pt>
                <c:pt idx="6797">
                  <c:v>6798.0</c:v>
                </c:pt>
                <c:pt idx="6798">
                  <c:v>6799.0</c:v>
                </c:pt>
                <c:pt idx="6799">
                  <c:v>6800.0</c:v>
                </c:pt>
                <c:pt idx="6800">
                  <c:v>6801.0</c:v>
                </c:pt>
                <c:pt idx="6801">
                  <c:v>6802.0</c:v>
                </c:pt>
                <c:pt idx="6802">
                  <c:v>6803.0</c:v>
                </c:pt>
                <c:pt idx="6803">
                  <c:v>6804.0</c:v>
                </c:pt>
                <c:pt idx="6804">
                  <c:v>6805.0</c:v>
                </c:pt>
                <c:pt idx="6805">
                  <c:v>6806.0</c:v>
                </c:pt>
                <c:pt idx="6806">
                  <c:v>6807.0</c:v>
                </c:pt>
                <c:pt idx="6807">
                  <c:v>6808.0</c:v>
                </c:pt>
                <c:pt idx="6808">
                  <c:v>6809.0</c:v>
                </c:pt>
                <c:pt idx="6809">
                  <c:v>6810.0</c:v>
                </c:pt>
                <c:pt idx="6810">
                  <c:v>6811.0</c:v>
                </c:pt>
                <c:pt idx="6811">
                  <c:v>6812.0</c:v>
                </c:pt>
                <c:pt idx="6812">
                  <c:v>6813.0</c:v>
                </c:pt>
                <c:pt idx="6813">
                  <c:v>6814.0</c:v>
                </c:pt>
                <c:pt idx="6814">
                  <c:v>6815.0</c:v>
                </c:pt>
                <c:pt idx="6815">
                  <c:v>6816.0</c:v>
                </c:pt>
                <c:pt idx="6816">
                  <c:v>6817.0</c:v>
                </c:pt>
                <c:pt idx="6817">
                  <c:v>6818.0</c:v>
                </c:pt>
                <c:pt idx="6818">
                  <c:v>6819.0</c:v>
                </c:pt>
                <c:pt idx="6819">
                  <c:v>6820.0</c:v>
                </c:pt>
                <c:pt idx="6820">
                  <c:v>6821.0</c:v>
                </c:pt>
                <c:pt idx="6821">
                  <c:v>6822.0</c:v>
                </c:pt>
                <c:pt idx="6822">
                  <c:v>6823.0</c:v>
                </c:pt>
                <c:pt idx="6823">
                  <c:v>6824.0</c:v>
                </c:pt>
                <c:pt idx="6824">
                  <c:v>6825.0</c:v>
                </c:pt>
                <c:pt idx="6825">
                  <c:v>6826.0</c:v>
                </c:pt>
                <c:pt idx="6826">
                  <c:v>6827.0</c:v>
                </c:pt>
                <c:pt idx="6827">
                  <c:v>6828.0</c:v>
                </c:pt>
                <c:pt idx="6828">
                  <c:v>6829.0</c:v>
                </c:pt>
                <c:pt idx="6829">
                  <c:v>6830.0</c:v>
                </c:pt>
                <c:pt idx="6830">
                  <c:v>6831.0</c:v>
                </c:pt>
                <c:pt idx="6831">
                  <c:v>6832.0</c:v>
                </c:pt>
                <c:pt idx="6832">
                  <c:v>6833.0</c:v>
                </c:pt>
                <c:pt idx="6833">
                  <c:v>6834.0</c:v>
                </c:pt>
                <c:pt idx="6834">
                  <c:v>6835.0</c:v>
                </c:pt>
                <c:pt idx="6835">
                  <c:v>6836.0</c:v>
                </c:pt>
                <c:pt idx="6836">
                  <c:v>6837.0</c:v>
                </c:pt>
                <c:pt idx="6837">
                  <c:v>6838.0</c:v>
                </c:pt>
                <c:pt idx="6838">
                  <c:v>6839.0</c:v>
                </c:pt>
                <c:pt idx="6839">
                  <c:v>6840.0</c:v>
                </c:pt>
                <c:pt idx="6840">
                  <c:v>6841.0</c:v>
                </c:pt>
                <c:pt idx="6841">
                  <c:v>6842.0</c:v>
                </c:pt>
                <c:pt idx="6842">
                  <c:v>6843.0</c:v>
                </c:pt>
                <c:pt idx="6843">
                  <c:v>6844.0</c:v>
                </c:pt>
                <c:pt idx="6844">
                  <c:v>6845.0</c:v>
                </c:pt>
                <c:pt idx="6845">
                  <c:v>6846.0</c:v>
                </c:pt>
                <c:pt idx="6846">
                  <c:v>6847.0</c:v>
                </c:pt>
                <c:pt idx="6847">
                  <c:v>6848.0</c:v>
                </c:pt>
                <c:pt idx="6848">
                  <c:v>6849.0</c:v>
                </c:pt>
                <c:pt idx="6849">
                  <c:v>6850.0</c:v>
                </c:pt>
                <c:pt idx="6850">
                  <c:v>6851.0</c:v>
                </c:pt>
                <c:pt idx="6851">
                  <c:v>6852.0</c:v>
                </c:pt>
                <c:pt idx="6852">
                  <c:v>6853.0</c:v>
                </c:pt>
                <c:pt idx="6853">
                  <c:v>6854.0</c:v>
                </c:pt>
                <c:pt idx="6854">
                  <c:v>6855.0</c:v>
                </c:pt>
                <c:pt idx="6855">
                  <c:v>6856.0</c:v>
                </c:pt>
                <c:pt idx="6856">
                  <c:v>6857.0</c:v>
                </c:pt>
                <c:pt idx="6857">
                  <c:v>6858.0</c:v>
                </c:pt>
                <c:pt idx="6858">
                  <c:v>6859.0</c:v>
                </c:pt>
                <c:pt idx="6859">
                  <c:v>6860.0</c:v>
                </c:pt>
                <c:pt idx="6860">
                  <c:v>6861.0</c:v>
                </c:pt>
                <c:pt idx="6861">
                  <c:v>6862.0</c:v>
                </c:pt>
                <c:pt idx="6862">
                  <c:v>6863.0</c:v>
                </c:pt>
                <c:pt idx="6863">
                  <c:v>6864.0</c:v>
                </c:pt>
                <c:pt idx="6864">
                  <c:v>6865.0</c:v>
                </c:pt>
                <c:pt idx="6865">
                  <c:v>6866.0</c:v>
                </c:pt>
                <c:pt idx="6866">
                  <c:v>6867.0</c:v>
                </c:pt>
                <c:pt idx="6867">
                  <c:v>6868.0</c:v>
                </c:pt>
                <c:pt idx="6868">
                  <c:v>6869.0</c:v>
                </c:pt>
                <c:pt idx="6869">
                  <c:v>6870.0</c:v>
                </c:pt>
                <c:pt idx="6870">
                  <c:v>6871.0</c:v>
                </c:pt>
                <c:pt idx="6871">
                  <c:v>6872.0</c:v>
                </c:pt>
                <c:pt idx="6872">
                  <c:v>6873.0</c:v>
                </c:pt>
                <c:pt idx="6873">
                  <c:v>6874.0</c:v>
                </c:pt>
                <c:pt idx="6874">
                  <c:v>6875.0</c:v>
                </c:pt>
                <c:pt idx="6875">
                  <c:v>6876.0</c:v>
                </c:pt>
                <c:pt idx="6876">
                  <c:v>6877.0</c:v>
                </c:pt>
                <c:pt idx="6877">
                  <c:v>6878.0</c:v>
                </c:pt>
                <c:pt idx="6878">
                  <c:v>6879.0</c:v>
                </c:pt>
                <c:pt idx="6879">
                  <c:v>6880.0</c:v>
                </c:pt>
                <c:pt idx="6880">
                  <c:v>6881.0</c:v>
                </c:pt>
                <c:pt idx="6881">
                  <c:v>6882.0</c:v>
                </c:pt>
                <c:pt idx="6882">
                  <c:v>6883.0</c:v>
                </c:pt>
                <c:pt idx="6883">
                  <c:v>6884.0</c:v>
                </c:pt>
                <c:pt idx="6884">
                  <c:v>6885.0</c:v>
                </c:pt>
                <c:pt idx="6885">
                  <c:v>6886.0</c:v>
                </c:pt>
                <c:pt idx="6886">
                  <c:v>6887.0</c:v>
                </c:pt>
                <c:pt idx="6887">
                  <c:v>6888.0</c:v>
                </c:pt>
                <c:pt idx="6888">
                  <c:v>6889.0</c:v>
                </c:pt>
                <c:pt idx="6889">
                  <c:v>6890.0</c:v>
                </c:pt>
                <c:pt idx="6890">
                  <c:v>6891.0</c:v>
                </c:pt>
                <c:pt idx="6891">
                  <c:v>6892.0</c:v>
                </c:pt>
                <c:pt idx="6892">
                  <c:v>6893.0</c:v>
                </c:pt>
                <c:pt idx="6893">
                  <c:v>6894.0</c:v>
                </c:pt>
                <c:pt idx="6894">
                  <c:v>6895.0</c:v>
                </c:pt>
                <c:pt idx="6895">
                  <c:v>6896.0</c:v>
                </c:pt>
                <c:pt idx="6896">
                  <c:v>6897.0</c:v>
                </c:pt>
                <c:pt idx="6897">
                  <c:v>6898.0</c:v>
                </c:pt>
                <c:pt idx="6898">
                  <c:v>6899.0</c:v>
                </c:pt>
                <c:pt idx="6899">
                  <c:v>6900.0</c:v>
                </c:pt>
                <c:pt idx="6900">
                  <c:v>6901.0</c:v>
                </c:pt>
                <c:pt idx="6901">
                  <c:v>6902.0</c:v>
                </c:pt>
                <c:pt idx="6902">
                  <c:v>6903.0</c:v>
                </c:pt>
                <c:pt idx="6903">
                  <c:v>6904.0</c:v>
                </c:pt>
                <c:pt idx="6904">
                  <c:v>6905.0</c:v>
                </c:pt>
                <c:pt idx="6905">
                  <c:v>6906.0</c:v>
                </c:pt>
                <c:pt idx="6906">
                  <c:v>6907.0</c:v>
                </c:pt>
                <c:pt idx="6907">
                  <c:v>6908.0</c:v>
                </c:pt>
                <c:pt idx="6908">
                  <c:v>6909.0</c:v>
                </c:pt>
                <c:pt idx="6909">
                  <c:v>6910.0</c:v>
                </c:pt>
                <c:pt idx="6910">
                  <c:v>6911.0</c:v>
                </c:pt>
                <c:pt idx="6911">
                  <c:v>6912.0</c:v>
                </c:pt>
                <c:pt idx="6912">
                  <c:v>6913.0</c:v>
                </c:pt>
                <c:pt idx="6913">
                  <c:v>6914.0</c:v>
                </c:pt>
                <c:pt idx="6914">
                  <c:v>6915.0</c:v>
                </c:pt>
                <c:pt idx="6915">
                  <c:v>6916.0</c:v>
                </c:pt>
                <c:pt idx="6916">
                  <c:v>6917.0</c:v>
                </c:pt>
                <c:pt idx="6917">
                  <c:v>6918.0</c:v>
                </c:pt>
                <c:pt idx="6918">
                  <c:v>6919.0</c:v>
                </c:pt>
                <c:pt idx="6919">
                  <c:v>6920.0</c:v>
                </c:pt>
                <c:pt idx="6920">
                  <c:v>6921.0</c:v>
                </c:pt>
                <c:pt idx="6921">
                  <c:v>6922.0</c:v>
                </c:pt>
                <c:pt idx="6922">
                  <c:v>6923.0</c:v>
                </c:pt>
                <c:pt idx="6923">
                  <c:v>6924.0</c:v>
                </c:pt>
                <c:pt idx="6924">
                  <c:v>6925.0</c:v>
                </c:pt>
                <c:pt idx="6925">
                  <c:v>6926.0</c:v>
                </c:pt>
                <c:pt idx="6926">
                  <c:v>6927.0</c:v>
                </c:pt>
                <c:pt idx="6927">
                  <c:v>6928.0</c:v>
                </c:pt>
                <c:pt idx="6928">
                  <c:v>6929.0</c:v>
                </c:pt>
                <c:pt idx="6929">
                  <c:v>6930.0</c:v>
                </c:pt>
                <c:pt idx="6930">
                  <c:v>6931.0</c:v>
                </c:pt>
                <c:pt idx="6931">
                  <c:v>6932.0</c:v>
                </c:pt>
                <c:pt idx="6932">
                  <c:v>6933.0</c:v>
                </c:pt>
                <c:pt idx="6933">
                  <c:v>6934.0</c:v>
                </c:pt>
                <c:pt idx="6934">
                  <c:v>6935.0</c:v>
                </c:pt>
                <c:pt idx="6935">
                  <c:v>6936.0</c:v>
                </c:pt>
                <c:pt idx="6936">
                  <c:v>6937.0</c:v>
                </c:pt>
                <c:pt idx="6937">
                  <c:v>6938.0</c:v>
                </c:pt>
                <c:pt idx="6938">
                  <c:v>6939.0</c:v>
                </c:pt>
                <c:pt idx="6939">
                  <c:v>6940.0</c:v>
                </c:pt>
                <c:pt idx="6940">
                  <c:v>6941.0</c:v>
                </c:pt>
                <c:pt idx="6941">
                  <c:v>6942.0</c:v>
                </c:pt>
                <c:pt idx="6942">
                  <c:v>6943.0</c:v>
                </c:pt>
                <c:pt idx="6943">
                  <c:v>6944.0</c:v>
                </c:pt>
                <c:pt idx="6944">
                  <c:v>6945.0</c:v>
                </c:pt>
                <c:pt idx="6945">
                  <c:v>6946.0</c:v>
                </c:pt>
                <c:pt idx="6946">
                  <c:v>6947.0</c:v>
                </c:pt>
                <c:pt idx="6947">
                  <c:v>6948.0</c:v>
                </c:pt>
                <c:pt idx="6948">
                  <c:v>6949.0</c:v>
                </c:pt>
                <c:pt idx="6949">
                  <c:v>6950.0</c:v>
                </c:pt>
                <c:pt idx="6950">
                  <c:v>6951.0</c:v>
                </c:pt>
                <c:pt idx="6951">
                  <c:v>6952.0</c:v>
                </c:pt>
                <c:pt idx="6952">
                  <c:v>6953.0</c:v>
                </c:pt>
                <c:pt idx="6953">
                  <c:v>6954.0</c:v>
                </c:pt>
                <c:pt idx="6954">
                  <c:v>6955.0</c:v>
                </c:pt>
                <c:pt idx="6955">
                  <c:v>6956.0</c:v>
                </c:pt>
                <c:pt idx="6956">
                  <c:v>6957.0</c:v>
                </c:pt>
                <c:pt idx="6957">
                  <c:v>6958.0</c:v>
                </c:pt>
                <c:pt idx="6958">
                  <c:v>6959.0</c:v>
                </c:pt>
                <c:pt idx="6959">
                  <c:v>6960.0</c:v>
                </c:pt>
                <c:pt idx="6960">
                  <c:v>6961.0</c:v>
                </c:pt>
                <c:pt idx="6961">
                  <c:v>6962.0</c:v>
                </c:pt>
                <c:pt idx="6962">
                  <c:v>6963.0</c:v>
                </c:pt>
                <c:pt idx="6963">
                  <c:v>6964.0</c:v>
                </c:pt>
                <c:pt idx="6964">
                  <c:v>6965.0</c:v>
                </c:pt>
                <c:pt idx="6965">
                  <c:v>6966.0</c:v>
                </c:pt>
                <c:pt idx="6966">
                  <c:v>6967.0</c:v>
                </c:pt>
                <c:pt idx="6967">
                  <c:v>6968.0</c:v>
                </c:pt>
                <c:pt idx="6968">
                  <c:v>6969.0</c:v>
                </c:pt>
                <c:pt idx="6969">
                  <c:v>6970.0</c:v>
                </c:pt>
                <c:pt idx="6970">
                  <c:v>6971.0</c:v>
                </c:pt>
                <c:pt idx="6971">
                  <c:v>6972.0</c:v>
                </c:pt>
                <c:pt idx="6972">
                  <c:v>6973.0</c:v>
                </c:pt>
                <c:pt idx="6973">
                  <c:v>6974.0</c:v>
                </c:pt>
                <c:pt idx="6974">
                  <c:v>6975.0</c:v>
                </c:pt>
                <c:pt idx="6975">
                  <c:v>6976.0</c:v>
                </c:pt>
                <c:pt idx="6976">
                  <c:v>6977.0</c:v>
                </c:pt>
                <c:pt idx="6977">
                  <c:v>6978.0</c:v>
                </c:pt>
                <c:pt idx="6978">
                  <c:v>6979.0</c:v>
                </c:pt>
                <c:pt idx="6979">
                  <c:v>6980.0</c:v>
                </c:pt>
                <c:pt idx="6980">
                  <c:v>6981.0</c:v>
                </c:pt>
                <c:pt idx="6981">
                  <c:v>6982.0</c:v>
                </c:pt>
                <c:pt idx="6982">
                  <c:v>6983.0</c:v>
                </c:pt>
                <c:pt idx="6983">
                  <c:v>6984.0</c:v>
                </c:pt>
                <c:pt idx="6984">
                  <c:v>6985.0</c:v>
                </c:pt>
                <c:pt idx="6985">
                  <c:v>6986.0</c:v>
                </c:pt>
                <c:pt idx="6986">
                  <c:v>6987.0</c:v>
                </c:pt>
                <c:pt idx="6987">
                  <c:v>6988.0</c:v>
                </c:pt>
                <c:pt idx="6988">
                  <c:v>6989.0</c:v>
                </c:pt>
                <c:pt idx="6989">
                  <c:v>6990.0</c:v>
                </c:pt>
                <c:pt idx="6990">
                  <c:v>6991.0</c:v>
                </c:pt>
                <c:pt idx="6991">
                  <c:v>6992.0</c:v>
                </c:pt>
                <c:pt idx="6992">
                  <c:v>6993.0</c:v>
                </c:pt>
                <c:pt idx="6993">
                  <c:v>6994.0</c:v>
                </c:pt>
                <c:pt idx="6994">
                  <c:v>6995.0</c:v>
                </c:pt>
                <c:pt idx="6995">
                  <c:v>6996.0</c:v>
                </c:pt>
                <c:pt idx="6996">
                  <c:v>6997.0</c:v>
                </c:pt>
                <c:pt idx="6997">
                  <c:v>6998.0</c:v>
                </c:pt>
                <c:pt idx="6998">
                  <c:v>6999.0</c:v>
                </c:pt>
                <c:pt idx="6999">
                  <c:v>7000.0</c:v>
                </c:pt>
                <c:pt idx="7000">
                  <c:v>7001.0</c:v>
                </c:pt>
                <c:pt idx="7001">
                  <c:v>7002.0</c:v>
                </c:pt>
                <c:pt idx="7002">
                  <c:v>7003.0</c:v>
                </c:pt>
                <c:pt idx="7003">
                  <c:v>7004.0</c:v>
                </c:pt>
                <c:pt idx="7004">
                  <c:v>7005.0</c:v>
                </c:pt>
                <c:pt idx="7005">
                  <c:v>7006.0</c:v>
                </c:pt>
                <c:pt idx="7006">
                  <c:v>7007.0</c:v>
                </c:pt>
                <c:pt idx="7007">
                  <c:v>7008.0</c:v>
                </c:pt>
                <c:pt idx="7008">
                  <c:v>7009.0</c:v>
                </c:pt>
                <c:pt idx="7009">
                  <c:v>7010.0</c:v>
                </c:pt>
                <c:pt idx="7010">
                  <c:v>7011.0</c:v>
                </c:pt>
                <c:pt idx="7011">
                  <c:v>7012.0</c:v>
                </c:pt>
                <c:pt idx="7012">
                  <c:v>7013.0</c:v>
                </c:pt>
                <c:pt idx="7013">
                  <c:v>7014.0</c:v>
                </c:pt>
                <c:pt idx="7014">
                  <c:v>7015.0</c:v>
                </c:pt>
                <c:pt idx="7015">
                  <c:v>7016.0</c:v>
                </c:pt>
                <c:pt idx="7016">
                  <c:v>7017.0</c:v>
                </c:pt>
                <c:pt idx="7017">
                  <c:v>7018.0</c:v>
                </c:pt>
                <c:pt idx="7018">
                  <c:v>7019.0</c:v>
                </c:pt>
                <c:pt idx="7019">
                  <c:v>7020.0</c:v>
                </c:pt>
                <c:pt idx="7020">
                  <c:v>7021.0</c:v>
                </c:pt>
                <c:pt idx="7021">
                  <c:v>7022.0</c:v>
                </c:pt>
                <c:pt idx="7022">
                  <c:v>7023.0</c:v>
                </c:pt>
                <c:pt idx="7023">
                  <c:v>7024.0</c:v>
                </c:pt>
                <c:pt idx="7024">
                  <c:v>7025.0</c:v>
                </c:pt>
                <c:pt idx="7025">
                  <c:v>7026.0</c:v>
                </c:pt>
                <c:pt idx="7026">
                  <c:v>7027.0</c:v>
                </c:pt>
                <c:pt idx="7027">
                  <c:v>7028.0</c:v>
                </c:pt>
                <c:pt idx="7028">
                  <c:v>7029.0</c:v>
                </c:pt>
                <c:pt idx="7029">
                  <c:v>7030.0</c:v>
                </c:pt>
                <c:pt idx="7030">
                  <c:v>7031.0</c:v>
                </c:pt>
                <c:pt idx="7031">
                  <c:v>7032.0</c:v>
                </c:pt>
                <c:pt idx="7032">
                  <c:v>7033.0</c:v>
                </c:pt>
                <c:pt idx="7033">
                  <c:v>7034.0</c:v>
                </c:pt>
                <c:pt idx="7034">
                  <c:v>7035.0</c:v>
                </c:pt>
                <c:pt idx="7035">
                  <c:v>7036.0</c:v>
                </c:pt>
                <c:pt idx="7036">
                  <c:v>7037.0</c:v>
                </c:pt>
                <c:pt idx="7037">
                  <c:v>7038.0</c:v>
                </c:pt>
                <c:pt idx="7038">
                  <c:v>7039.0</c:v>
                </c:pt>
                <c:pt idx="7039">
                  <c:v>7040.0</c:v>
                </c:pt>
                <c:pt idx="7040">
                  <c:v>7041.0</c:v>
                </c:pt>
                <c:pt idx="7041">
                  <c:v>7042.0</c:v>
                </c:pt>
                <c:pt idx="7042">
                  <c:v>7043.0</c:v>
                </c:pt>
                <c:pt idx="7043">
                  <c:v>7044.0</c:v>
                </c:pt>
                <c:pt idx="7044">
                  <c:v>7045.0</c:v>
                </c:pt>
                <c:pt idx="7045">
                  <c:v>7046.0</c:v>
                </c:pt>
                <c:pt idx="7046">
                  <c:v>7047.0</c:v>
                </c:pt>
                <c:pt idx="7047">
                  <c:v>7048.0</c:v>
                </c:pt>
                <c:pt idx="7048">
                  <c:v>7049.0</c:v>
                </c:pt>
                <c:pt idx="7049">
                  <c:v>7050.0</c:v>
                </c:pt>
                <c:pt idx="7050">
                  <c:v>7051.0</c:v>
                </c:pt>
                <c:pt idx="7051">
                  <c:v>7052.0</c:v>
                </c:pt>
                <c:pt idx="7052">
                  <c:v>7053.0</c:v>
                </c:pt>
                <c:pt idx="7053">
                  <c:v>7054.0</c:v>
                </c:pt>
                <c:pt idx="7054">
                  <c:v>7055.0</c:v>
                </c:pt>
                <c:pt idx="7055">
                  <c:v>7056.0</c:v>
                </c:pt>
                <c:pt idx="7056">
                  <c:v>7057.0</c:v>
                </c:pt>
                <c:pt idx="7057">
                  <c:v>7058.0</c:v>
                </c:pt>
                <c:pt idx="7058">
                  <c:v>7059.0</c:v>
                </c:pt>
                <c:pt idx="7059">
                  <c:v>7060.0</c:v>
                </c:pt>
                <c:pt idx="7060">
                  <c:v>7061.0</c:v>
                </c:pt>
                <c:pt idx="7061">
                  <c:v>7062.0</c:v>
                </c:pt>
                <c:pt idx="7062">
                  <c:v>7063.0</c:v>
                </c:pt>
                <c:pt idx="7063">
                  <c:v>7064.0</c:v>
                </c:pt>
                <c:pt idx="7064">
                  <c:v>7065.0</c:v>
                </c:pt>
                <c:pt idx="7065">
                  <c:v>7066.0</c:v>
                </c:pt>
                <c:pt idx="7066">
                  <c:v>7067.0</c:v>
                </c:pt>
                <c:pt idx="7067">
                  <c:v>7068.0</c:v>
                </c:pt>
                <c:pt idx="7068">
                  <c:v>7069.0</c:v>
                </c:pt>
                <c:pt idx="7069">
                  <c:v>7070.0</c:v>
                </c:pt>
                <c:pt idx="7070">
                  <c:v>7071.0</c:v>
                </c:pt>
                <c:pt idx="7071">
                  <c:v>7072.0</c:v>
                </c:pt>
                <c:pt idx="7072">
                  <c:v>7073.0</c:v>
                </c:pt>
                <c:pt idx="7073">
                  <c:v>7074.0</c:v>
                </c:pt>
                <c:pt idx="7074">
                  <c:v>7075.0</c:v>
                </c:pt>
                <c:pt idx="7075">
                  <c:v>7076.0</c:v>
                </c:pt>
                <c:pt idx="7076">
                  <c:v>7077.0</c:v>
                </c:pt>
                <c:pt idx="7077">
                  <c:v>7078.0</c:v>
                </c:pt>
                <c:pt idx="7078">
                  <c:v>7079.0</c:v>
                </c:pt>
                <c:pt idx="7079">
                  <c:v>7080.0</c:v>
                </c:pt>
                <c:pt idx="7080">
                  <c:v>7081.0</c:v>
                </c:pt>
                <c:pt idx="7081">
                  <c:v>7082.0</c:v>
                </c:pt>
                <c:pt idx="7082">
                  <c:v>7083.0</c:v>
                </c:pt>
                <c:pt idx="7083">
                  <c:v>7084.0</c:v>
                </c:pt>
                <c:pt idx="7084">
                  <c:v>7085.0</c:v>
                </c:pt>
                <c:pt idx="7085">
                  <c:v>7086.0</c:v>
                </c:pt>
                <c:pt idx="7086">
                  <c:v>7087.0</c:v>
                </c:pt>
                <c:pt idx="7087">
                  <c:v>7088.0</c:v>
                </c:pt>
                <c:pt idx="7088">
                  <c:v>7089.0</c:v>
                </c:pt>
                <c:pt idx="7089">
                  <c:v>7090.0</c:v>
                </c:pt>
                <c:pt idx="7090">
                  <c:v>7091.0</c:v>
                </c:pt>
                <c:pt idx="7091">
                  <c:v>7092.0</c:v>
                </c:pt>
                <c:pt idx="7092">
                  <c:v>7093.0</c:v>
                </c:pt>
                <c:pt idx="7093">
                  <c:v>7094.0</c:v>
                </c:pt>
                <c:pt idx="7094">
                  <c:v>7095.0</c:v>
                </c:pt>
                <c:pt idx="7095">
                  <c:v>7096.0</c:v>
                </c:pt>
                <c:pt idx="7096">
                  <c:v>7097.0</c:v>
                </c:pt>
                <c:pt idx="7097">
                  <c:v>7098.0</c:v>
                </c:pt>
                <c:pt idx="7098">
                  <c:v>7099.0</c:v>
                </c:pt>
                <c:pt idx="7099">
                  <c:v>7100.0</c:v>
                </c:pt>
                <c:pt idx="7100">
                  <c:v>7101.0</c:v>
                </c:pt>
                <c:pt idx="7101">
                  <c:v>7102.0</c:v>
                </c:pt>
                <c:pt idx="7102">
                  <c:v>7103.0</c:v>
                </c:pt>
                <c:pt idx="7103">
                  <c:v>7104.0</c:v>
                </c:pt>
                <c:pt idx="7104">
                  <c:v>7105.0</c:v>
                </c:pt>
                <c:pt idx="7105">
                  <c:v>7106.0</c:v>
                </c:pt>
                <c:pt idx="7106">
                  <c:v>7107.0</c:v>
                </c:pt>
                <c:pt idx="7107">
                  <c:v>7108.0</c:v>
                </c:pt>
                <c:pt idx="7108">
                  <c:v>7109.0</c:v>
                </c:pt>
                <c:pt idx="7109">
                  <c:v>7110.0</c:v>
                </c:pt>
                <c:pt idx="7110">
                  <c:v>7111.0</c:v>
                </c:pt>
                <c:pt idx="7111">
                  <c:v>7112.0</c:v>
                </c:pt>
                <c:pt idx="7112">
                  <c:v>7113.0</c:v>
                </c:pt>
                <c:pt idx="7113">
                  <c:v>7114.0</c:v>
                </c:pt>
                <c:pt idx="7114">
                  <c:v>7115.0</c:v>
                </c:pt>
                <c:pt idx="7115">
                  <c:v>7116.0</c:v>
                </c:pt>
                <c:pt idx="7116">
                  <c:v>7117.0</c:v>
                </c:pt>
                <c:pt idx="7117">
                  <c:v>7118.0</c:v>
                </c:pt>
                <c:pt idx="7118">
                  <c:v>7119.0</c:v>
                </c:pt>
                <c:pt idx="7119">
                  <c:v>7120.0</c:v>
                </c:pt>
                <c:pt idx="7120">
                  <c:v>7121.0</c:v>
                </c:pt>
                <c:pt idx="7121">
                  <c:v>7122.0</c:v>
                </c:pt>
                <c:pt idx="7122">
                  <c:v>7123.0</c:v>
                </c:pt>
                <c:pt idx="7123">
                  <c:v>7124.0</c:v>
                </c:pt>
                <c:pt idx="7124">
                  <c:v>7125.0</c:v>
                </c:pt>
                <c:pt idx="7125">
                  <c:v>7126.0</c:v>
                </c:pt>
                <c:pt idx="7126">
                  <c:v>7127.0</c:v>
                </c:pt>
                <c:pt idx="7127">
                  <c:v>7128.0</c:v>
                </c:pt>
                <c:pt idx="7128">
                  <c:v>7129.0</c:v>
                </c:pt>
                <c:pt idx="7129">
                  <c:v>7130.0</c:v>
                </c:pt>
                <c:pt idx="7130">
                  <c:v>7131.0</c:v>
                </c:pt>
                <c:pt idx="7131">
                  <c:v>7132.0</c:v>
                </c:pt>
                <c:pt idx="7132">
                  <c:v>7133.0</c:v>
                </c:pt>
                <c:pt idx="7133">
                  <c:v>7134.0</c:v>
                </c:pt>
                <c:pt idx="7134">
                  <c:v>7135.0</c:v>
                </c:pt>
                <c:pt idx="7135">
                  <c:v>7136.0</c:v>
                </c:pt>
                <c:pt idx="7136">
                  <c:v>7137.0</c:v>
                </c:pt>
                <c:pt idx="7137">
                  <c:v>7138.0</c:v>
                </c:pt>
                <c:pt idx="7138">
                  <c:v>7139.0</c:v>
                </c:pt>
                <c:pt idx="7139">
                  <c:v>7140.0</c:v>
                </c:pt>
                <c:pt idx="7140">
                  <c:v>7141.0</c:v>
                </c:pt>
                <c:pt idx="7141">
                  <c:v>7142.0</c:v>
                </c:pt>
                <c:pt idx="7142">
                  <c:v>7143.0</c:v>
                </c:pt>
                <c:pt idx="7143">
                  <c:v>7144.0</c:v>
                </c:pt>
                <c:pt idx="7144">
                  <c:v>7145.0</c:v>
                </c:pt>
                <c:pt idx="7145">
                  <c:v>7146.0</c:v>
                </c:pt>
                <c:pt idx="7146">
                  <c:v>7147.0</c:v>
                </c:pt>
                <c:pt idx="7147">
                  <c:v>7148.0</c:v>
                </c:pt>
                <c:pt idx="7148">
                  <c:v>7149.0</c:v>
                </c:pt>
                <c:pt idx="7149">
                  <c:v>7150.0</c:v>
                </c:pt>
                <c:pt idx="7150">
                  <c:v>7151.0</c:v>
                </c:pt>
                <c:pt idx="7151">
                  <c:v>7152.0</c:v>
                </c:pt>
                <c:pt idx="7152">
                  <c:v>7153.0</c:v>
                </c:pt>
                <c:pt idx="7153">
                  <c:v>7154.0</c:v>
                </c:pt>
                <c:pt idx="7154">
                  <c:v>7155.0</c:v>
                </c:pt>
                <c:pt idx="7155">
                  <c:v>7156.0</c:v>
                </c:pt>
                <c:pt idx="7156">
                  <c:v>7157.0</c:v>
                </c:pt>
                <c:pt idx="7157">
                  <c:v>7158.0</c:v>
                </c:pt>
                <c:pt idx="7158">
                  <c:v>7159.0</c:v>
                </c:pt>
                <c:pt idx="7159">
                  <c:v>7160.0</c:v>
                </c:pt>
                <c:pt idx="7160">
                  <c:v>7161.0</c:v>
                </c:pt>
                <c:pt idx="7161">
                  <c:v>7162.0</c:v>
                </c:pt>
                <c:pt idx="7162">
                  <c:v>7163.0</c:v>
                </c:pt>
                <c:pt idx="7163">
                  <c:v>7164.0</c:v>
                </c:pt>
                <c:pt idx="7164">
                  <c:v>7165.0</c:v>
                </c:pt>
                <c:pt idx="7165">
                  <c:v>7166.0</c:v>
                </c:pt>
                <c:pt idx="7166">
                  <c:v>7167.0</c:v>
                </c:pt>
                <c:pt idx="7167">
                  <c:v>7168.0</c:v>
                </c:pt>
                <c:pt idx="7168">
                  <c:v>7169.0</c:v>
                </c:pt>
                <c:pt idx="7169">
                  <c:v>7170.0</c:v>
                </c:pt>
                <c:pt idx="7170">
                  <c:v>7171.0</c:v>
                </c:pt>
                <c:pt idx="7171">
                  <c:v>7172.0</c:v>
                </c:pt>
                <c:pt idx="7172">
                  <c:v>7173.0</c:v>
                </c:pt>
                <c:pt idx="7173">
                  <c:v>7174.0</c:v>
                </c:pt>
                <c:pt idx="7174">
                  <c:v>7175.0</c:v>
                </c:pt>
                <c:pt idx="7175">
                  <c:v>7176.0</c:v>
                </c:pt>
                <c:pt idx="7176">
                  <c:v>7177.0</c:v>
                </c:pt>
                <c:pt idx="7177">
                  <c:v>7178.0</c:v>
                </c:pt>
                <c:pt idx="7178">
                  <c:v>7179.0</c:v>
                </c:pt>
                <c:pt idx="7179">
                  <c:v>7180.0</c:v>
                </c:pt>
                <c:pt idx="7180">
                  <c:v>7181.0</c:v>
                </c:pt>
                <c:pt idx="7181">
                  <c:v>7182.0</c:v>
                </c:pt>
                <c:pt idx="7182">
                  <c:v>7183.0</c:v>
                </c:pt>
                <c:pt idx="7183">
                  <c:v>7184.0</c:v>
                </c:pt>
                <c:pt idx="7184">
                  <c:v>7185.0</c:v>
                </c:pt>
                <c:pt idx="7185">
                  <c:v>7186.0</c:v>
                </c:pt>
                <c:pt idx="7186">
                  <c:v>7187.0</c:v>
                </c:pt>
                <c:pt idx="7187">
                  <c:v>7188.0</c:v>
                </c:pt>
                <c:pt idx="7188">
                  <c:v>7189.0</c:v>
                </c:pt>
                <c:pt idx="7189">
                  <c:v>7190.0</c:v>
                </c:pt>
                <c:pt idx="7190">
                  <c:v>7191.0</c:v>
                </c:pt>
                <c:pt idx="7191">
                  <c:v>7192.0</c:v>
                </c:pt>
                <c:pt idx="7192">
                  <c:v>7193.0</c:v>
                </c:pt>
                <c:pt idx="7193">
                  <c:v>7194.0</c:v>
                </c:pt>
                <c:pt idx="7194">
                  <c:v>7195.0</c:v>
                </c:pt>
                <c:pt idx="7195">
                  <c:v>7196.0</c:v>
                </c:pt>
                <c:pt idx="7196">
                  <c:v>7197.0</c:v>
                </c:pt>
                <c:pt idx="7197">
                  <c:v>7198.0</c:v>
                </c:pt>
                <c:pt idx="7198">
                  <c:v>7199.0</c:v>
                </c:pt>
                <c:pt idx="7199">
                  <c:v>7200.0</c:v>
                </c:pt>
                <c:pt idx="7200">
                  <c:v>7201.0</c:v>
                </c:pt>
                <c:pt idx="7201">
                  <c:v>7202.0</c:v>
                </c:pt>
                <c:pt idx="7202">
                  <c:v>7203.0</c:v>
                </c:pt>
                <c:pt idx="7203">
                  <c:v>7204.0</c:v>
                </c:pt>
                <c:pt idx="7204">
                  <c:v>7205.0</c:v>
                </c:pt>
                <c:pt idx="7205">
                  <c:v>7206.0</c:v>
                </c:pt>
                <c:pt idx="7206">
                  <c:v>7207.0</c:v>
                </c:pt>
                <c:pt idx="7207">
                  <c:v>7208.0</c:v>
                </c:pt>
                <c:pt idx="7208">
                  <c:v>7209.0</c:v>
                </c:pt>
                <c:pt idx="7209">
                  <c:v>7210.0</c:v>
                </c:pt>
                <c:pt idx="7210">
                  <c:v>7211.0</c:v>
                </c:pt>
                <c:pt idx="7211">
                  <c:v>7212.0</c:v>
                </c:pt>
                <c:pt idx="7212">
                  <c:v>7213.0</c:v>
                </c:pt>
                <c:pt idx="7213">
                  <c:v>7214.0</c:v>
                </c:pt>
                <c:pt idx="7214">
                  <c:v>7215.0</c:v>
                </c:pt>
                <c:pt idx="7215">
                  <c:v>7216.0</c:v>
                </c:pt>
                <c:pt idx="7216">
                  <c:v>7217.0</c:v>
                </c:pt>
                <c:pt idx="7217">
                  <c:v>7218.0</c:v>
                </c:pt>
                <c:pt idx="7218">
                  <c:v>7219.0</c:v>
                </c:pt>
                <c:pt idx="7219">
                  <c:v>7220.0</c:v>
                </c:pt>
                <c:pt idx="7220">
                  <c:v>7221.0</c:v>
                </c:pt>
                <c:pt idx="7221">
                  <c:v>7222.0</c:v>
                </c:pt>
                <c:pt idx="7222">
                  <c:v>7223.0</c:v>
                </c:pt>
                <c:pt idx="7223">
                  <c:v>7224.0</c:v>
                </c:pt>
                <c:pt idx="7224">
                  <c:v>7225.0</c:v>
                </c:pt>
                <c:pt idx="7225">
                  <c:v>7226.0</c:v>
                </c:pt>
                <c:pt idx="7226">
                  <c:v>7227.0</c:v>
                </c:pt>
                <c:pt idx="7227">
                  <c:v>7228.0</c:v>
                </c:pt>
                <c:pt idx="7228">
                  <c:v>7229.0</c:v>
                </c:pt>
                <c:pt idx="7229">
                  <c:v>7230.0</c:v>
                </c:pt>
                <c:pt idx="7230">
                  <c:v>7231.0</c:v>
                </c:pt>
                <c:pt idx="7231">
                  <c:v>7232.0</c:v>
                </c:pt>
                <c:pt idx="7232">
                  <c:v>7233.0</c:v>
                </c:pt>
                <c:pt idx="7233">
                  <c:v>7234.0</c:v>
                </c:pt>
                <c:pt idx="7234">
                  <c:v>7235.0</c:v>
                </c:pt>
                <c:pt idx="7235">
                  <c:v>7236.0</c:v>
                </c:pt>
                <c:pt idx="7236">
                  <c:v>7237.0</c:v>
                </c:pt>
                <c:pt idx="7237">
                  <c:v>7238.0</c:v>
                </c:pt>
                <c:pt idx="7238">
                  <c:v>7239.0</c:v>
                </c:pt>
                <c:pt idx="7239">
                  <c:v>7240.0</c:v>
                </c:pt>
                <c:pt idx="7240">
                  <c:v>7241.0</c:v>
                </c:pt>
                <c:pt idx="7241">
                  <c:v>7242.0</c:v>
                </c:pt>
                <c:pt idx="7242">
                  <c:v>7243.0</c:v>
                </c:pt>
                <c:pt idx="7243">
                  <c:v>7244.0</c:v>
                </c:pt>
                <c:pt idx="7244">
                  <c:v>7245.0</c:v>
                </c:pt>
                <c:pt idx="7245">
                  <c:v>7246.0</c:v>
                </c:pt>
                <c:pt idx="7246">
                  <c:v>7247.0</c:v>
                </c:pt>
                <c:pt idx="7247">
                  <c:v>7248.0</c:v>
                </c:pt>
                <c:pt idx="7248">
                  <c:v>7249.0</c:v>
                </c:pt>
                <c:pt idx="7249">
                  <c:v>7250.0</c:v>
                </c:pt>
                <c:pt idx="7250">
                  <c:v>7251.0</c:v>
                </c:pt>
                <c:pt idx="7251">
                  <c:v>7252.0</c:v>
                </c:pt>
                <c:pt idx="7252">
                  <c:v>7253.0</c:v>
                </c:pt>
                <c:pt idx="7253">
                  <c:v>7254.0</c:v>
                </c:pt>
                <c:pt idx="7254">
                  <c:v>7255.0</c:v>
                </c:pt>
                <c:pt idx="7255">
                  <c:v>7256.0</c:v>
                </c:pt>
                <c:pt idx="7256">
                  <c:v>7257.0</c:v>
                </c:pt>
                <c:pt idx="7257">
                  <c:v>7258.0</c:v>
                </c:pt>
                <c:pt idx="7258">
                  <c:v>7259.0</c:v>
                </c:pt>
                <c:pt idx="7259">
                  <c:v>7260.0</c:v>
                </c:pt>
                <c:pt idx="7260">
                  <c:v>7261.0</c:v>
                </c:pt>
                <c:pt idx="7261">
                  <c:v>7262.0</c:v>
                </c:pt>
                <c:pt idx="7262">
                  <c:v>7263.0</c:v>
                </c:pt>
                <c:pt idx="7263">
                  <c:v>7264.0</c:v>
                </c:pt>
                <c:pt idx="7264">
                  <c:v>7265.0</c:v>
                </c:pt>
                <c:pt idx="7265">
                  <c:v>7266.0</c:v>
                </c:pt>
                <c:pt idx="7266">
                  <c:v>7267.0</c:v>
                </c:pt>
                <c:pt idx="7267">
                  <c:v>7268.0</c:v>
                </c:pt>
                <c:pt idx="7268">
                  <c:v>7269.0</c:v>
                </c:pt>
                <c:pt idx="7269">
                  <c:v>7270.0</c:v>
                </c:pt>
                <c:pt idx="7270">
                  <c:v>7271.0</c:v>
                </c:pt>
                <c:pt idx="7271">
                  <c:v>7272.0</c:v>
                </c:pt>
                <c:pt idx="7272">
                  <c:v>7273.0</c:v>
                </c:pt>
                <c:pt idx="7273">
                  <c:v>7274.0</c:v>
                </c:pt>
                <c:pt idx="7274">
                  <c:v>7275.0</c:v>
                </c:pt>
                <c:pt idx="7275">
                  <c:v>7276.0</c:v>
                </c:pt>
                <c:pt idx="7276">
                  <c:v>7277.0</c:v>
                </c:pt>
                <c:pt idx="7277">
                  <c:v>7278.0</c:v>
                </c:pt>
                <c:pt idx="7278">
                  <c:v>7279.0</c:v>
                </c:pt>
                <c:pt idx="7279">
                  <c:v>7280.0</c:v>
                </c:pt>
                <c:pt idx="7280">
                  <c:v>7281.0</c:v>
                </c:pt>
                <c:pt idx="7281">
                  <c:v>7282.0</c:v>
                </c:pt>
                <c:pt idx="7282">
                  <c:v>7283.0</c:v>
                </c:pt>
                <c:pt idx="7283">
                  <c:v>7284.0</c:v>
                </c:pt>
                <c:pt idx="7284">
                  <c:v>7285.0</c:v>
                </c:pt>
                <c:pt idx="7285">
                  <c:v>7286.0</c:v>
                </c:pt>
                <c:pt idx="7286">
                  <c:v>7287.0</c:v>
                </c:pt>
                <c:pt idx="7287">
                  <c:v>7288.0</c:v>
                </c:pt>
                <c:pt idx="7288">
                  <c:v>7289.0</c:v>
                </c:pt>
                <c:pt idx="7289">
                  <c:v>7290.0</c:v>
                </c:pt>
                <c:pt idx="7290">
                  <c:v>7291.0</c:v>
                </c:pt>
                <c:pt idx="7291">
                  <c:v>7292.0</c:v>
                </c:pt>
                <c:pt idx="7292">
                  <c:v>7293.0</c:v>
                </c:pt>
                <c:pt idx="7293">
                  <c:v>7294.0</c:v>
                </c:pt>
                <c:pt idx="7294">
                  <c:v>7295.0</c:v>
                </c:pt>
                <c:pt idx="7295">
                  <c:v>7296.0</c:v>
                </c:pt>
                <c:pt idx="7296">
                  <c:v>7297.0</c:v>
                </c:pt>
                <c:pt idx="7297">
                  <c:v>7298.0</c:v>
                </c:pt>
                <c:pt idx="7298">
                  <c:v>7299.0</c:v>
                </c:pt>
                <c:pt idx="7299">
                  <c:v>7300.0</c:v>
                </c:pt>
                <c:pt idx="7300">
                  <c:v>7301.0</c:v>
                </c:pt>
                <c:pt idx="7301">
                  <c:v>7302.0</c:v>
                </c:pt>
                <c:pt idx="7302">
                  <c:v>7303.0</c:v>
                </c:pt>
                <c:pt idx="7303">
                  <c:v>7304.0</c:v>
                </c:pt>
                <c:pt idx="7304">
                  <c:v>7305.0</c:v>
                </c:pt>
                <c:pt idx="7305">
                  <c:v>7306.0</c:v>
                </c:pt>
                <c:pt idx="7306">
                  <c:v>7307.0</c:v>
                </c:pt>
                <c:pt idx="7307">
                  <c:v>7308.0</c:v>
                </c:pt>
                <c:pt idx="7308">
                  <c:v>7309.0</c:v>
                </c:pt>
                <c:pt idx="7309">
                  <c:v>7310.0</c:v>
                </c:pt>
                <c:pt idx="7310">
                  <c:v>7311.0</c:v>
                </c:pt>
                <c:pt idx="7311">
                  <c:v>7312.0</c:v>
                </c:pt>
                <c:pt idx="7312">
                  <c:v>7313.0</c:v>
                </c:pt>
                <c:pt idx="7313">
                  <c:v>7314.0</c:v>
                </c:pt>
                <c:pt idx="7314">
                  <c:v>7315.0</c:v>
                </c:pt>
                <c:pt idx="7315">
                  <c:v>7316.0</c:v>
                </c:pt>
                <c:pt idx="7316">
                  <c:v>7317.0</c:v>
                </c:pt>
                <c:pt idx="7317">
                  <c:v>7318.0</c:v>
                </c:pt>
                <c:pt idx="7318">
                  <c:v>7319.0</c:v>
                </c:pt>
                <c:pt idx="7319">
                  <c:v>7320.0</c:v>
                </c:pt>
                <c:pt idx="7320">
                  <c:v>7321.0</c:v>
                </c:pt>
                <c:pt idx="7321">
                  <c:v>7322.0</c:v>
                </c:pt>
                <c:pt idx="7322">
                  <c:v>7323.0</c:v>
                </c:pt>
                <c:pt idx="7323">
                  <c:v>7324.0</c:v>
                </c:pt>
                <c:pt idx="7324">
                  <c:v>7325.0</c:v>
                </c:pt>
                <c:pt idx="7325">
                  <c:v>7326.0</c:v>
                </c:pt>
                <c:pt idx="7326">
                  <c:v>7327.0</c:v>
                </c:pt>
                <c:pt idx="7327">
                  <c:v>7328.0</c:v>
                </c:pt>
                <c:pt idx="7328">
                  <c:v>7329.0</c:v>
                </c:pt>
                <c:pt idx="7329">
                  <c:v>7330.0</c:v>
                </c:pt>
                <c:pt idx="7330">
                  <c:v>7331.0</c:v>
                </c:pt>
                <c:pt idx="7331">
                  <c:v>7332.0</c:v>
                </c:pt>
                <c:pt idx="7332">
                  <c:v>7333.0</c:v>
                </c:pt>
                <c:pt idx="7333">
                  <c:v>7334.0</c:v>
                </c:pt>
                <c:pt idx="7334">
                  <c:v>7335.0</c:v>
                </c:pt>
                <c:pt idx="7335">
                  <c:v>7336.0</c:v>
                </c:pt>
                <c:pt idx="7336">
                  <c:v>7337.0</c:v>
                </c:pt>
                <c:pt idx="7337">
                  <c:v>7338.0</c:v>
                </c:pt>
                <c:pt idx="7338">
                  <c:v>7339.0</c:v>
                </c:pt>
                <c:pt idx="7339">
                  <c:v>7340.0</c:v>
                </c:pt>
                <c:pt idx="7340">
                  <c:v>7341.0</c:v>
                </c:pt>
                <c:pt idx="7341">
                  <c:v>7342.0</c:v>
                </c:pt>
                <c:pt idx="7342">
                  <c:v>7343.0</c:v>
                </c:pt>
                <c:pt idx="7343">
                  <c:v>7344.0</c:v>
                </c:pt>
                <c:pt idx="7344">
                  <c:v>7345.0</c:v>
                </c:pt>
                <c:pt idx="7345">
                  <c:v>7346.0</c:v>
                </c:pt>
                <c:pt idx="7346">
                  <c:v>7347.0</c:v>
                </c:pt>
                <c:pt idx="7347">
                  <c:v>7348.0</c:v>
                </c:pt>
                <c:pt idx="7348">
                  <c:v>7349.0</c:v>
                </c:pt>
                <c:pt idx="7349">
                  <c:v>7350.0</c:v>
                </c:pt>
                <c:pt idx="7350">
                  <c:v>7351.0</c:v>
                </c:pt>
                <c:pt idx="7351">
                  <c:v>7352.0</c:v>
                </c:pt>
                <c:pt idx="7352">
                  <c:v>7353.0</c:v>
                </c:pt>
                <c:pt idx="7353">
                  <c:v>7354.0</c:v>
                </c:pt>
                <c:pt idx="7354">
                  <c:v>7355.0</c:v>
                </c:pt>
                <c:pt idx="7355">
                  <c:v>7356.0</c:v>
                </c:pt>
                <c:pt idx="7356">
                  <c:v>7357.0</c:v>
                </c:pt>
                <c:pt idx="7357">
                  <c:v>7358.0</c:v>
                </c:pt>
                <c:pt idx="7358">
                  <c:v>7359.0</c:v>
                </c:pt>
                <c:pt idx="7359">
                  <c:v>7360.0</c:v>
                </c:pt>
                <c:pt idx="7360">
                  <c:v>7361.0</c:v>
                </c:pt>
                <c:pt idx="7361">
                  <c:v>7362.0</c:v>
                </c:pt>
                <c:pt idx="7362">
                  <c:v>7363.0</c:v>
                </c:pt>
                <c:pt idx="7363">
                  <c:v>7364.0</c:v>
                </c:pt>
                <c:pt idx="7364">
                  <c:v>7365.0</c:v>
                </c:pt>
                <c:pt idx="7365">
                  <c:v>7366.0</c:v>
                </c:pt>
                <c:pt idx="7366">
                  <c:v>7367.0</c:v>
                </c:pt>
                <c:pt idx="7367">
                  <c:v>7368.0</c:v>
                </c:pt>
                <c:pt idx="7368">
                  <c:v>7369.0</c:v>
                </c:pt>
                <c:pt idx="7369">
                  <c:v>7370.0</c:v>
                </c:pt>
                <c:pt idx="7370">
                  <c:v>7371.0</c:v>
                </c:pt>
                <c:pt idx="7371">
                  <c:v>7372.0</c:v>
                </c:pt>
                <c:pt idx="7372">
                  <c:v>7373.0</c:v>
                </c:pt>
                <c:pt idx="7373">
                  <c:v>7374.0</c:v>
                </c:pt>
                <c:pt idx="7374">
                  <c:v>7375.0</c:v>
                </c:pt>
                <c:pt idx="7375">
                  <c:v>7376.0</c:v>
                </c:pt>
                <c:pt idx="7376">
                  <c:v>7377.0</c:v>
                </c:pt>
                <c:pt idx="7377">
                  <c:v>7378.0</c:v>
                </c:pt>
                <c:pt idx="7378">
                  <c:v>7379.0</c:v>
                </c:pt>
                <c:pt idx="7379">
                  <c:v>7380.0</c:v>
                </c:pt>
                <c:pt idx="7380">
                  <c:v>7381.0</c:v>
                </c:pt>
                <c:pt idx="7381">
                  <c:v>7382.0</c:v>
                </c:pt>
                <c:pt idx="7382">
                  <c:v>7383.0</c:v>
                </c:pt>
                <c:pt idx="7383">
                  <c:v>7384.0</c:v>
                </c:pt>
                <c:pt idx="7384">
                  <c:v>7385.0</c:v>
                </c:pt>
                <c:pt idx="7385">
                  <c:v>7386.0</c:v>
                </c:pt>
                <c:pt idx="7386">
                  <c:v>7387.0</c:v>
                </c:pt>
                <c:pt idx="7387">
                  <c:v>7388.0</c:v>
                </c:pt>
                <c:pt idx="7388">
                  <c:v>7389.0</c:v>
                </c:pt>
                <c:pt idx="7389">
                  <c:v>7390.0</c:v>
                </c:pt>
                <c:pt idx="7390">
                  <c:v>7391.0</c:v>
                </c:pt>
                <c:pt idx="7391">
                  <c:v>7392.0</c:v>
                </c:pt>
                <c:pt idx="7392">
                  <c:v>7393.0</c:v>
                </c:pt>
                <c:pt idx="7393">
                  <c:v>7394.0</c:v>
                </c:pt>
                <c:pt idx="7394">
                  <c:v>7395.0</c:v>
                </c:pt>
                <c:pt idx="7395">
                  <c:v>7396.0</c:v>
                </c:pt>
                <c:pt idx="7396">
                  <c:v>7397.0</c:v>
                </c:pt>
                <c:pt idx="7397">
                  <c:v>7398.0</c:v>
                </c:pt>
                <c:pt idx="7398">
                  <c:v>7399.0</c:v>
                </c:pt>
                <c:pt idx="7399">
                  <c:v>7400.0</c:v>
                </c:pt>
                <c:pt idx="7400">
                  <c:v>7401.0</c:v>
                </c:pt>
                <c:pt idx="7401">
                  <c:v>7402.0</c:v>
                </c:pt>
                <c:pt idx="7402">
                  <c:v>7403.0</c:v>
                </c:pt>
                <c:pt idx="7403">
                  <c:v>7404.0</c:v>
                </c:pt>
                <c:pt idx="7404">
                  <c:v>7405.0</c:v>
                </c:pt>
                <c:pt idx="7405">
                  <c:v>7406.0</c:v>
                </c:pt>
                <c:pt idx="7406">
                  <c:v>7407.0</c:v>
                </c:pt>
                <c:pt idx="7407">
                  <c:v>7408.0</c:v>
                </c:pt>
                <c:pt idx="7408">
                  <c:v>7409.0</c:v>
                </c:pt>
                <c:pt idx="7409">
                  <c:v>7410.0</c:v>
                </c:pt>
                <c:pt idx="7410">
                  <c:v>7411.0</c:v>
                </c:pt>
                <c:pt idx="7411">
                  <c:v>7412.0</c:v>
                </c:pt>
                <c:pt idx="7412">
                  <c:v>7413.0</c:v>
                </c:pt>
                <c:pt idx="7413">
                  <c:v>7414.0</c:v>
                </c:pt>
                <c:pt idx="7414">
                  <c:v>7415.0</c:v>
                </c:pt>
                <c:pt idx="7415">
                  <c:v>7416.0</c:v>
                </c:pt>
                <c:pt idx="7416">
                  <c:v>7417.0</c:v>
                </c:pt>
                <c:pt idx="7417">
                  <c:v>7418.0</c:v>
                </c:pt>
                <c:pt idx="7418">
                  <c:v>7419.0</c:v>
                </c:pt>
                <c:pt idx="7419">
                  <c:v>7420.0</c:v>
                </c:pt>
                <c:pt idx="7420">
                  <c:v>7421.0</c:v>
                </c:pt>
                <c:pt idx="7421">
                  <c:v>7422.0</c:v>
                </c:pt>
                <c:pt idx="7422">
                  <c:v>7423.0</c:v>
                </c:pt>
                <c:pt idx="7423">
                  <c:v>7424.0</c:v>
                </c:pt>
                <c:pt idx="7424">
                  <c:v>7425.0</c:v>
                </c:pt>
                <c:pt idx="7425">
                  <c:v>7426.0</c:v>
                </c:pt>
                <c:pt idx="7426">
                  <c:v>7427.0</c:v>
                </c:pt>
                <c:pt idx="7427">
                  <c:v>7428.0</c:v>
                </c:pt>
                <c:pt idx="7428">
                  <c:v>7429.0</c:v>
                </c:pt>
                <c:pt idx="7429">
                  <c:v>7430.0</c:v>
                </c:pt>
                <c:pt idx="7430">
                  <c:v>7431.0</c:v>
                </c:pt>
                <c:pt idx="7431">
                  <c:v>7432.0</c:v>
                </c:pt>
                <c:pt idx="7432">
                  <c:v>7433.0</c:v>
                </c:pt>
                <c:pt idx="7433">
                  <c:v>7434.0</c:v>
                </c:pt>
                <c:pt idx="7434">
                  <c:v>7435.0</c:v>
                </c:pt>
                <c:pt idx="7435">
                  <c:v>7436.0</c:v>
                </c:pt>
                <c:pt idx="7436">
                  <c:v>7437.0</c:v>
                </c:pt>
                <c:pt idx="7437">
                  <c:v>7438.0</c:v>
                </c:pt>
                <c:pt idx="7438">
                  <c:v>7439.0</c:v>
                </c:pt>
                <c:pt idx="7439">
                  <c:v>7440.0</c:v>
                </c:pt>
                <c:pt idx="7440">
                  <c:v>7441.0</c:v>
                </c:pt>
                <c:pt idx="7441">
                  <c:v>7442.0</c:v>
                </c:pt>
                <c:pt idx="7442">
                  <c:v>7443.0</c:v>
                </c:pt>
                <c:pt idx="7443">
                  <c:v>7444.0</c:v>
                </c:pt>
                <c:pt idx="7444">
                  <c:v>7445.0</c:v>
                </c:pt>
                <c:pt idx="7445">
                  <c:v>7446.0</c:v>
                </c:pt>
                <c:pt idx="7446">
                  <c:v>7447.0</c:v>
                </c:pt>
                <c:pt idx="7447">
                  <c:v>7448.0</c:v>
                </c:pt>
                <c:pt idx="7448">
                  <c:v>7449.0</c:v>
                </c:pt>
                <c:pt idx="7449">
                  <c:v>7450.0</c:v>
                </c:pt>
                <c:pt idx="7450">
                  <c:v>7451.0</c:v>
                </c:pt>
                <c:pt idx="7451">
                  <c:v>7452.0</c:v>
                </c:pt>
                <c:pt idx="7452">
                  <c:v>7453.0</c:v>
                </c:pt>
                <c:pt idx="7453">
                  <c:v>7454.0</c:v>
                </c:pt>
                <c:pt idx="7454">
                  <c:v>7455.0</c:v>
                </c:pt>
                <c:pt idx="7455">
                  <c:v>7456.0</c:v>
                </c:pt>
                <c:pt idx="7456">
                  <c:v>7457.0</c:v>
                </c:pt>
                <c:pt idx="7457">
                  <c:v>7458.0</c:v>
                </c:pt>
                <c:pt idx="7458">
                  <c:v>7459.0</c:v>
                </c:pt>
                <c:pt idx="7459">
                  <c:v>7460.0</c:v>
                </c:pt>
                <c:pt idx="7460">
                  <c:v>7461.0</c:v>
                </c:pt>
                <c:pt idx="7461">
                  <c:v>7462.0</c:v>
                </c:pt>
                <c:pt idx="7462">
                  <c:v>7463.0</c:v>
                </c:pt>
                <c:pt idx="7463">
                  <c:v>7464.0</c:v>
                </c:pt>
                <c:pt idx="7464">
                  <c:v>7465.0</c:v>
                </c:pt>
                <c:pt idx="7465">
                  <c:v>7466.0</c:v>
                </c:pt>
                <c:pt idx="7466">
                  <c:v>7467.0</c:v>
                </c:pt>
                <c:pt idx="7467">
                  <c:v>7468.0</c:v>
                </c:pt>
                <c:pt idx="7468">
                  <c:v>7469.0</c:v>
                </c:pt>
                <c:pt idx="7469">
                  <c:v>7470.0</c:v>
                </c:pt>
                <c:pt idx="7470">
                  <c:v>7471.0</c:v>
                </c:pt>
                <c:pt idx="7471">
                  <c:v>7472.0</c:v>
                </c:pt>
                <c:pt idx="7472">
                  <c:v>7473.0</c:v>
                </c:pt>
                <c:pt idx="7473">
                  <c:v>7474.0</c:v>
                </c:pt>
                <c:pt idx="7474">
                  <c:v>7475.0</c:v>
                </c:pt>
                <c:pt idx="7475">
                  <c:v>7476.0</c:v>
                </c:pt>
                <c:pt idx="7476">
                  <c:v>7477.0</c:v>
                </c:pt>
                <c:pt idx="7477">
                  <c:v>7478.0</c:v>
                </c:pt>
                <c:pt idx="7478">
                  <c:v>7479.0</c:v>
                </c:pt>
                <c:pt idx="7479">
                  <c:v>7480.0</c:v>
                </c:pt>
                <c:pt idx="7480">
                  <c:v>7481.0</c:v>
                </c:pt>
                <c:pt idx="7481">
                  <c:v>7482.0</c:v>
                </c:pt>
                <c:pt idx="7482">
                  <c:v>7483.0</c:v>
                </c:pt>
                <c:pt idx="7483">
                  <c:v>7484.0</c:v>
                </c:pt>
                <c:pt idx="7484">
                  <c:v>7485.0</c:v>
                </c:pt>
                <c:pt idx="7485">
                  <c:v>7486.0</c:v>
                </c:pt>
                <c:pt idx="7486">
                  <c:v>7487.0</c:v>
                </c:pt>
                <c:pt idx="7487">
                  <c:v>7488.0</c:v>
                </c:pt>
                <c:pt idx="7488">
                  <c:v>7489.0</c:v>
                </c:pt>
                <c:pt idx="7489">
                  <c:v>7490.0</c:v>
                </c:pt>
                <c:pt idx="7490">
                  <c:v>7491.0</c:v>
                </c:pt>
                <c:pt idx="7491">
                  <c:v>7492.0</c:v>
                </c:pt>
                <c:pt idx="7492">
                  <c:v>7493.0</c:v>
                </c:pt>
                <c:pt idx="7493">
                  <c:v>7494.0</c:v>
                </c:pt>
                <c:pt idx="7494">
                  <c:v>7495.0</c:v>
                </c:pt>
                <c:pt idx="7495">
                  <c:v>7496.0</c:v>
                </c:pt>
                <c:pt idx="7496">
                  <c:v>7497.0</c:v>
                </c:pt>
                <c:pt idx="7497">
                  <c:v>7498.0</c:v>
                </c:pt>
                <c:pt idx="7498">
                  <c:v>7499.0</c:v>
                </c:pt>
                <c:pt idx="7499">
                  <c:v>7500.0</c:v>
                </c:pt>
                <c:pt idx="7500">
                  <c:v>7501.0</c:v>
                </c:pt>
                <c:pt idx="7501">
                  <c:v>7502.0</c:v>
                </c:pt>
                <c:pt idx="7502">
                  <c:v>7503.0</c:v>
                </c:pt>
                <c:pt idx="7503">
                  <c:v>7504.0</c:v>
                </c:pt>
                <c:pt idx="7504">
                  <c:v>7505.0</c:v>
                </c:pt>
                <c:pt idx="7505">
                  <c:v>7506.0</c:v>
                </c:pt>
                <c:pt idx="7506">
                  <c:v>7507.0</c:v>
                </c:pt>
                <c:pt idx="7507">
                  <c:v>7508.0</c:v>
                </c:pt>
                <c:pt idx="7508">
                  <c:v>7509.0</c:v>
                </c:pt>
                <c:pt idx="7509">
                  <c:v>7510.0</c:v>
                </c:pt>
                <c:pt idx="7510">
                  <c:v>7511.0</c:v>
                </c:pt>
                <c:pt idx="7511">
                  <c:v>7512.0</c:v>
                </c:pt>
                <c:pt idx="7512">
                  <c:v>7513.0</c:v>
                </c:pt>
                <c:pt idx="7513">
                  <c:v>7514.0</c:v>
                </c:pt>
                <c:pt idx="7514">
                  <c:v>7515.0</c:v>
                </c:pt>
                <c:pt idx="7515">
                  <c:v>7516.0</c:v>
                </c:pt>
                <c:pt idx="7516">
                  <c:v>7517.0</c:v>
                </c:pt>
                <c:pt idx="7517">
                  <c:v>7518.0</c:v>
                </c:pt>
                <c:pt idx="7518">
                  <c:v>7519.0</c:v>
                </c:pt>
                <c:pt idx="7519">
                  <c:v>7520.0</c:v>
                </c:pt>
                <c:pt idx="7520">
                  <c:v>7521.0</c:v>
                </c:pt>
                <c:pt idx="7521">
                  <c:v>7522.0</c:v>
                </c:pt>
                <c:pt idx="7522">
                  <c:v>7523.0</c:v>
                </c:pt>
                <c:pt idx="7523">
                  <c:v>7524.0</c:v>
                </c:pt>
                <c:pt idx="7524">
                  <c:v>7525.0</c:v>
                </c:pt>
                <c:pt idx="7525">
                  <c:v>7526.0</c:v>
                </c:pt>
                <c:pt idx="7526">
                  <c:v>7527.0</c:v>
                </c:pt>
                <c:pt idx="7527">
                  <c:v>7528.0</c:v>
                </c:pt>
                <c:pt idx="7528">
                  <c:v>7529.0</c:v>
                </c:pt>
                <c:pt idx="7529">
                  <c:v>7530.0</c:v>
                </c:pt>
                <c:pt idx="7530">
                  <c:v>7531.0</c:v>
                </c:pt>
                <c:pt idx="7531">
                  <c:v>7532.0</c:v>
                </c:pt>
                <c:pt idx="7532">
                  <c:v>7533.0</c:v>
                </c:pt>
                <c:pt idx="7533">
                  <c:v>7534.0</c:v>
                </c:pt>
                <c:pt idx="7534">
                  <c:v>7535.0</c:v>
                </c:pt>
                <c:pt idx="7535">
                  <c:v>7536.0</c:v>
                </c:pt>
                <c:pt idx="7536">
                  <c:v>7537.0</c:v>
                </c:pt>
                <c:pt idx="7537">
                  <c:v>7538.0</c:v>
                </c:pt>
                <c:pt idx="7538">
                  <c:v>7539.0</c:v>
                </c:pt>
                <c:pt idx="7539">
                  <c:v>7540.0</c:v>
                </c:pt>
                <c:pt idx="7540">
                  <c:v>7541.0</c:v>
                </c:pt>
                <c:pt idx="7541">
                  <c:v>7542.0</c:v>
                </c:pt>
                <c:pt idx="7542">
                  <c:v>7543.0</c:v>
                </c:pt>
                <c:pt idx="7543">
                  <c:v>7544.0</c:v>
                </c:pt>
                <c:pt idx="7544">
                  <c:v>7545.0</c:v>
                </c:pt>
                <c:pt idx="7545">
                  <c:v>7546.0</c:v>
                </c:pt>
                <c:pt idx="7546">
                  <c:v>7547.0</c:v>
                </c:pt>
                <c:pt idx="7547">
                  <c:v>7548.0</c:v>
                </c:pt>
                <c:pt idx="7548">
                  <c:v>7549.0</c:v>
                </c:pt>
                <c:pt idx="7549">
                  <c:v>7550.0</c:v>
                </c:pt>
                <c:pt idx="7550">
                  <c:v>7551.0</c:v>
                </c:pt>
                <c:pt idx="7551">
                  <c:v>7552.0</c:v>
                </c:pt>
                <c:pt idx="7552">
                  <c:v>7553.0</c:v>
                </c:pt>
                <c:pt idx="7553">
                  <c:v>7554.0</c:v>
                </c:pt>
                <c:pt idx="7554">
                  <c:v>7555.0</c:v>
                </c:pt>
                <c:pt idx="7555">
                  <c:v>7556.0</c:v>
                </c:pt>
                <c:pt idx="7556">
                  <c:v>7557.0</c:v>
                </c:pt>
                <c:pt idx="7557">
                  <c:v>7558.0</c:v>
                </c:pt>
                <c:pt idx="7558">
                  <c:v>7559.0</c:v>
                </c:pt>
                <c:pt idx="7559">
                  <c:v>7560.0</c:v>
                </c:pt>
                <c:pt idx="7560">
                  <c:v>7561.0</c:v>
                </c:pt>
                <c:pt idx="7561">
                  <c:v>7562.0</c:v>
                </c:pt>
                <c:pt idx="7562">
                  <c:v>7563.0</c:v>
                </c:pt>
                <c:pt idx="7563">
                  <c:v>7564.0</c:v>
                </c:pt>
                <c:pt idx="7564">
                  <c:v>7565.0</c:v>
                </c:pt>
                <c:pt idx="7565">
                  <c:v>7566.0</c:v>
                </c:pt>
                <c:pt idx="7566">
                  <c:v>7567.0</c:v>
                </c:pt>
                <c:pt idx="7567">
                  <c:v>7568.0</c:v>
                </c:pt>
                <c:pt idx="7568">
                  <c:v>7569.0</c:v>
                </c:pt>
                <c:pt idx="7569">
                  <c:v>7570.0</c:v>
                </c:pt>
                <c:pt idx="7570">
                  <c:v>7571.0</c:v>
                </c:pt>
                <c:pt idx="7571">
                  <c:v>7572.0</c:v>
                </c:pt>
                <c:pt idx="7572">
                  <c:v>7573.0</c:v>
                </c:pt>
                <c:pt idx="7573">
                  <c:v>7574.0</c:v>
                </c:pt>
                <c:pt idx="7574">
                  <c:v>7575.0</c:v>
                </c:pt>
                <c:pt idx="7575">
                  <c:v>7576.0</c:v>
                </c:pt>
                <c:pt idx="7576">
                  <c:v>7577.0</c:v>
                </c:pt>
                <c:pt idx="7577">
                  <c:v>7578.0</c:v>
                </c:pt>
                <c:pt idx="7578">
                  <c:v>7579.0</c:v>
                </c:pt>
                <c:pt idx="7579">
                  <c:v>7580.0</c:v>
                </c:pt>
                <c:pt idx="7580">
                  <c:v>7581.0</c:v>
                </c:pt>
                <c:pt idx="7581">
                  <c:v>7582.0</c:v>
                </c:pt>
                <c:pt idx="7582">
                  <c:v>7583.0</c:v>
                </c:pt>
                <c:pt idx="7583">
                  <c:v>7584.0</c:v>
                </c:pt>
                <c:pt idx="7584">
                  <c:v>7585.0</c:v>
                </c:pt>
                <c:pt idx="7585">
                  <c:v>7586.0</c:v>
                </c:pt>
                <c:pt idx="7586">
                  <c:v>7587.0</c:v>
                </c:pt>
                <c:pt idx="7587">
                  <c:v>7588.0</c:v>
                </c:pt>
                <c:pt idx="7588">
                  <c:v>7589.0</c:v>
                </c:pt>
                <c:pt idx="7589">
                  <c:v>7590.0</c:v>
                </c:pt>
                <c:pt idx="7590">
                  <c:v>7591.0</c:v>
                </c:pt>
                <c:pt idx="7591">
                  <c:v>7592.0</c:v>
                </c:pt>
                <c:pt idx="7592">
                  <c:v>7593.0</c:v>
                </c:pt>
                <c:pt idx="7593">
                  <c:v>7594.0</c:v>
                </c:pt>
                <c:pt idx="7594">
                  <c:v>7595.0</c:v>
                </c:pt>
                <c:pt idx="7595">
                  <c:v>7596.0</c:v>
                </c:pt>
                <c:pt idx="7596">
                  <c:v>7597.0</c:v>
                </c:pt>
                <c:pt idx="7597">
                  <c:v>7598.0</c:v>
                </c:pt>
                <c:pt idx="7598">
                  <c:v>7599.0</c:v>
                </c:pt>
                <c:pt idx="7599">
                  <c:v>7600.0</c:v>
                </c:pt>
                <c:pt idx="7600">
                  <c:v>7601.0</c:v>
                </c:pt>
                <c:pt idx="7601">
                  <c:v>7602.0</c:v>
                </c:pt>
                <c:pt idx="7602">
                  <c:v>7603.0</c:v>
                </c:pt>
                <c:pt idx="7603">
                  <c:v>7604.0</c:v>
                </c:pt>
                <c:pt idx="7604">
                  <c:v>7605.0</c:v>
                </c:pt>
                <c:pt idx="7605">
                  <c:v>7606.0</c:v>
                </c:pt>
                <c:pt idx="7606">
                  <c:v>7607.0</c:v>
                </c:pt>
                <c:pt idx="7607">
                  <c:v>7608.0</c:v>
                </c:pt>
                <c:pt idx="7608">
                  <c:v>7609.0</c:v>
                </c:pt>
                <c:pt idx="7609">
                  <c:v>7610.0</c:v>
                </c:pt>
                <c:pt idx="7610">
                  <c:v>7611.0</c:v>
                </c:pt>
                <c:pt idx="7611">
                  <c:v>7612.0</c:v>
                </c:pt>
                <c:pt idx="7612">
                  <c:v>7613.0</c:v>
                </c:pt>
                <c:pt idx="7613">
                  <c:v>7614.0</c:v>
                </c:pt>
                <c:pt idx="7614">
                  <c:v>7615.0</c:v>
                </c:pt>
                <c:pt idx="7615">
                  <c:v>7616.0</c:v>
                </c:pt>
                <c:pt idx="7616">
                  <c:v>7617.0</c:v>
                </c:pt>
                <c:pt idx="7617">
                  <c:v>7618.0</c:v>
                </c:pt>
                <c:pt idx="7618">
                  <c:v>7619.0</c:v>
                </c:pt>
                <c:pt idx="7619">
                  <c:v>7620.0</c:v>
                </c:pt>
                <c:pt idx="7620">
                  <c:v>7621.0</c:v>
                </c:pt>
                <c:pt idx="7621">
                  <c:v>7622.0</c:v>
                </c:pt>
                <c:pt idx="7622">
                  <c:v>7623.0</c:v>
                </c:pt>
                <c:pt idx="7623">
                  <c:v>7624.0</c:v>
                </c:pt>
                <c:pt idx="7624">
                  <c:v>7625.0</c:v>
                </c:pt>
                <c:pt idx="7625">
                  <c:v>7626.0</c:v>
                </c:pt>
                <c:pt idx="7626">
                  <c:v>7627.0</c:v>
                </c:pt>
                <c:pt idx="7627">
                  <c:v>7628.0</c:v>
                </c:pt>
                <c:pt idx="7628">
                  <c:v>7629.0</c:v>
                </c:pt>
                <c:pt idx="7629">
                  <c:v>7630.0</c:v>
                </c:pt>
                <c:pt idx="7630">
                  <c:v>7631.0</c:v>
                </c:pt>
                <c:pt idx="7631">
                  <c:v>7632.0</c:v>
                </c:pt>
                <c:pt idx="7632">
                  <c:v>7633.0</c:v>
                </c:pt>
                <c:pt idx="7633">
                  <c:v>7634.0</c:v>
                </c:pt>
                <c:pt idx="7634">
                  <c:v>7635.0</c:v>
                </c:pt>
                <c:pt idx="7635">
                  <c:v>7636.0</c:v>
                </c:pt>
                <c:pt idx="7636">
                  <c:v>7637.0</c:v>
                </c:pt>
                <c:pt idx="7637">
                  <c:v>7638.0</c:v>
                </c:pt>
                <c:pt idx="7638">
                  <c:v>7639.0</c:v>
                </c:pt>
                <c:pt idx="7639">
                  <c:v>7640.0</c:v>
                </c:pt>
                <c:pt idx="7640">
                  <c:v>7641.0</c:v>
                </c:pt>
                <c:pt idx="7641">
                  <c:v>7642.0</c:v>
                </c:pt>
                <c:pt idx="7642">
                  <c:v>7643.0</c:v>
                </c:pt>
                <c:pt idx="7643">
                  <c:v>7644.0</c:v>
                </c:pt>
                <c:pt idx="7644">
                  <c:v>7645.0</c:v>
                </c:pt>
                <c:pt idx="7645">
                  <c:v>7646.0</c:v>
                </c:pt>
                <c:pt idx="7646">
                  <c:v>7647.0</c:v>
                </c:pt>
                <c:pt idx="7647">
                  <c:v>7648.0</c:v>
                </c:pt>
                <c:pt idx="7648">
                  <c:v>7649.0</c:v>
                </c:pt>
                <c:pt idx="7649">
                  <c:v>7650.0</c:v>
                </c:pt>
                <c:pt idx="7650">
                  <c:v>7651.0</c:v>
                </c:pt>
                <c:pt idx="7651">
                  <c:v>7652.0</c:v>
                </c:pt>
                <c:pt idx="7652">
                  <c:v>7653.0</c:v>
                </c:pt>
                <c:pt idx="7653">
                  <c:v>7654.0</c:v>
                </c:pt>
                <c:pt idx="7654">
                  <c:v>7655.0</c:v>
                </c:pt>
                <c:pt idx="7655">
                  <c:v>7656.0</c:v>
                </c:pt>
                <c:pt idx="7656">
                  <c:v>7657.0</c:v>
                </c:pt>
                <c:pt idx="7657">
                  <c:v>7658.0</c:v>
                </c:pt>
                <c:pt idx="7658">
                  <c:v>7659.0</c:v>
                </c:pt>
                <c:pt idx="7659">
                  <c:v>7660.0</c:v>
                </c:pt>
                <c:pt idx="7660">
                  <c:v>7661.0</c:v>
                </c:pt>
                <c:pt idx="7661">
                  <c:v>7662.0</c:v>
                </c:pt>
                <c:pt idx="7662">
                  <c:v>7663.0</c:v>
                </c:pt>
                <c:pt idx="7663">
                  <c:v>7664.0</c:v>
                </c:pt>
                <c:pt idx="7664">
                  <c:v>7665.0</c:v>
                </c:pt>
                <c:pt idx="7665">
                  <c:v>7666.0</c:v>
                </c:pt>
                <c:pt idx="7666">
                  <c:v>7667.0</c:v>
                </c:pt>
                <c:pt idx="7667">
                  <c:v>7668.0</c:v>
                </c:pt>
                <c:pt idx="7668">
                  <c:v>7669.0</c:v>
                </c:pt>
                <c:pt idx="7669">
                  <c:v>7670.0</c:v>
                </c:pt>
                <c:pt idx="7670">
                  <c:v>7671.0</c:v>
                </c:pt>
                <c:pt idx="7671">
                  <c:v>7672.0</c:v>
                </c:pt>
                <c:pt idx="7672">
                  <c:v>7673.0</c:v>
                </c:pt>
                <c:pt idx="7673">
                  <c:v>7674.0</c:v>
                </c:pt>
                <c:pt idx="7674">
                  <c:v>7675.0</c:v>
                </c:pt>
                <c:pt idx="7675">
                  <c:v>7676.0</c:v>
                </c:pt>
                <c:pt idx="7676">
                  <c:v>7677.0</c:v>
                </c:pt>
                <c:pt idx="7677">
                  <c:v>7678.0</c:v>
                </c:pt>
                <c:pt idx="7678">
                  <c:v>7679.0</c:v>
                </c:pt>
                <c:pt idx="7679">
                  <c:v>7680.0</c:v>
                </c:pt>
                <c:pt idx="7680">
                  <c:v>7681.0</c:v>
                </c:pt>
                <c:pt idx="7681">
                  <c:v>7682.0</c:v>
                </c:pt>
                <c:pt idx="7682">
                  <c:v>7683.0</c:v>
                </c:pt>
                <c:pt idx="7683">
                  <c:v>7684.0</c:v>
                </c:pt>
                <c:pt idx="7684">
                  <c:v>7685.0</c:v>
                </c:pt>
                <c:pt idx="7685">
                  <c:v>7686.0</c:v>
                </c:pt>
                <c:pt idx="7686">
                  <c:v>7687.0</c:v>
                </c:pt>
                <c:pt idx="7687">
                  <c:v>7688.0</c:v>
                </c:pt>
                <c:pt idx="7688">
                  <c:v>7689.0</c:v>
                </c:pt>
                <c:pt idx="7689">
                  <c:v>7690.0</c:v>
                </c:pt>
                <c:pt idx="7690">
                  <c:v>7691.0</c:v>
                </c:pt>
                <c:pt idx="7691">
                  <c:v>7692.0</c:v>
                </c:pt>
                <c:pt idx="7692">
                  <c:v>7693.0</c:v>
                </c:pt>
                <c:pt idx="7693">
                  <c:v>7694.0</c:v>
                </c:pt>
                <c:pt idx="7694">
                  <c:v>7695.0</c:v>
                </c:pt>
                <c:pt idx="7695">
                  <c:v>7696.0</c:v>
                </c:pt>
                <c:pt idx="7696">
                  <c:v>7697.0</c:v>
                </c:pt>
                <c:pt idx="7697">
                  <c:v>7698.0</c:v>
                </c:pt>
                <c:pt idx="7698">
                  <c:v>7699.0</c:v>
                </c:pt>
                <c:pt idx="7699">
                  <c:v>7700.0</c:v>
                </c:pt>
                <c:pt idx="7700">
                  <c:v>7701.0</c:v>
                </c:pt>
                <c:pt idx="7701">
                  <c:v>7702.0</c:v>
                </c:pt>
                <c:pt idx="7702">
                  <c:v>7703.0</c:v>
                </c:pt>
                <c:pt idx="7703">
                  <c:v>7704.0</c:v>
                </c:pt>
                <c:pt idx="7704">
                  <c:v>7705.0</c:v>
                </c:pt>
                <c:pt idx="7705">
                  <c:v>7706.0</c:v>
                </c:pt>
                <c:pt idx="7706">
                  <c:v>7707.0</c:v>
                </c:pt>
                <c:pt idx="7707">
                  <c:v>7708.0</c:v>
                </c:pt>
                <c:pt idx="7708">
                  <c:v>7709.0</c:v>
                </c:pt>
                <c:pt idx="7709">
                  <c:v>7710.0</c:v>
                </c:pt>
                <c:pt idx="7710">
                  <c:v>7711.0</c:v>
                </c:pt>
                <c:pt idx="7711">
                  <c:v>7712.0</c:v>
                </c:pt>
                <c:pt idx="7712">
                  <c:v>7713.0</c:v>
                </c:pt>
                <c:pt idx="7713">
                  <c:v>7714.0</c:v>
                </c:pt>
                <c:pt idx="7714">
                  <c:v>7715.0</c:v>
                </c:pt>
                <c:pt idx="7715">
                  <c:v>7716.0</c:v>
                </c:pt>
                <c:pt idx="7716">
                  <c:v>7717.0</c:v>
                </c:pt>
                <c:pt idx="7717">
                  <c:v>7718.0</c:v>
                </c:pt>
                <c:pt idx="7718">
                  <c:v>7719.0</c:v>
                </c:pt>
                <c:pt idx="7719">
                  <c:v>7720.0</c:v>
                </c:pt>
                <c:pt idx="7720">
                  <c:v>7721.0</c:v>
                </c:pt>
                <c:pt idx="7721">
                  <c:v>7722.0</c:v>
                </c:pt>
                <c:pt idx="7722">
                  <c:v>7723.0</c:v>
                </c:pt>
                <c:pt idx="7723">
                  <c:v>7724.0</c:v>
                </c:pt>
                <c:pt idx="7724">
                  <c:v>7725.0</c:v>
                </c:pt>
                <c:pt idx="7725">
                  <c:v>7726.0</c:v>
                </c:pt>
                <c:pt idx="7726">
                  <c:v>7727.0</c:v>
                </c:pt>
                <c:pt idx="7727">
                  <c:v>7728.0</c:v>
                </c:pt>
                <c:pt idx="7728">
                  <c:v>7729.0</c:v>
                </c:pt>
                <c:pt idx="7729">
                  <c:v>7730.0</c:v>
                </c:pt>
                <c:pt idx="7730">
                  <c:v>7731.0</c:v>
                </c:pt>
                <c:pt idx="7731">
                  <c:v>7732.0</c:v>
                </c:pt>
                <c:pt idx="7732">
                  <c:v>7733.0</c:v>
                </c:pt>
                <c:pt idx="7733">
                  <c:v>7734.0</c:v>
                </c:pt>
                <c:pt idx="7734">
                  <c:v>7735.0</c:v>
                </c:pt>
                <c:pt idx="7735">
                  <c:v>7736.0</c:v>
                </c:pt>
                <c:pt idx="7736">
                  <c:v>7737.0</c:v>
                </c:pt>
                <c:pt idx="7737">
                  <c:v>7738.0</c:v>
                </c:pt>
                <c:pt idx="7738">
                  <c:v>7739.0</c:v>
                </c:pt>
                <c:pt idx="7739">
                  <c:v>7740.0</c:v>
                </c:pt>
                <c:pt idx="7740">
                  <c:v>7741.0</c:v>
                </c:pt>
                <c:pt idx="7741">
                  <c:v>7742.0</c:v>
                </c:pt>
                <c:pt idx="7742">
                  <c:v>7743.0</c:v>
                </c:pt>
                <c:pt idx="7743">
                  <c:v>7744.0</c:v>
                </c:pt>
                <c:pt idx="7744">
                  <c:v>7745.0</c:v>
                </c:pt>
                <c:pt idx="7745">
                  <c:v>7746.0</c:v>
                </c:pt>
                <c:pt idx="7746">
                  <c:v>7747.0</c:v>
                </c:pt>
                <c:pt idx="7747">
                  <c:v>7748.0</c:v>
                </c:pt>
                <c:pt idx="7748">
                  <c:v>7749.0</c:v>
                </c:pt>
                <c:pt idx="7749">
                  <c:v>7750.0</c:v>
                </c:pt>
                <c:pt idx="7750">
                  <c:v>7751.0</c:v>
                </c:pt>
                <c:pt idx="7751">
                  <c:v>7752.0</c:v>
                </c:pt>
                <c:pt idx="7752">
                  <c:v>7753.0</c:v>
                </c:pt>
                <c:pt idx="7753">
                  <c:v>7754.0</c:v>
                </c:pt>
                <c:pt idx="7754">
                  <c:v>7755.0</c:v>
                </c:pt>
                <c:pt idx="7755">
                  <c:v>7756.0</c:v>
                </c:pt>
                <c:pt idx="7756">
                  <c:v>7757.0</c:v>
                </c:pt>
                <c:pt idx="7757">
                  <c:v>7758.0</c:v>
                </c:pt>
                <c:pt idx="7758">
                  <c:v>7759.0</c:v>
                </c:pt>
                <c:pt idx="7759">
                  <c:v>7760.0</c:v>
                </c:pt>
                <c:pt idx="7760">
                  <c:v>7761.0</c:v>
                </c:pt>
                <c:pt idx="7761">
                  <c:v>7762.0</c:v>
                </c:pt>
                <c:pt idx="7762">
                  <c:v>7763.0</c:v>
                </c:pt>
                <c:pt idx="7763">
                  <c:v>7764.0</c:v>
                </c:pt>
                <c:pt idx="7764">
                  <c:v>7765.0</c:v>
                </c:pt>
                <c:pt idx="7765">
                  <c:v>7766.0</c:v>
                </c:pt>
                <c:pt idx="7766">
                  <c:v>7767.0</c:v>
                </c:pt>
                <c:pt idx="7767">
                  <c:v>7768.0</c:v>
                </c:pt>
                <c:pt idx="7768">
                  <c:v>7769.0</c:v>
                </c:pt>
                <c:pt idx="7769">
                  <c:v>7770.0</c:v>
                </c:pt>
                <c:pt idx="7770">
                  <c:v>7771.0</c:v>
                </c:pt>
                <c:pt idx="7771">
                  <c:v>7772.0</c:v>
                </c:pt>
                <c:pt idx="7772">
                  <c:v>7773.0</c:v>
                </c:pt>
                <c:pt idx="7773">
                  <c:v>7774.0</c:v>
                </c:pt>
                <c:pt idx="7774">
                  <c:v>7775.0</c:v>
                </c:pt>
                <c:pt idx="7775">
                  <c:v>7776.0</c:v>
                </c:pt>
                <c:pt idx="7776">
                  <c:v>7777.0</c:v>
                </c:pt>
                <c:pt idx="7777">
                  <c:v>7778.0</c:v>
                </c:pt>
                <c:pt idx="7778">
                  <c:v>7779.0</c:v>
                </c:pt>
                <c:pt idx="7779">
                  <c:v>7780.0</c:v>
                </c:pt>
                <c:pt idx="7780">
                  <c:v>7781.0</c:v>
                </c:pt>
                <c:pt idx="7781">
                  <c:v>7782.0</c:v>
                </c:pt>
                <c:pt idx="7782">
                  <c:v>7783.0</c:v>
                </c:pt>
                <c:pt idx="7783">
                  <c:v>7784.0</c:v>
                </c:pt>
                <c:pt idx="7784">
                  <c:v>7785.0</c:v>
                </c:pt>
                <c:pt idx="7785">
                  <c:v>7786.0</c:v>
                </c:pt>
                <c:pt idx="7786">
                  <c:v>7787.0</c:v>
                </c:pt>
                <c:pt idx="7787">
                  <c:v>7788.0</c:v>
                </c:pt>
                <c:pt idx="7788">
                  <c:v>7789.0</c:v>
                </c:pt>
                <c:pt idx="7789">
                  <c:v>7790.0</c:v>
                </c:pt>
                <c:pt idx="7790">
                  <c:v>7791.0</c:v>
                </c:pt>
                <c:pt idx="7791">
                  <c:v>7792.0</c:v>
                </c:pt>
                <c:pt idx="7792">
                  <c:v>7793.0</c:v>
                </c:pt>
                <c:pt idx="7793">
                  <c:v>7794.0</c:v>
                </c:pt>
                <c:pt idx="7794">
                  <c:v>7795.0</c:v>
                </c:pt>
                <c:pt idx="7795">
                  <c:v>7796.0</c:v>
                </c:pt>
                <c:pt idx="7796">
                  <c:v>7797.0</c:v>
                </c:pt>
                <c:pt idx="7797">
                  <c:v>7798.0</c:v>
                </c:pt>
                <c:pt idx="7798">
                  <c:v>7799.0</c:v>
                </c:pt>
                <c:pt idx="7799">
                  <c:v>7800.0</c:v>
                </c:pt>
                <c:pt idx="7800">
                  <c:v>7801.0</c:v>
                </c:pt>
                <c:pt idx="7801">
                  <c:v>7802.0</c:v>
                </c:pt>
                <c:pt idx="7802">
                  <c:v>7803.0</c:v>
                </c:pt>
                <c:pt idx="7803">
                  <c:v>7804.0</c:v>
                </c:pt>
                <c:pt idx="7804">
                  <c:v>7805.0</c:v>
                </c:pt>
                <c:pt idx="7805">
                  <c:v>7806.0</c:v>
                </c:pt>
                <c:pt idx="7806">
                  <c:v>7807.0</c:v>
                </c:pt>
                <c:pt idx="7807">
                  <c:v>7808.0</c:v>
                </c:pt>
                <c:pt idx="7808">
                  <c:v>7809.0</c:v>
                </c:pt>
                <c:pt idx="7809">
                  <c:v>7810.0</c:v>
                </c:pt>
                <c:pt idx="7810">
                  <c:v>7811.0</c:v>
                </c:pt>
                <c:pt idx="7811">
                  <c:v>7812.0</c:v>
                </c:pt>
                <c:pt idx="7812">
                  <c:v>7813.0</c:v>
                </c:pt>
                <c:pt idx="7813">
                  <c:v>7814.0</c:v>
                </c:pt>
                <c:pt idx="7814">
                  <c:v>7815.0</c:v>
                </c:pt>
                <c:pt idx="7815">
                  <c:v>7816.0</c:v>
                </c:pt>
                <c:pt idx="7816">
                  <c:v>7817.0</c:v>
                </c:pt>
                <c:pt idx="7817">
                  <c:v>7818.0</c:v>
                </c:pt>
                <c:pt idx="7818">
                  <c:v>7819.0</c:v>
                </c:pt>
                <c:pt idx="7819">
                  <c:v>7820.0</c:v>
                </c:pt>
                <c:pt idx="7820">
                  <c:v>7821.0</c:v>
                </c:pt>
                <c:pt idx="7821">
                  <c:v>7822.0</c:v>
                </c:pt>
                <c:pt idx="7822">
                  <c:v>7823.0</c:v>
                </c:pt>
                <c:pt idx="7823">
                  <c:v>7824.0</c:v>
                </c:pt>
                <c:pt idx="7824">
                  <c:v>7825.0</c:v>
                </c:pt>
                <c:pt idx="7825">
                  <c:v>7826.0</c:v>
                </c:pt>
                <c:pt idx="7826">
                  <c:v>7827.0</c:v>
                </c:pt>
                <c:pt idx="7827">
                  <c:v>7828.0</c:v>
                </c:pt>
                <c:pt idx="7828">
                  <c:v>7829.0</c:v>
                </c:pt>
                <c:pt idx="7829">
                  <c:v>7830.0</c:v>
                </c:pt>
                <c:pt idx="7830">
                  <c:v>7831.0</c:v>
                </c:pt>
                <c:pt idx="7831">
                  <c:v>7832.0</c:v>
                </c:pt>
                <c:pt idx="7832">
                  <c:v>7833.0</c:v>
                </c:pt>
                <c:pt idx="7833">
                  <c:v>7834.0</c:v>
                </c:pt>
                <c:pt idx="7834">
                  <c:v>7835.0</c:v>
                </c:pt>
                <c:pt idx="7835">
                  <c:v>7836.0</c:v>
                </c:pt>
                <c:pt idx="7836">
                  <c:v>7837.0</c:v>
                </c:pt>
                <c:pt idx="7837">
                  <c:v>7838.0</c:v>
                </c:pt>
                <c:pt idx="7838">
                  <c:v>7839.0</c:v>
                </c:pt>
                <c:pt idx="7839">
                  <c:v>7840.0</c:v>
                </c:pt>
                <c:pt idx="7840">
                  <c:v>7841.0</c:v>
                </c:pt>
                <c:pt idx="7841">
                  <c:v>7842.0</c:v>
                </c:pt>
                <c:pt idx="7842">
                  <c:v>7843.0</c:v>
                </c:pt>
                <c:pt idx="7843">
                  <c:v>7844.0</c:v>
                </c:pt>
                <c:pt idx="7844">
                  <c:v>7845.0</c:v>
                </c:pt>
                <c:pt idx="7845">
                  <c:v>7846.0</c:v>
                </c:pt>
                <c:pt idx="7846">
                  <c:v>7847.0</c:v>
                </c:pt>
                <c:pt idx="7847">
                  <c:v>7848.0</c:v>
                </c:pt>
                <c:pt idx="7848">
                  <c:v>7849.0</c:v>
                </c:pt>
                <c:pt idx="7849">
                  <c:v>7850.0</c:v>
                </c:pt>
                <c:pt idx="7850">
                  <c:v>7851.0</c:v>
                </c:pt>
                <c:pt idx="7851">
                  <c:v>7852.0</c:v>
                </c:pt>
                <c:pt idx="7852">
                  <c:v>7853.0</c:v>
                </c:pt>
                <c:pt idx="7853">
                  <c:v>7854.0</c:v>
                </c:pt>
                <c:pt idx="7854">
                  <c:v>7855.0</c:v>
                </c:pt>
                <c:pt idx="7855">
                  <c:v>7856.0</c:v>
                </c:pt>
                <c:pt idx="7856">
                  <c:v>7857.0</c:v>
                </c:pt>
                <c:pt idx="7857">
                  <c:v>7858.0</c:v>
                </c:pt>
                <c:pt idx="7858">
                  <c:v>7859.0</c:v>
                </c:pt>
                <c:pt idx="7859">
                  <c:v>7860.0</c:v>
                </c:pt>
                <c:pt idx="7860">
                  <c:v>7861.0</c:v>
                </c:pt>
                <c:pt idx="7861">
                  <c:v>7862.0</c:v>
                </c:pt>
                <c:pt idx="7862">
                  <c:v>7863.0</c:v>
                </c:pt>
                <c:pt idx="7863">
                  <c:v>7864.0</c:v>
                </c:pt>
                <c:pt idx="7864">
                  <c:v>7865.0</c:v>
                </c:pt>
                <c:pt idx="7865">
                  <c:v>7866.0</c:v>
                </c:pt>
                <c:pt idx="7866">
                  <c:v>7867.0</c:v>
                </c:pt>
                <c:pt idx="7867">
                  <c:v>7868.0</c:v>
                </c:pt>
                <c:pt idx="7868">
                  <c:v>7869.0</c:v>
                </c:pt>
                <c:pt idx="7869">
                  <c:v>7870.0</c:v>
                </c:pt>
                <c:pt idx="7870">
                  <c:v>7871.0</c:v>
                </c:pt>
                <c:pt idx="7871">
                  <c:v>7872.0</c:v>
                </c:pt>
                <c:pt idx="7872">
                  <c:v>7873.0</c:v>
                </c:pt>
                <c:pt idx="7873">
                  <c:v>7874.0</c:v>
                </c:pt>
                <c:pt idx="7874">
                  <c:v>7875.0</c:v>
                </c:pt>
                <c:pt idx="7875">
                  <c:v>7876.0</c:v>
                </c:pt>
                <c:pt idx="7876">
                  <c:v>7877.0</c:v>
                </c:pt>
                <c:pt idx="7877">
                  <c:v>7878.0</c:v>
                </c:pt>
                <c:pt idx="7878">
                  <c:v>7879.0</c:v>
                </c:pt>
                <c:pt idx="7879">
                  <c:v>7880.0</c:v>
                </c:pt>
                <c:pt idx="7880">
                  <c:v>7881.0</c:v>
                </c:pt>
                <c:pt idx="7881">
                  <c:v>7882.0</c:v>
                </c:pt>
                <c:pt idx="7882">
                  <c:v>7883.0</c:v>
                </c:pt>
                <c:pt idx="7883">
                  <c:v>7884.0</c:v>
                </c:pt>
                <c:pt idx="7884">
                  <c:v>7885.0</c:v>
                </c:pt>
                <c:pt idx="7885">
                  <c:v>7886.0</c:v>
                </c:pt>
                <c:pt idx="7886">
                  <c:v>7887.0</c:v>
                </c:pt>
                <c:pt idx="7887">
                  <c:v>7888.0</c:v>
                </c:pt>
                <c:pt idx="7888">
                  <c:v>7889.0</c:v>
                </c:pt>
                <c:pt idx="7889">
                  <c:v>7890.0</c:v>
                </c:pt>
                <c:pt idx="7890">
                  <c:v>7891.0</c:v>
                </c:pt>
                <c:pt idx="7891">
                  <c:v>7892.0</c:v>
                </c:pt>
                <c:pt idx="7892">
                  <c:v>7893.0</c:v>
                </c:pt>
                <c:pt idx="7893">
                  <c:v>7894.0</c:v>
                </c:pt>
                <c:pt idx="7894">
                  <c:v>7895.0</c:v>
                </c:pt>
                <c:pt idx="7895">
                  <c:v>7896.0</c:v>
                </c:pt>
                <c:pt idx="7896">
                  <c:v>7897.0</c:v>
                </c:pt>
                <c:pt idx="7897">
                  <c:v>7898.0</c:v>
                </c:pt>
                <c:pt idx="7898">
                  <c:v>7899.0</c:v>
                </c:pt>
                <c:pt idx="7899">
                  <c:v>7900.0</c:v>
                </c:pt>
                <c:pt idx="7900">
                  <c:v>7901.0</c:v>
                </c:pt>
                <c:pt idx="7901">
                  <c:v>7902.0</c:v>
                </c:pt>
                <c:pt idx="7902">
                  <c:v>7903.0</c:v>
                </c:pt>
                <c:pt idx="7903">
                  <c:v>7904.0</c:v>
                </c:pt>
                <c:pt idx="7904">
                  <c:v>7905.0</c:v>
                </c:pt>
                <c:pt idx="7905">
                  <c:v>7906.0</c:v>
                </c:pt>
                <c:pt idx="7906">
                  <c:v>7907.0</c:v>
                </c:pt>
                <c:pt idx="7907">
                  <c:v>7908.0</c:v>
                </c:pt>
                <c:pt idx="7908">
                  <c:v>7909.0</c:v>
                </c:pt>
                <c:pt idx="7909">
                  <c:v>7910.0</c:v>
                </c:pt>
                <c:pt idx="7910">
                  <c:v>7911.0</c:v>
                </c:pt>
                <c:pt idx="7911">
                  <c:v>7912.0</c:v>
                </c:pt>
                <c:pt idx="7912">
                  <c:v>7913.0</c:v>
                </c:pt>
                <c:pt idx="7913">
                  <c:v>7914.0</c:v>
                </c:pt>
                <c:pt idx="7914">
                  <c:v>7915.0</c:v>
                </c:pt>
                <c:pt idx="7915">
                  <c:v>7916.0</c:v>
                </c:pt>
                <c:pt idx="7916">
                  <c:v>7917.0</c:v>
                </c:pt>
                <c:pt idx="7917">
                  <c:v>7918.0</c:v>
                </c:pt>
                <c:pt idx="7918">
                  <c:v>7919.0</c:v>
                </c:pt>
                <c:pt idx="7919">
                  <c:v>7920.0</c:v>
                </c:pt>
                <c:pt idx="7920">
                  <c:v>7921.0</c:v>
                </c:pt>
                <c:pt idx="7921">
                  <c:v>7922.0</c:v>
                </c:pt>
                <c:pt idx="7922">
                  <c:v>7923.0</c:v>
                </c:pt>
                <c:pt idx="7923">
                  <c:v>7924.0</c:v>
                </c:pt>
                <c:pt idx="7924">
                  <c:v>7925.0</c:v>
                </c:pt>
                <c:pt idx="7925">
                  <c:v>7926.0</c:v>
                </c:pt>
                <c:pt idx="7926">
                  <c:v>7927.0</c:v>
                </c:pt>
                <c:pt idx="7927">
                  <c:v>7928.0</c:v>
                </c:pt>
                <c:pt idx="7928">
                  <c:v>7929.0</c:v>
                </c:pt>
                <c:pt idx="7929">
                  <c:v>7930.0</c:v>
                </c:pt>
                <c:pt idx="7930">
                  <c:v>7931.0</c:v>
                </c:pt>
                <c:pt idx="7931">
                  <c:v>7932.0</c:v>
                </c:pt>
                <c:pt idx="7932">
                  <c:v>7933.0</c:v>
                </c:pt>
                <c:pt idx="7933">
                  <c:v>7934.0</c:v>
                </c:pt>
                <c:pt idx="7934">
                  <c:v>7935.0</c:v>
                </c:pt>
                <c:pt idx="7935">
                  <c:v>7936.0</c:v>
                </c:pt>
                <c:pt idx="7936">
                  <c:v>7937.0</c:v>
                </c:pt>
                <c:pt idx="7937">
                  <c:v>7938.0</c:v>
                </c:pt>
                <c:pt idx="7938">
                  <c:v>7939.0</c:v>
                </c:pt>
                <c:pt idx="7939">
                  <c:v>7940.0</c:v>
                </c:pt>
                <c:pt idx="7940">
                  <c:v>7941.0</c:v>
                </c:pt>
                <c:pt idx="7941">
                  <c:v>7942.0</c:v>
                </c:pt>
                <c:pt idx="7942">
                  <c:v>7943.0</c:v>
                </c:pt>
                <c:pt idx="7943">
                  <c:v>7944.0</c:v>
                </c:pt>
                <c:pt idx="7944">
                  <c:v>7945.0</c:v>
                </c:pt>
                <c:pt idx="7945">
                  <c:v>7946.0</c:v>
                </c:pt>
                <c:pt idx="7946">
                  <c:v>7947.0</c:v>
                </c:pt>
                <c:pt idx="7947">
                  <c:v>7948.0</c:v>
                </c:pt>
                <c:pt idx="7948">
                  <c:v>7949.0</c:v>
                </c:pt>
                <c:pt idx="7949">
                  <c:v>7950.0</c:v>
                </c:pt>
                <c:pt idx="7950">
                  <c:v>7951.0</c:v>
                </c:pt>
                <c:pt idx="7951">
                  <c:v>7952.0</c:v>
                </c:pt>
                <c:pt idx="7952">
                  <c:v>7953.0</c:v>
                </c:pt>
                <c:pt idx="7953">
                  <c:v>7954.0</c:v>
                </c:pt>
                <c:pt idx="7954">
                  <c:v>7955.0</c:v>
                </c:pt>
                <c:pt idx="7955">
                  <c:v>7956.0</c:v>
                </c:pt>
                <c:pt idx="7956">
                  <c:v>7957.0</c:v>
                </c:pt>
                <c:pt idx="7957">
                  <c:v>7958.0</c:v>
                </c:pt>
                <c:pt idx="7958">
                  <c:v>7959.0</c:v>
                </c:pt>
                <c:pt idx="7959">
                  <c:v>7960.0</c:v>
                </c:pt>
                <c:pt idx="7960">
                  <c:v>7961.0</c:v>
                </c:pt>
                <c:pt idx="7961">
                  <c:v>7962.0</c:v>
                </c:pt>
                <c:pt idx="7962">
                  <c:v>7963.0</c:v>
                </c:pt>
                <c:pt idx="7963">
                  <c:v>7964.0</c:v>
                </c:pt>
                <c:pt idx="7964">
                  <c:v>7965.0</c:v>
                </c:pt>
                <c:pt idx="7965">
                  <c:v>7966.0</c:v>
                </c:pt>
                <c:pt idx="7966">
                  <c:v>7967.0</c:v>
                </c:pt>
                <c:pt idx="7967">
                  <c:v>7968.0</c:v>
                </c:pt>
                <c:pt idx="7968">
                  <c:v>7969.0</c:v>
                </c:pt>
                <c:pt idx="7969">
                  <c:v>7970.0</c:v>
                </c:pt>
                <c:pt idx="7970">
                  <c:v>7971.0</c:v>
                </c:pt>
                <c:pt idx="7971">
                  <c:v>7972.0</c:v>
                </c:pt>
                <c:pt idx="7972">
                  <c:v>7973.0</c:v>
                </c:pt>
                <c:pt idx="7973">
                  <c:v>7974.0</c:v>
                </c:pt>
                <c:pt idx="7974">
                  <c:v>7975.0</c:v>
                </c:pt>
                <c:pt idx="7975">
                  <c:v>7976.0</c:v>
                </c:pt>
                <c:pt idx="7976">
                  <c:v>7977.0</c:v>
                </c:pt>
                <c:pt idx="7977">
                  <c:v>7978.0</c:v>
                </c:pt>
                <c:pt idx="7978">
                  <c:v>7979.0</c:v>
                </c:pt>
                <c:pt idx="7979">
                  <c:v>7980.0</c:v>
                </c:pt>
                <c:pt idx="7980">
                  <c:v>7981.0</c:v>
                </c:pt>
                <c:pt idx="7981">
                  <c:v>7982.0</c:v>
                </c:pt>
                <c:pt idx="7982">
                  <c:v>7983.0</c:v>
                </c:pt>
                <c:pt idx="7983">
                  <c:v>7984.0</c:v>
                </c:pt>
                <c:pt idx="7984">
                  <c:v>7985.0</c:v>
                </c:pt>
                <c:pt idx="7985">
                  <c:v>7986.0</c:v>
                </c:pt>
                <c:pt idx="7986">
                  <c:v>7987.0</c:v>
                </c:pt>
                <c:pt idx="7987">
                  <c:v>7988.0</c:v>
                </c:pt>
                <c:pt idx="7988">
                  <c:v>7989.0</c:v>
                </c:pt>
                <c:pt idx="7989">
                  <c:v>7990.0</c:v>
                </c:pt>
                <c:pt idx="7990">
                  <c:v>7991.0</c:v>
                </c:pt>
                <c:pt idx="7991">
                  <c:v>7992.0</c:v>
                </c:pt>
                <c:pt idx="7992">
                  <c:v>7993.0</c:v>
                </c:pt>
                <c:pt idx="7993">
                  <c:v>7994.0</c:v>
                </c:pt>
                <c:pt idx="7994">
                  <c:v>7995.0</c:v>
                </c:pt>
                <c:pt idx="7995">
                  <c:v>7996.0</c:v>
                </c:pt>
                <c:pt idx="7996">
                  <c:v>7997.0</c:v>
                </c:pt>
                <c:pt idx="7997">
                  <c:v>7998.0</c:v>
                </c:pt>
                <c:pt idx="7998">
                  <c:v>7999.0</c:v>
                </c:pt>
                <c:pt idx="7999">
                  <c:v>8000.0</c:v>
                </c:pt>
                <c:pt idx="8000">
                  <c:v>8001.0</c:v>
                </c:pt>
                <c:pt idx="8001">
                  <c:v>8002.0</c:v>
                </c:pt>
                <c:pt idx="8002">
                  <c:v>8003.0</c:v>
                </c:pt>
                <c:pt idx="8003">
                  <c:v>8004.0</c:v>
                </c:pt>
                <c:pt idx="8004">
                  <c:v>8005.0</c:v>
                </c:pt>
                <c:pt idx="8005">
                  <c:v>8006.0</c:v>
                </c:pt>
                <c:pt idx="8006">
                  <c:v>8007.0</c:v>
                </c:pt>
                <c:pt idx="8007">
                  <c:v>8008.0</c:v>
                </c:pt>
                <c:pt idx="8008">
                  <c:v>8009.0</c:v>
                </c:pt>
                <c:pt idx="8009">
                  <c:v>8010.0</c:v>
                </c:pt>
                <c:pt idx="8010">
                  <c:v>8011.0</c:v>
                </c:pt>
                <c:pt idx="8011">
                  <c:v>8012.0</c:v>
                </c:pt>
                <c:pt idx="8012">
                  <c:v>8013.0</c:v>
                </c:pt>
                <c:pt idx="8013">
                  <c:v>8014.0</c:v>
                </c:pt>
                <c:pt idx="8014">
                  <c:v>8015.0</c:v>
                </c:pt>
                <c:pt idx="8015">
                  <c:v>8016.0</c:v>
                </c:pt>
                <c:pt idx="8016">
                  <c:v>8017.0</c:v>
                </c:pt>
                <c:pt idx="8017">
                  <c:v>8018.0</c:v>
                </c:pt>
                <c:pt idx="8018">
                  <c:v>8019.0</c:v>
                </c:pt>
                <c:pt idx="8019">
                  <c:v>8020.0</c:v>
                </c:pt>
                <c:pt idx="8020">
                  <c:v>8021.0</c:v>
                </c:pt>
                <c:pt idx="8021">
                  <c:v>8022.0</c:v>
                </c:pt>
                <c:pt idx="8022">
                  <c:v>8023.0</c:v>
                </c:pt>
                <c:pt idx="8023">
                  <c:v>8024.0</c:v>
                </c:pt>
                <c:pt idx="8024">
                  <c:v>8025.0</c:v>
                </c:pt>
                <c:pt idx="8025">
                  <c:v>8026.0</c:v>
                </c:pt>
                <c:pt idx="8026">
                  <c:v>8027.0</c:v>
                </c:pt>
                <c:pt idx="8027">
                  <c:v>8028.0</c:v>
                </c:pt>
                <c:pt idx="8028">
                  <c:v>8029.0</c:v>
                </c:pt>
                <c:pt idx="8029">
                  <c:v>8030.0</c:v>
                </c:pt>
                <c:pt idx="8030">
                  <c:v>8031.0</c:v>
                </c:pt>
                <c:pt idx="8031">
                  <c:v>8032.0</c:v>
                </c:pt>
                <c:pt idx="8032">
                  <c:v>8033.0</c:v>
                </c:pt>
                <c:pt idx="8033">
                  <c:v>8034.0</c:v>
                </c:pt>
                <c:pt idx="8034">
                  <c:v>8035.0</c:v>
                </c:pt>
                <c:pt idx="8035">
                  <c:v>8036.0</c:v>
                </c:pt>
                <c:pt idx="8036">
                  <c:v>8037.0</c:v>
                </c:pt>
                <c:pt idx="8037">
                  <c:v>8038.0</c:v>
                </c:pt>
                <c:pt idx="8038">
                  <c:v>8039.0</c:v>
                </c:pt>
                <c:pt idx="8039">
                  <c:v>8040.0</c:v>
                </c:pt>
                <c:pt idx="8040">
                  <c:v>8041.0</c:v>
                </c:pt>
                <c:pt idx="8041">
                  <c:v>8042.0</c:v>
                </c:pt>
                <c:pt idx="8042">
                  <c:v>8043.0</c:v>
                </c:pt>
                <c:pt idx="8043">
                  <c:v>8044.0</c:v>
                </c:pt>
                <c:pt idx="8044">
                  <c:v>8045.0</c:v>
                </c:pt>
                <c:pt idx="8045">
                  <c:v>8046.0</c:v>
                </c:pt>
                <c:pt idx="8046">
                  <c:v>8047.0</c:v>
                </c:pt>
                <c:pt idx="8047">
                  <c:v>8048.0</c:v>
                </c:pt>
                <c:pt idx="8048">
                  <c:v>8049.0</c:v>
                </c:pt>
                <c:pt idx="8049">
                  <c:v>8050.0</c:v>
                </c:pt>
                <c:pt idx="8050">
                  <c:v>8051.0</c:v>
                </c:pt>
                <c:pt idx="8051">
                  <c:v>8052.0</c:v>
                </c:pt>
                <c:pt idx="8052">
                  <c:v>8053.0</c:v>
                </c:pt>
                <c:pt idx="8053">
                  <c:v>8054.0</c:v>
                </c:pt>
                <c:pt idx="8054">
                  <c:v>8055.0</c:v>
                </c:pt>
                <c:pt idx="8055">
                  <c:v>8056.0</c:v>
                </c:pt>
                <c:pt idx="8056">
                  <c:v>8057.0</c:v>
                </c:pt>
                <c:pt idx="8057">
                  <c:v>8058.0</c:v>
                </c:pt>
                <c:pt idx="8058">
                  <c:v>8059.0</c:v>
                </c:pt>
                <c:pt idx="8059">
                  <c:v>8060.0</c:v>
                </c:pt>
                <c:pt idx="8060">
                  <c:v>8061.0</c:v>
                </c:pt>
                <c:pt idx="8061">
                  <c:v>8062.0</c:v>
                </c:pt>
                <c:pt idx="8062">
                  <c:v>8063.0</c:v>
                </c:pt>
                <c:pt idx="8063">
                  <c:v>8064.0</c:v>
                </c:pt>
                <c:pt idx="8064">
                  <c:v>8065.0</c:v>
                </c:pt>
                <c:pt idx="8065">
                  <c:v>8066.0</c:v>
                </c:pt>
                <c:pt idx="8066">
                  <c:v>8067.0</c:v>
                </c:pt>
                <c:pt idx="8067">
                  <c:v>8068.0</c:v>
                </c:pt>
                <c:pt idx="8068">
                  <c:v>8069.0</c:v>
                </c:pt>
                <c:pt idx="8069">
                  <c:v>8070.0</c:v>
                </c:pt>
                <c:pt idx="8070">
                  <c:v>8071.0</c:v>
                </c:pt>
                <c:pt idx="8071">
                  <c:v>8072.0</c:v>
                </c:pt>
                <c:pt idx="8072">
                  <c:v>8073.0</c:v>
                </c:pt>
                <c:pt idx="8073">
                  <c:v>8074.0</c:v>
                </c:pt>
                <c:pt idx="8074">
                  <c:v>8075.0</c:v>
                </c:pt>
                <c:pt idx="8075">
                  <c:v>8076.0</c:v>
                </c:pt>
                <c:pt idx="8076">
                  <c:v>8077.0</c:v>
                </c:pt>
                <c:pt idx="8077">
                  <c:v>8078.0</c:v>
                </c:pt>
                <c:pt idx="8078">
                  <c:v>8079.0</c:v>
                </c:pt>
                <c:pt idx="8079">
                  <c:v>8080.0</c:v>
                </c:pt>
                <c:pt idx="8080">
                  <c:v>8081.0</c:v>
                </c:pt>
                <c:pt idx="8081">
                  <c:v>8082.0</c:v>
                </c:pt>
                <c:pt idx="8082">
                  <c:v>8083.0</c:v>
                </c:pt>
                <c:pt idx="8083">
                  <c:v>8084.0</c:v>
                </c:pt>
                <c:pt idx="8084">
                  <c:v>8085.0</c:v>
                </c:pt>
                <c:pt idx="8085">
                  <c:v>8086.0</c:v>
                </c:pt>
                <c:pt idx="8086">
                  <c:v>8087.0</c:v>
                </c:pt>
                <c:pt idx="8087">
                  <c:v>8088.0</c:v>
                </c:pt>
                <c:pt idx="8088">
                  <c:v>8089.0</c:v>
                </c:pt>
                <c:pt idx="8089">
                  <c:v>8090.0</c:v>
                </c:pt>
                <c:pt idx="8090">
                  <c:v>8091.0</c:v>
                </c:pt>
                <c:pt idx="8091">
                  <c:v>8092.0</c:v>
                </c:pt>
                <c:pt idx="8092">
                  <c:v>8093.0</c:v>
                </c:pt>
                <c:pt idx="8093">
                  <c:v>8094.0</c:v>
                </c:pt>
                <c:pt idx="8094">
                  <c:v>8095.0</c:v>
                </c:pt>
                <c:pt idx="8095">
                  <c:v>8096.0</c:v>
                </c:pt>
                <c:pt idx="8096">
                  <c:v>8097.0</c:v>
                </c:pt>
                <c:pt idx="8097">
                  <c:v>8098.0</c:v>
                </c:pt>
                <c:pt idx="8098">
                  <c:v>8099.0</c:v>
                </c:pt>
                <c:pt idx="8099">
                  <c:v>8100.0</c:v>
                </c:pt>
                <c:pt idx="8100">
                  <c:v>8101.0</c:v>
                </c:pt>
                <c:pt idx="8101">
                  <c:v>8102.0</c:v>
                </c:pt>
                <c:pt idx="8102">
                  <c:v>8103.0</c:v>
                </c:pt>
                <c:pt idx="8103">
                  <c:v>8104.0</c:v>
                </c:pt>
                <c:pt idx="8104">
                  <c:v>8105.0</c:v>
                </c:pt>
                <c:pt idx="8105">
                  <c:v>8106.0</c:v>
                </c:pt>
                <c:pt idx="8106">
                  <c:v>8107.0</c:v>
                </c:pt>
                <c:pt idx="8107">
                  <c:v>8108.0</c:v>
                </c:pt>
                <c:pt idx="8108">
                  <c:v>8109.0</c:v>
                </c:pt>
                <c:pt idx="8109">
                  <c:v>8110.0</c:v>
                </c:pt>
                <c:pt idx="8110">
                  <c:v>8111.0</c:v>
                </c:pt>
                <c:pt idx="8111">
                  <c:v>8112.0</c:v>
                </c:pt>
                <c:pt idx="8112">
                  <c:v>8113.0</c:v>
                </c:pt>
                <c:pt idx="8113">
                  <c:v>8114.0</c:v>
                </c:pt>
                <c:pt idx="8114">
                  <c:v>8115.0</c:v>
                </c:pt>
                <c:pt idx="8115">
                  <c:v>8116.0</c:v>
                </c:pt>
                <c:pt idx="8116">
                  <c:v>8117.0</c:v>
                </c:pt>
                <c:pt idx="8117">
                  <c:v>8118.0</c:v>
                </c:pt>
                <c:pt idx="8118">
                  <c:v>8119.0</c:v>
                </c:pt>
                <c:pt idx="8119">
                  <c:v>8120.0</c:v>
                </c:pt>
                <c:pt idx="8120">
                  <c:v>8121.0</c:v>
                </c:pt>
                <c:pt idx="8121">
                  <c:v>8122.0</c:v>
                </c:pt>
                <c:pt idx="8122">
                  <c:v>8123.0</c:v>
                </c:pt>
                <c:pt idx="8123">
                  <c:v>8124.0</c:v>
                </c:pt>
                <c:pt idx="8124">
                  <c:v>8125.0</c:v>
                </c:pt>
                <c:pt idx="8125">
                  <c:v>8126.0</c:v>
                </c:pt>
                <c:pt idx="8126">
                  <c:v>8127.0</c:v>
                </c:pt>
                <c:pt idx="8127">
                  <c:v>8128.0</c:v>
                </c:pt>
                <c:pt idx="8128">
                  <c:v>8129.0</c:v>
                </c:pt>
                <c:pt idx="8129">
                  <c:v>8130.0</c:v>
                </c:pt>
                <c:pt idx="8130">
                  <c:v>8131.0</c:v>
                </c:pt>
                <c:pt idx="8131">
                  <c:v>8132.0</c:v>
                </c:pt>
                <c:pt idx="8132">
                  <c:v>8133.0</c:v>
                </c:pt>
                <c:pt idx="8133">
                  <c:v>8134.0</c:v>
                </c:pt>
                <c:pt idx="8134">
                  <c:v>8135.0</c:v>
                </c:pt>
                <c:pt idx="8135">
                  <c:v>8136.0</c:v>
                </c:pt>
                <c:pt idx="8136">
                  <c:v>8137.0</c:v>
                </c:pt>
                <c:pt idx="8137">
                  <c:v>8138.0</c:v>
                </c:pt>
                <c:pt idx="8138">
                  <c:v>8139.0</c:v>
                </c:pt>
                <c:pt idx="8139">
                  <c:v>8140.0</c:v>
                </c:pt>
                <c:pt idx="8140">
                  <c:v>8141.0</c:v>
                </c:pt>
                <c:pt idx="8141">
                  <c:v>8142.0</c:v>
                </c:pt>
                <c:pt idx="8142">
                  <c:v>8143.0</c:v>
                </c:pt>
                <c:pt idx="8143">
                  <c:v>8144.0</c:v>
                </c:pt>
                <c:pt idx="8144">
                  <c:v>8145.0</c:v>
                </c:pt>
                <c:pt idx="8145">
                  <c:v>8146.0</c:v>
                </c:pt>
                <c:pt idx="8146">
                  <c:v>8147.0</c:v>
                </c:pt>
                <c:pt idx="8147">
                  <c:v>8148.0</c:v>
                </c:pt>
                <c:pt idx="8148">
                  <c:v>8149.0</c:v>
                </c:pt>
                <c:pt idx="8149">
                  <c:v>8150.0</c:v>
                </c:pt>
                <c:pt idx="8150">
                  <c:v>8151.0</c:v>
                </c:pt>
                <c:pt idx="8151">
                  <c:v>8152.0</c:v>
                </c:pt>
                <c:pt idx="8152">
                  <c:v>8153.0</c:v>
                </c:pt>
                <c:pt idx="8153">
                  <c:v>8154.0</c:v>
                </c:pt>
                <c:pt idx="8154">
                  <c:v>8155.0</c:v>
                </c:pt>
                <c:pt idx="8155">
                  <c:v>8156.0</c:v>
                </c:pt>
                <c:pt idx="8156">
                  <c:v>8157.0</c:v>
                </c:pt>
                <c:pt idx="8157">
                  <c:v>8158.0</c:v>
                </c:pt>
                <c:pt idx="8158">
                  <c:v>8159.0</c:v>
                </c:pt>
                <c:pt idx="8159">
                  <c:v>8160.0</c:v>
                </c:pt>
                <c:pt idx="8160">
                  <c:v>8161.0</c:v>
                </c:pt>
                <c:pt idx="8161">
                  <c:v>8162.0</c:v>
                </c:pt>
                <c:pt idx="8162">
                  <c:v>8163.0</c:v>
                </c:pt>
                <c:pt idx="8163">
                  <c:v>8164.0</c:v>
                </c:pt>
                <c:pt idx="8164">
                  <c:v>8165.0</c:v>
                </c:pt>
                <c:pt idx="8165">
                  <c:v>8166.0</c:v>
                </c:pt>
                <c:pt idx="8166">
                  <c:v>8167.0</c:v>
                </c:pt>
                <c:pt idx="8167">
                  <c:v>8168.0</c:v>
                </c:pt>
                <c:pt idx="8168">
                  <c:v>8169.0</c:v>
                </c:pt>
                <c:pt idx="8169">
                  <c:v>8170.0</c:v>
                </c:pt>
                <c:pt idx="8170">
                  <c:v>8171.0</c:v>
                </c:pt>
                <c:pt idx="8171">
                  <c:v>8172.0</c:v>
                </c:pt>
                <c:pt idx="8172">
                  <c:v>8173.0</c:v>
                </c:pt>
                <c:pt idx="8173">
                  <c:v>8174.0</c:v>
                </c:pt>
                <c:pt idx="8174">
                  <c:v>8175.0</c:v>
                </c:pt>
                <c:pt idx="8175">
                  <c:v>8176.0</c:v>
                </c:pt>
                <c:pt idx="8176">
                  <c:v>8177.0</c:v>
                </c:pt>
                <c:pt idx="8177">
                  <c:v>8178.0</c:v>
                </c:pt>
                <c:pt idx="8178">
                  <c:v>8179.0</c:v>
                </c:pt>
                <c:pt idx="8179">
                  <c:v>8180.0</c:v>
                </c:pt>
                <c:pt idx="8180">
                  <c:v>8181.0</c:v>
                </c:pt>
                <c:pt idx="8181">
                  <c:v>8182.0</c:v>
                </c:pt>
                <c:pt idx="8182">
                  <c:v>8183.0</c:v>
                </c:pt>
                <c:pt idx="8183">
                  <c:v>8184.0</c:v>
                </c:pt>
                <c:pt idx="8184">
                  <c:v>8185.0</c:v>
                </c:pt>
                <c:pt idx="8185">
                  <c:v>8186.0</c:v>
                </c:pt>
                <c:pt idx="8186">
                  <c:v>8187.0</c:v>
                </c:pt>
                <c:pt idx="8187">
                  <c:v>8188.0</c:v>
                </c:pt>
                <c:pt idx="8188">
                  <c:v>8189.0</c:v>
                </c:pt>
                <c:pt idx="8189">
                  <c:v>8190.0</c:v>
                </c:pt>
                <c:pt idx="8190">
                  <c:v>8191.0</c:v>
                </c:pt>
                <c:pt idx="8191">
                  <c:v>8192.0</c:v>
                </c:pt>
                <c:pt idx="8192">
                  <c:v>8193.0</c:v>
                </c:pt>
                <c:pt idx="8193">
                  <c:v>8194.0</c:v>
                </c:pt>
                <c:pt idx="8194">
                  <c:v>8195.0</c:v>
                </c:pt>
                <c:pt idx="8195">
                  <c:v>8196.0</c:v>
                </c:pt>
                <c:pt idx="8196">
                  <c:v>8197.0</c:v>
                </c:pt>
                <c:pt idx="8197">
                  <c:v>8198.0</c:v>
                </c:pt>
                <c:pt idx="8198">
                  <c:v>8199.0</c:v>
                </c:pt>
                <c:pt idx="8199">
                  <c:v>8200.0</c:v>
                </c:pt>
                <c:pt idx="8200">
                  <c:v>8201.0</c:v>
                </c:pt>
                <c:pt idx="8201">
                  <c:v>8202.0</c:v>
                </c:pt>
                <c:pt idx="8202">
                  <c:v>8203.0</c:v>
                </c:pt>
                <c:pt idx="8203">
                  <c:v>8204.0</c:v>
                </c:pt>
                <c:pt idx="8204">
                  <c:v>8205.0</c:v>
                </c:pt>
                <c:pt idx="8205">
                  <c:v>8206.0</c:v>
                </c:pt>
                <c:pt idx="8206">
                  <c:v>8207.0</c:v>
                </c:pt>
                <c:pt idx="8207">
                  <c:v>8208.0</c:v>
                </c:pt>
                <c:pt idx="8208">
                  <c:v>8209.0</c:v>
                </c:pt>
                <c:pt idx="8209">
                  <c:v>8210.0</c:v>
                </c:pt>
                <c:pt idx="8210">
                  <c:v>8211.0</c:v>
                </c:pt>
                <c:pt idx="8211">
                  <c:v>8212.0</c:v>
                </c:pt>
                <c:pt idx="8212">
                  <c:v>8213.0</c:v>
                </c:pt>
                <c:pt idx="8213">
                  <c:v>8214.0</c:v>
                </c:pt>
                <c:pt idx="8214">
                  <c:v>8215.0</c:v>
                </c:pt>
                <c:pt idx="8215">
                  <c:v>8216.0</c:v>
                </c:pt>
                <c:pt idx="8216">
                  <c:v>8217.0</c:v>
                </c:pt>
                <c:pt idx="8217">
                  <c:v>8218.0</c:v>
                </c:pt>
                <c:pt idx="8218">
                  <c:v>8219.0</c:v>
                </c:pt>
                <c:pt idx="8219">
                  <c:v>8220.0</c:v>
                </c:pt>
                <c:pt idx="8220">
                  <c:v>8221.0</c:v>
                </c:pt>
                <c:pt idx="8221">
                  <c:v>8222.0</c:v>
                </c:pt>
                <c:pt idx="8222">
                  <c:v>8223.0</c:v>
                </c:pt>
                <c:pt idx="8223">
                  <c:v>8224.0</c:v>
                </c:pt>
                <c:pt idx="8224">
                  <c:v>8225.0</c:v>
                </c:pt>
                <c:pt idx="8225">
                  <c:v>8226.0</c:v>
                </c:pt>
                <c:pt idx="8226">
                  <c:v>8227.0</c:v>
                </c:pt>
                <c:pt idx="8227">
                  <c:v>8228.0</c:v>
                </c:pt>
                <c:pt idx="8228">
                  <c:v>8229.0</c:v>
                </c:pt>
                <c:pt idx="8229">
                  <c:v>8230.0</c:v>
                </c:pt>
                <c:pt idx="8230">
                  <c:v>8231.0</c:v>
                </c:pt>
                <c:pt idx="8231">
                  <c:v>8232.0</c:v>
                </c:pt>
                <c:pt idx="8232">
                  <c:v>8233.0</c:v>
                </c:pt>
                <c:pt idx="8233">
                  <c:v>8234.0</c:v>
                </c:pt>
                <c:pt idx="8234">
                  <c:v>8235.0</c:v>
                </c:pt>
                <c:pt idx="8235">
                  <c:v>8236.0</c:v>
                </c:pt>
                <c:pt idx="8236">
                  <c:v>8237.0</c:v>
                </c:pt>
                <c:pt idx="8237">
                  <c:v>8238.0</c:v>
                </c:pt>
                <c:pt idx="8238">
                  <c:v>8239.0</c:v>
                </c:pt>
                <c:pt idx="8239">
                  <c:v>8240.0</c:v>
                </c:pt>
                <c:pt idx="8240">
                  <c:v>8241.0</c:v>
                </c:pt>
                <c:pt idx="8241">
                  <c:v>8242.0</c:v>
                </c:pt>
                <c:pt idx="8242">
                  <c:v>8243.0</c:v>
                </c:pt>
                <c:pt idx="8243">
                  <c:v>8244.0</c:v>
                </c:pt>
                <c:pt idx="8244">
                  <c:v>8245.0</c:v>
                </c:pt>
                <c:pt idx="8245">
                  <c:v>8246.0</c:v>
                </c:pt>
                <c:pt idx="8246">
                  <c:v>8247.0</c:v>
                </c:pt>
                <c:pt idx="8247">
                  <c:v>8248.0</c:v>
                </c:pt>
                <c:pt idx="8248">
                  <c:v>8249.0</c:v>
                </c:pt>
                <c:pt idx="8249">
                  <c:v>8250.0</c:v>
                </c:pt>
                <c:pt idx="8250">
                  <c:v>8251.0</c:v>
                </c:pt>
                <c:pt idx="8251">
                  <c:v>8252.0</c:v>
                </c:pt>
                <c:pt idx="8252">
                  <c:v>8253.0</c:v>
                </c:pt>
                <c:pt idx="8253">
                  <c:v>8254.0</c:v>
                </c:pt>
                <c:pt idx="8254">
                  <c:v>8255.0</c:v>
                </c:pt>
                <c:pt idx="8255">
                  <c:v>8256.0</c:v>
                </c:pt>
                <c:pt idx="8256">
                  <c:v>8257.0</c:v>
                </c:pt>
                <c:pt idx="8257">
                  <c:v>8258.0</c:v>
                </c:pt>
                <c:pt idx="8258">
                  <c:v>8259.0</c:v>
                </c:pt>
                <c:pt idx="8259">
                  <c:v>8260.0</c:v>
                </c:pt>
                <c:pt idx="8260">
                  <c:v>8261.0</c:v>
                </c:pt>
                <c:pt idx="8261">
                  <c:v>8262.0</c:v>
                </c:pt>
                <c:pt idx="8262">
                  <c:v>8263.0</c:v>
                </c:pt>
                <c:pt idx="8263">
                  <c:v>8264.0</c:v>
                </c:pt>
                <c:pt idx="8264">
                  <c:v>8265.0</c:v>
                </c:pt>
                <c:pt idx="8265">
                  <c:v>8266.0</c:v>
                </c:pt>
                <c:pt idx="8266">
                  <c:v>8267.0</c:v>
                </c:pt>
                <c:pt idx="8267">
                  <c:v>8268.0</c:v>
                </c:pt>
                <c:pt idx="8268">
                  <c:v>8269.0</c:v>
                </c:pt>
                <c:pt idx="8269">
                  <c:v>8270.0</c:v>
                </c:pt>
                <c:pt idx="8270">
                  <c:v>8271.0</c:v>
                </c:pt>
                <c:pt idx="8271">
                  <c:v>8272.0</c:v>
                </c:pt>
                <c:pt idx="8272">
                  <c:v>8273.0</c:v>
                </c:pt>
                <c:pt idx="8273">
                  <c:v>8274.0</c:v>
                </c:pt>
                <c:pt idx="8274">
                  <c:v>8275.0</c:v>
                </c:pt>
                <c:pt idx="8275">
                  <c:v>8276.0</c:v>
                </c:pt>
                <c:pt idx="8276">
                  <c:v>8277.0</c:v>
                </c:pt>
                <c:pt idx="8277">
                  <c:v>8278.0</c:v>
                </c:pt>
                <c:pt idx="8278">
                  <c:v>8279.0</c:v>
                </c:pt>
                <c:pt idx="8279">
                  <c:v>8280.0</c:v>
                </c:pt>
                <c:pt idx="8280">
                  <c:v>8281.0</c:v>
                </c:pt>
                <c:pt idx="8281">
                  <c:v>8282.0</c:v>
                </c:pt>
                <c:pt idx="8282">
                  <c:v>8283.0</c:v>
                </c:pt>
                <c:pt idx="8283">
                  <c:v>8284.0</c:v>
                </c:pt>
                <c:pt idx="8284">
                  <c:v>8285.0</c:v>
                </c:pt>
                <c:pt idx="8285">
                  <c:v>8286.0</c:v>
                </c:pt>
                <c:pt idx="8286">
                  <c:v>8287.0</c:v>
                </c:pt>
                <c:pt idx="8287">
                  <c:v>8288.0</c:v>
                </c:pt>
                <c:pt idx="8288">
                  <c:v>8289.0</c:v>
                </c:pt>
                <c:pt idx="8289">
                  <c:v>8290.0</c:v>
                </c:pt>
                <c:pt idx="8290">
                  <c:v>8291.0</c:v>
                </c:pt>
                <c:pt idx="8291">
                  <c:v>8292.0</c:v>
                </c:pt>
                <c:pt idx="8292">
                  <c:v>8293.0</c:v>
                </c:pt>
                <c:pt idx="8293">
                  <c:v>8294.0</c:v>
                </c:pt>
                <c:pt idx="8294">
                  <c:v>8295.0</c:v>
                </c:pt>
                <c:pt idx="8295">
                  <c:v>8296.0</c:v>
                </c:pt>
                <c:pt idx="8296">
                  <c:v>8297.0</c:v>
                </c:pt>
                <c:pt idx="8297">
                  <c:v>8298.0</c:v>
                </c:pt>
                <c:pt idx="8298">
                  <c:v>8299.0</c:v>
                </c:pt>
                <c:pt idx="8299">
                  <c:v>8300.0</c:v>
                </c:pt>
                <c:pt idx="8300">
                  <c:v>8301.0</c:v>
                </c:pt>
                <c:pt idx="8301">
                  <c:v>8302.0</c:v>
                </c:pt>
                <c:pt idx="8302">
                  <c:v>8303.0</c:v>
                </c:pt>
                <c:pt idx="8303">
                  <c:v>8304.0</c:v>
                </c:pt>
                <c:pt idx="8304">
                  <c:v>8305.0</c:v>
                </c:pt>
                <c:pt idx="8305">
                  <c:v>8306.0</c:v>
                </c:pt>
                <c:pt idx="8306">
                  <c:v>8307.0</c:v>
                </c:pt>
                <c:pt idx="8307">
                  <c:v>8308.0</c:v>
                </c:pt>
                <c:pt idx="8308">
                  <c:v>8309.0</c:v>
                </c:pt>
                <c:pt idx="8309">
                  <c:v>8310.0</c:v>
                </c:pt>
                <c:pt idx="8310">
                  <c:v>8311.0</c:v>
                </c:pt>
                <c:pt idx="8311">
                  <c:v>8312.0</c:v>
                </c:pt>
                <c:pt idx="8312">
                  <c:v>8313.0</c:v>
                </c:pt>
                <c:pt idx="8313">
                  <c:v>8314.0</c:v>
                </c:pt>
                <c:pt idx="8314">
                  <c:v>8315.0</c:v>
                </c:pt>
                <c:pt idx="8315">
                  <c:v>8316.0</c:v>
                </c:pt>
                <c:pt idx="8316">
                  <c:v>8317.0</c:v>
                </c:pt>
                <c:pt idx="8317">
                  <c:v>8318.0</c:v>
                </c:pt>
                <c:pt idx="8318">
                  <c:v>8319.0</c:v>
                </c:pt>
                <c:pt idx="8319">
                  <c:v>8320.0</c:v>
                </c:pt>
                <c:pt idx="8320">
                  <c:v>8321.0</c:v>
                </c:pt>
                <c:pt idx="8321">
                  <c:v>8322.0</c:v>
                </c:pt>
                <c:pt idx="8322">
                  <c:v>8323.0</c:v>
                </c:pt>
                <c:pt idx="8323">
                  <c:v>8324.0</c:v>
                </c:pt>
                <c:pt idx="8324">
                  <c:v>8325.0</c:v>
                </c:pt>
                <c:pt idx="8325">
                  <c:v>8326.0</c:v>
                </c:pt>
                <c:pt idx="8326">
                  <c:v>8327.0</c:v>
                </c:pt>
                <c:pt idx="8327">
                  <c:v>8328.0</c:v>
                </c:pt>
                <c:pt idx="8328">
                  <c:v>8329.0</c:v>
                </c:pt>
                <c:pt idx="8329">
                  <c:v>8330.0</c:v>
                </c:pt>
                <c:pt idx="8330">
                  <c:v>8331.0</c:v>
                </c:pt>
                <c:pt idx="8331">
                  <c:v>8332.0</c:v>
                </c:pt>
                <c:pt idx="8332">
                  <c:v>8333.0</c:v>
                </c:pt>
                <c:pt idx="8333">
                  <c:v>8334.0</c:v>
                </c:pt>
                <c:pt idx="8334">
                  <c:v>8335.0</c:v>
                </c:pt>
                <c:pt idx="8335">
                  <c:v>8336.0</c:v>
                </c:pt>
                <c:pt idx="8336">
                  <c:v>8337.0</c:v>
                </c:pt>
                <c:pt idx="8337">
                  <c:v>8338.0</c:v>
                </c:pt>
                <c:pt idx="8338">
                  <c:v>8339.0</c:v>
                </c:pt>
                <c:pt idx="8339">
                  <c:v>8340.0</c:v>
                </c:pt>
                <c:pt idx="8340">
                  <c:v>8341.0</c:v>
                </c:pt>
                <c:pt idx="8341">
                  <c:v>8342.0</c:v>
                </c:pt>
                <c:pt idx="8342">
                  <c:v>8343.0</c:v>
                </c:pt>
                <c:pt idx="8343">
                  <c:v>8344.0</c:v>
                </c:pt>
                <c:pt idx="8344">
                  <c:v>8345.0</c:v>
                </c:pt>
                <c:pt idx="8345">
                  <c:v>8346.0</c:v>
                </c:pt>
                <c:pt idx="8346">
                  <c:v>8347.0</c:v>
                </c:pt>
                <c:pt idx="8347">
                  <c:v>8348.0</c:v>
                </c:pt>
                <c:pt idx="8348">
                  <c:v>8349.0</c:v>
                </c:pt>
                <c:pt idx="8349">
                  <c:v>8350.0</c:v>
                </c:pt>
                <c:pt idx="8350">
                  <c:v>8351.0</c:v>
                </c:pt>
                <c:pt idx="8351">
                  <c:v>8352.0</c:v>
                </c:pt>
                <c:pt idx="8352">
                  <c:v>8353.0</c:v>
                </c:pt>
                <c:pt idx="8353">
                  <c:v>8354.0</c:v>
                </c:pt>
                <c:pt idx="8354">
                  <c:v>8355.0</c:v>
                </c:pt>
                <c:pt idx="8355">
                  <c:v>8356.0</c:v>
                </c:pt>
                <c:pt idx="8356">
                  <c:v>8357.0</c:v>
                </c:pt>
                <c:pt idx="8357">
                  <c:v>8358.0</c:v>
                </c:pt>
                <c:pt idx="8358">
                  <c:v>8359.0</c:v>
                </c:pt>
                <c:pt idx="8359">
                  <c:v>8360.0</c:v>
                </c:pt>
                <c:pt idx="8360">
                  <c:v>8361.0</c:v>
                </c:pt>
                <c:pt idx="8361">
                  <c:v>8362.0</c:v>
                </c:pt>
                <c:pt idx="8362">
                  <c:v>8363.0</c:v>
                </c:pt>
                <c:pt idx="8363">
                  <c:v>8364.0</c:v>
                </c:pt>
                <c:pt idx="8364">
                  <c:v>8365.0</c:v>
                </c:pt>
                <c:pt idx="8365">
                  <c:v>8366.0</c:v>
                </c:pt>
                <c:pt idx="8366">
                  <c:v>8367.0</c:v>
                </c:pt>
                <c:pt idx="8367">
                  <c:v>8368.0</c:v>
                </c:pt>
                <c:pt idx="8368">
                  <c:v>8369.0</c:v>
                </c:pt>
                <c:pt idx="8369">
                  <c:v>8370.0</c:v>
                </c:pt>
                <c:pt idx="8370">
                  <c:v>8371.0</c:v>
                </c:pt>
                <c:pt idx="8371">
                  <c:v>8372.0</c:v>
                </c:pt>
                <c:pt idx="8372">
                  <c:v>8373.0</c:v>
                </c:pt>
                <c:pt idx="8373">
                  <c:v>8374.0</c:v>
                </c:pt>
                <c:pt idx="8374">
                  <c:v>8375.0</c:v>
                </c:pt>
                <c:pt idx="8375">
                  <c:v>8376.0</c:v>
                </c:pt>
                <c:pt idx="8376">
                  <c:v>8377.0</c:v>
                </c:pt>
                <c:pt idx="8377">
                  <c:v>8378.0</c:v>
                </c:pt>
                <c:pt idx="8378">
                  <c:v>8379.0</c:v>
                </c:pt>
                <c:pt idx="8379">
                  <c:v>8380.0</c:v>
                </c:pt>
                <c:pt idx="8380">
                  <c:v>8381.0</c:v>
                </c:pt>
                <c:pt idx="8381">
                  <c:v>8382.0</c:v>
                </c:pt>
                <c:pt idx="8382">
                  <c:v>8383.0</c:v>
                </c:pt>
                <c:pt idx="8383">
                  <c:v>8384.0</c:v>
                </c:pt>
                <c:pt idx="8384">
                  <c:v>8385.0</c:v>
                </c:pt>
                <c:pt idx="8385">
                  <c:v>8386.0</c:v>
                </c:pt>
                <c:pt idx="8386">
                  <c:v>8387.0</c:v>
                </c:pt>
                <c:pt idx="8387">
                  <c:v>8388.0</c:v>
                </c:pt>
                <c:pt idx="8388">
                  <c:v>8389.0</c:v>
                </c:pt>
                <c:pt idx="8389">
                  <c:v>8390.0</c:v>
                </c:pt>
                <c:pt idx="8390">
                  <c:v>8391.0</c:v>
                </c:pt>
                <c:pt idx="8391">
                  <c:v>8392.0</c:v>
                </c:pt>
                <c:pt idx="8392">
                  <c:v>8393.0</c:v>
                </c:pt>
                <c:pt idx="8393">
                  <c:v>8394.0</c:v>
                </c:pt>
                <c:pt idx="8394">
                  <c:v>8395.0</c:v>
                </c:pt>
                <c:pt idx="8395">
                  <c:v>8396.0</c:v>
                </c:pt>
                <c:pt idx="8396">
                  <c:v>8397.0</c:v>
                </c:pt>
                <c:pt idx="8397">
                  <c:v>8398.0</c:v>
                </c:pt>
                <c:pt idx="8398">
                  <c:v>8399.0</c:v>
                </c:pt>
                <c:pt idx="8399">
                  <c:v>8400.0</c:v>
                </c:pt>
                <c:pt idx="8400">
                  <c:v>8401.0</c:v>
                </c:pt>
                <c:pt idx="8401">
                  <c:v>8402.0</c:v>
                </c:pt>
                <c:pt idx="8402">
                  <c:v>8403.0</c:v>
                </c:pt>
                <c:pt idx="8403">
                  <c:v>8404.0</c:v>
                </c:pt>
                <c:pt idx="8404">
                  <c:v>8405.0</c:v>
                </c:pt>
                <c:pt idx="8405">
                  <c:v>8406.0</c:v>
                </c:pt>
                <c:pt idx="8406">
                  <c:v>8407.0</c:v>
                </c:pt>
                <c:pt idx="8407">
                  <c:v>8408.0</c:v>
                </c:pt>
                <c:pt idx="8408">
                  <c:v>8409.0</c:v>
                </c:pt>
                <c:pt idx="8409">
                  <c:v>8410.0</c:v>
                </c:pt>
                <c:pt idx="8410">
                  <c:v>8411.0</c:v>
                </c:pt>
                <c:pt idx="8411">
                  <c:v>8412.0</c:v>
                </c:pt>
                <c:pt idx="8412">
                  <c:v>8413.0</c:v>
                </c:pt>
                <c:pt idx="8413">
                  <c:v>8414.0</c:v>
                </c:pt>
                <c:pt idx="8414">
                  <c:v>8415.0</c:v>
                </c:pt>
                <c:pt idx="8415">
                  <c:v>8416.0</c:v>
                </c:pt>
                <c:pt idx="8416">
                  <c:v>8417.0</c:v>
                </c:pt>
                <c:pt idx="8417">
                  <c:v>8418.0</c:v>
                </c:pt>
                <c:pt idx="8418">
                  <c:v>8419.0</c:v>
                </c:pt>
                <c:pt idx="8419">
                  <c:v>8420.0</c:v>
                </c:pt>
                <c:pt idx="8420">
                  <c:v>8421.0</c:v>
                </c:pt>
                <c:pt idx="8421">
                  <c:v>8422.0</c:v>
                </c:pt>
                <c:pt idx="8422">
                  <c:v>8423.0</c:v>
                </c:pt>
                <c:pt idx="8423">
                  <c:v>8424.0</c:v>
                </c:pt>
                <c:pt idx="8424">
                  <c:v>8425.0</c:v>
                </c:pt>
                <c:pt idx="8425">
                  <c:v>8426.0</c:v>
                </c:pt>
                <c:pt idx="8426">
                  <c:v>8427.0</c:v>
                </c:pt>
                <c:pt idx="8427">
                  <c:v>8428.0</c:v>
                </c:pt>
                <c:pt idx="8428">
                  <c:v>8429.0</c:v>
                </c:pt>
                <c:pt idx="8429">
                  <c:v>8430.0</c:v>
                </c:pt>
                <c:pt idx="8430">
                  <c:v>8431.0</c:v>
                </c:pt>
                <c:pt idx="8431">
                  <c:v>8432.0</c:v>
                </c:pt>
                <c:pt idx="8432">
                  <c:v>8433.0</c:v>
                </c:pt>
                <c:pt idx="8433">
                  <c:v>8434.0</c:v>
                </c:pt>
                <c:pt idx="8434">
                  <c:v>8435.0</c:v>
                </c:pt>
                <c:pt idx="8435">
                  <c:v>8436.0</c:v>
                </c:pt>
                <c:pt idx="8436">
                  <c:v>8437.0</c:v>
                </c:pt>
                <c:pt idx="8437">
                  <c:v>8438.0</c:v>
                </c:pt>
                <c:pt idx="8438">
                  <c:v>8439.0</c:v>
                </c:pt>
                <c:pt idx="8439">
                  <c:v>8440.0</c:v>
                </c:pt>
                <c:pt idx="8440">
                  <c:v>8441.0</c:v>
                </c:pt>
                <c:pt idx="8441">
                  <c:v>8442.0</c:v>
                </c:pt>
                <c:pt idx="8442">
                  <c:v>8443.0</c:v>
                </c:pt>
                <c:pt idx="8443">
                  <c:v>8444.0</c:v>
                </c:pt>
                <c:pt idx="8444">
                  <c:v>8445.0</c:v>
                </c:pt>
                <c:pt idx="8445">
                  <c:v>8446.0</c:v>
                </c:pt>
                <c:pt idx="8446">
                  <c:v>8447.0</c:v>
                </c:pt>
                <c:pt idx="8447">
                  <c:v>8448.0</c:v>
                </c:pt>
                <c:pt idx="8448">
                  <c:v>8449.0</c:v>
                </c:pt>
                <c:pt idx="8449">
                  <c:v>8450.0</c:v>
                </c:pt>
                <c:pt idx="8450">
                  <c:v>8451.0</c:v>
                </c:pt>
                <c:pt idx="8451">
                  <c:v>8452.0</c:v>
                </c:pt>
                <c:pt idx="8452">
                  <c:v>8453.0</c:v>
                </c:pt>
                <c:pt idx="8453">
                  <c:v>8454.0</c:v>
                </c:pt>
                <c:pt idx="8454">
                  <c:v>8455.0</c:v>
                </c:pt>
                <c:pt idx="8455">
                  <c:v>8456.0</c:v>
                </c:pt>
                <c:pt idx="8456">
                  <c:v>8457.0</c:v>
                </c:pt>
                <c:pt idx="8457">
                  <c:v>8458.0</c:v>
                </c:pt>
                <c:pt idx="8458">
                  <c:v>8459.0</c:v>
                </c:pt>
                <c:pt idx="8459">
                  <c:v>8460.0</c:v>
                </c:pt>
                <c:pt idx="8460">
                  <c:v>8461.0</c:v>
                </c:pt>
                <c:pt idx="8461">
                  <c:v>8462.0</c:v>
                </c:pt>
                <c:pt idx="8462">
                  <c:v>8463.0</c:v>
                </c:pt>
                <c:pt idx="8463">
                  <c:v>8464.0</c:v>
                </c:pt>
                <c:pt idx="8464">
                  <c:v>8465.0</c:v>
                </c:pt>
                <c:pt idx="8465">
                  <c:v>8466.0</c:v>
                </c:pt>
                <c:pt idx="8466">
                  <c:v>8467.0</c:v>
                </c:pt>
                <c:pt idx="8467">
                  <c:v>8468.0</c:v>
                </c:pt>
                <c:pt idx="8468">
                  <c:v>8469.0</c:v>
                </c:pt>
                <c:pt idx="8469">
                  <c:v>8470.0</c:v>
                </c:pt>
                <c:pt idx="8470">
                  <c:v>8471.0</c:v>
                </c:pt>
                <c:pt idx="8471">
                  <c:v>8472.0</c:v>
                </c:pt>
                <c:pt idx="8472">
                  <c:v>8473.0</c:v>
                </c:pt>
                <c:pt idx="8473">
                  <c:v>8474.0</c:v>
                </c:pt>
                <c:pt idx="8474">
                  <c:v>8475.0</c:v>
                </c:pt>
                <c:pt idx="8475">
                  <c:v>8476.0</c:v>
                </c:pt>
                <c:pt idx="8476">
                  <c:v>8477.0</c:v>
                </c:pt>
                <c:pt idx="8477">
                  <c:v>8478.0</c:v>
                </c:pt>
                <c:pt idx="8478">
                  <c:v>8479.0</c:v>
                </c:pt>
                <c:pt idx="8479">
                  <c:v>8480.0</c:v>
                </c:pt>
                <c:pt idx="8480">
                  <c:v>8481.0</c:v>
                </c:pt>
                <c:pt idx="8481">
                  <c:v>8482.0</c:v>
                </c:pt>
                <c:pt idx="8482">
                  <c:v>8483.0</c:v>
                </c:pt>
                <c:pt idx="8483">
                  <c:v>8484.0</c:v>
                </c:pt>
                <c:pt idx="8484">
                  <c:v>8485.0</c:v>
                </c:pt>
                <c:pt idx="8485">
                  <c:v>8486.0</c:v>
                </c:pt>
                <c:pt idx="8486">
                  <c:v>8487.0</c:v>
                </c:pt>
                <c:pt idx="8487">
                  <c:v>8488.0</c:v>
                </c:pt>
                <c:pt idx="8488">
                  <c:v>8489.0</c:v>
                </c:pt>
                <c:pt idx="8489">
                  <c:v>8490.0</c:v>
                </c:pt>
                <c:pt idx="8490">
                  <c:v>8491.0</c:v>
                </c:pt>
                <c:pt idx="8491">
                  <c:v>8492.0</c:v>
                </c:pt>
                <c:pt idx="8492">
                  <c:v>8493.0</c:v>
                </c:pt>
                <c:pt idx="8493">
                  <c:v>8494.0</c:v>
                </c:pt>
                <c:pt idx="8494">
                  <c:v>8495.0</c:v>
                </c:pt>
                <c:pt idx="8495">
                  <c:v>8496.0</c:v>
                </c:pt>
                <c:pt idx="8496">
                  <c:v>8497.0</c:v>
                </c:pt>
                <c:pt idx="8497">
                  <c:v>8498.0</c:v>
                </c:pt>
                <c:pt idx="8498">
                  <c:v>8499.0</c:v>
                </c:pt>
                <c:pt idx="8499">
                  <c:v>8500.0</c:v>
                </c:pt>
                <c:pt idx="8500">
                  <c:v>8501.0</c:v>
                </c:pt>
                <c:pt idx="8501">
                  <c:v>8502.0</c:v>
                </c:pt>
                <c:pt idx="8502">
                  <c:v>8503.0</c:v>
                </c:pt>
                <c:pt idx="8503">
                  <c:v>8504.0</c:v>
                </c:pt>
                <c:pt idx="8504">
                  <c:v>8505.0</c:v>
                </c:pt>
                <c:pt idx="8505">
                  <c:v>8506.0</c:v>
                </c:pt>
                <c:pt idx="8506">
                  <c:v>8507.0</c:v>
                </c:pt>
                <c:pt idx="8507">
                  <c:v>8508.0</c:v>
                </c:pt>
                <c:pt idx="8508">
                  <c:v>8509.0</c:v>
                </c:pt>
                <c:pt idx="8509">
                  <c:v>8510.0</c:v>
                </c:pt>
                <c:pt idx="8510">
                  <c:v>8511.0</c:v>
                </c:pt>
                <c:pt idx="8511">
                  <c:v>8512.0</c:v>
                </c:pt>
                <c:pt idx="8512">
                  <c:v>8513.0</c:v>
                </c:pt>
                <c:pt idx="8513">
                  <c:v>8514.0</c:v>
                </c:pt>
                <c:pt idx="8514">
                  <c:v>8515.0</c:v>
                </c:pt>
                <c:pt idx="8515">
                  <c:v>8516.0</c:v>
                </c:pt>
                <c:pt idx="8516">
                  <c:v>8517.0</c:v>
                </c:pt>
                <c:pt idx="8517">
                  <c:v>8518.0</c:v>
                </c:pt>
                <c:pt idx="8518">
                  <c:v>8519.0</c:v>
                </c:pt>
                <c:pt idx="8519">
                  <c:v>8520.0</c:v>
                </c:pt>
                <c:pt idx="8520">
                  <c:v>8521.0</c:v>
                </c:pt>
                <c:pt idx="8521">
                  <c:v>8522.0</c:v>
                </c:pt>
                <c:pt idx="8522">
                  <c:v>8523.0</c:v>
                </c:pt>
                <c:pt idx="8523">
                  <c:v>8524.0</c:v>
                </c:pt>
                <c:pt idx="8524">
                  <c:v>8525.0</c:v>
                </c:pt>
                <c:pt idx="8525">
                  <c:v>8526.0</c:v>
                </c:pt>
                <c:pt idx="8526">
                  <c:v>8527.0</c:v>
                </c:pt>
                <c:pt idx="8527">
                  <c:v>8528.0</c:v>
                </c:pt>
                <c:pt idx="8528">
                  <c:v>8529.0</c:v>
                </c:pt>
                <c:pt idx="8529">
                  <c:v>8530.0</c:v>
                </c:pt>
                <c:pt idx="8530">
                  <c:v>8531.0</c:v>
                </c:pt>
                <c:pt idx="8531">
                  <c:v>8532.0</c:v>
                </c:pt>
                <c:pt idx="8532">
                  <c:v>8533.0</c:v>
                </c:pt>
                <c:pt idx="8533">
                  <c:v>8534.0</c:v>
                </c:pt>
                <c:pt idx="8534">
                  <c:v>8535.0</c:v>
                </c:pt>
                <c:pt idx="8535">
                  <c:v>8536.0</c:v>
                </c:pt>
                <c:pt idx="8536">
                  <c:v>8537.0</c:v>
                </c:pt>
                <c:pt idx="8537">
                  <c:v>8538.0</c:v>
                </c:pt>
                <c:pt idx="8538">
                  <c:v>8539.0</c:v>
                </c:pt>
                <c:pt idx="8539">
                  <c:v>8540.0</c:v>
                </c:pt>
                <c:pt idx="8540">
                  <c:v>8541.0</c:v>
                </c:pt>
                <c:pt idx="8541">
                  <c:v>8542.0</c:v>
                </c:pt>
                <c:pt idx="8542">
                  <c:v>8543.0</c:v>
                </c:pt>
                <c:pt idx="8543">
                  <c:v>8544.0</c:v>
                </c:pt>
                <c:pt idx="8544">
                  <c:v>8545.0</c:v>
                </c:pt>
                <c:pt idx="8545">
                  <c:v>8546.0</c:v>
                </c:pt>
                <c:pt idx="8546">
                  <c:v>8547.0</c:v>
                </c:pt>
                <c:pt idx="8547">
                  <c:v>8548.0</c:v>
                </c:pt>
                <c:pt idx="8548">
                  <c:v>8549.0</c:v>
                </c:pt>
                <c:pt idx="8549">
                  <c:v>8550.0</c:v>
                </c:pt>
                <c:pt idx="8550">
                  <c:v>8551.0</c:v>
                </c:pt>
                <c:pt idx="8551">
                  <c:v>8552.0</c:v>
                </c:pt>
                <c:pt idx="8552">
                  <c:v>8553.0</c:v>
                </c:pt>
                <c:pt idx="8553">
                  <c:v>8554.0</c:v>
                </c:pt>
                <c:pt idx="8554">
                  <c:v>8555.0</c:v>
                </c:pt>
                <c:pt idx="8555">
                  <c:v>8556.0</c:v>
                </c:pt>
                <c:pt idx="8556">
                  <c:v>8557.0</c:v>
                </c:pt>
                <c:pt idx="8557">
                  <c:v>8558.0</c:v>
                </c:pt>
                <c:pt idx="8558">
                  <c:v>8559.0</c:v>
                </c:pt>
                <c:pt idx="8559">
                  <c:v>8560.0</c:v>
                </c:pt>
                <c:pt idx="8560">
                  <c:v>8561.0</c:v>
                </c:pt>
                <c:pt idx="8561">
                  <c:v>8562.0</c:v>
                </c:pt>
                <c:pt idx="8562">
                  <c:v>8563.0</c:v>
                </c:pt>
                <c:pt idx="8563">
                  <c:v>8564.0</c:v>
                </c:pt>
                <c:pt idx="8564">
                  <c:v>8565.0</c:v>
                </c:pt>
                <c:pt idx="8565">
                  <c:v>8566.0</c:v>
                </c:pt>
                <c:pt idx="8566">
                  <c:v>8567.0</c:v>
                </c:pt>
                <c:pt idx="8567">
                  <c:v>8568.0</c:v>
                </c:pt>
                <c:pt idx="8568">
                  <c:v>8569.0</c:v>
                </c:pt>
                <c:pt idx="8569">
                  <c:v>8570.0</c:v>
                </c:pt>
                <c:pt idx="8570">
                  <c:v>8571.0</c:v>
                </c:pt>
                <c:pt idx="8571">
                  <c:v>8572.0</c:v>
                </c:pt>
                <c:pt idx="8572">
                  <c:v>8573.0</c:v>
                </c:pt>
                <c:pt idx="8573">
                  <c:v>8574.0</c:v>
                </c:pt>
                <c:pt idx="8574">
                  <c:v>8575.0</c:v>
                </c:pt>
                <c:pt idx="8575">
                  <c:v>8576.0</c:v>
                </c:pt>
                <c:pt idx="8576">
                  <c:v>8577.0</c:v>
                </c:pt>
                <c:pt idx="8577">
                  <c:v>8578.0</c:v>
                </c:pt>
                <c:pt idx="8578">
                  <c:v>8579.0</c:v>
                </c:pt>
                <c:pt idx="8579">
                  <c:v>8580.0</c:v>
                </c:pt>
                <c:pt idx="8580">
                  <c:v>8581.0</c:v>
                </c:pt>
                <c:pt idx="8581">
                  <c:v>8582.0</c:v>
                </c:pt>
                <c:pt idx="8582">
                  <c:v>8583.0</c:v>
                </c:pt>
                <c:pt idx="8583">
                  <c:v>8584.0</c:v>
                </c:pt>
                <c:pt idx="8584">
                  <c:v>8585.0</c:v>
                </c:pt>
                <c:pt idx="8585">
                  <c:v>8586.0</c:v>
                </c:pt>
                <c:pt idx="8586">
                  <c:v>8587.0</c:v>
                </c:pt>
                <c:pt idx="8587">
                  <c:v>8588.0</c:v>
                </c:pt>
                <c:pt idx="8588">
                  <c:v>8589.0</c:v>
                </c:pt>
                <c:pt idx="8589">
                  <c:v>8590.0</c:v>
                </c:pt>
                <c:pt idx="8590">
                  <c:v>8591.0</c:v>
                </c:pt>
                <c:pt idx="8591">
                  <c:v>8592.0</c:v>
                </c:pt>
                <c:pt idx="8592">
                  <c:v>8593.0</c:v>
                </c:pt>
                <c:pt idx="8593">
                  <c:v>8594.0</c:v>
                </c:pt>
                <c:pt idx="8594">
                  <c:v>8595.0</c:v>
                </c:pt>
                <c:pt idx="8595">
                  <c:v>8596.0</c:v>
                </c:pt>
                <c:pt idx="8596">
                  <c:v>8597.0</c:v>
                </c:pt>
                <c:pt idx="8597">
                  <c:v>8598.0</c:v>
                </c:pt>
                <c:pt idx="8598">
                  <c:v>8599.0</c:v>
                </c:pt>
                <c:pt idx="8599">
                  <c:v>8600.0</c:v>
                </c:pt>
                <c:pt idx="8600">
                  <c:v>8601.0</c:v>
                </c:pt>
                <c:pt idx="8601">
                  <c:v>8602.0</c:v>
                </c:pt>
                <c:pt idx="8602">
                  <c:v>8603.0</c:v>
                </c:pt>
                <c:pt idx="8603">
                  <c:v>8604.0</c:v>
                </c:pt>
                <c:pt idx="8604">
                  <c:v>8605.0</c:v>
                </c:pt>
                <c:pt idx="8605">
                  <c:v>8606.0</c:v>
                </c:pt>
                <c:pt idx="8606">
                  <c:v>8607.0</c:v>
                </c:pt>
                <c:pt idx="8607">
                  <c:v>8608.0</c:v>
                </c:pt>
                <c:pt idx="8608">
                  <c:v>8609.0</c:v>
                </c:pt>
                <c:pt idx="8609">
                  <c:v>8610.0</c:v>
                </c:pt>
                <c:pt idx="8610">
                  <c:v>8611.0</c:v>
                </c:pt>
                <c:pt idx="8611">
                  <c:v>8612.0</c:v>
                </c:pt>
                <c:pt idx="8612">
                  <c:v>8613.0</c:v>
                </c:pt>
                <c:pt idx="8613">
                  <c:v>8614.0</c:v>
                </c:pt>
                <c:pt idx="8614">
                  <c:v>8615.0</c:v>
                </c:pt>
                <c:pt idx="8615">
                  <c:v>8616.0</c:v>
                </c:pt>
                <c:pt idx="8616">
                  <c:v>8617.0</c:v>
                </c:pt>
                <c:pt idx="8617">
                  <c:v>8618.0</c:v>
                </c:pt>
                <c:pt idx="8618">
                  <c:v>8619.0</c:v>
                </c:pt>
                <c:pt idx="8619">
                  <c:v>8620.0</c:v>
                </c:pt>
                <c:pt idx="8620">
                  <c:v>8621.0</c:v>
                </c:pt>
                <c:pt idx="8621">
                  <c:v>8622.0</c:v>
                </c:pt>
                <c:pt idx="8622">
                  <c:v>8623.0</c:v>
                </c:pt>
                <c:pt idx="8623">
                  <c:v>8624.0</c:v>
                </c:pt>
                <c:pt idx="8624">
                  <c:v>8625.0</c:v>
                </c:pt>
                <c:pt idx="8625">
                  <c:v>8626.0</c:v>
                </c:pt>
                <c:pt idx="8626">
                  <c:v>8627.0</c:v>
                </c:pt>
                <c:pt idx="8627">
                  <c:v>8628.0</c:v>
                </c:pt>
                <c:pt idx="8628">
                  <c:v>8629.0</c:v>
                </c:pt>
                <c:pt idx="8629">
                  <c:v>8630.0</c:v>
                </c:pt>
                <c:pt idx="8630">
                  <c:v>8631.0</c:v>
                </c:pt>
                <c:pt idx="8631">
                  <c:v>8632.0</c:v>
                </c:pt>
                <c:pt idx="8632">
                  <c:v>8633.0</c:v>
                </c:pt>
                <c:pt idx="8633">
                  <c:v>8634.0</c:v>
                </c:pt>
                <c:pt idx="8634">
                  <c:v>8635.0</c:v>
                </c:pt>
                <c:pt idx="8635">
                  <c:v>8636.0</c:v>
                </c:pt>
                <c:pt idx="8636">
                  <c:v>8637.0</c:v>
                </c:pt>
                <c:pt idx="8637">
                  <c:v>8638.0</c:v>
                </c:pt>
                <c:pt idx="8638">
                  <c:v>8639.0</c:v>
                </c:pt>
                <c:pt idx="8639">
                  <c:v>8640.0</c:v>
                </c:pt>
                <c:pt idx="8640">
                  <c:v>8641.0</c:v>
                </c:pt>
                <c:pt idx="8641">
                  <c:v>8642.0</c:v>
                </c:pt>
                <c:pt idx="8642">
                  <c:v>8643.0</c:v>
                </c:pt>
                <c:pt idx="8643">
                  <c:v>8644.0</c:v>
                </c:pt>
                <c:pt idx="8644">
                  <c:v>8645.0</c:v>
                </c:pt>
                <c:pt idx="8645">
                  <c:v>8646.0</c:v>
                </c:pt>
                <c:pt idx="8646">
                  <c:v>8647.0</c:v>
                </c:pt>
                <c:pt idx="8647">
                  <c:v>8648.0</c:v>
                </c:pt>
                <c:pt idx="8648">
                  <c:v>8649.0</c:v>
                </c:pt>
                <c:pt idx="8649">
                  <c:v>8650.0</c:v>
                </c:pt>
                <c:pt idx="8650">
                  <c:v>8651.0</c:v>
                </c:pt>
                <c:pt idx="8651">
                  <c:v>8652.0</c:v>
                </c:pt>
                <c:pt idx="8652">
                  <c:v>8653.0</c:v>
                </c:pt>
                <c:pt idx="8653">
                  <c:v>8654.0</c:v>
                </c:pt>
                <c:pt idx="8654">
                  <c:v>8655.0</c:v>
                </c:pt>
                <c:pt idx="8655">
                  <c:v>8656.0</c:v>
                </c:pt>
                <c:pt idx="8656">
                  <c:v>8657.0</c:v>
                </c:pt>
                <c:pt idx="8657">
                  <c:v>8658.0</c:v>
                </c:pt>
                <c:pt idx="8658">
                  <c:v>8659.0</c:v>
                </c:pt>
                <c:pt idx="8659">
                  <c:v>8660.0</c:v>
                </c:pt>
                <c:pt idx="8660">
                  <c:v>8661.0</c:v>
                </c:pt>
                <c:pt idx="8661">
                  <c:v>8662.0</c:v>
                </c:pt>
                <c:pt idx="8662">
                  <c:v>8663.0</c:v>
                </c:pt>
                <c:pt idx="8663">
                  <c:v>8664.0</c:v>
                </c:pt>
                <c:pt idx="8664">
                  <c:v>8665.0</c:v>
                </c:pt>
                <c:pt idx="8665">
                  <c:v>8666.0</c:v>
                </c:pt>
                <c:pt idx="8666">
                  <c:v>8667.0</c:v>
                </c:pt>
                <c:pt idx="8667">
                  <c:v>8668.0</c:v>
                </c:pt>
                <c:pt idx="8668">
                  <c:v>8669.0</c:v>
                </c:pt>
                <c:pt idx="8669">
                  <c:v>8670.0</c:v>
                </c:pt>
                <c:pt idx="8670">
                  <c:v>8671.0</c:v>
                </c:pt>
                <c:pt idx="8671">
                  <c:v>8672.0</c:v>
                </c:pt>
                <c:pt idx="8672">
                  <c:v>8673.0</c:v>
                </c:pt>
                <c:pt idx="8673">
                  <c:v>8674.0</c:v>
                </c:pt>
                <c:pt idx="8674">
                  <c:v>8675.0</c:v>
                </c:pt>
                <c:pt idx="8675">
                  <c:v>8676.0</c:v>
                </c:pt>
                <c:pt idx="8676">
                  <c:v>8677.0</c:v>
                </c:pt>
                <c:pt idx="8677">
                  <c:v>8678.0</c:v>
                </c:pt>
                <c:pt idx="8678">
                  <c:v>8679.0</c:v>
                </c:pt>
                <c:pt idx="8679">
                  <c:v>8680.0</c:v>
                </c:pt>
                <c:pt idx="8680">
                  <c:v>8681.0</c:v>
                </c:pt>
                <c:pt idx="8681">
                  <c:v>8682.0</c:v>
                </c:pt>
                <c:pt idx="8682">
                  <c:v>8683.0</c:v>
                </c:pt>
                <c:pt idx="8683">
                  <c:v>8684.0</c:v>
                </c:pt>
                <c:pt idx="8684">
                  <c:v>8685.0</c:v>
                </c:pt>
                <c:pt idx="8685">
                  <c:v>8686.0</c:v>
                </c:pt>
                <c:pt idx="8686">
                  <c:v>8687.0</c:v>
                </c:pt>
                <c:pt idx="8687">
                  <c:v>8688.0</c:v>
                </c:pt>
                <c:pt idx="8688">
                  <c:v>8689.0</c:v>
                </c:pt>
                <c:pt idx="8689">
                  <c:v>8690.0</c:v>
                </c:pt>
                <c:pt idx="8690">
                  <c:v>8691.0</c:v>
                </c:pt>
                <c:pt idx="8691">
                  <c:v>8692.0</c:v>
                </c:pt>
                <c:pt idx="8692">
                  <c:v>8693.0</c:v>
                </c:pt>
                <c:pt idx="8693">
                  <c:v>8694.0</c:v>
                </c:pt>
                <c:pt idx="8694">
                  <c:v>8695.0</c:v>
                </c:pt>
                <c:pt idx="8695">
                  <c:v>8696.0</c:v>
                </c:pt>
                <c:pt idx="8696">
                  <c:v>8697.0</c:v>
                </c:pt>
                <c:pt idx="8697">
                  <c:v>8698.0</c:v>
                </c:pt>
                <c:pt idx="8698">
                  <c:v>8699.0</c:v>
                </c:pt>
                <c:pt idx="8699">
                  <c:v>8700.0</c:v>
                </c:pt>
                <c:pt idx="8700">
                  <c:v>8701.0</c:v>
                </c:pt>
                <c:pt idx="8701">
                  <c:v>8702.0</c:v>
                </c:pt>
                <c:pt idx="8702">
                  <c:v>8703.0</c:v>
                </c:pt>
                <c:pt idx="8703">
                  <c:v>8704.0</c:v>
                </c:pt>
                <c:pt idx="8704">
                  <c:v>8705.0</c:v>
                </c:pt>
                <c:pt idx="8705">
                  <c:v>8706.0</c:v>
                </c:pt>
                <c:pt idx="8706">
                  <c:v>8707.0</c:v>
                </c:pt>
                <c:pt idx="8707">
                  <c:v>8708.0</c:v>
                </c:pt>
                <c:pt idx="8708">
                  <c:v>8709.0</c:v>
                </c:pt>
                <c:pt idx="8709">
                  <c:v>8710.0</c:v>
                </c:pt>
                <c:pt idx="8710">
                  <c:v>8711.0</c:v>
                </c:pt>
                <c:pt idx="8711">
                  <c:v>8712.0</c:v>
                </c:pt>
                <c:pt idx="8712">
                  <c:v>8713.0</c:v>
                </c:pt>
                <c:pt idx="8713">
                  <c:v>8714.0</c:v>
                </c:pt>
                <c:pt idx="8714">
                  <c:v>8715.0</c:v>
                </c:pt>
                <c:pt idx="8715">
                  <c:v>8716.0</c:v>
                </c:pt>
                <c:pt idx="8716">
                  <c:v>8717.0</c:v>
                </c:pt>
                <c:pt idx="8717">
                  <c:v>8718.0</c:v>
                </c:pt>
                <c:pt idx="8718">
                  <c:v>8719.0</c:v>
                </c:pt>
                <c:pt idx="8719">
                  <c:v>8720.0</c:v>
                </c:pt>
                <c:pt idx="8720">
                  <c:v>8721.0</c:v>
                </c:pt>
                <c:pt idx="8721">
                  <c:v>8722.0</c:v>
                </c:pt>
                <c:pt idx="8722">
                  <c:v>8723.0</c:v>
                </c:pt>
                <c:pt idx="8723">
                  <c:v>8724.0</c:v>
                </c:pt>
                <c:pt idx="8724">
                  <c:v>8725.0</c:v>
                </c:pt>
                <c:pt idx="8725">
                  <c:v>8726.0</c:v>
                </c:pt>
                <c:pt idx="8726">
                  <c:v>8727.0</c:v>
                </c:pt>
                <c:pt idx="8727">
                  <c:v>8728.0</c:v>
                </c:pt>
                <c:pt idx="8728">
                  <c:v>8729.0</c:v>
                </c:pt>
                <c:pt idx="8729">
                  <c:v>8730.0</c:v>
                </c:pt>
                <c:pt idx="8730">
                  <c:v>8731.0</c:v>
                </c:pt>
                <c:pt idx="8731">
                  <c:v>8732.0</c:v>
                </c:pt>
                <c:pt idx="8732">
                  <c:v>8733.0</c:v>
                </c:pt>
                <c:pt idx="8733">
                  <c:v>8734.0</c:v>
                </c:pt>
                <c:pt idx="8734">
                  <c:v>8735.0</c:v>
                </c:pt>
                <c:pt idx="8735">
                  <c:v>8736.0</c:v>
                </c:pt>
                <c:pt idx="8736">
                  <c:v>8737.0</c:v>
                </c:pt>
                <c:pt idx="8737">
                  <c:v>8738.0</c:v>
                </c:pt>
                <c:pt idx="8738">
                  <c:v>8739.0</c:v>
                </c:pt>
                <c:pt idx="8739">
                  <c:v>8740.0</c:v>
                </c:pt>
                <c:pt idx="8740">
                  <c:v>8741.0</c:v>
                </c:pt>
                <c:pt idx="8741">
                  <c:v>8742.0</c:v>
                </c:pt>
                <c:pt idx="8742">
                  <c:v>8743.0</c:v>
                </c:pt>
                <c:pt idx="8743">
                  <c:v>8744.0</c:v>
                </c:pt>
                <c:pt idx="8744">
                  <c:v>8745.0</c:v>
                </c:pt>
                <c:pt idx="8745">
                  <c:v>8746.0</c:v>
                </c:pt>
                <c:pt idx="8746">
                  <c:v>8747.0</c:v>
                </c:pt>
                <c:pt idx="8747">
                  <c:v>8748.0</c:v>
                </c:pt>
                <c:pt idx="8748">
                  <c:v>8749.0</c:v>
                </c:pt>
                <c:pt idx="8749">
                  <c:v>8750.0</c:v>
                </c:pt>
                <c:pt idx="8750">
                  <c:v>8751.0</c:v>
                </c:pt>
                <c:pt idx="8751">
                  <c:v>8752.0</c:v>
                </c:pt>
                <c:pt idx="8752">
                  <c:v>8753.0</c:v>
                </c:pt>
                <c:pt idx="8753">
                  <c:v>8754.0</c:v>
                </c:pt>
                <c:pt idx="8754">
                  <c:v>8755.0</c:v>
                </c:pt>
                <c:pt idx="8755">
                  <c:v>8756.0</c:v>
                </c:pt>
                <c:pt idx="8756">
                  <c:v>8757.0</c:v>
                </c:pt>
                <c:pt idx="8757">
                  <c:v>8758.0</c:v>
                </c:pt>
                <c:pt idx="8758">
                  <c:v>8759.0</c:v>
                </c:pt>
                <c:pt idx="8759">
                  <c:v>8760.0</c:v>
                </c:pt>
                <c:pt idx="8760">
                  <c:v>8761.0</c:v>
                </c:pt>
                <c:pt idx="8761">
                  <c:v>8762.0</c:v>
                </c:pt>
                <c:pt idx="8762">
                  <c:v>8763.0</c:v>
                </c:pt>
                <c:pt idx="8763">
                  <c:v>8764.0</c:v>
                </c:pt>
                <c:pt idx="8764">
                  <c:v>8765.0</c:v>
                </c:pt>
                <c:pt idx="8765">
                  <c:v>8766.0</c:v>
                </c:pt>
                <c:pt idx="8766">
                  <c:v>8767.0</c:v>
                </c:pt>
                <c:pt idx="8767">
                  <c:v>8768.0</c:v>
                </c:pt>
                <c:pt idx="8768">
                  <c:v>8769.0</c:v>
                </c:pt>
                <c:pt idx="8769">
                  <c:v>8770.0</c:v>
                </c:pt>
                <c:pt idx="8770">
                  <c:v>8771.0</c:v>
                </c:pt>
                <c:pt idx="8771">
                  <c:v>8772.0</c:v>
                </c:pt>
                <c:pt idx="8772">
                  <c:v>8773.0</c:v>
                </c:pt>
                <c:pt idx="8773">
                  <c:v>8774.0</c:v>
                </c:pt>
                <c:pt idx="8774">
                  <c:v>8775.0</c:v>
                </c:pt>
                <c:pt idx="8775">
                  <c:v>8776.0</c:v>
                </c:pt>
                <c:pt idx="8776">
                  <c:v>8777.0</c:v>
                </c:pt>
                <c:pt idx="8777">
                  <c:v>8778.0</c:v>
                </c:pt>
                <c:pt idx="8778">
                  <c:v>8779.0</c:v>
                </c:pt>
                <c:pt idx="8779">
                  <c:v>8780.0</c:v>
                </c:pt>
                <c:pt idx="8780">
                  <c:v>8781.0</c:v>
                </c:pt>
                <c:pt idx="8781">
                  <c:v>8782.0</c:v>
                </c:pt>
                <c:pt idx="8782">
                  <c:v>8783.0</c:v>
                </c:pt>
                <c:pt idx="8783">
                  <c:v>8784.0</c:v>
                </c:pt>
                <c:pt idx="8784">
                  <c:v>8785.0</c:v>
                </c:pt>
                <c:pt idx="8785">
                  <c:v>8786.0</c:v>
                </c:pt>
                <c:pt idx="8786">
                  <c:v>8787.0</c:v>
                </c:pt>
                <c:pt idx="8787">
                  <c:v>8788.0</c:v>
                </c:pt>
                <c:pt idx="8788">
                  <c:v>8789.0</c:v>
                </c:pt>
                <c:pt idx="8789">
                  <c:v>8790.0</c:v>
                </c:pt>
                <c:pt idx="8790">
                  <c:v>8791.0</c:v>
                </c:pt>
                <c:pt idx="8791">
                  <c:v>8792.0</c:v>
                </c:pt>
                <c:pt idx="8792">
                  <c:v>8793.0</c:v>
                </c:pt>
                <c:pt idx="8793">
                  <c:v>8794.0</c:v>
                </c:pt>
                <c:pt idx="8794">
                  <c:v>8795.0</c:v>
                </c:pt>
                <c:pt idx="8795">
                  <c:v>8796.0</c:v>
                </c:pt>
                <c:pt idx="8796">
                  <c:v>8797.0</c:v>
                </c:pt>
                <c:pt idx="8797">
                  <c:v>8798.0</c:v>
                </c:pt>
                <c:pt idx="8798">
                  <c:v>8799.0</c:v>
                </c:pt>
                <c:pt idx="8799">
                  <c:v>8800.0</c:v>
                </c:pt>
                <c:pt idx="8800">
                  <c:v>8801.0</c:v>
                </c:pt>
                <c:pt idx="8801">
                  <c:v>8802.0</c:v>
                </c:pt>
                <c:pt idx="8802">
                  <c:v>8803.0</c:v>
                </c:pt>
                <c:pt idx="8803">
                  <c:v>8804.0</c:v>
                </c:pt>
                <c:pt idx="8804">
                  <c:v>8805.0</c:v>
                </c:pt>
                <c:pt idx="8805">
                  <c:v>8806.0</c:v>
                </c:pt>
                <c:pt idx="8806">
                  <c:v>8807.0</c:v>
                </c:pt>
                <c:pt idx="8807">
                  <c:v>8808.0</c:v>
                </c:pt>
                <c:pt idx="8808">
                  <c:v>8809.0</c:v>
                </c:pt>
                <c:pt idx="8809">
                  <c:v>8810.0</c:v>
                </c:pt>
                <c:pt idx="8810">
                  <c:v>8811.0</c:v>
                </c:pt>
                <c:pt idx="8811">
                  <c:v>8812.0</c:v>
                </c:pt>
                <c:pt idx="8812">
                  <c:v>8813.0</c:v>
                </c:pt>
                <c:pt idx="8813">
                  <c:v>8814.0</c:v>
                </c:pt>
                <c:pt idx="8814">
                  <c:v>8815.0</c:v>
                </c:pt>
                <c:pt idx="8815">
                  <c:v>8816.0</c:v>
                </c:pt>
                <c:pt idx="8816">
                  <c:v>8817.0</c:v>
                </c:pt>
                <c:pt idx="8817">
                  <c:v>8818.0</c:v>
                </c:pt>
                <c:pt idx="8818">
                  <c:v>8819.0</c:v>
                </c:pt>
                <c:pt idx="8819">
                  <c:v>8820.0</c:v>
                </c:pt>
                <c:pt idx="8820">
                  <c:v>8821.0</c:v>
                </c:pt>
                <c:pt idx="8821">
                  <c:v>8822.0</c:v>
                </c:pt>
                <c:pt idx="8822">
                  <c:v>8823.0</c:v>
                </c:pt>
                <c:pt idx="8823">
                  <c:v>8824.0</c:v>
                </c:pt>
                <c:pt idx="8824">
                  <c:v>8825.0</c:v>
                </c:pt>
                <c:pt idx="8825">
                  <c:v>8826.0</c:v>
                </c:pt>
                <c:pt idx="8826">
                  <c:v>8827.0</c:v>
                </c:pt>
                <c:pt idx="8827">
                  <c:v>8828.0</c:v>
                </c:pt>
                <c:pt idx="8828">
                  <c:v>8829.0</c:v>
                </c:pt>
                <c:pt idx="8829">
                  <c:v>8830.0</c:v>
                </c:pt>
                <c:pt idx="8830">
                  <c:v>8831.0</c:v>
                </c:pt>
                <c:pt idx="8831">
                  <c:v>8832.0</c:v>
                </c:pt>
                <c:pt idx="8832">
                  <c:v>8833.0</c:v>
                </c:pt>
                <c:pt idx="8833">
                  <c:v>8834.0</c:v>
                </c:pt>
                <c:pt idx="8834">
                  <c:v>8835.0</c:v>
                </c:pt>
                <c:pt idx="8835">
                  <c:v>8836.0</c:v>
                </c:pt>
                <c:pt idx="8836">
                  <c:v>8837.0</c:v>
                </c:pt>
                <c:pt idx="8837">
                  <c:v>8838.0</c:v>
                </c:pt>
                <c:pt idx="8838">
                  <c:v>8839.0</c:v>
                </c:pt>
                <c:pt idx="8839">
                  <c:v>8840.0</c:v>
                </c:pt>
                <c:pt idx="8840">
                  <c:v>8841.0</c:v>
                </c:pt>
                <c:pt idx="8841">
                  <c:v>8842.0</c:v>
                </c:pt>
                <c:pt idx="8842">
                  <c:v>8843.0</c:v>
                </c:pt>
                <c:pt idx="8843">
                  <c:v>8844.0</c:v>
                </c:pt>
                <c:pt idx="8844">
                  <c:v>8845.0</c:v>
                </c:pt>
                <c:pt idx="8845">
                  <c:v>8846.0</c:v>
                </c:pt>
                <c:pt idx="8846">
                  <c:v>8847.0</c:v>
                </c:pt>
                <c:pt idx="8847">
                  <c:v>8848.0</c:v>
                </c:pt>
                <c:pt idx="8848">
                  <c:v>8849.0</c:v>
                </c:pt>
                <c:pt idx="8849">
                  <c:v>8850.0</c:v>
                </c:pt>
                <c:pt idx="8850">
                  <c:v>8851.0</c:v>
                </c:pt>
                <c:pt idx="8851">
                  <c:v>8852.0</c:v>
                </c:pt>
                <c:pt idx="8852">
                  <c:v>8853.0</c:v>
                </c:pt>
                <c:pt idx="8853">
                  <c:v>8854.0</c:v>
                </c:pt>
                <c:pt idx="8854">
                  <c:v>8855.0</c:v>
                </c:pt>
                <c:pt idx="8855">
                  <c:v>8856.0</c:v>
                </c:pt>
                <c:pt idx="8856">
                  <c:v>8857.0</c:v>
                </c:pt>
                <c:pt idx="8857">
                  <c:v>8858.0</c:v>
                </c:pt>
                <c:pt idx="8858">
                  <c:v>8859.0</c:v>
                </c:pt>
                <c:pt idx="8859">
                  <c:v>8860.0</c:v>
                </c:pt>
                <c:pt idx="8860">
                  <c:v>8861.0</c:v>
                </c:pt>
                <c:pt idx="8861">
                  <c:v>8862.0</c:v>
                </c:pt>
                <c:pt idx="8862">
                  <c:v>8863.0</c:v>
                </c:pt>
                <c:pt idx="8863">
                  <c:v>8864.0</c:v>
                </c:pt>
                <c:pt idx="8864">
                  <c:v>8865.0</c:v>
                </c:pt>
                <c:pt idx="8865">
                  <c:v>8866.0</c:v>
                </c:pt>
                <c:pt idx="8866">
                  <c:v>8867.0</c:v>
                </c:pt>
                <c:pt idx="8867">
                  <c:v>8868.0</c:v>
                </c:pt>
                <c:pt idx="8868">
                  <c:v>8869.0</c:v>
                </c:pt>
                <c:pt idx="8869">
                  <c:v>8870.0</c:v>
                </c:pt>
                <c:pt idx="8870">
                  <c:v>8871.0</c:v>
                </c:pt>
                <c:pt idx="8871">
                  <c:v>8872.0</c:v>
                </c:pt>
                <c:pt idx="8872">
                  <c:v>8873.0</c:v>
                </c:pt>
                <c:pt idx="8873">
                  <c:v>8874.0</c:v>
                </c:pt>
                <c:pt idx="8874">
                  <c:v>8875.0</c:v>
                </c:pt>
                <c:pt idx="8875">
                  <c:v>8876.0</c:v>
                </c:pt>
                <c:pt idx="8876">
                  <c:v>8877.0</c:v>
                </c:pt>
                <c:pt idx="8877">
                  <c:v>8878.0</c:v>
                </c:pt>
                <c:pt idx="8878">
                  <c:v>8879.0</c:v>
                </c:pt>
                <c:pt idx="8879">
                  <c:v>8880.0</c:v>
                </c:pt>
                <c:pt idx="8880">
                  <c:v>8881.0</c:v>
                </c:pt>
                <c:pt idx="8881">
                  <c:v>8882.0</c:v>
                </c:pt>
                <c:pt idx="8882">
                  <c:v>8883.0</c:v>
                </c:pt>
                <c:pt idx="8883">
                  <c:v>8884.0</c:v>
                </c:pt>
                <c:pt idx="8884">
                  <c:v>8885.0</c:v>
                </c:pt>
                <c:pt idx="8885">
                  <c:v>8886.0</c:v>
                </c:pt>
                <c:pt idx="8886">
                  <c:v>8887.0</c:v>
                </c:pt>
                <c:pt idx="8887">
                  <c:v>8888.0</c:v>
                </c:pt>
                <c:pt idx="8888">
                  <c:v>8889.0</c:v>
                </c:pt>
                <c:pt idx="8889">
                  <c:v>8890.0</c:v>
                </c:pt>
                <c:pt idx="8890">
                  <c:v>8891.0</c:v>
                </c:pt>
                <c:pt idx="8891">
                  <c:v>8892.0</c:v>
                </c:pt>
                <c:pt idx="8892">
                  <c:v>8893.0</c:v>
                </c:pt>
                <c:pt idx="8893">
                  <c:v>8894.0</c:v>
                </c:pt>
                <c:pt idx="8894">
                  <c:v>8895.0</c:v>
                </c:pt>
                <c:pt idx="8895">
                  <c:v>8896.0</c:v>
                </c:pt>
                <c:pt idx="8896">
                  <c:v>8897.0</c:v>
                </c:pt>
                <c:pt idx="8897">
                  <c:v>8898.0</c:v>
                </c:pt>
                <c:pt idx="8898">
                  <c:v>8899.0</c:v>
                </c:pt>
                <c:pt idx="8899">
                  <c:v>8900.0</c:v>
                </c:pt>
                <c:pt idx="8900">
                  <c:v>8901.0</c:v>
                </c:pt>
                <c:pt idx="8901">
                  <c:v>8902.0</c:v>
                </c:pt>
                <c:pt idx="8902">
                  <c:v>8903.0</c:v>
                </c:pt>
                <c:pt idx="8903">
                  <c:v>8904.0</c:v>
                </c:pt>
                <c:pt idx="8904">
                  <c:v>8905.0</c:v>
                </c:pt>
                <c:pt idx="8905">
                  <c:v>8906.0</c:v>
                </c:pt>
                <c:pt idx="8906">
                  <c:v>8907.0</c:v>
                </c:pt>
                <c:pt idx="8907">
                  <c:v>8908.0</c:v>
                </c:pt>
                <c:pt idx="8908">
                  <c:v>8909.0</c:v>
                </c:pt>
                <c:pt idx="8909">
                  <c:v>8910.0</c:v>
                </c:pt>
                <c:pt idx="8910">
                  <c:v>8911.0</c:v>
                </c:pt>
                <c:pt idx="8911">
                  <c:v>8912.0</c:v>
                </c:pt>
                <c:pt idx="8912">
                  <c:v>8913.0</c:v>
                </c:pt>
                <c:pt idx="8913">
                  <c:v>8914.0</c:v>
                </c:pt>
                <c:pt idx="8914">
                  <c:v>8915.0</c:v>
                </c:pt>
                <c:pt idx="8915">
                  <c:v>8916.0</c:v>
                </c:pt>
                <c:pt idx="8916">
                  <c:v>8917.0</c:v>
                </c:pt>
                <c:pt idx="8917">
                  <c:v>8918.0</c:v>
                </c:pt>
                <c:pt idx="8918">
                  <c:v>8919.0</c:v>
                </c:pt>
                <c:pt idx="8919">
                  <c:v>8920.0</c:v>
                </c:pt>
                <c:pt idx="8920">
                  <c:v>8921.0</c:v>
                </c:pt>
                <c:pt idx="8921">
                  <c:v>8922.0</c:v>
                </c:pt>
                <c:pt idx="8922">
                  <c:v>8923.0</c:v>
                </c:pt>
                <c:pt idx="8923">
                  <c:v>8924.0</c:v>
                </c:pt>
                <c:pt idx="8924">
                  <c:v>8925.0</c:v>
                </c:pt>
                <c:pt idx="8925">
                  <c:v>8926.0</c:v>
                </c:pt>
                <c:pt idx="8926">
                  <c:v>8927.0</c:v>
                </c:pt>
                <c:pt idx="8927">
                  <c:v>8928.0</c:v>
                </c:pt>
                <c:pt idx="8928">
                  <c:v>8929.0</c:v>
                </c:pt>
                <c:pt idx="8929">
                  <c:v>8930.0</c:v>
                </c:pt>
                <c:pt idx="8930">
                  <c:v>8931.0</c:v>
                </c:pt>
                <c:pt idx="8931">
                  <c:v>8932.0</c:v>
                </c:pt>
                <c:pt idx="8932">
                  <c:v>8933.0</c:v>
                </c:pt>
                <c:pt idx="8933">
                  <c:v>8934.0</c:v>
                </c:pt>
                <c:pt idx="8934">
                  <c:v>8935.0</c:v>
                </c:pt>
                <c:pt idx="8935">
                  <c:v>8936.0</c:v>
                </c:pt>
                <c:pt idx="8936">
                  <c:v>8937.0</c:v>
                </c:pt>
                <c:pt idx="8937">
                  <c:v>8938.0</c:v>
                </c:pt>
                <c:pt idx="8938">
                  <c:v>8939.0</c:v>
                </c:pt>
                <c:pt idx="8939">
                  <c:v>8940.0</c:v>
                </c:pt>
                <c:pt idx="8940">
                  <c:v>8941.0</c:v>
                </c:pt>
                <c:pt idx="8941">
                  <c:v>8942.0</c:v>
                </c:pt>
                <c:pt idx="8942">
                  <c:v>8943.0</c:v>
                </c:pt>
                <c:pt idx="8943">
                  <c:v>8944.0</c:v>
                </c:pt>
                <c:pt idx="8944">
                  <c:v>8945.0</c:v>
                </c:pt>
                <c:pt idx="8945">
                  <c:v>8946.0</c:v>
                </c:pt>
                <c:pt idx="8946">
                  <c:v>8947.0</c:v>
                </c:pt>
                <c:pt idx="8947">
                  <c:v>8948.0</c:v>
                </c:pt>
                <c:pt idx="8948">
                  <c:v>8949.0</c:v>
                </c:pt>
                <c:pt idx="8949">
                  <c:v>8950.0</c:v>
                </c:pt>
                <c:pt idx="8950">
                  <c:v>8951.0</c:v>
                </c:pt>
                <c:pt idx="8951">
                  <c:v>8952.0</c:v>
                </c:pt>
                <c:pt idx="8952">
                  <c:v>8953.0</c:v>
                </c:pt>
                <c:pt idx="8953">
                  <c:v>8954.0</c:v>
                </c:pt>
                <c:pt idx="8954">
                  <c:v>8955.0</c:v>
                </c:pt>
                <c:pt idx="8955">
                  <c:v>8956.0</c:v>
                </c:pt>
                <c:pt idx="8956">
                  <c:v>8957.0</c:v>
                </c:pt>
                <c:pt idx="8957">
                  <c:v>8958.0</c:v>
                </c:pt>
                <c:pt idx="8958">
                  <c:v>8959.0</c:v>
                </c:pt>
                <c:pt idx="8959">
                  <c:v>8960.0</c:v>
                </c:pt>
                <c:pt idx="8960">
                  <c:v>8961.0</c:v>
                </c:pt>
                <c:pt idx="8961">
                  <c:v>8962.0</c:v>
                </c:pt>
                <c:pt idx="8962">
                  <c:v>8963.0</c:v>
                </c:pt>
                <c:pt idx="8963">
                  <c:v>8964.0</c:v>
                </c:pt>
                <c:pt idx="8964">
                  <c:v>8965.0</c:v>
                </c:pt>
                <c:pt idx="8965">
                  <c:v>8966.0</c:v>
                </c:pt>
                <c:pt idx="8966">
                  <c:v>8967.0</c:v>
                </c:pt>
                <c:pt idx="8967">
                  <c:v>8968.0</c:v>
                </c:pt>
                <c:pt idx="8968">
                  <c:v>8969.0</c:v>
                </c:pt>
                <c:pt idx="8969">
                  <c:v>8970.0</c:v>
                </c:pt>
                <c:pt idx="8970">
                  <c:v>8971.0</c:v>
                </c:pt>
                <c:pt idx="8971">
                  <c:v>8972.0</c:v>
                </c:pt>
                <c:pt idx="8972">
                  <c:v>8973.0</c:v>
                </c:pt>
                <c:pt idx="8973">
                  <c:v>8974.0</c:v>
                </c:pt>
                <c:pt idx="8974">
                  <c:v>8975.0</c:v>
                </c:pt>
                <c:pt idx="8975">
                  <c:v>8976.0</c:v>
                </c:pt>
                <c:pt idx="8976">
                  <c:v>8977.0</c:v>
                </c:pt>
                <c:pt idx="8977">
                  <c:v>8978.0</c:v>
                </c:pt>
                <c:pt idx="8978">
                  <c:v>8979.0</c:v>
                </c:pt>
                <c:pt idx="8979">
                  <c:v>8980.0</c:v>
                </c:pt>
                <c:pt idx="8980">
                  <c:v>8981.0</c:v>
                </c:pt>
                <c:pt idx="8981">
                  <c:v>8982.0</c:v>
                </c:pt>
                <c:pt idx="8982">
                  <c:v>8983.0</c:v>
                </c:pt>
                <c:pt idx="8983">
                  <c:v>8984.0</c:v>
                </c:pt>
                <c:pt idx="8984">
                  <c:v>8985.0</c:v>
                </c:pt>
                <c:pt idx="8985">
                  <c:v>8986.0</c:v>
                </c:pt>
                <c:pt idx="8986">
                  <c:v>8987.0</c:v>
                </c:pt>
                <c:pt idx="8987">
                  <c:v>8988.0</c:v>
                </c:pt>
                <c:pt idx="8988">
                  <c:v>8989.0</c:v>
                </c:pt>
                <c:pt idx="8989">
                  <c:v>8990.0</c:v>
                </c:pt>
                <c:pt idx="8990">
                  <c:v>8991.0</c:v>
                </c:pt>
                <c:pt idx="8991">
                  <c:v>8992.0</c:v>
                </c:pt>
                <c:pt idx="8992">
                  <c:v>8993.0</c:v>
                </c:pt>
                <c:pt idx="8993">
                  <c:v>8994.0</c:v>
                </c:pt>
                <c:pt idx="8994">
                  <c:v>8995.0</c:v>
                </c:pt>
                <c:pt idx="8995">
                  <c:v>8996.0</c:v>
                </c:pt>
                <c:pt idx="8996">
                  <c:v>8997.0</c:v>
                </c:pt>
                <c:pt idx="8997">
                  <c:v>8998.0</c:v>
                </c:pt>
                <c:pt idx="8998">
                  <c:v>8999.0</c:v>
                </c:pt>
                <c:pt idx="8999">
                  <c:v>9000.0</c:v>
                </c:pt>
                <c:pt idx="9000">
                  <c:v>9001.0</c:v>
                </c:pt>
                <c:pt idx="9001">
                  <c:v>9002.0</c:v>
                </c:pt>
                <c:pt idx="9002">
                  <c:v>9003.0</c:v>
                </c:pt>
                <c:pt idx="9003">
                  <c:v>9004.0</c:v>
                </c:pt>
                <c:pt idx="9004">
                  <c:v>9005.0</c:v>
                </c:pt>
                <c:pt idx="9005">
                  <c:v>9006.0</c:v>
                </c:pt>
                <c:pt idx="9006">
                  <c:v>9007.0</c:v>
                </c:pt>
                <c:pt idx="9007">
                  <c:v>9008.0</c:v>
                </c:pt>
                <c:pt idx="9008">
                  <c:v>9009.0</c:v>
                </c:pt>
                <c:pt idx="9009">
                  <c:v>9010.0</c:v>
                </c:pt>
                <c:pt idx="9010">
                  <c:v>9011.0</c:v>
                </c:pt>
                <c:pt idx="9011">
                  <c:v>9012.0</c:v>
                </c:pt>
                <c:pt idx="9012">
                  <c:v>9013.0</c:v>
                </c:pt>
                <c:pt idx="9013">
                  <c:v>9014.0</c:v>
                </c:pt>
                <c:pt idx="9014">
                  <c:v>9015.0</c:v>
                </c:pt>
                <c:pt idx="9015">
                  <c:v>9016.0</c:v>
                </c:pt>
                <c:pt idx="9016">
                  <c:v>9017.0</c:v>
                </c:pt>
                <c:pt idx="9017">
                  <c:v>9018.0</c:v>
                </c:pt>
                <c:pt idx="9018">
                  <c:v>9019.0</c:v>
                </c:pt>
                <c:pt idx="9019">
                  <c:v>9020.0</c:v>
                </c:pt>
                <c:pt idx="9020">
                  <c:v>9021.0</c:v>
                </c:pt>
                <c:pt idx="9021">
                  <c:v>9022.0</c:v>
                </c:pt>
                <c:pt idx="9022">
                  <c:v>9023.0</c:v>
                </c:pt>
                <c:pt idx="9023">
                  <c:v>9024.0</c:v>
                </c:pt>
                <c:pt idx="9024">
                  <c:v>9025.0</c:v>
                </c:pt>
                <c:pt idx="9025">
                  <c:v>9026.0</c:v>
                </c:pt>
                <c:pt idx="9026">
                  <c:v>9027.0</c:v>
                </c:pt>
                <c:pt idx="9027">
                  <c:v>9028.0</c:v>
                </c:pt>
                <c:pt idx="9028">
                  <c:v>9029.0</c:v>
                </c:pt>
                <c:pt idx="9029">
                  <c:v>9030.0</c:v>
                </c:pt>
                <c:pt idx="9030">
                  <c:v>9031.0</c:v>
                </c:pt>
                <c:pt idx="9031">
                  <c:v>9032.0</c:v>
                </c:pt>
                <c:pt idx="9032">
                  <c:v>9033.0</c:v>
                </c:pt>
                <c:pt idx="9033">
                  <c:v>9034.0</c:v>
                </c:pt>
                <c:pt idx="9034">
                  <c:v>9035.0</c:v>
                </c:pt>
                <c:pt idx="9035">
                  <c:v>9036.0</c:v>
                </c:pt>
                <c:pt idx="9036">
                  <c:v>9037.0</c:v>
                </c:pt>
                <c:pt idx="9037">
                  <c:v>9038.0</c:v>
                </c:pt>
                <c:pt idx="9038">
                  <c:v>9039.0</c:v>
                </c:pt>
                <c:pt idx="9039">
                  <c:v>9040.0</c:v>
                </c:pt>
                <c:pt idx="9040">
                  <c:v>9041.0</c:v>
                </c:pt>
                <c:pt idx="9041">
                  <c:v>9042.0</c:v>
                </c:pt>
                <c:pt idx="9042">
                  <c:v>9043.0</c:v>
                </c:pt>
                <c:pt idx="9043">
                  <c:v>9044.0</c:v>
                </c:pt>
                <c:pt idx="9044">
                  <c:v>9045.0</c:v>
                </c:pt>
                <c:pt idx="9045">
                  <c:v>9046.0</c:v>
                </c:pt>
                <c:pt idx="9046">
                  <c:v>9047.0</c:v>
                </c:pt>
                <c:pt idx="9047">
                  <c:v>9048.0</c:v>
                </c:pt>
                <c:pt idx="9048">
                  <c:v>9049.0</c:v>
                </c:pt>
                <c:pt idx="9049">
                  <c:v>9050.0</c:v>
                </c:pt>
                <c:pt idx="9050">
                  <c:v>9051.0</c:v>
                </c:pt>
                <c:pt idx="9051">
                  <c:v>9052.0</c:v>
                </c:pt>
                <c:pt idx="9052">
                  <c:v>9053.0</c:v>
                </c:pt>
                <c:pt idx="9053">
                  <c:v>9054.0</c:v>
                </c:pt>
                <c:pt idx="9054">
                  <c:v>9055.0</c:v>
                </c:pt>
                <c:pt idx="9055">
                  <c:v>9056.0</c:v>
                </c:pt>
                <c:pt idx="9056">
                  <c:v>9057.0</c:v>
                </c:pt>
                <c:pt idx="9057">
                  <c:v>9058.0</c:v>
                </c:pt>
                <c:pt idx="9058">
                  <c:v>9059.0</c:v>
                </c:pt>
                <c:pt idx="9059">
                  <c:v>9060.0</c:v>
                </c:pt>
                <c:pt idx="9060">
                  <c:v>9061.0</c:v>
                </c:pt>
                <c:pt idx="9061">
                  <c:v>9062.0</c:v>
                </c:pt>
                <c:pt idx="9062">
                  <c:v>9063.0</c:v>
                </c:pt>
                <c:pt idx="9063">
                  <c:v>9064.0</c:v>
                </c:pt>
                <c:pt idx="9064">
                  <c:v>9065.0</c:v>
                </c:pt>
                <c:pt idx="9065">
                  <c:v>9066.0</c:v>
                </c:pt>
                <c:pt idx="9066">
                  <c:v>9067.0</c:v>
                </c:pt>
                <c:pt idx="9067">
                  <c:v>9068.0</c:v>
                </c:pt>
                <c:pt idx="9068">
                  <c:v>9069.0</c:v>
                </c:pt>
                <c:pt idx="9069">
                  <c:v>9070.0</c:v>
                </c:pt>
                <c:pt idx="9070">
                  <c:v>9071.0</c:v>
                </c:pt>
                <c:pt idx="9071">
                  <c:v>9072.0</c:v>
                </c:pt>
                <c:pt idx="9072">
                  <c:v>9073.0</c:v>
                </c:pt>
                <c:pt idx="9073">
                  <c:v>9074.0</c:v>
                </c:pt>
                <c:pt idx="9074">
                  <c:v>9075.0</c:v>
                </c:pt>
                <c:pt idx="9075">
                  <c:v>9076.0</c:v>
                </c:pt>
                <c:pt idx="9076">
                  <c:v>9077.0</c:v>
                </c:pt>
                <c:pt idx="9077">
                  <c:v>9078.0</c:v>
                </c:pt>
                <c:pt idx="9078">
                  <c:v>9079.0</c:v>
                </c:pt>
                <c:pt idx="9079">
                  <c:v>9080.0</c:v>
                </c:pt>
                <c:pt idx="9080">
                  <c:v>9081.0</c:v>
                </c:pt>
                <c:pt idx="9081">
                  <c:v>9082.0</c:v>
                </c:pt>
                <c:pt idx="9082">
                  <c:v>9083.0</c:v>
                </c:pt>
                <c:pt idx="9083">
                  <c:v>9084.0</c:v>
                </c:pt>
                <c:pt idx="9084">
                  <c:v>9085.0</c:v>
                </c:pt>
                <c:pt idx="9085">
                  <c:v>9086.0</c:v>
                </c:pt>
                <c:pt idx="9086">
                  <c:v>9087.0</c:v>
                </c:pt>
                <c:pt idx="9087">
                  <c:v>9088.0</c:v>
                </c:pt>
                <c:pt idx="9088">
                  <c:v>9089.0</c:v>
                </c:pt>
                <c:pt idx="9089">
                  <c:v>9090.0</c:v>
                </c:pt>
                <c:pt idx="9090">
                  <c:v>9091.0</c:v>
                </c:pt>
                <c:pt idx="9091">
                  <c:v>9092.0</c:v>
                </c:pt>
                <c:pt idx="9092">
                  <c:v>9093.0</c:v>
                </c:pt>
                <c:pt idx="9093">
                  <c:v>9094.0</c:v>
                </c:pt>
                <c:pt idx="9094">
                  <c:v>9095.0</c:v>
                </c:pt>
                <c:pt idx="9095">
                  <c:v>9096.0</c:v>
                </c:pt>
                <c:pt idx="9096">
                  <c:v>9097.0</c:v>
                </c:pt>
                <c:pt idx="9097">
                  <c:v>9098.0</c:v>
                </c:pt>
                <c:pt idx="9098">
                  <c:v>9099.0</c:v>
                </c:pt>
                <c:pt idx="9099">
                  <c:v>9100.0</c:v>
                </c:pt>
                <c:pt idx="9100">
                  <c:v>9101.0</c:v>
                </c:pt>
                <c:pt idx="9101">
                  <c:v>9102.0</c:v>
                </c:pt>
                <c:pt idx="9102">
                  <c:v>9103.0</c:v>
                </c:pt>
                <c:pt idx="9103">
                  <c:v>9104.0</c:v>
                </c:pt>
                <c:pt idx="9104">
                  <c:v>9105.0</c:v>
                </c:pt>
                <c:pt idx="9105">
                  <c:v>9106.0</c:v>
                </c:pt>
                <c:pt idx="9106">
                  <c:v>9107.0</c:v>
                </c:pt>
                <c:pt idx="9107">
                  <c:v>9108.0</c:v>
                </c:pt>
                <c:pt idx="9108">
                  <c:v>9109.0</c:v>
                </c:pt>
                <c:pt idx="9109">
                  <c:v>9110.0</c:v>
                </c:pt>
                <c:pt idx="9110">
                  <c:v>9111.0</c:v>
                </c:pt>
                <c:pt idx="9111">
                  <c:v>9112.0</c:v>
                </c:pt>
                <c:pt idx="9112">
                  <c:v>9113.0</c:v>
                </c:pt>
                <c:pt idx="9113">
                  <c:v>9114.0</c:v>
                </c:pt>
                <c:pt idx="9114">
                  <c:v>9115.0</c:v>
                </c:pt>
                <c:pt idx="9115">
                  <c:v>9116.0</c:v>
                </c:pt>
                <c:pt idx="9116">
                  <c:v>9117.0</c:v>
                </c:pt>
                <c:pt idx="9117">
                  <c:v>9118.0</c:v>
                </c:pt>
                <c:pt idx="9118">
                  <c:v>9119.0</c:v>
                </c:pt>
                <c:pt idx="9119">
                  <c:v>9120.0</c:v>
                </c:pt>
              </c:numCache>
            </c:numRef>
          </c:xVal>
          <c:yVal>
            <c:numRef>
              <c:f>Sheet0!$G$2:$G$9121</c:f>
              <c:numCache>
                <c:formatCode>0.00</c:formatCode>
                <c:ptCount val="9120"/>
                <c:pt idx="0">
                  <c:v>9.325139999999976</c:v>
                </c:pt>
                <c:pt idx="1">
                  <c:v>-143.4044</c:v>
                </c:pt>
                <c:pt idx="2">
                  <c:v>-786.3822</c:v>
                </c:pt>
                <c:pt idx="3">
                  <c:v>-191.0058000000001</c:v>
                </c:pt>
                <c:pt idx="4">
                  <c:v>-1300.8871</c:v>
                </c:pt>
                <c:pt idx="5">
                  <c:v>-191.9618999999998</c:v>
                </c:pt>
                <c:pt idx="6">
                  <c:v>-368.2056000000002</c:v>
                </c:pt>
                <c:pt idx="7">
                  <c:v>-433.2846</c:v>
                </c:pt>
                <c:pt idx="8">
                  <c:v>-407.0186000000003</c:v>
                </c:pt>
                <c:pt idx="9">
                  <c:v>-336.8969999999999</c:v>
                </c:pt>
                <c:pt idx="10">
                  <c:v>-178.0859999999993</c:v>
                </c:pt>
                <c:pt idx="11">
                  <c:v>-96.29590000000007</c:v>
                </c:pt>
                <c:pt idx="12">
                  <c:v>-94.2489999999998</c:v>
                </c:pt>
                <c:pt idx="13">
                  <c:v>-104.9293000000007</c:v>
                </c:pt>
                <c:pt idx="14">
                  <c:v>-94.91600000000016</c:v>
                </c:pt>
                <c:pt idx="15">
                  <c:v>-91.10260000000017</c:v>
                </c:pt>
                <c:pt idx="16">
                  <c:v>-95.15529999999944</c:v>
                </c:pt>
                <c:pt idx="17">
                  <c:v>-94.75970000000052</c:v>
                </c:pt>
                <c:pt idx="18">
                  <c:v>-89.56240000000071</c:v>
                </c:pt>
                <c:pt idx="19">
                  <c:v>-78.38799999999991</c:v>
                </c:pt>
                <c:pt idx="20">
                  <c:v>-93.40399999999954</c:v>
                </c:pt>
                <c:pt idx="21">
                  <c:v>-86.71799999999984</c:v>
                </c:pt>
                <c:pt idx="22">
                  <c:v>-85.33600000000024</c:v>
                </c:pt>
                <c:pt idx="23">
                  <c:v>-86.40000000000054</c:v>
                </c:pt>
                <c:pt idx="24">
                  <c:v>-80.88230000000021</c:v>
                </c:pt>
                <c:pt idx="25">
                  <c:v>-84.74030000000038</c:v>
                </c:pt>
                <c:pt idx="26">
                  <c:v>-84.4996000000001</c:v>
                </c:pt>
                <c:pt idx="27">
                  <c:v>-81.28160000000025</c:v>
                </c:pt>
                <c:pt idx="28">
                  <c:v>-81.8715000000002</c:v>
                </c:pt>
                <c:pt idx="29">
                  <c:v>-82.16310000000067</c:v>
                </c:pt>
                <c:pt idx="30">
                  <c:v>-80.92259999999987</c:v>
                </c:pt>
                <c:pt idx="31">
                  <c:v>-84.46939999999995</c:v>
                </c:pt>
                <c:pt idx="32">
                  <c:v>-74.90969999999924</c:v>
                </c:pt>
                <c:pt idx="33">
                  <c:v>-82.3835999999992</c:v>
                </c:pt>
                <c:pt idx="34">
                  <c:v>-76.95960000000013</c:v>
                </c:pt>
                <c:pt idx="35">
                  <c:v>-247.9485999999997</c:v>
                </c:pt>
                <c:pt idx="36">
                  <c:v>-256.8419999999996</c:v>
                </c:pt>
                <c:pt idx="37">
                  <c:v>-75.48440000000027</c:v>
                </c:pt>
                <c:pt idx="38">
                  <c:v>-60.96949999999924</c:v>
                </c:pt>
                <c:pt idx="39">
                  <c:v>-64.9342999999999</c:v>
                </c:pt>
                <c:pt idx="40">
                  <c:v>-60.95700000000033</c:v>
                </c:pt>
                <c:pt idx="41">
                  <c:v>-57.31700000000001</c:v>
                </c:pt>
                <c:pt idx="42">
                  <c:v>-56.98689999999988</c:v>
                </c:pt>
                <c:pt idx="43">
                  <c:v>-35.42039999999997</c:v>
                </c:pt>
                <c:pt idx="44">
                  <c:v>159.2466999999997</c:v>
                </c:pt>
                <c:pt idx="45">
                  <c:v>-32.04829999999947</c:v>
                </c:pt>
                <c:pt idx="46">
                  <c:v>-74.31940000000031</c:v>
                </c:pt>
                <c:pt idx="47">
                  <c:v>-71.79590000000007</c:v>
                </c:pt>
                <c:pt idx="48">
                  <c:v>-61.95650000000023</c:v>
                </c:pt>
                <c:pt idx="49">
                  <c:v>-69.47950000000037</c:v>
                </c:pt>
                <c:pt idx="50">
                  <c:v>-69.41700000000037</c:v>
                </c:pt>
                <c:pt idx="51">
                  <c:v>-77.0594000000001</c:v>
                </c:pt>
                <c:pt idx="52">
                  <c:v>-231.9704000000002</c:v>
                </c:pt>
                <c:pt idx="53">
                  <c:v>-78.54700000000048</c:v>
                </c:pt>
                <c:pt idx="54">
                  <c:v>-67.9413999999997</c:v>
                </c:pt>
                <c:pt idx="55">
                  <c:v>-73.28520000000025</c:v>
                </c:pt>
                <c:pt idx="56">
                  <c:v>-59.03350000000046</c:v>
                </c:pt>
                <c:pt idx="57">
                  <c:v>-59.79299999999966</c:v>
                </c:pt>
                <c:pt idx="58">
                  <c:v>-64.85109999999986</c:v>
                </c:pt>
                <c:pt idx="59">
                  <c:v>-57.42399999999997</c:v>
                </c:pt>
                <c:pt idx="60">
                  <c:v>-60.97370000000046</c:v>
                </c:pt>
                <c:pt idx="61">
                  <c:v>-56.04590000000007</c:v>
                </c:pt>
                <c:pt idx="62">
                  <c:v>293.7166999999999</c:v>
                </c:pt>
                <c:pt idx="63">
                  <c:v>-48.66629999999986</c:v>
                </c:pt>
                <c:pt idx="64">
                  <c:v>-80.73940000000038</c:v>
                </c:pt>
                <c:pt idx="65">
                  <c:v>-79.6239999999998</c:v>
                </c:pt>
                <c:pt idx="66">
                  <c:v>-91.54199999999946</c:v>
                </c:pt>
                <c:pt idx="67">
                  <c:v>-722.0936999999994</c:v>
                </c:pt>
                <c:pt idx="68">
                  <c:v>-419.4184999999998</c:v>
                </c:pt>
                <c:pt idx="69">
                  <c:v>205.7050000000008</c:v>
                </c:pt>
                <c:pt idx="70">
                  <c:v>-63.46540000000004</c:v>
                </c:pt>
                <c:pt idx="71">
                  <c:v>-78.5028999999995</c:v>
                </c:pt>
                <c:pt idx="72">
                  <c:v>-71.21849999999994</c:v>
                </c:pt>
                <c:pt idx="73">
                  <c:v>-61.66600000000017</c:v>
                </c:pt>
                <c:pt idx="74">
                  <c:v>-67.19940000000042</c:v>
                </c:pt>
                <c:pt idx="75">
                  <c:v>-66.96240000000034</c:v>
                </c:pt>
                <c:pt idx="76">
                  <c:v>-322.8369000000002</c:v>
                </c:pt>
                <c:pt idx="77">
                  <c:v>-87.03699999999935</c:v>
                </c:pt>
                <c:pt idx="78">
                  <c:v>-63.53960000000006</c:v>
                </c:pt>
                <c:pt idx="79">
                  <c:v>-63.8107</c:v>
                </c:pt>
                <c:pt idx="80">
                  <c:v>-55.45799999999963</c:v>
                </c:pt>
                <c:pt idx="81">
                  <c:v>-46.64729999999963</c:v>
                </c:pt>
                <c:pt idx="82">
                  <c:v>-14.92920000000049</c:v>
                </c:pt>
                <c:pt idx="83">
                  <c:v>-60.8100000000004</c:v>
                </c:pt>
                <c:pt idx="84">
                  <c:v>-42.07269999999971</c:v>
                </c:pt>
                <c:pt idx="85">
                  <c:v>-62.21849999999994</c:v>
                </c:pt>
                <c:pt idx="86">
                  <c:v>-52.25799999999981</c:v>
                </c:pt>
                <c:pt idx="87">
                  <c:v>-53.16899999999986</c:v>
                </c:pt>
                <c:pt idx="88">
                  <c:v>-57.14900000000034</c:v>
                </c:pt>
                <c:pt idx="89">
                  <c:v>-58.45600000000013</c:v>
                </c:pt>
                <c:pt idx="90">
                  <c:v>-60.28999999999996</c:v>
                </c:pt>
                <c:pt idx="91">
                  <c:v>-40.37109999999939</c:v>
                </c:pt>
                <c:pt idx="92">
                  <c:v>-62.34199999999964</c:v>
                </c:pt>
                <c:pt idx="93">
                  <c:v>-45.22599999999965</c:v>
                </c:pt>
                <c:pt idx="94">
                  <c:v>-63.32459999999992</c:v>
                </c:pt>
                <c:pt idx="95">
                  <c:v>-47.6850999999997</c:v>
                </c:pt>
                <c:pt idx="96">
                  <c:v>-55.63760000000002</c:v>
                </c:pt>
                <c:pt idx="97">
                  <c:v>-52.94869999999992</c:v>
                </c:pt>
                <c:pt idx="98">
                  <c:v>-53.53369999999995</c:v>
                </c:pt>
                <c:pt idx="99">
                  <c:v>-57.65399999999954</c:v>
                </c:pt>
                <c:pt idx="100">
                  <c:v>-42.51599999999962</c:v>
                </c:pt>
                <c:pt idx="101">
                  <c:v>-54.46869999999944</c:v>
                </c:pt>
                <c:pt idx="102">
                  <c:v>-47.48769999999968</c:v>
                </c:pt>
                <c:pt idx="103">
                  <c:v>-55.77329999999983</c:v>
                </c:pt>
                <c:pt idx="104">
                  <c:v>-54.98259999999937</c:v>
                </c:pt>
                <c:pt idx="105">
                  <c:v>-43.04010000000017</c:v>
                </c:pt>
                <c:pt idx="106">
                  <c:v>-55.84330000000045</c:v>
                </c:pt>
                <c:pt idx="107">
                  <c:v>-53.80099999999948</c:v>
                </c:pt>
                <c:pt idx="108">
                  <c:v>192.3303999999998</c:v>
                </c:pt>
                <c:pt idx="109">
                  <c:v>386.5195999999996</c:v>
                </c:pt>
                <c:pt idx="110">
                  <c:v>-74.73700000000007</c:v>
                </c:pt>
                <c:pt idx="111">
                  <c:v>-72.17500000000018</c:v>
                </c:pt>
                <c:pt idx="112">
                  <c:v>-131.1973000000007</c:v>
                </c:pt>
                <c:pt idx="113">
                  <c:v>-130.9503000000004</c:v>
                </c:pt>
                <c:pt idx="114">
                  <c:v>-675.0789999999997</c:v>
                </c:pt>
                <c:pt idx="115">
                  <c:v>150.3100000000004</c:v>
                </c:pt>
                <c:pt idx="116">
                  <c:v>12.8739999999998</c:v>
                </c:pt>
                <c:pt idx="117">
                  <c:v>-54.14660000000003</c:v>
                </c:pt>
                <c:pt idx="118">
                  <c:v>-57.02099999999973</c:v>
                </c:pt>
                <c:pt idx="119">
                  <c:v>-57.82269999999971</c:v>
                </c:pt>
                <c:pt idx="120">
                  <c:v>-53.08550000000014</c:v>
                </c:pt>
                <c:pt idx="121">
                  <c:v>-62.87650000000031</c:v>
                </c:pt>
                <c:pt idx="122">
                  <c:v>-41.01850000000013</c:v>
                </c:pt>
                <c:pt idx="123">
                  <c:v>-55.17700000000059</c:v>
                </c:pt>
                <c:pt idx="124">
                  <c:v>-208.5706</c:v>
                </c:pt>
                <c:pt idx="125">
                  <c:v>-338.2435999999998</c:v>
                </c:pt>
                <c:pt idx="126">
                  <c:v>-60.38349999999991</c:v>
                </c:pt>
                <c:pt idx="127">
                  <c:v>-51.3090000000002</c:v>
                </c:pt>
                <c:pt idx="128">
                  <c:v>-49.8096999999998</c:v>
                </c:pt>
                <c:pt idx="129">
                  <c:v>-53.91309999999976</c:v>
                </c:pt>
                <c:pt idx="130">
                  <c:v>-50.59230000000025</c:v>
                </c:pt>
                <c:pt idx="131">
                  <c:v>-39.33500000000004</c:v>
                </c:pt>
                <c:pt idx="132">
                  <c:v>-56.2480999999998</c:v>
                </c:pt>
                <c:pt idx="133">
                  <c:v>-45.85099999999966</c:v>
                </c:pt>
                <c:pt idx="134">
                  <c:v>-47.2476000000006</c:v>
                </c:pt>
                <c:pt idx="135">
                  <c:v>-45.26330000000052</c:v>
                </c:pt>
                <c:pt idx="136">
                  <c:v>-46.91830000000027</c:v>
                </c:pt>
                <c:pt idx="137">
                  <c:v>-52.35900000000038</c:v>
                </c:pt>
                <c:pt idx="138">
                  <c:v>-46.6229999999996</c:v>
                </c:pt>
                <c:pt idx="139">
                  <c:v>-38.5009</c:v>
                </c:pt>
                <c:pt idx="140">
                  <c:v>-44.21500000000014</c:v>
                </c:pt>
                <c:pt idx="141">
                  <c:v>-49.04100000000017</c:v>
                </c:pt>
                <c:pt idx="142">
                  <c:v>-40.02099999999973</c:v>
                </c:pt>
                <c:pt idx="143">
                  <c:v>-47.75739999999951</c:v>
                </c:pt>
                <c:pt idx="144">
                  <c:v>-31.22119999999995</c:v>
                </c:pt>
                <c:pt idx="145">
                  <c:v>-32.63199999999961</c:v>
                </c:pt>
                <c:pt idx="146">
                  <c:v>-39.50799999999981</c:v>
                </c:pt>
                <c:pt idx="147">
                  <c:v>-40.48930000000018</c:v>
                </c:pt>
                <c:pt idx="148">
                  <c:v>-39.01800000000003</c:v>
                </c:pt>
                <c:pt idx="149">
                  <c:v>-38.88240000000042</c:v>
                </c:pt>
                <c:pt idx="150">
                  <c:v>-45.77099999999973</c:v>
                </c:pt>
                <c:pt idx="151">
                  <c:v>-35.4917000000005</c:v>
                </c:pt>
                <c:pt idx="152">
                  <c:v>-36.26359999999931</c:v>
                </c:pt>
                <c:pt idx="153">
                  <c:v>-45.59090000000014</c:v>
                </c:pt>
                <c:pt idx="154">
                  <c:v>-34.54870000000028</c:v>
                </c:pt>
                <c:pt idx="155">
                  <c:v>-36.78000000000065</c:v>
                </c:pt>
                <c:pt idx="156">
                  <c:v>-49.6286</c:v>
                </c:pt>
                <c:pt idx="157">
                  <c:v>-40.51400000000012</c:v>
                </c:pt>
                <c:pt idx="158">
                  <c:v>-32.59910000000036</c:v>
                </c:pt>
                <c:pt idx="159">
                  <c:v>-42.66269999999985</c:v>
                </c:pt>
                <c:pt idx="160">
                  <c:v>-46.85000000000036</c:v>
                </c:pt>
                <c:pt idx="161">
                  <c:v>-47.48739999999998</c:v>
                </c:pt>
                <c:pt idx="162">
                  <c:v>-38.42090000000007</c:v>
                </c:pt>
                <c:pt idx="163">
                  <c:v>-36.88749999999982</c:v>
                </c:pt>
                <c:pt idx="164">
                  <c:v>-42.88619999999992</c:v>
                </c:pt>
                <c:pt idx="165">
                  <c:v>-28.62950000000001</c:v>
                </c:pt>
                <c:pt idx="166">
                  <c:v>-31.58780000000024</c:v>
                </c:pt>
                <c:pt idx="167">
                  <c:v>-38.32340000000022</c:v>
                </c:pt>
                <c:pt idx="168">
                  <c:v>-35.92299999999977</c:v>
                </c:pt>
                <c:pt idx="169">
                  <c:v>-30.53319999999985</c:v>
                </c:pt>
                <c:pt idx="170">
                  <c:v>-43.85789999999997</c:v>
                </c:pt>
                <c:pt idx="171">
                  <c:v>-34.81780000000072</c:v>
                </c:pt>
                <c:pt idx="172">
                  <c:v>-32.85660000000007</c:v>
                </c:pt>
                <c:pt idx="173">
                  <c:v>-34.29739999999947</c:v>
                </c:pt>
                <c:pt idx="174">
                  <c:v>-40.6783000000005</c:v>
                </c:pt>
                <c:pt idx="175">
                  <c:v>-34.09100000000035</c:v>
                </c:pt>
                <c:pt idx="176">
                  <c:v>-52.97139999999945</c:v>
                </c:pt>
                <c:pt idx="177">
                  <c:v>-56.38640000000032</c:v>
                </c:pt>
                <c:pt idx="178">
                  <c:v>-48.53499999999985</c:v>
                </c:pt>
                <c:pt idx="179">
                  <c:v>-37.69830000000001</c:v>
                </c:pt>
                <c:pt idx="180">
                  <c:v>-40.72259999999914</c:v>
                </c:pt>
                <c:pt idx="181">
                  <c:v>-40.11299999999937</c:v>
                </c:pt>
                <c:pt idx="182">
                  <c:v>-44.40839999999934</c:v>
                </c:pt>
                <c:pt idx="183">
                  <c:v>-40.36030000000028</c:v>
                </c:pt>
                <c:pt idx="184">
                  <c:v>-47.32099999999991</c:v>
                </c:pt>
                <c:pt idx="185">
                  <c:v>-45.01770000000033</c:v>
                </c:pt>
                <c:pt idx="186">
                  <c:v>-52.8074999999999</c:v>
                </c:pt>
                <c:pt idx="187">
                  <c:v>-48.31760000000031</c:v>
                </c:pt>
                <c:pt idx="188">
                  <c:v>-42.37800000000061</c:v>
                </c:pt>
                <c:pt idx="189">
                  <c:v>-32.57130000000052</c:v>
                </c:pt>
                <c:pt idx="190">
                  <c:v>-39.35000000000036</c:v>
                </c:pt>
                <c:pt idx="191">
                  <c:v>-40.15999999999985</c:v>
                </c:pt>
                <c:pt idx="192">
                  <c:v>-38.5673999999999</c:v>
                </c:pt>
                <c:pt idx="193">
                  <c:v>-39.91669999999976</c:v>
                </c:pt>
                <c:pt idx="194">
                  <c:v>-34.0055999999995</c:v>
                </c:pt>
                <c:pt idx="195">
                  <c:v>-42.23030000000017</c:v>
                </c:pt>
                <c:pt idx="196">
                  <c:v>-29.36400000000049</c:v>
                </c:pt>
                <c:pt idx="197">
                  <c:v>-38.57350000000042</c:v>
                </c:pt>
                <c:pt idx="198">
                  <c:v>-37.84249999999974</c:v>
                </c:pt>
                <c:pt idx="199">
                  <c:v>-31.57319999999982</c:v>
                </c:pt>
                <c:pt idx="200">
                  <c:v>-31.64400000000023</c:v>
                </c:pt>
                <c:pt idx="201">
                  <c:v>-29.81540000000041</c:v>
                </c:pt>
                <c:pt idx="202">
                  <c:v>-43.0571</c:v>
                </c:pt>
                <c:pt idx="203">
                  <c:v>-42.44599999999991</c:v>
                </c:pt>
                <c:pt idx="204">
                  <c:v>-45.808</c:v>
                </c:pt>
                <c:pt idx="205">
                  <c:v>-41.88130000000001</c:v>
                </c:pt>
                <c:pt idx="206">
                  <c:v>-37.20610000000033</c:v>
                </c:pt>
                <c:pt idx="207">
                  <c:v>-42.34369999999944</c:v>
                </c:pt>
                <c:pt idx="208">
                  <c:v>-21.52530000000024</c:v>
                </c:pt>
                <c:pt idx="209">
                  <c:v>-29.34929999999986</c:v>
                </c:pt>
                <c:pt idx="210">
                  <c:v>-31.18069999999989</c:v>
                </c:pt>
                <c:pt idx="211">
                  <c:v>-39.87360000000081</c:v>
                </c:pt>
                <c:pt idx="212">
                  <c:v>-38.72360000000026</c:v>
                </c:pt>
                <c:pt idx="213">
                  <c:v>-31.3149999999996</c:v>
                </c:pt>
                <c:pt idx="214">
                  <c:v>-34.40539999999964</c:v>
                </c:pt>
                <c:pt idx="215">
                  <c:v>-32.30329999999958</c:v>
                </c:pt>
                <c:pt idx="216">
                  <c:v>-41.47499999999945</c:v>
                </c:pt>
                <c:pt idx="217">
                  <c:v>-35.40669999999955</c:v>
                </c:pt>
                <c:pt idx="218">
                  <c:v>-22.22800000000007</c:v>
                </c:pt>
                <c:pt idx="219">
                  <c:v>-24.83149999999932</c:v>
                </c:pt>
                <c:pt idx="220">
                  <c:v>-36.0639999999994</c:v>
                </c:pt>
                <c:pt idx="221">
                  <c:v>-41.42870000000039</c:v>
                </c:pt>
                <c:pt idx="222">
                  <c:v>-43.67099999999937</c:v>
                </c:pt>
                <c:pt idx="223">
                  <c:v>-36.63160000000062</c:v>
                </c:pt>
                <c:pt idx="224">
                  <c:v>-28.72969999999987</c:v>
                </c:pt>
                <c:pt idx="225">
                  <c:v>-37.63620000000082</c:v>
                </c:pt>
                <c:pt idx="226">
                  <c:v>-37.89329999999972</c:v>
                </c:pt>
                <c:pt idx="227">
                  <c:v>-32.36300000000028</c:v>
                </c:pt>
                <c:pt idx="228">
                  <c:v>-24.28470000000016</c:v>
                </c:pt>
                <c:pt idx="229">
                  <c:v>-20.08529999999973</c:v>
                </c:pt>
                <c:pt idx="230">
                  <c:v>-32.53129999999965</c:v>
                </c:pt>
                <c:pt idx="231">
                  <c:v>-37.30280000000039</c:v>
                </c:pt>
                <c:pt idx="232">
                  <c:v>-29.63580000000002</c:v>
                </c:pt>
                <c:pt idx="233">
                  <c:v>-32.26699999999982</c:v>
                </c:pt>
                <c:pt idx="234">
                  <c:v>-40.1959999999999</c:v>
                </c:pt>
                <c:pt idx="235">
                  <c:v>-41.4943000000003</c:v>
                </c:pt>
                <c:pt idx="236">
                  <c:v>-27.79699999999957</c:v>
                </c:pt>
                <c:pt idx="237">
                  <c:v>-18.1850000000004</c:v>
                </c:pt>
                <c:pt idx="238">
                  <c:v>-31.82160000000022</c:v>
                </c:pt>
                <c:pt idx="239">
                  <c:v>-32.83340000000044</c:v>
                </c:pt>
                <c:pt idx="240">
                  <c:v>-37.6175000000003</c:v>
                </c:pt>
                <c:pt idx="241">
                  <c:v>-24.47599999999966</c:v>
                </c:pt>
                <c:pt idx="242">
                  <c:v>-21.79500000000007</c:v>
                </c:pt>
                <c:pt idx="243">
                  <c:v>-33.13680000000022</c:v>
                </c:pt>
                <c:pt idx="244">
                  <c:v>-31.53929999999946</c:v>
                </c:pt>
                <c:pt idx="245">
                  <c:v>-31.85590000000047</c:v>
                </c:pt>
                <c:pt idx="246">
                  <c:v>-24.3721000000005</c:v>
                </c:pt>
                <c:pt idx="247">
                  <c:v>-24.54979999999978</c:v>
                </c:pt>
                <c:pt idx="248">
                  <c:v>-32.44930000000022</c:v>
                </c:pt>
                <c:pt idx="249">
                  <c:v>-34.73729999999977</c:v>
                </c:pt>
                <c:pt idx="250">
                  <c:v>-31.95850000000064</c:v>
                </c:pt>
                <c:pt idx="251">
                  <c:v>-19.7522999999992</c:v>
                </c:pt>
                <c:pt idx="252">
                  <c:v>-29.58100000000013</c:v>
                </c:pt>
                <c:pt idx="253">
                  <c:v>-38.05469999999968</c:v>
                </c:pt>
                <c:pt idx="254">
                  <c:v>-36.8813999999993</c:v>
                </c:pt>
                <c:pt idx="255">
                  <c:v>-30.50550000000021</c:v>
                </c:pt>
                <c:pt idx="256">
                  <c:v>-33.55320000000029</c:v>
                </c:pt>
                <c:pt idx="257">
                  <c:v>-36.44570000000022</c:v>
                </c:pt>
                <c:pt idx="258">
                  <c:v>-37.33110000000033</c:v>
                </c:pt>
                <c:pt idx="259">
                  <c:v>-32.71680000000015</c:v>
                </c:pt>
                <c:pt idx="260">
                  <c:v>-36.95029999999952</c:v>
                </c:pt>
                <c:pt idx="261">
                  <c:v>-28.14369999999963</c:v>
                </c:pt>
                <c:pt idx="262">
                  <c:v>-29.01230000000032</c:v>
                </c:pt>
                <c:pt idx="263">
                  <c:v>-28.33470000000034</c:v>
                </c:pt>
                <c:pt idx="264">
                  <c:v>-19.58400000000074</c:v>
                </c:pt>
                <c:pt idx="265">
                  <c:v>-29.25500000000011</c:v>
                </c:pt>
                <c:pt idx="266">
                  <c:v>-23.06550000000061</c:v>
                </c:pt>
                <c:pt idx="267">
                  <c:v>-26.38819999999941</c:v>
                </c:pt>
                <c:pt idx="268">
                  <c:v>-31.32200000000012</c:v>
                </c:pt>
                <c:pt idx="269">
                  <c:v>-37.82330000000002</c:v>
                </c:pt>
                <c:pt idx="270">
                  <c:v>-21.88130000000001</c:v>
                </c:pt>
                <c:pt idx="271">
                  <c:v>-19.10320000000047</c:v>
                </c:pt>
                <c:pt idx="272">
                  <c:v>-19.92479999999978</c:v>
                </c:pt>
                <c:pt idx="273">
                  <c:v>-20.45119999999952</c:v>
                </c:pt>
                <c:pt idx="274">
                  <c:v>-25.82520000000022</c:v>
                </c:pt>
                <c:pt idx="275">
                  <c:v>-26.87790000000041</c:v>
                </c:pt>
                <c:pt idx="276">
                  <c:v>-30.75500000000011</c:v>
                </c:pt>
                <c:pt idx="277">
                  <c:v>-30.90039999999954</c:v>
                </c:pt>
                <c:pt idx="278">
                  <c:v>-25.23940000000039</c:v>
                </c:pt>
                <c:pt idx="279">
                  <c:v>-26.76339999999982</c:v>
                </c:pt>
                <c:pt idx="280">
                  <c:v>-30.7475000000004</c:v>
                </c:pt>
                <c:pt idx="281">
                  <c:v>-32.7558999999992</c:v>
                </c:pt>
                <c:pt idx="282">
                  <c:v>-34.89270000000033</c:v>
                </c:pt>
                <c:pt idx="283">
                  <c:v>-24.45510000000013</c:v>
                </c:pt>
                <c:pt idx="284">
                  <c:v>-23.54849999999988</c:v>
                </c:pt>
                <c:pt idx="285">
                  <c:v>-21.39030000000002</c:v>
                </c:pt>
                <c:pt idx="286">
                  <c:v>-28.19529999999941</c:v>
                </c:pt>
                <c:pt idx="287">
                  <c:v>-33.32969999999932</c:v>
                </c:pt>
                <c:pt idx="288">
                  <c:v>-17.90269999999964</c:v>
                </c:pt>
                <c:pt idx="289">
                  <c:v>-23.32669999999962</c:v>
                </c:pt>
                <c:pt idx="290">
                  <c:v>-29.91940000000068</c:v>
                </c:pt>
                <c:pt idx="291">
                  <c:v>-27.68099999999959</c:v>
                </c:pt>
                <c:pt idx="292">
                  <c:v>-26.07650000000012</c:v>
                </c:pt>
                <c:pt idx="293">
                  <c:v>-25.91229999999996</c:v>
                </c:pt>
                <c:pt idx="294">
                  <c:v>-18.35499999999956</c:v>
                </c:pt>
                <c:pt idx="295">
                  <c:v>-23.00540000000001</c:v>
                </c:pt>
                <c:pt idx="296">
                  <c:v>-20.72220000000016</c:v>
                </c:pt>
                <c:pt idx="297">
                  <c:v>-14.54470000000038</c:v>
                </c:pt>
                <c:pt idx="298">
                  <c:v>-23.65129999999954</c:v>
                </c:pt>
                <c:pt idx="299">
                  <c:v>-14.10300000000007</c:v>
                </c:pt>
                <c:pt idx="300">
                  <c:v>-21.22600000000057</c:v>
                </c:pt>
                <c:pt idx="301">
                  <c:v>-16.08100000000013</c:v>
                </c:pt>
                <c:pt idx="302">
                  <c:v>-21.55099999999948</c:v>
                </c:pt>
                <c:pt idx="303">
                  <c:v>-27.35059999999976</c:v>
                </c:pt>
                <c:pt idx="304">
                  <c:v>-28.28709999999955</c:v>
                </c:pt>
                <c:pt idx="305">
                  <c:v>-39.13230000000021</c:v>
                </c:pt>
                <c:pt idx="306">
                  <c:v>-41.53859999999986</c:v>
                </c:pt>
                <c:pt idx="307">
                  <c:v>-33.02760000000035</c:v>
                </c:pt>
                <c:pt idx="308">
                  <c:v>-31.38200000000052</c:v>
                </c:pt>
                <c:pt idx="309">
                  <c:v>-31.26159999999982</c:v>
                </c:pt>
                <c:pt idx="310">
                  <c:v>-28.125</c:v>
                </c:pt>
                <c:pt idx="311">
                  <c:v>-35.48500000000058</c:v>
                </c:pt>
                <c:pt idx="312">
                  <c:v>-29.24279999999999</c:v>
                </c:pt>
                <c:pt idx="313">
                  <c:v>-30.41330000000016</c:v>
                </c:pt>
                <c:pt idx="314">
                  <c:v>-28.72510000000057</c:v>
                </c:pt>
                <c:pt idx="315">
                  <c:v>-30.21900000000005</c:v>
                </c:pt>
                <c:pt idx="316">
                  <c:v>-20.54230000000007</c:v>
                </c:pt>
                <c:pt idx="317">
                  <c:v>-22.18900000000031</c:v>
                </c:pt>
                <c:pt idx="318">
                  <c:v>-15.1850000000004</c:v>
                </c:pt>
                <c:pt idx="319">
                  <c:v>-29.73000000000047</c:v>
                </c:pt>
                <c:pt idx="320">
                  <c:v>-19.20560000000023</c:v>
                </c:pt>
                <c:pt idx="321">
                  <c:v>-16.04489999999987</c:v>
                </c:pt>
                <c:pt idx="322">
                  <c:v>-24.71439999999984</c:v>
                </c:pt>
                <c:pt idx="323">
                  <c:v>-27.1866</c:v>
                </c:pt>
                <c:pt idx="324">
                  <c:v>-31.38230000000021</c:v>
                </c:pt>
                <c:pt idx="325">
                  <c:v>-22.14210000000003</c:v>
                </c:pt>
                <c:pt idx="326">
                  <c:v>-7.327000000000226</c:v>
                </c:pt>
                <c:pt idx="327">
                  <c:v>-8.240499999999883</c:v>
                </c:pt>
                <c:pt idx="328">
                  <c:v>-22.26810000000023</c:v>
                </c:pt>
                <c:pt idx="329">
                  <c:v>-28.72459999999955</c:v>
                </c:pt>
                <c:pt idx="330">
                  <c:v>-18.45899999999983</c:v>
                </c:pt>
                <c:pt idx="331">
                  <c:v>-16.51699999999983</c:v>
                </c:pt>
                <c:pt idx="332">
                  <c:v>-27.1846000000005</c:v>
                </c:pt>
                <c:pt idx="333">
                  <c:v>-32.54629999999997</c:v>
                </c:pt>
                <c:pt idx="334">
                  <c:v>-24.89149999999972</c:v>
                </c:pt>
                <c:pt idx="335">
                  <c:v>-27.54950000000008</c:v>
                </c:pt>
                <c:pt idx="336">
                  <c:v>-33.41690000000017</c:v>
                </c:pt>
                <c:pt idx="337">
                  <c:v>-19.9336000000003</c:v>
                </c:pt>
                <c:pt idx="338">
                  <c:v>-19.4418999999998</c:v>
                </c:pt>
                <c:pt idx="339">
                  <c:v>-24.84069999999974</c:v>
                </c:pt>
                <c:pt idx="340">
                  <c:v>-19.31400000000031</c:v>
                </c:pt>
                <c:pt idx="341">
                  <c:v>-14.70479999999952</c:v>
                </c:pt>
                <c:pt idx="342">
                  <c:v>-19.35599999999977</c:v>
                </c:pt>
                <c:pt idx="343">
                  <c:v>-19.42529999999988</c:v>
                </c:pt>
                <c:pt idx="344">
                  <c:v>-19.79980000000069</c:v>
                </c:pt>
                <c:pt idx="345">
                  <c:v>-20.61080000000038</c:v>
                </c:pt>
                <c:pt idx="346">
                  <c:v>-22.7514000000001</c:v>
                </c:pt>
                <c:pt idx="347">
                  <c:v>-14.66199999999935</c:v>
                </c:pt>
                <c:pt idx="348">
                  <c:v>-30.28020000000015</c:v>
                </c:pt>
                <c:pt idx="349">
                  <c:v>-23.13040000000001</c:v>
                </c:pt>
                <c:pt idx="350">
                  <c:v>-20.48340000000007</c:v>
                </c:pt>
                <c:pt idx="351">
                  <c:v>-20.53270000000066</c:v>
                </c:pt>
                <c:pt idx="352">
                  <c:v>-25.09099999999944</c:v>
                </c:pt>
                <c:pt idx="353">
                  <c:v>-22.20019999999931</c:v>
                </c:pt>
                <c:pt idx="354">
                  <c:v>-14.15700000000015</c:v>
                </c:pt>
                <c:pt idx="355">
                  <c:v>-16.65229999999974</c:v>
                </c:pt>
                <c:pt idx="356">
                  <c:v>-20.85109999999986</c:v>
                </c:pt>
                <c:pt idx="357">
                  <c:v>-24.46529999999984</c:v>
                </c:pt>
                <c:pt idx="358">
                  <c:v>-19.27490000000034</c:v>
                </c:pt>
                <c:pt idx="359">
                  <c:v>-16.55810000000019</c:v>
                </c:pt>
                <c:pt idx="360">
                  <c:v>-22.84909999999945</c:v>
                </c:pt>
                <c:pt idx="361">
                  <c:v>-36.40769999999975</c:v>
                </c:pt>
                <c:pt idx="362">
                  <c:v>-31.2470000000003</c:v>
                </c:pt>
                <c:pt idx="363">
                  <c:v>-18.1299999999992</c:v>
                </c:pt>
                <c:pt idx="364">
                  <c:v>-21.63839999999982</c:v>
                </c:pt>
                <c:pt idx="365">
                  <c:v>-23.08899999999994</c:v>
                </c:pt>
                <c:pt idx="366">
                  <c:v>-26.73599999999988</c:v>
                </c:pt>
                <c:pt idx="367">
                  <c:v>-29.03240000000005</c:v>
                </c:pt>
                <c:pt idx="368">
                  <c:v>-18.64959999999974</c:v>
                </c:pt>
                <c:pt idx="369">
                  <c:v>-18.90129999999954</c:v>
                </c:pt>
                <c:pt idx="370">
                  <c:v>-26.23770000000059</c:v>
                </c:pt>
                <c:pt idx="371">
                  <c:v>-25.64870000000064</c:v>
                </c:pt>
                <c:pt idx="372">
                  <c:v>-27.71849999999995</c:v>
                </c:pt>
                <c:pt idx="373">
                  <c:v>-29.90649999999914</c:v>
                </c:pt>
                <c:pt idx="374">
                  <c:v>-22.05220000000008</c:v>
                </c:pt>
                <c:pt idx="375">
                  <c:v>-25.03570000000036</c:v>
                </c:pt>
                <c:pt idx="376">
                  <c:v>-26.4991</c:v>
                </c:pt>
                <c:pt idx="377">
                  <c:v>-20.59749999999985</c:v>
                </c:pt>
                <c:pt idx="378">
                  <c:v>-11.77599999999984</c:v>
                </c:pt>
                <c:pt idx="379">
                  <c:v>-26.05160000000069</c:v>
                </c:pt>
                <c:pt idx="380">
                  <c:v>-32.82850000000053</c:v>
                </c:pt>
                <c:pt idx="381">
                  <c:v>-19.70229999999992</c:v>
                </c:pt>
                <c:pt idx="382">
                  <c:v>-22.5644999999995</c:v>
                </c:pt>
                <c:pt idx="383">
                  <c:v>-18.60329999999976</c:v>
                </c:pt>
                <c:pt idx="384">
                  <c:v>-17.75560000000041</c:v>
                </c:pt>
                <c:pt idx="385">
                  <c:v>-20.60599999999977</c:v>
                </c:pt>
                <c:pt idx="386">
                  <c:v>-23.8739999999998</c:v>
                </c:pt>
                <c:pt idx="387">
                  <c:v>-22.6234000000004</c:v>
                </c:pt>
                <c:pt idx="388">
                  <c:v>-13.95700000000033</c:v>
                </c:pt>
                <c:pt idx="389">
                  <c:v>-8.041400000000067</c:v>
                </c:pt>
                <c:pt idx="390">
                  <c:v>-22.72510000000057</c:v>
                </c:pt>
                <c:pt idx="391">
                  <c:v>-18.66440000000057</c:v>
                </c:pt>
                <c:pt idx="392">
                  <c:v>-20.60999999999967</c:v>
                </c:pt>
                <c:pt idx="393">
                  <c:v>-25.59169999999995</c:v>
                </c:pt>
                <c:pt idx="394">
                  <c:v>-21.46259999999984</c:v>
                </c:pt>
                <c:pt idx="395">
                  <c:v>-26.30550000000039</c:v>
                </c:pt>
                <c:pt idx="396">
                  <c:v>-22.35990000000038</c:v>
                </c:pt>
                <c:pt idx="397">
                  <c:v>-14.72029999999995</c:v>
                </c:pt>
                <c:pt idx="398">
                  <c:v>-26.53139999999985</c:v>
                </c:pt>
                <c:pt idx="399">
                  <c:v>-21.71879999999965</c:v>
                </c:pt>
                <c:pt idx="400">
                  <c:v>-6.250699999999596</c:v>
                </c:pt>
                <c:pt idx="401">
                  <c:v>-26.81009999999969</c:v>
                </c:pt>
                <c:pt idx="402">
                  <c:v>-22.30699999999979</c:v>
                </c:pt>
                <c:pt idx="403">
                  <c:v>-13.58240000000023</c:v>
                </c:pt>
                <c:pt idx="404">
                  <c:v>-18.92290000000048</c:v>
                </c:pt>
                <c:pt idx="405">
                  <c:v>-22.86699999999928</c:v>
                </c:pt>
                <c:pt idx="406">
                  <c:v>-21.05810000000019</c:v>
                </c:pt>
                <c:pt idx="407">
                  <c:v>-17.21500000000015</c:v>
                </c:pt>
                <c:pt idx="408">
                  <c:v>-13.73950000000059</c:v>
                </c:pt>
                <c:pt idx="409">
                  <c:v>-26.53639999999996</c:v>
                </c:pt>
                <c:pt idx="410">
                  <c:v>-30.58209999999963</c:v>
                </c:pt>
                <c:pt idx="411">
                  <c:v>-14.02300000000014</c:v>
                </c:pt>
                <c:pt idx="412">
                  <c:v>-25.50929999999971</c:v>
                </c:pt>
                <c:pt idx="413">
                  <c:v>-22.36380000000008</c:v>
                </c:pt>
                <c:pt idx="414">
                  <c:v>-23.00929999999971</c:v>
                </c:pt>
                <c:pt idx="415">
                  <c:v>-19.17039999999997</c:v>
                </c:pt>
                <c:pt idx="416">
                  <c:v>-17.42360000000008</c:v>
                </c:pt>
                <c:pt idx="417">
                  <c:v>-9.00500000000011</c:v>
                </c:pt>
                <c:pt idx="418">
                  <c:v>-28.21189999999933</c:v>
                </c:pt>
                <c:pt idx="419">
                  <c:v>-23.64689999999973</c:v>
                </c:pt>
                <c:pt idx="420">
                  <c:v>-23.82909999999993</c:v>
                </c:pt>
                <c:pt idx="421">
                  <c:v>-18.69849999999951</c:v>
                </c:pt>
                <c:pt idx="422">
                  <c:v>-6.791400000000066</c:v>
                </c:pt>
                <c:pt idx="423">
                  <c:v>-14.03929999999946</c:v>
                </c:pt>
                <c:pt idx="424">
                  <c:v>-11.52829999999994</c:v>
                </c:pt>
                <c:pt idx="425">
                  <c:v>-26.61059999999998</c:v>
                </c:pt>
                <c:pt idx="426">
                  <c:v>-17.24129999999968</c:v>
                </c:pt>
                <c:pt idx="427">
                  <c:v>-19.47200000000066</c:v>
                </c:pt>
                <c:pt idx="428">
                  <c:v>-18.34670000000006</c:v>
                </c:pt>
                <c:pt idx="429">
                  <c:v>-14.07160000000022</c:v>
                </c:pt>
                <c:pt idx="430">
                  <c:v>-14.17199999999957</c:v>
                </c:pt>
                <c:pt idx="431">
                  <c:v>-13.20139999999992</c:v>
                </c:pt>
                <c:pt idx="432">
                  <c:v>-15.67399999999998</c:v>
                </c:pt>
                <c:pt idx="433">
                  <c:v>-16.53940000000057</c:v>
                </c:pt>
                <c:pt idx="434">
                  <c:v>-25.59639999999945</c:v>
                </c:pt>
                <c:pt idx="435">
                  <c:v>-19.16259999999966</c:v>
                </c:pt>
                <c:pt idx="436">
                  <c:v>-24.46849999999995</c:v>
                </c:pt>
                <c:pt idx="437">
                  <c:v>-27.32759999999962</c:v>
                </c:pt>
                <c:pt idx="438">
                  <c:v>-18.36999999999989</c:v>
                </c:pt>
                <c:pt idx="439">
                  <c:v>-15.98419999999987</c:v>
                </c:pt>
                <c:pt idx="440">
                  <c:v>-15.23550000000068</c:v>
                </c:pt>
                <c:pt idx="441">
                  <c:v>-16.36570000000029</c:v>
                </c:pt>
                <c:pt idx="442">
                  <c:v>-9.144499999999425</c:v>
                </c:pt>
                <c:pt idx="443">
                  <c:v>-10.08749999999964</c:v>
                </c:pt>
                <c:pt idx="444">
                  <c:v>-5.975000000000363</c:v>
                </c:pt>
                <c:pt idx="445">
                  <c:v>-20.95560000000023</c:v>
                </c:pt>
                <c:pt idx="446">
                  <c:v>-17.86239999999998</c:v>
                </c:pt>
                <c:pt idx="447">
                  <c:v>-21.17250000000058</c:v>
                </c:pt>
                <c:pt idx="448">
                  <c:v>-19.80529999999999</c:v>
                </c:pt>
                <c:pt idx="449">
                  <c:v>-16.8077000000003</c:v>
                </c:pt>
                <c:pt idx="450">
                  <c:v>-14.42049999999927</c:v>
                </c:pt>
                <c:pt idx="451">
                  <c:v>-13.51400000000012</c:v>
                </c:pt>
                <c:pt idx="452">
                  <c:v>-12.42299999999977</c:v>
                </c:pt>
                <c:pt idx="453">
                  <c:v>-11.36520000000019</c:v>
                </c:pt>
                <c:pt idx="454">
                  <c:v>-22.4377000000004</c:v>
                </c:pt>
                <c:pt idx="455">
                  <c:v>-23.28839999999946</c:v>
                </c:pt>
                <c:pt idx="456">
                  <c:v>-9.79359999999997</c:v>
                </c:pt>
                <c:pt idx="457">
                  <c:v>-15.40850000000046</c:v>
                </c:pt>
                <c:pt idx="458">
                  <c:v>-12.51540000000023</c:v>
                </c:pt>
                <c:pt idx="459">
                  <c:v>-13.28930000000037</c:v>
                </c:pt>
                <c:pt idx="460">
                  <c:v>-22.2572999999993</c:v>
                </c:pt>
                <c:pt idx="461">
                  <c:v>-21.90059999999994</c:v>
                </c:pt>
                <c:pt idx="462">
                  <c:v>-15.63560000000052</c:v>
                </c:pt>
                <c:pt idx="463">
                  <c:v>-24.22760000000017</c:v>
                </c:pt>
                <c:pt idx="464">
                  <c:v>-16.77160000000003</c:v>
                </c:pt>
                <c:pt idx="465">
                  <c:v>-9.327099999999518</c:v>
                </c:pt>
                <c:pt idx="466">
                  <c:v>-10.37870000000021</c:v>
                </c:pt>
                <c:pt idx="467">
                  <c:v>-13.73500000000058</c:v>
                </c:pt>
                <c:pt idx="468">
                  <c:v>-7.664300000000367</c:v>
                </c:pt>
                <c:pt idx="469">
                  <c:v>-16.38299999999981</c:v>
                </c:pt>
                <c:pt idx="470">
                  <c:v>-20.09659999999985</c:v>
                </c:pt>
                <c:pt idx="471">
                  <c:v>-12.77570000000014</c:v>
                </c:pt>
                <c:pt idx="472">
                  <c:v>-14.82810000000063</c:v>
                </c:pt>
                <c:pt idx="473">
                  <c:v>-4.913100000000667</c:v>
                </c:pt>
                <c:pt idx="474">
                  <c:v>-5.992400000000089</c:v>
                </c:pt>
                <c:pt idx="475">
                  <c:v>-11.74430000000029</c:v>
                </c:pt>
                <c:pt idx="476">
                  <c:v>-15.9384</c:v>
                </c:pt>
                <c:pt idx="477">
                  <c:v>-8.095999999999548</c:v>
                </c:pt>
                <c:pt idx="478">
                  <c:v>-7.545500000000174</c:v>
                </c:pt>
                <c:pt idx="479">
                  <c:v>-10.17170000000078</c:v>
                </c:pt>
                <c:pt idx="480">
                  <c:v>-15.10630000000037</c:v>
                </c:pt>
                <c:pt idx="481">
                  <c:v>-20.03870000000006</c:v>
                </c:pt>
                <c:pt idx="482">
                  <c:v>-10.72500000000036</c:v>
                </c:pt>
                <c:pt idx="483">
                  <c:v>-14.83200000000033</c:v>
                </c:pt>
                <c:pt idx="484">
                  <c:v>-17.19499999999971</c:v>
                </c:pt>
                <c:pt idx="485">
                  <c:v>-14.42099999999937</c:v>
                </c:pt>
                <c:pt idx="486">
                  <c:v>-7.045999999999366</c:v>
                </c:pt>
                <c:pt idx="487">
                  <c:v>-1.800000000000182</c:v>
                </c:pt>
                <c:pt idx="488">
                  <c:v>-9.47609999999986</c:v>
                </c:pt>
                <c:pt idx="489">
                  <c:v>-12.98899999999958</c:v>
                </c:pt>
                <c:pt idx="490">
                  <c:v>-9.236399999999776</c:v>
                </c:pt>
                <c:pt idx="491">
                  <c:v>-15.34619999999995</c:v>
                </c:pt>
                <c:pt idx="492">
                  <c:v>-15.97729999999956</c:v>
                </c:pt>
                <c:pt idx="493">
                  <c:v>-10.66110000000026</c:v>
                </c:pt>
                <c:pt idx="494">
                  <c:v>-6.614199999999982</c:v>
                </c:pt>
                <c:pt idx="495">
                  <c:v>-9.61500000000069</c:v>
                </c:pt>
                <c:pt idx="496">
                  <c:v>-11.09079999999994</c:v>
                </c:pt>
                <c:pt idx="497">
                  <c:v>-16.92070000000058</c:v>
                </c:pt>
                <c:pt idx="498">
                  <c:v>-0.583999999999833</c:v>
                </c:pt>
                <c:pt idx="499">
                  <c:v>-2.756799999999202</c:v>
                </c:pt>
                <c:pt idx="500">
                  <c:v>-8.397600000000238</c:v>
                </c:pt>
                <c:pt idx="501">
                  <c:v>-8.878499999999803</c:v>
                </c:pt>
                <c:pt idx="502">
                  <c:v>-8.910499999999956</c:v>
                </c:pt>
                <c:pt idx="503">
                  <c:v>-9.694999999999708</c:v>
                </c:pt>
                <c:pt idx="504">
                  <c:v>1.336999999999534</c:v>
                </c:pt>
                <c:pt idx="505">
                  <c:v>-2.641000000000531</c:v>
                </c:pt>
                <c:pt idx="506">
                  <c:v>-14.90000000000055</c:v>
                </c:pt>
                <c:pt idx="507">
                  <c:v>-4.593000000000757</c:v>
                </c:pt>
                <c:pt idx="508">
                  <c:v>-8.854400000000168</c:v>
                </c:pt>
                <c:pt idx="509">
                  <c:v>-9.444499999999607</c:v>
                </c:pt>
                <c:pt idx="510">
                  <c:v>-17.02629999999954</c:v>
                </c:pt>
                <c:pt idx="511">
                  <c:v>-10.1869999999999</c:v>
                </c:pt>
                <c:pt idx="512">
                  <c:v>2.159199999999146</c:v>
                </c:pt>
                <c:pt idx="513">
                  <c:v>-5.811499999999796</c:v>
                </c:pt>
                <c:pt idx="514">
                  <c:v>-13.78499999999985</c:v>
                </c:pt>
                <c:pt idx="515">
                  <c:v>-18.12870000000021</c:v>
                </c:pt>
                <c:pt idx="516">
                  <c:v>-19.03670000000056</c:v>
                </c:pt>
                <c:pt idx="517">
                  <c:v>-13.16020000000026</c:v>
                </c:pt>
                <c:pt idx="518">
                  <c:v>-12.9393</c:v>
                </c:pt>
                <c:pt idx="519">
                  <c:v>-14.64599999999973</c:v>
                </c:pt>
                <c:pt idx="520">
                  <c:v>-15.61020000000008</c:v>
                </c:pt>
                <c:pt idx="521">
                  <c:v>-11.71330000000034</c:v>
                </c:pt>
                <c:pt idx="522">
                  <c:v>-10.29899999999998</c:v>
                </c:pt>
                <c:pt idx="523">
                  <c:v>-10.24639999999999</c:v>
                </c:pt>
                <c:pt idx="524">
                  <c:v>-6.314000000000306</c:v>
                </c:pt>
                <c:pt idx="525">
                  <c:v>-2.819000000000415</c:v>
                </c:pt>
                <c:pt idx="526">
                  <c:v>-13.83829999999944</c:v>
                </c:pt>
                <c:pt idx="527">
                  <c:v>-9.277000000000043</c:v>
                </c:pt>
                <c:pt idx="528">
                  <c:v>-8.918000000000575</c:v>
                </c:pt>
                <c:pt idx="529">
                  <c:v>-5.888200000000324</c:v>
                </c:pt>
                <c:pt idx="530">
                  <c:v>2.285700000000361</c:v>
                </c:pt>
                <c:pt idx="531">
                  <c:v>-9.503999999999905</c:v>
                </c:pt>
                <c:pt idx="532">
                  <c:v>-2.783199999999851</c:v>
                </c:pt>
                <c:pt idx="533">
                  <c:v>-1.789499999999862</c:v>
                </c:pt>
                <c:pt idx="534">
                  <c:v>0.928000000000793</c:v>
                </c:pt>
                <c:pt idx="535">
                  <c:v>-4.337900000000445</c:v>
                </c:pt>
                <c:pt idx="536">
                  <c:v>-15.14980000000014</c:v>
                </c:pt>
                <c:pt idx="537">
                  <c:v>-16.05000000000018</c:v>
                </c:pt>
                <c:pt idx="538">
                  <c:v>-7.142000000000735</c:v>
                </c:pt>
                <c:pt idx="539">
                  <c:v>-10.19090000000051</c:v>
                </c:pt>
                <c:pt idx="540">
                  <c:v>-7.304200000000492</c:v>
                </c:pt>
                <c:pt idx="541">
                  <c:v>-18.36930000000029</c:v>
                </c:pt>
                <c:pt idx="542">
                  <c:v>-19.17299999999977</c:v>
                </c:pt>
                <c:pt idx="543">
                  <c:v>-2.475999999999658</c:v>
                </c:pt>
                <c:pt idx="544">
                  <c:v>-0.603399999999965</c:v>
                </c:pt>
                <c:pt idx="545">
                  <c:v>-1.811999999999898</c:v>
                </c:pt>
                <c:pt idx="546">
                  <c:v>-9.924300000000585</c:v>
                </c:pt>
                <c:pt idx="547">
                  <c:v>-2.655999999999949</c:v>
                </c:pt>
                <c:pt idx="548">
                  <c:v>-5.246399999999994</c:v>
                </c:pt>
                <c:pt idx="549">
                  <c:v>-8.958999999999832</c:v>
                </c:pt>
                <c:pt idx="550">
                  <c:v>-5.08929999999964</c:v>
                </c:pt>
                <c:pt idx="551">
                  <c:v>-5.895300000000134</c:v>
                </c:pt>
                <c:pt idx="552">
                  <c:v>-7.292999999999665</c:v>
                </c:pt>
                <c:pt idx="553">
                  <c:v>-3.17450000000008</c:v>
                </c:pt>
                <c:pt idx="554">
                  <c:v>-7.193999999999505</c:v>
                </c:pt>
                <c:pt idx="555">
                  <c:v>11.08799999999974</c:v>
                </c:pt>
                <c:pt idx="556">
                  <c:v>6.506499999999505</c:v>
                </c:pt>
                <c:pt idx="557">
                  <c:v>-9.399900000000343</c:v>
                </c:pt>
                <c:pt idx="558">
                  <c:v>-10.6849999999995</c:v>
                </c:pt>
                <c:pt idx="559">
                  <c:v>1.983400000000074</c:v>
                </c:pt>
                <c:pt idx="560">
                  <c:v>6.72360000000026</c:v>
                </c:pt>
                <c:pt idx="561">
                  <c:v>-7.619599999999991</c:v>
                </c:pt>
                <c:pt idx="562">
                  <c:v>-9.640300000000025</c:v>
                </c:pt>
                <c:pt idx="563">
                  <c:v>3.003999999999905</c:v>
                </c:pt>
                <c:pt idx="564">
                  <c:v>2.106899999999769</c:v>
                </c:pt>
                <c:pt idx="565">
                  <c:v>-0.354599999999664</c:v>
                </c:pt>
                <c:pt idx="566">
                  <c:v>-3.857999999999265</c:v>
                </c:pt>
                <c:pt idx="567">
                  <c:v>-5.144000000000233</c:v>
                </c:pt>
                <c:pt idx="568">
                  <c:v>-8.1903999999995</c:v>
                </c:pt>
                <c:pt idx="569">
                  <c:v>-15.67399999999998</c:v>
                </c:pt>
                <c:pt idx="570">
                  <c:v>8.72229999999945</c:v>
                </c:pt>
                <c:pt idx="571">
                  <c:v>-2.912299999999959</c:v>
                </c:pt>
                <c:pt idx="572">
                  <c:v>-11.20350000000053</c:v>
                </c:pt>
                <c:pt idx="573">
                  <c:v>-0.296999999999571</c:v>
                </c:pt>
                <c:pt idx="574">
                  <c:v>-7.153000000000247</c:v>
                </c:pt>
                <c:pt idx="575">
                  <c:v>-2.056499999999687</c:v>
                </c:pt>
                <c:pt idx="576">
                  <c:v>-3.44800000000032</c:v>
                </c:pt>
                <c:pt idx="577">
                  <c:v>-4.41899999999987</c:v>
                </c:pt>
                <c:pt idx="578">
                  <c:v>-5.618099999999685</c:v>
                </c:pt>
                <c:pt idx="579">
                  <c:v>6.655300000000352</c:v>
                </c:pt>
                <c:pt idx="580">
                  <c:v>4.577000000000225</c:v>
                </c:pt>
                <c:pt idx="581">
                  <c:v>3.605500000000575</c:v>
                </c:pt>
                <c:pt idx="582">
                  <c:v>-6.11160000000018</c:v>
                </c:pt>
                <c:pt idx="583">
                  <c:v>-7.366699999999582</c:v>
                </c:pt>
                <c:pt idx="584">
                  <c:v>0.241399999999885</c:v>
                </c:pt>
                <c:pt idx="585">
                  <c:v>0.273300000000745</c:v>
                </c:pt>
                <c:pt idx="586">
                  <c:v>-0.343200000000252</c:v>
                </c:pt>
                <c:pt idx="587">
                  <c:v>-4.833000000000538</c:v>
                </c:pt>
                <c:pt idx="588">
                  <c:v>10.8730000000005</c:v>
                </c:pt>
                <c:pt idx="589">
                  <c:v>5.305299999999988</c:v>
                </c:pt>
                <c:pt idx="590">
                  <c:v>-0.265199999999822</c:v>
                </c:pt>
                <c:pt idx="591">
                  <c:v>9.5600000000004</c:v>
                </c:pt>
                <c:pt idx="592">
                  <c:v>8.712500000000545</c:v>
                </c:pt>
                <c:pt idx="593">
                  <c:v>-4.25</c:v>
                </c:pt>
                <c:pt idx="594">
                  <c:v>1.933700000000499</c:v>
                </c:pt>
                <c:pt idx="595">
                  <c:v>-6.910699999999451</c:v>
                </c:pt>
                <c:pt idx="596">
                  <c:v>-9.916000000000167</c:v>
                </c:pt>
                <c:pt idx="597">
                  <c:v>-2.908199999999852</c:v>
                </c:pt>
                <c:pt idx="598">
                  <c:v>7.414999999999964</c:v>
                </c:pt>
                <c:pt idx="599">
                  <c:v>0.338399999999638</c:v>
                </c:pt>
                <c:pt idx="600">
                  <c:v>-2.780800000000454</c:v>
                </c:pt>
                <c:pt idx="601">
                  <c:v>-6.144999999999527</c:v>
                </c:pt>
                <c:pt idx="602">
                  <c:v>5.759999999999308</c:v>
                </c:pt>
                <c:pt idx="603">
                  <c:v>4.381999999999607</c:v>
                </c:pt>
                <c:pt idx="604">
                  <c:v>13.18029999999999</c:v>
                </c:pt>
                <c:pt idx="605">
                  <c:v>2.059000000000196</c:v>
                </c:pt>
                <c:pt idx="606">
                  <c:v>-2.115699999999379</c:v>
                </c:pt>
                <c:pt idx="607">
                  <c:v>7.549300000000584</c:v>
                </c:pt>
                <c:pt idx="608">
                  <c:v>11.26370000000043</c:v>
                </c:pt>
                <c:pt idx="609">
                  <c:v>0.00140000000010332</c:v>
                </c:pt>
                <c:pt idx="610">
                  <c:v>-0.106499999999869</c:v>
                </c:pt>
                <c:pt idx="611">
                  <c:v>-0.231999999999971</c:v>
                </c:pt>
                <c:pt idx="612">
                  <c:v>9.72899999999936</c:v>
                </c:pt>
                <c:pt idx="613">
                  <c:v>15.40819999999985</c:v>
                </c:pt>
                <c:pt idx="614">
                  <c:v>18.33699999999953</c:v>
                </c:pt>
                <c:pt idx="615">
                  <c:v>2.679600000000391</c:v>
                </c:pt>
                <c:pt idx="616">
                  <c:v>1.64009999999962</c:v>
                </c:pt>
                <c:pt idx="617">
                  <c:v>18.0556000000006</c:v>
                </c:pt>
                <c:pt idx="618">
                  <c:v>12.17329999999947</c:v>
                </c:pt>
                <c:pt idx="619">
                  <c:v>7.463300000000344</c:v>
                </c:pt>
                <c:pt idx="620">
                  <c:v>1.883299999999508</c:v>
                </c:pt>
                <c:pt idx="621">
                  <c:v>6.01260000000002</c:v>
                </c:pt>
                <c:pt idx="622">
                  <c:v>7.47899999999936</c:v>
                </c:pt>
                <c:pt idx="623">
                  <c:v>7.025800000000345</c:v>
                </c:pt>
                <c:pt idx="624">
                  <c:v>7.702400000000125</c:v>
                </c:pt>
                <c:pt idx="625">
                  <c:v>2.702000000000225</c:v>
                </c:pt>
                <c:pt idx="626">
                  <c:v>-6.21100000000024</c:v>
                </c:pt>
                <c:pt idx="627">
                  <c:v>4.940400000000409</c:v>
                </c:pt>
                <c:pt idx="628">
                  <c:v>4.160399999999754</c:v>
                </c:pt>
                <c:pt idx="629">
                  <c:v>3.265400000000227</c:v>
                </c:pt>
                <c:pt idx="630">
                  <c:v>8.255600000000413</c:v>
                </c:pt>
                <c:pt idx="631">
                  <c:v>10.52399999999943</c:v>
                </c:pt>
                <c:pt idx="632">
                  <c:v>4.326399999999921</c:v>
                </c:pt>
                <c:pt idx="633">
                  <c:v>2.28270000000066</c:v>
                </c:pt>
                <c:pt idx="634">
                  <c:v>3.524500000000444</c:v>
                </c:pt>
                <c:pt idx="635">
                  <c:v>12.26969999999983</c:v>
                </c:pt>
                <c:pt idx="636">
                  <c:v>18.15850000000046</c:v>
                </c:pt>
                <c:pt idx="637">
                  <c:v>1.811000000000604</c:v>
                </c:pt>
                <c:pt idx="638">
                  <c:v>-0.486000000000786</c:v>
                </c:pt>
                <c:pt idx="639">
                  <c:v>2.557300000000396</c:v>
                </c:pt>
                <c:pt idx="640">
                  <c:v>11.92619999999988</c:v>
                </c:pt>
                <c:pt idx="641">
                  <c:v>7.719699999999647</c:v>
                </c:pt>
                <c:pt idx="642">
                  <c:v>14.35000000000036</c:v>
                </c:pt>
                <c:pt idx="643">
                  <c:v>9.900700000000142</c:v>
                </c:pt>
                <c:pt idx="644">
                  <c:v>-1.741699999999582</c:v>
                </c:pt>
                <c:pt idx="645">
                  <c:v>4.286000000000058</c:v>
                </c:pt>
                <c:pt idx="646">
                  <c:v>19.42630000000008</c:v>
                </c:pt>
                <c:pt idx="647">
                  <c:v>4.48869999999988</c:v>
                </c:pt>
                <c:pt idx="648">
                  <c:v>14.52000000000044</c:v>
                </c:pt>
                <c:pt idx="649">
                  <c:v>14.57459999999992</c:v>
                </c:pt>
                <c:pt idx="650">
                  <c:v>8.305999999999585</c:v>
                </c:pt>
                <c:pt idx="651">
                  <c:v>7.010699999999815</c:v>
                </c:pt>
                <c:pt idx="652">
                  <c:v>9.295700000000579</c:v>
                </c:pt>
                <c:pt idx="653">
                  <c:v>9.847500000000763</c:v>
                </c:pt>
                <c:pt idx="654">
                  <c:v>14.67899999999918</c:v>
                </c:pt>
                <c:pt idx="655">
                  <c:v>3.19800000000032</c:v>
                </c:pt>
                <c:pt idx="656">
                  <c:v>8.139600000000428</c:v>
                </c:pt>
                <c:pt idx="657">
                  <c:v>7.45850000000064</c:v>
                </c:pt>
                <c:pt idx="658">
                  <c:v>3.411299999999756</c:v>
                </c:pt>
                <c:pt idx="659">
                  <c:v>14.21000000000004</c:v>
                </c:pt>
                <c:pt idx="660">
                  <c:v>15.53300000000036</c:v>
                </c:pt>
                <c:pt idx="661">
                  <c:v>0.308600000000297</c:v>
                </c:pt>
                <c:pt idx="662">
                  <c:v>3.713500000000749</c:v>
                </c:pt>
                <c:pt idx="663">
                  <c:v>16.22929999999997</c:v>
                </c:pt>
                <c:pt idx="664">
                  <c:v>11.78879999999936</c:v>
                </c:pt>
                <c:pt idx="665">
                  <c:v>4.937699999999495</c:v>
                </c:pt>
                <c:pt idx="666">
                  <c:v>1.009699999999611</c:v>
                </c:pt>
                <c:pt idx="667">
                  <c:v>9.808100000000195</c:v>
                </c:pt>
                <c:pt idx="668">
                  <c:v>11.03600000000006</c:v>
                </c:pt>
                <c:pt idx="669">
                  <c:v>2.373100000000704</c:v>
                </c:pt>
                <c:pt idx="670">
                  <c:v>-0.554199999999582</c:v>
                </c:pt>
                <c:pt idx="671">
                  <c:v>4.467499999999745</c:v>
                </c:pt>
                <c:pt idx="672">
                  <c:v>9.910200000000258</c:v>
                </c:pt>
                <c:pt idx="673">
                  <c:v>14.03799999999956</c:v>
                </c:pt>
                <c:pt idx="674">
                  <c:v>7.718399999999746</c:v>
                </c:pt>
                <c:pt idx="675">
                  <c:v>8.837899999999535</c:v>
                </c:pt>
                <c:pt idx="676">
                  <c:v>13.90870000000086</c:v>
                </c:pt>
                <c:pt idx="677">
                  <c:v>18.33600000000024</c:v>
                </c:pt>
                <c:pt idx="678">
                  <c:v>6.727499999999964</c:v>
                </c:pt>
                <c:pt idx="679">
                  <c:v>19.66449999999986</c:v>
                </c:pt>
                <c:pt idx="680">
                  <c:v>8.120200000000295</c:v>
                </c:pt>
                <c:pt idx="681">
                  <c:v>9.428199999999378</c:v>
                </c:pt>
                <c:pt idx="682">
                  <c:v>16.0038999999997</c:v>
                </c:pt>
                <c:pt idx="683">
                  <c:v>9.426300000000083</c:v>
                </c:pt>
                <c:pt idx="684">
                  <c:v>10.71529999999984</c:v>
                </c:pt>
                <c:pt idx="685">
                  <c:v>18.33449999999993</c:v>
                </c:pt>
                <c:pt idx="686">
                  <c:v>14.73930000000018</c:v>
                </c:pt>
                <c:pt idx="687">
                  <c:v>14.34029999999984</c:v>
                </c:pt>
                <c:pt idx="688">
                  <c:v>13.99020000000019</c:v>
                </c:pt>
                <c:pt idx="689">
                  <c:v>13.5668999999998</c:v>
                </c:pt>
                <c:pt idx="690">
                  <c:v>16.62159999999949</c:v>
                </c:pt>
                <c:pt idx="691">
                  <c:v>12.47850000000017</c:v>
                </c:pt>
                <c:pt idx="692">
                  <c:v>4.818000000000211</c:v>
                </c:pt>
                <c:pt idx="693">
                  <c:v>11.7529999999997</c:v>
                </c:pt>
                <c:pt idx="694">
                  <c:v>14.62299999999959</c:v>
                </c:pt>
                <c:pt idx="695">
                  <c:v>23.5029999999997</c:v>
                </c:pt>
                <c:pt idx="696">
                  <c:v>16.37900000000081</c:v>
                </c:pt>
                <c:pt idx="697">
                  <c:v>11.0600000000004</c:v>
                </c:pt>
                <c:pt idx="698">
                  <c:v>17.80040000000008</c:v>
                </c:pt>
                <c:pt idx="699">
                  <c:v>16.25800000000072</c:v>
                </c:pt>
                <c:pt idx="700">
                  <c:v>23.51609999999982</c:v>
                </c:pt>
                <c:pt idx="701">
                  <c:v>21.23539999999957</c:v>
                </c:pt>
                <c:pt idx="702">
                  <c:v>4.435100000000602</c:v>
                </c:pt>
                <c:pt idx="703">
                  <c:v>6.821500000000015</c:v>
                </c:pt>
                <c:pt idx="704">
                  <c:v>24.46450000000004</c:v>
                </c:pt>
                <c:pt idx="705">
                  <c:v>24.00500000000011</c:v>
                </c:pt>
                <c:pt idx="706">
                  <c:v>20.99070000000029</c:v>
                </c:pt>
                <c:pt idx="707">
                  <c:v>23.68599999999969</c:v>
                </c:pt>
                <c:pt idx="708">
                  <c:v>20.04010000000017</c:v>
                </c:pt>
                <c:pt idx="709">
                  <c:v>20.32229999999981</c:v>
                </c:pt>
                <c:pt idx="710">
                  <c:v>12.02300000000014</c:v>
                </c:pt>
                <c:pt idx="711">
                  <c:v>14.00949999999921</c:v>
                </c:pt>
                <c:pt idx="712">
                  <c:v>18.91790000000037</c:v>
                </c:pt>
                <c:pt idx="713">
                  <c:v>20.86470000000008</c:v>
                </c:pt>
                <c:pt idx="714">
                  <c:v>15.00829999999951</c:v>
                </c:pt>
                <c:pt idx="715">
                  <c:v>13.02199999999993</c:v>
                </c:pt>
                <c:pt idx="716">
                  <c:v>15.2480000000005</c:v>
                </c:pt>
                <c:pt idx="717">
                  <c:v>18.41840000000047</c:v>
                </c:pt>
                <c:pt idx="718">
                  <c:v>10.02800000000025</c:v>
                </c:pt>
                <c:pt idx="719">
                  <c:v>9.254500000000007</c:v>
                </c:pt>
                <c:pt idx="720">
                  <c:v>16.69599999999991</c:v>
                </c:pt>
                <c:pt idx="721">
                  <c:v>20.81099999999969</c:v>
                </c:pt>
                <c:pt idx="722">
                  <c:v>18.75960000000032</c:v>
                </c:pt>
                <c:pt idx="723">
                  <c:v>33.84519999999974</c:v>
                </c:pt>
                <c:pt idx="724">
                  <c:v>11.36619999999948</c:v>
                </c:pt>
                <c:pt idx="725">
                  <c:v>15.44149999999991</c:v>
                </c:pt>
                <c:pt idx="726">
                  <c:v>12.88050000000021</c:v>
                </c:pt>
                <c:pt idx="727">
                  <c:v>24.15770000000066</c:v>
                </c:pt>
                <c:pt idx="728">
                  <c:v>23.68119999999999</c:v>
                </c:pt>
                <c:pt idx="729">
                  <c:v>13.77570000000014</c:v>
                </c:pt>
                <c:pt idx="730">
                  <c:v>14.08640000000014</c:v>
                </c:pt>
                <c:pt idx="731">
                  <c:v>20.47149999999965</c:v>
                </c:pt>
                <c:pt idx="732">
                  <c:v>15.558</c:v>
                </c:pt>
                <c:pt idx="733">
                  <c:v>12.00870000000032</c:v>
                </c:pt>
                <c:pt idx="734">
                  <c:v>21.54559999999947</c:v>
                </c:pt>
                <c:pt idx="735">
                  <c:v>17.34339999999975</c:v>
                </c:pt>
                <c:pt idx="736">
                  <c:v>22.45100000000002</c:v>
                </c:pt>
                <c:pt idx="737">
                  <c:v>19.82520000000022</c:v>
                </c:pt>
                <c:pt idx="738">
                  <c:v>15.19440000000031</c:v>
                </c:pt>
                <c:pt idx="739">
                  <c:v>18.59850000000006</c:v>
                </c:pt>
                <c:pt idx="740">
                  <c:v>20.59600000000046</c:v>
                </c:pt>
                <c:pt idx="741">
                  <c:v>22.15729999999985</c:v>
                </c:pt>
                <c:pt idx="742">
                  <c:v>23.79169999999976</c:v>
                </c:pt>
                <c:pt idx="743">
                  <c:v>32.1289999999999</c:v>
                </c:pt>
                <c:pt idx="744">
                  <c:v>28.57750000000033</c:v>
                </c:pt>
                <c:pt idx="745">
                  <c:v>26.39399999999932</c:v>
                </c:pt>
                <c:pt idx="746">
                  <c:v>19.91870000000017</c:v>
                </c:pt>
                <c:pt idx="747">
                  <c:v>15.95300000000043</c:v>
                </c:pt>
                <c:pt idx="748">
                  <c:v>18.65900000000056</c:v>
                </c:pt>
                <c:pt idx="749">
                  <c:v>19.6844000000001</c:v>
                </c:pt>
                <c:pt idx="750">
                  <c:v>23.1239999999998</c:v>
                </c:pt>
                <c:pt idx="751">
                  <c:v>22.70550000000003</c:v>
                </c:pt>
                <c:pt idx="752">
                  <c:v>13.19070000000011</c:v>
                </c:pt>
                <c:pt idx="753">
                  <c:v>22.57999999999993</c:v>
                </c:pt>
                <c:pt idx="754">
                  <c:v>24.8702000000003</c:v>
                </c:pt>
                <c:pt idx="755">
                  <c:v>21.39249999999993</c:v>
                </c:pt>
                <c:pt idx="756">
                  <c:v>25.54700000000048</c:v>
                </c:pt>
                <c:pt idx="757">
                  <c:v>28.34730000000036</c:v>
                </c:pt>
                <c:pt idx="758">
                  <c:v>27.56999999999971</c:v>
                </c:pt>
                <c:pt idx="759">
                  <c:v>20.52829999999994</c:v>
                </c:pt>
                <c:pt idx="760">
                  <c:v>23.11520000000019</c:v>
                </c:pt>
                <c:pt idx="761">
                  <c:v>32.77880000000004</c:v>
                </c:pt>
                <c:pt idx="762">
                  <c:v>37.41139999999996</c:v>
                </c:pt>
                <c:pt idx="763">
                  <c:v>18.1869999999999</c:v>
                </c:pt>
                <c:pt idx="764">
                  <c:v>13.52670000000035</c:v>
                </c:pt>
                <c:pt idx="765">
                  <c:v>13.92370000000028</c:v>
                </c:pt>
                <c:pt idx="766">
                  <c:v>23.92469999999958</c:v>
                </c:pt>
                <c:pt idx="767">
                  <c:v>31.5596000000005</c:v>
                </c:pt>
                <c:pt idx="768">
                  <c:v>30.66529999999966</c:v>
                </c:pt>
                <c:pt idx="769">
                  <c:v>13.21090000000004</c:v>
                </c:pt>
                <c:pt idx="770">
                  <c:v>26.40460000000076</c:v>
                </c:pt>
                <c:pt idx="771">
                  <c:v>21.53420000000006</c:v>
                </c:pt>
                <c:pt idx="772">
                  <c:v>21.43459999999959</c:v>
                </c:pt>
                <c:pt idx="773">
                  <c:v>34.59100000000035</c:v>
                </c:pt>
                <c:pt idx="774">
                  <c:v>24.45610000000033</c:v>
                </c:pt>
                <c:pt idx="775">
                  <c:v>8.42749999999978</c:v>
                </c:pt>
                <c:pt idx="776">
                  <c:v>30.05760000000009</c:v>
                </c:pt>
                <c:pt idx="777">
                  <c:v>30.74849999999969</c:v>
                </c:pt>
                <c:pt idx="778">
                  <c:v>29.53549999999996</c:v>
                </c:pt>
                <c:pt idx="779">
                  <c:v>26.52599999999984</c:v>
                </c:pt>
                <c:pt idx="780">
                  <c:v>29.15700000000015</c:v>
                </c:pt>
                <c:pt idx="781">
                  <c:v>20.96299999999974</c:v>
                </c:pt>
                <c:pt idx="782">
                  <c:v>21.6283999999996</c:v>
                </c:pt>
                <c:pt idx="783">
                  <c:v>30.48559999999998</c:v>
                </c:pt>
                <c:pt idx="784">
                  <c:v>28.16560000000027</c:v>
                </c:pt>
                <c:pt idx="785">
                  <c:v>24.36869999999999</c:v>
                </c:pt>
                <c:pt idx="786">
                  <c:v>22.55169999999998</c:v>
                </c:pt>
                <c:pt idx="787">
                  <c:v>18.97999999999956</c:v>
                </c:pt>
                <c:pt idx="788">
                  <c:v>26.7509</c:v>
                </c:pt>
                <c:pt idx="789">
                  <c:v>30.44300000000021</c:v>
                </c:pt>
                <c:pt idx="790">
                  <c:v>24.96259999999984</c:v>
                </c:pt>
                <c:pt idx="791">
                  <c:v>26.19869999999992</c:v>
                </c:pt>
                <c:pt idx="792">
                  <c:v>30.91640000000007</c:v>
                </c:pt>
                <c:pt idx="793">
                  <c:v>34.9960000000001</c:v>
                </c:pt>
                <c:pt idx="794">
                  <c:v>24.52660000000014</c:v>
                </c:pt>
                <c:pt idx="795">
                  <c:v>22.0015999999996</c:v>
                </c:pt>
                <c:pt idx="796">
                  <c:v>22.09850000000006</c:v>
                </c:pt>
                <c:pt idx="797">
                  <c:v>26.24129999999968</c:v>
                </c:pt>
                <c:pt idx="798">
                  <c:v>29.84569999999985</c:v>
                </c:pt>
                <c:pt idx="799">
                  <c:v>36.72069999999985</c:v>
                </c:pt>
                <c:pt idx="800">
                  <c:v>30.50830000000042</c:v>
                </c:pt>
                <c:pt idx="801">
                  <c:v>29.56099999999969</c:v>
                </c:pt>
                <c:pt idx="802">
                  <c:v>29.79899999999998</c:v>
                </c:pt>
                <c:pt idx="803">
                  <c:v>26.3760000000002</c:v>
                </c:pt>
                <c:pt idx="804">
                  <c:v>25.57999999999993</c:v>
                </c:pt>
                <c:pt idx="805">
                  <c:v>30.13559999999961</c:v>
                </c:pt>
                <c:pt idx="806">
                  <c:v>24.70399999999972</c:v>
                </c:pt>
                <c:pt idx="807">
                  <c:v>25.76000000000022</c:v>
                </c:pt>
                <c:pt idx="808">
                  <c:v>25.04970000000048</c:v>
                </c:pt>
                <c:pt idx="809">
                  <c:v>37.54529999999977</c:v>
                </c:pt>
                <c:pt idx="810">
                  <c:v>28.69659999999931</c:v>
                </c:pt>
                <c:pt idx="811">
                  <c:v>22.97130000000016</c:v>
                </c:pt>
                <c:pt idx="812">
                  <c:v>24.41870000000017</c:v>
                </c:pt>
                <c:pt idx="813">
                  <c:v>23.38570000000072</c:v>
                </c:pt>
                <c:pt idx="814">
                  <c:v>36.42380000000048</c:v>
                </c:pt>
                <c:pt idx="815">
                  <c:v>34.27189999999973</c:v>
                </c:pt>
                <c:pt idx="816">
                  <c:v>26.71839999999975</c:v>
                </c:pt>
                <c:pt idx="817">
                  <c:v>34.46860000000015</c:v>
                </c:pt>
                <c:pt idx="818">
                  <c:v>30.40560000000005</c:v>
                </c:pt>
                <c:pt idx="819">
                  <c:v>33.64500000000044</c:v>
                </c:pt>
                <c:pt idx="820">
                  <c:v>39.00030000000061</c:v>
                </c:pt>
                <c:pt idx="821">
                  <c:v>30.23100000000068</c:v>
                </c:pt>
                <c:pt idx="822">
                  <c:v>30.91900000000078</c:v>
                </c:pt>
                <c:pt idx="823">
                  <c:v>29.35699999999997</c:v>
                </c:pt>
                <c:pt idx="824">
                  <c:v>26.81110000000081</c:v>
                </c:pt>
                <c:pt idx="825">
                  <c:v>34.64310000000023</c:v>
                </c:pt>
                <c:pt idx="826">
                  <c:v>35.69920000000002</c:v>
                </c:pt>
                <c:pt idx="827">
                  <c:v>41.23459999999977</c:v>
                </c:pt>
                <c:pt idx="828">
                  <c:v>41.308</c:v>
                </c:pt>
                <c:pt idx="829">
                  <c:v>26.79290000000037</c:v>
                </c:pt>
                <c:pt idx="830">
                  <c:v>26.0</c:v>
                </c:pt>
                <c:pt idx="831">
                  <c:v>22.06169999999929</c:v>
                </c:pt>
                <c:pt idx="832">
                  <c:v>37.86250000000018</c:v>
                </c:pt>
                <c:pt idx="833">
                  <c:v>36.35010000000057</c:v>
                </c:pt>
                <c:pt idx="834">
                  <c:v>36.95359999999982</c:v>
                </c:pt>
                <c:pt idx="835">
                  <c:v>32.32700000000023</c:v>
                </c:pt>
                <c:pt idx="836">
                  <c:v>30.33300000000054</c:v>
                </c:pt>
                <c:pt idx="837">
                  <c:v>41.71429999999964</c:v>
                </c:pt>
                <c:pt idx="838">
                  <c:v>39.78960000000006</c:v>
                </c:pt>
                <c:pt idx="839">
                  <c:v>38.52880000000004</c:v>
                </c:pt>
                <c:pt idx="840">
                  <c:v>32.09230000000025</c:v>
                </c:pt>
                <c:pt idx="841">
                  <c:v>40.1259999999993</c:v>
                </c:pt>
                <c:pt idx="842">
                  <c:v>39.91459999999915</c:v>
                </c:pt>
                <c:pt idx="843">
                  <c:v>27.36499999999978</c:v>
                </c:pt>
                <c:pt idx="844">
                  <c:v>30.92020000000048</c:v>
                </c:pt>
                <c:pt idx="845">
                  <c:v>35.50600000000031</c:v>
                </c:pt>
                <c:pt idx="846">
                  <c:v>30.30799999999999</c:v>
                </c:pt>
                <c:pt idx="847">
                  <c:v>22.10309999999936</c:v>
                </c:pt>
                <c:pt idx="848">
                  <c:v>22.9409999999998</c:v>
                </c:pt>
                <c:pt idx="849">
                  <c:v>37.04789999999957</c:v>
                </c:pt>
                <c:pt idx="850">
                  <c:v>29.42700000000059</c:v>
                </c:pt>
                <c:pt idx="851">
                  <c:v>28.73530000000028</c:v>
                </c:pt>
                <c:pt idx="852">
                  <c:v>32.08440000000064</c:v>
                </c:pt>
                <c:pt idx="853">
                  <c:v>34.35959999999977</c:v>
                </c:pt>
                <c:pt idx="854">
                  <c:v>30.18860000000041</c:v>
                </c:pt>
                <c:pt idx="855">
                  <c:v>30.1909999999998</c:v>
                </c:pt>
                <c:pt idx="856">
                  <c:v>28.71899999999914</c:v>
                </c:pt>
                <c:pt idx="857">
                  <c:v>35.0039999999999</c:v>
                </c:pt>
                <c:pt idx="858">
                  <c:v>33.71660000000065</c:v>
                </c:pt>
                <c:pt idx="859">
                  <c:v>37.01499999999942</c:v>
                </c:pt>
                <c:pt idx="860">
                  <c:v>27.40930000000026</c:v>
                </c:pt>
                <c:pt idx="861">
                  <c:v>29.71759999999995</c:v>
                </c:pt>
                <c:pt idx="862">
                  <c:v>38.8715000000002</c:v>
                </c:pt>
                <c:pt idx="863">
                  <c:v>35.99099999999998</c:v>
                </c:pt>
                <c:pt idx="864">
                  <c:v>46.64899999999943</c:v>
                </c:pt>
                <c:pt idx="865">
                  <c:v>36.85030000000006</c:v>
                </c:pt>
                <c:pt idx="866">
                  <c:v>47.26299999999991</c:v>
                </c:pt>
                <c:pt idx="867">
                  <c:v>35.67919999999958</c:v>
                </c:pt>
                <c:pt idx="868">
                  <c:v>34.2527</c:v>
                </c:pt>
                <c:pt idx="869">
                  <c:v>25.70060000000012</c:v>
                </c:pt>
                <c:pt idx="870">
                  <c:v>25.63900000000012</c:v>
                </c:pt>
                <c:pt idx="871">
                  <c:v>41.5014999999994</c:v>
                </c:pt>
                <c:pt idx="872">
                  <c:v>33.73999999999978</c:v>
                </c:pt>
                <c:pt idx="873">
                  <c:v>32.65919999999914</c:v>
                </c:pt>
                <c:pt idx="874">
                  <c:v>25.91659999999956</c:v>
                </c:pt>
                <c:pt idx="875">
                  <c:v>30.42159999999967</c:v>
                </c:pt>
                <c:pt idx="876">
                  <c:v>46.46000000000004</c:v>
                </c:pt>
                <c:pt idx="877">
                  <c:v>35.9333999999999</c:v>
                </c:pt>
                <c:pt idx="878">
                  <c:v>37.96630000000004</c:v>
                </c:pt>
                <c:pt idx="879">
                  <c:v>35.89339999999992</c:v>
                </c:pt>
                <c:pt idx="880">
                  <c:v>36.22710000000006</c:v>
                </c:pt>
                <c:pt idx="881">
                  <c:v>29.87069999999949</c:v>
                </c:pt>
                <c:pt idx="882">
                  <c:v>41.07420000000002</c:v>
                </c:pt>
                <c:pt idx="883">
                  <c:v>38.08500000000004</c:v>
                </c:pt>
                <c:pt idx="884">
                  <c:v>47.09270000000014</c:v>
                </c:pt>
                <c:pt idx="885">
                  <c:v>40.67499999999927</c:v>
                </c:pt>
                <c:pt idx="886">
                  <c:v>42.05699999999979</c:v>
                </c:pt>
                <c:pt idx="887">
                  <c:v>40.55760000000009</c:v>
                </c:pt>
                <c:pt idx="888">
                  <c:v>38.35979999999927</c:v>
                </c:pt>
                <c:pt idx="889">
                  <c:v>42.61759999999958</c:v>
                </c:pt>
                <c:pt idx="890">
                  <c:v>41.21029999999973</c:v>
                </c:pt>
                <c:pt idx="891">
                  <c:v>37.89300000000003</c:v>
                </c:pt>
                <c:pt idx="892">
                  <c:v>29.90729999999985</c:v>
                </c:pt>
                <c:pt idx="893">
                  <c:v>42.59040000000004</c:v>
                </c:pt>
                <c:pt idx="894">
                  <c:v>36.37800000000061</c:v>
                </c:pt>
                <c:pt idx="895">
                  <c:v>41.11250000000018</c:v>
                </c:pt>
                <c:pt idx="896">
                  <c:v>47.56900000000041</c:v>
                </c:pt>
                <c:pt idx="897">
                  <c:v>32.33300000000054</c:v>
                </c:pt>
                <c:pt idx="898">
                  <c:v>38.22419999999965</c:v>
                </c:pt>
                <c:pt idx="899">
                  <c:v>45.15599999999994</c:v>
                </c:pt>
                <c:pt idx="900">
                  <c:v>43.14499999999953</c:v>
                </c:pt>
                <c:pt idx="901">
                  <c:v>41.9976999999999</c:v>
                </c:pt>
                <c:pt idx="902">
                  <c:v>45.1256999999996</c:v>
                </c:pt>
                <c:pt idx="903">
                  <c:v>31.16069999999945</c:v>
                </c:pt>
                <c:pt idx="904">
                  <c:v>35.0604000000003</c:v>
                </c:pt>
                <c:pt idx="905">
                  <c:v>28.57940000000053</c:v>
                </c:pt>
                <c:pt idx="906">
                  <c:v>32.98729999999978</c:v>
                </c:pt>
                <c:pt idx="907">
                  <c:v>32.90090000000055</c:v>
                </c:pt>
                <c:pt idx="908">
                  <c:v>43.84029999999984</c:v>
                </c:pt>
                <c:pt idx="909">
                  <c:v>40.0039999999999</c:v>
                </c:pt>
                <c:pt idx="910">
                  <c:v>42.64960000000065</c:v>
                </c:pt>
                <c:pt idx="911">
                  <c:v>46.3103999999994</c:v>
                </c:pt>
                <c:pt idx="912">
                  <c:v>42.72139999999944</c:v>
                </c:pt>
                <c:pt idx="913">
                  <c:v>40.95839999999953</c:v>
                </c:pt>
                <c:pt idx="914">
                  <c:v>54.09249999999974</c:v>
                </c:pt>
                <c:pt idx="915">
                  <c:v>44.05469999999968</c:v>
                </c:pt>
                <c:pt idx="916">
                  <c:v>44.05469999999968</c:v>
                </c:pt>
                <c:pt idx="917">
                  <c:v>40.09199999999964</c:v>
                </c:pt>
                <c:pt idx="918">
                  <c:v>40.37700000000041</c:v>
                </c:pt>
                <c:pt idx="919">
                  <c:v>47.44149999999991</c:v>
                </c:pt>
                <c:pt idx="920">
                  <c:v>49.99399999999969</c:v>
                </c:pt>
                <c:pt idx="921">
                  <c:v>41.61740000000009</c:v>
                </c:pt>
                <c:pt idx="922">
                  <c:v>41.59940000000006</c:v>
                </c:pt>
                <c:pt idx="923">
                  <c:v>38.15700000000015</c:v>
                </c:pt>
                <c:pt idx="924">
                  <c:v>42.66510000000016</c:v>
                </c:pt>
                <c:pt idx="925">
                  <c:v>42.24369999999999</c:v>
                </c:pt>
                <c:pt idx="926">
                  <c:v>48.58199999999943</c:v>
                </c:pt>
                <c:pt idx="927">
                  <c:v>75.2456000000002</c:v>
                </c:pt>
                <c:pt idx="928">
                  <c:v>17.94830000000002</c:v>
                </c:pt>
                <c:pt idx="929">
                  <c:v>38.31530000000021</c:v>
                </c:pt>
                <c:pt idx="930">
                  <c:v>43.20499999999992</c:v>
                </c:pt>
                <c:pt idx="931">
                  <c:v>43.1279999999997</c:v>
                </c:pt>
                <c:pt idx="932">
                  <c:v>55.72510000000056</c:v>
                </c:pt>
                <c:pt idx="933">
                  <c:v>56.79399999999986</c:v>
                </c:pt>
                <c:pt idx="934">
                  <c:v>47.33460000000014</c:v>
                </c:pt>
                <c:pt idx="935">
                  <c:v>40.90090000000055</c:v>
                </c:pt>
                <c:pt idx="936">
                  <c:v>50.92090000000007</c:v>
                </c:pt>
                <c:pt idx="937">
                  <c:v>43.10440000000017</c:v>
                </c:pt>
                <c:pt idx="938">
                  <c:v>43.30000000000018</c:v>
                </c:pt>
                <c:pt idx="939">
                  <c:v>48.27099999999973</c:v>
                </c:pt>
                <c:pt idx="940">
                  <c:v>39.3168999999998</c:v>
                </c:pt>
                <c:pt idx="941">
                  <c:v>29.82629999999972</c:v>
                </c:pt>
                <c:pt idx="942">
                  <c:v>37.01119999999992</c:v>
                </c:pt>
                <c:pt idx="943">
                  <c:v>36.7470000000003</c:v>
                </c:pt>
                <c:pt idx="944">
                  <c:v>44.91800000000057</c:v>
                </c:pt>
                <c:pt idx="945">
                  <c:v>51.22020000000066</c:v>
                </c:pt>
                <c:pt idx="946">
                  <c:v>42.9995000000008</c:v>
                </c:pt>
                <c:pt idx="947">
                  <c:v>26.63899999999921</c:v>
                </c:pt>
                <c:pt idx="948">
                  <c:v>34.84339999999974</c:v>
                </c:pt>
                <c:pt idx="949">
                  <c:v>43.53399999999965</c:v>
                </c:pt>
                <c:pt idx="950">
                  <c:v>54.39400000000023</c:v>
                </c:pt>
                <c:pt idx="951">
                  <c:v>48.19530000000031</c:v>
                </c:pt>
                <c:pt idx="952">
                  <c:v>41.48459999999977</c:v>
                </c:pt>
                <c:pt idx="953">
                  <c:v>39.78929999999946</c:v>
                </c:pt>
                <c:pt idx="954">
                  <c:v>37.07719999999972</c:v>
                </c:pt>
                <c:pt idx="955">
                  <c:v>56.6271999999999</c:v>
                </c:pt>
                <c:pt idx="956">
                  <c:v>47.18069999999989</c:v>
                </c:pt>
                <c:pt idx="957">
                  <c:v>45.67339999999967</c:v>
                </c:pt>
                <c:pt idx="958">
                  <c:v>42.17459999999937</c:v>
                </c:pt>
                <c:pt idx="959">
                  <c:v>47.31099999999969</c:v>
                </c:pt>
                <c:pt idx="960">
                  <c:v>41.22830000000067</c:v>
                </c:pt>
                <c:pt idx="961">
                  <c:v>44.10829999999987</c:v>
                </c:pt>
                <c:pt idx="962">
                  <c:v>45.32929999999942</c:v>
                </c:pt>
                <c:pt idx="963">
                  <c:v>37.77829999999994</c:v>
                </c:pt>
                <c:pt idx="964">
                  <c:v>37.4960000000001</c:v>
                </c:pt>
                <c:pt idx="965">
                  <c:v>46.4949999999999</c:v>
                </c:pt>
                <c:pt idx="966">
                  <c:v>47.67849999999998</c:v>
                </c:pt>
                <c:pt idx="967">
                  <c:v>46.30379999999968</c:v>
                </c:pt>
                <c:pt idx="968">
                  <c:v>46.51070000000072</c:v>
                </c:pt>
                <c:pt idx="969">
                  <c:v>40.82079999999951</c:v>
                </c:pt>
                <c:pt idx="970">
                  <c:v>34.64530000000013</c:v>
                </c:pt>
                <c:pt idx="971">
                  <c:v>41.99699999999939</c:v>
                </c:pt>
                <c:pt idx="972">
                  <c:v>45.07809999999972</c:v>
                </c:pt>
                <c:pt idx="973">
                  <c:v>43.3735999999999</c:v>
                </c:pt>
                <c:pt idx="974">
                  <c:v>44.9349999999995</c:v>
                </c:pt>
                <c:pt idx="975">
                  <c:v>41.17879999999968</c:v>
                </c:pt>
                <c:pt idx="976">
                  <c:v>35.52859999999964</c:v>
                </c:pt>
                <c:pt idx="977">
                  <c:v>39.68019999999978</c:v>
                </c:pt>
                <c:pt idx="978">
                  <c:v>48.0609999999997</c:v>
                </c:pt>
                <c:pt idx="979">
                  <c:v>38.2532999999994</c:v>
                </c:pt>
                <c:pt idx="980">
                  <c:v>48.92399999999997</c:v>
                </c:pt>
                <c:pt idx="981">
                  <c:v>42.6850000000004</c:v>
                </c:pt>
                <c:pt idx="982">
                  <c:v>41.51299999999992</c:v>
                </c:pt>
                <c:pt idx="983">
                  <c:v>48.58100000000013</c:v>
                </c:pt>
                <c:pt idx="984">
                  <c:v>49.86099999999987</c:v>
                </c:pt>
                <c:pt idx="985">
                  <c:v>48.8779999999997</c:v>
                </c:pt>
                <c:pt idx="986">
                  <c:v>44.94300000000021</c:v>
                </c:pt>
                <c:pt idx="987">
                  <c:v>40.57729999999992</c:v>
                </c:pt>
                <c:pt idx="988">
                  <c:v>34.72540000000026</c:v>
                </c:pt>
                <c:pt idx="989">
                  <c:v>54.36869999999999</c:v>
                </c:pt>
                <c:pt idx="990">
                  <c:v>55.39450000000033</c:v>
                </c:pt>
                <c:pt idx="991">
                  <c:v>48.89620000000014</c:v>
                </c:pt>
                <c:pt idx="992">
                  <c:v>45.2529999999997</c:v>
                </c:pt>
                <c:pt idx="993">
                  <c:v>39.09800000000086</c:v>
                </c:pt>
                <c:pt idx="994">
                  <c:v>34.04800000000068</c:v>
                </c:pt>
                <c:pt idx="995">
                  <c:v>39.47140000000036</c:v>
                </c:pt>
                <c:pt idx="996">
                  <c:v>37.31500000000051</c:v>
                </c:pt>
                <c:pt idx="997">
                  <c:v>48.44040000000041</c:v>
                </c:pt>
                <c:pt idx="998">
                  <c:v>44.6899999999996</c:v>
                </c:pt>
                <c:pt idx="999">
                  <c:v>44.58270000000084</c:v>
                </c:pt>
                <c:pt idx="1000">
                  <c:v>52.48940000000039</c:v>
                </c:pt>
                <c:pt idx="1001">
                  <c:v>38.92879999999968</c:v>
                </c:pt>
                <c:pt idx="1002">
                  <c:v>36.75749999999971</c:v>
                </c:pt>
                <c:pt idx="1003">
                  <c:v>37.6277999999993</c:v>
                </c:pt>
                <c:pt idx="1004">
                  <c:v>36.55949999999939</c:v>
                </c:pt>
                <c:pt idx="1005">
                  <c:v>36.61499999999978</c:v>
                </c:pt>
                <c:pt idx="1006">
                  <c:v>50.72310000000015</c:v>
                </c:pt>
                <c:pt idx="1007">
                  <c:v>51.5653000000002</c:v>
                </c:pt>
                <c:pt idx="1008">
                  <c:v>45.48729999999978</c:v>
                </c:pt>
                <c:pt idx="1009">
                  <c:v>35.60840000000007</c:v>
                </c:pt>
                <c:pt idx="1010">
                  <c:v>42.70539999999982</c:v>
                </c:pt>
                <c:pt idx="1011">
                  <c:v>37.58730000000014</c:v>
                </c:pt>
                <c:pt idx="1012">
                  <c:v>34.63000000000011</c:v>
                </c:pt>
                <c:pt idx="1013">
                  <c:v>39.65439999999944</c:v>
                </c:pt>
                <c:pt idx="1014">
                  <c:v>50.82229999999981</c:v>
                </c:pt>
                <c:pt idx="1015">
                  <c:v>45.48439999999937</c:v>
                </c:pt>
                <c:pt idx="1016">
                  <c:v>49.18139999999948</c:v>
                </c:pt>
                <c:pt idx="1017">
                  <c:v>50.15700000000015</c:v>
                </c:pt>
                <c:pt idx="1018">
                  <c:v>42.22399999999925</c:v>
                </c:pt>
                <c:pt idx="1019">
                  <c:v>41.0645999999997</c:v>
                </c:pt>
                <c:pt idx="1020">
                  <c:v>46.21170000000074</c:v>
                </c:pt>
                <c:pt idx="1021">
                  <c:v>47.7470000000003</c:v>
                </c:pt>
                <c:pt idx="1022">
                  <c:v>48.78269999999974</c:v>
                </c:pt>
                <c:pt idx="1023">
                  <c:v>47.64840000000004</c:v>
                </c:pt>
                <c:pt idx="1024">
                  <c:v>48.51569999999992</c:v>
                </c:pt>
                <c:pt idx="1025">
                  <c:v>54.3730000000005</c:v>
                </c:pt>
                <c:pt idx="1026">
                  <c:v>53.5689999999995</c:v>
                </c:pt>
                <c:pt idx="1027">
                  <c:v>39.98499999999967</c:v>
                </c:pt>
                <c:pt idx="1028">
                  <c:v>45.42100000000028</c:v>
                </c:pt>
                <c:pt idx="1029">
                  <c:v>41.30070000000069</c:v>
                </c:pt>
                <c:pt idx="1030">
                  <c:v>47.88169999999991</c:v>
                </c:pt>
                <c:pt idx="1031">
                  <c:v>49.26260000000002</c:v>
                </c:pt>
                <c:pt idx="1032">
                  <c:v>30.69459999999981</c:v>
                </c:pt>
                <c:pt idx="1033">
                  <c:v>46.78660000000036</c:v>
                </c:pt>
                <c:pt idx="1034">
                  <c:v>34.26359999999931</c:v>
                </c:pt>
                <c:pt idx="1035">
                  <c:v>44.2559999999994</c:v>
                </c:pt>
                <c:pt idx="1036">
                  <c:v>43.77870000000075</c:v>
                </c:pt>
                <c:pt idx="1037">
                  <c:v>45.84000000000015</c:v>
                </c:pt>
                <c:pt idx="1038">
                  <c:v>40.6264000000001</c:v>
                </c:pt>
                <c:pt idx="1039">
                  <c:v>38.06360000000041</c:v>
                </c:pt>
                <c:pt idx="1040">
                  <c:v>39.58950000000004</c:v>
                </c:pt>
                <c:pt idx="1041">
                  <c:v>48.39500000000044</c:v>
                </c:pt>
                <c:pt idx="1042">
                  <c:v>49.35360000000037</c:v>
                </c:pt>
                <c:pt idx="1043">
                  <c:v>45.48340000000007</c:v>
                </c:pt>
                <c:pt idx="1044">
                  <c:v>45.03219999999964</c:v>
                </c:pt>
                <c:pt idx="1045">
                  <c:v>41.76530000000002</c:v>
                </c:pt>
                <c:pt idx="1046">
                  <c:v>47.9350000000004</c:v>
                </c:pt>
                <c:pt idx="1047">
                  <c:v>41.03360000000066</c:v>
                </c:pt>
                <c:pt idx="1048">
                  <c:v>48.54570000000058</c:v>
                </c:pt>
                <c:pt idx="1049">
                  <c:v>43.78339999999934</c:v>
                </c:pt>
                <c:pt idx="1050">
                  <c:v>59.01660000000084</c:v>
                </c:pt>
                <c:pt idx="1051">
                  <c:v>45.08839999999964</c:v>
                </c:pt>
                <c:pt idx="1052">
                  <c:v>46.63160000000062</c:v>
                </c:pt>
                <c:pt idx="1053">
                  <c:v>47.41700000000037</c:v>
                </c:pt>
                <c:pt idx="1054">
                  <c:v>45.69000000000051</c:v>
                </c:pt>
                <c:pt idx="1055">
                  <c:v>49.09500000000025</c:v>
                </c:pt>
                <c:pt idx="1056">
                  <c:v>55.0019999999995</c:v>
                </c:pt>
                <c:pt idx="1057">
                  <c:v>59.0027</c:v>
                </c:pt>
                <c:pt idx="1058">
                  <c:v>52.20779999999922</c:v>
                </c:pt>
                <c:pt idx="1059">
                  <c:v>43.22339999999985</c:v>
                </c:pt>
                <c:pt idx="1060">
                  <c:v>38.683</c:v>
                </c:pt>
                <c:pt idx="1061">
                  <c:v>38.6210000000001</c:v>
                </c:pt>
                <c:pt idx="1062">
                  <c:v>50.03420000000006</c:v>
                </c:pt>
                <c:pt idx="1063">
                  <c:v>58.56740000000082</c:v>
                </c:pt>
                <c:pt idx="1064">
                  <c:v>54.2543999999998</c:v>
                </c:pt>
                <c:pt idx="1065">
                  <c:v>56.79399999999986</c:v>
                </c:pt>
                <c:pt idx="1066">
                  <c:v>49.71740000000045</c:v>
                </c:pt>
                <c:pt idx="1067">
                  <c:v>57.93990000000031</c:v>
                </c:pt>
                <c:pt idx="1068">
                  <c:v>42.77659999999923</c:v>
                </c:pt>
                <c:pt idx="1069">
                  <c:v>46.04550000000017</c:v>
                </c:pt>
                <c:pt idx="1070">
                  <c:v>44.00900000000001</c:v>
                </c:pt>
                <c:pt idx="1071">
                  <c:v>44.38150000000041</c:v>
                </c:pt>
                <c:pt idx="1072">
                  <c:v>52.13429999999971</c:v>
                </c:pt>
                <c:pt idx="1073">
                  <c:v>50.42349999999987</c:v>
                </c:pt>
                <c:pt idx="1074">
                  <c:v>46.3805999999995</c:v>
                </c:pt>
                <c:pt idx="1075">
                  <c:v>46.73100000000068</c:v>
                </c:pt>
                <c:pt idx="1076">
                  <c:v>46.22899999999935</c:v>
                </c:pt>
                <c:pt idx="1077">
                  <c:v>51.12199999999939</c:v>
                </c:pt>
                <c:pt idx="1078">
                  <c:v>50.73480000000018</c:v>
                </c:pt>
                <c:pt idx="1079">
                  <c:v>47.62440000000061</c:v>
                </c:pt>
                <c:pt idx="1080">
                  <c:v>52.94969999999921</c:v>
                </c:pt>
                <c:pt idx="1081">
                  <c:v>48.36029999999937</c:v>
                </c:pt>
                <c:pt idx="1082">
                  <c:v>47.72409999999945</c:v>
                </c:pt>
                <c:pt idx="1083">
                  <c:v>61.11949999999979</c:v>
                </c:pt>
                <c:pt idx="1084">
                  <c:v>56.43990000000031</c:v>
                </c:pt>
                <c:pt idx="1085">
                  <c:v>58.73769999999968</c:v>
                </c:pt>
                <c:pt idx="1086">
                  <c:v>51.61179999999968</c:v>
                </c:pt>
                <c:pt idx="1087">
                  <c:v>58.27729999999974</c:v>
                </c:pt>
                <c:pt idx="1088">
                  <c:v>58.87060000000019</c:v>
                </c:pt>
                <c:pt idx="1089">
                  <c:v>48.51659999999992</c:v>
                </c:pt>
                <c:pt idx="1090">
                  <c:v>50.36260000000038</c:v>
                </c:pt>
                <c:pt idx="1091">
                  <c:v>47.54590000000007</c:v>
                </c:pt>
                <c:pt idx="1092">
                  <c:v>46.97600000000057</c:v>
                </c:pt>
                <c:pt idx="1093">
                  <c:v>54.8132999999998</c:v>
                </c:pt>
                <c:pt idx="1094">
                  <c:v>50.63379999999961</c:v>
                </c:pt>
                <c:pt idx="1095">
                  <c:v>61.61149999999998</c:v>
                </c:pt>
                <c:pt idx="1096">
                  <c:v>57.95399999999972</c:v>
                </c:pt>
                <c:pt idx="1097">
                  <c:v>58.82840000000033</c:v>
                </c:pt>
                <c:pt idx="1098">
                  <c:v>43.01359999999931</c:v>
                </c:pt>
                <c:pt idx="1099">
                  <c:v>47.31200000000081</c:v>
                </c:pt>
                <c:pt idx="1100">
                  <c:v>60.5596000000005</c:v>
                </c:pt>
                <c:pt idx="1101">
                  <c:v>59.76459999999952</c:v>
                </c:pt>
                <c:pt idx="1102">
                  <c:v>59.20749999999953</c:v>
                </c:pt>
                <c:pt idx="1103">
                  <c:v>57.26449999999932</c:v>
                </c:pt>
                <c:pt idx="1104">
                  <c:v>54.4429999999993</c:v>
                </c:pt>
                <c:pt idx="1105">
                  <c:v>53.6315999999997</c:v>
                </c:pt>
                <c:pt idx="1106">
                  <c:v>44.89740000000074</c:v>
                </c:pt>
                <c:pt idx="1107">
                  <c:v>43.09519999999974</c:v>
                </c:pt>
                <c:pt idx="1108">
                  <c:v>43.29330000000027</c:v>
                </c:pt>
                <c:pt idx="1109">
                  <c:v>43.96529999999984</c:v>
                </c:pt>
                <c:pt idx="1110">
                  <c:v>53.77350000000024</c:v>
                </c:pt>
                <c:pt idx="1111">
                  <c:v>52.96900000000005</c:v>
                </c:pt>
                <c:pt idx="1112">
                  <c:v>50.4900000000007</c:v>
                </c:pt>
                <c:pt idx="1113">
                  <c:v>51.96329999999944</c:v>
                </c:pt>
                <c:pt idx="1114">
                  <c:v>46.6252999999997</c:v>
                </c:pt>
                <c:pt idx="1115">
                  <c:v>57.80699999999979</c:v>
                </c:pt>
                <c:pt idx="1116">
                  <c:v>42.92879999999968</c:v>
                </c:pt>
                <c:pt idx="1117">
                  <c:v>50.1817000000001</c:v>
                </c:pt>
                <c:pt idx="1118">
                  <c:v>49.49529999999959</c:v>
                </c:pt>
                <c:pt idx="1119">
                  <c:v>46.90249999999924</c:v>
                </c:pt>
                <c:pt idx="1120">
                  <c:v>44.4957000000004</c:v>
                </c:pt>
                <c:pt idx="1121">
                  <c:v>53.92169999999987</c:v>
                </c:pt>
                <c:pt idx="1122">
                  <c:v>51.41700000000037</c:v>
                </c:pt>
                <c:pt idx="1123">
                  <c:v>47.54010000000017</c:v>
                </c:pt>
                <c:pt idx="1124">
                  <c:v>45.72329999999965</c:v>
                </c:pt>
                <c:pt idx="1125">
                  <c:v>43.4953000000005</c:v>
                </c:pt>
                <c:pt idx="1126">
                  <c:v>49.11909999999989</c:v>
                </c:pt>
                <c:pt idx="1127">
                  <c:v>42.10559999999986</c:v>
                </c:pt>
                <c:pt idx="1128">
                  <c:v>48.69930000000022</c:v>
                </c:pt>
                <c:pt idx="1129">
                  <c:v>53.53520000000026</c:v>
                </c:pt>
                <c:pt idx="1130">
                  <c:v>49.98270000000048</c:v>
                </c:pt>
                <c:pt idx="1131">
                  <c:v>46.58799999999974</c:v>
                </c:pt>
                <c:pt idx="1132">
                  <c:v>57.00900000000001</c:v>
                </c:pt>
                <c:pt idx="1133">
                  <c:v>42.05240000000049</c:v>
                </c:pt>
                <c:pt idx="1134">
                  <c:v>33.6880000000001</c:v>
                </c:pt>
                <c:pt idx="1135">
                  <c:v>43.48530000000028</c:v>
                </c:pt>
                <c:pt idx="1136">
                  <c:v>37.65530000000035</c:v>
                </c:pt>
                <c:pt idx="1137">
                  <c:v>50.96039999999993</c:v>
                </c:pt>
                <c:pt idx="1138">
                  <c:v>51.39540000000034</c:v>
                </c:pt>
                <c:pt idx="1139">
                  <c:v>43.31530000000021</c:v>
                </c:pt>
                <c:pt idx="1140">
                  <c:v>47.01909999999953</c:v>
                </c:pt>
                <c:pt idx="1141">
                  <c:v>48.8809999999994</c:v>
                </c:pt>
                <c:pt idx="1142">
                  <c:v>50.34450000000015</c:v>
                </c:pt>
                <c:pt idx="1143">
                  <c:v>49.74359999999978</c:v>
                </c:pt>
                <c:pt idx="1144">
                  <c:v>44.89899999999943</c:v>
                </c:pt>
                <c:pt idx="1145">
                  <c:v>57.90660000000025</c:v>
                </c:pt>
                <c:pt idx="1146">
                  <c:v>52.1833999999999</c:v>
                </c:pt>
                <c:pt idx="1147">
                  <c:v>54.53200000000015</c:v>
                </c:pt>
                <c:pt idx="1148">
                  <c:v>62.10109999999986</c:v>
                </c:pt>
                <c:pt idx="1149">
                  <c:v>49.2493999999997</c:v>
                </c:pt>
                <c:pt idx="1150">
                  <c:v>53.64360000000033</c:v>
                </c:pt>
                <c:pt idx="1151">
                  <c:v>56.39599999999973</c:v>
                </c:pt>
                <c:pt idx="1152">
                  <c:v>56.06930000000011</c:v>
                </c:pt>
                <c:pt idx="1153">
                  <c:v>56.1288999999997</c:v>
                </c:pt>
                <c:pt idx="1154">
                  <c:v>49.58399999999983</c:v>
                </c:pt>
                <c:pt idx="1155">
                  <c:v>58.33750000000055</c:v>
                </c:pt>
                <c:pt idx="1156">
                  <c:v>46.08799999999974</c:v>
                </c:pt>
                <c:pt idx="1157">
                  <c:v>49.4377000000004</c:v>
                </c:pt>
                <c:pt idx="1158">
                  <c:v>48.42380000000048</c:v>
                </c:pt>
                <c:pt idx="1159">
                  <c:v>43.90189999999984</c:v>
                </c:pt>
                <c:pt idx="1160">
                  <c:v>50.51670000000013</c:v>
                </c:pt>
                <c:pt idx="1161">
                  <c:v>47.73289999999997</c:v>
                </c:pt>
                <c:pt idx="1162">
                  <c:v>43.73049999999967</c:v>
                </c:pt>
                <c:pt idx="1163">
                  <c:v>43.34349999999995</c:v>
                </c:pt>
                <c:pt idx="1164">
                  <c:v>43.29600000000027</c:v>
                </c:pt>
                <c:pt idx="1165">
                  <c:v>43.12700000000041</c:v>
                </c:pt>
                <c:pt idx="1166">
                  <c:v>40.91009999999915</c:v>
                </c:pt>
                <c:pt idx="1167">
                  <c:v>52.08539999999993</c:v>
                </c:pt>
                <c:pt idx="1168">
                  <c:v>50.6323999999995</c:v>
                </c:pt>
                <c:pt idx="1169">
                  <c:v>51.9300000000003</c:v>
                </c:pt>
                <c:pt idx="1170">
                  <c:v>50.79230000000006</c:v>
                </c:pt>
                <c:pt idx="1171">
                  <c:v>44.82269999999971</c:v>
                </c:pt>
                <c:pt idx="1172">
                  <c:v>53.46680000000015</c:v>
                </c:pt>
                <c:pt idx="1173">
                  <c:v>42.66369999999915</c:v>
                </c:pt>
                <c:pt idx="1174">
                  <c:v>42.8071</c:v>
                </c:pt>
                <c:pt idx="1175">
                  <c:v>43.88000000000011</c:v>
                </c:pt>
                <c:pt idx="1176">
                  <c:v>46.61899999999969</c:v>
                </c:pt>
                <c:pt idx="1177">
                  <c:v>50.7470999999996</c:v>
                </c:pt>
                <c:pt idx="1178">
                  <c:v>51.60159999999996</c:v>
                </c:pt>
                <c:pt idx="1179">
                  <c:v>50.16849999999976</c:v>
                </c:pt>
                <c:pt idx="1180">
                  <c:v>49.65049999999974</c:v>
                </c:pt>
                <c:pt idx="1181">
                  <c:v>51.50869999999941</c:v>
                </c:pt>
                <c:pt idx="1182">
                  <c:v>52.00950000000012</c:v>
                </c:pt>
                <c:pt idx="1183">
                  <c:v>50.53759999999966</c:v>
                </c:pt>
                <c:pt idx="1184">
                  <c:v>49.28039999999964</c:v>
                </c:pt>
                <c:pt idx="1185">
                  <c:v>46.24169999999958</c:v>
                </c:pt>
                <c:pt idx="1186">
                  <c:v>45.51770000000033</c:v>
                </c:pt>
                <c:pt idx="1187">
                  <c:v>52.07540000000063</c:v>
                </c:pt>
                <c:pt idx="1188">
                  <c:v>60.0620000000008</c:v>
                </c:pt>
                <c:pt idx="1189">
                  <c:v>60.56600000000071</c:v>
                </c:pt>
                <c:pt idx="1190">
                  <c:v>58.73300000000017</c:v>
                </c:pt>
                <c:pt idx="1191">
                  <c:v>57.14590000000044</c:v>
                </c:pt>
                <c:pt idx="1192">
                  <c:v>52.84469999999965</c:v>
                </c:pt>
                <c:pt idx="1193">
                  <c:v>52.8128999999999</c:v>
                </c:pt>
                <c:pt idx="1194">
                  <c:v>52.01629999999932</c:v>
                </c:pt>
                <c:pt idx="1195">
                  <c:v>54.5</c:v>
                </c:pt>
                <c:pt idx="1196">
                  <c:v>54.66929999999957</c:v>
                </c:pt>
                <c:pt idx="1197">
                  <c:v>53.85169999999925</c:v>
                </c:pt>
                <c:pt idx="1198">
                  <c:v>55.3008000000009</c:v>
                </c:pt>
                <c:pt idx="1199">
                  <c:v>53.83200000000033</c:v>
                </c:pt>
                <c:pt idx="1200">
                  <c:v>43.82099999999991</c:v>
                </c:pt>
                <c:pt idx="1201">
                  <c:v>61.10540000000037</c:v>
                </c:pt>
                <c:pt idx="1202">
                  <c:v>61.1864000000005</c:v>
                </c:pt>
                <c:pt idx="1203">
                  <c:v>46.61040000000048</c:v>
                </c:pt>
                <c:pt idx="1204">
                  <c:v>43.50860000000011</c:v>
                </c:pt>
                <c:pt idx="1205">
                  <c:v>40.22000000000025</c:v>
                </c:pt>
                <c:pt idx="1206">
                  <c:v>42.55699999999979</c:v>
                </c:pt>
                <c:pt idx="1207">
                  <c:v>48.44699999999921</c:v>
                </c:pt>
                <c:pt idx="1208">
                  <c:v>57.41300000000047</c:v>
                </c:pt>
                <c:pt idx="1209">
                  <c:v>50.18069999999989</c:v>
                </c:pt>
                <c:pt idx="1210">
                  <c:v>57.40279999999984</c:v>
                </c:pt>
                <c:pt idx="1211">
                  <c:v>51.9344000000001</c:v>
                </c:pt>
                <c:pt idx="1212">
                  <c:v>51.85300000000007</c:v>
                </c:pt>
                <c:pt idx="1213">
                  <c:v>57.29330000000027</c:v>
                </c:pt>
                <c:pt idx="1214">
                  <c:v>48.58800000000065</c:v>
                </c:pt>
                <c:pt idx="1215">
                  <c:v>41.30400000000009</c:v>
                </c:pt>
                <c:pt idx="1216">
                  <c:v>40.9364999999998</c:v>
                </c:pt>
                <c:pt idx="1217">
                  <c:v>41.98390000000018</c:v>
                </c:pt>
                <c:pt idx="1218">
                  <c:v>41.97840000000087</c:v>
                </c:pt>
                <c:pt idx="1219">
                  <c:v>57.04000000000087</c:v>
                </c:pt>
                <c:pt idx="1220">
                  <c:v>52.7512999999999</c:v>
                </c:pt>
                <c:pt idx="1221">
                  <c:v>56.1226000000006</c:v>
                </c:pt>
                <c:pt idx="1222">
                  <c:v>48.98999999999978</c:v>
                </c:pt>
                <c:pt idx="1223">
                  <c:v>58.12199999999939</c:v>
                </c:pt>
                <c:pt idx="1224">
                  <c:v>45.85159999999996</c:v>
                </c:pt>
                <c:pt idx="1225">
                  <c:v>55.05699999999979</c:v>
                </c:pt>
                <c:pt idx="1226">
                  <c:v>64.0627000000004</c:v>
                </c:pt>
                <c:pt idx="1227">
                  <c:v>62.00680000000011</c:v>
                </c:pt>
                <c:pt idx="1228">
                  <c:v>68.9379000000008</c:v>
                </c:pt>
                <c:pt idx="1229">
                  <c:v>63.47210000000086</c:v>
                </c:pt>
                <c:pt idx="1230">
                  <c:v>52.64699999999993</c:v>
                </c:pt>
                <c:pt idx="1231">
                  <c:v>45.61560000000009</c:v>
                </c:pt>
                <c:pt idx="1232">
                  <c:v>48.57740000000013</c:v>
                </c:pt>
                <c:pt idx="1233">
                  <c:v>48.05349999999999</c:v>
                </c:pt>
                <c:pt idx="1234">
                  <c:v>38.77469999999994</c:v>
                </c:pt>
                <c:pt idx="1235">
                  <c:v>53.59569999999985</c:v>
                </c:pt>
                <c:pt idx="1236">
                  <c:v>53.71349999999984</c:v>
                </c:pt>
                <c:pt idx="1237">
                  <c:v>55.97900000000027</c:v>
                </c:pt>
                <c:pt idx="1238">
                  <c:v>56.45020000000022</c:v>
                </c:pt>
                <c:pt idx="1239">
                  <c:v>53.99439999999959</c:v>
                </c:pt>
                <c:pt idx="1240">
                  <c:v>50.86089999999967</c:v>
                </c:pt>
                <c:pt idx="1241">
                  <c:v>49.52099999999973</c:v>
                </c:pt>
                <c:pt idx="1242">
                  <c:v>41.04889999999977</c:v>
                </c:pt>
                <c:pt idx="1243">
                  <c:v>50.67460000000028</c:v>
                </c:pt>
                <c:pt idx="1244">
                  <c:v>44.7503999999999</c:v>
                </c:pt>
                <c:pt idx="1245">
                  <c:v>50.4334000000008</c:v>
                </c:pt>
                <c:pt idx="1246">
                  <c:v>53.63329999999951</c:v>
                </c:pt>
                <c:pt idx="1247">
                  <c:v>48.12369999999919</c:v>
                </c:pt>
                <c:pt idx="1248">
                  <c:v>44.66499999999996</c:v>
                </c:pt>
                <c:pt idx="1249">
                  <c:v>56.97469999999976</c:v>
                </c:pt>
                <c:pt idx="1250">
                  <c:v>55.04159999999956</c:v>
                </c:pt>
                <c:pt idx="1251">
                  <c:v>45.95829999999933</c:v>
                </c:pt>
                <c:pt idx="1252">
                  <c:v>49.09100000000035</c:v>
                </c:pt>
                <c:pt idx="1253">
                  <c:v>54.25959999999941</c:v>
                </c:pt>
                <c:pt idx="1254">
                  <c:v>49.4971000000005</c:v>
                </c:pt>
                <c:pt idx="1255">
                  <c:v>48.4990000000007</c:v>
                </c:pt>
                <c:pt idx="1256">
                  <c:v>46.36549999999988</c:v>
                </c:pt>
                <c:pt idx="1257">
                  <c:v>49.65580000000045</c:v>
                </c:pt>
                <c:pt idx="1258">
                  <c:v>44.6913999999997</c:v>
                </c:pt>
                <c:pt idx="1259">
                  <c:v>50.57999999999992</c:v>
                </c:pt>
                <c:pt idx="1260">
                  <c:v>50.04199999999946</c:v>
                </c:pt>
                <c:pt idx="1261">
                  <c:v>53.39599999999973</c:v>
                </c:pt>
                <c:pt idx="1262">
                  <c:v>47.39949999999953</c:v>
                </c:pt>
                <c:pt idx="1263">
                  <c:v>53.03449999999975</c:v>
                </c:pt>
                <c:pt idx="1264">
                  <c:v>52.07999999999992</c:v>
                </c:pt>
                <c:pt idx="1265">
                  <c:v>45.1329999999998</c:v>
                </c:pt>
                <c:pt idx="1266">
                  <c:v>38.77570000000014</c:v>
                </c:pt>
                <c:pt idx="1267">
                  <c:v>43.48049999999967</c:v>
                </c:pt>
                <c:pt idx="1268">
                  <c:v>49.9974000000002</c:v>
                </c:pt>
                <c:pt idx="1269">
                  <c:v>47.91460000000006</c:v>
                </c:pt>
                <c:pt idx="1270">
                  <c:v>45.66069999999945</c:v>
                </c:pt>
                <c:pt idx="1271">
                  <c:v>53.01449999999932</c:v>
                </c:pt>
                <c:pt idx="1272">
                  <c:v>45.75540000000001</c:v>
                </c:pt>
                <c:pt idx="1273">
                  <c:v>45.35130000000026</c:v>
                </c:pt>
                <c:pt idx="1274">
                  <c:v>44.02559999999994</c:v>
                </c:pt>
                <c:pt idx="1275">
                  <c:v>45.41649999999936</c:v>
                </c:pt>
                <c:pt idx="1276">
                  <c:v>44.22299999999995</c:v>
                </c:pt>
                <c:pt idx="1277">
                  <c:v>53.88100000000031</c:v>
                </c:pt>
                <c:pt idx="1278">
                  <c:v>55.38929999999982</c:v>
                </c:pt>
                <c:pt idx="1279">
                  <c:v>59.35370000000057</c:v>
                </c:pt>
                <c:pt idx="1280">
                  <c:v>56.09770000000026</c:v>
                </c:pt>
                <c:pt idx="1281">
                  <c:v>46.6225999999997</c:v>
                </c:pt>
                <c:pt idx="1282">
                  <c:v>50.40730000000076</c:v>
                </c:pt>
                <c:pt idx="1283">
                  <c:v>54.5034999999998</c:v>
                </c:pt>
                <c:pt idx="1284">
                  <c:v>52.04899999999997</c:v>
                </c:pt>
                <c:pt idx="1285">
                  <c:v>50.04650000000038</c:v>
                </c:pt>
                <c:pt idx="1286">
                  <c:v>48.90180000000055</c:v>
                </c:pt>
                <c:pt idx="1287">
                  <c:v>41.87450000000081</c:v>
                </c:pt>
                <c:pt idx="1288">
                  <c:v>43.21349999999984</c:v>
                </c:pt>
                <c:pt idx="1289">
                  <c:v>51.54620000000068</c:v>
                </c:pt>
                <c:pt idx="1290">
                  <c:v>56.08390000000054</c:v>
                </c:pt>
                <c:pt idx="1291">
                  <c:v>57.28999999999996</c:v>
                </c:pt>
                <c:pt idx="1292">
                  <c:v>63.78229999999985</c:v>
                </c:pt>
                <c:pt idx="1293">
                  <c:v>55.99120000000039</c:v>
                </c:pt>
                <c:pt idx="1294">
                  <c:v>49.0629999999992</c:v>
                </c:pt>
                <c:pt idx="1295">
                  <c:v>47.58269999999993</c:v>
                </c:pt>
                <c:pt idx="1296">
                  <c:v>53.94459999999981</c:v>
                </c:pt>
                <c:pt idx="1297">
                  <c:v>59.09770000000026</c:v>
                </c:pt>
                <c:pt idx="1298">
                  <c:v>51.54140000000007</c:v>
                </c:pt>
                <c:pt idx="1299">
                  <c:v>54.16660000000047</c:v>
                </c:pt>
                <c:pt idx="1300">
                  <c:v>49.77359999999953</c:v>
                </c:pt>
                <c:pt idx="1301">
                  <c:v>49.92230000000017</c:v>
                </c:pt>
                <c:pt idx="1302">
                  <c:v>56.48530000000028</c:v>
                </c:pt>
                <c:pt idx="1303">
                  <c:v>53.57429999999931</c:v>
                </c:pt>
                <c:pt idx="1304">
                  <c:v>50.13860000000022</c:v>
                </c:pt>
                <c:pt idx="1305">
                  <c:v>49.4373999999998</c:v>
                </c:pt>
                <c:pt idx="1306">
                  <c:v>47.29560000000037</c:v>
                </c:pt>
                <c:pt idx="1307">
                  <c:v>52.72339999999985</c:v>
                </c:pt>
                <c:pt idx="1308">
                  <c:v>45.90949999999975</c:v>
                </c:pt>
                <c:pt idx="1309">
                  <c:v>46.38169999999991</c:v>
                </c:pt>
                <c:pt idx="1310">
                  <c:v>56.28050000000075</c:v>
                </c:pt>
                <c:pt idx="1311">
                  <c:v>49.40640000000076</c:v>
                </c:pt>
                <c:pt idx="1312">
                  <c:v>58.21969999999965</c:v>
                </c:pt>
                <c:pt idx="1313">
                  <c:v>58.1886999999997</c:v>
                </c:pt>
                <c:pt idx="1314">
                  <c:v>63.6266999999998</c:v>
                </c:pt>
                <c:pt idx="1315">
                  <c:v>48.86430000000018</c:v>
                </c:pt>
                <c:pt idx="1316">
                  <c:v>53.96439999999984</c:v>
                </c:pt>
                <c:pt idx="1317">
                  <c:v>47.89159999999992</c:v>
                </c:pt>
                <c:pt idx="1318">
                  <c:v>48.52799999999934</c:v>
                </c:pt>
                <c:pt idx="1319">
                  <c:v>49.80869999999959</c:v>
                </c:pt>
                <c:pt idx="1320">
                  <c:v>61.46000000000004</c:v>
                </c:pt>
                <c:pt idx="1321">
                  <c:v>53.46559999999954</c:v>
                </c:pt>
                <c:pt idx="1322">
                  <c:v>50.23559999999997</c:v>
                </c:pt>
                <c:pt idx="1323">
                  <c:v>62.04230000000007</c:v>
                </c:pt>
                <c:pt idx="1324">
                  <c:v>52.27070000000003</c:v>
                </c:pt>
                <c:pt idx="1325">
                  <c:v>55.40770000000066</c:v>
                </c:pt>
                <c:pt idx="1326">
                  <c:v>59.10499999999956</c:v>
                </c:pt>
                <c:pt idx="1327">
                  <c:v>50.95629999999983</c:v>
                </c:pt>
                <c:pt idx="1328">
                  <c:v>53.1234999999997</c:v>
                </c:pt>
                <c:pt idx="1329">
                  <c:v>53.24399999999969</c:v>
                </c:pt>
                <c:pt idx="1330">
                  <c:v>51.04299999999967</c:v>
                </c:pt>
                <c:pt idx="1331">
                  <c:v>50.79880000000048</c:v>
                </c:pt>
                <c:pt idx="1332">
                  <c:v>54.21680000000015</c:v>
                </c:pt>
                <c:pt idx="1333">
                  <c:v>53.51040000000012</c:v>
                </c:pt>
                <c:pt idx="1334">
                  <c:v>54.53529999999955</c:v>
                </c:pt>
                <c:pt idx="1335">
                  <c:v>53.4380000000001</c:v>
                </c:pt>
                <c:pt idx="1336">
                  <c:v>56.98919999999998</c:v>
                </c:pt>
                <c:pt idx="1337">
                  <c:v>54.88330000000042</c:v>
                </c:pt>
                <c:pt idx="1338">
                  <c:v>61.92289999999957</c:v>
                </c:pt>
                <c:pt idx="1339">
                  <c:v>56.3193999999994</c:v>
                </c:pt>
                <c:pt idx="1340">
                  <c:v>48.01099999999951</c:v>
                </c:pt>
                <c:pt idx="1341">
                  <c:v>43.07600000000002</c:v>
                </c:pt>
                <c:pt idx="1342">
                  <c:v>44.21979999999985</c:v>
                </c:pt>
                <c:pt idx="1343">
                  <c:v>49.48900000000049</c:v>
                </c:pt>
                <c:pt idx="1344">
                  <c:v>53.72609999999986</c:v>
                </c:pt>
                <c:pt idx="1345">
                  <c:v>61.10350000000017</c:v>
                </c:pt>
                <c:pt idx="1346">
                  <c:v>44.26100000000042</c:v>
                </c:pt>
                <c:pt idx="1347">
                  <c:v>47.6194000000005</c:v>
                </c:pt>
                <c:pt idx="1348">
                  <c:v>99.51659999999992</c:v>
                </c:pt>
                <c:pt idx="1349">
                  <c:v>233.6386000000002</c:v>
                </c:pt>
                <c:pt idx="1350">
                  <c:v>42.42000000000007</c:v>
                </c:pt>
                <c:pt idx="1351">
                  <c:v>39.20629999999982</c:v>
                </c:pt>
                <c:pt idx="1352">
                  <c:v>30.38549999999941</c:v>
                </c:pt>
                <c:pt idx="1353">
                  <c:v>26.07650000000012</c:v>
                </c:pt>
                <c:pt idx="1354">
                  <c:v>19.35400000000027</c:v>
                </c:pt>
                <c:pt idx="1355">
                  <c:v>34.9966000000004</c:v>
                </c:pt>
                <c:pt idx="1356">
                  <c:v>27.52629999999954</c:v>
                </c:pt>
                <c:pt idx="1357">
                  <c:v>34.67900000000009</c:v>
                </c:pt>
                <c:pt idx="1358">
                  <c:v>90.1244999999999</c:v>
                </c:pt>
                <c:pt idx="1359">
                  <c:v>39.60210000000006</c:v>
                </c:pt>
                <c:pt idx="1360">
                  <c:v>46.6804000000002</c:v>
                </c:pt>
                <c:pt idx="1361">
                  <c:v>46.86229999999977</c:v>
                </c:pt>
                <c:pt idx="1362">
                  <c:v>40.40190000000075</c:v>
                </c:pt>
                <c:pt idx="1363">
                  <c:v>-95.3696</c:v>
                </c:pt>
                <c:pt idx="1364">
                  <c:v>-220.8703999999998</c:v>
                </c:pt>
                <c:pt idx="1365">
                  <c:v>19.7529999999997</c:v>
                </c:pt>
                <c:pt idx="1366">
                  <c:v>17.89999999999964</c:v>
                </c:pt>
                <c:pt idx="1367">
                  <c:v>60.29870000000028</c:v>
                </c:pt>
                <c:pt idx="1368">
                  <c:v>62.58640000000014</c:v>
                </c:pt>
                <c:pt idx="1369">
                  <c:v>61.0686999999998</c:v>
                </c:pt>
                <c:pt idx="1370">
                  <c:v>55.29030000000057</c:v>
                </c:pt>
                <c:pt idx="1371">
                  <c:v>59.80720000000019</c:v>
                </c:pt>
                <c:pt idx="1372">
                  <c:v>53.52679999999964</c:v>
                </c:pt>
                <c:pt idx="1373">
                  <c:v>53.77499999999964</c:v>
                </c:pt>
                <c:pt idx="1374">
                  <c:v>50.74739999999929</c:v>
                </c:pt>
                <c:pt idx="1375">
                  <c:v>59.77099999999973</c:v>
                </c:pt>
                <c:pt idx="1376">
                  <c:v>56.21430000000055</c:v>
                </c:pt>
                <c:pt idx="1377">
                  <c:v>50.30270000000019</c:v>
                </c:pt>
                <c:pt idx="1378">
                  <c:v>57.45069999999941</c:v>
                </c:pt>
                <c:pt idx="1379">
                  <c:v>305.4886000000006</c:v>
                </c:pt>
                <c:pt idx="1380">
                  <c:v>503.8110999999999</c:v>
                </c:pt>
                <c:pt idx="1381">
                  <c:v>85.1962999999996</c:v>
                </c:pt>
                <c:pt idx="1382">
                  <c:v>36.75450000000001</c:v>
                </c:pt>
                <c:pt idx="1383">
                  <c:v>37.79590000000007</c:v>
                </c:pt>
                <c:pt idx="1384">
                  <c:v>41.92730000000029</c:v>
                </c:pt>
                <c:pt idx="1385">
                  <c:v>24.52869999999984</c:v>
                </c:pt>
                <c:pt idx="1386">
                  <c:v>-74.45020000000022</c:v>
                </c:pt>
                <c:pt idx="1387">
                  <c:v>-372.2700000000004</c:v>
                </c:pt>
                <c:pt idx="1388">
                  <c:v>446.0479999999998</c:v>
                </c:pt>
                <c:pt idx="1389">
                  <c:v>196.3050000000003</c:v>
                </c:pt>
                <c:pt idx="1390">
                  <c:v>42.59000000000014</c:v>
                </c:pt>
                <c:pt idx="1391">
                  <c:v>38.76700000000073</c:v>
                </c:pt>
                <c:pt idx="1392">
                  <c:v>48.23480000000018</c:v>
                </c:pt>
                <c:pt idx="1393">
                  <c:v>19.11499999999978</c:v>
                </c:pt>
                <c:pt idx="1394">
                  <c:v>-317.701</c:v>
                </c:pt>
                <c:pt idx="1395">
                  <c:v>-19.92529999999988</c:v>
                </c:pt>
                <c:pt idx="1396">
                  <c:v>54.86140000000069</c:v>
                </c:pt>
                <c:pt idx="1397">
                  <c:v>51.1274999999996</c:v>
                </c:pt>
                <c:pt idx="1398">
                  <c:v>54.84730000000036</c:v>
                </c:pt>
                <c:pt idx="1399">
                  <c:v>60.85199999999986</c:v>
                </c:pt>
                <c:pt idx="1400">
                  <c:v>63.29029999999966</c:v>
                </c:pt>
                <c:pt idx="1401">
                  <c:v>59.66730000000007</c:v>
                </c:pt>
                <c:pt idx="1402">
                  <c:v>51.0600000000004</c:v>
                </c:pt>
                <c:pt idx="1403">
                  <c:v>55.33889999999974</c:v>
                </c:pt>
                <c:pt idx="1404">
                  <c:v>52.33240000000023</c:v>
                </c:pt>
                <c:pt idx="1405">
                  <c:v>53.34149999999954</c:v>
                </c:pt>
                <c:pt idx="1406">
                  <c:v>47.6857</c:v>
                </c:pt>
                <c:pt idx="1407">
                  <c:v>44.96870000000035</c:v>
                </c:pt>
                <c:pt idx="1408">
                  <c:v>57.36560000000009</c:v>
                </c:pt>
                <c:pt idx="1409">
                  <c:v>58.20929999999953</c:v>
                </c:pt>
                <c:pt idx="1410">
                  <c:v>67.55070000000069</c:v>
                </c:pt>
                <c:pt idx="1411">
                  <c:v>64.45229999999992</c:v>
                </c:pt>
                <c:pt idx="1412">
                  <c:v>55.1880000000001</c:v>
                </c:pt>
                <c:pt idx="1413">
                  <c:v>50.92459999999937</c:v>
                </c:pt>
                <c:pt idx="1414">
                  <c:v>61.59270000000014</c:v>
                </c:pt>
                <c:pt idx="1415">
                  <c:v>54.07870000000002</c:v>
                </c:pt>
                <c:pt idx="1416">
                  <c:v>55.85500000000047</c:v>
                </c:pt>
                <c:pt idx="1417">
                  <c:v>58.23630000000048</c:v>
                </c:pt>
                <c:pt idx="1418">
                  <c:v>52.7516999999998</c:v>
                </c:pt>
                <c:pt idx="1419">
                  <c:v>56.15279999999984</c:v>
                </c:pt>
                <c:pt idx="1420">
                  <c:v>47.9353000000001</c:v>
                </c:pt>
                <c:pt idx="1421">
                  <c:v>62.40470000000005</c:v>
                </c:pt>
                <c:pt idx="1422">
                  <c:v>54.72269999999934</c:v>
                </c:pt>
                <c:pt idx="1423">
                  <c:v>48.42140000000018</c:v>
                </c:pt>
                <c:pt idx="1424">
                  <c:v>56.00929999999971</c:v>
                </c:pt>
                <c:pt idx="1425">
                  <c:v>59.97469999999976</c:v>
                </c:pt>
                <c:pt idx="1426">
                  <c:v>59.66960000000017</c:v>
                </c:pt>
                <c:pt idx="1427">
                  <c:v>53.31860000000052</c:v>
                </c:pt>
                <c:pt idx="1428">
                  <c:v>45.85699999999997</c:v>
                </c:pt>
                <c:pt idx="1429">
                  <c:v>48.47929999999997</c:v>
                </c:pt>
                <c:pt idx="1430">
                  <c:v>61.8154999999997</c:v>
                </c:pt>
                <c:pt idx="1431">
                  <c:v>58.72080000000005</c:v>
                </c:pt>
                <c:pt idx="1432">
                  <c:v>57.56740000000082</c:v>
                </c:pt>
                <c:pt idx="1433">
                  <c:v>56.57949999999982</c:v>
                </c:pt>
                <c:pt idx="1434">
                  <c:v>53.72119999999995</c:v>
                </c:pt>
                <c:pt idx="1435">
                  <c:v>49.81570000000011</c:v>
                </c:pt>
                <c:pt idx="1436">
                  <c:v>48.36560000000009</c:v>
                </c:pt>
                <c:pt idx="1437">
                  <c:v>53.20659999999952</c:v>
                </c:pt>
                <c:pt idx="1438">
                  <c:v>53.14549999999963</c:v>
                </c:pt>
                <c:pt idx="1439">
                  <c:v>66.24020000000018</c:v>
                </c:pt>
                <c:pt idx="1440">
                  <c:v>53.35360000000037</c:v>
                </c:pt>
                <c:pt idx="1441">
                  <c:v>59.77649999999994</c:v>
                </c:pt>
                <c:pt idx="1442">
                  <c:v>52.55420000000049</c:v>
                </c:pt>
                <c:pt idx="1443">
                  <c:v>55.28520000000026</c:v>
                </c:pt>
                <c:pt idx="1444">
                  <c:v>63.15740000000005</c:v>
                </c:pt>
                <c:pt idx="1445">
                  <c:v>64.84089999999923</c:v>
                </c:pt>
                <c:pt idx="1446">
                  <c:v>67.42700000000058</c:v>
                </c:pt>
                <c:pt idx="1447">
                  <c:v>56.4956000000002</c:v>
                </c:pt>
                <c:pt idx="1448">
                  <c:v>61.01000000000022</c:v>
                </c:pt>
                <c:pt idx="1449">
                  <c:v>61.21930000000066</c:v>
                </c:pt>
                <c:pt idx="1450">
                  <c:v>55.32400000000052</c:v>
                </c:pt>
                <c:pt idx="1451">
                  <c:v>56.02230000000054</c:v>
                </c:pt>
                <c:pt idx="1452">
                  <c:v>56.76500000000032</c:v>
                </c:pt>
                <c:pt idx="1453">
                  <c:v>55.94900000000052</c:v>
                </c:pt>
                <c:pt idx="1454">
                  <c:v>55.70100000000002</c:v>
                </c:pt>
                <c:pt idx="1455">
                  <c:v>68.08759999999983</c:v>
                </c:pt>
                <c:pt idx="1456">
                  <c:v>61.1288999999997</c:v>
                </c:pt>
                <c:pt idx="1457">
                  <c:v>62.83079999999972</c:v>
                </c:pt>
                <c:pt idx="1458">
                  <c:v>59.4358000000002</c:v>
                </c:pt>
                <c:pt idx="1459">
                  <c:v>55.32740000000013</c:v>
                </c:pt>
                <c:pt idx="1460">
                  <c:v>66.73859999999967</c:v>
                </c:pt>
                <c:pt idx="1461">
                  <c:v>55.07399999999961</c:v>
                </c:pt>
                <c:pt idx="1462">
                  <c:v>50.27099999999973</c:v>
                </c:pt>
                <c:pt idx="1463">
                  <c:v>47.99049999999988</c:v>
                </c:pt>
                <c:pt idx="1464">
                  <c:v>52.49049999999988</c:v>
                </c:pt>
                <c:pt idx="1465">
                  <c:v>64.50390000000061</c:v>
                </c:pt>
                <c:pt idx="1466">
                  <c:v>51.52829999999994</c:v>
                </c:pt>
                <c:pt idx="1467">
                  <c:v>50.95800000000054</c:v>
                </c:pt>
                <c:pt idx="1468">
                  <c:v>59.47929999999997</c:v>
                </c:pt>
                <c:pt idx="1469">
                  <c:v>53.97659999999996</c:v>
                </c:pt>
                <c:pt idx="1470">
                  <c:v>58.15499999999974</c:v>
                </c:pt>
                <c:pt idx="1471">
                  <c:v>54.8143</c:v>
                </c:pt>
                <c:pt idx="1472">
                  <c:v>55.00240000000031</c:v>
                </c:pt>
                <c:pt idx="1473">
                  <c:v>55.45240000000013</c:v>
                </c:pt>
                <c:pt idx="1474">
                  <c:v>56.95510000000013</c:v>
                </c:pt>
                <c:pt idx="1475">
                  <c:v>50.91889999999967</c:v>
                </c:pt>
                <c:pt idx="1476">
                  <c:v>55.21860000000015</c:v>
                </c:pt>
                <c:pt idx="1477">
                  <c:v>63.75829999999951</c:v>
                </c:pt>
                <c:pt idx="1478">
                  <c:v>70.6319999999996</c:v>
                </c:pt>
                <c:pt idx="1479">
                  <c:v>69.26900000000023</c:v>
                </c:pt>
                <c:pt idx="1480">
                  <c:v>57.8694000000005</c:v>
                </c:pt>
                <c:pt idx="1481">
                  <c:v>55.03030000000035</c:v>
                </c:pt>
                <c:pt idx="1482">
                  <c:v>60.3725000000004</c:v>
                </c:pt>
                <c:pt idx="1483">
                  <c:v>58.93019999999978</c:v>
                </c:pt>
                <c:pt idx="1484">
                  <c:v>56.03710000000046</c:v>
                </c:pt>
                <c:pt idx="1485">
                  <c:v>63.55230000000029</c:v>
                </c:pt>
                <c:pt idx="1486">
                  <c:v>60.63520000000062</c:v>
                </c:pt>
                <c:pt idx="1487">
                  <c:v>58.02930000000014</c:v>
                </c:pt>
                <c:pt idx="1488">
                  <c:v>60.27169999999933</c:v>
                </c:pt>
                <c:pt idx="1489">
                  <c:v>66.85199999999986</c:v>
                </c:pt>
                <c:pt idx="1490">
                  <c:v>71.22239999999965</c:v>
                </c:pt>
                <c:pt idx="1491">
                  <c:v>57.39300000000003</c:v>
                </c:pt>
                <c:pt idx="1492">
                  <c:v>61.19999999999981</c:v>
                </c:pt>
                <c:pt idx="1493">
                  <c:v>55.03430000000026</c:v>
                </c:pt>
                <c:pt idx="1494">
                  <c:v>64.54100000000016</c:v>
                </c:pt>
                <c:pt idx="1495">
                  <c:v>57.82439999999951</c:v>
                </c:pt>
                <c:pt idx="1496">
                  <c:v>57.99099999999998</c:v>
                </c:pt>
                <c:pt idx="1497">
                  <c:v>63.20050000000082</c:v>
                </c:pt>
                <c:pt idx="1498">
                  <c:v>57.27999999999974</c:v>
                </c:pt>
                <c:pt idx="1499">
                  <c:v>60.66949999999997</c:v>
                </c:pt>
                <c:pt idx="1500">
                  <c:v>61.41769999999997</c:v>
                </c:pt>
                <c:pt idx="1501">
                  <c:v>57.17299999999977</c:v>
                </c:pt>
                <c:pt idx="1502">
                  <c:v>64.60199999999986</c:v>
                </c:pt>
                <c:pt idx="1503">
                  <c:v>59.26230000000032</c:v>
                </c:pt>
                <c:pt idx="1504">
                  <c:v>61.59050000000024</c:v>
                </c:pt>
                <c:pt idx="1505">
                  <c:v>64.7455</c:v>
                </c:pt>
                <c:pt idx="1506">
                  <c:v>63.45399999999972</c:v>
                </c:pt>
                <c:pt idx="1507">
                  <c:v>50.2443000000003</c:v>
                </c:pt>
                <c:pt idx="1508">
                  <c:v>53.08929999999964</c:v>
                </c:pt>
                <c:pt idx="1509">
                  <c:v>46.16539999999986</c:v>
                </c:pt>
                <c:pt idx="1510">
                  <c:v>56.01399999999921</c:v>
                </c:pt>
                <c:pt idx="1511">
                  <c:v>53.71489999999994</c:v>
                </c:pt>
                <c:pt idx="1512">
                  <c:v>57.79700000000048</c:v>
                </c:pt>
                <c:pt idx="1513">
                  <c:v>57.02950000000055</c:v>
                </c:pt>
                <c:pt idx="1514">
                  <c:v>62.5605000000005</c:v>
                </c:pt>
                <c:pt idx="1515">
                  <c:v>62.84699999999975</c:v>
                </c:pt>
                <c:pt idx="1516">
                  <c:v>62.64300000000003</c:v>
                </c:pt>
                <c:pt idx="1517">
                  <c:v>56.90949999999975</c:v>
                </c:pt>
                <c:pt idx="1518">
                  <c:v>53.44500000000062</c:v>
                </c:pt>
                <c:pt idx="1519">
                  <c:v>59.73880000000008</c:v>
                </c:pt>
                <c:pt idx="1520">
                  <c:v>56.88359999999921</c:v>
                </c:pt>
                <c:pt idx="1521">
                  <c:v>58.5594000000001</c:v>
                </c:pt>
                <c:pt idx="1522">
                  <c:v>53.84969999999976</c:v>
                </c:pt>
                <c:pt idx="1523">
                  <c:v>54.73529999999937</c:v>
                </c:pt>
                <c:pt idx="1524">
                  <c:v>53.21679999999924</c:v>
                </c:pt>
                <c:pt idx="1525">
                  <c:v>59.97049999999945</c:v>
                </c:pt>
                <c:pt idx="1526">
                  <c:v>57.54999999999927</c:v>
                </c:pt>
                <c:pt idx="1527">
                  <c:v>55.23099999999976</c:v>
                </c:pt>
                <c:pt idx="1528">
                  <c:v>59.88070000000062</c:v>
                </c:pt>
                <c:pt idx="1529">
                  <c:v>60.3135000000002</c:v>
                </c:pt>
                <c:pt idx="1530">
                  <c:v>59.96200000000044</c:v>
                </c:pt>
                <c:pt idx="1531">
                  <c:v>54.90369999999984</c:v>
                </c:pt>
                <c:pt idx="1532">
                  <c:v>56.78049999999984</c:v>
                </c:pt>
                <c:pt idx="1533">
                  <c:v>54.30339999999978</c:v>
                </c:pt>
                <c:pt idx="1534">
                  <c:v>54.2549999999992</c:v>
                </c:pt>
                <c:pt idx="1535">
                  <c:v>66.01800000000003</c:v>
                </c:pt>
                <c:pt idx="1536">
                  <c:v>59.1289999999999</c:v>
                </c:pt>
                <c:pt idx="1537">
                  <c:v>48.16639999999915</c:v>
                </c:pt>
                <c:pt idx="1538">
                  <c:v>57.38580000000002</c:v>
                </c:pt>
                <c:pt idx="1539">
                  <c:v>55.45799999999963</c:v>
                </c:pt>
                <c:pt idx="1540">
                  <c:v>59.44599999999991</c:v>
                </c:pt>
                <c:pt idx="1541">
                  <c:v>65.78319999999985</c:v>
                </c:pt>
                <c:pt idx="1542">
                  <c:v>61.15139999999974</c:v>
                </c:pt>
                <c:pt idx="1543">
                  <c:v>63.66409999999996</c:v>
                </c:pt>
                <c:pt idx="1544">
                  <c:v>62.66400000000067</c:v>
                </c:pt>
                <c:pt idx="1545">
                  <c:v>71.70960000000013</c:v>
                </c:pt>
                <c:pt idx="1546">
                  <c:v>54.76510000000052</c:v>
                </c:pt>
                <c:pt idx="1547">
                  <c:v>61.26470000000063</c:v>
                </c:pt>
                <c:pt idx="1548">
                  <c:v>56.86529999999948</c:v>
                </c:pt>
                <c:pt idx="1549">
                  <c:v>57.1284999999998</c:v>
                </c:pt>
                <c:pt idx="1550">
                  <c:v>63.0686999999998</c:v>
                </c:pt>
                <c:pt idx="1551">
                  <c:v>57.55609999999979</c:v>
                </c:pt>
                <c:pt idx="1552">
                  <c:v>44.63149999999951</c:v>
                </c:pt>
                <c:pt idx="1553">
                  <c:v>43.98399999999947</c:v>
                </c:pt>
                <c:pt idx="1554">
                  <c:v>48.42000000000007</c:v>
                </c:pt>
                <c:pt idx="1555">
                  <c:v>46.7514000000001</c:v>
                </c:pt>
                <c:pt idx="1556">
                  <c:v>48.32470000000012</c:v>
                </c:pt>
                <c:pt idx="1557">
                  <c:v>55.89400000000023</c:v>
                </c:pt>
                <c:pt idx="1558">
                  <c:v>52.32610000000022</c:v>
                </c:pt>
                <c:pt idx="1559">
                  <c:v>54.67129999999997</c:v>
                </c:pt>
                <c:pt idx="1560">
                  <c:v>56.96569999999974</c:v>
                </c:pt>
                <c:pt idx="1561">
                  <c:v>61.02260000000024</c:v>
                </c:pt>
                <c:pt idx="1562">
                  <c:v>65.34000000000014</c:v>
                </c:pt>
                <c:pt idx="1563">
                  <c:v>60.89869999999973</c:v>
                </c:pt>
                <c:pt idx="1564">
                  <c:v>57.98900000000049</c:v>
                </c:pt>
                <c:pt idx="1565">
                  <c:v>56.07750000000033</c:v>
                </c:pt>
                <c:pt idx="1566">
                  <c:v>62.49269999999978</c:v>
                </c:pt>
                <c:pt idx="1567">
                  <c:v>62.46190000000024</c:v>
                </c:pt>
                <c:pt idx="1568">
                  <c:v>66.70600000000013</c:v>
                </c:pt>
                <c:pt idx="1569">
                  <c:v>65.57520000000022</c:v>
                </c:pt>
                <c:pt idx="1570">
                  <c:v>58.5024999999996</c:v>
                </c:pt>
                <c:pt idx="1571">
                  <c:v>59.23340000000007</c:v>
                </c:pt>
                <c:pt idx="1572">
                  <c:v>68.16370000000006</c:v>
                </c:pt>
                <c:pt idx="1573">
                  <c:v>54.04699999999957</c:v>
                </c:pt>
                <c:pt idx="1574">
                  <c:v>56.60359999999946</c:v>
                </c:pt>
                <c:pt idx="1575">
                  <c:v>55.92819999999937</c:v>
                </c:pt>
                <c:pt idx="1576">
                  <c:v>59.65359999999964</c:v>
                </c:pt>
                <c:pt idx="1577">
                  <c:v>58.63809999999921</c:v>
                </c:pt>
                <c:pt idx="1578">
                  <c:v>52.81859999999961</c:v>
                </c:pt>
                <c:pt idx="1579">
                  <c:v>59.95499999999993</c:v>
                </c:pt>
                <c:pt idx="1580">
                  <c:v>58.66499999999996</c:v>
                </c:pt>
                <c:pt idx="1581">
                  <c:v>60.53350000000046</c:v>
                </c:pt>
                <c:pt idx="1582">
                  <c:v>55.22019999999974</c:v>
                </c:pt>
                <c:pt idx="1583">
                  <c:v>61.19869999999991</c:v>
                </c:pt>
                <c:pt idx="1584">
                  <c:v>57.86619999999948</c:v>
                </c:pt>
                <c:pt idx="1585">
                  <c:v>67.14499999999952</c:v>
                </c:pt>
                <c:pt idx="1586">
                  <c:v>56.73850000000038</c:v>
                </c:pt>
                <c:pt idx="1587">
                  <c:v>53.90149999999994</c:v>
                </c:pt>
                <c:pt idx="1588">
                  <c:v>57.60310000000027</c:v>
                </c:pt>
                <c:pt idx="1589">
                  <c:v>59.22270000000025</c:v>
                </c:pt>
                <c:pt idx="1590">
                  <c:v>59.27689999999984</c:v>
                </c:pt>
                <c:pt idx="1591">
                  <c:v>67.08840000000055</c:v>
                </c:pt>
                <c:pt idx="1592">
                  <c:v>62.21569999999974</c:v>
                </c:pt>
                <c:pt idx="1593">
                  <c:v>64.89650000000074</c:v>
                </c:pt>
                <c:pt idx="1594">
                  <c:v>55.9951000000001</c:v>
                </c:pt>
                <c:pt idx="1595">
                  <c:v>68.6934999999994</c:v>
                </c:pt>
                <c:pt idx="1596">
                  <c:v>62.96550000000024</c:v>
                </c:pt>
                <c:pt idx="1597">
                  <c:v>65.9449999999997</c:v>
                </c:pt>
                <c:pt idx="1598">
                  <c:v>61.53769999999986</c:v>
                </c:pt>
                <c:pt idx="1599">
                  <c:v>60.82069999999931</c:v>
                </c:pt>
                <c:pt idx="1600">
                  <c:v>68.48299999999926</c:v>
                </c:pt>
                <c:pt idx="1601">
                  <c:v>61.74240000000009</c:v>
                </c:pt>
                <c:pt idx="1602">
                  <c:v>65.60760000000027</c:v>
                </c:pt>
                <c:pt idx="1603">
                  <c:v>65.29059999999935</c:v>
                </c:pt>
                <c:pt idx="1604">
                  <c:v>60.77199999999993</c:v>
                </c:pt>
                <c:pt idx="1605">
                  <c:v>63.26410000000032</c:v>
                </c:pt>
                <c:pt idx="1606">
                  <c:v>61.14940000000024</c:v>
                </c:pt>
                <c:pt idx="1607">
                  <c:v>67.58700000000044</c:v>
                </c:pt>
                <c:pt idx="1608">
                  <c:v>66.69070000000011</c:v>
                </c:pt>
                <c:pt idx="1609">
                  <c:v>60.78830000000016</c:v>
                </c:pt>
                <c:pt idx="1610">
                  <c:v>59.07619999999952</c:v>
                </c:pt>
                <c:pt idx="1611">
                  <c:v>52.9360999999999</c:v>
                </c:pt>
                <c:pt idx="1612">
                  <c:v>55.35300000000007</c:v>
                </c:pt>
                <c:pt idx="1613">
                  <c:v>59.97020000000066</c:v>
                </c:pt>
                <c:pt idx="1614">
                  <c:v>61.08199999999943</c:v>
                </c:pt>
                <c:pt idx="1615">
                  <c:v>56.92399999999997</c:v>
                </c:pt>
                <c:pt idx="1616">
                  <c:v>54.00190000000021</c:v>
                </c:pt>
                <c:pt idx="1617">
                  <c:v>53.97119999999995</c:v>
                </c:pt>
                <c:pt idx="1618">
                  <c:v>65.03859999999986</c:v>
                </c:pt>
                <c:pt idx="1619">
                  <c:v>66.73430000000007</c:v>
                </c:pt>
                <c:pt idx="1620">
                  <c:v>64.20759999999972</c:v>
                </c:pt>
                <c:pt idx="1621">
                  <c:v>57.36759999999958</c:v>
                </c:pt>
                <c:pt idx="1622">
                  <c:v>58.03099999999994</c:v>
                </c:pt>
                <c:pt idx="1623">
                  <c:v>54.00800000000072</c:v>
                </c:pt>
                <c:pt idx="1624">
                  <c:v>58.59870000000046</c:v>
                </c:pt>
                <c:pt idx="1625">
                  <c:v>50.69540000000052</c:v>
                </c:pt>
                <c:pt idx="1626">
                  <c:v>49.84919999999966</c:v>
                </c:pt>
                <c:pt idx="1627">
                  <c:v>57.09400000000005</c:v>
                </c:pt>
                <c:pt idx="1628">
                  <c:v>52.24200000000019</c:v>
                </c:pt>
                <c:pt idx="1629">
                  <c:v>58.13199999999961</c:v>
                </c:pt>
                <c:pt idx="1630">
                  <c:v>50.23100000000068</c:v>
                </c:pt>
                <c:pt idx="1631">
                  <c:v>56.98050000000057</c:v>
                </c:pt>
                <c:pt idx="1632">
                  <c:v>50.94350000000031</c:v>
                </c:pt>
                <c:pt idx="1633">
                  <c:v>58.09730000000036</c:v>
                </c:pt>
                <c:pt idx="1634">
                  <c:v>69.33730000000014</c:v>
                </c:pt>
                <c:pt idx="1635">
                  <c:v>60.92280000000028</c:v>
                </c:pt>
                <c:pt idx="1636">
                  <c:v>67.23390000000017</c:v>
                </c:pt>
                <c:pt idx="1637">
                  <c:v>65.8177999999998</c:v>
                </c:pt>
                <c:pt idx="1638">
                  <c:v>67.58839999999964</c:v>
                </c:pt>
                <c:pt idx="1639">
                  <c:v>63.10049999999956</c:v>
                </c:pt>
                <c:pt idx="1640">
                  <c:v>66.52469999999993</c:v>
                </c:pt>
                <c:pt idx="1641">
                  <c:v>54.9393</c:v>
                </c:pt>
                <c:pt idx="1642">
                  <c:v>54.41729999999916</c:v>
                </c:pt>
                <c:pt idx="1643">
                  <c:v>59.88130000000001</c:v>
                </c:pt>
                <c:pt idx="1644">
                  <c:v>59.51459999999952</c:v>
                </c:pt>
                <c:pt idx="1645">
                  <c:v>66.5019000000002</c:v>
                </c:pt>
                <c:pt idx="1646">
                  <c:v>56.60150000000067</c:v>
                </c:pt>
                <c:pt idx="1647">
                  <c:v>54.33730000000014</c:v>
                </c:pt>
                <c:pt idx="1648">
                  <c:v>53.81999999999971</c:v>
                </c:pt>
                <c:pt idx="1649">
                  <c:v>56.5672999999997</c:v>
                </c:pt>
                <c:pt idx="1650">
                  <c:v>63.10739999999987</c:v>
                </c:pt>
                <c:pt idx="1651">
                  <c:v>55.1873999999998</c:v>
                </c:pt>
                <c:pt idx="1652">
                  <c:v>55.18059999999969</c:v>
                </c:pt>
                <c:pt idx="1653">
                  <c:v>59.4984999999997</c:v>
                </c:pt>
                <c:pt idx="1654">
                  <c:v>59.70440000000053</c:v>
                </c:pt>
                <c:pt idx="1655">
                  <c:v>67.44830000000001</c:v>
                </c:pt>
                <c:pt idx="1656">
                  <c:v>63.97770000000037</c:v>
                </c:pt>
                <c:pt idx="1657">
                  <c:v>73.86229999999977</c:v>
                </c:pt>
                <c:pt idx="1658">
                  <c:v>60.79300000000057</c:v>
                </c:pt>
                <c:pt idx="1659">
                  <c:v>64.68069999999988</c:v>
                </c:pt>
                <c:pt idx="1660">
                  <c:v>61.42299999999977</c:v>
                </c:pt>
                <c:pt idx="1661">
                  <c:v>58.75340000000051</c:v>
                </c:pt>
                <c:pt idx="1662">
                  <c:v>60.6929</c:v>
                </c:pt>
                <c:pt idx="1663">
                  <c:v>67.97220000000015</c:v>
                </c:pt>
                <c:pt idx="1664">
                  <c:v>56.84459999999945</c:v>
                </c:pt>
                <c:pt idx="1665">
                  <c:v>60.88749999999982</c:v>
                </c:pt>
                <c:pt idx="1666">
                  <c:v>56.51800000000003</c:v>
                </c:pt>
                <c:pt idx="1667">
                  <c:v>66.03629999999975</c:v>
                </c:pt>
                <c:pt idx="1668">
                  <c:v>67.0065999999997</c:v>
                </c:pt>
                <c:pt idx="1669">
                  <c:v>59.72459999999955</c:v>
                </c:pt>
                <c:pt idx="1670">
                  <c:v>60.05459999999948</c:v>
                </c:pt>
                <c:pt idx="1671">
                  <c:v>64.02629999999953</c:v>
                </c:pt>
                <c:pt idx="1672">
                  <c:v>61.63969999999972</c:v>
                </c:pt>
                <c:pt idx="1673">
                  <c:v>69.37870000000021</c:v>
                </c:pt>
                <c:pt idx="1674">
                  <c:v>68.38799999999991</c:v>
                </c:pt>
                <c:pt idx="1675">
                  <c:v>67.28939999999965</c:v>
                </c:pt>
                <c:pt idx="1676">
                  <c:v>61.90099999999984</c:v>
                </c:pt>
                <c:pt idx="1677">
                  <c:v>66.35599999999977</c:v>
                </c:pt>
                <c:pt idx="1678">
                  <c:v>68.17919999999958</c:v>
                </c:pt>
                <c:pt idx="1679">
                  <c:v>72.31970000000001</c:v>
                </c:pt>
                <c:pt idx="1680">
                  <c:v>69.95899999999983</c:v>
                </c:pt>
                <c:pt idx="1681">
                  <c:v>62.95339999999942</c:v>
                </c:pt>
                <c:pt idx="1682">
                  <c:v>69.1863000000003</c:v>
                </c:pt>
                <c:pt idx="1683">
                  <c:v>70.45070000000032</c:v>
                </c:pt>
                <c:pt idx="1684">
                  <c:v>63.63670000000002</c:v>
                </c:pt>
                <c:pt idx="1685">
                  <c:v>75.03570000000036</c:v>
                </c:pt>
                <c:pt idx="1686">
                  <c:v>64.98340000000007</c:v>
                </c:pt>
                <c:pt idx="1687">
                  <c:v>70.73970000000008</c:v>
                </c:pt>
                <c:pt idx="1688">
                  <c:v>67.35270000000037</c:v>
                </c:pt>
                <c:pt idx="1689">
                  <c:v>56.52900000000045</c:v>
                </c:pt>
                <c:pt idx="1690">
                  <c:v>60.81770000000051</c:v>
                </c:pt>
                <c:pt idx="1691">
                  <c:v>58.73100000000068</c:v>
                </c:pt>
                <c:pt idx="1692">
                  <c:v>62.71599999999944</c:v>
                </c:pt>
                <c:pt idx="1693">
                  <c:v>57.97599999999966</c:v>
                </c:pt>
                <c:pt idx="1694">
                  <c:v>63.79299999999966</c:v>
                </c:pt>
                <c:pt idx="1695">
                  <c:v>62.30199999999968</c:v>
                </c:pt>
                <c:pt idx="1696">
                  <c:v>65.2518999999993</c:v>
                </c:pt>
                <c:pt idx="1697">
                  <c:v>64.23439999999936</c:v>
                </c:pt>
                <c:pt idx="1698">
                  <c:v>59.54579999999987</c:v>
                </c:pt>
                <c:pt idx="1699">
                  <c:v>60.26049999999941</c:v>
                </c:pt>
                <c:pt idx="1700">
                  <c:v>67.52099999999973</c:v>
                </c:pt>
                <c:pt idx="1701">
                  <c:v>68.00579999999991</c:v>
                </c:pt>
                <c:pt idx="1702">
                  <c:v>72.83500000000004</c:v>
                </c:pt>
                <c:pt idx="1703">
                  <c:v>68.16649999999935</c:v>
                </c:pt>
                <c:pt idx="1704">
                  <c:v>64.5014000000001</c:v>
                </c:pt>
                <c:pt idx="1705">
                  <c:v>69.78600000000005</c:v>
                </c:pt>
                <c:pt idx="1706">
                  <c:v>73.30000000000018</c:v>
                </c:pt>
                <c:pt idx="1707">
                  <c:v>69.4366</c:v>
                </c:pt>
                <c:pt idx="1708">
                  <c:v>78.89999999999963</c:v>
                </c:pt>
                <c:pt idx="1709">
                  <c:v>64.42569999999977</c:v>
                </c:pt>
                <c:pt idx="1710">
                  <c:v>68.58399999999983</c:v>
                </c:pt>
                <c:pt idx="1711">
                  <c:v>70.03040000000055</c:v>
                </c:pt>
                <c:pt idx="1712">
                  <c:v>68.89999999999963</c:v>
                </c:pt>
                <c:pt idx="1713">
                  <c:v>64.14739999999983</c:v>
                </c:pt>
                <c:pt idx="1714">
                  <c:v>65.33970000000045</c:v>
                </c:pt>
                <c:pt idx="1715">
                  <c:v>61.5667999999996</c:v>
                </c:pt>
                <c:pt idx="1716">
                  <c:v>72.9327000000003</c:v>
                </c:pt>
                <c:pt idx="1717">
                  <c:v>65.22470000000067</c:v>
                </c:pt>
                <c:pt idx="1718">
                  <c:v>65.8091000000004</c:v>
                </c:pt>
                <c:pt idx="1719">
                  <c:v>72.55549999999948</c:v>
                </c:pt>
                <c:pt idx="1720">
                  <c:v>66.40650000000005</c:v>
                </c:pt>
                <c:pt idx="1721">
                  <c:v>65.31890000000021</c:v>
                </c:pt>
                <c:pt idx="1722">
                  <c:v>60.8694000000005</c:v>
                </c:pt>
                <c:pt idx="1723">
                  <c:v>60.32079999999951</c:v>
                </c:pt>
                <c:pt idx="1724">
                  <c:v>67.47900000000027</c:v>
                </c:pt>
                <c:pt idx="1725">
                  <c:v>61.36529999999948</c:v>
                </c:pt>
                <c:pt idx="1726">
                  <c:v>61.0617000000002</c:v>
                </c:pt>
                <c:pt idx="1727">
                  <c:v>57.27100000000064</c:v>
                </c:pt>
                <c:pt idx="1728">
                  <c:v>57.41200000000026</c:v>
                </c:pt>
                <c:pt idx="1729">
                  <c:v>59.11279999999987</c:v>
                </c:pt>
                <c:pt idx="1730">
                  <c:v>58.83439999999973</c:v>
                </c:pt>
                <c:pt idx="1731">
                  <c:v>46.29439999999976</c:v>
                </c:pt>
                <c:pt idx="1732">
                  <c:v>55.54599999999937</c:v>
                </c:pt>
                <c:pt idx="1733">
                  <c:v>65.60450000000037</c:v>
                </c:pt>
                <c:pt idx="1734">
                  <c:v>61.23700000000008</c:v>
                </c:pt>
                <c:pt idx="1735">
                  <c:v>73.29060000000026</c:v>
                </c:pt>
                <c:pt idx="1736">
                  <c:v>69.6239999999998</c:v>
                </c:pt>
                <c:pt idx="1737">
                  <c:v>72.45600000000013</c:v>
                </c:pt>
                <c:pt idx="1738">
                  <c:v>63.48289999999997</c:v>
                </c:pt>
                <c:pt idx="1739">
                  <c:v>69.10800000000017</c:v>
                </c:pt>
                <c:pt idx="1740">
                  <c:v>70.85499999999956</c:v>
                </c:pt>
                <c:pt idx="1741">
                  <c:v>75.96640000000024</c:v>
                </c:pt>
                <c:pt idx="1742">
                  <c:v>75.42799999999988</c:v>
                </c:pt>
                <c:pt idx="1743">
                  <c:v>71.40399999999954</c:v>
                </c:pt>
                <c:pt idx="1744">
                  <c:v>71.86769999999978</c:v>
                </c:pt>
                <c:pt idx="1745">
                  <c:v>65.21579999999994</c:v>
                </c:pt>
                <c:pt idx="1746">
                  <c:v>72.08299999999963</c:v>
                </c:pt>
                <c:pt idx="1747">
                  <c:v>62.57999999999992</c:v>
                </c:pt>
                <c:pt idx="1748">
                  <c:v>60.95439999999962</c:v>
                </c:pt>
                <c:pt idx="1749">
                  <c:v>63.76639999999952</c:v>
                </c:pt>
                <c:pt idx="1750">
                  <c:v>61.30259999999998</c:v>
                </c:pt>
                <c:pt idx="1751">
                  <c:v>65.6882999999998</c:v>
                </c:pt>
                <c:pt idx="1752">
                  <c:v>67.20649999999932</c:v>
                </c:pt>
                <c:pt idx="1753">
                  <c:v>59.9382999999998</c:v>
                </c:pt>
                <c:pt idx="1754">
                  <c:v>56.1214</c:v>
                </c:pt>
                <c:pt idx="1755">
                  <c:v>61.28099999999994</c:v>
                </c:pt>
                <c:pt idx="1756">
                  <c:v>63.42799999999988</c:v>
                </c:pt>
                <c:pt idx="1757">
                  <c:v>59.16989999999987</c:v>
                </c:pt>
                <c:pt idx="1758">
                  <c:v>59.52869999999984</c:v>
                </c:pt>
                <c:pt idx="1759">
                  <c:v>63.16110000000026</c:v>
                </c:pt>
                <c:pt idx="1760">
                  <c:v>60.90439999999944</c:v>
                </c:pt>
                <c:pt idx="1761">
                  <c:v>77.86439999999947</c:v>
                </c:pt>
                <c:pt idx="1762">
                  <c:v>71.6297999999997</c:v>
                </c:pt>
                <c:pt idx="1763">
                  <c:v>70.03069999999934</c:v>
                </c:pt>
                <c:pt idx="1764">
                  <c:v>63.53420000000006</c:v>
                </c:pt>
                <c:pt idx="1765">
                  <c:v>73.80150000000048</c:v>
                </c:pt>
                <c:pt idx="1766">
                  <c:v>72.90819999999985</c:v>
                </c:pt>
                <c:pt idx="1767">
                  <c:v>67.89400000000023</c:v>
                </c:pt>
                <c:pt idx="1768">
                  <c:v>67.4930000000004</c:v>
                </c:pt>
                <c:pt idx="1769">
                  <c:v>66.41370000000006</c:v>
                </c:pt>
                <c:pt idx="1770">
                  <c:v>66.76860000000033</c:v>
                </c:pt>
                <c:pt idx="1771">
                  <c:v>65.84130000000004</c:v>
                </c:pt>
                <c:pt idx="1772">
                  <c:v>68.28659999999945</c:v>
                </c:pt>
                <c:pt idx="1773">
                  <c:v>69.21799999999984</c:v>
                </c:pt>
                <c:pt idx="1774">
                  <c:v>58.38349999999991</c:v>
                </c:pt>
                <c:pt idx="1775">
                  <c:v>60.61180000000058</c:v>
                </c:pt>
                <c:pt idx="1776">
                  <c:v>60.52540000000044</c:v>
                </c:pt>
                <c:pt idx="1777">
                  <c:v>55.5590000000002</c:v>
                </c:pt>
                <c:pt idx="1778">
                  <c:v>68.10800000000017</c:v>
                </c:pt>
                <c:pt idx="1779">
                  <c:v>60.20069999999942</c:v>
                </c:pt>
                <c:pt idx="1780">
                  <c:v>61.33010000000013</c:v>
                </c:pt>
                <c:pt idx="1781">
                  <c:v>59.82500000000072</c:v>
                </c:pt>
                <c:pt idx="1782">
                  <c:v>64.47699999999986</c:v>
                </c:pt>
                <c:pt idx="1783">
                  <c:v>72.14499999999952</c:v>
                </c:pt>
                <c:pt idx="1784">
                  <c:v>69.58070000000043</c:v>
                </c:pt>
                <c:pt idx="1785">
                  <c:v>68.89010000000053</c:v>
                </c:pt>
                <c:pt idx="1786">
                  <c:v>67.8186999999998</c:v>
                </c:pt>
                <c:pt idx="1787">
                  <c:v>65.95989999999983</c:v>
                </c:pt>
                <c:pt idx="1788">
                  <c:v>65.41359999999986</c:v>
                </c:pt>
                <c:pt idx="1789">
                  <c:v>74.32939999999962</c:v>
                </c:pt>
                <c:pt idx="1790">
                  <c:v>71.45730000000003</c:v>
                </c:pt>
                <c:pt idx="1791">
                  <c:v>61.26950000000033</c:v>
                </c:pt>
                <c:pt idx="1792">
                  <c:v>65.19380000000001</c:v>
                </c:pt>
                <c:pt idx="1793">
                  <c:v>71.62690000000021</c:v>
                </c:pt>
                <c:pt idx="1794">
                  <c:v>71.58689999999933</c:v>
                </c:pt>
                <c:pt idx="1795">
                  <c:v>66.94900000000052</c:v>
                </c:pt>
                <c:pt idx="1796">
                  <c:v>69.23569999999926</c:v>
                </c:pt>
                <c:pt idx="1797">
                  <c:v>70.0574999999999</c:v>
                </c:pt>
                <c:pt idx="1798">
                  <c:v>71.27489999999943</c:v>
                </c:pt>
                <c:pt idx="1799">
                  <c:v>75.10409999999956</c:v>
                </c:pt>
                <c:pt idx="1800">
                  <c:v>73.79060000000026</c:v>
                </c:pt>
                <c:pt idx="1801">
                  <c:v>74.52689999999984</c:v>
                </c:pt>
                <c:pt idx="1802">
                  <c:v>67.98099999999976</c:v>
                </c:pt>
                <c:pt idx="1803">
                  <c:v>62.27840000000014</c:v>
                </c:pt>
                <c:pt idx="1804">
                  <c:v>63.23000000000047</c:v>
                </c:pt>
                <c:pt idx="1805">
                  <c:v>67.05699999999978</c:v>
                </c:pt>
                <c:pt idx="1806">
                  <c:v>69.11570000000029</c:v>
                </c:pt>
                <c:pt idx="1807">
                  <c:v>67.83299999999963</c:v>
                </c:pt>
                <c:pt idx="1808">
                  <c:v>70.07150000000001</c:v>
                </c:pt>
                <c:pt idx="1809">
                  <c:v>73.50979999999981</c:v>
                </c:pt>
                <c:pt idx="1810">
                  <c:v>85.61909999999988</c:v>
                </c:pt>
                <c:pt idx="1811">
                  <c:v>76.15160000000014</c:v>
                </c:pt>
                <c:pt idx="1812">
                  <c:v>71.53699999999935</c:v>
                </c:pt>
                <c:pt idx="1813">
                  <c:v>70.7485999999999</c:v>
                </c:pt>
                <c:pt idx="1814">
                  <c:v>76.54880000000048</c:v>
                </c:pt>
                <c:pt idx="1815">
                  <c:v>67.59069999999974</c:v>
                </c:pt>
                <c:pt idx="1816">
                  <c:v>61.54939999999987</c:v>
                </c:pt>
                <c:pt idx="1817">
                  <c:v>69.15349999999944</c:v>
                </c:pt>
                <c:pt idx="1818">
                  <c:v>63.30519999999978</c:v>
                </c:pt>
                <c:pt idx="1819">
                  <c:v>62.22839999999996</c:v>
                </c:pt>
                <c:pt idx="1820">
                  <c:v>61.54500000000007</c:v>
                </c:pt>
                <c:pt idx="1821">
                  <c:v>72.28880000000026</c:v>
                </c:pt>
                <c:pt idx="1822">
                  <c:v>68.03909999999996</c:v>
                </c:pt>
                <c:pt idx="1823">
                  <c:v>66.80510000000049</c:v>
                </c:pt>
                <c:pt idx="1824">
                  <c:v>71.4356000000007</c:v>
                </c:pt>
                <c:pt idx="1825">
                  <c:v>69.26739999999972</c:v>
                </c:pt>
                <c:pt idx="1826">
                  <c:v>68.63680000000022</c:v>
                </c:pt>
                <c:pt idx="1827">
                  <c:v>68.77840000000015</c:v>
                </c:pt>
                <c:pt idx="1828">
                  <c:v>74.79870000000028</c:v>
                </c:pt>
                <c:pt idx="1829">
                  <c:v>69.34180000000014</c:v>
                </c:pt>
                <c:pt idx="1830">
                  <c:v>68.65380000000005</c:v>
                </c:pt>
                <c:pt idx="1831">
                  <c:v>64.96599999999943</c:v>
                </c:pt>
                <c:pt idx="1832">
                  <c:v>61.44769999999971</c:v>
                </c:pt>
                <c:pt idx="1833">
                  <c:v>71.38480000000072</c:v>
                </c:pt>
                <c:pt idx="1834">
                  <c:v>66.83600000000024</c:v>
                </c:pt>
                <c:pt idx="1835">
                  <c:v>80.20529999999962</c:v>
                </c:pt>
                <c:pt idx="1836">
                  <c:v>73.90569999999934</c:v>
                </c:pt>
                <c:pt idx="1837">
                  <c:v>71.26400000000012</c:v>
                </c:pt>
                <c:pt idx="1838">
                  <c:v>77.47379999999975</c:v>
                </c:pt>
                <c:pt idx="1839">
                  <c:v>72.14060000000063</c:v>
                </c:pt>
                <c:pt idx="1840">
                  <c:v>74.6896999999999</c:v>
                </c:pt>
                <c:pt idx="1841">
                  <c:v>72.68170000000009</c:v>
                </c:pt>
                <c:pt idx="1842">
                  <c:v>65.37299999999959</c:v>
                </c:pt>
                <c:pt idx="1843">
                  <c:v>67.46090000000003</c:v>
                </c:pt>
                <c:pt idx="1844">
                  <c:v>63.4382999999998</c:v>
                </c:pt>
                <c:pt idx="1845">
                  <c:v>66.0048999999999</c:v>
                </c:pt>
                <c:pt idx="1846">
                  <c:v>65.01929999999993</c:v>
                </c:pt>
                <c:pt idx="1847">
                  <c:v>64.82250000000022</c:v>
                </c:pt>
                <c:pt idx="1848">
                  <c:v>60.07079999999951</c:v>
                </c:pt>
                <c:pt idx="1849">
                  <c:v>66.16699999999946</c:v>
                </c:pt>
                <c:pt idx="1850">
                  <c:v>60.01500000000033</c:v>
                </c:pt>
                <c:pt idx="1851">
                  <c:v>70.2592999999997</c:v>
                </c:pt>
                <c:pt idx="1852">
                  <c:v>66.99169999999958</c:v>
                </c:pt>
                <c:pt idx="1853">
                  <c:v>64.43199999999978</c:v>
                </c:pt>
                <c:pt idx="1854">
                  <c:v>67.66250000000036</c:v>
                </c:pt>
                <c:pt idx="1855">
                  <c:v>58.76839999999992</c:v>
                </c:pt>
                <c:pt idx="1856">
                  <c:v>69.29590000000007</c:v>
                </c:pt>
                <c:pt idx="1857">
                  <c:v>69.55430000000069</c:v>
                </c:pt>
                <c:pt idx="1858">
                  <c:v>60.11729999999989</c:v>
                </c:pt>
                <c:pt idx="1859">
                  <c:v>62.15679999999974</c:v>
                </c:pt>
                <c:pt idx="1860">
                  <c:v>62.10790000000088</c:v>
                </c:pt>
                <c:pt idx="1861">
                  <c:v>60.89630000000034</c:v>
                </c:pt>
                <c:pt idx="1862">
                  <c:v>60.67640000000029</c:v>
                </c:pt>
                <c:pt idx="1863">
                  <c:v>63.91840000000047</c:v>
                </c:pt>
                <c:pt idx="1864">
                  <c:v>65.14800000000014</c:v>
                </c:pt>
                <c:pt idx="1865">
                  <c:v>64.6292999999996</c:v>
                </c:pt>
                <c:pt idx="1866">
                  <c:v>67.36300000000028</c:v>
                </c:pt>
                <c:pt idx="1867">
                  <c:v>66.94930000000022</c:v>
                </c:pt>
                <c:pt idx="1868">
                  <c:v>71.46960000000035</c:v>
                </c:pt>
                <c:pt idx="1869">
                  <c:v>64.36459999999988</c:v>
                </c:pt>
                <c:pt idx="1870">
                  <c:v>59.64750000000004</c:v>
                </c:pt>
                <c:pt idx="1871">
                  <c:v>62.17770000000019</c:v>
                </c:pt>
                <c:pt idx="1872">
                  <c:v>55.29800000000068</c:v>
                </c:pt>
                <c:pt idx="1873">
                  <c:v>65.89260000000013</c:v>
                </c:pt>
                <c:pt idx="1874">
                  <c:v>55.9382999999998</c:v>
                </c:pt>
                <c:pt idx="1875">
                  <c:v>56.6925000000001</c:v>
                </c:pt>
                <c:pt idx="1876">
                  <c:v>59.8162999999995</c:v>
                </c:pt>
                <c:pt idx="1877">
                  <c:v>74.84550000000035</c:v>
                </c:pt>
                <c:pt idx="1878">
                  <c:v>67.65049999999974</c:v>
                </c:pt>
                <c:pt idx="1879">
                  <c:v>70.0676000000003</c:v>
                </c:pt>
                <c:pt idx="1880">
                  <c:v>71.35500000000047</c:v>
                </c:pt>
                <c:pt idx="1881">
                  <c:v>61.44859999999971</c:v>
                </c:pt>
                <c:pt idx="1882">
                  <c:v>71.61849999999958</c:v>
                </c:pt>
                <c:pt idx="1883">
                  <c:v>65.73530000000028</c:v>
                </c:pt>
                <c:pt idx="1884">
                  <c:v>63.98829999999998</c:v>
                </c:pt>
                <c:pt idx="1885">
                  <c:v>67.41020000000025</c:v>
                </c:pt>
                <c:pt idx="1886">
                  <c:v>60.55639999999948</c:v>
                </c:pt>
                <c:pt idx="1887">
                  <c:v>67.36229999999977</c:v>
                </c:pt>
                <c:pt idx="1888">
                  <c:v>72.68299999999999</c:v>
                </c:pt>
                <c:pt idx="1889">
                  <c:v>63.34079999999994</c:v>
                </c:pt>
                <c:pt idx="1890">
                  <c:v>65.96650000000045</c:v>
                </c:pt>
                <c:pt idx="1891">
                  <c:v>68.5659999999998</c:v>
                </c:pt>
                <c:pt idx="1892">
                  <c:v>68.47599999999965</c:v>
                </c:pt>
                <c:pt idx="1893">
                  <c:v>66.19480000000021</c:v>
                </c:pt>
                <c:pt idx="1894">
                  <c:v>70.26530000000002</c:v>
                </c:pt>
                <c:pt idx="1895">
                  <c:v>64.13760000000002</c:v>
                </c:pt>
                <c:pt idx="1896">
                  <c:v>65.28139999999984</c:v>
                </c:pt>
                <c:pt idx="1897">
                  <c:v>62.0052999999998</c:v>
                </c:pt>
                <c:pt idx="1898">
                  <c:v>65.8090000000002</c:v>
                </c:pt>
                <c:pt idx="1899">
                  <c:v>60.97270000000026</c:v>
                </c:pt>
                <c:pt idx="1900">
                  <c:v>64.02490000000034</c:v>
                </c:pt>
                <c:pt idx="1901">
                  <c:v>68.6939999999995</c:v>
                </c:pt>
                <c:pt idx="1902">
                  <c:v>70.02620000000024</c:v>
                </c:pt>
                <c:pt idx="1903">
                  <c:v>76.51900000000023</c:v>
                </c:pt>
                <c:pt idx="1904">
                  <c:v>76.17200000000048</c:v>
                </c:pt>
                <c:pt idx="1905">
                  <c:v>69.00260000000071</c:v>
                </c:pt>
                <c:pt idx="1906">
                  <c:v>69.75040000000081</c:v>
                </c:pt>
                <c:pt idx="1907">
                  <c:v>68.49229999999988</c:v>
                </c:pt>
                <c:pt idx="1908">
                  <c:v>74.73390000000017</c:v>
                </c:pt>
                <c:pt idx="1909">
                  <c:v>73.71579999999994</c:v>
                </c:pt>
                <c:pt idx="1910">
                  <c:v>67.15999999999985</c:v>
                </c:pt>
                <c:pt idx="1911">
                  <c:v>60.51270000000022</c:v>
                </c:pt>
                <c:pt idx="1912">
                  <c:v>53.46129999999994</c:v>
                </c:pt>
                <c:pt idx="1913">
                  <c:v>57.308</c:v>
                </c:pt>
                <c:pt idx="1914">
                  <c:v>57.4292000000005</c:v>
                </c:pt>
                <c:pt idx="1915">
                  <c:v>60.8699999999999</c:v>
                </c:pt>
                <c:pt idx="1916">
                  <c:v>51.14750000000004</c:v>
                </c:pt>
                <c:pt idx="1917">
                  <c:v>51.38920000000053</c:v>
                </c:pt>
                <c:pt idx="1918">
                  <c:v>57.0612000000001</c:v>
                </c:pt>
                <c:pt idx="1919">
                  <c:v>58.53299999999944</c:v>
                </c:pt>
                <c:pt idx="1920">
                  <c:v>60.42499999999927</c:v>
                </c:pt>
                <c:pt idx="1921">
                  <c:v>60.42330000000038</c:v>
                </c:pt>
                <c:pt idx="1922">
                  <c:v>63.10300000000007</c:v>
                </c:pt>
                <c:pt idx="1923">
                  <c:v>55.73669999999947</c:v>
                </c:pt>
                <c:pt idx="1924">
                  <c:v>59.96100000000024</c:v>
                </c:pt>
                <c:pt idx="1925">
                  <c:v>65.3762999999999</c:v>
                </c:pt>
                <c:pt idx="1926">
                  <c:v>67.97600000000057</c:v>
                </c:pt>
                <c:pt idx="1927">
                  <c:v>62.47640000000047</c:v>
                </c:pt>
                <c:pt idx="1928">
                  <c:v>62.5630000000001</c:v>
                </c:pt>
                <c:pt idx="1929">
                  <c:v>54.45859999999993</c:v>
                </c:pt>
                <c:pt idx="1930">
                  <c:v>61.25240000000031</c:v>
                </c:pt>
                <c:pt idx="1931">
                  <c:v>63.28970000000027</c:v>
                </c:pt>
                <c:pt idx="1932">
                  <c:v>70.89599999999973</c:v>
                </c:pt>
                <c:pt idx="1933">
                  <c:v>60.51609999999982</c:v>
                </c:pt>
                <c:pt idx="1934">
                  <c:v>69.71679999999923</c:v>
                </c:pt>
                <c:pt idx="1935">
                  <c:v>66.25750000000061</c:v>
                </c:pt>
                <c:pt idx="1936">
                  <c:v>66.63500000000022</c:v>
                </c:pt>
                <c:pt idx="1937">
                  <c:v>65.79390000000057</c:v>
                </c:pt>
                <c:pt idx="1938">
                  <c:v>71.11459999999988</c:v>
                </c:pt>
                <c:pt idx="1939">
                  <c:v>68.05299999999988</c:v>
                </c:pt>
                <c:pt idx="1940">
                  <c:v>70.15530000000035</c:v>
                </c:pt>
                <c:pt idx="1941">
                  <c:v>70.36149999999997</c:v>
                </c:pt>
                <c:pt idx="1942">
                  <c:v>65.23700000000008</c:v>
                </c:pt>
                <c:pt idx="1943">
                  <c:v>62.40329999999994</c:v>
                </c:pt>
                <c:pt idx="1944">
                  <c:v>64.1899999999996</c:v>
                </c:pt>
                <c:pt idx="1945">
                  <c:v>63.74199999999928</c:v>
                </c:pt>
                <c:pt idx="1946">
                  <c:v>53.0619999999999</c:v>
                </c:pt>
                <c:pt idx="1947">
                  <c:v>61.56890000000021</c:v>
                </c:pt>
                <c:pt idx="1948">
                  <c:v>59.54129999999986</c:v>
                </c:pt>
                <c:pt idx="1949">
                  <c:v>57.27049999999963</c:v>
                </c:pt>
                <c:pt idx="1950">
                  <c:v>63.66769999999997</c:v>
                </c:pt>
                <c:pt idx="1951">
                  <c:v>70.0655999999999</c:v>
                </c:pt>
                <c:pt idx="1952">
                  <c:v>62.94549999999981</c:v>
                </c:pt>
                <c:pt idx="1953">
                  <c:v>70.05540000000019</c:v>
                </c:pt>
                <c:pt idx="1954">
                  <c:v>63.66409999999996</c:v>
                </c:pt>
                <c:pt idx="1955">
                  <c:v>67.5102999999999</c:v>
                </c:pt>
                <c:pt idx="1956">
                  <c:v>67.35750000000007</c:v>
                </c:pt>
                <c:pt idx="1957">
                  <c:v>69.97929999999996</c:v>
                </c:pt>
                <c:pt idx="1958">
                  <c:v>68.54060000000026</c:v>
                </c:pt>
                <c:pt idx="1959">
                  <c:v>65.2006999999994</c:v>
                </c:pt>
                <c:pt idx="1960">
                  <c:v>64.19260000000031</c:v>
                </c:pt>
                <c:pt idx="1961">
                  <c:v>67.08199999999942</c:v>
                </c:pt>
                <c:pt idx="1962">
                  <c:v>72.01370000000043</c:v>
                </c:pt>
                <c:pt idx="1963">
                  <c:v>65.97299999999995</c:v>
                </c:pt>
                <c:pt idx="1964">
                  <c:v>74.93039999999928</c:v>
                </c:pt>
                <c:pt idx="1965">
                  <c:v>62.02269999999953</c:v>
                </c:pt>
                <c:pt idx="1966">
                  <c:v>62.20370000000002</c:v>
                </c:pt>
                <c:pt idx="1967">
                  <c:v>60.96039999999993</c:v>
                </c:pt>
                <c:pt idx="1968">
                  <c:v>58.42299999999977</c:v>
                </c:pt>
                <c:pt idx="1969">
                  <c:v>70.52650000000085</c:v>
                </c:pt>
                <c:pt idx="1970">
                  <c:v>58.9932000000008</c:v>
                </c:pt>
                <c:pt idx="1971">
                  <c:v>60.28359999999975</c:v>
                </c:pt>
                <c:pt idx="1972">
                  <c:v>62.07369999999992</c:v>
                </c:pt>
                <c:pt idx="1973">
                  <c:v>66.38730000000032</c:v>
                </c:pt>
                <c:pt idx="1974">
                  <c:v>64.79299999999966</c:v>
                </c:pt>
                <c:pt idx="1975">
                  <c:v>71.42869999999948</c:v>
                </c:pt>
                <c:pt idx="1976">
                  <c:v>70.8130000000001</c:v>
                </c:pt>
                <c:pt idx="1977">
                  <c:v>77.04050000000006</c:v>
                </c:pt>
                <c:pt idx="1978">
                  <c:v>79.74369999999998</c:v>
                </c:pt>
                <c:pt idx="1979">
                  <c:v>80.71699999999964</c:v>
                </c:pt>
                <c:pt idx="1980">
                  <c:v>67.41449999999986</c:v>
                </c:pt>
                <c:pt idx="1981">
                  <c:v>70.86520000000018</c:v>
                </c:pt>
                <c:pt idx="1982">
                  <c:v>70.32080000000042</c:v>
                </c:pt>
                <c:pt idx="1983">
                  <c:v>67.3744999999999</c:v>
                </c:pt>
                <c:pt idx="1984">
                  <c:v>69.10669999999936</c:v>
                </c:pt>
                <c:pt idx="1985">
                  <c:v>59.09230000000025</c:v>
                </c:pt>
                <c:pt idx="1986">
                  <c:v>56.28129999999965</c:v>
                </c:pt>
                <c:pt idx="1987">
                  <c:v>51.76699999999982</c:v>
                </c:pt>
                <c:pt idx="1988">
                  <c:v>54.16010000000005</c:v>
                </c:pt>
                <c:pt idx="1989">
                  <c:v>53.99169999999958</c:v>
                </c:pt>
                <c:pt idx="1990">
                  <c:v>55.82529999999952</c:v>
                </c:pt>
                <c:pt idx="1991">
                  <c:v>68.38839999999982</c:v>
                </c:pt>
                <c:pt idx="1992">
                  <c:v>67.0640000000003</c:v>
                </c:pt>
                <c:pt idx="1993">
                  <c:v>61.97699999999986</c:v>
                </c:pt>
                <c:pt idx="1994">
                  <c:v>66.08900000000085</c:v>
                </c:pt>
                <c:pt idx="1995">
                  <c:v>74.35860000000048</c:v>
                </c:pt>
                <c:pt idx="1996">
                  <c:v>78.23700000000008</c:v>
                </c:pt>
                <c:pt idx="1997">
                  <c:v>72.48070000000007</c:v>
                </c:pt>
                <c:pt idx="1998">
                  <c:v>70.33150000000023</c:v>
                </c:pt>
                <c:pt idx="1999">
                  <c:v>75.21699999999964</c:v>
                </c:pt>
                <c:pt idx="2000">
                  <c:v>69.76760000000012</c:v>
                </c:pt>
                <c:pt idx="2001">
                  <c:v>80.21200000000044</c:v>
                </c:pt>
                <c:pt idx="2002">
                  <c:v>65.21649999999954</c:v>
                </c:pt>
                <c:pt idx="2003">
                  <c:v>68.70400000000063</c:v>
                </c:pt>
                <c:pt idx="2004">
                  <c:v>68.97839999999997</c:v>
                </c:pt>
                <c:pt idx="2005">
                  <c:v>64.4331000000002</c:v>
                </c:pt>
                <c:pt idx="2006">
                  <c:v>65.33730000000014</c:v>
                </c:pt>
                <c:pt idx="2007">
                  <c:v>77.39400000000023</c:v>
                </c:pt>
                <c:pt idx="2008">
                  <c:v>73.87100000000009</c:v>
                </c:pt>
                <c:pt idx="2009">
                  <c:v>67.01670000000013</c:v>
                </c:pt>
                <c:pt idx="2010">
                  <c:v>64.13900000000012</c:v>
                </c:pt>
                <c:pt idx="2011">
                  <c:v>64.77599999999984</c:v>
                </c:pt>
                <c:pt idx="2012">
                  <c:v>68.5628999999999</c:v>
                </c:pt>
                <c:pt idx="2013">
                  <c:v>65.05429999999978</c:v>
                </c:pt>
                <c:pt idx="2014">
                  <c:v>73.8712999999998</c:v>
                </c:pt>
                <c:pt idx="2015">
                  <c:v>64.33140000000003</c:v>
                </c:pt>
                <c:pt idx="2016">
                  <c:v>66.1936999999998</c:v>
                </c:pt>
                <c:pt idx="2017">
                  <c:v>70.77900000000045</c:v>
                </c:pt>
                <c:pt idx="2018">
                  <c:v>69.26040000000011</c:v>
                </c:pt>
                <c:pt idx="2019">
                  <c:v>65.20409999999992</c:v>
                </c:pt>
                <c:pt idx="2020">
                  <c:v>67.02729999999974</c:v>
                </c:pt>
                <c:pt idx="2021">
                  <c:v>64.79930000000058</c:v>
                </c:pt>
                <c:pt idx="2022">
                  <c:v>59.63829999999962</c:v>
                </c:pt>
                <c:pt idx="2023">
                  <c:v>61.59860000000026</c:v>
                </c:pt>
                <c:pt idx="2024">
                  <c:v>67.41370000000006</c:v>
                </c:pt>
                <c:pt idx="2025">
                  <c:v>67.2596999999996</c:v>
                </c:pt>
                <c:pt idx="2026">
                  <c:v>59.64629999999943</c:v>
                </c:pt>
                <c:pt idx="2027">
                  <c:v>60.88339999999971</c:v>
                </c:pt>
                <c:pt idx="2028">
                  <c:v>63.07899999999972</c:v>
                </c:pt>
                <c:pt idx="2029">
                  <c:v>59.38000000000011</c:v>
                </c:pt>
                <c:pt idx="2030">
                  <c:v>63.89369999999963</c:v>
                </c:pt>
                <c:pt idx="2031">
                  <c:v>62.64040000000023</c:v>
                </c:pt>
                <c:pt idx="2032">
                  <c:v>70.13330000000042</c:v>
                </c:pt>
                <c:pt idx="2033">
                  <c:v>56.82300000000032</c:v>
                </c:pt>
                <c:pt idx="2034">
                  <c:v>53.64959999999973</c:v>
                </c:pt>
                <c:pt idx="2035">
                  <c:v>60.89499999999953</c:v>
                </c:pt>
                <c:pt idx="2036">
                  <c:v>59.4399999999996</c:v>
                </c:pt>
                <c:pt idx="2037">
                  <c:v>59.32349999999951</c:v>
                </c:pt>
                <c:pt idx="2038">
                  <c:v>60.67879999999968</c:v>
                </c:pt>
                <c:pt idx="2039">
                  <c:v>66.84699999999975</c:v>
                </c:pt>
                <c:pt idx="2040">
                  <c:v>69.1279999999997</c:v>
                </c:pt>
                <c:pt idx="2041">
                  <c:v>68.10559999999987</c:v>
                </c:pt>
                <c:pt idx="2042">
                  <c:v>70.77549999999974</c:v>
                </c:pt>
                <c:pt idx="2043">
                  <c:v>63.97649999999976</c:v>
                </c:pt>
                <c:pt idx="2044">
                  <c:v>70.60149999999975</c:v>
                </c:pt>
                <c:pt idx="2045">
                  <c:v>78.6880000000001</c:v>
                </c:pt>
                <c:pt idx="2046">
                  <c:v>78.47150000000056</c:v>
                </c:pt>
                <c:pt idx="2047">
                  <c:v>74.46929999999974</c:v>
                </c:pt>
                <c:pt idx="2048">
                  <c:v>74.54370000000017</c:v>
                </c:pt>
                <c:pt idx="2049">
                  <c:v>76.64499999999952</c:v>
                </c:pt>
                <c:pt idx="2050">
                  <c:v>71.59520000000065</c:v>
                </c:pt>
                <c:pt idx="2051">
                  <c:v>70.27440000000024</c:v>
                </c:pt>
                <c:pt idx="2052">
                  <c:v>70.54780000000027</c:v>
                </c:pt>
                <c:pt idx="2053">
                  <c:v>71.28669999999965</c:v>
                </c:pt>
                <c:pt idx="2054">
                  <c:v>75.30269999999927</c:v>
                </c:pt>
                <c:pt idx="2055">
                  <c:v>64.59950000000026</c:v>
                </c:pt>
                <c:pt idx="2056">
                  <c:v>63.92180000000008</c:v>
                </c:pt>
                <c:pt idx="2057">
                  <c:v>64.4355999999998</c:v>
                </c:pt>
                <c:pt idx="2058">
                  <c:v>74.47350000000005</c:v>
                </c:pt>
                <c:pt idx="2059">
                  <c:v>57.01320000000032</c:v>
                </c:pt>
                <c:pt idx="2060">
                  <c:v>68.71459999999933</c:v>
                </c:pt>
                <c:pt idx="2061">
                  <c:v>64.09349999999994</c:v>
                </c:pt>
                <c:pt idx="2062">
                  <c:v>62.3744999999999</c:v>
                </c:pt>
                <c:pt idx="2063">
                  <c:v>63.16260000000057</c:v>
                </c:pt>
                <c:pt idx="2064">
                  <c:v>63.683</c:v>
                </c:pt>
                <c:pt idx="2065">
                  <c:v>68.27199999999993</c:v>
                </c:pt>
                <c:pt idx="2066">
                  <c:v>67.2502999999997</c:v>
                </c:pt>
                <c:pt idx="2067">
                  <c:v>70.18539999999939</c:v>
                </c:pt>
                <c:pt idx="2068">
                  <c:v>65.11369999999988</c:v>
                </c:pt>
                <c:pt idx="2069">
                  <c:v>74.72500000000036</c:v>
                </c:pt>
                <c:pt idx="2070">
                  <c:v>71.3087000000005</c:v>
                </c:pt>
                <c:pt idx="2071">
                  <c:v>71.46630000000004</c:v>
                </c:pt>
                <c:pt idx="2072">
                  <c:v>67.19830000000002</c:v>
                </c:pt>
                <c:pt idx="2073">
                  <c:v>69.52679999999964</c:v>
                </c:pt>
                <c:pt idx="2074">
                  <c:v>71.8110000000006</c:v>
                </c:pt>
                <c:pt idx="2075">
                  <c:v>69.23770000000058</c:v>
                </c:pt>
                <c:pt idx="2076">
                  <c:v>66.9965000000002</c:v>
                </c:pt>
                <c:pt idx="2077">
                  <c:v>69.98440000000027</c:v>
                </c:pt>
                <c:pt idx="2078">
                  <c:v>69.75800000000072</c:v>
                </c:pt>
                <c:pt idx="2079">
                  <c:v>76.12660000000051</c:v>
                </c:pt>
                <c:pt idx="2080">
                  <c:v>74.67249999999967</c:v>
                </c:pt>
                <c:pt idx="2081">
                  <c:v>70.78079999999954</c:v>
                </c:pt>
                <c:pt idx="2082">
                  <c:v>73.96630000000004</c:v>
                </c:pt>
                <c:pt idx="2083">
                  <c:v>64.6863000000003</c:v>
                </c:pt>
                <c:pt idx="2084">
                  <c:v>73.08149999999932</c:v>
                </c:pt>
                <c:pt idx="2085">
                  <c:v>67.08799999999973</c:v>
                </c:pt>
                <c:pt idx="2086">
                  <c:v>60.91300000000047</c:v>
                </c:pt>
                <c:pt idx="2087">
                  <c:v>61.96000000000004</c:v>
                </c:pt>
                <c:pt idx="2088">
                  <c:v>54.6844000000001</c:v>
                </c:pt>
                <c:pt idx="2089">
                  <c:v>62.98100000000068</c:v>
                </c:pt>
                <c:pt idx="2090">
                  <c:v>64.79449999999997</c:v>
                </c:pt>
                <c:pt idx="2091">
                  <c:v>67.70510000000013</c:v>
                </c:pt>
                <c:pt idx="2092">
                  <c:v>76.60009999999965</c:v>
                </c:pt>
                <c:pt idx="2093">
                  <c:v>66.45370000000003</c:v>
                </c:pt>
                <c:pt idx="2094">
                  <c:v>69.37209999999959</c:v>
                </c:pt>
                <c:pt idx="2095">
                  <c:v>63.17560000000049</c:v>
                </c:pt>
                <c:pt idx="2096">
                  <c:v>60.30649999999969</c:v>
                </c:pt>
                <c:pt idx="2097">
                  <c:v>62.23729999999977</c:v>
                </c:pt>
                <c:pt idx="2098">
                  <c:v>67.4350000000004</c:v>
                </c:pt>
                <c:pt idx="2099">
                  <c:v>62.33969999999954</c:v>
                </c:pt>
                <c:pt idx="2100">
                  <c:v>62.21759999999994</c:v>
                </c:pt>
                <c:pt idx="2101">
                  <c:v>55.44240000000082</c:v>
                </c:pt>
                <c:pt idx="2102">
                  <c:v>60.95740000000023</c:v>
                </c:pt>
                <c:pt idx="2103">
                  <c:v>59.02140000000054</c:v>
                </c:pt>
                <c:pt idx="2104">
                  <c:v>66.42640000000028</c:v>
                </c:pt>
                <c:pt idx="2105">
                  <c:v>63.9369999999999</c:v>
                </c:pt>
                <c:pt idx="2106">
                  <c:v>62.61229999999977</c:v>
                </c:pt>
                <c:pt idx="2107">
                  <c:v>68.27530000000024</c:v>
                </c:pt>
                <c:pt idx="2108">
                  <c:v>72.25390000000061</c:v>
                </c:pt>
                <c:pt idx="2109">
                  <c:v>66.5595000000003</c:v>
                </c:pt>
                <c:pt idx="2110">
                  <c:v>72.8739999999998</c:v>
                </c:pt>
                <c:pt idx="2111">
                  <c:v>74.33699999999953</c:v>
                </c:pt>
                <c:pt idx="2112">
                  <c:v>63.02300000000014</c:v>
                </c:pt>
                <c:pt idx="2113">
                  <c:v>75.20240000000013</c:v>
                </c:pt>
                <c:pt idx="2114">
                  <c:v>70.60959999999977</c:v>
                </c:pt>
                <c:pt idx="2115">
                  <c:v>74.00290000000041</c:v>
                </c:pt>
                <c:pt idx="2116">
                  <c:v>60.22459999999955</c:v>
                </c:pt>
                <c:pt idx="2117">
                  <c:v>66.78319999999985</c:v>
                </c:pt>
                <c:pt idx="2118">
                  <c:v>57.50930000000062</c:v>
                </c:pt>
                <c:pt idx="2119">
                  <c:v>63.80759999999918</c:v>
                </c:pt>
                <c:pt idx="2120">
                  <c:v>68.91200000000026</c:v>
                </c:pt>
                <c:pt idx="2121">
                  <c:v>61.7449999999999</c:v>
                </c:pt>
                <c:pt idx="2122">
                  <c:v>61.82619999999952</c:v>
                </c:pt>
                <c:pt idx="2123">
                  <c:v>55.8764999999994</c:v>
                </c:pt>
                <c:pt idx="2124">
                  <c:v>64.73930000000018</c:v>
                </c:pt>
                <c:pt idx="2125">
                  <c:v>67.29060000000026</c:v>
                </c:pt>
                <c:pt idx="2126">
                  <c:v>57.38730000000032</c:v>
                </c:pt>
                <c:pt idx="2127">
                  <c:v>63.4980999999998</c:v>
                </c:pt>
                <c:pt idx="2128">
                  <c:v>60.44300000000021</c:v>
                </c:pt>
                <c:pt idx="2129">
                  <c:v>61.63999999999942</c:v>
                </c:pt>
                <c:pt idx="2130">
                  <c:v>67.64950000000044</c:v>
                </c:pt>
                <c:pt idx="2131">
                  <c:v>59.18449999999939</c:v>
                </c:pt>
                <c:pt idx="2132">
                  <c:v>56.72540000000026</c:v>
                </c:pt>
                <c:pt idx="2133">
                  <c:v>63.3104000000003</c:v>
                </c:pt>
                <c:pt idx="2134">
                  <c:v>61.03800000000047</c:v>
                </c:pt>
                <c:pt idx="2135">
                  <c:v>62.5508000000009</c:v>
                </c:pt>
                <c:pt idx="2136">
                  <c:v>59.55649999999969</c:v>
                </c:pt>
                <c:pt idx="2137">
                  <c:v>66.20859999999993</c:v>
                </c:pt>
                <c:pt idx="2138">
                  <c:v>65.0634999999993</c:v>
                </c:pt>
                <c:pt idx="2139">
                  <c:v>63.58649999999943</c:v>
                </c:pt>
                <c:pt idx="2140">
                  <c:v>64.40469999999913</c:v>
                </c:pt>
                <c:pt idx="2141">
                  <c:v>58.2489999999998</c:v>
                </c:pt>
                <c:pt idx="2142">
                  <c:v>67.4486999999999</c:v>
                </c:pt>
                <c:pt idx="2143">
                  <c:v>65.17799999999988</c:v>
                </c:pt>
                <c:pt idx="2144">
                  <c:v>59.09470000000056</c:v>
                </c:pt>
                <c:pt idx="2145">
                  <c:v>67.51699999999982</c:v>
                </c:pt>
                <c:pt idx="2146">
                  <c:v>60.35999999999967</c:v>
                </c:pt>
                <c:pt idx="2147">
                  <c:v>63.09870000000046</c:v>
                </c:pt>
                <c:pt idx="2148">
                  <c:v>57.92140000000018</c:v>
                </c:pt>
                <c:pt idx="2149">
                  <c:v>64.1211000000003</c:v>
                </c:pt>
                <c:pt idx="2150">
                  <c:v>70.45319999999992</c:v>
                </c:pt>
                <c:pt idx="2151">
                  <c:v>72.96030000000064</c:v>
                </c:pt>
                <c:pt idx="2152">
                  <c:v>73.72830000000067</c:v>
                </c:pt>
                <c:pt idx="2153">
                  <c:v>68.84400000000005</c:v>
                </c:pt>
                <c:pt idx="2154">
                  <c:v>68.3173999999999</c:v>
                </c:pt>
                <c:pt idx="2155">
                  <c:v>65.47800000000007</c:v>
                </c:pt>
                <c:pt idx="2156">
                  <c:v>64.45560000000023</c:v>
                </c:pt>
                <c:pt idx="2157">
                  <c:v>60.9409999999998</c:v>
                </c:pt>
                <c:pt idx="2158">
                  <c:v>66.83649999999943</c:v>
                </c:pt>
                <c:pt idx="2159">
                  <c:v>64.64310000000023</c:v>
                </c:pt>
                <c:pt idx="2160">
                  <c:v>71.6886999999997</c:v>
                </c:pt>
                <c:pt idx="2161">
                  <c:v>66.57229999999981</c:v>
                </c:pt>
                <c:pt idx="2162">
                  <c:v>65.2622999999994</c:v>
                </c:pt>
                <c:pt idx="2163">
                  <c:v>58.07640000000083</c:v>
                </c:pt>
                <c:pt idx="2164">
                  <c:v>60.0574000000006</c:v>
                </c:pt>
                <c:pt idx="2165">
                  <c:v>62.33100000000013</c:v>
                </c:pt>
                <c:pt idx="2166">
                  <c:v>59.78809999999975</c:v>
                </c:pt>
                <c:pt idx="2167">
                  <c:v>60.03420000000006</c:v>
                </c:pt>
                <c:pt idx="2168">
                  <c:v>64.90090000000054</c:v>
                </c:pt>
                <c:pt idx="2169">
                  <c:v>67.99409999999988</c:v>
                </c:pt>
                <c:pt idx="2170">
                  <c:v>68.97159999999985</c:v>
                </c:pt>
                <c:pt idx="2171">
                  <c:v>67.7493999999997</c:v>
                </c:pt>
                <c:pt idx="2172">
                  <c:v>67.02679999999964</c:v>
                </c:pt>
                <c:pt idx="2173">
                  <c:v>62.96730000000025</c:v>
                </c:pt>
                <c:pt idx="2174">
                  <c:v>62.21299999999973</c:v>
                </c:pt>
                <c:pt idx="2175">
                  <c:v>58.92100000000028</c:v>
                </c:pt>
                <c:pt idx="2176">
                  <c:v>66.98099999999976</c:v>
                </c:pt>
                <c:pt idx="2177">
                  <c:v>66.5104999999994</c:v>
                </c:pt>
                <c:pt idx="2178">
                  <c:v>64.91399999999975</c:v>
                </c:pt>
                <c:pt idx="2179">
                  <c:v>56.59859999999935</c:v>
                </c:pt>
                <c:pt idx="2180">
                  <c:v>68.3696</c:v>
                </c:pt>
                <c:pt idx="2181">
                  <c:v>62.3168999999998</c:v>
                </c:pt>
                <c:pt idx="2182">
                  <c:v>64.40640000000075</c:v>
                </c:pt>
                <c:pt idx="2183">
                  <c:v>65.98779999999987</c:v>
                </c:pt>
                <c:pt idx="2184">
                  <c:v>54.21099999999933</c:v>
                </c:pt>
                <c:pt idx="2185">
                  <c:v>65.40139999999973</c:v>
                </c:pt>
                <c:pt idx="2186">
                  <c:v>71.84439999999995</c:v>
                </c:pt>
                <c:pt idx="2187">
                  <c:v>64.39249999999993</c:v>
                </c:pt>
                <c:pt idx="2188">
                  <c:v>64.5599999999995</c:v>
                </c:pt>
                <c:pt idx="2189">
                  <c:v>61.76669999999922</c:v>
                </c:pt>
                <c:pt idx="2190">
                  <c:v>66.9949999999999</c:v>
                </c:pt>
                <c:pt idx="2191">
                  <c:v>64.97559999999975</c:v>
                </c:pt>
                <c:pt idx="2192">
                  <c:v>63.78229999999985</c:v>
                </c:pt>
                <c:pt idx="2193">
                  <c:v>47.83299999999963</c:v>
                </c:pt>
                <c:pt idx="2194">
                  <c:v>61.10829999999987</c:v>
                </c:pt>
                <c:pt idx="2195">
                  <c:v>57.08799999999974</c:v>
                </c:pt>
                <c:pt idx="2196">
                  <c:v>53.9283000000005</c:v>
                </c:pt>
                <c:pt idx="2197">
                  <c:v>63.66170000000056</c:v>
                </c:pt>
                <c:pt idx="2198">
                  <c:v>57.70360000000073</c:v>
                </c:pt>
                <c:pt idx="2199">
                  <c:v>54.16649999999936</c:v>
                </c:pt>
                <c:pt idx="2200">
                  <c:v>59.78319999999985</c:v>
                </c:pt>
                <c:pt idx="2201">
                  <c:v>54.14640000000054</c:v>
                </c:pt>
                <c:pt idx="2202">
                  <c:v>61.28170000000046</c:v>
                </c:pt>
                <c:pt idx="2203">
                  <c:v>59.52649999999994</c:v>
                </c:pt>
                <c:pt idx="2204">
                  <c:v>59.08200000000033</c:v>
                </c:pt>
                <c:pt idx="2205">
                  <c:v>57.56460000000061</c:v>
                </c:pt>
                <c:pt idx="2206">
                  <c:v>59.00470000000041</c:v>
                </c:pt>
                <c:pt idx="2207">
                  <c:v>57.23059999999986</c:v>
                </c:pt>
                <c:pt idx="2208">
                  <c:v>59.32630000000063</c:v>
                </c:pt>
                <c:pt idx="2209">
                  <c:v>63.98159999999916</c:v>
                </c:pt>
                <c:pt idx="2210">
                  <c:v>59.73360000000048</c:v>
                </c:pt>
                <c:pt idx="2211">
                  <c:v>64.2464</c:v>
                </c:pt>
                <c:pt idx="2212">
                  <c:v>63.90900000000056</c:v>
                </c:pt>
                <c:pt idx="2213">
                  <c:v>64.9380000000001</c:v>
                </c:pt>
                <c:pt idx="2214">
                  <c:v>65.78200000000015</c:v>
                </c:pt>
                <c:pt idx="2215">
                  <c:v>65.52869999999984</c:v>
                </c:pt>
                <c:pt idx="2216">
                  <c:v>63.3050000000003</c:v>
                </c:pt>
                <c:pt idx="2217">
                  <c:v>64.39369999999962</c:v>
                </c:pt>
                <c:pt idx="2218">
                  <c:v>64.63240000000042</c:v>
                </c:pt>
                <c:pt idx="2219">
                  <c:v>73.4350000000004</c:v>
                </c:pt>
                <c:pt idx="2220">
                  <c:v>61.35629999999946</c:v>
                </c:pt>
                <c:pt idx="2221">
                  <c:v>62.89469999999983</c:v>
                </c:pt>
                <c:pt idx="2222">
                  <c:v>70.32740000000013</c:v>
                </c:pt>
                <c:pt idx="2223">
                  <c:v>62.48930000000018</c:v>
                </c:pt>
                <c:pt idx="2224">
                  <c:v>60.55060000000049</c:v>
                </c:pt>
                <c:pt idx="2225">
                  <c:v>67.31530000000021</c:v>
                </c:pt>
                <c:pt idx="2226">
                  <c:v>62.05079999999998</c:v>
                </c:pt>
                <c:pt idx="2227">
                  <c:v>61.1932999999999</c:v>
                </c:pt>
                <c:pt idx="2228">
                  <c:v>68.64260000000013</c:v>
                </c:pt>
                <c:pt idx="2229">
                  <c:v>67.56990000000041</c:v>
                </c:pt>
                <c:pt idx="2230">
                  <c:v>65.13299999999981</c:v>
                </c:pt>
                <c:pt idx="2231">
                  <c:v>62.21579999999994</c:v>
                </c:pt>
                <c:pt idx="2232">
                  <c:v>62.32359999999971</c:v>
                </c:pt>
                <c:pt idx="2233">
                  <c:v>61.89499999999953</c:v>
                </c:pt>
                <c:pt idx="2234">
                  <c:v>68.20470000000023</c:v>
                </c:pt>
                <c:pt idx="2235">
                  <c:v>74.38140000000021</c:v>
                </c:pt>
                <c:pt idx="2236">
                  <c:v>63.13479999999981</c:v>
                </c:pt>
                <c:pt idx="2237">
                  <c:v>64.07300000000032</c:v>
                </c:pt>
                <c:pt idx="2238">
                  <c:v>65.04440000000067</c:v>
                </c:pt>
                <c:pt idx="2239">
                  <c:v>66.92600000000038</c:v>
                </c:pt>
                <c:pt idx="2240">
                  <c:v>66.83300000000054</c:v>
                </c:pt>
                <c:pt idx="2241">
                  <c:v>63.60350000000017</c:v>
                </c:pt>
                <c:pt idx="2242">
                  <c:v>62.22599999999965</c:v>
                </c:pt>
                <c:pt idx="2243">
                  <c:v>61.5</c:v>
                </c:pt>
                <c:pt idx="2244">
                  <c:v>51.53610000000026</c:v>
                </c:pt>
                <c:pt idx="2245">
                  <c:v>63.13600000000042</c:v>
                </c:pt>
                <c:pt idx="2246">
                  <c:v>54.44999999999982</c:v>
                </c:pt>
                <c:pt idx="2247">
                  <c:v>62.6923999999999</c:v>
                </c:pt>
                <c:pt idx="2248">
                  <c:v>62.6233999999995</c:v>
                </c:pt>
                <c:pt idx="2249">
                  <c:v>58.21270000000004</c:v>
                </c:pt>
                <c:pt idx="2250">
                  <c:v>61.05160000000069</c:v>
                </c:pt>
                <c:pt idx="2251">
                  <c:v>67.22839999999997</c:v>
                </c:pt>
                <c:pt idx="2252">
                  <c:v>63.35159999999996</c:v>
                </c:pt>
                <c:pt idx="2253">
                  <c:v>59.29600000000027</c:v>
                </c:pt>
                <c:pt idx="2254">
                  <c:v>69.66939999999977</c:v>
                </c:pt>
                <c:pt idx="2255">
                  <c:v>63.38599999999951</c:v>
                </c:pt>
                <c:pt idx="2256">
                  <c:v>71.47760000000016</c:v>
                </c:pt>
                <c:pt idx="2257">
                  <c:v>63.30760000000009</c:v>
                </c:pt>
                <c:pt idx="2258">
                  <c:v>63.22609999999986</c:v>
                </c:pt>
                <c:pt idx="2259">
                  <c:v>76.60339999999996</c:v>
                </c:pt>
                <c:pt idx="2260">
                  <c:v>79.23299999999926</c:v>
                </c:pt>
                <c:pt idx="2261">
                  <c:v>71.21069999999963</c:v>
                </c:pt>
                <c:pt idx="2262">
                  <c:v>73.99359999999978</c:v>
                </c:pt>
                <c:pt idx="2263">
                  <c:v>75.12049999999999</c:v>
                </c:pt>
                <c:pt idx="2264">
                  <c:v>72.8737000000001</c:v>
                </c:pt>
                <c:pt idx="2265">
                  <c:v>67.55340000000069</c:v>
                </c:pt>
                <c:pt idx="2266">
                  <c:v>74.0615000000007</c:v>
                </c:pt>
                <c:pt idx="2267">
                  <c:v>72.48840000000018</c:v>
                </c:pt>
                <c:pt idx="2268">
                  <c:v>72.32600000000002</c:v>
                </c:pt>
                <c:pt idx="2269">
                  <c:v>67.89279999999962</c:v>
                </c:pt>
                <c:pt idx="2270">
                  <c:v>62.75500000000011</c:v>
                </c:pt>
                <c:pt idx="2271">
                  <c:v>67.04690000000027</c:v>
                </c:pt>
                <c:pt idx="2272">
                  <c:v>67.12199999999938</c:v>
                </c:pt>
                <c:pt idx="2273">
                  <c:v>76.58899999999994</c:v>
                </c:pt>
                <c:pt idx="2274">
                  <c:v>73.79700000000048</c:v>
                </c:pt>
                <c:pt idx="2275">
                  <c:v>74.57549999999992</c:v>
                </c:pt>
                <c:pt idx="2276">
                  <c:v>68.17659999999978</c:v>
                </c:pt>
                <c:pt idx="2277">
                  <c:v>72.57709999999951</c:v>
                </c:pt>
                <c:pt idx="2278">
                  <c:v>73.04899999999997</c:v>
                </c:pt>
                <c:pt idx="2279">
                  <c:v>64.08669999999983</c:v>
                </c:pt>
                <c:pt idx="2280">
                  <c:v>57.54449999999997</c:v>
                </c:pt>
                <c:pt idx="2281">
                  <c:v>64.71100000000024</c:v>
                </c:pt>
                <c:pt idx="2282">
                  <c:v>62.42199999999957</c:v>
                </c:pt>
                <c:pt idx="2283">
                  <c:v>73.52060000000074</c:v>
                </c:pt>
                <c:pt idx="2284">
                  <c:v>68.41010000000005</c:v>
                </c:pt>
                <c:pt idx="2285">
                  <c:v>68.5036</c:v>
                </c:pt>
                <c:pt idx="2286">
                  <c:v>63.3074000000006</c:v>
                </c:pt>
                <c:pt idx="2287">
                  <c:v>62.23480000000018</c:v>
                </c:pt>
                <c:pt idx="2288">
                  <c:v>68.35009999999965</c:v>
                </c:pt>
                <c:pt idx="2289">
                  <c:v>62.4331000000002</c:v>
                </c:pt>
                <c:pt idx="2290">
                  <c:v>58.1279999999997</c:v>
                </c:pt>
                <c:pt idx="2291">
                  <c:v>52.72699999999986</c:v>
                </c:pt>
                <c:pt idx="2292">
                  <c:v>56.96740000000045</c:v>
                </c:pt>
                <c:pt idx="2293">
                  <c:v>59.0028999999995</c:v>
                </c:pt>
                <c:pt idx="2294">
                  <c:v>62.50590000000011</c:v>
                </c:pt>
                <c:pt idx="2295">
                  <c:v>60.9359999999997</c:v>
                </c:pt>
                <c:pt idx="2296">
                  <c:v>59.03899999999975</c:v>
                </c:pt>
                <c:pt idx="2297">
                  <c:v>66.11560000000008</c:v>
                </c:pt>
                <c:pt idx="2298">
                  <c:v>65.16010000000005</c:v>
                </c:pt>
                <c:pt idx="2299">
                  <c:v>71.09550000000035</c:v>
                </c:pt>
                <c:pt idx="2300">
                  <c:v>66.42470000000048</c:v>
                </c:pt>
                <c:pt idx="2301">
                  <c:v>73.95800000000054</c:v>
                </c:pt>
                <c:pt idx="2302">
                  <c:v>75.32549999999992</c:v>
                </c:pt>
                <c:pt idx="2303">
                  <c:v>75.34140000000024</c:v>
                </c:pt>
                <c:pt idx="2304">
                  <c:v>78.30470000000059</c:v>
                </c:pt>
                <c:pt idx="2305">
                  <c:v>73.05540000000019</c:v>
                </c:pt>
                <c:pt idx="2306">
                  <c:v>66.99439999999958</c:v>
                </c:pt>
                <c:pt idx="2307">
                  <c:v>70.90620000000035</c:v>
                </c:pt>
                <c:pt idx="2308">
                  <c:v>69.6882999999998</c:v>
                </c:pt>
                <c:pt idx="2309">
                  <c:v>75.45840000000044</c:v>
                </c:pt>
                <c:pt idx="2310">
                  <c:v>70.92860000000018</c:v>
                </c:pt>
                <c:pt idx="2311">
                  <c:v>63.9950000000008</c:v>
                </c:pt>
                <c:pt idx="2312">
                  <c:v>55.9346000000005</c:v>
                </c:pt>
                <c:pt idx="2313">
                  <c:v>66.42799999999988</c:v>
                </c:pt>
                <c:pt idx="2314">
                  <c:v>68.77669999999943</c:v>
                </c:pt>
                <c:pt idx="2315">
                  <c:v>70.60449999999946</c:v>
                </c:pt>
                <c:pt idx="2316">
                  <c:v>68.39899999999943</c:v>
                </c:pt>
                <c:pt idx="2317">
                  <c:v>60.41599999999926</c:v>
                </c:pt>
                <c:pt idx="2318">
                  <c:v>64.75680000000011</c:v>
                </c:pt>
                <c:pt idx="2319">
                  <c:v>70.28560000000015</c:v>
                </c:pt>
                <c:pt idx="2320">
                  <c:v>61.00560000000041</c:v>
                </c:pt>
                <c:pt idx="2321">
                  <c:v>62.6929</c:v>
                </c:pt>
                <c:pt idx="2322">
                  <c:v>65.26609999999982</c:v>
                </c:pt>
                <c:pt idx="2323">
                  <c:v>68.933</c:v>
                </c:pt>
                <c:pt idx="2324">
                  <c:v>71.77099999999973</c:v>
                </c:pt>
                <c:pt idx="2325">
                  <c:v>62.98939999999948</c:v>
                </c:pt>
                <c:pt idx="2326">
                  <c:v>65.90200000000004</c:v>
                </c:pt>
                <c:pt idx="2327">
                  <c:v>65.96829999999954</c:v>
                </c:pt>
                <c:pt idx="2328">
                  <c:v>65.83500000000004</c:v>
                </c:pt>
                <c:pt idx="2329">
                  <c:v>68.45530000000053</c:v>
                </c:pt>
                <c:pt idx="2330">
                  <c:v>69.0079999999998</c:v>
                </c:pt>
                <c:pt idx="2331">
                  <c:v>59.1163000000006</c:v>
                </c:pt>
                <c:pt idx="2332">
                  <c:v>63.51329999999962</c:v>
                </c:pt>
                <c:pt idx="2333">
                  <c:v>57.14760000000024</c:v>
                </c:pt>
                <c:pt idx="2334">
                  <c:v>73.39699999999993</c:v>
                </c:pt>
                <c:pt idx="2335">
                  <c:v>70.54799999999977</c:v>
                </c:pt>
                <c:pt idx="2336">
                  <c:v>62.35210000000006</c:v>
                </c:pt>
                <c:pt idx="2337">
                  <c:v>56.73139999999967</c:v>
                </c:pt>
                <c:pt idx="2338">
                  <c:v>61.1264000000001</c:v>
                </c:pt>
                <c:pt idx="2339">
                  <c:v>58.84299999999984</c:v>
                </c:pt>
                <c:pt idx="2340">
                  <c:v>68.26929999999993</c:v>
                </c:pt>
                <c:pt idx="2341">
                  <c:v>71.62440000000061</c:v>
                </c:pt>
                <c:pt idx="2342">
                  <c:v>63.91340000000037</c:v>
                </c:pt>
                <c:pt idx="2343">
                  <c:v>68.2449999999999</c:v>
                </c:pt>
                <c:pt idx="2344">
                  <c:v>68.48799999999937</c:v>
                </c:pt>
                <c:pt idx="2345">
                  <c:v>72.82600000000002</c:v>
                </c:pt>
                <c:pt idx="2346">
                  <c:v>66.3676000000005</c:v>
                </c:pt>
                <c:pt idx="2347">
                  <c:v>64.33989999999994</c:v>
                </c:pt>
                <c:pt idx="2348">
                  <c:v>67.60890000000018</c:v>
                </c:pt>
                <c:pt idx="2349">
                  <c:v>72.76470000000063</c:v>
                </c:pt>
                <c:pt idx="2350">
                  <c:v>71.66830000000027</c:v>
                </c:pt>
                <c:pt idx="2351">
                  <c:v>75.70629999999982</c:v>
                </c:pt>
                <c:pt idx="2352">
                  <c:v>63.38529999999992</c:v>
                </c:pt>
                <c:pt idx="2353">
                  <c:v>70.08789999999953</c:v>
                </c:pt>
                <c:pt idx="2354">
                  <c:v>69.78809999999975</c:v>
                </c:pt>
                <c:pt idx="2355">
                  <c:v>72.54159999999956</c:v>
                </c:pt>
                <c:pt idx="2356">
                  <c:v>73.80549999999948</c:v>
                </c:pt>
                <c:pt idx="2357">
                  <c:v>80.73549999999977</c:v>
                </c:pt>
                <c:pt idx="2358">
                  <c:v>72.0648999999994</c:v>
                </c:pt>
                <c:pt idx="2359">
                  <c:v>68.12599999999929</c:v>
                </c:pt>
                <c:pt idx="2360">
                  <c:v>68.8119999999999</c:v>
                </c:pt>
                <c:pt idx="2361">
                  <c:v>64.10969999999997</c:v>
                </c:pt>
                <c:pt idx="2362">
                  <c:v>60.04629999999997</c:v>
                </c:pt>
                <c:pt idx="2363">
                  <c:v>63.71919999999954</c:v>
                </c:pt>
                <c:pt idx="2364">
                  <c:v>61.05420000000049</c:v>
                </c:pt>
                <c:pt idx="2365">
                  <c:v>59.09250000000065</c:v>
                </c:pt>
                <c:pt idx="2366">
                  <c:v>68.44900000000052</c:v>
                </c:pt>
                <c:pt idx="2367">
                  <c:v>51.59799999999995</c:v>
                </c:pt>
                <c:pt idx="2368">
                  <c:v>69.70560000000023</c:v>
                </c:pt>
                <c:pt idx="2369">
                  <c:v>62.89040000000023</c:v>
                </c:pt>
                <c:pt idx="2370">
                  <c:v>61.72299999999995</c:v>
                </c:pt>
                <c:pt idx="2371">
                  <c:v>59.6929</c:v>
                </c:pt>
                <c:pt idx="2372">
                  <c:v>62.22649999999975</c:v>
                </c:pt>
                <c:pt idx="2373">
                  <c:v>67.14899999999943</c:v>
                </c:pt>
                <c:pt idx="2374">
                  <c:v>61.14789999999994</c:v>
                </c:pt>
                <c:pt idx="2375">
                  <c:v>65.1884</c:v>
                </c:pt>
                <c:pt idx="2376">
                  <c:v>63.63469999999961</c:v>
                </c:pt>
                <c:pt idx="2377">
                  <c:v>58.14170000000013</c:v>
                </c:pt>
                <c:pt idx="2378">
                  <c:v>61.15100000000075</c:v>
                </c:pt>
                <c:pt idx="2379">
                  <c:v>68.73149999999986</c:v>
                </c:pt>
                <c:pt idx="2380">
                  <c:v>58.66439999999966</c:v>
                </c:pt>
                <c:pt idx="2381">
                  <c:v>60.0600000000004</c:v>
                </c:pt>
                <c:pt idx="2382">
                  <c:v>69.81930000000011</c:v>
                </c:pt>
                <c:pt idx="2383">
                  <c:v>63.28319999999985</c:v>
                </c:pt>
                <c:pt idx="2384">
                  <c:v>67.09099999999943</c:v>
                </c:pt>
                <c:pt idx="2385">
                  <c:v>62.52300000000014</c:v>
                </c:pt>
                <c:pt idx="2386">
                  <c:v>58.02599999999983</c:v>
                </c:pt>
                <c:pt idx="2387">
                  <c:v>59.20030000000042</c:v>
                </c:pt>
                <c:pt idx="2388">
                  <c:v>56.4980000000005</c:v>
                </c:pt>
                <c:pt idx="2389">
                  <c:v>60.66730000000007</c:v>
                </c:pt>
                <c:pt idx="2390">
                  <c:v>63.97139999999945</c:v>
                </c:pt>
                <c:pt idx="2391">
                  <c:v>64.86280000000079</c:v>
                </c:pt>
                <c:pt idx="2392">
                  <c:v>63.23329999999987</c:v>
                </c:pt>
                <c:pt idx="2393">
                  <c:v>67.69530000000032</c:v>
                </c:pt>
                <c:pt idx="2394">
                  <c:v>67.19140000000061</c:v>
                </c:pt>
                <c:pt idx="2395">
                  <c:v>65.8735999999999</c:v>
                </c:pt>
                <c:pt idx="2396">
                  <c:v>66.35109999999986</c:v>
                </c:pt>
                <c:pt idx="2397">
                  <c:v>69.74129999999968</c:v>
                </c:pt>
                <c:pt idx="2398">
                  <c:v>67.57999999999993</c:v>
                </c:pt>
                <c:pt idx="2399">
                  <c:v>71.45999999999912</c:v>
                </c:pt>
                <c:pt idx="2400">
                  <c:v>73.33970000000045</c:v>
                </c:pt>
                <c:pt idx="2401">
                  <c:v>68.21389999999973</c:v>
                </c:pt>
                <c:pt idx="2402">
                  <c:v>77.11869999999998</c:v>
                </c:pt>
                <c:pt idx="2403">
                  <c:v>74.53900000000067</c:v>
                </c:pt>
                <c:pt idx="2404">
                  <c:v>78.19490000000041</c:v>
                </c:pt>
                <c:pt idx="2405">
                  <c:v>80.2456000000002</c:v>
                </c:pt>
                <c:pt idx="2406">
                  <c:v>74.29399999999986</c:v>
                </c:pt>
                <c:pt idx="2407">
                  <c:v>72.05150000000048</c:v>
                </c:pt>
                <c:pt idx="2408">
                  <c:v>76.63940000000002</c:v>
                </c:pt>
                <c:pt idx="2409">
                  <c:v>77.66800000000057</c:v>
                </c:pt>
                <c:pt idx="2410">
                  <c:v>75.95050000000083</c:v>
                </c:pt>
                <c:pt idx="2411">
                  <c:v>75.88339999999971</c:v>
                </c:pt>
                <c:pt idx="2412">
                  <c:v>77.65869999999995</c:v>
                </c:pt>
                <c:pt idx="2413">
                  <c:v>78.92500000000018</c:v>
                </c:pt>
                <c:pt idx="2414">
                  <c:v>73.50200000000041</c:v>
                </c:pt>
                <c:pt idx="2415">
                  <c:v>70.36670000000049</c:v>
                </c:pt>
                <c:pt idx="2416">
                  <c:v>75.6279999999997</c:v>
                </c:pt>
                <c:pt idx="2417">
                  <c:v>65.47649999999975</c:v>
                </c:pt>
                <c:pt idx="2418">
                  <c:v>67.23640000000068</c:v>
                </c:pt>
                <c:pt idx="2419">
                  <c:v>69.04669999999987</c:v>
                </c:pt>
                <c:pt idx="2420">
                  <c:v>66.80270000000019</c:v>
                </c:pt>
                <c:pt idx="2421">
                  <c:v>56.97199999999975</c:v>
                </c:pt>
                <c:pt idx="2422">
                  <c:v>68.13400000000001</c:v>
                </c:pt>
                <c:pt idx="2423">
                  <c:v>57.1262999999999</c:v>
                </c:pt>
                <c:pt idx="2424">
                  <c:v>60.40679999999974</c:v>
                </c:pt>
                <c:pt idx="2425">
                  <c:v>60.85630000000037</c:v>
                </c:pt>
                <c:pt idx="2426">
                  <c:v>58.19530000000031</c:v>
                </c:pt>
                <c:pt idx="2427">
                  <c:v>60.74069999999938</c:v>
                </c:pt>
                <c:pt idx="2428">
                  <c:v>60.73049999999967</c:v>
                </c:pt>
                <c:pt idx="2429">
                  <c:v>55.375</c:v>
                </c:pt>
                <c:pt idx="2430">
                  <c:v>54.97400000000016</c:v>
                </c:pt>
                <c:pt idx="2431">
                  <c:v>52.58000000000084</c:v>
                </c:pt>
                <c:pt idx="2432">
                  <c:v>61.00799999999981</c:v>
                </c:pt>
                <c:pt idx="2433">
                  <c:v>61.51549999999952</c:v>
                </c:pt>
                <c:pt idx="2434">
                  <c:v>72.66740000000027</c:v>
                </c:pt>
                <c:pt idx="2435">
                  <c:v>61.2543999999998</c:v>
                </c:pt>
                <c:pt idx="2436">
                  <c:v>61.96929999999974</c:v>
                </c:pt>
                <c:pt idx="2437">
                  <c:v>58.15230000000065</c:v>
                </c:pt>
                <c:pt idx="2438">
                  <c:v>68.5591000000004</c:v>
                </c:pt>
                <c:pt idx="2439">
                  <c:v>62.14800000000014</c:v>
                </c:pt>
                <c:pt idx="2440">
                  <c:v>67.63959999999951</c:v>
                </c:pt>
                <c:pt idx="2441">
                  <c:v>62.15200000000004</c:v>
                </c:pt>
                <c:pt idx="2442">
                  <c:v>68.46100000000024</c:v>
                </c:pt>
                <c:pt idx="2443">
                  <c:v>65.14849999999933</c:v>
                </c:pt>
                <c:pt idx="2444">
                  <c:v>64.5102999999999</c:v>
                </c:pt>
                <c:pt idx="2445">
                  <c:v>65.03760000000056</c:v>
                </c:pt>
                <c:pt idx="2446">
                  <c:v>60.72329999999965</c:v>
                </c:pt>
                <c:pt idx="2447">
                  <c:v>59.9363000000003</c:v>
                </c:pt>
                <c:pt idx="2448">
                  <c:v>65.5639999999994</c:v>
                </c:pt>
                <c:pt idx="2449">
                  <c:v>67.15329999999994</c:v>
                </c:pt>
                <c:pt idx="2450">
                  <c:v>67.2016999999996</c:v>
                </c:pt>
                <c:pt idx="2451">
                  <c:v>67.26599999999962</c:v>
                </c:pt>
                <c:pt idx="2452">
                  <c:v>62.1295999999993</c:v>
                </c:pt>
                <c:pt idx="2453">
                  <c:v>60.39660000000003</c:v>
                </c:pt>
                <c:pt idx="2454">
                  <c:v>69.25700000000051</c:v>
                </c:pt>
                <c:pt idx="2455">
                  <c:v>62.4961000000003</c:v>
                </c:pt>
                <c:pt idx="2456">
                  <c:v>64.6342999999997</c:v>
                </c:pt>
                <c:pt idx="2457">
                  <c:v>64.83399999999983</c:v>
                </c:pt>
                <c:pt idx="2458">
                  <c:v>61.65299999999934</c:v>
                </c:pt>
                <c:pt idx="2459">
                  <c:v>61.3074000000006</c:v>
                </c:pt>
                <c:pt idx="2460">
                  <c:v>63.6853999999994</c:v>
                </c:pt>
                <c:pt idx="2461">
                  <c:v>52.10300000000007</c:v>
                </c:pt>
                <c:pt idx="2462">
                  <c:v>60.83349999999973</c:v>
                </c:pt>
                <c:pt idx="2463">
                  <c:v>65.70550000000003</c:v>
                </c:pt>
                <c:pt idx="2464">
                  <c:v>61.79500000000007</c:v>
                </c:pt>
                <c:pt idx="2465">
                  <c:v>59.34799999999996</c:v>
                </c:pt>
                <c:pt idx="2466">
                  <c:v>61.9423999999999</c:v>
                </c:pt>
                <c:pt idx="2467">
                  <c:v>5037.0512</c:v>
                </c:pt>
                <c:pt idx="2468">
                  <c:v>57.32200000000012</c:v>
                </c:pt>
                <c:pt idx="2469">
                  <c:v>59.22999999999956</c:v>
                </c:pt>
                <c:pt idx="2470">
                  <c:v>59.1835000000001</c:v>
                </c:pt>
                <c:pt idx="2471">
                  <c:v>59.78399999999965</c:v>
                </c:pt>
                <c:pt idx="2472">
                  <c:v>65.33439999999973</c:v>
                </c:pt>
                <c:pt idx="2473">
                  <c:v>59.47229999999945</c:v>
                </c:pt>
                <c:pt idx="2474">
                  <c:v>56.82799999999952</c:v>
                </c:pt>
                <c:pt idx="2475">
                  <c:v>61.73750000000018</c:v>
                </c:pt>
                <c:pt idx="2476">
                  <c:v>64.4994999999999</c:v>
                </c:pt>
                <c:pt idx="2477">
                  <c:v>65.65880000000016</c:v>
                </c:pt>
                <c:pt idx="2478">
                  <c:v>66.5600000000004</c:v>
                </c:pt>
                <c:pt idx="2479">
                  <c:v>64.47549999999955</c:v>
                </c:pt>
                <c:pt idx="2480">
                  <c:v>55.98129999999946</c:v>
                </c:pt>
                <c:pt idx="2481">
                  <c:v>57.60339999999996</c:v>
                </c:pt>
                <c:pt idx="2482">
                  <c:v>60.88200000000052</c:v>
                </c:pt>
                <c:pt idx="2483">
                  <c:v>57.42529999999987</c:v>
                </c:pt>
                <c:pt idx="2484">
                  <c:v>64.73300000000017</c:v>
                </c:pt>
                <c:pt idx="2485">
                  <c:v>63.14989999999943</c:v>
                </c:pt>
                <c:pt idx="2486">
                  <c:v>56.71429999999964</c:v>
                </c:pt>
                <c:pt idx="2487">
                  <c:v>64.60359999999946</c:v>
                </c:pt>
                <c:pt idx="2488">
                  <c:v>57.88940000000002</c:v>
                </c:pt>
                <c:pt idx="2489">
                  <c:v>52.0533000000005</c:v>
                </c:pt>
                <c:pt idx="2490">
                  <c:v>61.11569999999938</c:v>
                </c:pt>
                <c:pt idx="2491">
                  <c:v>61.13230000000021</c:v>
                </c:pt>
                <c:pt idx="2492">
                  <c:v>61.16749999999956</c:v>
                </c:pt>
                <c:pt idx="2493">
                  <c:v>55.52829999999994</c:v>
                </c:pt>
                <c:pt idx="2494">
                  <c:v>62.40579999999954</c:v>
                </c:pt>
                <c:pt idx="2495">
                  <c:v>60.7552999999998</c:v>
                </c:pt>
                <c:pt idx="2496">
                  <c:v>63.01369999999952</c:v>
                </c:pt>
                <c:pt idx="2497">
                  <c:v>63.28240000000005</c:v>
                </c:pt>
                <c:pt idx="2498">
                  <c:v>63.98060000000078</c:v>
                </c:pt>
                <c:pt idx="2499">
                  <c:v>55.38730000000032</c:v>
                </c:pt>
                <c:pt idx="2500">
                  <c:v>60.15099999999984</c:v>
                </c:pt>
                <c:pt idx="2501">
                  <c:v>64.21900000000005</c:v>
                </c:pt>
                <c:pt idx="2502">
                  <c:v>59.26299999999991</c:v>
                </c:pt>
                <c:pt idx="2503">
                  <c:v>62.7583999999997</c:v>
                </c:pt>
                <c:pt idx="2504">
                  <c:v>63.6289999999999</c:v>
                </c:pt>
                <c:pt idx="2505">
                  <c:v>61.75</c:v>
                </c:pt>
                <c:pt idx="2506">
                  <c:v>64.29240000000027</c:v>
                </c:pt>
                <c:pt idx="2507">
                  <c:v>57.60639999999967</c:v>
                </c:pt>
                <c:pt idx="2508">
                  <c:v>54.14130000000023</c:v>
                </c:pt>
                <c:pt idx="2509">
                  <c:v>54.2460000000001</c:v>
                </c:pt>
                <c:pt idx="2510">
                  <c:v>55.74199999999928</c:v>
                </c:pt>
                <c:pt idx="2511">
                  <c:v>61.78899999999975</c:v>
                </c:pt>
                <c:pt idx="2512">
                  <c:v>57.1271999999999</c:v>
                </c:pt>
                <c:pt idx="2513">
                  <c:v>52.07809999999972</c:v>
                </c:pt>
                <c:pt idx="2514">
                  <c:v>60.13070000000062</c:v>
                </c:pt>
                <c:pt idx="2515">
                  <c:v>59.7479999999996</c:v>
                </c:pt>
                <c:pt idx="2516">
                  <c:v>61.47029999999995</c:v>
                </c:pt>
                <c:pt idx="2517">
                  <c:v>60.37650000000031</c:v>
                </c:pt>
                <c:pt idx="2518">
                  <c:v>64.66440000000057</c:v>
                </c:pt>
                <c:pt idx="2519">
                  <c:v>66.13400000000001</c:v>
                </c:pt>
                <c:pt idx="2520">
                  <c:v>68.03759999999965</c:v>
                </c:pt>
                <c:pt idx="2521">
                  <c:v>65.6947999999993</c:v>
                </c:pt>
                <c:pt idx="2522">
                  <c:v>77.48850000000038</c:v>
                </c:pt>
                <c:pt idx="2523">
                  <c:v>73.2515999999996</c:v>
                </c:pt>
                <c:pt idx="2524">
                  <c:v>66.6845000000003</c:v>
                </c:pt>
                <c:pt idx="2525">
                  <c:v>69.77700000000004</c:v>
                </c:pt>
                <c:pt idx="2526">
                  <c:v>68.1246000000001</c:v>
                </c:pt>
                <c:pt idx="2527">
                  <c:v>71.48149999999986</c:v>
                </c:pt>
                <c:pt idx="2528">
                  <c:v>63.31099999999969</c:v>
                </c:pt>
                <c:pt idx="2529">
                  <c:v>63.5596999999998</c:v>
                </c:pt>
                <c:pt idx="2530">
                  <c:v>64.09550000000035</c:v>
                </c:pt>
                <c:pt idx="2531">
                  <c:v>72.04000000000087</c:v>
                </c:pt>
                <c:pt idx="2532">
                  <c:v>65.85339999999997</c:v>
                </c:pt>
                <c:pt idx="2533">
                  <c:v>57.35030000000006</c:v>
                </c:pt>
                <c:pt idx="2534">
                  <c:v>56.30320000000029</c:v>
                </c:pt>
                <c:pt idx="2535">
                  <c:v>59.80640000000039</c:v>
                </c:pt>
                <c:pt idx="2536">
                  <c:v>63.59130000000004</c:v>
                </c:pt>
                <c:pt idx="2537">
                  <c:v>54.27300000000014</c:v>
                </c:pt>
                <c:pt idx="2538">
                  <c:v>52.47220000000016</c:v>
                </c:pt>
                <c:pt idx="2539">
                  <c:v>55.59330000000045</c:v>
                </c:pt>
                <c:pt idx="2540">
                  <c:v>58.09709999999995</c:v>
                </c:pt>
                <c:pt idx="2541">
                  <c:v>58.3744999999999</c:v>
                </c:pt>
                <c:pt idx="2542">
                  <c:v>60.72329999999965</c:v>
                </c:pt>
                <c:pt idx="2543">
                  <c:v>59.82200000000012</c:v>
                </c:pt>
                <c:pt idx="2544">
                  <c:v>50.65669999999955</c:v>
                </c:pt>
                <c:pt idx="2545">
                  <c:v>57.3121000000001</c:v>
                </c:pt>
                <c:pt idx="2546">
                  <c:v>59.58149999999932</c:v>
                </c:pt>
                <c:pt idx="2547">
                  <c:v>61.9983000000002</c:v>
                </c:pt>
                <c:pt idx="2548">
                  <c:v>61.73250000000007</c:v>
                </c:pt>
                <c:pt idx="2549">
                  <c:v>61.33100000000013</c:v>
                </c:pt>
                <c:pt idx="2550">
                  <c:v>56.30460000000039</c:v>
                </c:pt>
                <c:pt idx="2551">
                  <c:v>64.3726000000006</c:v>
                </c:pt>
                <c:pt idx="2552">
                  <c:v>61.02559999999994</c:v>
                </c:pt>
                <c:pt idx="2553">
                  <c:v>70.50640000000021</c:v>
                </c:pt>
                <c:pt idx="2554">
                  <c:v>68.13740000000053</c:v>
                </c:pt>
                <c:pt idx="2555">
                  <c:v>64.4995000000008</c:v>
                </c:pt>
                <c:pt idx="2556">
                  <c:v>61.91400000000067</c:v>
                </c:pt>
                <c:pt idx="2557">
                  <c:v>60.75979999999981</c:v>
                </c:pt>
                <c:pt idx="2558">
                  <c:v>60.97340000000077</c:v>
                </c:pt>
                <c:pt idx="2559">
                  <c:v>81.20800000000054</c:v>
                </c:pt>
                <c:pt idx="2560">
                  <c:v>64.42250000000058</c:v>
                </c:pt>
                <c:pt idx="2561">
                  <c:v>70.95700000000033</c:v>
                </c:pt>
                <c:pt idx="2562">
                  <c:v>68.8090000000002</c:v>
                </c:pt>
                <c:pt idx="2563">
                  <c:v>73.04039999999986</c:v>
                </c:pt>
                <c:pt idx="2564">
                  <c:v>70.50430000000051</c:v>
                </c:pt>
                <c:pt idx="2565">
                  <c:v>69.42829999999958</c:v>
                </c:pt>
                <c:pt idx="2566">
                  <c:v>71.47099999999954</c:v>
                </c:pt>
                <c:pt idx="2567">
                  <c:v>69.65750000000025</c:v>
                </c:pt>
                <c:pt idx="2568">
                  <c:v>76.65090000000055</c:v>
                </c:pt>
                <c:pt idx="2569">
                  <c:v>75.54440000000067</c:v>
                </c:pt>
                <c:pt idx="2570">
                  <c:v>67.61560000000008</c:v>
                </c:pt>
                <c:pt idx="2571">
                  <c:v>68.65400000000045</c:v>
                </c:pt>
                <c:pt idx="2572">
                  <c:v>72.07259999999951</c:v>
                </c:pt>
                <c:pt idx="2573">
                  <c:v>70.18549999999959</c:v>
                </c:pt>
                <c:pt idx="2574">
                  <c:v>66.69560000000001</c:v>
                </c:pt>
                <c:pt idx="2575">
                  <c:v>76.22270000000026</c:v>
                </c:pt>
                <c:pt idx="2576">
                  <c:v>71.0630000000001</c:v>
                </c:pt>
                <c:pt idx="2577">
                  <c:v>66.12339999999949</c:v>
                </c:pt>
                <c:pt idx="2578">
                  <c:v>66.58860000000004</c:v>
                </c:pt>
                <c:pt idx="2579">
                  <c:v>64.68000000000029</c:v>
                </c:pt>
                <c:pt idx="2580">
                  <c:v>65.10599999999977</c:v>
                </c:pt>
                <c:pt idx="2581">
                  <c:v>62.00360000000001</c:v>
                </c:pt>
                <c:pt idx="2582">
                  <c:v>65.15530000000035</c:v>
                </c:pt>
                <c:pt idx="2583">
                  <c:v>70.98599999999987</c:v>
                </c:pt>
                <c:pt idx="2584">
                  <c:v>65.9930000000004</c:v>
                </c:pt>
                <c:pt idx="2585">
                  <c:v>71.44840000000021</c:v>
                </c:pt>
                <c:pt idx="2586">
                  <c:v>63.77980000000025</c:v>
                </c:pt>
                <c:pt idx="2587">
                  <c:v>67.69679999999971</c:v>
                </c:pt>
                <c:pt idx="2588">
                  <c:v>65.3735999999999</c:v>
                </c:pt>
                <c:pt idx="2589">
                  <c:v>67.39130000000023</c:v>
                </c:pt>
                <c:pt idx="2590">
                  <c:v>54.02640000000065</c:v>
                </c:pt>
                <c:pt idx="2591">
                  <c:v>59.7525999999998</c:v>
                </c:pt>
                <c:pt idx="2592">
                  <c:v>66.05059999999957</c:v>
                </c:pt>
                <c:pt idx="2593">
                  <c:v>64.50370000000021</c:v>
                </c:pt>
                <c:pt idx="2594">
                  <c:v>59.33740000000034</c:v>
                </c:pt>
                <c:pt idx="2595">
                  <c:v>58.6822000000002</c:v>
                </c:pt>
                <c:pt idx="2596">
                  <c:v>61.47870000000057</c:v>
                </c:pt>
                <c:pt idx="2597">
                  <c:v>57.47440000000006</c:v>
                </c:pt>
                <c:pt idx="2598">
                  <c:v>67.53039999999964</c:v>
                </c:pt>
                <c:pt idx="2599">
                  <c:v>60.1307999999999</c:v>
                </c:pt>
                <c:pt idx="2600">
                  <c:v>56.7487000000001</c:v>
                </c:pt>
                <c:pt idx="2601">
                  <c:v>64.61149999999997</c:v>
                </c:pt>
                <c:pt idx="2602">
                  <c:v>62.90329999999994</c:v>
                </c:pt>
                <c:pt idx="2603">
                  <c:v>66.2491</c:v>
                </c:pt>
                <c:pt idx="2604">
                  <c:v>60.89140000000043</c:v>
                </c:pt>
                <c:pt idx="2605">
                  <c:v>64.51999999999952</c:v>
                </c:pt>
                <c:pt idx="2606">
                  <c:v>55.6916999999994</c:v>
                </c:pt>
                <c:pt idx="2607">
                  <c:v>59.26839999999992</c:v>
                </c:pt>
                <c:pt idx="2608">
                  <c:v>62.03219999999964</c:v>
                </c:pt>
                <c:pt idx="2609">
                  <c:v>62.52959999999984</c:v>
                </c:pt>
                <c:pt idx="2610">
                  <c:v>63.66399999999975</c:v>
                </c:pt>
                <c:pt idx="2611">
                  <c:v>56.29960000000028</c:v>
                </c:pt>
                <c:pt idx="2612">
                  <c:v>61.10530000000017</c:v>
                </c:pt>
                <c:pt idx="2613">
                  <c:v>59.59659999999985</c:v>
                </c:pt>
                <c:pt idx="2614">
                  <c:v>60.08399999999983</c:v>
                </c:pt>
                <c:pt idx="2615">
                  <c:v>59.60940000000028</c:v>
                </c:pt>
                <c:pt idx="2616">
                  <c:v>55.3100000000004</c:v>
                </c:pt>
                <c:pt idx="2617">
                  <c:v>56.42360000000008</c:v>
                </c:pt>
                <c:pt idx="2618">
                  <c:v>50.30029999999988</c:v>
                </c:pt>
                <c:pt idx="2619">
                  <c:v>51.22649999999975</c:v>
                </c:pt>
                <c:pt idx="2620">
                  <c:v>57.84159999999974</c:v>
                </c:pt>
                <c:pt idx="2621">
                  <c:v>58.31700000000001</c:v>
                </c:pt>
                <c:pt idx="2622">
                  <c:v>59.76650000000063</c:v>
                </c:pt>
                <c:pt idx="2623">
                  <c:v>53.1880000000001</c:v>
                </c:pt>
                <c:pt idx="2624">
                  <c:v>55.07600000000002</c:v>
                </c:pt>
                <c:pt idx="2625">
                  <c:v>54.09830000000056</c:v>
                </c:pt>
                <c:pt idx="2626">
                  <c:v>59.69090000000051</c:v>
                </c:pt>
                <c:pt idx="2627">
                  <c:v>64.8140000000003</c:v>
                </c:pt>
                <c:pt idx="2628">
                  <c:v>58.88799999999992</c:v>
                </c:pt>
                <c:pt idx="2629">
                  <c:v>56.88699999999972</c:v>
                </c:pt>
                <c:pt idx="2630">
                  <c:v>65.75830000000042</c:v>
                </c:pt>
                <c:pt idx="2631">
                  <c:v>70.97199999999975</c:v>
                </c:pt>
                <c:pt idx="2632">
                  <c:v>71.03570000000036</c:v>
                </c:pt>
                <c:pt idx="2633">
                  <c:v>75.46360000000004</c:v>
                </c:pt>
                <c:pt idx="2634">
                  <c:v>66.8193999999994</c:v>
                </c:pt>
                <c:pt idx="2635">
                  <c:v>68.28470000000015</c:v>
                </c:pt>
                <c:pt idx="2636">
                  <c:v>67.88430000000062</c:v>
                </c:pt>
                <c:pt idx="2637">
                  <c:v>68.7645999999995</c:v>
                </c:pt>
                <c:pt idx="2638">
                  <c:v>56.34180000000015</c:v>
                </c:pt>
                <c:pt idx="2639">
                  <c:v>63.29349999999976</c:v>
                </c:pt>
                <c:pt idx="2640">
                  <c:v>64.3186999999998</c:v>
                </c:pt>
                <c:pt idx="2641">
                  <c:v>65.02300000000014</c:v>
                </c:pt>
                <c:pt idx="2642">
                  <c:v>67.46270000000004</c:v>
                </c:pt>
                <c:pt idx="2643">
                  <c:v>69.76800000000003</c:v>
                </c:pt>
                <c:pt idx="2644">
                  <c:v>69.36970000000019</c:v>
                </c:pt>
                <c:pt idx="2645">
                  <c:v>65.77199999999993</c:v>
                </c:pt>
                <c:pt idx="2646">
                  <c:v>66.5176999999994</c:v>
                </c:pt>
                <c:pt idx="2647">
                  <c:v>67.54930000000058</c:v>
                </c:pt>
                <c:pt idx="2648">
                  <c:v>69.51460000000042</c:v>
                </c:pt>
                <c:pt idx="2649">
                  <c:v>67.32040000000052</c:v>
                </c:pt>
                <c:pt idx="2650">
                  <c:v>63.80099999999948</c:v>
                </c:pt>
                <c:pt idx="2651">
                  <c:v>68.03899999999975</c:v>
                </c:pt>
                <c:pt idx="2652">
                  <c:v>64.45100000000002</c:v>
                </c:pt>
                <c:pt idx="2653">
                  <c:v>64.79359999999996</c:v>
                </c:pt>
                <c:pt idx="2654">
                  <c:v>77.00680000000011</c:v>
                </c:pt>
                <c:pt idx="2655">
                  <c:v>68.3175999999994</c:v>
                </c:pt>
                <c:pt idx="2656">
                  <c:v>63.37100000000009</c:v>
                </c:pt>
                <c:pt idx="2657">
                  <c:v>68.53099999999994</c:v>
                </c:pt>
                <c:pt idx="2658">
                  <c:v>69.88950000000023</c:v>
                </c:pt>
                <c:pt idx="2659">
                  <c:v>65.6840000000002</c:v>
                </c:pt>
                <c:pt idx="2660">
                  <c:v>64.1929999999993</c:v>
                </c:pt>
                <c:pt idx="2661">
                  <c:v>66.15530000000035</c:v>
                </c:pt>
                <c:pt idx="2662">
                  <c:v>63.21250000000054</c:v>
                </c:pt>
                <c:pt idx="2663">
                  <c:v>70.04399999999986</c:v>
                </c:pt>
                <c:pt idx="2664">
                  <c:v>67.73459999999977</c:v>
                </c:pt>
                <c:pt idx="2665">
                  <c:v>63.70719999999982</c:v>
                </c:pt>
                <c:pt idx="2666">
                  <c:v>73.99349999999958</c:v>
                </c:pt>
                <c:pt idx="2667">
                  <c:v>67.20449999999982</c:v>
                </c:pt>
                <c:pt idx="2668">
                  <c:v>61.7475999999997</c:v>
                </c:pt>
                <c:pt idx="2669">
                  <c:v>65.35840000000007</c:v>
                </c:pt>
                <c:pt idx="2670">
                  <c:v>64.8123999999998</c:v>
                </c:pt>
                <c:pt idx="2671">
                  <c:v>66.70599999999922</c:v>
                </c:pt>
                <c:pt idx="2672">
                  <c:v>78.25</c:v>
                </c:pt>
                <c:pt idx="2673">
                  <c:v>64.68329999999968</c:v>
                </c:pt>
                <c:pt idx="2674">
                  <c:v>64.16699999999946</c:v>
                </c:pt>
                <c:pt idx="2675">
                  <c:v>64.18990000000031</c:v>
                </c:pt>
                <c:pt idx="2676">
                  <c:v>57.69920000000002</c:v>
                </c:pt>
                <c:pt idx="2677">
                  <c:v>68.45250000000033</c:v>
                </c:pt>
                <c:pt idx="2678">
                  <c:v>62.78300000000036</c:v>
                </c:pt>
                <c:pt idx="2679">
                  <c:v>61.75430000000051</c:v>
                </c:pt>
                <c:pt idx="2680">
                  <c:v>67.09809999999924</c:v>
                </c:pt>
                <c:pt idx="2681">
                  <c:v>71.91209999999955</c:v>
                </c:pt>
                <c:pt idx="2682">
                  <c:v>71.33370000000014</c:v>
                </c:pt>
                <c:pt idx="2683">
                  <c:v>61.8783999999996</c:v>
                </c:pt>
                <c:pt idx="2684">
                  <c:v>57.74200000000019</c:v>
                </c:pt>
                <c:pt idx="2685">
                  <c:v>59.95899999999983</c:v>
                </c:pt>
                <c:pt idx="2686">
                  <c:v>62.41269999999986</c:v>
                </c:pt>
                <c:pt idx="2687">
                  <c:v>68.13559999999961</c:v>
                </c:pt>
                <c:pt idx="2688">
                  <c:v>71.6904999999997</c:v>
                </c:pt>
                <c:pt idx="2689">
                  <c:v>66.9333000000006</c:v>
                </c:pt>
                <c:pt idx="2690">
                  <c:v>66.53130000000055</c:v>
                </c:pt>
                <c:pt idx="2691">
                  <c:v>68.91769999999996</c:v>
                </c:pt>
                <c:pt idx="2692">
                  <c:v>66.38400000000001</c:v>
                </c:pt>
                <c:pt idx="2693">
                  <c:v>64.79439999999976</c:v>
                </c:pt>
                <c:pt idx="2694">
                  <c:v>65.01460000000042</c:v>
                </c:pt>
                <c:pt idx="2695">
                  <c:v>59.95100000000002</c:v>
                </c:pt>
                <c:pt idx="2696">
                  <c:v>67.54349999999976</c:v>
                </c:pt>
                <c:pt idx="2697">
                  <c:v>70.66200000000026</c:v>
                </c:pt>
                <c:pt idx="2698">
                  <c:v>70.3110000000006</c:v>
                </c:pt>
                <c:pt idx="2699">
                  <c:v>63.91100000000006</c:v>
                </c:pt>
                <c:pt idx="2700">
                  <c:v>69.4350000000004</c:v>
                </c:pt>
                <c:pt idx="2701">
                  <c:v>66.80199999999967</c:v>
                </c:pt>
                <c:pt idx="2702">
                  <c:v>63.41259999999966</c:v>
                </c:pt>
                <c:pt idx="2703">
                  <c:v>56.31009999999969</c:v>
                </c:pt>
                <c:pt idx="2704">
                  <c:v>72.72319999999945</c:v>
                </c:pt>
                <c:pt idx="2705">
                  <c:v>63.45200000000023</c:v>
                </c:pt>
                <c:pt idx="2706">
                  <c:v>62.01270000000022</c:v>
                </c:pt>
                <c:pt idx="2707">
                  <c:v>62.30079999999998</c:v>
                </c:pt>
                <c:pt idx="2708">
                  <c:v>65.0644999999995</c:v>
                </c:pt>
                <c:pt idx="2709">
                  <c:v>64.66139999999995</c:v>
                </c:pt>
                <c:pt idx="2710">
                  <c:v>72.55169999999998</c:v>
                </c:pt>
                <c:pt idx="2711">
                  <c:v>65.25370000000021</c:v>
                </c:pt>
                <c:pt idx="2712">
                  <c:v>72.29500000000007</c:v>
                </c:pt>
                <c:pt idx="2713">
                  <c:v>69.00290000000041</c:v>
                </c:pt>
                <c:pt idx="2714">
                  <c:v>64.07750000000033</c:v>
                </c:pt>
                <c:pt idx="2715">
                  <c:v>75.14339999999993</c:v>
                </c:pt>
                <c:pt idx="2716">
                  <c:v>66.20499999999992</c:v>
                </c:pt>
                <c:pt idx="2717">
                  <c:v>62.98239999999987</c:v>
                </c:pt>
                <c:pt idx="2718">
                  <c:v>63.66699999999946</c:v>
                </c:pt>
                <c:pt idx="2719">
                  <c:v>65.8739999999998</c:v>
                </c:pt>
                <c:pt idx="2720">
                  <c:v>57.79160000000047</c:v>
                </c:pt>
                <c:pt idx="2721">
                  <c:v>64.83870000000024</c:v>
                </c:pt>
                <c:pt idx="2722">
                  <c:v>61.87440000000061</c:v>
                </c:pt>
                <c:pt idx="2723">
                  <c:v>62.07650000000012</c:v>
                </c:pt>
                <c:pt idx="2724">
                  <c:v>67.45600000000013</c:v>
                </c:pt>
                <c:pt idx="2725">
                  <c:v>65.44940000000042</c:v>
                </c:pt>
                <c:pt idx="2726">
                  <c:v>61.21100000000024</c:v>
                </c:pt>
                <c:pt idx="2727">
                  <c:v>62.94400000000041</c:v>
                </c:pt>
                <c:pt idx="2728">
                  <c:v>62.0590000000002</c:v>
                </c:pt>
                <c:pt idx="2729">
                  <c:v>59.01320000000032</c:v>
                </c:pt>
                <c:pt idx="2730">
                  <c:v>65.54490000000077</c:v>
                </c:pt>
                <c:pt idx="2731">
                  <c:v>71.42529999999987</c:v>
                </c:pt>
                <c:pt idx="2732">
                  <c:v>60.57260000000042</c:v>
                </c:pt>
                <c:pt idx="2733">
                  <c:v>57.45100000000002</c:v>
                </c:pt>
                <c:pt idx="2734">
                  <c:v>63.39530000000013</c:v>
                </c:pt>
                <c:pt idx="2735">
                  <c:v>55.70730000000003</c:v>
                </c:pt>
                <c:pt idx="2736">
                  <c:v>62.00540000000001</c:v>
                </c:pt>
                <c:pt idx="2737">
                  <c:v>57.52790000000004</c:v>
                </c:pt>
                <c:pt idx="2738">
                  <c:v>63.49399999999969</c:v>
                </c:pt>
                <c:pt idx="2739">
                  <c:v>61.03369999999995</c:v>
                </c:pt>
                <c:pt idx="2740">
                  <c:v>68.5643999999993</c:v>
                </c:pt>
                <c:pt idx="2741">
                  <c:v>62.39699999999993</c:v>
                </c:pt>
                <c:pt idx="2742">
                  <c:v>67.4974000000002</c:v>
                </c:pt>
                <c:pt idx="2743">
                  <c:v>62.54700000000048</c:v>
                </c:pt>
                <c:pt idx="2744">
                  <c:v>67.18100000000049</c:v>
                </c:pt>
                <c:pt idx="2745">
                  <c:v>67.09050000000024</c:v>
                </c:pt>
                <c:pt idx="2746">
                  <c:v>60.76600000000053</c:v>
                </c:pt>
                <c:pt idx="2747">
                  <c:v>71.87870000000021</c:v>
                </c:pt>
                <c:pt idx="2748">
                  <c:v>68.73189999999976</c:v>
                </c:pt>
                <c:pt idx="2749">
                  <c:v>65.04639999999926</c:v>
                </c:pt>
                <c:pt idx="2750">
                  <c:v>70.05219999999917</c:v>
                </c:pt>
                <c:pt idx="2751">
                  <c:v>61.26569999999992</c:v>
                </c:pt>
                <c:pt idx="2752">
                  <c:v>63.98579999999947</c:v>
                </c:pt>
                <c:pt idx="2753">
                  <c:v>67.04829999999947</c:v>
                </c:pt>
                <c:pt idx="2754">
                  <c:v>63.22130000000015</c:v>
                </c:pt>
                <c:pt idx="2755">
                  <c:v>61.88699999999972</c:v>
                </c:pt>
                <c:pt idx="2756">
                  <c:v>64.02880000000005</c:v>
                </c:pt>
                <c:pt idx="2757">
                  <c:v>70.04849999999987</c:v>
                </c:pt>
                <c:pt idx="2758">
                  <c:v>61.04780000000028</c:v>
                </c:pt>
                <c:pt idx="2759">
                  <c:v>61.26999999999952</c:v>
                </c:pt>
                <c:pt idx="2760">
                  <c:v>58.09180000000015</c:v>
                </c:pt>
                <c:pt idx="2761">
                  <c:v>59.9380000000001</c:v>
                </c:pt>
                <c:pt idx="2762">
                  <c:v>64.38860000000022</c:v>
                </c:pt>
                <c:pt idx="2763">
                  <c:v>70.76609999999982</c:v>
                </c:pt>
                <c:pt idx="2764">
                  <c:v>69.45800000000054</c:v>
                </c:pt>
                <c:pt idx="2765">
                  <c:v>68.4311000000007</c:v>
                </c:pt>
                <c:pt idx="2766">
                  <c:v>63.65870000000086</c:v>
                </c:pt>
                <c:pt idx="2767">
                  <c:v>70.61740000000008</c:v>
                </c:pt>
                <c:pt idx="2768">
                  <c:v>68.07499999999981</c:v>
                </c:pt>
                <c:pt idx="2769">
                  <c:v>64.53799999999955</c:v>
                </c:pt>
                <c:pt idx="2770">
                  <c:v>62.20800000000054</c:v>
                </c:pt>
                <c:pt idx="2771">
                  <c:v>69.03749999999945</c:v>
                </c:pt>
                <c:pt idx="2772">
                  <c:v>67.73500000000058</c:v>
                </c:pt>
                <c:pt idx="2773">
                  <c:v>71.8842999999997</c:v>
                </c:pt>
                <c:pt idx="2774">
                  <c:v>58.76329999999962</c:v>
                </c:pt>
                <c:pt idx="2775">
                  <c:v>66.17129999999997</c:v>
                </c:pt>
                <c:pt idx="2776">
                  <c:v>65.4351000000006</c:v>
                </c:pt>
                <c:pt idx="2777">
                  <c:v>66.0595000000003</c:v>
                </c:pt>
                <c:pt idx="2778">
                  <c:v>66.92299999999977</c:v>
                </c:pt>
                <c:pt idx="2779">
                  <c:v>61.85899999999947</c:v>
                </c:pt>
                <c:pt idx="2780">
                  <c:v>65.70639999999912</c:v>
                </c:pt>
                <c:pt idx="2781">
                  <c:v>67.48570000000018</c:v>
                </c:pt>
                <c:pt idx="2782">
                  <c:v>74.29070000000047</c:v>
                </c:pt>
                <c:pt idx="2783">
                  <c:v>70.94800000000032</c:v>
                </c:pt>
                <c:pt idx="2784">
                  <c:v>72.72129999999924</c:v>
                </c:pt>
                <c:pt idx="2785">
                  <c:v>74.63200000000052</c:v>
                </c:pt>
                <c:pt idx="2786">
                  <c:v>69.22500000000036</c:v>
                </c:pt>
                <c:pt idx="2787">
                  <c:v>67.85409999999956</c:v>
                </c:pt>
                <c:pt idx="2788">
                  <c:v>71.90579999999954</c:v>
                </c:pt>
                <c:pt idx="2789">
                  <c:v>75.36840000000029</c:v>
                </c:pt>
                <c:pt idx="2790">
                  <c:v>81.41199999999935</c:v>
                </c:pt>
                <c:pt idx="2791">
                  <c:v>74.52690000000075</c:v>
                </c:pt>
                <c:pt idx="2792">
                  <c:v>65.67430000000058</c:v>
                </c:pt>
                <c:pt idx="2793">
                  <c:v>66.50830000000042</c:v>
                </c:pt>
                <c:pt idx="2794">
                  <c:v>70.69350000000031</c:v>
                </c:pt>
                <c:pt idx="2795">
                  <c:v>67.87700000000041</c:v>
                </c:pt>
                <c:pt idx="2796">
                  <c:v>62.71399999999994</c:v>
                </c:pt>
                <c:pt idx="2797">
                  <c:v>67.83259999999973</c:v>
                </c:pt>
                <c:pt idx="2798">
                  <c:v>70.83959999999933</c:v>
                </c:pt>
                <c:pt idx="2799">
                  <c:v>66.98169999999936</c:v>
                </c:pt>
                <c:pt idx="2800">
                  <c:v>65.10800000000017</c:v>
                </c:pt>
                <c:pt idx="2801">
                  <c:v>69.22069999999985</c:v>
                </c:pt>
                <c:pt idx="2802">
                  <c:v>66.24139999999988</c:v>
                </c:pt>
                <c:pt idx="2803">
                  <c:v>72.64699999999993</c:v>
                </c:pt>
                <c:pt idx="2804">
                  <c:v>70.9975999999997</c:v>
                </c:pt>
                <c:pt idx="2805">
                  <c:v>68.21469999999953</c:v>
                </c:pt>
                <c:pt idx="2806">
                  <c:v>73.8809999999994</c:v>
                </c:pt>
                <c:pt idx="2807">
                  <c:v>64.80850000000009</c:v>
                </c:pt>
                <c:pt idx="2808">
                  <c:v>65.77890000000025</c:v>
                </c:pt>
                <c:pt idx="2809">
                  <c:v>66.32660000000033</c:v>
                </c:pt>
                <c:pt idx="2810">
                  <c:v>65.46429999999963</c:v>
                </c:pt>
                <c:pt idx="2811">
                  <c:v>65.72699999999986</c:v>
                </c:pt>
                <c:pt idx="2812">
                  <c:v>74.27199999999993</c:v>
                </c:pt>
                <c:pt idx="2813">
                  <c:v>67.71860000000015</c:v>
                </c:pt>
                <c:pt idx="2814">
                  <c:v>68.40570000000025</c:v>
                </c:pt>
                <c:pt idx="2815">
                  <c:v>63.84259999999994</c:v>
                </c:pt>
                <c:pt idx="2816">
                  <c:v>65.67330000000038</c:v>
                </c:pt>
                <c:pt idx="2817">
                  <c:v>64.95570000000043</c:v>
                </c:pt>
                <c:pt idx="2818">
                  <c:v>75.95229999999992</c:v>
                </c:pt>
                <c:pt idx="2819">
                  <c:v>66.21619999999984</c:v>
                </c:pt>
                <c:pt idx="2820">
                  <c:v>72.48500000000058</c:v>
                </c:pt>
                <c:pt idx="2821">
                  <c:v>70.47220000000015</c:v>
                </c:pt>
                <c:pt idx="2822">
                  <c:v>72.24659999999948</c:v>
                </c:pt>
                <c:pt idx="2823">
                  <c:v>72.83029999999962</c:v>
                </c:pt>
                <c:pt idx="2824">
                  <c:v>76.76299999999991</c:v>
                </c:pt>
                <c:pt idx="2825">
                  <c:v>72.19300000000021</c:v>
                </c:pt>
                <c:pt idx="2826">
                  <c:v>70.7646999999997</c:v>
                </c:pt>
                <c:pt idx="2827">
                  <c:v>71.10750000000007</c:v>
                </c:pt>
                <c:pt idx="2828">
                  <c:v>75.77000000000044</c:v>
                </c:pt>
                <c:pt idx="2829">
                  <c:v>68.45300000000043</c:v>
                </c:pt>
                <c:pt idx="2830">
                  <c:v>69.53749999999945</c:v>
                </c:pt>
                <c:pt idx="2831">
                  <c:v>68.83330000000024</c:v>
                </c:pt>
                <c:pt idx="2832">
                  <c:v>70.07999999999993</c:v>
                </c:pt>
                <c:pt idx="2833">
                  <c:v>68.96659999999974</c:v>
                </c:pt>
                <c:pt idx="2834">
                  <c:v>68.1199999999999</c:v>
                </c:pt>
                <c:pt idx="2835">
                  <c:v>74.95730000000003</c:v>
                </c:pt>
                <c:pt idx="2836">
                  <c:v>74.61369999999988</c:v>
                </c:pt>
                <c:pt idx="2837">
                  <c:v>73.87100000000009</c:v>
                </c:pt>
                <c:pt idx="2838">
                  <c:v>66.14940000000024</c:v>
                </c:pt>
                <c:pt idx="2839">
                  <c:v>71.86179999999967</c:v>
                </c:pt>
                <c:pt idx="2840">
                  <c:v>66.61249999999927</c:v>
                </c:pt>
                <c:pt idx="2841">
                  <c:v>65.7019999999993</c:v>
                </c:pt>
                <c:pt idx="2842">
                  <c:v>68.23659999999927</c:v>
                </c:pt>
                <c:pt idx="2843">
                  <c:v>74.1284999999998</c:v>
                </c:pt>
                <c:pt idx="2844">
                  <c:v>76.42529999999987</c:v>
                </c:pt>
                <c:pt idx="2845">
                  <c:v>75.67399999999998</c:v>
                </c:pt>
                <c:pt idx="2846">
                  <c:v>72.58939999999984</c:v>
                </c:pt>
                <c:pt idx="2847">
                  <c:v>79.0048999999999</c:v>
                </c:pt>
                <c:pt idx="2848">
                  <c:v>74.34449999999924</c:v>
                </c:pt>
                <c:pt idx="2849">
                  <c:v>71.90859999999975</c:v>
                </c:pt>
                <c:pt idx="2850">
                  <c:v>71.11170000000038</c:v>
                </c:pt>
                <c:pt idx="2851">
                  <c:v>66.17630000000008</c:v>
                </c:pt>
                <c:pt idx="2852">
                  <c:v>69.0586000000003</c:v>
                </c:pt>
                <c:pt idx="2853">
                  <c:v>69.96290000000044</c:v>
                </c:pt>
                <c:pt idx="2854">
                  <c:v>80.58749999999963</c:v>
                </c:pt>
                <c:pt idx="2855">
                  <c:v>72.16869999999926</c:v>
                </c:pt>
                <c:pt idx="2856">
                  <c:v>65.82400000000052</c:v>
                </c:pt>
                <c:pt idx="2857">
                  <c:v>69.6265999999996</c:v>
                </c:pt>
                <c:pt idx="2858">
                  <c:v>67.34730000000035</c:v>
                </c:pt>
                <c:pt idx="2859">
                  <c:v>58.75690000000031</c:v>
                </c:pt>
                <c:pt idx="2860">
                  <c:v>68.54470000000037</c:v>
                </c:pt>
                <c:pt idx="2861">
                  <c:v>67.96160000000054</c:v>
                </c:pt>
                <c:pt idx="2862">
                  <c:v>64.14460000000053</c:v>
                </c:pt>
                <c:pt idx="2863">
                  <c:v>62.54400000000078</c:v>
                </c:pt>
                <c:pt idx="2864">
                  <c:v>68.32560000000012</c:v>
                </c:pt>
                <c:pt idx="2865">
                  <c:v>59.08500000000004</c:v>
                </c:pt>
                <c:pt idx="2866">
                  <c:v>67.89100000000053</c:v>
                </c:pt>
                <c:pt idx="2867">
                  <c:v>67.80400000000008</c:v>
                </c:pt>
                <c:pt idx="2868">
                  <c:v>56.92569999999977</c:v>
                </c:pt>
                <c:pt idx="2869">
                  <c:v>62.79340000000047</c:v>
                </c:pt>
                <c:pt idx="2870">
                  <c:v>59.17399999999997</c:v>
                </c:pt>
                <c:pt idx="2871">
                  <c:v>59.71039999999993</c:v>
                </c:pt>
                <c:pt idx="2872">
                  <c:v>53.27039999999942</c:v>
                </c:pt>
                <c:pt idx="2873">
                  <c:v>65.26959999999962</c:v>
                </c:pt>
                <c:pt idx="2874">
                  <c:v>55.41200000000026</c:v>
                </c:pt>
                <c:pt idx="2875">
                  <c:v>57.48059999999987</c:v>
                </c:pt>
                <c:pt idx="2876">
                  <c:v>57.70409999999992</c:v>
                </c:pt>
                <c:pt idx="2877">
                  <c:v>61.6899999999996</c:v>
                </c:pt>
                <c:pt idx="2878">
                  <c:v>60.01039999999921</c:v>
                </c:pt>
                <c:pt idx="2879">
                  <c:v>59.10009999999966</c:v>
                </c:pt>
                <c:pt idx="2880">
                  <c:v>58.59639999999944</c:v>
                </c:pt>
                <c:pt idx="2881">
                  <c:v>57.58699999999953</c:v>
                </c:pt>
                <c:pt idx="2882">
                  <c:v>57.9433999999992</c:v>
                </c:pt>
                <c:pt idx="2883">
                  <c:v>55.97339999999985</c:v>
                </c:pt>
                <c:pt idx="2884">
                  <c:v>55.1203999999998</c:v>
                </c:pt>
                <c:pt idx="2885">
                  <c:v>54.55639999999948</c:v>
                </c:pt>
                <c:pt idx="2886">
                  <c:v>54.49169999999958</c:v>
                </c:pt>
                <c:pt idx="2887">
                  <c:v>54.10139999999956</c:v>
                </c:pt>
                <c:pt idx="2888">
                  <c:v>54.05539999999928</c:v>
                </c:pt>
                <c:pt idx="2889">
                  <c:v>51.6333999999997</c:v>
                </c:pt>
                <c:pt idx="2890">
                  <c:v>52.5023999999994</c:v>
                </c:pt>
                <c:pt idx="2891">
                  <c:v>51.84479999999985</c:v>
                </c:pt>
                <c:pt idx="2892">
                  <c:v>51.46139999999923</c:v>
                </c:pt>
                <c:pt idx="2893">
                  <c:v>51.92189999999937</c:v>
                </c:pt>
                <c:pt idx="2894">
                  <c:v>50.8103999999994</c:v>
                </c:pt>
                <c:pt idx="2895">
                  <c:v>52.17289999999957</c:v>
                </c:pt>
                <c:pt idx="2896">
                  <c:v>51.05739999999969</c:v>
                </c:pt>
                <c:pt idx="2897">
                  <c:v>50.3769999999995</c:v>
                </c:pt>
                <c:pt idx="2898">
                  <c:v>50.48839999999927</c:v>
                </c:pt>
                <c:pt idx="2899">
                  <c:v>49.6279999999997</c:v>
                </c:pt>
                <c:pt idx="2900">
                  <c:v>49.72139999999944</c:v>
                </c:pt>
                <c:pt idx="2901">
                  <c:v>47.4379999999992</c:v>
                </c:pt>
                <c:pt idx="2902">
                  <c:v>47.49439999999959</c:v>
                </c:pt>
                <c:pt idx="2903">
                  <c:v>47.70639999999912</c:v>
                </c:pt>
                <c:pt idx="2904">
                  <c:v>47.82639999999992</c:v>
                </c:pt>
                <c:pt idx="2905">
                  <c:v>45.7491</c:v>
                </c:pt>
                <c:pt idx="2906">
                  <c:v>45.6933999999992</c:v>
                </c:pt>
                <c:pt idx="2907">
                  <c:v>45.1933999999992</c:v>
                </c:pt>
                <c:pt idx="2908">
                  <c:v>45.36039999999957</c:v>
                </c:pt>
                <c:pt idx="2909">
                  <c:v>44.89439999999922</c:v>
                </c:pt>
                <c:pt idx="2910">
                  <c:v>44.5620999999992</c:v>
                </c:pt>
                <c:pt idx="2911">
                  <c:v>42.35839999999916</c:v>
                </c:pt>
                <c:pt idx="2912">
                  <c:v>41.34089999999924</c:v>
                </c:pt>
                <c:pt idx="2913">
                  <c:v>41.9373999999998</c:v>
                </c:pt>
                <c:pt idx="2914">
                  <c:v>42.3808999999992</c:v>
                </c:pt>
                <c:pt idx="2915">
                  <c:v>41.94979999999941</c:v>
                </c:pt>
                <c:pt idx="2916">
                  <c:v>40.71679999999924</c:v>
                </c:pt>
                <c:pt idx="2917">
                  <c:v>40.12109999999939</c:v>
                </c:pt>
                <c:pt idx="2918">
                  <c:v>40.26659999999992</c:v>
                </c:pt>
                <c:pt idx="2919">
                  <c:v>40.41609999999946</c:v>
                </c:pt>
                <c:pt idx="2920">
                  <c:v>40.14309999999932</c:v>
                </c:pt>
                <c:pt idx="2921">
                  <c:v>39.54399999999987</c:v>
                </c:pt>
                <c:pt idx="2922">
                  <c:v>38.38769999999931</c:v>
                </c:pt>
                <c:pt idx="2923">
                  <c:v>38.97539999999935</c:v>
                </c:pt>
                <c:pt idx="2924">
                  <c:v>38.65089999999964</c:v>
                </c:pt>
                <c:pt idx="2925">
                  <c:v>37.63379999999961</c:v>
                </c:pt>
                <c:pt idx="2926">
                  <c:v>37.32240000000002</c:v>
                </c:pt>
                <c:pt idx="2927">
                  <c:v>38.01939999999922</c:v>
                </c:pt>
                <c:pt idx="2928">
                  <c:v>36.4413999999997</c:v>
                </c:pt>
                <c:pt idx="2929">
                  <c:v>36.09579999999914</c:v>
                </c:pt>
                <c:pt idx="2930">
                  <c:v>35.47169999999915</c:v>
                </c:pt>
                <c:pt idx="2931">
                  <c:v>34.8818999999994</c:v>
                </c:pt>
                <c:pt idx="2932">
                  <c:v>36.0673999999999</c:v>
                </c:pt>
                <c:pt idx="2933">
                  <c:v>35.90939999999955</c:v>
                </c:pt>
                <c:pt idx="2934">
                  <c:v>33.22169999999914</c:v>
                </c:pt>
                <c:pt idx="2935">
                  <c:v>33.33599999999933</c:v>
                </c:pt>
                <c:pt idx="2936">
                  <c:v>33.36769999999979</c:v>
                </c:pt>
                <c:pt idx="2937">
                  <c:v>33.07439999999951</c:v>
                </c:pt>
                <c:pt idx="2938">
                  <c:v>34.1850999999997</c:v>
                </c:pt>
                <c:pt idx="2939">
                  <c:v>32.18439999999919</c:v>
                </c:pt>
                <c:pt idx="2940">
                  <c:v>31.4413999999997</c:v>
                </c:pt>
                <c:pt idx="2941">
                  <c:v>31.54399999999987</c:v>
                </c:pt>
                <c:pt idx="2942">
                  <c:v>31.60699999999997</c:v>
                </c:pt>
                <c:pt idx="2943">
                  <c:v>31.32240000000002</c:v>
                </c:pt>
                <c:pt idx="2944">
                  <c:v>30.97269999999935</c:v>
                </c:pt>
                <c:pt idx="2945">
                  <c:v>29.95069999999941</c:v>
                </c:pt>
                <c:pt idx="2946">
                  <c:v>30.08339999999953</c:v>
                </c:pt>
                <c:pt idx="2947">
                  <c:v>30.03039999999964</c:v>
                </c:pt>
                <c:pt idx="2948">
                  <c:v>28.81039999999939</c:v>
                </c:pt>
                <c:pt idx="2949">
                  <c:v>28.81739999999991</c:v>
                </c:pt>
                <c:pt idx="2950">
                  <c:v>28.78369999999995</c:v>
                </c:pt>
                <c:pt idx="2951">
                  <c:v>27.78539999999975</c:v>
                </c:pt>
                <c:pt idx="2952">
                  <c:v>28.51339999999982</c:v>
                </c:pt>
                <c:pt idx="2953">
                  <c:v>27.83939999999984</c:v>
                </c:pt>
                <c:pt idx="2954">
                  <c:v>27.17239999999947</c:v>
                </c:pt>
                <c:pt idx="2955">
                  <c:v>27.125</c:v>
                </c:pt>
                <c:pt idx="2956">
                  <c:v>26.36439999999948</c:v>
                </c:pt>
                <c:pt idx="2957">
                  <c:v>26.08889999999974</c:v>
                </c:pt>
                <c:pt idx="2958">
                  <c:v>25.02499999999964</c:v>
                </c:pt>
                <c:pt idx="2959">
                  <c:v>24.98139999999967</c:v>
                </c:pt>
                <c:pt idx="2960">
                  <c:v>24.84279999999944</c:v>
                </c:pt>
                <c:pt idx="2961">
                  <c:v>25.05279999999948</c:v>
                </c:pt>
                <c:pt idx="2962">
                  <c:v>23.8769999999995</c:v>
                </c:pt>
                <c:pt idx="2963">
                  <c:v>23.17239999999947</c:v>
                </c:pt>
                <c:pt idx="2964">
                  <c:v>21.93319999999949</c:v>
                </c:pt>
                <c:pt idx="2965">
                  <c:v>22.13379999999961</c:v>
                </c:pt>
                <c:pt idx="2966">
                  <c:v>21.67879999999968</c:v>
                </c:pt>
                <c:pt idx="2967">
                  <c:v>21.95509999999922</c:v>
                </c:pt>
                <c:pt idx="2968">
                  <c:v>21.92189999999937</c:v>
                </c:pt>
                <c:pt idx="2969">
                  <c:v>21.63839999999982</c:v>
                </c:pt>
                <c:pt idx="2970">
                  <c:v>21.30569999999989</c:v>
                </c:pt>
                <c:pt idx="2971">
                  <c:v>20.54109999999946</c:v>
                </c:pt>
                <c:pt idx="2972">
                  <c:v>19.27399999999943</c:v>
                </c:pt>
                <c:pt idx="2973">
                  <c:v>19.08309999999983</c:v>
                </c:pt>
                <c:pt idx="2974">
                  <c:v>19.20899999999983</c:v>
                </c:pt>
                <c:pt idx="2975">
                  <c:v>18.32339999999931</c:v>
                </c:pt>
                <c:pt idx="2976">
                  <c:v>18.65539999999964</c:v>
                </c:pt>
                <c:pt idx="2977">
                  <c:v>19.14599999999973</c:v>
                </c:pt>
                <c:pt idx="2978">
                  <c:v>18.52139999999963</c:v>
                </c:pt>
                <c:pt idx="2979">
                  <c:v>17.13769999999931</c:v>
                </c:pt>
                <c:pt idx="2980">
                  <c:v>17.71589999999924</c:v>
                </c:pt>
                <c:pt idx="2981">
                  <c:v>17.95539999999983</c:v>
                </c:pt>
                <c:pt idx="2982">
                  <c:v>16.76569999999992</c:v>
                </c:pt>
                <c:pt idx="2983">
                  <c:v>16.97269999999935</c:v>
                </c:pt>
                <c:pt idx="2984">
                  <c:v>15.97809999999936</c:v>
                </c:pt>
                <c:pt idx="2985">
                  <c:v>15.37899999999991</c:v>
                </c:pt>
                <c:pt idx="2986">
                  <c:v>15.78669999999966</c:v>
                </c:pt>
                <c:pt idx="2987">
                  <c:v>14.71979999999985</c:v>
                </c:pt>
                <c:pt idx="2988">
                  <c:v>15.23039999999946</c:v>
                </c:pt>
                <c:pt idx="2989">
                  <c:v>15.40089999999964</c:v>
                </c:pt>
                <c:pt idx="2990">
                  <c:v>13.88339999999971</c:v>
                </c:pt>
                <c:pt idx="2991">
                  <c:v>13.72369999999955</c:v>
                </c:pt>
                <c:pt idx="2992">
                  <c:v>12.62239999999929</c:v>
                </c:pt>
                <c:pt idx="2993">
                  <c:v>12.76440000000002</c:v>
                </c:pt>
                <c:pt idx="2994">
                  <c:v>13.47369999999955</c:v>
                </c:pt>
                <c:pt idx="2995">
                  <c:v>13.5663999999997</c:v>
                </c:pt>
                <c:pt idx="2996">
                  <c:v>12.51080000000002</c:v>
                </c:pt>
                <c:pt idx="2997">
                  <c:v>12.15969999999925</c:v>
                </c:pt>
                <c:pt idx="2998">
                  <c:v>12.16409999999996</c:v>
                </c:pt>
                <c:pt idx="2999">
                  <c:v>12.6279999999997</c:v>
                </c:pt>
                <c:pt idx="3000">
                  <c:v>12.1318999999994</c:v>
                </c:pt>
                <c:pt idx="3001">
                  <c:v>12.1933999999992</c:v>
                </c:pt>
                <c:pt idx="3002">
                  <c:v>12.04399999999987</c:v>
                </c:pt>
                <c:pt idx="3003">
                  <c:v>10.90289999999914</c:v>
                </c:pt>
                <c:pt idx="3004">
                  <c:v>10.65679999999975</c:v>
                </c:pt>
                <c:pt idx="3005">
                  <c:v>10.57639999999992</c:v>
                </c:pt>
                <c:pt idx="3006">
                  <c:v>10.59479999999985</c:v>
                </c:pt>
                <c:pt idx="3007">
                  <c:v>10.8703999999998</c:v>
                </c:pt>
                <c:pt idx="3008">
                  <c:v>10.48339999999916</c:v>
                </c:pt>
                <c:pt idx="3009">
                  <c:v>11.1308999999992</c:v>
                </c:pt>
                <c:pt idx="3010">
                  <c:v>10.71679999999924</c:v>
                </c:pt>
                <c:pt idx="3011">
                  <c:v>8.699799999999413</c:v>
                </c:pt>
                <c:pt idx="3012">
                  <c:v>8.807699999999385</c:v>
                </c:pt>
                <c:pt idx="3013">
                  <c:v>7.350399999999354</c:v>
                </c:pt>
                <c:pt idx="3014">
                  <c:v>7.388699999999516</c:v>
                </c:pt>
                <c:pt idx="3015">
                  <c:v>7.030399999999644</c:v>
                </c:pt>
                <c:pt idx="3016">
                  <c:v>7.262399999999615</c:v>
                </c:pt>
                <c:pt idx="3017">
                  <c:v>9.531799999999748</c:v>
                </c:pt>
                <c:pt idx="3018">
                  <c:v>14.6269999999995</c:v>
                </c:pt>
                <c:pt idx="3019">
                  <c:v>13.33309999999983</c:v>
                </c:pt>
                <c:pt idx="3020">
                  <c:v>10.8743999999997</c:v>
                </c:pt>
                <c:pt idx="3021">
                  <c:v>8.66699999999946</c:v>
                </c:pt>
                <c:pt idx="3022">
                  <c:v>7.105999999999767</c:v>
                </c:pt>
                <c:pt idx="3023">
                  <c:v>6.93539999999939</c:v>
                </c:pt>
                <c:pt idx="3024">
                  <c:v>7.57339999999931</c:v>
                </c:pt>
                <c:pt idx="3025">
                  <c:v>5.601399999999557</c:v>
                </c:pt>
                <c:pt idx="3026">
                  <c:v>7.010800000000017</c:v>
                </c:pt>
                <c:pt idx="3027">
                  <c:v>5.614399999999477</c:v>
                </c:pt>
                <c:pt idx="3028">
                  <c:v>5.31039999999939</c:v>
                </c:pt>
                <c:pt idx="3029">
                  <c:v>4.50879999999961</c:v>
                </c:pt>
                <c:pt idx="3030">
                  <c:v>4.197400000000016</c:v>
                </c:pt>
                <c:pt idx="3031">
                  <c:v>3.845799999999144</c:v>
                </c:pt>
                <c:pt idx="3032">
                  <c:v>4.33599999999933</c:v>
                </c:pt>
                <c:pt idx="3033">
                  <c:v>3.314399999999296</c:v>
                </c:pt>
                <c:pt idx="3034">
                  <c:v>3.655399999999645</c:v>
                </c:pt>
                <c:pt idx="3035">
                  <c:v>3.204399999999623</c:v>
                </c:pt>
                <c:pt idx="3036">
                  <c:v>3.020399999999427</c:v>
                </c:pt>
                <c:pt idx="3037">
                  <c:v>2.748099999999795</c:v>
                </c:pt>
                <c:pt idx="3038">
                  <c:v>2.810099999999693</c:v>
                </c:pt>
                <c:pt idx="3039">
                  <c:v>2.718399999999747</c:v>
                </c:pt>
                <c:pt idx="3040">
                  <c:v>3.793999999999869</c:v>
                </c:pt>
                <c:pt idx="3041">
                  <c:v>1.365799999999581</c:v>
                </c:pt>
                <c:pt idx="3042">
                  <c:v>0.410399999999754</c:v>
                </c:pt>
                <c:pt idx="3043">
                  <c:v>0.36869999999999</c:v>
                </c:pt>
                <c:pt idx="3044">
                  <c:v>0.0273999999999432</c:v>
                </c:pt>
                <c:pt idx="3045">
                  <c:v>-0.55160000000069</c:v>
                </c:pt>
                <c:pt idx="3046">
                  <c:v>-1.667600000000675</c:v>
                </c:pt>
                <c:pt idx="3047">
                  <c:v>-1.818600000000515</c:v>
                </c:pt>
                <c:pt idx="3048">
                  <c:v>-2.320600000000013</c:v>
                </c:pt>
                <c:pt idx="3049">
                  <c:v>-3.432600000000093</c:v>
                </c:pt>
                <c:pt idx="3050">
                  <c:v>-2.747600000000602</c:v>
                </c:pt>
                <c:pt idx="3051">
                  <c:v>-2.916900000000169</c:v>
                </c:pt>
                <c:pt idx="3052">
                  <c:v>-3.170800000000781</c:v>
                </c:pt>
                <c:pt idx="3053">
                  <c:v>-4.269000000000233</c:v>
                </c:pt>
                <c:pt idx="3054">
                  <c:v>-4.508600000000114</c:v>
                </c:pt>
                <c:pt idx="3055">
                  <c:v>-3.910100000000057</c:v>
                </c:pt>
                <c:pt idx="3056">
                  <c:v>-4.826100000000224</c:v>
                </c:pt>
                <c:pt idx="3057">
                  <c:v>-6.091600000000653</c:v>
                </c:pt>
                <c:pt idx="3058">
                  <c:v>-6.34860000000026</c:v>
                </c:pt>
                <c:pt idx="3059">
                  <c:v>-7.614199999999982</c:v>
                </c:pt>
                <c:pt idx="3060">
                  <c:v>-7.344200000000455</c:v>
                </c:pt>
                <c:pt idx="3061">
                  <c:v>-7.876900000000205</c:v>
                </c:pt>
                <c:pt idx="3062">
                  <c:v>-7.42160000000058</c:v>
                </c:pt>
                <c:pt idx="3063">
                  <c:v>-8.263600000000224</c:v>
                </c:pt>
                <c:pt idx="3064">
                  <c:v>-9.088300000000345</c:v>
                </c:pt>
                <c:pt idx="3065">
                  <c:v>-8.981600000000071</c:v>
                </c:pt>
                <c:pt idx="3066">
                  <c:v>-9.817300000000614</c:v>
                </c:pt>
                <c:pt idx="3067">
                  <c:v>-10.01900000000023</c:v>
                </c:pt>
                <c:pt idx="3068">
                  <c:v>-9.546600000000581</c:v>
                </c:pt>
                <c:pt idx="3069">
                  <c:v>-10.91790000000037</c:v>
                </c:pt>
                <c:pt idx="3070">
                  <c:v>-10.33860000000004</c:v>
                </c:pt>
                <c:pt idx="3071">
                  <c:v>-11.6230000000005</c:v>
                </c:pt>
                <c:pt idx="3072">
                  <c:v>-12.28900000000067</c:v>
                </c:pt>
                <c:pt idx="3073">
                  <c:v>-11.52830000000085</c:v>
                </c:pt>
                <c:pt idx="3074">
                  <c:v>-12.37400000000071</c:v>
                </c:pt>
                <c:pt idx="3075">
                  <c:v>-13.6836000000003</c:v>
                </c:pt>
                <c:pt idx="3076">
                  <c:v>-13.44430000000011</c:v>
                </c:pt>
                <c:pt idx="3077">
                  <c:v>-13.65130000000045</c:v>
                </c:pt>
                <c:pt idx="3078">
                  <c:v>-12.90420000000086</c:v>
                </c:pt>
                <c:pt idx="3079">
                  <c:v>-13.17860000000019</c:v>
                </c:pt>
                <c:pt idx="3080">
                  <c:v>-11.34520000000066</c:v>
                </c:pt>
                <c:pt idx="3081">
                  <c:v>-13.7506000000003</c:v>
                </c:pt>
                <c:pt idx="3082">
                  <c:v>-13.57610000000022</c:v>
                </c:pt>
                <c:pt idx="3083">
                  <c:v>-13.77460000000065</c:v>
                </c:pt>
                <c:pt idx="3084">
                  <c:v>-14.54930000000058</c:v>
                </c:pt>
                <c:pt idx="3085">
                  <c:v>-15.77460000000065</c:v>
                </c:pt>
                <c:pt idx="3086">
                  <c:v>-15.82420000000002</c:v>
                </c:pt>
                <c:pt idx="3087">
                  <c:v>-17.89890000000014</c:v>
                </c:pt>
                <c:pt idx="3088">
                  <c:v>-18.14860000000044</c:v>
                </c:pt>
                <c:pt idx="3089">
                  <c:v>-18.92460000000028</c:v>
                </c:pt>
                <c:pt idx="3090">
                  <c:v>-18.07710000000043</c:v>
                </c:pt>
                <c:pt idx="3091">
                  <c:v>-19.3730000000005</c:v>
                </c:pt>
                <c:pt idx="3092">
                  <c:v>70.317</c:v>
                </c:pt>
                <c:pt idx="3093">
                  <c:v>69.0006000000003</c:v>
                </c:pt>
                <c:pt idx="3094">
                  <c:v>68.30360000000018</c:v>
                </c:pt>
                <c:pt idx="3095">
                  <c:v>62.38370000000032</c:v>
                </c:pt>
                <c:pt idx="3096">
                  <c:v>65.80600000000049</c:v>
                </c:pt>
                <c:pt idx="3097">
                  <c:v>63.47760000000017</c:v>
                </c:pt>
                <c:pt idx="3098">
                  <c:v>56.51500000000033</c:v>
                </c:pt>
                <c:pt idx="3099">
                  <c:v>64.5679</c:v>
                </c:pt>
                <c:pt idx="3100">
                  <c:v>62.95229999999992</c:v>
                </c:pt>
                <c:pt idx="3101">
                  <c:v>60.77999999999974</c:v>
                </c:pt>
                <c:pt idx="3102">
                  <c:v>63.76800000000002</c:v>
                </c:pt>
                <c:pt idx="3103">
                  <c:v>62.03900000000067</c:v>
                </c:pt>
                <c:pt idx="3104">
                  <c:v>62.92259999999987</c:v>
                </c:pt>
                <c:pt idx="3105">
                  <c:v>68.71299999999973</c:v>
                </c:pt>
                <c:pt idx="3106">
                  <c:v>67.39789999999993</c:v>
                </c:pt>
                <c:pt idx="3107">
                  <c:v>63.35900000000038</c:v>
                </c:pt>
                <c:pt idx="3108">
                  <c:v>68.91899999999986</c:v>
                </c:pt>
                <c:pt idx="3109">
                  <c:v>64.98100000000067</c:v>
                </c:pt>
                <c:pt idx="3110">
                  <c:v>64.23500000000058</c:v>
                </c:pt>
                <c:pt idx="3111">
                  <c:v>62.17330000000038</c:v>
                </c:pt>
                <c:pt idx="3112">
                  <c:v>63.08930000000055</c:v>
                </c:pt>
                <c:pt idx="3113">
                  <c:v>62.1899999999996</c:v>
                </c:pt>
                <c:pt idx="3114">
                  <c:v>62.51680000000033</c:v>
                </c:pt>
                <c:pt idx="3115">
                  <c:v>58.96240000000034</c:v>
                </c:pt>
                <c:pt idx="3116">
                  <c:v>64.61139999999977</c:v>
                </c:pt>
                <c:pt idx="3117">
                  <c:v>66.9311000000007</c:v>
                </c:pt>
                <c:pt idx="3118">
                  <c:v>71.38839999999982</c:v>
                </c:pt>
                <c:pt idx="3119">
                  <c:v>58.42280000000028</c:v>
                </c:pt>
                <c:pt idx="3120">
                  <c:v>63.83199999999943</c:v>
                </c:pt>
                <c:pt idx="3121">
                  <c:v>61.41849999999977</c:v>
                </c:pt>
                <c:pt idx="3122">
                  <c:v>64.91840000000047</c:v>
                </c:pt>
                <c:pt idx="3123">
                  <c:v>64.82800000000043</c:v>
                </c:pt>
                <c:pt idx="3124">
                  <c:v>58.7425000000003</c:v>
                </c:pt>
                <c:pt idx="3125">
                  <c:v>60.38159999999971</c:v>
                </c:pt>
                <c:pt idx="3126">
                  <c:v>60.8734000000004</c:v>
                </c:pt>
                <c:pt idx="3127">
                  <c:v>63.22240000000056</c:v>
                </c:pt>
                <c:pt idx="3128">
                  <c:v>70.69920000000001</c:v>
                </c:pt>
                <c:pt idx="3129">
                  <c:v>68.11530000000039</c:v>
                </c:pt>
                <c:pt idx="3130">
                  <c:v>67.09770000000025</c:v>
                </c:pt>
                <c:pt idx="3131">
                  <c:v>69.7404000000006</c:v>
                </c:pt>
                <c:pt idx="3132">
                  <c:v>50.25190000000021</c:v>
                </c:pt>
                <c:pt idx="3133">
                  <c:v>56.0686999999998</c:v>
                </c:pt>
                <c:pt idx="3134">
                  <c:v>54.12740000000031</c:v>
                </c:pt>
                <c:pt idx="3135">
                  <c:v>57.02829999999994</c:v>
                </c:pt>
                <c:pt idx="3136">
                  <c:v>49.54299999999967</c:v>
                </c:pt>
                <c:pt idx="3137">
                  <c:v>54.14930000000004</c:v>
                </c:pt>
                <c:pt idx="3138">
                  <c:v>46.48570000000018</c:v>
                </c:pt>
                <c:pt idx="3139">
                  <c:v>43.13970000000063</c:v>
                </c:pt>
                <c:pt idx="3140">
                  <c:v>52.8184999999994</c:v>
                </c:pt>
                <c:pt idx="3141">
                  <c:v>53.38349999999991</c:v>
                </c:pt>
                <c:pt idx="3142">
                  <c:v>52.30760000000009</c:v>
                </c:pt>
                <c:pt idx="3143">
                  <c:v>41.97299999999995</c:v>
                </c:pt>
                <c:pt idx="3144">
                  <c:v>44.8054000000002</c:v>
                </c:pt>
                <c:pt idx="3145">
                  <c:v>51.5577000000003</c:v>
                </c:pt>
                <c:pt idx="3146">
                  <c:v>44.78670000000056</c:v>
                </c:pt>
                <c:pt idx="3147">
                  <c:v>42.88529999999992</c:v>
                </c:pt>
                <c:pt idx="3148">
                  <c:v>48.54759999999987</c:v>
                </c:pt>
                <c:pt idx="3149">
                  <c:v>39.53369999999995</c:v>
                </c:pt>
                <c:pt idx="3150">
                  <c:v>47.96250000000054</c:v>
                </c:pt>
                <c:pt idx="3151">
                  <c:v>43.12700000000041</c:v>
                </c:pt>
                <c:pt idx="3152">
                  <c:v>55.0023000000001</c:v>
                </c:pt>
                <c:pt idx="3153">
                  <c:v>54.96129999999994</c:v>
                </c:pt>
                <c:pt idx="3154">
                  <c:v>54.11400000000049</c:v>
                </c:pt>
                <c:pt idx="3155">
                  <c:v>56.03570000000036</c:v>
                </c:pt>
                <c:pt idx="3156">
                  <c:v>55.02199999999993</c:v>
                </c:pt>
                <c:pt idx="3157">
                  <c:v>58.1239999999998</c:v>
                </c:pt>
                <c:pt idx="3158">
                  <c:v>58.65129999999954</c:v>
                </c:pt>
                <c:pt idx="3159">
                  <c:v>53.17969999999968</c:v>
                </c:pt>
                <c:pt idx="3160">
                  <c:v>58.72310000000015</c:v>
                </c:pt>
                <c:pt idx="3161">
                  <c:v>55.06740000000082</c:v>
                </c:pt>
                <c:pt idx="3162">
                  <c:v>52.91899999999987</c:v>
                </c:pt>
                <c:pt idx="3163">
                  <c:v>59.0619999999999</c:v>
                </c:pt>
                <c:pt idx="3164">
                  <c:v>57.4364999999998</c:v>
                </c:pt>
                <c:pt idx="3165">
                  <c:v>65.52880000000005</c:v>
                </c:pt>
                <c:pt idx="3166">
                  <c:v>55.22500000000036</c:v>
                </c:pt>
                <c:pt idx="3167">
                  <c:v>63.03399999999965</c:v>
                </c:pt>
                <c:pt idx="3168">
                  <c:v>52.92699999999968</c:v>
                </c:pt>
                <c:pt idx="3169">
                  <c:v>50.66010000000005</c:v>
                </c:pt>
                <c:pt idx="3170">
                  <c:v>52.70409999999992</c:v>
                </c:pt>
                <c:pt idx="3171">
                  <c:v>63.87100000000009</c:v>
                </c:pt>
                <c:pt idx="3172">
                  <c:v>59.09550000000035</c:v>
                </c:pt>
                <c:pt idx="3173">
                  <c:v>54.57459999999992</c:v>
                </c:pt>
                <c:pt idx="3174">
                  <c:v>57.86430000000018</c:v>
                </c:pt>
                <c:pt idx="3175">
                  <c:v>61.53399999999965</c:v>
                </c:pt>
                <c:pt idx="3176">
                  <c:v>62.75870000000032</c:v>
                </c:pt>
                <c:pt idx="3177">
                  <c:v>56.89349999999922</c:v>
                </c:pt>
                <c:pt idx="3178">
                  <c:v>54.11939999999959</c:v>
                </c:pt>
                <c:pt idx="3179">
                  <c:v>57.33399999999983</c:v>
                </c:pt>
                <c:pt idx="3180">
                  <c:v>60.02769999999964</c:v>
                </c:pt>
                <c:pt idx="3181">
                  <c:v>61.16839999999956</c:v>
                </c:pt>
                <c:pt idx="3182">
                  <c:v>59.39569999999912</c:v>
                </c:pt>
                <c:pt idx="3183">
                  <c:v>54.00640000000021</c:v>
                </c:pt>
                <c:pt idx="3184">
                  <c:v>53.21939999999995</c:v>
                </c:pt>
                <c:pt idx="3185">
                  <c:v>56.17259999999987</c:v>
                </c:pt>
                <c:pt idx="3186">
                  <c:v>56.65640000000076</c:v>
                </c:pt>
                <c:pt idx="3187">
                  <c:v>55.03530000000046</c:v>
                </c:pt>
                <c:pt idx="3188">
                  <c:v>57.69660000000022</c:v>
                </c:pt>
                <c:pt idx="3189">
                  <c:v>55.99699999999939</c:v>
                </c:pt>
                <c:pt idx="3190">
                  <c:v>60.48329999999987</c:v>
                </c:pt>
                <c:pt idx="3191">
                  <c:v>54.625</c:v>
                </c:pt>
                <c:pt idx="3192">
                  <c:v>55.40999999999985</c:v>
                </c:pt>
                <c:pt idx="3193">
                  <c:v>53.54100000000017</c:v>
                </c:pt>
                <c:pt idx="3194">
                  <c:v>54.35699999999997</c:v>
                </c:pt>
                <c:pt idx="3195">
                  <c:v>51.00250000000051</c:v>
                </c:pt>
                <c:pt idx="3196">
                  <c:v>51.80450000000019</c:v>
                </c:pt>
                <c:pt idx="3197">
                  <c:v>66.86670000000049</c:v>
                </c:pt>
                <c:pt idx="3198">
                  <c:v>60.70600000000013</c:v>
                </c:pt>
                <c:pt idx="3199">
                  <c:v>59.72550000000046</c:v>
                </c:pt>
                <c:pt idx="3200">
                  <c:v>48.01910000000044</c:v>
                </c:pt>
                <c:pt idx="3201">
                  <c:v>53.17500000000018</c:v>
                </c:pt>
                <c:pt idx="3202">
                  <c:v>55.66100000000006</c:v>
                </c:pt>
                <c:pt idx="3203">
                  <c:v>59.14800000000014</c:v>
                </c:pt>
                <c:pt idx="3204">
                  <c:v>49.49200000000019</c:v>
                </c:pt>
                <c:pt idx="3205">
                  <c:v>59.57759999999962</c:v>
                </c:pt>
                <c:pt idx="3206">
                  <c:v>56.40920000000006</c:v>
                </c:pt>
                <c:pt idx="3207">
                  <c:v>53.98930000000018</c:v>
                </c:pt>
                <c:pt idx="3208">
                  <c:v>54.6351999999997</c:v>
                </c:pt>
                <c:pt idx="3209">
                  <c:v>54.4369999999999</c:v>
                </c:pt>
                <c:pt idx="3210">
                  <c:v>50.72599999999965</c:v>
                </c:pt>
                <c:pt idx="3211">
                  <c:v>50.65920000000006</c:v>
                </c:pt>
                <c:pt idx="3212">
                  <c:v>52.59259999999994</c:v>
                </c:pt>
                <c:pt idx="3213">
                  <c:v>50.6203999999998</c:v>
                </c:pt>
                <c:pt idx="3214">
                  <c:v>53.85260000000017</c:v>
                </c:pt>
                <c:pt idx="3215">
                  <c:v>47.14100000000053</c:v>
                </c:pt>
                <c:pt idx="3216">
                  <c:v>55.44200000000001</c:v>
                </c:pt>
                <c:pt idx="3217">
                  <c:v>60.08899999999994</c:v>
                </c:pt>
                <c:pt idx="3218">
                  <c:v>54.45160000000033</c:v>
                </c:pt>
                <c:pt idx="3219">
                  <c:v>49.28799999999956</c:v>
                </c:pt>
                <c:pt idx="3220">
                  <c:v>57.72540000000026</c:v>
                </c:pt>
                <c:pt idx="3221">
                  <c:v>58.32600000000002</c:v>
                </c:pt>
                <c:pt idx="3222">
                  <c:v>57.82139999999981</c:v>
                </c:pt>
                <c:pt idx="3223">
                  <c:v>54.72649999999975</c:v>
                </c:pt>
                <c:pt idx="3224">
                  <c:v>61.62029999999959</c:v>
                </c:pt>
                <c:pt idx="3225">
                  <c:v>51.22509999999965</c:v>
                </c:pt>
                <c:pt idx="3226">
                  <c:v>52.20510000000012</c:v>
                </c:pt>
                <c:pt idx="3227">
                  <c:v>55.77739999999994</c:v>
                </c:pt>
                <c:pt idx="3228">
                  <c:v>60.94800000000032</c:v>
                </c:pt>
                <c:pt idx="3229">
                  <c:v>58.1268</c:v>
                </c:pt>
                <c:pt idx="3230">
                  <c:v>58.10899999999947</c:v>
                </c:pt>
                <c:pt idx="3231">
                  <c:v>56.92430000000058</c:v>
                </c:pt>
                <c:pt idx="3232">
                  <c:v>56.08500000000004</c:v>
                </c:pt>
                <c:pt idx="3233">
                  <c:v>60.2489999999998</c:v>
                </c:pt>
                <c:pt idx="3234">
                  <c:v>54.5</c:v>
                </c:pt>
                <c:pt idx="3235">
                  <c:v>63.42770000000019</c:v>
                </c:pt>
                <c:pt idx="3236">
                  <c:v>57.41600000000017</c:v>
                </c:pt>
                <c:pt idx="3237">
                  <c:v>62.95120000000043</c:v>
                </c:pt>
                <c:pt idx="3238">
                  <c:v>62.13290000000052</c:v>
                </c:pt>
                <c:pt idx="3239">
                  <c:v>65.53150000000005</c:v>
                </c:pt>
                <c:pt idx="3240">
                  <c:v>65.76440000000002</c:v>
                </c:pt>
                <c:pt idx="3241">
                  <c:v>64.82179999999971</c:v>
                </c:pt>
                <c:pt idx="3242">
                  <c:v>64.42779999999947</c:v>
                </c:pt>
                <c:pt idx="3243">
                  <c:v>68.92399999999997</c:v>
                </c:pt>
                <c:pt idx="3244">
                  <c:v>60.77800000000024</c:v>
                </c:pt>
                <c:pt idx="3245">
                  <c:v>52.29999999999927</c:v>
                </c:pt>
                <c:pt idx="3246">
                  <c:v>57.1199999999999</c:v>
                </c:pt>
                <c:pt idx="3247">
                  <c:v>53.91960000000017</c:v>
                </c:pt>
                <c:pt idx="3248">
                  <c:v>51.60829999999987</c:v>
                </c:pt>
                <c:pt idx="3249">
                  <c:v>53.22609999999986</c:v>
                </c:pt>
                <c:pt idx="3250">
                  <c:v>60.10590000000047</c:v>
                </c:pt>
                <c:pt idx="3251">
                  <c:v>59.45430000000033</c:v>
                </c:pt>
                <c:pt idx="3252">
                  <c:v>49.29970000000048</c:v>
                </c:pt>
                <c:pt idx="3253">
                  <c:v>57.01160000000073</c:v>
                </c:pt>
                <c:pt idx="3254">
                  <c:v>56.97460000000046</c:v>
                </c:pt>
                <c:pt idx="3255">
                  <c:v>60.88429999999971</c:v>
                </c:pt>
                <c:pt idx="3256">
                  <c:v>54.20470000000023</c:v>
                </c:pt>
                <c:pt idx="3257">
                  <c:v>56.33740000000034</c:v>
                </c:pt>
                <c:pt idx="3258">
                  <c:v>56.64930000000004</c:v>
                </c:pt>
                <c:pt idx="3259">
                  <c:v>52.61939999999959</c:v>
                </c:pt>
                <c:pt idx="3260">
                  <c:v>47.39199999999982</c:v>
                </c:pt>
                <c:pt idx="3261">
                  <c:v>54.73800000000028</c:v>
                </c:pt>
                <c:pt idx="3262">
                  <c:v>61.7464</c:v>
                </c:pt>
                <c:pt idx="3263">
                  <c:v>55.59239999999954</c:v>
                </c:pt>
                <c:pt idx="3264">
                  <c:v>61.83299999999963</c:v>
                </c:pt>
                <c:pt idx="3265">
                  <c:v>53.71160000000054</c:v>
                </c:pt>
                <c:pt idx="3266">
                  <c:v>58.5567000000001</c:v>
                </c:pt>
                <c:pt idx="3267">
                  <c:v>62.92680000000018</c:v>
                </c:pt>
                <c:pt idx="3268">
                  <c:v>63.08550000000014</c:v>
                </c:pt>
                <c:pt idx="3269">
                  <c:v>62.60260000000017</c:v>
                </c:pt>
                <c:pt idx="3270">
                  <c:v>64.61499999999978</c:v>
                </c:pt>
                <c:pt idx="3271">
                  <c:v>64.02870000000075</c:v>
                </c:pt>
                <c:pt idx="3272">
                  <c:v>59.47220000000016</c:v>
                </c:pt>
                <c:pt idx="3273">
                  <c:v>62.65660000000025</c:v>
                </c:pt>
                <c:pt idx="3274">
                  <c:v>61.53400000000056</c:v>
                </c:pt>
                <c:pt idx="3275">
                  <c:v>58.82899999999972</c:v>
                </c:pt>
                <c:pt idx="3276">
                  <c:v>59.26130000000012</c:v>
                </c:pt>
                <c:pt idx="3277">
                  <c:v>58.57340000000022</c:v>
                </c:pt>
                <c:pt idx="3278">
                  <c:v>57.11530000000039</c:v>
                </c:pt>
                <c:pt idx="3279">
                  <c:v>62.60009999999966</c:v>
                </c:pt>
                <c:pt idx="3280">
                  <c:v>57.78600000000006</c:v>
                </c:pt>
                <c:pt idx="3281">
                  <c:v>58.59249999999974</c:v>
                </c:pt>
                <c:pt idx="3282">
                  <c:v>65.69500000000062</c:v>
                </c:pt>
                <c:pt idx="3283">
                  <c:v>57.10669999999936</c:v>
                </c:pt>
                <c:pt idx="3284">
                  <c:v>62.77959999999984</c:v>
                </c:pt>
                <c:pt idx="3285">
                  <c:v>61.67100000000028</c:v>
                </c:pt>
                <c:pt idx="3286">
                  <c:v>58.63500000000022</c:v>
                </c:pt>
                <c:pt idx="3287">
                  <c:v>58.9389999999994</c:v>
                </c:pt>
                <c:pt idx="3288">
                  <c:v>57.52459999999973</c:v>
                </c:pt>
                <c:pt idx="3289">
                  <c:v>51.40250000000014</c:v>
                </c:pt>
                <c:pt idx="3290">
                  <c:v>66.75939999999991</c:v>
                </c:pt>
                <c:pt idx="3291">
                  <c:v>62.76649999999972</c:v>
                </c:pt>
                <c:pt idx="3292">
                  <c:v>67.61020000000007</c:v>
                </c:pt>
                <c:pt idx="3293">
                  <c:v>63.52970000000004</c:v>
                </c:pt>
                <c:pt idx="3294">
                  <c:v>65.8199999999997</c:v>
                </c:pt>
                <c:pt idx="3295">
                  <c:v>62.45119999999952</c:v>
                </c:pt>
                <c:pt idx="3296">
                  <c:v>62.32620000000043</c:v>
                </c:pt>
                <c:pt idx="3297">
                  <c:v>68.35649999999987</c:v>
                </c:pt>
                <c:pt idx="3298">
                  <c:v>70.59520000000065</c:v>
                </c:pt>
                <c:pt idx="3299">
                  <c:v>65.46050000000013</c:v>
                </c:pt>
                <c:pt idx="3300">
                  <c:v>63.8126000000002</c:v>
                </c:pt>
                <c:pt idx="3301">
                  <c:v>68.88450000000011</c:v>
                </c:pt>
                <c:pt idx="3302">
                  <c:v>61.3773999999994</c:v>
                </c:pt>
                <c:pt idx="3303">
                  <c:v>63.86599999999998</c:v>
                </c:pt>
                <c:pt idx="3304">
                  <c:v>66.10309999999935</c:v>
                </c:pt>
                <c:pt idx="3305">
                  <c:v>69.52170000000024</c:v>
                </c:pt>
                <c:pt idx="3306">
                  <c:v>62.0567000000001</c:v>
                </c:pt>
                <c:pt idx="3307">
                  <c:v>61.36229999999977</c:v>
                </c:pt>
                <c:pt idx="3308">
                  <c:v>57.92379999999957</c:v>
                </c:pt>
                <c:pt idx="3309">
                  <c:v>62.52650000000085</c:v>
                </c:pt>
                <c:pt idx="3310">
                  <c:v>67.60900000000038</c:v>
                </c:pt>
                <c:pt idx="3311">
                  <c:v>68.85400000000027</c:v>
                </c:pt>
                <c:pt idx="3312">
                  <c:v>62.10149999999976</c:v>
                </c:pt>
                <c:pt idx="3313">
                  <c:v>64.61749999999938</c:v>
                </c:pt>
                <c:pt idx="3314">
                  <c:v>68.47849999999925</c:v>
                </c:pt>
                <c:pt idx="3315">
                  <c:v>66.85210000000006</c:v>
                </c:pt>
                <c:pt idx="3316">
                  <c:v>68.125</c:v>
                </c:pt>
                <c:pt idx="3317">
                  <c:v>68.45699999999942</c:v>
                </c:pt>
                <c:pt idx="3318">
                  <c:v>63.3136999999997</c:v>
                </c:pt>
                <c:pt idx="3319">
                  <c:v>63.6182000000008</c:v>
                </c:pt>
                <c:pt idx="3320">
                  <c:v>58.94930000000022</c:v>
                </c:pt>
                <c:pt idx="3321">
                  <c:v>60.3139999999994</c:v>
                </c:pt>
                <c:pt idx="3322">
                  <c:v>57.28799999999956</c:v>
                </c:pt>
                <c:pt idx="3323">
                  <c:v>56.67129999999997</c:v>
                </c:pt>
                <c:pt idx="3324">
                  <c:v>62.5057999999999</c:v>
                </c:pt>
                <c:pt idx="3325">
                  <c:v>63.32470000000012</c:v>
                </c:pt>
                <c:pt idx="3326">
                  <c:v>62.63740000000053</c:v>
                </c:pt>
                <c:pt idx="3327">
                  <c:v>60.01830000000064</c:v>
                </c:pt>
                <c:pt idx="3328">
                  <c:v>59.52059999999983</c:v>
                </c:pt>
                <c:pt idx="3329">
                  <c:v>52.2476999999999</c:v>
                </c:pt>
                <c:pt idx="3330">
                  <c:v>51.27649999999994</c:v>
                </c:pt>
                <c:pt idx="3331">
                  <c:v>52.63149999999951</c:v>
                </c:pt>
                <c:pt idx="3332">
                  <c:v>65.1239999999998</c:v>
                </c:pt>
                <c:pt idx="3333">
                  <c:v>56.97800000000007</c:v>
                </c:pt>
                <c:pt idx="3334">
                  <c:v>54.02930000000014</c:v>
                </c:pt>
                <c:pt idx="3335">
                  <c:v>52.3775999999998</c:v>
                </c:pt>
                <c:pt idx="3336">
                  <c:v>46.79240000000027</c:v>
                </c:pt>
                <c:pt idx="3337">
                  <c:v>53.33799999999974</c:v>
                </c:pt>
                <c:pt idx="3338">
                  <c:v>59.5033999999996</c:v>
                </c:pt>
                <c:pt idx="3339">
                  <c:v>54.83399999999983</c:v>
                </c:pt>
                <c:pt idx="3340">
                  <c:v>57.8119999999999</c:v>
                </c:pt>
                <c:pt idx="3341">
                  <c:v>58.5646999999999</c:v>
                </c:pt>
                <c:pt idx="3342">
                  <c:v>57.93099999999959</c:v>
                </c:pt>
                <c:pt idx="3343">
                  <c:v>59.29399999999986</c:v>
                </c:pt>
                <c:pt idx="3344">
                  <c:v>52.91449999999986</c:v>
                </c:pt>
                <c:pt idx="3345">
                  <c:v>54.17999999999938</c:v>
                </c:pt>
                <c:pt idx="3346">
                  <c:v>66.09569999999985</c:v>
                </c:pt>
                <c:pt idx="3347">
                  <c:v>62.54500000000007</c:v>
                </c:pt>
                <c:pt idx="3348">
                  <c:v>56.6201000000001</c:v>
                </c:pt>
                <c:pt idx="3349">
                  <c:v>56.70049999999992</c:v>
                </c:pt>
                <c:pt idx="3350">
                  <c:v>59.47940000000017</c:v>
                </c:pt>
                <c:pt idx="3351">
                  <c:v>65.3779999999997</c:v>
                </c:pt>
                <c:pt idx="3352">
                  <c:v>63.83150000000023</c:v>
                </c:pt>
                <c:pt idx="3353">
                  <c:v>53.83939999999984</c:v>
                </c:pt>
                <c:pt idx="3354">
                  <c:v>52.17020000000048</c:v>
                </c:pt>
                <c:pt idx="3355">
                  <c:v>56.78050000000075</c:v>
                </c:pt>
                <c:pt idx="3356">
                  <c:v>50.28660000000036</c:v>
                </c:pt>
                <c:pt idx="3357">
                  <c:v>55.41430000000037</c:v>
                </c:pt>
                <c:pt idx="3358">
                  <c:v>55.5554000000002</c:v>
                </c:pt>
                <c:pt idx="3359">
                  <c:v>59.31200000000081</c:v>
                </c:pt>
                <c:pt idx="3360">
                  <c:v>56.73829999999998</c:v>
                </c:pt>
                <c:pt idx="3361">
                  <c:v>63.5630000000001</c:v>
                </c:pt>
                <c:pt idx="3362">
                  <c:v>55.34900000000016</c:v>
                </c:pt>
                <c:pt idx="3363">
                  <c:v>60.96000000000004</c:v>
                </c:pt>
                <c:pt idx="3364">
                  <c:v>59.83399999999983</c:v>
                </c:pt>
                <c:pt idx="3365">
                  <c:v>59.6256999999996</c:v>
                </c:pt>
                <c:pt idx="3366">
                  <c:v>57.70799999999963</c:v>
                </c:pt>
                <c:pt idx="3367">
                  <c:v>62.83210000000054</c:v>
                </c:pt>
                <c:pt idx="3368">
                  <c:v>63.55349999999999</c:v>
                </c:pt>
                <c:pt idx="3369">
                  <c:v>63.42000000000007</c:v>
                </c:pt>
                <c:pt idx="3370">
                  <c:v>50.9996000000001</c:v>
                </c:pt>
                <c:pt idx="3371">
                  <c:v>59.23099999999976</c:v>
                </c:pt>
                <c:pt idx="3372">
                  <c:v>57.90400000000045</c:v>
                </c:pt>
                <c:pt idx="3373">
                  <c:v>54.39540000000034</c:v>
                </c:pt>
                <c:pt idx="3374">
                  <c:v>67.86329999999998</c:v>
                </c:pt>
                <c:pt idx="3375">
                  <c:v>59.44970000000012</c:v>
                </c:pt>
                <c:pt idx="3376">
                  <c:v>61.87400000000071</c:v>
                </c:pt>
                <c:pt idx="3377">
                  <c:v>54.9925000000003</c:v>
                </c:pt>
                <c:pt idx="3378">
                  <c:v>57.53150000000005</c:v>
                </c:pt>
                <c:pt idx="3379">
                  <c:v>58.44160000000011</c:v>
                </c:pt>
                <c:pt idx="3380">
                  <c:v>61.02340000000004</c:v>
                </c:pt>
                <c:pt idx="3381">
                  <c:v>64.08979999999974</c:v>
                </c:pt>
                <c:pt idx="3382">
                  <c:v>63.66640000000007</c:v>
                </c:pt>
                <c:pt idx="3383">
                  <c:v>64.17749999999978</c:v>
                </c:pt>
                <c:pt idx="3384">
                  <c:v>60.27490000000034</c:v>
                </c:pt>
                <c:pt idx="3385">
                  <c:v>64.87750000000051</c:v>
                </c:pt>
                <c:pt idx="3386">
                  <c:v>59.07669999999962</c:v>
                </c:pt>
                <c:pt idx="3387">
                  <c:v>61.2442000000001</c:v>
                </c:pt>
                <c:pt idx="3388">
                  <c:v>65.6932999999999</c:v>
                </c:pt>
                <c:pt idx="3389">
                  <c:v>53.27770000000055</c:v>
                </c:pt>
                <c:pt idx="3390">
                  <c:v>55.93900000000031</c:v>
                </c:pt>
                <c:pt idx="3391">
                  <c:v>63.54799999999977</c:v>
                </c:pt>
                <c:pt idx="3392">
                  <c:v>63.35200000000077</c:v>
                </c:pt>
                <c:pt idx="3393">
                  <c:v>61.24240000000009</c:v>
                </c:pt>
                <c:pt idx="3394">
                  <c:v>63.3119999999999</c:v>
                </c:pt>
                <c:pt idx="3395">
                  <c:v>59.0654999999997</c:v>
                </c:pt>
                <c:pt idx="3396">
                  <c:v>57.20600000000013</c:v>
                </c:pt>
                <c:pt idx="3397">
                  <c:v>59.45049999999992</c:v>
                </c:pt>
                <c:pt idx="3398">
                  <c:v>65.72609999999986</c:v>
                </c:pt>
                <c:pt idx="3399">
                  <c:v>70.57459999999991</c:v>
                </c:pt>
                <c:pt idx="3400">
                  <c:v>61.28700000000026</c:v>
                </c:pt>
                <c:pt idx="3401">
                  <c:v>61.02999999999974</c:v>
                </c:pt>
                <c:pt idx="3402">
                  <c:v>60.22729999999956</c:v>
                </c:pt>
                <c:pt idx="3403">
                  <c:v>60.34850000000006</c:v>
                </c:pt>
                <c:pt idx="3404">
                  <c:v>70.09299999999984</c:v>
                </c:pt>
                <c:pt idx="3405">
                  <c:v>62.47699999999986</c:v>
                </c:pt>
                <c:pt idx="3406">
                  <c:v>73.01800000000003</c:v>
                </c:pt>
                <c:pt idx="3407">
                  <c:v>62.69959999999991</c:v>
                </c:pt>
                <c:pt idx="3408">
                  <c:v>62.01449999999932</c:v>
                </c:pt>
                <c:pt idx="3409">
                  <c:v>63.72069999999985</c:v>
                </c:pt>
                <c:pt idx="3410">
                  <c:v>71.03049999999984</c:v>
                </c:pt>
                <c:pt idx="3411">
                  <c:v>61.30659999999989</c:v>
                </c:pt>
                <c:pt idx="3412">
                  <c:v>66.04230000000007</c:v>
                </c:pt>
                <c:pt idx="3413">
                  <c:v>64.98039999999946</c:v>
                </c:pt>
                <c:pt idx="3414">
                  <c:v>62.73199999999997</c:v>
                </c:pt>
                <c:pt idx="3415">
                  <c:v>61.03899999999975</c:v>
                </c:pt>
                <c:pt idx="3416">
                  <c:v>59.98260000000027</c:v>
                </c:pt>
                <c:pt idx="3417">
                  <c:v>62.94970000000012</c:v>
                </c:pt>
                <c:pt idx="3418">
                  <c:v>65.32050000000072</c:v>
                </c:pt>
                <c:pt idx="3419">
                  <c:v>60.13150000000041</c:v>
                </c:pt>
                <c:pt idx="3420">
                  <c:v>59.30619999999999</c:v>
                </c:pt>
                <c:pt idx="3421">
                  <c:v>61.15769999999975</c:v>
                </c:pt>
                <c:pt idx="3422">
                  <c:v>65.08110000000033</c:v>
                </c:pt>
                <c:pt idx="3423">
                  <c:v>57.38829999999962</c:v>
                </c:pt>
                <c:pt idx="3424">
                  <c:v>57.8139999999994</c:v>
                </c:pt>
                <c:pt idx="3425">
                  <c:v>61.91790000000037</c:v>
                </c:pt>
                <c:pt idx="3426">
                  <c:v>53.4342999999999</c:v>
                </c:pt>
                <c:pt idx="3427">
                  <c:v>61.78130000000056</c:v>
                </c:pt>
                <c:pt idx="3428">
                  <c:v>53.91539999999986</c:v>
                </c:pt>
                <c:pt idx="3429">
                  <c:v>60.60840000000007</c:v>
                </c:pt>
                <c:pt idx="3430">
                  <c:v>59.41740000000027</c:v>
                </c:pt>
                <c:pt idx="3431">
                  <c:v>56.85300000000007</c:v>
                </c:pt>
                <c:pt idx="3432">
                  <c:v>54.59500000000025</c:v>
                </c:pt>
                <c:pt idx="3433">
                  <c:v>58.5619999999999</c:v>
                </c:pt>
                <c:pt idx="3434">
                  <c:v>60.14499999999953</c:v>
                </c:pt>
                <c:pt idx="3435">
                  <c:v>63.04330000000027</c:v>
                </c:pt>
                <c:pt idx="3436">
                  <c:v>60.64549999999963</c:v>
                </c:pt>
                <c:pt idx="3437">
                  <c:v>54.61660000000029</c:v>
                </c:pt>
                <c:pt idx="3438">
                  <c:v>62.1230000000005</c:v>
                </c:pt>
                <c:pt idx="3439">
                  <c:v>62.98949999999968</c:v>
                </c:pt>
                <c:pt idx="3440">
                  <c:v>59.47059999999965</c:v>
                </c:pt>
                <c:pt idx="3441">
                  <c:v>66.1806000000006</c:v>
                </c:pt>
                <c:pt idx="3442">
                  <c:v>64.98919999999998</c:v>
                </c:pt>
                <c:pt idx="3443">
                  <c:v>65.16549999999915</c:v>
                </c:pt>
                <c:pt idx="3444">
                  <c:v>61.22040000000015</c:v>
                </c:pt>
                <c:pt idx="3445">
                  <c:v>61.14499999999953</c:v>
                </c:pt>
                <c:pt idx="3446">
                  <c:v>67.05300000000079</c:v>
                </c:pt>
                <c:pt idx="3447">
                  <c:v>72.13720000000012</c:v>
                </c:pt>
                <c:pt idx="3448">
                  <c:v>77.73100000000067</c:v>
                </c:pt>
                <c:pt idx="3449">
                  <c:v>68.73660000000018</c:v>
                </c:pt>
                <c:pt idx="3450">
                  <c:v>57.15969999999925</c:v>
                </c:pt>
                <c:pt idx="3451">
                  <c:v>57.36499999999978</c:v>
                </c:pt>
                <c:pt idx="3452">
                  <c:v>53.6233000000002</c:v>
                </c:pt>
                <c:pt idx="3453">
                  <c:v>61.9327000000003</c:v>
                </c:pt>
                <c:pt idx="3454">
                  <c:v>62.3667000000005</c:v>
                </c:pt>
                <c:pt idx="3455">
                  <c:v>59.65830000000005</c:v>
                </c:pt>
                <c:pt idx="3456">
                  <c:v>57.69040000000041</c:v>
                </c:pt>
                <c:pt idx="3457">
                  <c:v>58.08300000000054</c:v>
                </c:pt>
                <c:pt idx="3458">
                  <c:v>61.8126000000002</c:v>
                </c:pt>
                <c:pt idx="3459">
                  <c:v>55.69150000000081</c:v>
                </c:pt>
                <c:pt idx="3460">
                  <c:v>57.78450000000066</c:v>
                </c:pt>
                <c:pt idx="3461">
                  <c:v>60.85549999999967</c:v>
                </c:pt>
                <c:pt idx="3462">
                  <c:v>58.41849999999977</c:v>
                </c:pt>
                <c:pt idx="3463">
                  <c:v>57.86819999999988</c:v>
                </c:pt>
                <c:pt idx="3464">
                  <c:v>56.72900000000027</c:v>
                </c:pt>
                <c:pt idx="3465">
                  <c:v>58.5019999999995</c:v>
                </c:pt>
                <c:pt idx="3466">
                  <c:v>54.67770000000019</c:v>
                </c:pt>
                <c:pt idx="3467">
                  <c:v>58.14949999999953</c:v>
                </c:pt>
                <c:pt idx="3468">
                  <c:v>56.70059999999921</c:v>
                </c:pt>
                <c:pt idx="3469">
                  <c:v>55.5599999999995</c:v>
                </c:pt>
                <c:pt idx="3470">
                  <c:v>52.8105999999998</c:v>
                </c:pt>
                <c:pt idx="3471">
                  <c:v>57.63580000000002</c:v>
                </c:pt>
                <c:pt idx="3472">
                  <c:v>60.48970000000008</c:v>
                </c:pt>
                <c:pt idx="3473">
                  <c:v>58.60589999999956</c:v>
                </c:pt>
                <c:pt idx="3474">
                  <c:v>57.85699999999997</c:v>
                </c:pt>
                <c:pt idx="3475">
                  <c:v>57.4369999999999</c:v>
                </c:pt>
                <c:pt idx="3476">
                  <c:v>57.10640000000058</c:v>
                </c:pt>
                <c:pt idx="3477">
                  <c:v>58.50340000000051</c:v>
                </c:pt>
                <c:pt idx="3478">
                  <c:v>65.28600000000005</c:v>
                </c:pt>
                <c:pt idx="3479">
                  <c:v>55.76900000000023</c:v>
                </c:pt>
                <c:pt idx="3480">
                  <c:v>60.36519999999927</c:v>
                </c:pt>
                <c:pt idx="3481">
                  <c:v>58.73579999999947</c:v>
                </c:pt>
                <c:pt idx="3482">
                  <c:v>69.01100000000042</c:v>
                </c:pt>
                <c:pt idx="3483">
                  <c:v>69.15599999999995</c:v>
                </c:pt>
                <c:pt idx="3484">
                  <c:v>64.47159999999985</c:v>
                </c:pt>
                <c:pt idx="3485">
                  <c:v>63.68109999999979</c:v>
                </c:pt>
                <c:pt idx="3486">
                  <c:v>68.02440000000024</c:v>
                </c:pt>
                <c:pt idx="3487">
                  <c:v>62.91139999999996</c:v>
                </c:pt>
                <c:pt idx="3488">
                  <c:v>69.70460000000002</c:v>
                </c:pt>
                <c:pt idx="3489">
                  <c:v>67.43059999999968</c:v>
                </c:pt>
                <c:pt idx="3490">
                  <c:v>67.30119999999988</c:v>
                </c:pt>
                <c:pt idx="3491">
                  <c:v>53.89570000000003</c:v>
                </c:pt>
                <c:pt idx="3492">
                  <c:v>64.28809999999975</c:v>
                </c:pt>
                <c:pt idx="3493">
                  <c:v>56.39350000000013</c:v>
                </c:pt>
                <c:pt idx="3494">
                  <c:v>61.27869999999984</c:v>
                </c:pt>
                <c:pt idx="3495">
                  <c:v>64.1992999999993</c:v>
                </c:pt>
                <c:pt idx="3496">
                  <c:v>64.49119999999948</c:v>
                </c:pt>
                <c:pt idx="3497">
                  <c:v>61.72270000000025</c:v>
                </c:pt>
                <c:pt idx="3498">
                  <c:v>69.79750000000058</c:v>
                </c:pt>
                <c:pt idx="3499">
                  <c:v>65.89130000000023</c:v>
                </c:pt>
                <c:pt idx="3500">
                  <c:v>76.4380000000001</c:v>
                </c:pt>
                <c:pt idx="3501">
                  <c:v>65.82840000000033</c:v>
                </c:pt>
                <c:pt idx="3502">
                  <c:v>72.36539999999968</c:v>
                </c:pt>
                <c:pt idx="3503">
                  <c:v>55.01029999999992</c:v>
                </c:pt>
                <c:pt idx="3504">
                  <c:v>67.52840000000015</c:v>
                </c:pt>
                <c:pt idx="3505">
                  <c:v>63.80040000000008</c:v>
                </c:pt>
                <c:pt idx="3506">
                  <c:v>68.61070000000018</c:v>
                </c:pt>
                <c:pt idx="3507">
                  <c:v>67.4373999999998</c:v>
                </c:pt>
                <c:pt idx="3508">
                  <c:v>68.84140000000024</c:v>
                </c:pt>
                <c:pt idx="3509">
                  <c:v>68.73130000000037</c:v>
                </c:pt>
                <c:pt idx="3510">
                  <c:v>76.19780000000083</c:v>
                </c:pt>
                <c:pt idx="3511">
                  <c:v>66.97560000000067</c:v>
                </c:pt>
                <c:pt idx="3512">
                  <c:v>72.84050000000024</c:v>
                </c:pt>
                <c:pt idx="3513">
                  <c:v>55.30760000000009</c:v>
                </c:pt>
                <c:pt idx="3514">
                  <c:v>63.36700000000019</c:v>
                </c:pt>
                <c:pt idx="3515">
                  <c:v>67.9326000000001</c:v>
                </c:pt>
                <c:pt idx="3516">
                  <c:v>67.75730000000021</c:v>
                </c:pt>
                <c:pt idx="3517">
                  <c:v>68.72630000000026</c:v>
                </c:pt>
                <c:pt idx="3518">
                  <c:v>68.3119999999999</c:v>
                </c:pt>
                <c:pt idx="3519">
                  <c:v>71.47299999999995</c:v>
                </c:pt>
                <c:pt idx="3520">
                  <c:v>66.38919999999961</c:v>
                </c:pt>
                <c:pt idx="3521">
                  <c:v>72.10370000000057</c:v>
                </c:pt>
                <c:pt idx="3522">
                  <c:v>75.2480000000005</c:v>
                </c:pt>
                <c:pt idx="3523">
                  <c:v>67.33340000000044</c:v>
                </c:pt>
                <c:pt idx="3524">
                  <c:v>72.0633999999991</c:v>
                </c:pt>
                <c:pt idx="3525">
                  <c:v>74.21150000000034</c:v>
                </c:pt>
                <c:pt idx="3526">
                  <c:v>65.54869999999937</c:v>
                </c:pt>
                <c:pt idx="3527">
                  <c:v>59.14770000000044</c:v>
                </c:pt>
                <c:pt idx="3528">
                  <c:v>62.88370000000032</c:v>
                </c:pt>
                <c:pt idx="3529">
                  <c:v>67.82549999999992</c:v>
                </c:pt>
                <c:pt idx="3530">
                  <c:v>67.03750000000036</c:v>
                </c:pt>
                <c:pt idx="3531">
                  <c:v>65.54439999999976</c:v>
                </c:pt>
                <c:pt idx="3532">
                  <c:v>56.29880000000048</c:v>
                </c:pt>
                <c:pt idx="3533">
                  <c:v>66.58770000000004</c:v>
                </c:pt>
                <c:pt idx="3534">
                  <c:v>65.2510000000002</c:v>
                </c:pt>
                <c:pt idx="3535">
                  <c:v>68.52850000000035</c:v>
                </c:pt>
                <c:pt idx="3536">
                  <c:v>62.92230000000017</c:v>
                </c:pt>
                <c:pt idx="3537">
                  <c:v>70.3159999999998</c:v>
                </c:pt>
                <c:pt idx="3538">
                  <c:v>59.20319999999992</c:v>
                </c:pt>
                <c:pt idx="3539">
                  <c:v>57.41969999999947</c:v>
                </c:pt>
                <c:pt idx="3540">
                  <c:v>61.6867000000002</c:v>
                </c:pt>
                <c:pt idx="3541">
                  <c:v>57.5599999999995</c:v>
                </c:pt>
                <c:pt idx="3542">
                  <c:v>54.90819999999985</c:v>
                </c:pt>
                <c:pt idx="3543">
                  <c:v>56.28950000000077</c:v>
                </c:pt>
                <c:pt idx="3544">
                  <c:v>55.09529999999995</c:v>
                </c:pt>
                <c:pt idx="3545">
                  <c:v>54.03700000000026</c:v>
                </c:pt>
                <c:pt idx="3546">
                  <c:v>52.6265999999996</c:v>
                </c:pt>
                <c:pt idx="3547">
                  <c:v>58.65759999999955</c:v>
                </c:pt>
                <c:pt idx="3548">
                  <c:v>54.64109999999982</c:v>
                </c:pt>
                <c:pt idx="3549">
                  <c:v>57.97599999999966</c:v>
                </c:pt>
                <c:pt idx="3550">
                  <c:v>53.41889999999967</c:v>
                </c:pt>
                <c:pt idx="3551">
                  <c:v>61.52700000000004</c:v>
                </c:pt>
                <c:pt idx="3552">
                  <c:v>57.18900000000031</c:v>
                </c:pt>
                <c:pt idx="3553">
                  <c:v>57.95739999999932</c:v>
                </c:pt>
                <c:pt idx="3554">
                  <c:v>56.10999999999967</c:v>
                </c:pt>
                <c:pt idx="3555">
                  <c:v>61.73599999999987</c:v>
                </c:pt>
                <c:pt idx="3556">
                  <c:v>57.6925000000001</c:v>
                </c:pt>
                <c:pt idx="3557">
                  <c:v>58.82700000000023</c:v>
                </c:pt>
                <c:pt idx="3558">
                  <c:v>60.16339999999945</c:v>
                </c:pt>
                <c:pt idx="3559">
                  <c:v>62.89300000000003</c:v>
                </c:pt>
                <c:pt idx="3560">
                  <c:v>55.38799999999992</c:v>
                </c:pt>
                <c:pt idx="3561">
                  <c:v>55.6806000000006</c:v>
                </c:pt>
                <c:pt idx="3562">
                  <c:v>62.32999999999992</c:v>
                </c:pt>
                <c:pt idx="3563">
                  <c:v>62.60030000000006</c:v>
                </c:pt>
                <c:pt idx="3564">
                  <c:v>57.8130000000001</c:v>
                </c:pt>
                <c:pt idx="3565">
                  <c:v>50.95340000000033</c:v>
                </c:pt>
                <c:pt idx="3566">
                  <c:v>52.29939999999987</c:v>
                </c:pt>
                <c:pt idx="3567">
                  <c:v>53.83299999999963</c:v>
                </c:pt>
                <c:pt idx="3568">
                  <c:v>57.60059999999975</c:v>
                </c:pt>
                <c:pt idx="3569">
                  <c:v>57.11129999999957</c:v>
                </c:pt>
                <c:pt idx="3570">
                  <c:v>59.66210000000046</c:v>
                </c:pt>
                <c:pt idx="3571">
                  <c:v>52.33829999999944</c:v>
                </c:pt>
                <c:pt idx="3572">
                  <c:v>55.29529999999977</c:v>
                </c:pt>
                <c:pt idx="3573">
                  <c:v>55.82759999999962</c:v>
                </c:pt>
                <c:pt idx="3574">
                  <c:v>64.33050000000003</c:v>
                </c:pt>
                <c:pt idx="3575">
                  <c:v>62.4363000000003</c:v>
                </c:pt>
                <c:pt idx="3576">
                  <c:v>61.76929999999993</c:v>
                </c:pt>
                <c:pt idx="3577">
                  <c:v>65.26959999999962</c:v>
                </c:pt>
                <c:pt idx="3578">
                  <c:v>63.55459999999948</c:v>
                </c:pt>
                <c:pt idx="3579">
                  <c:v>60.28870000000006</c:v>
                </c:pt>
                <c:pt idx="3580">
                  <c:v>62.8766999999998</c:v>
                </c:pt>
                <c:pt idx="3581">
                  <c:v>64.30069999999977</c:v>
                </c:pt>
                <c:pt idx="3582">
                  <c:v>64.02000000000044</c:v>
                </c:pt>
                <c:pt idx="3583">
                  <c:v>56.97960000000057</c:v>
                </c:pt>
                <c:pt idx="3584">
                  <c:v>58.46730000000025</c:v>
                </c:pt>
                <c:pt idx="3585">
                  <c:v>58.69040000000041</c:v>
                </c:pt>
                <c:pt idx="3586">
                  <c:v>59.42599999999947</c:v>
                </c:pt>
                <c:pt idx="3587">
                  <c:v>61.77099999999973</c:v>
                </c:pt>
                <c:pt idx="3588">
                  <c:v>65.0010000000002</c:v>
                </c:pt>
                <c:pt idx="3589">
                  <c:v>60.04190000000017</c:v>
                </c:pt>
                <c:pt idx="3590">
                  <c:v>61.17000000000007</c:v>
                </c:pt>
                <c:pt idx="3591">
                  <c:v>62.4443999999994</c:v>
                </c:pt>
                <c:pt idx="3592">
                  <c:v>63.80569999999989</c:v>
                </c:pt>
                <c:pt idx="3593">
                  <c:v>56.95299999999952</c:v>
                </c:pt>
                <c:pt idx="3594">
                  <c:v>57.46329999999944</c:v>
                </c:pt>
                <c:pt idx="3595">
                  <c:v>57.17399999999997</c:v>
                </c:pt>
                <c:pt idx="3596">
                  <c:v>57.42169999999987</c:v>
                </c:pt>
                <c:pt idx="3597">
                  <c:v>61.63840000000072</c:v>
                </c:pt>
                <c:pt idx="3598">
                  <c:v>67.90800000000035</c:v>
                </c:pt>
                <c:pt idx="3599">
                  <c:v>65.13959999999951</c:v>
                </c:pt>
                <c:pt idx="3600">
                  <c:v>57.18129999999928</c:v>
                </c:pt>
                <c:pt idx="3601">
                  <c:v>59.22699999999986</c:v>
                </c:pt>
                <c:pt idx="3602">
                  <c:v>65.45600000000013</c:v>
                </c:pt>
                <c:pt idx="3603">
                  <c:v>59.9362999999994</c:v>
                </c:pt>
                <c:pt idx="3604">
                  <c:v>59.70899999999983</c:v>
                </c:pt>
                <c:pt idx="3605">
                  <c:v>59.53830000000016</c:v>
                </c:pt>
                <c:pt idx="3606">
                  <c:v>56.02769999999964</c:v>
                </c:pt>
                <c:pt idx="3607">
                  <c:v>64.9459999999999</c:v>
                </c:pt>
                <c:pt idx="3608">
                  <c:v>57.22899999999935</c:v>
                </c:pt>
                <c:pt idx="3609">
                  <c:v>65.40920000000005</c:v>
                </c:pt>
                <c:pt idx="3610">
                  <c:v>66.54839999999967</c:v>
                </c:pt>
                <c:pt idx="3611">
                  <c:v>56.99029999999948</c:v>
                </c:pt>
                <c:pt idx="3612">
                  <c:v>73.98970000000008</c:v>
                </c:pt>
                <c:pt idx="3613">
                  <c:v>62.16900000000077</c:v>
                </c:pt>
                <c:pt idx="3614">
                  <c:v>64.78520000000025</c:v>
                </c:pt>
                <c:pt idx="3615">
                  <c:v>66.41200000000026</c:v>
                </c:pt>
                <c:pt idx="3616">
                  <c:v>66.21600000000034</c:v>
                </c:pt>
                <c:pt idx="3617">
                  <c:v>62.66499999999996</c:v>
                </c:pt>
                <c:pt idx="3618">
                  <c:v>60.09280000000035</c:v>
                </c:pt>
                <c:pt idx="3619">
                  <c:v>61.41939999999977</c:v>
                </c:pt>
                <c:pt idx="3620">
                  <c:v>58.91800000000057</c:v>
                </c:pt>
                <c:pt idx="3621">
                  <c:v>60.20070000000032</c:v>
                </c:pt>
                <c:pt idx="3622">
                  <c:v>55.67680000000018</c:v>
                </c:pt>
                <c:pt idx="3623">
                  <c:v>62.40549999999984</c:v>
                </c:pt>
                <c:pt idx="3624">
                  <c:v>58.20740000000023</c:v>
                </c:pt>
                <c:pt idx="3625">
                  <c:v>69.51849999999922</c:v>
                </c:pt>
                <c:pt idx="3626">
                  <c:v>58.5689999999995</c:v>
                </c:pt>
                <c:pt idx="3627">
                  <c:v>58.16569999999956</c:v>
                </c:pt>
                <c:pt idx="3628">
                  <c:v>63.21900000000005</c:v>
                </c:pt>
                <c:pt idx="3629">
                  <c:v>61.42039999999997</c:v>
                </c:pt>
                <c:pt idx="3630">
                  <c:v>55.57750000000033</c:v>
                </c:pt>
                <c:pt idx="3631">
                  <c:v>61.55000000000018</c:v>
                </c:pt>
                <c:pt idx="3632">
                  <c:v>58.3168999999998</c:v>
                </c:pt>
                <c:pt idx="3633">
                  <c:v>67.30699999999978</c:v>
                </c:pt>
                <c:pt idx="3634">
                  <c:v>59.08490000000074</c:v>
                </c:pt>
                <c:pt idx="3635">
                  <c:v>69.13090000000011</c:v>
                </c:pt>
                <c:pt idx="3636">
                  <c:v>68.07859999999982</c:v>
                </c:pt>
                <c:pt idx="3637">
                  <c:v>64.35629999999946</c:v>
                </c:pt>
                <c:pt idx="3638">
                  <c:v>69.9366</c:v>
                </c:pt>
                <c:pt idx="3639">
                  <c:v>61.79350000000067</c:v>
                </c:pt>
                <c:pt idx="3640">
                  <c:v>65.24049999999988</c:v>
                </c:pt>
                <c:pt idx="3641">
                  <c:v>61.65040000000045</c:v>
                </c:pt>
                <c:pt idx="3642">
                  <c:v>65.25340000000051</c:v>
                </c:pt>
                <c:pt idx="3643">
                  <c:v>65.04690000000027</c:v>
                </c:pt>
                <c:pt idx="3644">
                  <c:v>70.96959999999944</c:v>
                </c:pt>
                <c:pt idx="3645">
                  <c:v>62.51299999999992</c:v>
                </c:pt>
                <c:pt idx="3646">
                  <c:v>68.23189999999976</c:v>
                </c:pt>
                <c:pt idx="3647">
                  <c:v>68.38239999999951</c:v>
                </c:pt>
                <c:pt idx="3648">
                  <c:v>63.90530000000035</c:v>
                </c:pt>
                <c:pt idx="3649">
                  <c:v>63.70160000000033</c:v>
                </c:pt>
                <c:pt idx="3650">
                  <c:v>67.57459999999991</c:v>
                </c:pt>
                <c:pt idx="3651">
                  <c:v>67.89460000000053</c:v>
                </c:pt>
                <c:pt idx="3652">
                  <c:v>65.61200000000008</c:v>
                </c:pt>
                <c:pt idx="3653">
                  <c:v>63.78799999999956</c:v>
                </c:pt>
                <c:pt idx="3654">
                  <c:v>68.07030000000032</c:v>
                </c:pt>
                <c:pt idx="3655">
                  <c:v>63.41310000000067</c:v>
                </c:pt>
                <c:pt idx="3656">
                  <c:v>69.1177000000007</c:v>
                </c:pt>
                <c:pt idx="3657">
                  <c:v>68.51330000000053</c:v>
                </c:pt>
                <c:pt idx="3658">
                  <c:v>64.47000000000025</c:v>
                </c:pt>
                <c:pt idx="3659">
                  <c:v>65.24529999999958</c:v>
                </c:pt>
                <c:pt idx="3660">
                  <c:v>59.6869999999999</c:v>
                </c:pt>
                <c:pt idx="3661">
                  <c:v>70.46950000000015</c:v>
                </c:pt>
                <c:pt idx="3662">
                  <c:v>74.3723</c:v>
                </c:pt>
                <c:pt idx="3663">
                  <c:v>65.73859999999967</c:v>
                </c:pt>
                <c:pt idx="3664">
                  <c:v>69.53369999999995</c:v>
                </c:pt>
                <c:pt idx="3665">
                  <c:v>70.2556999999997</c:v>
                </c:pt>
                <c:pt idx="3666">
                  <c:v>67.29500000000007</c:v>
                </c:pt>
                <c:pt idx="3667">
                  <c:v>69.54839999999967</c:v>
                </c:pt>
                <c:pt idx="3668">
                  <c:v>69.96249999999963</c:v>
                </c:pt>
                <c:pt idx="3669">
                  <c:v>66.59919999999965</c:v>
                </c:pt>
                <c:pt idx="3670">
                  <c:v>64.79750000000058</c:v>
                </c:pt>
                <c:pt idx="3671">
                  <c:v>65.5079999999998</c:v>
                </c:pt>
                <c:pt idx="3672">
                  <c:v>66.6846000000005</c:v>
                </c:pt>
                <c:pt idx="3673">
                  <c:v>67.78319999999985</c:v>
                </c:pt>
                <c:pt idx="3674">
                  <c:v>66.67569999999978</c:v>
                </c:pt>
                <c:pt idx="3675">
                  <c:v>73.58210000000054</c:v>
                </c:pt>
                <c:pt idx="3676">
                  <c:v>73.27879999999914</c:v>
                </c:pt>
                <c:pt idx="3677">
                  <c:v>72.14570000000003</c:v>
                </c:pt>
                <c:pt idx="3678">
                  <c:v>65.71299999999973</c:v>
                </c:pt>
                <c:pt idx="3679">
                  <c:v>67.80380000000059</c:v>
                </c:pt>
                <c:pt idx="3680">
                  <c:v>69.8731000000007</c:v>
                </c:pt>
                <c:pt idx="3681">
                  <c:v>71.61620000000038</c:v>
                </c:pt>
                <c:pt idx="3682">
                  <c:v>68.84349999999994</c:v>
                </c:pt>
                <c:pt idx="3683">
                  <c:v>68.42189999999936</c:v>
                </c:pt>
                <c:pt idx="3684">
                  <c:v>68.07240000000002</c:v>
                </c:pt>
                <c:pt idx="3685">
                  <c:v>69.25530000000072</c:v>
                </c:pt>
                <c:pt idx="3686">
                  <c:v>66.2485999999999</c:v>
                </c:pt>
                <c:pt idx="3687">
                  <c:v>70.66799999999966</c:v>
                </c:pt>
                <c:pt idx="3688">
                  <c:v>67.1844000000001</c:v>
                </c:pt>
                <c:pt idx="3689">
                  <c:v>68.52930000000015</c:v>
                </c:pt>
                <c:pt idx="3690">
                  <c:v>62.28840000000037</c:v>
                </c:pt>
                <c:pt idx="3691">
                  <c:v>64.4989999999998</c:v>
                </c:pt>
                <c:pt idx="3692">
                  <c:v>69.22700000000077</c:v>
                </c:pt>
                <c:pt idx="3693">
                  <c:v>69.9364000000005</c:v>
                </c:pt>
                <c:pt idx="3694">
                  <c:v>64.54799999999977</c:v>
                </c:pt>
                <c:pt idx="3695">
                  <c:v>62.14059999999972</c:v>
                </c:pt>
                <c:pt idx="3696">
                  <c:v>60.72760000000017</c:v>
                </c:pt>
                <c:pt idx="3697">
                  <c:v>64.7536</c:v>
                </c:pt>
                <c:pt idx="3698">
                  <c:v>68.09899999999925</c:v>
                </c:pt>
                <c:pt idx="3699">
                  <c:v>73.20269999999982</c:v>
                </c:pt>
                <c:pt idx="3700">
                  <c:v>69.7480000000005</c:v>
                </c:pt>
                <c:pt idx="3701">
                  <c:v>72.1962999999996</c:v>
                </c:pt>
                <c:pt idx="3702">
                  <c:v>72.39570000000003</c:v>
                </c:pt>
                <c:pt idx="3703">
                  <c:v>67.7425000000003</c:v>
                </c:pt>
                <c:pt idx="3704">
                  <c:v>73.91200000000026</c:v>
                </c:pt>
                <c:pt idx="3705">
                  <c:v>65.02149999999983</c:v>
                </c:pt>
                <c:pt idx="3706">
                  <c:v>69.65900000000056</c:v>
                </c:pt>
                <c:pt idx="3707">
                  <c:v>71.66200000000026</c:v>
                </c:pt>
                <c:pt idx="3708">
                  <c:v>69.98300000000017</c:v>
                </c:pt>
                <c:pt idx="3709">
                  <c:v>70.17290000000048</c:v>
                </c:pt>
                <c:pt idx="3710">
                  <c:v>74.42770000000018</c:v>
                </c:pt>
                <c:pt idx="3711">
                  <c:v>64.85109999999986</c:v>
                </c:pt>
                <c:pt idx="3712">
                  <c:v>65.70100000000002</c:v>
                </c:pt>
                <c:pt idx="3713">
                  <c:v>69.54700000000048</c:v>
                </c:pt>
                <c:pt idx="3714">
                  <c:v>68.86979999999948</c:v>
                </c:pt>
                <c:pt idx="3715">
                  <c:v>71.54660000000058</c:v>
                </c:pt>
                <c:pt idx="3716">
                  <c:v>61.8768999999993</c:v>
                </c:pt>
                <c:pt idx="3717">
                  <c:v>60.29539999999997</c:v>
                </c:pt>
                <c:pt idx="3718">
                  <c:v>64.60300000000007</c:v>
                </c:pt>
                <c:pt idx="3719">
                  <c:v>68.10369999999966</c:v>
                </c:pt>
                <c:pt idx="3720">
                  <c:v>60.85199999999986</c:v>
                </c:pt>
                <c:pt idx="3721">
                  <c:v>61.50960000000032</c:v>
                </c:pt>
                <c:pt idx="3722">
                  <c:v>68.8077000000003</c:v>
                </c:pt>
                <c:pt idx="3723">
                  <c:v>64.25030000000061</c:v>
                </c:pt>
                <c:pt idx="3724">
                  <c:v>64.52239999999983</c:v>
                </c:pt>
                <c:pt idx="3725">
                  <c:v>64.79050000000006</c:v>
                </c:pt>
                <c:pt idx="3726">
                  <c:v>64.45970000000034</c:v>
                </c:pt>
                <c:pt idx="3727">
                  <c:v>64.79879999999957</c:v>
                </c:pt>
                <c:pt idx="3728">
                  <c:v>63.2539999999999</c:v>
                </c:pt>
                <c:pt idx="3729">
                  <c:v>60.92339999999967</c:v>
                </c:pt>
                <c:pt idx="3730">
                  <c:v>73.5002999999997</c:v>
                </c:pt>
                <c:pt idx="3731">
                  <c:v>52.85049999999956</c:v>
                </c:pt>
                <c:pt idx="3732">
                  <c:v>61.90719999999965</c:v>
                </c:pt>
                <c:pt idx="3733">
                  <c:v>63.36229999999977</c:v>
                </c:pt>
                <c:pt idx="3734">
                  <c:v>51.45370000000003</c:v>
                </c:pt>
                <c:pt idx="3735">
                  <c:v>53.77729999999974</c:v>
                </c:pt>
                <c:pt idx="3736">
                  <c:v>57.5630000000001</c:v>
                </c:pt>
                <c:pt idx="3737">
                  <c:v>63.88100000000031</c:v>
                </c:pt>
                <c:pt idx="3738">
                  <c:v>59.65039999999954</c:v>
                </c:pt>
                <c:pt idx="3739">
                  <c:v>65.78670000000056</c:v>
                </c:pt>
                <c:pt idx="3740">
                  <c:v>58.72659999999996</c:v>
                </c:pt>
                <c:pt idx="3741">
                  <c:v>62.71489999999994</c:v>
                </c:pt>
                <c:pt idx="3742">
                  <c:v>67.03439999999955</c:v>
                </c:pt>
                <c:pt idx="3743">
                  <c:v>59.11359999999968</c:v>
                </c:pt>
                <c:pt idx="3744">
                  <c:v>60.70700000000033</c:v>
                </c:pt>
                <c:pt idx="3745">
                  <c:v>64.52059999999983</c:v>
                </c:pt>
                <c:pt idx="3746">
                  <c:v>68.46679999999923</c:v>
                </c:pt>
                <c:pt idx="3747">
                  <c:v>73.63670000000002</c:v>
                </c:pt>
                <c:pt idx="3748">
                  <c:v>63.6904999999997</c:v>
                </c:pt>
                <c:pt idx="3749">
                  <c:v>66.62899999999991</c:v>
                </c:pt>
                <c:pt idx="3750">
                  <c:v>67.42699999999967</c:v>
                </c:pt>
                <c:pt idx="3751">
                  <c:v>67.07549999999992</c:v>
                </c:pt>
                <c:pt idx="3752">
                  <c:v>66.10789999999997</c:v>
                </c:pt>
                <c:pt idx="3753">
                  <c:v>62.64339999999992</c:v>
                </c:pt>
                <c:pt idx="3754">
                  <c:v>60.64689999999973</c:v>
                </c:pt>
                <c:pt idx="3755">
                  <c:v>65.20299999999951</c:v>
                </c:pt>
                <c:pt idx="3756">
                  <c:v>61.13330000000042</c:v>
                </c:pt>
                <c:pt idx="3757">
                  <c:v>61.82760000000053</c:v>
                </c:pt>
                <c:pt idx="3758">
                  <c:v>67.36249999999927</c:v>
                </c:pt>
                <c:pt idx="3759">
                  <c:v>58.82639999999992</c:v>
                </c:pt>
                <c:pt idx="3760">
                  <c:v>59.70330000000012</c:v>
                </c:pt>
                <c:pt idx="3761">
                  <c:v>59.6835000000001</c:v>
                </c:pt>
                <c:pt idx="3762">
                  <c:v>61.04599999999937</c:v>
                </c:pt>
                <c:pt idx="3763">
                  <c:v>65.81770000000051</c:v>
                </c:pt>
                <c:pt idx="3764">
                  <c:v>55.78319999999985</c:v>
                </c:pt>
                <c:pt idx="3765">
                  <c:v>54.79399999999986</c:v>
                </c:pt>
                <c:pt idx="3766">
                  <c:v>60.26869999999962</c:v>
                </c:pt>
                <c:pt idx="3767">
                  <c:v>66.11599999999998</c:v>
                </c:pt>
                <c:pt idx="3768">
                  <c:v>61.1831000000002</c:v>
                </c:pt>
                <c:pt idx="3769">
                  <c:v>53.83870000000024</c:v>
                </c:pt>
                <c:pt idx="3770">
                  <c:v>59.35400000000027</c:v>
                </c:pt>
                <c:pt idx="3771">
                  <c:v>58.16969999999947</c:v>
                </c:pt>
                <c:pt idx="3772">
                  <c:v>61.33689999999933</c:v>
                </c:pt>
                <c:pt idx="3773">
                  <c:v>63.60170000000016</c:v>
                </c:pt>
                <c:pt idx="3774">
                  <c:v>61.13180000000011</c:v>
                </c:pt>
                <c:pt idx="3775">
                  <c:v>64.9354999999996</c:v>
                </c:pt>
                <c:pt idx="3776">
                  <c:v>71.35900000000038</c:v>
                </c:pt>
                <c:pt idx="3777">
                  <c:v>73.3092999999999</c:v>
                </c:pt>
                <c:pt idx="3778">
                  <c:v>64.97850000000017</c:v>
                </c:pt>
                <c:pt idx="3779">
                  <c:v>63.51199999999972</c:v>
                </c:pt>
                <c:pt idx="3780">
                  <c:v>60.83299999999963</c:v>
                </c:pt>
                <c:pt idx="3781">
                  <c:v>60.63770000000022</c:v>
                </c:pt>
                <c:pt idx="3782">
                  <c:v>67.04640000000017</c:v>
                </c:pt>
                <c:pt idx="3783">
                  <c:v>55.99099999999998</c:v>
                </c:pt>
                <c:pt idx="3784">
                  <c:v>62.47609999999986</c:v>
                </c:pt>
                <c:pt idx="3785">
                  <c:v>66.79100000000016</c:v>
                </c:pt>
                <c:pt idx="3786">
                  <c:v>62.59029999999984</c:v>
                </c:pt>
                <c:pt idx="3787">
                  <c:v>63.07549999999992</c:v>
                </c:pt>
                <c:pt idx="3788">
                  <c:v>68.14859999999953</c:v>
                </c:pt>
                <c:pt idx="3789">
                  <c:v>64.3806999999997</c:v>
                </c:pt>
                <c:pt idx="3790">
                  <c:v>58.17169999999987</c:v>
                </c:pt>
                <c:pt idx="3791">
                  <c:v>62.04930000000058</c:v>
                </c:pt>
                <c:pt idx="3792">
                  <c:v>61.46830000000045</c:v>
                </c:pt>
                <c:pt idx="3793">
                  <c:v>56.11719999999968</c:v>
                </c:pt>
                <c:pt idx="3794">
                  <c:v>62.95229999999992</c:v>
                </c:pt>
                <c:pt idx="3795">
                  <c:v>55.05000000000018</c:v>
                </c:pt>
                <c:pt idx="3796">
                  <c:v>55.70550000000002</c:v>
                </c:pt>
                <c:pt idx="3797">
                  <c:v>61.14510000000064</c:v>
                </c:pt>
                <c:pt idx="3798">
                  <c:v>56.78470000000016</c:v>
                </c:pt>
                <c:pt idx="3799">
                  <c:v>59.64459999999963</c:v>
                </c:pt>
                <c:pt idx="3800">
                  <c:v>68.11549999999988</c:v>
                </c:pt>
                <c:pt idx="3801">
                  <c:v>54.37950000000001</c:v>
                </c:pt>
                <c:pt idx="3802">
                  <c:v>58.83269999999993</c:v>
                </c:pt>
                <c:pt idx="3803">
                  <c:v>62.45559999999932</c:v>
                </c:pt>
                <c:pt idx="3804">
                  <c:v>58.98669999999947</c:v>
                </c:pt>
                <c:pt idx="3805">
                  <c:v>52.96519999999964</c:v>
                </c:pt>
                <c:pt idx="3806">
                  <c:v>52.73520000000007</c:v>
                </c:pt>
                <c:pt idx="3807">
                  <c:v>60.26449999999932</c:v>
                </c:pt>
                <c:pt idx="3808">
                  <c:v>59.92999999999938</c:v>
                </c:pt>
                <c:pt idx="3809">
                  <c:v>82.63799999999991</c:v>
                </c:pt>
                <c:pt idx="3810">
                  <c:v>317.8838000000001</c:v>
                </c:pt>
                <c:pt idx="3811">
                  <c:v>285.4868000000001</c:v>
                </c:pt>
                <c:pt idx="3812">
                  <c:v>50.89280000000008</c:v>
                </c:pt>
                <c:pt idx="3813">
                  <c:v>41.69000000000005</c:v>
                </c:pt>
                <c:pt idx="3814">
                  <c:v>47.66799999999967</c:v>
                </c:pt>
                <c:pt idx="3815">
                  <c:v>48.32029999999986</c:v>
                </c:pt>
                <c:pt idx="3816">
                  <c:v>43.58089999999993</c:v>
                </c:pt>
                <c:pt idx="3817">
                  <c:v>10.82169999999996</c:v>
                </c:pt>
                <c:pt idx="3818">
                  <c:v>-205.2296000000001</c:v>
                </c:pt>
                <c:pt idx="3819">
                  <c:v>-183.9892999999997</c:v>
                </c:pt>
                <c:pt idx="3820">
                  <c:v>84.38530000000083</c:v>
                </c:pt>
                <c:pt idx="3821">
                  <c:v>58.15869999999995</c:v>
                </c:pt>
                <c:pt idx="3822">
                  <c:v>63.76100000000042</c:v>
                </c:pt>
                <c:pt idx="3823">
                  <c:v>55.03870000000006</c:v>
                </c:pt>
                <c:pt idx="3824">
                  <c:v>55.91069999999945</c:v>
                </c:pt>
                <c:pt idx="3825">
                  <c:v>55.90149999999994</c:v>
                </c:pt>
                <c:pt idx="3826">
                  <c:v>-1.21770000000015</c:v>
                </c:pt>
                <c:pt idx="3827">
                  <c:v>4.096000000000458</c:v>
                </c:pt>
                <c:pt idx="3828">
                  <c:v>61.97449999999935</c:v>
                </c:pt>
                <c:pt idx="3829">
                  <c:v>65.80699999999978</c:v>
                </c:pt>
                <c:pt idx="3830">
                  <c:v>64.27689999999984</c:v>
                </c:pt>
                <c:pt idx="3831">
                  <c:v>66.95659999999952</c:v>
                </c:pt>
                <c:pt idx="3832">
                  <c:v>59.88580000000002</c:v>
                </c:pt>
                <c:pt idx="3833">
                  <c:v>57.43100000000049</c:v>
                </c:pt>
                <c:pt idx="3834">
                  <c:v>65.23700000000008</c:v>
                </c:pt>
                <c:pt idx="3835">
                  <c:v>64.02299999999923</c:v>
                </c:pt>
                <c:pt idx="3836">
                  <c:v>63.38999999999942</c:v>
                </c:pt>
                <c:pt idx="3837">
                  <c:v>57.71500000000014</c:v>
                </c:pt>
                <c:pt idx="3838">
                  <c:v>61.96299999999973</c:v>
                </c:pt>
                <c:pt idx="3839">
                  <c:v>82.42200000000048</c:v>
                </c:pt>
                <c:pt idx="3840">
                  <c:v>366.0779000000002</c:v>
                </c:pt>
                <c:pt idx="3841">
                  <c:v>135.1377000000002</c:v>
                </c:pt>
                <c:pt idx="3842">
                  <c:v>53.89129999999977</c:v>
                </c:pt>
                <c:pt idx="3843">
                  <c:v>47.11560000000009</c:v>
                </c:pt>
                <c:pt idx="3844">
                  <c:v>48.53430000000026</c:v>
                </c:pt>
                <c:pt idx="3845">
                  <c:v>51.73410000000012</c:v>
                </c:pt>
                <c:pt idx="3846">
                  <c:v>-30.05020000000013</c:v>
                </c:pt>
                <c:pt idx="3847">
                  <c:v>-244.1646999999998</c:v>
                </c:pt>
                <c:pt idx="3848">
                  <c:v>277.7263000000003</c:v>
                </c:pt>
                <c:pt idx="3849">
                  <c:v>47.52259999999978</c:v>
                </c:pt>
                <c:pt idx="3850">
                  <c:v>45.6655999999998</c:v>
                </c:pt>
                <c:pt idx="3851">
                  <c:v>-103.7102999999997</c:v>
                </c:pt>
                <c:pt idx="3852">
                  <c:v>-328.0429</c:v>
                </c:pt>
                <c:pt idx="3853">
                  <c:v>29.67489999999998</c:v>
                </c:pt>
                <c:pt idx="3854">
                  <c:v>55.54250000000047</c:v>
                </c:pt>
                <c:pt idx="3855">
                  <c:v>51.41510000000017</c:v>
                </c:pt>
                <c:pt idx="3856">
                  <c:v>55.85130000000026</c:v>
                </c:pt>
                <c:pt idx="3857">
                  <c:v>52.28700000000026</c:v>
                </c:pt>
                <c:pt idx="3858">
                  <c:v>47.86349999999948</c:v>
                </c:pt>
                <c:pt idx="3859">
                  <c:v>52.98199999999997</c:v>
                </c:pt>
                <c:pt idx="3860">
                  <c:v>54.8155999999999</c:v>
                </c:pt>
                <c:pt idx="3861">
                  <c:v>58.90100000000075</c:v>
                </c:pt>
                <c:pt idx="3862">
                  <c:v>58.11000000000058</c:v>
                </c:pt>
                <c:pt idx="3863">
                  <c:v>62.21680000000015</c:v>
                </c:pt>
                <c:pt idx="3864">
                  <c:v>55.34730000000036</c:v>
                </c:pt>
                <c:pt idx="3865">
                  <c:v>56.30380000000059</c:v>
                </c:pt>
                <c:pt idx="3866">
                  <c:v>53.65800000000036</c:v>
                </c:pt>
                <c:pt idx="3867">
                  <c:v>56.33300000000054</c:v>
                </c:pt>
                <c:pt idx="3868">
                  <c:v>54.54399999999987</c:v>
                </c:pt>
                <c:pt idx="3869">
                  <c:v>63.00300000000061</c:v>
                </c:pt>
                <c:pt idx="3870">
                  <c:v>55.39100000000053</c:v>
                </c:pt>
                <c:pt idx="3871">
                  <c:v>58.84569999999985</c:v>
                </c:pt>
                <c:pt idx="3872">
                  <c:v>61.26270000000022</c:v>
                </c:pt>
                <c:pt idx="3873">
                  <c:v>57.65130000000045</c:v>
                </c:pt>
                <c:pt idx="3874">
                  <c:v>56.40340000000015</c:v>
                </c:pt>
                <c:pt idx="3875">
                  <c:v>53.6849999999995</c:v>
                </c:pt>
                <c:pt idx="3876">
                  <c:v>52.6235000000006</c:v>
                </c:pt>
                <c:pt idx="3877">
                  <c:v>54.20899999999983</c:v>
                </c:pt>
                <c:pt idx="3878">
                  <c:v>61.93109999999979</c:v>
                </c:pt>
                <c:pt idx="3879">
                  <c:v>61.60239999999976</c:v>
                </c:pt>
                <c:pt idx="3880">
                  <c:v>58.45029999999952</c:v>
                </c:pt>
                <c:pt idx="3881">
                  <c:v>60.39210000000002</c:v>
                </c:pt>
                <c:pt idx="3882">
                  <c:v>57.45849999999973</c:v>
                </c:pt>
                <c:pt idx="3883">
                  <c:v>60.89510000000064</c:v>
                </c:pt>
                <c:pt idx="3884">
                  <c:v>60.9345000000003</c:v>
                </c:pt>
                <c:pt idx="3885">
                  <c:v>62.32770000000073</c:v>
                </c:pt>
                <c:pt idx="3886">
                  <c:v>62.84169999999995</c:v>
                </c:pt>
                <c:pt idx="3887">
                  <c:v>65.45460000000002</c:v>
                </c:pt>
                <c:pt idx="3888">
                  <c:v>66.58950000000004</c:v>
                </c:pt>
                <c:pt idx="3889">
                  <c:v>60.76400000000012</c:v>
                </c:pt>
                <c:pt idx="3890">
                  <c:v>63.08630000000084</c:v>
                </c:pt>
                <c:pt idx="3891">
                  <c:v>61.45029999999952</c:v>
                </c:pt>
                <c:pt idx="3892">
                  <c:v>60.92149999999947</c:v>
                </c:pt>
                <c:pt idx="3893">
                  <c:v>64.4350000000004</c:v>
                </c:pt>
                <c:pt idx="3894">
                  <c:v>58.9369999999999</c:v>
                </c:pt>
                <c:pt idx="3895">
                  <c:v>61.36369999999988</c:v>
                </c:pt>
                <c:pt idx="3896">
                  <c:v>61.4355000000005</c:v>
                </c:pt>
                <c:pt idx="3897">
                  <c:v>60.86399999999958</c:v>
                </c:pt>
                <c:pt idx="3898">
                  <c:v>59.59100000000035</c:v>
                </c:pt>
                <c:pt idx="3899">
                  <c:v>59.26499999999942</c:v>
                </c:pt>
                <c:pt idx="3900">
                  <c:v>59.08790000000045</c:v>
                </c:pt>
                <c:pt idx="3901">
                  <c:v>66.46339999999963</c:v>
                </c:pt>
                <c:pt idx="3902">
                  <c:v>60.59159999999974</c:v>
                </c:pt>
                <c:pt idx="3903">
                  <c:v>60.70249999999942</c:v>
                </c:pt>
                <c:pt idx="3904">
                  <c:v>60.8093000000008</c:v>
                </c:pt>
                <c:pt idx="3905">
                  <c:v>61.19350000000031</c:v>
                </c:pt>
                <c:pt idx="3906">
                  <c:v>60.96090000000004</c:v>
                </c:pt>
                <c:pt idx="3907">
                  <c:v>61.69580000000042</c:v>
                </c:pt>
                <c:pt idx="3908">
                  <c:v>66.95120000000042</c:v>
                </c:pt>
                <c:pt idx="3909">
                  <c:v>63.77439999999933</c:v>
                </c:pt>
                <c:pt idx="3910">
                  <c:v>65.90090000000054</c:v>
                </c:pt>
                <c:pt idx="3911">
                  <c:v>65.63770000000022</c:v>
                </c:pt>
                <c:pt idx="3912">
                  <c:v>76.82420000000001</c:v>
                </c:pt>
                <c:pt idx="3913">
                  <c:v>70.41250000000036</c:v>
                </c:pt>
                <c:pt idx="3914">
                  <c:v>66.36719999999968</c:v>
                </c:pt>
                <c:pt idx="3915">
                  <c:v>72.89500000000044</c:v>
                </c:pt>
                <c:pt idx="3916">
                  <c:v>70.0570000000007</c:v>
                </c:pt>
                <c:pt idx="3917">
                  <c:v>67.76460000000042</c:v>
                </c:pt>
                <c:pt idx="3918">
                  <c:v>61.6840000000002</c:v>
                </c:pt>
                <c:pt idx="3919">
                  <c:v>64.64460000000053</c:v>
                </c:pt>
                <c:pt idx="3920">
                  <c:v>64.23400000000037</c:v>
                </c:pt>
                <c:pt idx="3921">
                  <c:v>65.28130000000055</c:v>
                </c:pt>
                <c:pt idx="3922">
                  <c:v>72.8134</c:v>
                </c:pt>
                <c:pt idx="3923">
                  <c:v>60.6180000000004</c:v>
                </c:pt>
                <c:pt idx="3924">
                  <c:v>71.96070000000054</c:v>
                </c:pt>
                <c:pt idx="3925">
                  <c:v>67.92830000000049</c:v>
                </c:pt>
                <c:pt idx="3926">
                  <c:v>64.24120000000038</c:v>
                </c:pt>
                <c:pt idx="3927">
                  <c:v>70.8145999999997</c:v>
                </c:pt>
                <c:pt idx="3928">
                  <c:v>65.11570000000029</c:v>
                </c:pt>
                <c:pt idx="3929">
                  <c:v>67.98860000000058</c:v>
                </c:pt>
                <c:pt idx="3930">
                  <c:v>62.8789999999999</c:v>
                </c:pt>
                <c:pt idx="3931">
                  <c:v>68.19540000000052</c:v>
                </c:pt>
                <c:pt idx="3932">
                  <c:v>65.97740000000067</c:v>
                </c:pt>
                <c:pt idx="3933">
                  <c:v>65.8104000000003</c:v>
                </c:pt>
                <c:pt idx="3934">
                  <c:v>69.00290000000041</c:v>
                </c:pt>
                <c:pt idx="3935">
                  <c:v>60.41229999999996</c:v>
                </c:pt>
                <c:pt idx="3936">
                  <c:v>63.98229999999967</c:v>
                </c:pt>
                <c:pt idx="3937">
                  <c:v>66.7548999999999</c:v>
                </c:pt>
                <c:pt idx="3938">
                  <c:v>63.01410000000033</c:v>
                </c:pt>
                <c:pt idx="3939">
                  <c:v>63.66769999999997</c:v>
                </c:pt>
                <c:pt idx="3940">
                  <c:v>65.07559999999921</c:v>
                </c:pt>
                <c:pt idx="3941">
                  <c:v>69.15799999999944</c:v>
                </c:pt>
                <c:pt idx="3942">
                  <c:v>68.1820000000007</c:v>
                </c:pt>
                <c:pt idx="3943">
                  <c:v>66.50730000000021</c:v>
                </c:pt>
                <c:pt idx="3944">
                  <c:v>69.05419999999958</c:v>
                </c:pt>
                <c:pt idx="3945">
                  <c:v>64.51950000000033</c:v>
                </c:pt>
                <c:pt idx="3946">
                  <c:v>69.58079999999973</c:v>
                </c:pt>
                <c:pt idx="3947">
                  <c:v>68.3119999999999</c:v>
                </c:pt>
                <c:pt idx="3948">
                  <c:v>73.02549999999974</c:v>
                </c:pt>
                <c:pt idx="3949">
                  <c:v>67.02919999999994</c:v>
                </c:pt>
                <c:pt idx="3950">
                  <c:v>70.22469999999975</c:v>
                </c:pt>
                <c:pt idx="3951">
                  <c:v>66.99099999999998</c:v>
                </c:pt>
                <c:pt idx="3952">
                  <c:v>67.125</c:v>
                </c:pt>
                <c:pt idx="3953">
                  <c:v>69.35799999999926</c:v>
                </c:pt>
                <c:pt idx="3954">
                  <c:v>72.69999999999981</c:v>
                </c:pt>
                <c:pt idx="3955">
                  <c:v>72.46399999999994</c:v>
                </c:pt>
                <c:pt idx="3956">
                  <c:v>70.13929999999982</c:v>
                </c:pt>
                <c:pt idx="3957">
                  <c:v>67.41370000000006</c:v>
                </c:pt>
                <c:pt idx="3958">
                  <c:v>69.39199999999982</c:v>
                </c:pt>
                <c:pt idx="3959">
                  <c:v>67.9961000000003</c:v>
                </c:pt>
                <c:pt idx="3960">
                  <c:v>65.59860000000026</c:v>
                </c:pt>
                <c:pt idx="3961">
                  <c:v>63.86400000000049</c:v>
                </c:pt>
                <c:pt idx="3962">
                  <c:v>65.0600000000004</c:v>
                </c:pt>
                <c:pt idx="3963">
                  <c:v>65.46999999999934</c:v>
                </c:pt>
                <c:pt idx="3964">
                  <c:v>66.82629999999971</c:v>
                </c:pt>
                <c:pt idx="3965">
                  <c:v>58.88239999999951</c:v>
                </c:pt>
                <c:pt idx="3966">
                  <c:v>70.28999999999996</c:v>
                </c:pt>
                <c:pt idx="3967">
                  <c:v>69.95400000000063</c:v>
                </c:pt>
                <c:pt idx="3968">
                  <c:v>64.96299999999973</c:v>
                </c:pt>
                <c:pt idx="3969">
                  <c:v>67.64899999999943</c:v>
                </c:pt>
                <c:pt idx="3970">
                  <c:v>60.09709999999995</c:v>
                </c:pt>
                <c:pt idx="3971">
                  <c:v>65.23769999999967</c:v>
                </c:pt>
                <c:pt idx="3972">
                  <c:v>64.22299999999995</c:v>
                </c:pt>
                <c:pt idx="3973">
                  <c:v>67.14069999999992</c:v>
                </c:pt>
                <c:pt idx="3974">
                  <c:v>62.47710000000006</c:v>
                </c:pt>
                <c:pt idx="3975">
                  <c:v>66.53199999999924</c:v>
                </c:pt>
                <c:pt idx="3976">
                  <c:v>69.03250000000025</c:v>
                </c:pt>
                <c:pt idx="3977">
                  <c:v>64.28660000000036</c:v>
                </c:pt>
                <c:pt idx="3978">
                  <c:v>65.2460000000001</c:v>
                </c:pt>
                <c:pt idx="3979">
                  <c:v>65.30619999999998</c:v>
                </c:pt>
                <c:pt idx="3980">
                  <c:v>69.09619999999995</c:v>
                </c:pt>
                <c:pt idx="3981">
                  <c:v>68.36160000000018</c:v>
                </c:pt>
                <c:pt idx="3982">
                  <c:v>66.73000000000047</c:v>
                </c:pt>
                <c:pt idx="3983">
                  <c:v>65.50540000000001</c:v>
                </c:pt>
                <c:pt idx="3984">
                  <c:v>69.95840000000044</c:v>
                </c:pt>
                <c:pt idx="3985">
                  <c:v>70.46720000000004</c:v>
                </c:pt>
                <c:pt idx="3986">
                  <c:v>60.92669999999998</c:v>
                </c:pt>
                <c:pt idx="3987">
                  <c:v>61.76900000000023</c:v>
                </c:pt>
                <c:pt idx="3988">
                  <c:v>63.48539999999957</c:v>
                </c:pt>
                <c:pt idx="3989">
                  <c:v>59.17669999999998</c:v>
                </c:pt>
                <c:pt idx="3990">
                  <c:v>62.69729999999981</c:v>
                </c:pt>
                <c:pt idx="3991">
                  <c:v>59.48970000000008</c:v>
                </c:pt>
                <c:pt idx="3992">
                  <c:v>59.26639999999952</c:v>
                </c:pt>
                <c:pt idx="3993">
                  <c:v>61.92099999999937</c:v>
                </c:pt>
                <c:pt idx="3994">
                  <c:v>60.96699999999964</c:v>
                </c:pt>
                <c:pt idx="3995">
                  <c:v>59.97000000000025</c:v>
                </c:pt>
                <c:pt idx="3996">
                  <c:v>56.28899999999975</c:v>
                </c:pt>
                <c:pt idx="3997">
                  <c:v>59.03940000000057</c:v>
                </c:pt>
                <c:pt idx="3998">
                  <c:v>61.28909999999996</c:v>
                </c:pt>
                <c:pt idx="3999">
                  <c:v>61.65529999999944</c:v>
                </c:pt>
                <c:pt idx="4000">
                  <c:v>65.16800000000057</c:v>
                </c:pt>
                <c:pt idx="4001">
                  <c:v>71.71550000000024</c:v>
                </c:pt>
                <c:pt idx="4002">
                  <c:v>64.40440000000035</c:v>
                </c:pt>
                <c:pt idx="4003">
                  <c:v>69.51940000000013</c:v>
                </c:pt>
                <c:pt idx="4004">
                  <c:v>68.69100000000071</c:v>
                </c:pt>
                <c:pt idx="4005">
                  <c:v>71.09500000000025</c:v>
                </c:pt>
                <c:pt idx="4006">
                  <c:v>69.72449999999935</c:v>
                </c:pt>
                <c:pt idx="4007">
                  <c:v>73.57219999999961</c:v>
                </c:pt>
                <c:pt idx="4008">
                  <c:v>72.8836999999994</c:v>
                </c:pt>
                <c:pt idx="4009">
                  <c:v>66.38950000000023</c:v>
                </c:pt>
                <c:pt idx="4010">
                  <c:v>72.9402</c:v>
                </c:pt>
                <c:pt idx="4011">
                  <c:v>67.2599999999993</c:v>
                </c:pt>
                <c:pt idx="4012">
                  <c:v>69.00900000000001</c:v>
                </c:pt>
                <c:pt idx="4013">
                  <c:v>70.53360000000066</c:v>
                </c:pt>
                <c:pt idx="4014">
                  <c:v>74.48100000000067</c:v>
                </c:pt>
                <c:pt idx="4015">
                  <c:v>69.27299999999923</c:v>
                </c:pt>
                <c:pt idx="4016">
                  <c:v>73.47500000000036</c:v>
                </c:pt>
                <c:pt idx="4017">
                  <c:v>65.88870000000043</c:v>
                </c:pt>
                <c:pt idx="4018">
                  <c:v>67.75</c:v>
                </c:pt>
                <c:pt idx="4019">
                  <c:v>67.00740000000041</c:v>
                </c:pt>
                <c:pt idx="4020">
                  <c:v>65.89410000000043</c:v>
                </c:pt>
                <c:pt idx="4021">
                  <c:v>72.40900000000056</c:v>
                </c:pt>
                <c:pt idx="4022">
                  <c:v>69.33200000000033</c:v>
                </c:pt>
                <c:pt idx="4023">
                  <c:v>70.63770000000022</c:v>
                </c:pt>
                <c:pt idx="4024">
                  <c:v>72.93149999999968</c:v>
                </c:pt>
                <c:pt idx="4025">
                  <c:v>71.39950000000044</c:v>
                </c:pt>
                <c:pt idx="4026">
                  <c:v>77.57049999999981</c:v>
                </c:pt>
                <c:pt idx="4027">
                  <c:v>78.34569999999985</c:v>
                </c:pt>
                <c:pt idx="4028">
                  <c:v>70.88640000000032</c:v>
                </c:pt>
                <c:pt idx="4029">
                  <c:v>68.69579999999951</c:v>
                </c:pt>
                <c:pt idx="4030">
                  <c:v>66.39410000000043</c:v>
                </c:pt>
                <c:pt idx="4031">
                  <c:v>78.64300000000003</c:v>
                </c:pt>
                <c:pt idx="4032">
                  <c:v>78.03999999999996</c:v>
                </c:pt>
                <c:pt idx="4033">
                  <c:v>66.51040000000011</c:v>
                </c:pt>
                <c:pt idx="4034">
                  <c:v>63.02149999999983</c:v>
                </c:pt>
                <c:pt idx="4035">
                  <c:v>70.26530000000002</c:v>
                </c:pt>
                <c:pt idx="4036">
                  <c:v>69.46870000000035</c:v>
                </c:pt>
                <c:pt idx="4037">
                  <c:v>64.38569999999981</c:v>
                </c:pt>
                <c:pt idx="4038">
                  <c:v>59.27160000000003</c:v>
                </c:pt>
                <c:pt idx="4039">
                  <c:v>64.68299999999999</c:v>
                </c:pt>
                <c:pt idx="4040">
                  <c:v>61.16660000000047</c:v>
                </c:pt>
                <c:pt idx="4041">
                  <c:v>62.87199999999939</c:v>
                </c:pt>
                <c:pt idx="4042">
                  <c:v>63.0627000000004</c:v>
                </c:pt>
                <c:pt idx="4043">
                  <c:v>64.3216999999995</c:v>
                </c:pt>
                <c:pt idx="4044">
                  <c:v>68.07710000000043</c:v>
                </c:pt>
                <c:pt idx="4045">
                  <c:v>66.8726000000006</c:v>
                </c:pt>
                <c:pt idx="4046">
                  <c:v>64.12660000000051</c:v>
                </c:pt>
                <c:pt idx="4047">
                  <c:v>65.20900000000074</c:v>
                </c:pt>
                <c:pt idx="4048">
                  <c:v>61.91060000000016</c:v>
                </c:pt>
                <c:pt idx="4049">
                  <c:v>66.7539999999999</c:v>
                </c:pt>
                <c:pt idx="4050">
                  <c:v>69.48630000000048</c:v>
                </c:pt>
                <c:pt idx="4051">
                  <c:v>74.09740000000056</c:v>
                </c:pt>
                <c:pt idx="4052">
                  <c:v>68.14469999999982</c:v>
                </c:pt>
                <c:pt idx="4053">
                  <c:v>76.8139000000001</c:v>
                </c:pt>
                <c:pt idx="4054">
                  <c:v>66.03740000000016</c:v>
                </c:pt>
                <c:pt idx="4055">
                  <c:v>71.60739999999987</c:v>
                </c:pt>
                <c:pt idx="4056">
                  <c:v>74.24150000000008</c:v>
                </c:pt>
                <c:pt idx="4057">
                  <c:v>72.67000000000007</c:v>
                </c:pt>
                <c:pt idx="4058">
                  <c:v>71.58100000000013</c:v>
                </c:pt>
                <c:pt idx="4059">
                  <c:v>70.74369999999998</c:v>
                </c:pt>
                <c:pt idx="4060">
                  <c:v>72.55400000000008</c:v>
                </c:pt>
                <c:pt idx="4061">
                  <c:v>67.39030000000002</c:v>
                </c:pt>
                <c:pt idx="4062">
                  <c:v>57.33399999999983</c:v>
                </c:pt>
                <c:pt idx="4063">
                  <c:v>60.82859999999982</c:v>
                </c:pt>
                <c:pt idx="4064">
                  <c:v>68.83400000000074</c:v>
                </c:pt>
                <c:pt idx="4065">
                  <c:v>64.58979999999974</c:v>
                </c:pt>
                <c:pt idx="4066">
                  <c:v>61.67540000000008</c:v>
                </c:pt>
                <c:pt idx="4067">
                  <c:v>64.6217000000006</c:v>
                </c:pt>
                <c:pt idx="4068">
                  <c:v>66.7615999999998</c:v>
                </c:pt>
                <c:pt idx="4069">
                  <c:v>65.63910000000033</c:v>
                </c:pt>
                <c:pt idx="4070">
                  <c:v>72.21759999999994</c:v>
                </c:pt>
                <c:pt idx="4071">
                  <c:v>71.27030000000013</c:v>
                </c:pt>
                <c:pt idx="4072">
                  <c:v>64.45600000000013</c:v>
                </c:pt>
                <c:pt idx="4073">
                  <c:v>70.95359999999982</c:v>
                </c:pt>
                <c:pt idx="4074">
                  <c:v>71.76050000000032</c:v>
                </c:pt>
                <c:pt idx="4075">
                  <c:v>52.22770000000037</c:v>
                </c:pt>
                <c:pt idx="4076">
                  <c:v>67.93019999999978</c:v>
                </c:pt>
                <c:pt idx="4077">
                  <c:v>70.20400000000063</c:v>
                </c:pt>
                <c:pt idx="4078">
                  <c:v>76.30439999999998</c:v>
                </c:pt>
                <c:pt idx="4079">
                  <c:v>69.9414000000006</c:v>
                </c:pt>
                <c:pt idx="4080">
                  <c:v>68.07669999999961</c:v>
                </c:pt>
                <c:pt idx="4081">
                  <c:v>73.59860000000026</c:v>
                </c:pt>
                <c:pt idx="4082">
                  <c:v>67.84479999999985</c:v>
                </c:pt>
                <c:pt idx="4083">
                  <c:v>66.27999999999974</c:v>
                </c:pt>
                <c:pt idx="4084">
                  <c:v>65.66600000000017</c:v>
                </c:pt>
                <c:pt idx="4085">
                  <c:v>60.29230000000006</c:v>
                </c:pt>
                <c:pt idx="4086">
                  <c:v>60.13859999999931</c:v>
                </c:pt>
                <c:pt idx="4087">
                  <c:v>63.15340000000015</c:v>
                </c:pt>
                <c:pt idx="4088">
                  <c:v>58.27199999999993</c:v>
                </c:pt>
                <c:pt idx="4089">
                  <c:v>67.03870000000006</c:v>
                </c:pt>
                <c:pt idx="4090">
                  <c:v>62.5626999999995</c:v>
                </c:pt>
                <c:pt idx="4091">
                  <c:v>62.98059999999987</c:v>
                </c:pt>
                <c:pt idx="4092">
                  <c:v>63.84910000000036</c:v>
                </c:pt>
                <c:pt idx="4093">
                  <c:v>59.64339999999992</c:v>
                </c:pt>
                <c:pt idx="4094">
                  <c:v>64.58989999999994</c:v>
                </c:pt>
                <c:pt idx="4095">
                  <c:v>69.37010000000009</c:v>
                </c:pt>
                <c:pt idx="4096">
                  <c:v>61.64599999999973</c:v>
                </c:pt>
                <c:pt idx="4097">
                  <c:v>57.72600000000057</c:v>
                </c:pt>
                <c:pt idx="4098">
                  <c:v>61.96579999999994</c:v>
                </c:pt>
                <c:pt idx="4099">
                  <c:v>63.07240000000002</c:v>
                </c:pt>
                <c:pt idx="4100">
                  <c:v>60.41550000000007</c:v>
                </c:pt>
                <c:pt idx="4101">
                  <c:v>55.44759999999951</c:v>
                </c:pt>
                <c:pt idx="4102">
                  <c:v>62.77750000000014</c:v>
                </c:pt>
                <c:pt idx="4103">
                  <c:v>57.90719999999965</c:v>
                </c:pt>
                <c:pt idx="4104">
                  <c:v>66.57259999999951</c:v>
                </c:pt>
                <c:pt idx="4105">
                  <c:v>61.2503999999999</c:v>
                </c:pt>
                <c:pt idx="4106">
                  <c:v>58.2433000000001</c:v>
                </c:pt>
                <c:pt idx="4107">
                  <c:v>61.32870000000002</c:v>
                </c:pt>
                <c:pt idx="4108">
                  <c:v>55.3172999999997</c:v>
                </c:pt>
                <c:pt idx="4109">
                  <c:v>62.82200000000012</c:v>
                </c:pt>
                <c:pt idx="4110">
                  <c:v>58.94940000000042</c:v>
                </c:pt>
                <c:pt idx="4111">
                  <c:v>62.8756999999996</c:v>
                </c:pt>
                <c:pt idx="4112">
                  <c:v>62.7494999999999</c:v>
                </c:pt>
                <c:pt idx="4113">
                  <c:v>60.36380000000008</c:v>
                </c:pt>
                <c:pt idx="4114">
                  <c:v>53.98640000000069</c:v>
                </c:pt>
                <c:pt idx="4115">
                  <c:v>55.26549999999952</c:v>
                </c:pt>
                <c:pt idx="4116">
                  <c:v>58.21000000000004</c:v>
                </c:pt>
                <c:pt idx="4117">
                  <c:v>60.12660000000051</c:v>
                </c:pt>
                <c:pt idx="4118">
                  <c:v>58.90400000000045</c:v>
                </c:pt>
                <c:pt idx="4119">
                  <c:v>63.23059999999986</c:v>
                </c:pt>
                <c:pt idx="4120">
                  <c:v>64.8699999999999</c:v>
                </c:pt>
                <c:pt idx="4121">
                  <c:v>67.02199999999993</c:v>
                </c:pt>
                <c:pt idx="4122">
                  <c:v>64.45870000000014</c:v>
                </c:pt>
                <c:pt idx="4123">
                  <c:v>58.56770000000051</c:v>
                </c:pt>
                <c:pt idx="4124">
                  <c:v>58.11360000000059</c:v>
                </c:pt>
                <c:pt idx="4125">
                  <c:v>59.30459999999948</c:v>
                </c:pt>
                <c:pt idx="4126">
                  <c:v>64.27199999999993</c:v>
                </c:pt>
                <c:pt idx="4127">
                  <c:v>59.58009999999922</c:v>
                </c:pt>
                <c:pt idx="4128">
                  <c:v>61.93309999999929</c:v>
                </c:pt>
                <c:pt idx="4129">
                  <c:v>61.97729999999956</c:v>
                </c:pt>
                <c:pt idx="4130">
                  <c:v>67.8730000000005</c:v>
                </c:pt>
                <c:pt idx="4131">
                  <c:v>56.25600000000031</c:v>
                </c:pt>
                <c:pt idx="4132">
                  <c:v>64.54600000000027</c:v>
                </c:pt>
                <c:pt idx="4133">
                  <c:v>60.9935000000005</c:v>
                </c:pt>
                <c:pt idx="4134">
                  <c:v>60.3739999999998</c:v>
                </c:pt>
                <c:pt idx="4135">
                  <c:v>65.63200000000052</c:v>
                </c:pt>
                <c:pt idx="4136">
                  <c:v>71.48480000000017</c:v>
                </c:pt>
                <c:pt idx="4137">
                  <c:v>66.12950000000001</c:v>
                </c:pt>
                <c:pt idx="4138">
                  <c:v>65.13650000000052</c:v>
                </c:pt>
                <c:pt idx="4139">
                  <c:v>62.26350000000002</c:v>
                </c:pt>
                <c:pt idx="4140">
                  <c:v>70.43019999999978</c:v>
                </c:pt>
                <c:pt idx="4141">
                  <c:v>72.00870000000032</c:v>
                </c:pt>
                <c:pt idx="4142">
                  <c:v>66.34630000000015</c:v>
                </c:pt>
                <c:pt idx="4143">
                  <c:v>60.37740000000031</c:v>
                </c:pt>
                <c:pt idx="4144">
                  <c:v>59.47449999999935</c:v>
                </c:pt>
                <c:pt idx="4145">
                  <c:v>61.65900000000056</c:v>
                </c:pt>
                <c:pt idx="4146">
                  <c:v>60.39900000000034</c:v>
                </c:pt>
                <c:pt idx="4147">
                  <c:v>59.50849999999991</c:v>
                </c:pt>
                <c:pt idx="4148">
                  <c:v>61.54429999999957</c:v>
                </c:pt>
                <c:pt idx="4149">
                  <c:v>63.03099999999994</c:v>
                </c:pt>
                <c:pt idx="4150">
                  <c:v>60.76069999999981</c:v>
                </c:pt>
                <c:pt idx="4151">
                  <c:v>72.27189999999973</c:v>
                </c:pt>
                <c:pt idx="4152">
                  <c:v>72.2505000000001</c:v>
                </c:pt>
                <c:pt idx="4153">
                  <c:v>73.77499999999963</c:v>
                </c:pt>
                <c:pt idx="4154">
                  <c:v>62.8083999999999</c:v>
                </c:pt>
                <c:pt idx="4155">
                  <c:v>68.3173999999999</c:v>
                </c:pt>
                <c:pt idx="4156">
                  <c:v>66.20870000000014</c:v>
                </c:pt>
                <c:pt idx="4157">
                  <c:v>71.46939999999995</c:v>
                </c:pt>
                <c:pt idx="4158">
                  <c:v>62.36650000000009</c:v>
                </c:pt>
                <c:pt idx="4159">
                  <c:v>65.63100000000031</c:v>
                </c:pt>
                <c:pt idx="4160">
                  <c:v>68.90050000000064</c:v>
                </c:pt>
                <c:pt idx="4161">
                  <c:v>67.72860000000037</c:v>
                </c:pt>
                <c:pt idx="4162">
                  <c:v>66.79800000000068</c:v>
                </c:pt>
                <c:pt idx="4163">
                  <c:v>64.7529999999997</c:v>
                </c:pt>
                <c:pt idx="4164">
                  <c:v>73.63829999999961</c:v>
                </c:pt>
                <c:pt idx="4165">
                  <c:v>67.47149999999965</c:v>
                </c:pt>
                <c:pt idx="4166">
                  <c:v>68.57220000000052</c:v>
                </c:pt>
                <c:pt idx="4167">
                  <c:v>62.72209999999995</c:v>
                </c:pt>
                <c:pt idx="4168">
                  <c:v>65.57930000000033</c:v>
                </c:pt>
                <c:pt idx="4169">
                  <c:v>66.08299999999963</c:v>
                </c:pt>
                <c:pt idx="4170">
                  <c:v>63.11599999999998</c:v>
                </c:pt>
                <c:pt idx="4171">
                  <c:v>69.19869999999991</c:v>
                </c:pt>
                <c:pt idx="4172">
                  <c:v>62.89840000000004</c:v>
                </c:pt>
                <c:pt idx="4173">
                  <c:v>74.57840000000033</c:v>
                </c:pt>
                <c:pt idx="4174">
                  <c:v>69.65700000000015</c:v>
                </c:pt>
                <c:pt idx="4175">
                  <c:v>69.67950000000019</c:v>
                </c:pt>
                <c:pt idx="4176">
                  <c:v>66.34050000000024</c:v>
                </c:pt>
                <c:pt idx="4177">
                  <c:v>66.02700000000004</c:v>
                </c:pt>
                <c:pt idx="4178">
                  <c:v>59.02300000000014</c:v>
                </c:pt>
                <c:pt idx="4179">
                  <c:v>63.77530000000024</c:v>
                </c:pt>
                <c:pt idx="4180">
                  <c:v>54.77760000000035</c:v>
                </c:pt>
                <c:pt idx="4181">
                  <c:v>59.2400000000007</c:v>
                </c:pt>
                <c:pt idx="4182">
                  <c:v>65.16200000000026</c:v>
                </c:pt>
                <c:pt idx="4183">
                  <c:v>62.32699999999932</c:v>
                </c:pt>
                <c:pt idx="4184">
                  <c:v>63.52329999999983</c:v>
                </c:pt>
                <c:pt idx="4185">
                  <c:v>67.7586999999994</c:v>
                </c:pt>
                <c:pt idx="4186">
                  <c:v>58.85139999999956</c:v>
                </c:pt>
                <c:pt idx="4187">
                  <c:v>65.93199999999978</c:v>
                </c:pt>
                <c:pt idx="4188">
                  <c:v>56.29100000000017</c:v>
                </c:pt>
                <c:pt idx="4189">
                  <c:v>55.48569999999927</c:v>
                </c:pt>
                <c:pt idx="4190">
                  <c:v>57.0032999999994</c:v>
                </c:pt>
                <c:pt idx="4191">
                  <c:v>57.48880000000008</c:v>
                </c:pt>
                <c:pt idx="4192">
                  <c:v>66.98529999999936</c:v>
                </c:pt>
                <c:pt idx="4193">
                  <c:v>63.16789999999946</c:v>
                </c:pt>
                <c:pt idx="4194">
                  <c:v>67.40909999999985</c:v>
                </c:pt>
                <c:pt idx="4195">
                  <c:v>74.04109999999946</c:v>
                </c:pt>
                <c:pt idx="4196">
                  <c:v>70.5038999999997</c:v>
                </c:pt>
                <c:pt idx="4197">
                  <c:v>67.21680000000014</c:v>
                </c:pt>
                <c:pt idx="4198">
                  <c:v>66.4414999999999</c:v>
                </c:pt>
                <c:pt idx="4199">
                  <c:v>70.66929999999956</c:v>
                </c:pt>
                <c:pt idx="4200">
                  <c:v>69.7539999999999</c:v>
                </c:pt>
                <c:pt idx="4201">
                  <c:v>68.92659999999978</c:v>
                </c:pt>
                <c:pt idx="4202">
                  <c:v>67.59519999999974</c:v>
                </c:pt>
                <c:pt idx="4203">
                  <c:v>67.57180000000062</c:v>
                </c:pt>
                <c:pt idx="4204">
                  <c:v>64.80269999999927</c:v>
                </c:pt>
                <c:pt idx="4205">
                  <c:v>68.4453999999996</c:v>
                </c:pt>
                <c:pt idx="4206">
                  <c:v>67.48400000000037</c:v>
                </c:pt>
                <c:pt idx="4207">
                  <c:v>66.0590000000002</c:v>
                </c:pt>
                <c:pt idx="4208">
                  <c:v>68.64210000000003</c:v>
                </c:pt>
                <c:pt idx="4209">
                  <c:v>59.28049999999984</c:v>
                </c:pt>
                <c:pt idx="4210">
                  <c:v>71.41399999999975</c:v>
                </c:pt>
                <c:pt idx="4211">
                  <c:v>55.25730000000021</c:v>
                </c:pt>
                <c:pt idx="4212">
                  <c:v>63.35350000000017</c:v>
                </c:pt>
                <c:pt idx="4213">
                  <c:v>52.4315000000006</c:v>
                </c:pt>
                <c:pt idx="4214">
                  <c:v>68.07049999999981</c:v>
                </c:pt>
                <c:pt idx="4215">
                  <c:v>58.33849999999984</c:v>
                </c:pt>
                <c:pt idx="4216">
                  <c:v>65.19999999999981</c:v>
                </c:pt>
                <c:pt idx="4217">
                  <c:v>58.78360000000066</c:v>
                </c:pt>
                <c:pt idx="4218">
                  <c:v>68.00590000000011</c:v>
                </c:pt>
                <c:pt idx="4219">
                  <c:v>62.27880000000004</c:v>
                </c:pt>
                <c:pt idx="4220">
                  <c:v>65.61480000000028</c:v>
                </c:pt>
                <c:pt idx="4221">
                  <c:v>65.5614000000005</c:v>
                </c:pt>
                <c:pt idx="4222">
                  <c:v>68.7444000000005</c:v>
                </c:pt>
                <c:pt idx="4223">
                  <c:v>57.66169999999966</c:v>
                </c:pt>
                <c:pt idx="4224">
                  <c:v>56.92459999999937</c:v>
                </c:pt>
                <c:pt idx="4225">
                  <c:v>68.16759999999976</c:v>
                </c:pt>
                <c:pt idx="4226">
                  <c:v>66.90900000000056</c:v>
                </c:pt>
                <c:pt idx="4227">
                  <c:v>55.39130000000023</c:v>
                </c:pt>
                <c:pt idx="4228">
                  <c:v>55.2475999999997</c:v>
                </c:pt>
                <c:pt idx="4229">
                  <c:v>51.6924999999992</c:v>
                </c:pt>
                <c:pt idx="4230">
                  <c:v>52.86819999999988</c:v>
                </c:pt>
                <c:pt idx="4231">
                  <c:v>62.20960000000014</c:v>
                </c:pt>
                <c:pt idx="4232">
                  <c:v>57.03119999999944</c:v>
                </c:pt>
                <c:pt idx="4233">
                  <c:v>59.72069999999985</c:v>
                </c:pt>
                <c:pt idx="4234">
                  <c:v>67.6867000000002</c:v>
                </c:pt>
                <c:pt idx="4235">
                  <c:v>63.63599999999951</c:v>
                </c:pt>
                <c:pt idx="4236">
                  <c:v>60.3765999999996</c:v>
                </c:pt>
                <c:pt idx="4237">
                  <c:v>54.6221000000005</c:v>
                </c:pt>
                <c:pt idx="4238">
                  <c:v>54.97900000000027</c:v>
                </c:pt>
                <c:pt idx="4239">
                  <c:v>51.89210000000002</c:v>
                </c:pt>
                <c:pt idx="4240">
                  <c:v>67.39940000000024</c:v>
                </c:pt>
                <c:pt idx="4241">
                  <c:v>66.4506999999994</c:v>
                </c:pt>
                <c:pt idx="4242">
                  <c:v>63.22270000000025</c:v>
                </c:pt>
                <c:pt idx="4243">
                  <c:v>62.04779999999937</c:v>
                </c:pt>
                <c:pt idx="4244">
                  <c:v>58.1307999999999</c:v>
                </c:pt>
                <c:pt idx="4245">
                  <c:v>66.94640000000072</c:v>
                </c:pt>
                <c:pt idx="4246">
                  <c:v>60.53650000000016</c:v>
                </c:pt>
                <c:pt idx="4247">
                  <c:v>69.0675000000001</c:v>
                </c:pt>
                <c:pt idx="4248">
                  <c:v>68.5066999999999</c:v>
                </c:pt>
                <c:pt idx="4249">
                  <c:v>69.65669999999954</c:v>
                </c:pt>
                <c:pt idx="4250">
                  <c:v>68.07399999999961</c:v>
                </c:pt>
                <c:pt idx="4251">
                  <c:v>67.52979999999934</c:v>
                </c:pt>
                <c:pt idx="4252">
                  <c:v>66.39800000000014</c:v>
                </c:pt>
                <c:pt idx="4253">
                  <c:v>63.19440000000031</c:v>
                </c:pt>
                <c:pt idx="4254">
                  <c:v>63.79100000000017</c:v>
                </c:pt>
                <c:pt idx="4255">
                  <c:v>70.84030000000075</c:v>
                </c:pt>
                <c:pt idx="4256">
                  <c:v>69.92380000000048</c:v>
                </c:pt>
                <c:pt idx="4257">
                  <c:v>67.60159999999996</c:v>
                </c:pt>
                <c:pt idx="4258">
                  <c:v>69.82200000000012</c:v>
                </c:pt>
                <c:pt idx="4259">
                  <c:v>69.28150000000005</c:v>
                </c:pt>
                <c:pt idx="4260">
                  <c:v>66.4519999999993</c:v>
                </c:pt>
                <c:pt idx="4261">
                  <c:v>73.78169999999954</c:v>
                </c:pt>
                <c:pt idx="4262">
                  <c:v>71.21979999999985</c:v>
                </c:pt>
                <c:pt idx="4263">
                  <c:v>69.28809999999975</c:v>
                </c:pt>
                <c:pt idx="4264">
                  <c:v>66.96159999999963</c:v>
                </c:pt>
                <c:pt idx="4265">
                  <c:v>68.54899999999997</c:v>
                </c:pt>
                <c:pt idx="4266">
                  <c:v>65.26370000000043</c:v>
                </c:pt>
                <c:pt idx="4267">
                  <c:v>68.76360000000022</c:v>
                </c:pt>
                <c:pt idx="4268">
                  <c:v>65.1976999999997</c:v>
                </c:pt>
                <c:pt idx="4269">
                  <c:v>64.03810000000067</c:v>
                </c:pt>
                <c:pt idx="4270">
                  <c:v>74.40300000000024</c:v>
                </c:pt>
                <c:pt idx="4271">
                  <c:v>73.23580000000038</c:v>
                </c:pt>
                <c:pt idx="4272">
                  <c:v>64.79130000000077</c:v>
                </c:pt>
                <c:pt idx="4273">
                  <c:v>65.36459999999988</c:v>
                </c:pt>
                <c:pt idx="4274">
                  <c:v>63.98049999999967</c:v>
                </c:pt>
                <c:pt idx="4275">
                  <c:v>68.74169999999958</c:v>
                </c:pt>
                <c:pt idx="4276">
                  <c:v>63.76119999999991</c:v>
                </c:pt>
                <c:pt idx="4277">
                  <c:v>63.87400000000071</c:v>
                </c:pt>
                <c:pt idx="4278">
                  <c:v>63.6889000000001</c:v>
                </c:pt>
                <c:pt idx="4279">
                  <c:v>60.1840000000002</c:v>
                </c:pt>
                <c:pt idx="4280">
                  <c:v>61.07330000000002</c:v>
                </c:pt>
                <c:pt idx="4281">
                  <c:v>68.66069999999945</c:v>
                </c:pt>
                <c:pt idx="4282">
                  <c:v>58.48799999999937</c:v>
                </c:pt>
                <c:pt idx="4283">
                  <c:v>55.96240000000034</c:v>
                </c:pt>
                <c:pt idx="4284">
                  <c:v>65.05199999999967</c:v>
                </c:pt>
                <c:pt idx="4285">
                  <c:v>65.0052999999998</c:v>
                </c:pt>
                <c:pt idx="4286">
                  <c:v>64.77699999999913</c:v>
                </c:pt>
                <c:pt idx="4287">
                  <c:v>67.99399999999968</c:v>
                </c:pt>
                <c:pt idx="4288">
                  <c:v>63.04750000000058</c:v>
                </c:pt>
                <c:pt idx="4289">
                  <c:v>65.80320000000028</c:v>
                </c:pt>
                <c:pt idx="4290">
                  <c:v>65.48980000000028</c:v>
                </c:pt>
                <c:pt idx="4291">
                  <c:v>70.74049999999988</c:v>
                </c:pt>
                <c:pt idx="4292">
                  <c:v>61.23570000000017</c:v>
                </c:pt>
                <c:pt idx="4293">
                  <c:v>62.70460000000003</c:v>
                </c:pt>
                <c:pt idx="4294">
                  <c:v>67.41899999999986</c:v>
                </c:pt>
                <c:pt idx="4295">
                  <c:v>66.13079999999991</c:v>
                </c:pt>
                <c:pt idx="4296">
                  <c:v>58.75550000000021</c:v>
                </c:pt>
                <c:pt idx="4297">
                  <c:v>63.01739999999972</c:v>
                </c:pt>
                <c:pt idx="4298">
                  <c:v>65.57639999999992</c:v>
                </c:pt>
                <c:pt idx="4299">
                  <c:v>74.21360000000004</c:v>
                </c:pt>
                <c:pt idx="4300">
                  <c:v>67.08570000000054</c:v>
                </c:pt>
                <c:pt idx="4301">
                  <c:v>67.90270000000055</c:v>
                </c:pt>
                <c:pt idx="4302">
                  <c:v>64.2417000000005</c:v>
                </c:pt>
                <c:pt idx="4303">
                  <c:v>63.51800000000003</c:v>
                </c:pt>
                <c:pt idx="4304">
                  <c:v>63.72950000000037</c:v>
                </c:pt>
                <c:pt idx="4305">
                  <c:v>63.06590000000051</c:v>
                </c:pt>
                <c:pt idx="4306">
                  <c:v>66.35249999999996</c:v>
                </c:pt>
                <c:pt idx="4307">
                  <c:v>64.77440000000024</c:v>
                </c:pt>
                <c:pt idx="4308">
                  <c:v>62.6137000000008</c:v>
                </c:pt>
                <c:pt idx="4309">
                  <c:v>69.72739999999976</c:v>
                </c:pt>
                <c:pt idx="4310">
                  <c:v>72.95450000000073</c:v>
                </c:pt>
                <c:pt idx="4311">
                  <c:v>68.6253999999999</c:v>
                </c:pt>
                <c:pt idx="4312">
                  <c:v>65.22349999999914</c:v>
                </c:pt>
                <c:pt idx="4313">
                  <c:v>67.32299999999941</c:v>
                </c:pt>
                <c:pt idx="4314">
                  <c:v>69.9449999999997</c:v>
                </c:pt>
                <c:pt idx="4315">
                  <c:v>67.30220000000008</c:v>
                </c:pt>
                <c:pt idx="4316">
                  <c:v>61.21649999999954</c:v>
                </c:pt>
                <c:pt idx="4317">
                  <c:v>65.39999999999963</c:v>
                </c:pt>
                <c:pt idx="4318">
                  <c:v>70.77639999999974</c:v>
                </c:pt>
                <c:pt idx="4319">
                  <c:v>64.17540000000008</c:v>
                </c:pt>
                <c:pt idx="4320">
                  <c:v>62.21329999999944</c:v>
                </c:pt>
                <c:pt idx="4321">
                  <c:v>64.2547999999997</c:v>
                </c:pt>
                <c:pt idx="4322">
                  <c:v>65.26710000000002</c:v>
                </c:pt>
                <c:pt idx="4323">
                  <c:v>57.51070000000072</c:v>
                </c:pt>
                <c:pt idx="4324">
                  <c:v>56.5575000000008</c:v>
                </c:pt>
                <c:pt idx="4325">
                  <c:v>56.67570000000069</c:v>
                </c:pt>
                <c:pt idx="4326">
                  <c:v>61.39120000000003</c:v>
                </c:pt>
                <c:pt idx="4327">
                  <c:v>61.01170000000002</c:v>
                </c:pt>
                <c:pt idx="4328">
                  <c:v>63.79429999999957</c:v>
                </c:pt>
                <c:pt idx="4329">
                  <c:v>61.35130000000026</c:v>
                </c:pt>
                <c:pt idx="4330">
                  <c:v>60.50939999999991</c:v>
                </c:pt>
                <c:pt idx="4331">
                  <c:v>55.51670000000013</c:v>
                </c:pt>
                <c:pt idx="4332">
                  <c:v>61.46150000000034</c:v>
                </c:pt>
                <c:pt idx="4333">
                  <c:v>67.16399999999975</c:v>
                </c:pt>
                <c:pt idx="4334">
                  <c:v>74.30299999999988</c:v>
                </c:pt>
                <c:pt idx="4335">
                  <c:v>66.7019999999993</c:v>
                </c:pt>
                <c:pt idx="4336">
                  <c:v>78.23799999999937</c:v>
                </c:pt>
                <c:pt idx="4337">
                  <c:v>75.0006000000003</c:v>
                </c:pt>
                <c:pt idx="4338">
                  <c:v>71.18050000000039</c:v>
                </c:pt>
                <c:pt idx="4339">
                  <c:v>66.51910000000043</c:v>
                </c:pt>
                <c:pt idx="4340">
                  <c:v>68.30470000000059</c:v>
                </c:pt>
                <c:pt idx="4341">
                  <c:v>71.59029999999984</c:v>
                </c:pt>
                <c:pt idx="4342">
                  <c:v>73.07870000000003</c:v>
                </c:pt>
                <c:pt idx="4343">
                  <c:v>70.99119999999948</c:v>
                </c:pt>
                <c:pt idx="4344">
                  <c:v>69.83950000000004</c:v>
                </c:pt>
                <c:pt idx="4345">
                  <c:v>58.9409999999998</c:v>
                </c:pt>
                <c:pt idx="4346">
                  <c:v>69.8765999999996</c:v>
                </c:pt>
                <c:pt idx="4347">
                  <c:v>66.16550000000007</c:v>
                </c:pt>
                <c:pt idx="4348">
                  <c:v>69.52549999999974</c:v>
                </c:pt>
                <c:pt idx="4349">
                  <c:v>75.85350000000017</c:v>
                </c:pt>
                <c:pt idx="4350">
                  <c:v>68.86179999999967</c:v>
                </c:pt>
                <c:pt idx="4351">
                  <c:v>65.35599999999977</c:v>
                </c:pt>
                <c:pt idx="4352">
                  <c:v>63.20859999999993</c:v>
                </c:pt>
                <c:pt idx="4353">
                  <c:v>66.0566000000008</c:v>
                </c:pt>
                <c:pt idx="4354">
                  <c:v>66.99060000000008</c:v>
                </c:pt>
                <c:pt idx="4355">
                  <c:v>67.89210000000003</c:v>
                </c:pt>
                <c:pt idx="4356">
                  <c:v>67.5574999999999</c:v>
                </c:pt>
                <c:pt idx="4357">
                  <c:v>62.53670000000056</c:v>
                </c:pt>
                <c:pt idx="4358">
                  <c:v>70.26699999999982</c:v>
                </c:pt>
                <c:pt idx="4359">
                  <c:v>53.10399999999936</c:v>
                </c:pt>
                <c:pt idx="4360">
                  <c:v>63.61239999999997</c:v>
                </c:pt>
                <c:pt idx="4361">
                  <c:v>63.53070000000025</c:v>
                </c:pt>
                <c:pt idx="4362">
                  <c:v>64.58299999999963</c:v>
                </c:pt>
                <c:pt idx="4363">
                  <c:v>53.6217000000006</c:v>
                </c:pt>
                <c:pt idx="4364">
                  <c:v>62.27230000000054</c:v>
                </c:pt>
                <c:pt idx="4365">
                  <c:v>72.28330000000005</c:v>
                </c:pt>
                <c:pt idx="4366">
                  <c:v>67.91100000000005</c:v>
                </c:pt>
                <c:pt idx="4367">
                  <c:v>58.2557999999999</c:v>
                </c:pt>
                <c:pt idx="4368">
                  <c:v>63.18449999999939</c:v>
                </c:pt>
                <c:pt idx="4369">
                  <c:v>51.79640000000017</c:v>
                </c:pt>
                <c:pt idx="4370">
                  <c:v>59.26099999999951</c:v>
                </c:pt>
                <c:pt idx="4371">
                  <c:v>62.8753999999999</c:v>
                </c:pt>
                <c:pt idx="4372">
                  <c:v>62.64249999999992</c:v>
                </c:pt>
                <c:pt idx="4373">
                  <c:v>63.32099999999991</c:v>
                </c:pt>
                <c:pt idx="4374">
                  <c:v>64.77250000000004</c:v>
                </c:pt>
                <c:pt idx="4375">
                  <c:v>68.54920000000038</c:v>
                </c:pt>
                <c:pt idx="4376">
                  <c:v>62.58669999999984</c:v>
                </c:pt>
                <c:pt idx="4377">
                  <c:v>66.9459999999999</c:v>
                </c:pt>
                <c:pt idx="4378">
                  <c:v>66.79749999999967</c:v>
                </c:pt>
                <c:pt idx="4379">
                  <c:v>60.39409999999953</c:v>
                </c:pt>
                <c:pt idx="4380">
                  <c:v>61.88299999999981</c:v>
                </c:pt>
                <c:pt idx="4381">
                  <c:v>63.4371000000001</c:v>
                </c:pt>
                <c:pt idx="4382">
                  <c:v>66.04689999999936</c:v>
                </c:pt>
                <c:pt idx="4383">
                  <c:v>66.86469999999917</c:v>
                </c:pt>
                <c:pt idx="4384">
                  <c:v>65.24219999999968</c:v>
                </c:pt>
                <c:pt idx="4385">
                  <c:v>61.80270000000019</c:v>
                </c:pt>
                <c:pt idx="4386">
                  <c:v>60.15859999999975</c:v>
                </c:pt>
                <c:pt idx="4387">
                  <c:v>63.79669999999987</c:v>
                </c:pt>
                <c:pt idx="4388">
                  <c:v>66.83690000000024</c:v>
                </c:pt>
                <c:pt idx="4389">
                  <c:v>64.14429999999993</c:v>
                </c:pt>
                <c:pt idx="4390">
                  <c:v>61.76469999999972</c:v>
                </c:pt>
                <c:pt idx="4391">
                  <c:v>57.86499999999978</c:v>
                </c:pt>
                <c:pt idx="4392">
                  <c:v>62.17770000000019</c:v>
                </c:pt>
                <c:pt idx="4393">
                  <c:v>60.60099999999966</c:v>
                </c:pt>
                <c:pt idx="4394">
                  <c:v>59.28300000000036</c:v>
                </c:pt>
                <c:pt idx="4395">
                  <c:v>64.52900000000045</c:v>
                </c:pt>
                <c:pt idx="4396">
                  <c:v>59.4931000000006</c:v>
                </c:pt>
                <c:pt idx="4397">
                  <c:v>55.54880000000048</c:v>
                </c:pt>
                <c:pt idx="4398">
                  <c:v>54.41700000000037</c:v>
                </c:pt>
                <c:pt idx="4399">
                  <c:v>58.98490000000038</c:v>
                </c:pt>
                <c:pt idx="4400">
                  <c:v>59.29330000000027</c:v>
                </c:pt>
                <c:pt idx="4401">
                  <c:v>57.02350000000024</c:v>
                </c:pt>
                <c:pt idx="4402">
                  <c:v>58.7480999999998</c:v>
                </c:pt>
                <c:pt idx="4403">
                  <c:v>61.08010000000013</c:v>
                </c:pt>
                <c:pt idx="4404">
                  <c:v>55.88100000000031</c:v>
                </c:pt>
                <c:pt idx="4405">
                  <c:v>56.125</c:v>
                </c:pt>
                <c:pt idx="4406">
                  <c:v>51.2524999999996</c:v>
                </c:pt>
                <c:pt idx="4407">
                  <c:v>56.39800000000014</c:v>
                </c:pt>
                <c:pt idx="4408">
                  <c:v>55.52030000000013</c:v>
                </c:pt>
                <c:pt idx="4409">
                  <c:v>53.42669999999998</c:v>
                </c:pt>
                <c:pt idx="4410">
                  <c:v>59.4344000000001</c:v>
                </c:pt>
                <c:pt idx="4411">
                  <c:v>61.49359999999978</c:v>
                </c:pt>
                <c:pt idx="4412">
                  <c:v>66.78220000000055</c:v>
                </c:pt>
                <c:pt idx="4413">
                  <c:v>59.03520000000026</c:v>
                </c:pt>
                <c:pt idx="4414">
                  <c:v>58.51249999999982</c:v>
                </c:pt>
                <c:pt idx="4415">
                  <c:v>56.02269999999953</c:v>
                </c:pt>
                <c:pt idx="4416">
                  <c:v>58.96529999999984</c:v>
                </c:pt>
                <c:pt idx="4417">
                  <c:v>57.67900000000009</c:v>
                </c:pt>
                <c:pt idx="4418">
                  <c:v>53.57459999999992</c:v>
                </c:pt>
                <c:pt idx="4419">
                  <c:v>53.04930000000058</c:v>
                </c:pt>
                <c:pt idx="4420">
                  <c:v>56.70550000000002</c:v>
                </c:pt>
                <c:pt idx="4421">
                  <c:v>52.6804000000002</c:v>
                </c:pt>
                <c:pt idx="4422">
                  <c:v>54.84700000000066</c:v>
                </c:pt>
                <c:pt idx="4423">
                  <c:v>57.4346999999998</c:v>
                </c:pt>
                <c:pt idx="4424">
                  <c:v>56.59720000000016</c:v>
                </c:pt>
                <c:pt idx="4425">
                  <c:v>56.68359999999939</c:v>
                </c:pt>
                <c:pt idx="4426">
                  <c:v>56.34140000000025</c:v>
                </c:pt>
                <c:pt idx="4427">
                  <c:v>56.2539999999999</c:v>
                </c:pt>
                <c:pt idx="4428">
                  <c:v>60.58029999999962</c:v>
                </c:pt>
                <c:pt idx="4429">
                  <c:v>54.59800000000086</c:v>
                </c:pt>
                <c:pt idx="4430">
                  <c:v>54.50700000000052</c:v>
                </c:pt>
                <c:pt idx="4431">
                  <c:v>60.95229999999992</c:v>
                </c:pt>
                <c:pt idx="4432">
                  <c:v>55.75929999999971</c:v>
                </c:pt>
                <c:pt idx="4433">
                  <c:v>60.65599999999994</c:v>
                </c:pt>
                <c:pt idx="4434">
                  <c:v>61.92740000000049</c:v>
                </c:pt>
                <c:pt idx="4435">
                  <c:v>55.18029999999999</c:v>
                </c:pt>
                <c:pt idx="4436">
                  <c:v>58.4990000000007</c:v>
                </c:pt>
                <c:pt idx="4437">
                  <c:v>65.48300000000017</c:v>
                </c:pt>
                <c:pt idx="4438">
                  <c:v>66.37039999999979</c:v>
                </c:pt>
                <c:pt idx="4439">
                  <c:v>59.47860000000037</c:v>
                </c:pt>
                <c:pt idx="4440">
                  <c:v>64.53999999999996</c:v>
                </c:pt>
                <c:pt idx="4441">
                  <c:v>64.3130000000001</c:v>
                </c:pt>
                <c:pt idx="4442">
                  <c:v>65.5614999999998</c:v>
                </c:pt>
                <c:pt idx="4443">
                  <c:v>67.73700000000007</c:v>
                </c:pt>
                <c:pt idx="4444">
                  <c:v>72.89060000000063</c:v>
                </c:pt>
                <c:pt idx="4445">
                  <c:v>71.05060000000048</c:v>
                </c:pt>
                <c:pt idx="4446">
                  <c:v>66.01940000000013</c:v>
                </c:pt>
                <c:pt idx="4447">
                  <c:v>62.28750000000036</c:v>
                </c:pt>
                <c:pt idx="4448">
                  <c:v>70.16700000000037</c:v>
                </c:pt>
                <c:pt idx="4449">
                  <c:v>70.84860000000026</c:v>
                </c:pt>
                <c:pt idx="4450">
                  <c:v>66.96900000000005</c:v>
                </c:pt>
                <c:pt idx="4451">
                  <c:v>70.64300000000003</c:v>
                </c:pt>
                <c:pt idx="4452">
                  <c:v>71.74229999999988</c:v>
                </c:pt>
                <c:pt idx="4453">
                  <c:v>71.9917000000005</c:v>
                </c:pt>
                <c:pt idx="4454">
                  <c:v>58.14999999999964</c:v>
                </c:pt>
                <c:pt idx="4455">
                  <c:v>58.63769999999931</c:v>
                </c:pt>
                <c:pt idx="4456">
                  <c:v>61.15760000000046</c:v>
                </c:pt>
                <c:pt idx="4457">
                  <c:v>62.38900000000012</c:v>
                </c:pt>
                <c:pt idx="4458">
                  <c:v>69.52849999999944</c:v>
                </c:pt>
                <c:pt idx="4459">
                  <c:v>68.9354999999996</c:v>
                </c:pt>
                <c:pt idx="4460">
                  <c:v>65.97850000000017</c:v>
                </c:pt>
                <c:pt idx="4461">
                  <c:v>63.38959999999952</c:v>
                </c:pt>
                <c:pt idx="4462">
                  <c:v>68.25800000000072</c:v>
                </c:pt>
                <c:pt idx="4463">
                  <c:v>66.3182999999999</c:v>
                </c:pt>
                <c:pt idx="4464">
                  <c:v>64.77930000000015</c:v>
                </c:pt>
                <c:pt idx="4465">
                  <c:v>72.78849999999965</c:v>
                </c:pt>
                <c:pt idx="4466">
                  <c:v>67.5679999999993</c:v>
                </c:pt>
                <c:pt idx="4467">
                  <c:v>67.17270000000008</c:v>
                </c:pt>
                <c:pt idx="4468">
                  <c:v>59.66510000000016</c:v>
                </c:pt>
                <c:pt idx="4469">
                  <c:v>67.7645999999995</c:v>
                </c:pt>
                <c:pt idx="4470">
                  <c:v>69.04899999999997</c:v>
                </c:pt>
                <c:pt idx="4471">
                  <c:v>67.05029999999987</c:v>
                </c:pt>
                <c:pt idx="4472">
                  <c:v>67.39899999999943</c:v>
                </c:pt>
                <c:pt idx="4473">
                  <c:v>70.18000000000029</c:v>
                </c:pt>
                <c:pt idx="4474">
                  <c:v>72.1909999999998</c:v>
                </c:pt>
                <c:pt idx="4475">
                  <c:v>71.09599999999954</c:v>
                </c:pt>
                <c:pt idx="4476">
                  <c:v>59.83440000000064</c:v>
                </c:pt>
                <c:pt idx="4477">
                  <c:v>60.47670000000016</c:v>
                </c:pt>
                <c:pt idx="4478">
                  <c:v>61.80239999999958</c:v>
                </c:pt>
                <c:pt idx="4479">
                  <c:v>59.39120000000003</c:v>
                </c:pt>
                <c:pt idx="4480">
                  <c:v>62.79039999999986</c:v>
                </c:pt>
                <c:pt idx="4481">
                  <c:v>58.27829999999994</c:v>
                </c:pt>
                <c:pt idx="4482">
                  <c:v>59.82470000000012</c:v>
                </c:pt>
                <c:pt idx="4483">
                  <c:v>63.09000000000014</c:v>
                </c:pt>
                <c:pt idx="4484">
                  <c:v>67.27769999999964</c:v>
                </c:pt>
                <c:pt idx="4485">
                  <c:v>52.9354999999996</c:v>
                </c:pt>
                <c:pt idx="4486">
                  <c:v>61.59999999999945</c:v>
                </c:pt>
                <c:pt idx="4487">
                  <c:v>61.01170000000002</c:v>
                </c:pt>
                <c:pt idx="4488">
                  <c:v>53.54489999999987</c:v>
                </c:pt>
                <c:pt idx="4489">
                  <c:v>58.1797000000006</c:v>
                </c:pt>
                <c:pt idx="4490">
                  <c:v>61.82729999999992</c:v>
                </c:pt>
                <c:pt idx="4491">
                  <c:v>64.11499999999978</c:v>
                </c:pt>
                <c:pt idx="4492">
                  <c:v>68.58600000000024</c:v>
                </c:pt>
                <c:pt idx="4493">
                  <c:v>56.67299999999977</c:v>
                </c:pt>
                <c:pt idx="4494">
                  <c:v>55.55600000000049</c:v>
                </c:pt>
                <c:pt idx="4495">
                  <c:v>62.29200000000037</c:v>
                </c:pt>
                <c:pt idx="4496">
                  <c:v>62.28430000000026</c:v>
                </c:pt>
                <c:pt idx="4497">
                  <c:v>64.10990000000038</c:v>
                </c:pt>
                <c:pt idx="4498">
                  <c:v>71.12690000000021</c:v>
                </c:pt>
                <c:pt idx="4499">
                  <c:v>66.58820000000014</c:v>
                </c:pt>
                <c:pt idx="4500">
                  <c:v>66.54199999999946</c:v>
                </c:pt>
                <c:pt idx="4501">
                  <c:v>64.0039999999999</c:v>
                </c:pt>
                <c:pt idx="4502">
                  <c:v>69.00830000000042</c:v>
                </c:pt>
                <c:pt idx="4503">
                  <c:v>71.99309999999968</c:v>
                </c:pt>
                <c:pt idx="4504">
                  <c:v>68.52130000000034</c:v>
                </c:pt>
                <c:pt idx="4505">
                  <c:v>63.10999999999967</c:v>
                </c:pt>
                <c:pt idx="4506">
                  <c:v>63.66640000000007</c:v>
                </c:pt>
                <c:pt idx="4507">
                  <c:v>55.1199999999999</c:v>
                </c:pt>
                <c:pt idx="4508">
                  <c:v>61.2491</c:v>
                </c:pt>
                <c:pt idx="4509">
                  <c:v>67.63000000000011</c:v>
                </c:pt>
                <c:pt idx="4510">
                  <c:v>60.27439999999933</c:v>
                </c:pt>
                <c:pt idx="4511">
                  <c:v>70.26519999999982</c:v>
                </c:pt>
                <c:pt idx="4512">
                  <c:v>61.6289999999999</c:v>
                </c:pt>
                <c:pt idx="4513">
                  <c:v>60.31859999999961</c:v>
                </c:pt>
                <c:pt idx="4514">
                  <c:v>62.77599999999983</c:v>
                </c:pt>
                <c:pt idx="4515">
                  <c:v>63.55499999999938</c:v>
                </c:pt>
                <c:pt idx="4516">
                  <c:v>63.28439999999955</c:v>
                </c:pt>
                <c:pt idx="4517">
                  <c:v>64.03560000000015</c:v>
                </c:pt>
                <c:pt idx="4518">
                  <c:v>64.60459999999966</c:v>
                </c:pt>
                <c:pt idx="4519">
                  <c:v>65.73160000000007</c:v>
                </c:pt>
                <c:pt idx="4520">
                  <c:v>64.6226999999999</c:v>
                </c:pt>
                <c:pt idx="4521">
                  <c:v>64.97770000000037</c:v>
                </c:pt>
                <c:pt idx="4522">
                  <c:v>63.8071</c:v>
                </c:pt>
                <c:pt idx="4523">
                  <c:v>65.96050000000013</c:v>
                </c:pt>
                <c:pt idx="4524">
                  <c:v>60.10500000000047</c:v>
                </c:pt>
                <c:pt idx="4525">
                  <c:v>62.81600000000071</c:v>
                </c:pt>
                <c:pt idx="4526">
                  <c:v>59.49150000000009</c:v>
                </c:pt>
                <c:pt idx="4527">
                  <c:v>67.15250000000015</c:v>
                </c:pt>
                <c:pt idx="4528">
                  <c:v>65.67900000000009</c:v>
                </c:pt>
                <c:pt idx="4529">
                  <c:v>65.48199999999997</c:v>
                </c:pt>
                <c:pt idx="4530">
                  <c:v>70.21160000000054</c:v>
                </c:pt>
                <c:pt idx="4531">
                  <c:v>80.60600000000068</c:v>
                </c:pt>
                <c:pt idx="4532">
                  <c:v>77.73899999999957</c:v>
                </c:pt>
                <c:pt idx="4533">
                  <c:v>81.34299999999984</c:v>
                </c:pt>
                <c:pt idx="4534">
                  <c:v>72.60199999999986</c:v>
                </c:pt>
                <c:pt idx="4535">
                  <c:v>71.95949999999993</c:v>
                </c:pt>
                <c:pt idx="4536">
                  <c:v>67.42969999999968</c:v>
                </c:pt>
                <c:pt idx="4537">
                  <c:v>73.58439999999973</c:v>
                </c:pt>
                <c:pt idx="4538">
                  <c:v>67.14930000000004</c:v>
                </c:pt>
                <c:pt idx="4539">
                  <c:v>66.66669999999976</c:v>
                </c:pt>
                <c:pt idx="4540">
                  <c:v>68.21840000000065</c:v>
                </c:pt>
                <c:pt idx="4541">
                  <c:v>71.25</c:v>
                </c:pt>
                <c:pt idx="4542">
                  <c:v>69.58849999999984</c:v>
                </c:pt>
                <c:pt idx="4543">
                  <c:v>72.4379999999992</c:v>
                </c:pt>
                <c:pt idx="4544">
                  <c:v>72.19920000000001</c:v>
                </c:pt>
                <c:pt idx="4545">
                  <c:v>63.79690000000027</c:v>
                </c:pt>
                <c:pt idx="4546">
                  <c:v>68.22710000000006</c:v>
                </c:pt>
                <c:pt idx="4547">
                  <c:v>67.33889999999974</c:v>
                </c:pt>
                <c:pt idx="4548">
                  <c:v>70.2480999999998</c:v>
                </c:pt>
                <c:pt idx="4549">
                  <c:v>70.72320000000036</c:v>
                </c:pt>
                <c:pt idx="4550">
                  <c:v>67.64800000000014</c:v>
                </c:pt>
                <c:pt idx="4551">
                  <c:v>71.56970000000001</c:v>
                </c:pt>
                <c:pt idx="4552">
                  <c:v>70.3162999999995</c:v>
                </c:pt>
                <c:pt idx="4553">
                  <c:v>68.8699999999999</c:v>
                </c:pt>
                <c:pt idx="4554">
                  <c:v>66.54299999999966</c:v>
                </c:pt>
                <c:pt idx="4555">
                  <c:v>66.13249999999971</c:v>
                </c:pt>
                <c:pt idx="4556">
                  <c:v>68.21249999999963</c:v>
                </c:pt>
                <c:pt idx="4557">
                  <c:v>61.09079999999994</c:v>
                </c:pt>
                <c:pt idx="4558">
                  <c:v>61.14790000000084</c:v>
                </c:pt>
                <c:pt idx="4559">
                  <c:v>57.29780000000028</c:v>
                </c:pt>
                <c:pt idx="4560">
                  <c:v>63.15870000000086</c:v>
                </c:pt>
                <c:pt idx="4561">
                  <c:v>61.14949999999953</c:v>
                </c:pt>
                <c:pt idx="4562">
                  <c:v>60.92950000000019</c:v>
                </c:pt>
                <c:pt idx="4563">
                  <c:v>69.15680000000066</c:v>
                </c:pt>
                <c:pt idx="4564">
                  <c:v>68.71240000000034</c:v>
                </c:pt>
                <c:pt idx="4565">
                  <c:v>66.1896999999999</c:v>
                </c:pt>
                <c:pt idx="4566">
                  <c:v>68.59130000000004</c:v>
                </c:pt>
                <c:pt idx="4567">
                  <c:v>61.35199999999986</c:v>
                </c:pt>
                <c:pt idx="4568">
                  <c:v>69.32839999999942</c:v>
                </c:pt>
                <c:pt idx="4569">
                  <c:v>65.63280000000032</c:v>
                </c:pt>
                <c:pt idx="4570">
                  <c:v>62.82539999999971</c:v>
                </c:pt>
                <c:pt idx="4571">
                  <c:v>65.36560000000008</c:v>
                </c:pt>
                <c:pt idx="4572">
                  <c:v>62.12159999999949</c:v>
                </c:pt>
                <c:pt idx="4573">
                  <c:v>63.00540000000001</c:v>
                </c:pt>
                <c:pt idx="4574">
                  <c:v>63.1353999999992</c:v>
                </c:pt>
                <c:pt idx="4575">
                  <c:v>61.18369999999959</c:v>
                </c:pt>
                <c:pt idx="4576">
                  <c:v>61.41939999999977</c:v>
                </c:pt>
                <c:pt idx="4577">
                  <c:v>71.92559999999957</c:v>
                </c:pt>
                <c:pt idx="4578">
                  <c:v>70.79860000000007</c:v>
                </c:pt>
                <c:pt idx="4579">
                  <c:v>64.43019999999978</c:v>
                </c:pt>
                <c:pt idx="4580">
                  <c:v>71.90699999999924</c:v>
                </c:pt>
                <c:pt idx="4581">
                  <c:v>66.95659999999952</c:v>
                </c:pt>
                <c:pt idx="4582">
                  <c:v>61.64440000000013</c:v>
                </c:pt>
                <c:pt idx="4583">
                  <c:v>67.64760000000023</c:v>
                </c:pt>
                <c:pt idx="4584">
                  <c:v>61.82630000000063</c:v>
                </c:pt>
                <c:pt idx="4585">
                  <c:v>65.76270000000022</c:v>
                </c:pt>
                <c:pt idx="4586">
                  <c:v>70.64369999999962</c:v>
                </c:pt>
                <c:pt idx="4587">
                  <c:v>67.26400000000012</c:v>
                </c:pt>
                <c:pt idx="4588">
                  <c:v>69.57400000000052</c:v>
                </c:pt>
                <c:pt idx="4589">
                  <c:v>69.95350000000053</c:v>
                </c:pt>
                <c:pt idx="4590">
                  <c:v>66.53620000000046</c:v>
                </c:pt>
                <c:pt idx="4591">
                  <c:v>65.15039999999954</c:v>
                </c:pt>
                <c:pt idx="4592">
                  <c:v>66.95510000000013</c:v>
                </c:pt>
                <c:pt idx="4593">
                  <c:v>69.64260000000013</c:v>
                </c:pt>
                <c:pt idx="4594">
                  <c:v>68.4496999999992</c:v>
                </c:pt>
                <c:pt idx="4595">
                  <c:v>65.34729999999944</c:v>
                </c:pt>
                <c:pt idx="4596">
                  <c:v>63.90290000000004</c:v>
                </c:pt>
                <c:pt idx="4597">
                  <c:v>64.77099999999973</c:v>
                </c:pt>
                <c:pt idx="4598">
                  <c:v>61.32699999999932</c:v>
                </c:pt>
                <c:pt idx="4599">
                  <c:v>58.4322000000002</c:v>
                </c:pt>
                <c:pt idx="4600">
                  <c:v>62.10550000000057</c:v>
                </c:pt>
                <c:pt idx="4601">
                  <c:v>55.47500000000036</c:v>
                </c:pt>
                <c:pt idx="4602">
                  <c:v>53.7512999999999</c:v>
                </c:pt>
                <c:pt idx="4603">
                  <c:v>52.91299999999956</c:v>
                </c:pt>
                <c:pt idx="4604">
                  <c:v>52.02389999999923</c:v>
                </c:pt>
                <c:pt idx="4605">
                  <c:v>55.74169999999958</c:v>
                </c:pt>
                <c:pt idx="4606">
                  <c:v>60.63750000000072</c:v>
                </c:pt>
                <c:pt idx="4607">
                  <c:v>55.70370000000002</c:v>
                </c:pt>
                <c:pt idx="4608">
                  <c:v>60.15970000000016</c:v>
                </c:pt>
                <c:pt idx="4609">
                  <c:v>64.46050000000013</c:v>
                </c:pt>
                <c:pt idx="4610">
                  <c:v>70.05400000000008</c:v>
                </c:pt>
                <c:pt idx="4611">
                  <c:v>63.82859999999982</c:v>
                </c:pt>
                <c:pt idx="4612">
                  <c:v>58.34670000000006</c:v>
                </c:pt>
                <c:pt idx="4613">
                  <c:v>57.30119999999988</c:v>
                </c:pt>
                <c:pt idx="4614">
                  <c:v>64.0639000000001</c:v>
                </c:pt>
                <c:pt idx="4615">
                  <c:v>64.89629999999942</c:v>
                </c:pt>
                <c:pt idx="4616">
                  <c:v>67.28369999999995</c:v>
                </c:pt>
                <c:pt idx="4617">
                  <c:v>56.04790000000048</c:v>
                </c:pt>
                <c:pt idx="4618">
                  <c:v>58.72470000000067</c:v>
                </c:pt>
                <c:pt idx="4619">
                  <c:v>62.86130000000048</c:v>
                </c:pt>
                <c:pt idx="4620">
                  <c:v>59.0609999999997</c:v>
                </c:pt>
                <c:pt idx="4621">
                  <c:v>56.16300000000047</c:v>
                </c:pt>
                <c:pt idx="4622">
                  <c:v>59.33429999999953</c:v>
                </c:pt>
                <c:pt idx="4623">
                  <c:v>64.94830000000001</c:v>
                </c:pt>
                <c:pt idx="4624">
                  <c:v>65.67829999999958</c:v>
                </c:pt>
                <c:pt idx="4625">
                  <c:v>66.27050000000054</c:v>
                </c:pt>
                <c:pt idx="4626">
                  <c:v>61.1288999999997</c:v>
                </c:pt>
                <c:pt idx="4627">
                  <c:v>61.55049999999937</c:v>
                </c:pt>
                <c:pt idx="4628">
                  <c:v>60.57849999999962</c:v>
                </c:pt>
                <c:pt idx="4629">
                  <c:v>56.92599999999947</c:v>
                </c:pt>
                <c:pt idx="4630">
                  <c:v>63.16529999999966</c:v>
                </c:pt>
                <c:pt idx="4631">
                  <c:v>64.41800000000057</c:v>
                </c:pt>
                <c:pt idx="4632">
                  <c:v>59.85210000000006</c:v>
                </c:pt>
                <c:pt idx="4633">
                  <c:v>62.19489999999951</c:v>
                </c:pt>
                <c:pt idx="4634">
                  <c:v>66.72749999999996</c:v>
                </c:pt>
                <c:pt idx="4635">
                  <c:v>65.79240000000027</c:v>
                </c:pt>
                <c:pt idx="4636">
                  <c:v>68.26900000000023</c:v>
                </c:pt>
                <c:pt idx="4637">
                  <c:v>68.15470000000005</c:v>
                </c:pt>
                <c:pt idx="4638">
                  <c:v>69.58960000000024</c:v>
                </c:pt>
                <c:pt idx="4639">
                  <c:v>66.05000000000018</c:v>
                </c:pt>
                <c:pt idx="4640">
                  <c:v>64.3735999999999</c:v>
                </c:pt>
                <c:pt idx="4641">
                  <c:v>70.61939999999958</c:v>
                </c:pt>
                <c:pt idx="4642">
                  <c:v>61.10400000000027</c:v>
                </c:pt>
                <c:pt idx="4643">
                  <c:v>65.91049999999995</c:v>
                </c:pt>
                <c:pt idx="4644">
                  <c:v>67.91499999999996</c:v>
                </c:pt>
                <c:pt idx="4645">
                  <c:v>70.0626000000002</c:v>
                </c:pt>
                <c:pt idx="4646">
                  <c:v>71.57399999999961</c:v>
                </c:pt>
                <c:pt idx="4647">
                  <c:v>69.46699999999964</c:v>
                </c:pt>
                <c:pt idx="4648">
                  <c:v>77.09839999999985</c:v>
                </c:pt>
                <c:pt idx="4649">
                  <c:v>70.9934000000003</c:v>
                </c:pt>
                <c:pt idx="4650">
                  <c:v>72.26500000000033</c:v>
                </c:pt>
                <c:pt idx="4651">
                  <c:v>70.9355999999998</c:v>
                </c:pt>
                <c:pt idx="4652">
                  <c:v>67.42820000000028</c:v>
                </c:pt>
                <c:pt idx="4653">
                  <c:v>66.52760000000034</c:v>
                </c:pt>
                <c:pt idx="4654">
                  <c:v>60.55469999999968</c:v>
                </c:pt>
                <c:pt idx="4655">
                  <c:v>60.41969999999947</c:v>
                </c:pt>
                <c:pt idx="4656">
                  <c:v>66.38699999999971</c:v>
                </c:pt>
                <c:pt idx="4657">
                  <c:v>68.0742999999993</c:v>
                </c:pt>
                <c:pt idx="4658">
                  <c:v>66.37309999999979</c:v>
                </c:pt>
                <c:pt idx="4659">
                  <c:v>66.57099999999991</c:v>
                </c:pt>
                <c:pt idx="4660">
                  <c:v>66.5052999999998</c:v>
                </c:pt>
                <c:pt idx="4661">
                  <c:v>64.29009999999925</c:v>
                </c:pt>
                <c:pt idx="4662">
                  <c:v>70.66319999999996</c:v>
                </c:pt>
                <c:pt idx="4663">
                  <c:v>58.17659999999978</c:v>
                </c:pt>
                <c:pt idx="4664">
                  <c:v>66.34850000000005</c:v>
                </c:pt>
                <c:pt idx="4665">
                  <c:v>61.54039999999986</c:v>
                </c:pt>
                <c:pt idx="4666">
                  <c:v>67.49259999999958</c:v>
                </c:pt>
                <c:pt idx="4667">
                  <c:v>73.92759999999998</c:v>
                </c:pt>
                <c:pt idx="4668">
                  <c:v>73.61599999999998</c:v>
                </c:pt>
                <c:pt idx="4669">
                  <c:v>65.70870000000014</c:v>
                </c:pt>
                <c:pt idx="4670">
                  <c:v>64.36440000000038</c:v>
                </c:pt>
                <c:pt idx="4671">
                  <c:v>57.8155999999999</c:v>
                </c:pt>
                <c:pt idx="4672">
                  <c:v>64.14230000000043</c:v>
                </c:pt>
                <c:pt idx="4673">
                  <c:v>62.13799999999992</c:v>
                </c:pt>
                <c:pt idx="4674">
                  <c:v>69.28470000000015</c:v>
                </c:pt>
                <c:pt idx="4675">
                  <c:v>69.80150000000048</c:v>
                </c:pt>
                <c:pt idx="4676">
                  <c:v>59.61869999999999</c:v>
                </c:pt>
                <c:pt idx="4677">
                  <c:v>60.21600000000035</c:v>
                </c:pt>
                <c:pt idx="4678">
                  <c:v>60.81500000000051</c:v>
                </c:pt>
                <c:pt idx="4679">
                  <c:v>60.08349999999973</c:v>
                </c:pt>
                <c:pt idx="4680">
                  <c:v>63.28759999999966</c:v>
                </c:pt>
                <c:pt idx="4681">
                  <c:v>67.42190000000027</c:v>
                </c:pt>
                <c:pt idx="4682">
                  <c:v>66.65769999999974</c:v>
                </c:pt>
                <c:pt idx="4683">
                  <c:v>63.90129999999954</c:v>
                </c:pt>
                <c:pt idx="4684">
                  <c:v>63.03799999999956</c:v>
                </c:pt>
                <c:pt idx="4685">
                  <c:v>60.90480000000025</c:v>
                </c:pt>
                <c:pt idx="4686">
                  <c:v>65.67720000000008</c:v>
                </c:pt>
                <c:pt idx="4687">
                  <c:v>61.46000000000004</c:v>
                </c:pt>
                <c:pt idx="4688">
                  <c:v>62.97800000000007</c:v>
                </c:pt>
                <c:pt idx="4689">
                  <c:v>69.28099999999994</c:v>
                </c:pt>
                <c:pt idx="4690">
                  <c:v>70.4459999999999</c:v>
                </c:pt>
                <c:pt idx="4691">
                  <c:v>72.75590000000011</c:v>
                </c:pt>
                <c:pt idx="4692">
                  <c:v>57.88799999999992</c:v>
                </c:pt>
                <c:pt idx="4693">
                  <c:v>61.92320000000018</c:v>
                </c:pt>
                <c:pt idx="4694">
                  <c:v>65.05169999999998</c:v>
                </c:pt>
                <c:pt idx="4695">
                  <c:v>71.20600000000013</c:v>
                </c:pt>
                <c:pt idx="4696">
                  <c:v>62.53650000000016</c:v>
                </c:pt>
                <c:pt idx="4697">
                  <c:v>64.97460000000046</c:v>
                </c:pt>
                <c:pt idx="4698">
                  <c:v>65.68449999999938</c:v>
                </c:pt>
                <c:pt idx="4699">
                  <c:v>65.7596999999996</c:v>
                </c:pt>
                <c:pt idx="4700">
                  <c:v>59.46479999999974</c:v>
                </c:pt>
                <c:pt idx="4701">
                  <c:v>67.32139999999981</c:v>
                </c:pt>
                <c:pt idx="4702">
                  <c:v>58.78899999999975</c:v>
                </c:pt>
                <c:pt idx="4703">
                  <c:v>72.38460000000031</c:v>
                </c:pt>
                <c:pt idx="4704">
                  <c:v>70.4390000000003</c:v>
                </c:pt>
                <c:pt idx="4705">
                  <c:v>70.33789999999953</c:v>
                </c:pt>
                <c:pt idx="4706">
                  <c:v>66.97170000000005</c:v>
                </c:pt>
                <c:pt idx="4707">
                  <c:v>66.23499999999967</c:v>
                </c:pt>
                <c:pt idx="4708">
                  <c:v>62.71970000000056</c:v>
                </c:pt>
                <c:pt idx="4709">
                  <c:v>65.67999999999938</c:v>
                </c:pt>
                <c:pt idx="4710">
                  <c:v>66.3066000000008</c:v>
                </c:pt>
                <c:pt idx="4711">
                  <c:v>59.77700000000004</c:v>
                </c:pt>
                <c:pt idx="4712">
                  <c:v>61.96749999999974</c:v>
                </c:pt>
                <c:pt idx="4713">
                  <c:v>64.08100000000013</c:v>
                </c:pt>
                <c:pt idx="4714">
                  <c:v>66.88529999999991</c:v>
                </c:pt>
                <c:pt idx="4715">
                  <c:v>68.86269999999967</c:v>
                </c:pt>
                <c:pt idx="4716">
                  <c:v>59.17900000000009</c:v>
                </c:pt>
                <c:pt idx="4717">
                  <c:v>63.48000000000047</c:v>
                </c:pt>
                <c:pt idx="4718">
                  <c:v>64.48970000000008</c:v>
                </c:pt>
                <c:pt idx="4719">
                  <c:v>63.85960000000068</c:v>
                </c:pt>
                <c:pt idx="4720">
                  <c:v>61.95199999999932</c:v>
                </c:pt>
                <c:pt idx="4721">
                  <c:v>63.58600000000024</c:v>
                </c:pt>
                <c:pt idx="4722">
                  <c:v>60.90669999999955</c:v>
                </c:pt>
                <c:pt idx="4723">
                  <c:v>64.6207000000004</c:v>
                </c:pt>
                <c:pt idx="4724">
                  <c:v>62.04590000000007</c:v>
                </c:pt>
                <c:pt idx="4725">
                  <c:v>64.31200000000081</c:v>
                </c:pt>
                <c:pt idx="4726">
                  <c:v>62.83100000000013</c:v>
                </c:pt>
                <c:pt idx="4727">
                  <c:v>66.05909999999948</c:v>
                </c:pt>
                <c:pt idx="4728">
                  <c:v>70.91989999999987</c:v>
                </c:pt>
                <c:pt idx="4729">
                  <c:v>67.38959999999951</c:v>
                </c:pt>
                <c:pt idx="4730">
                  <c:v>62.54640000000018</c:v>
                </c:pt>
                <c:pt idx="4731">
                  <c:v>64.07669999999961</c:v>
                </c:pt>
                <c:pt idx="4732">
                  <c:v>63.875</c:v>
                </c:pt>
                <c:pt idx="4733">
                  <c:v>64.02950000000055</c:v>
                </c:pt>
                <c:pt idx="4734">
                  <c:v>70.33240000000023</c:v>
                </c:pt>
                <c:pt idx="4735">
                  <c:v>71.30059999999957</c:v>
                </c:pt>
                <c:pt idx="4736">
                  <c:v>61.3696</c:v>
                </c:pt>
                <c:pt idx="4737">
                  <c:v>61.04640000000018</c:v>
                </c:pt>
                <c:pt idx="4738">
                  <c:v>65.5676000000003</c:v>
                </c:pt>
                <c:pt idx="4739">
                  <c:v>64.6909999999998</c:v>
                </c:pt>
                <c:pt idx="4740">
                  <c:v>66.15830000000005</c:v>
                </c:pt>
                <c:pt idx="4741">
                  <c:v>68.91840000000047</c:v>
                </c:pt>
                <c:pt idx="4742">
                  <c:v>67.41150000000016</c:v>
                </c:pt>
                <c:pt idx="4743">
                  <c:v>66.08210000000054</c:v>
                </c:pt>
                <c:pt idx="4744">
                  <c:v>66.22810000000027</c:v>
                </c:pt>
                <c:pt idx="4745">
                  <c:v>65.6948999999995</c:v>
                </c:pt>
                <c:pt idx="4746">
                  <c:v>69.84420000000045</c:v>
                </c:pt>
                <c:pt idx="4747">
                  <c:v>68.03080000000045</c:v>
                </c:pt>
                <c:pt idx="4748">
                  <c:v>65.33600000000024</c:v>
                </c:pt>
                <c:pt idx="4749">
                  <c:v>66.91640000000006</c:v>
                </c:pt>
                <c:pt idx="4750">
                  <c:v>55.35040000000026</c:v>
                </c:pt>
                <c:pt idx="4751">
                  <c:v>65.0590000000002</c:v>
                </c:pt>
                <c:pt idx="4752">
                  <c:v>66.42600000000038</c:v>
                </c:pt>
                <c:pt idx="4753">
                  <c:v>59.30400000000009</c:v>
                </c:pt>
                <c:pt idx="4754">
                  <c:v>64.14950000000044</c:v>
                </c:pt>
                <c:pt idx="4755">
                  <c:v>66.97020000000065</c:v>
                </c:pt>
                <c:pt idx="4756">
                  <c:v>61.77700000000004</c:v>
                </c:pt>
                <c:pt idx="4757">
                  <c:v>64.86560000000008</c:v>
                </c:pt>
                <c:pt idx="4758">
                  <c:v>63.11639999999988</c:v>
                </c:pt>
                <c:pt idx="4759">
                  <c:v>63.66559999999935</c:v>
                </c:pt>
                <c:pt idx="4760">
                  <c:v>70.0109999999995</c:v>
                </c:pt>
                <c:pt idx="4761">
                  <c:v>61.92380000000048</c:v>
                </c:pt>
                <c:pt idx="4762">
                  <c:v>60.5644999999995</c:v>
                </c:pt>
                <c:pt idx="4763">
                  <c:v>62.59000000000014</c:v>
                </c:pt>
                <c:pt idx="4764">
                  <c:v>67.51739999999972</c:v>
                </c:pt>
                <c:pt idx="4765">
                  <c:v>61.53049999999984</c:v>
                </c:pt>
                <c:pt idx="4766">
                  <c:v>64.89229999999952</c:v>
                </c:pt>
                <c:pt idx="4767">
                  <c:v>66.26170000000001</c:v>
                </c:pt>
                <c:pt idx="4768">
                  <c:v>66.61859999999978</c:v>
                </c:pt>
                <c:pt idx="4769">
                  <c:v>58.21900000000005</c:v>
                </c:pt>
                <c:pt idx="4770">
                  <c:v>56.98599999999987</c:v>
                </c:pt>
                <c:pt idx="4771">
                  <c:v>59.08299999999963</c:v>
                </c:pt>
                <c:pt idx="4772">
                  <c:v>59.00470000000041</c:v>
                </c:pt>
                <c:pt idx="4773">
                  <c:v>53.20029999999952</c:v>
                </c:pt>
                <c:pt idx="4774">
                  <c:v>52.83669999999984</c:v>
                </c:pt>
                <c:pt idx="4775">
                  <c:v>55.92470000000048</c:v>
                </c:pt>
                <c:pt idx="4776">
                  <c:v>61.80060000000049</c:v>
                </c:pt>
                <c:pt idx="4777">
                  <c:v>60.59230000000025</c:v>
                </c:pt>
                <c:pt idx="4778">
                  <c:v>58.59730000000036</c:v>
                </c:pt>
                <c:pt idx="4779">
                  <c:v>56.28180000000066</c:v>
                </c:pt>
                <c:pt idx="4780">
                  <c:v>51.74319999999988</c:v>
                </c:pt>
                <c:pt idx="4781">
                  <c:v>59.71249999999964</c:v>
                </c:pt>
                <c:pt idx="4782">
                  <c:v>57.67959999999948</c:v>
                </c:pt>
                <c:pt idx="4783">
                  <c:v>62.00500000000011</c:v>
                </c:pt>
                <c:pt idx="4784">
                  <c:v>58.29200000000037</c:v>
                </c:pt>
                <c:pt idx="4785">
                  <c:v>57.3777</c:v>
                </c:pt>
                <c:pt idx="4786">
                  <c:v>62.09529999999995</c:v>
                </c:pt>
                <c:pt idx="4787">
                  <c:v>63.8145999999997</c:v>
                </c:pt>
                <c:pt idx="4788">
                  <c:v>56.98189999999977</c:v>
                </c:pt>
                <c:pt idx="4789">
                  <c:v>70.41040000000066</c:v>
                </c:pt>
                <c:pt idx="4790">
                  <c:v>60.88600000000042</c:v>
                </c:pt>
                <c:pt idx="4791">
                  <c:v>55.8168999999998</c:v>
                </c:pt>
                <c:pt idx="4792">
                  <c:v>58.78039999999964</c:v>
                </c:pt>
                <c:pt idx="4793">
                  <c:v>55.78709999999955</c:v>
                </c:pt>
                <c:pt idx="4794">
                  <c:v>63.22070000000076</c:v>
                </c:pt>
                <c:pt idx="4795">
                  <c:v>59.16900000000077</c:v>
                </c:pt>
                <c:pt idx="4796">
                  <c:v>54.73570000000017</c:v>
                </c:pt>
                <c:pt idx="4797">
                  <c:v>58.32930000000033</c:v>
                </c:pt>
                <c:pt idx="4798">
                  <c:v>57.39469999999983</c:v>
                </c:pt>
                <c:pt idx="4799">
                  <c:v>58.9418999999998</c:v>
                </c:pt>
                <c:pt idx="4800">
                  <c:v>58.42190000000028</c:v>
                </c:pt>
                <c:pt idx="4801">
                  <c:v>54.0643</c:v>
                </c:pt>
                <c:pt idx="4802">
                  <c:v>52.41989999999987</c:v>
                </c:pt>
                <c:pt idx="4803">
                  <c:v>60.37429999999949</c:v>
                </c:pt>
                <c:pt idx="4804">
                  <c:v>57.29159999999956</c:v>
                </c:pt>
                <c:pt idx="4805">
                  <c:v>62.9422999999997</c:v>
                </c:pt>
                <c:pt idx="4806">
                  <c:v>62.71770000000015</c:v>
                </c:pt>
                <c:pt idx="4807">
                  <c:v>64.04890000000068</c:v>
                </c:pt>
                <c:pt idx="4808">
                  <c:v>63.67469999999957</c:v>
                </c:pt>
                <c:pt idx="4809">
                  <c:v>64.60360000000037</c:v>
                </c:pt>
                <c:pt idx="4810">
                  <c:v>64.0634</c:v>
                </c:pt>
                <c:pt idx="4811">
                  <c:v>64.01350000000002</c:v>
                </c:pt>
                <c:pt idx="4812">
                  <c:v>62.5654999999997</c:v>
                </c:pt>
                <c:pt idx="4813">
                  <c:v>59.64399999999932</c:v>
                </c:pt>
                <c:pt idx="4814">
                  <c:v>61.22460000000046</c:v>
                </c:pt>
                <c:pt idx="4815">
                  <c:v>67.48900000000048</c:v>
                </c:pt>
                <c:pt idx="4816">
                  <c:v>70.67199999999957</c:v>
                </c:pt>
                <c:pt idx="4817">
                  <c:v>62.81930000000011</c:v>
                </c:pt>
                <c:pt idx="4818">
                  <c:v>63.94629999999961</c:v>
                </c:pt>
                <c:pt idx="4819">
                  <c:v>67.4943000000003</c:v>
                </c:pt>
                <c:pt idx="4820">
                  <c:v>66.4979999999996</c:v>
                </c:pt>
                <c:pt idx="4821">
                  <c:v>65.36639999999988</c:v>
                </c:pt>
                <c:pt idx="4822">
                  <c:v>66.16409999999996</c:v>
                </c:pt>
                <c:pt idx="4823">
                  <c:v>61.89739999999983</c:v>
                </c:pt>
                <c:pt idx="4824">
                  <c:v>66.71950000000015</c:v>
                </c:pt>
                <c:pt idx="4825">
                  <c:v>61.22049999999944</c:v>
                </c:pt>
                <c:pt idx="4826">
                  <c:v>60.6853000000001</c:v>
                </c:pt>
                <c:pt idx="4827">
                  <c:v>59.09470000000056</c:v>
                </c:pt>
                <c:pt idx="4828">
                  <c:v>63.91300000000047</c:v>
                </c:pt>
                <c:pt idx="4829">
                  <c:v>59.39440000000013</c:v>
                </c:pt>
                <c:pt idx="4830">
                  <c:v>62.31099999999969</c:v>
                </c:pt>
                <c:pt idx="4831">
                  <c:v>61.79200000000037</c:v>
                </c:pt>
                <c:pt idx="4832">
                  <c:v>60.46440000000075</c:v>
                </c:pt>
                <c:pt idx="4833">
                  <c:v>60.19600000000082</c:v>
                </c:pt>
                <c:pt idx="4834">
                  <c:v>67.70799999999962</c:v>
                </c:pt>
                <c:pt idx="4835">
                  <c:v>65.32729999999992</c:v>
                </c:pt>
                <c:pt idx="4836">
                  <c:v>66.3773000000001</c:v>
                </c:pt>
                <c:pt idx="4837">
                  <c:v>64.87109999999938</c:v>
                </c:pt>
                <c:pt idx="4838">
                  <c:v>65.68449999999938</c:v>
                </c:pt>
                <c:pt idx="4839">
                  <c:v>64.52030000000013</c:v>
                </c:pt>
                <c:pt idx="4840">
                  <c:v>64.88370000000032</c:v>
                </c:pt>
                <c:pt idx="4841">
                  <c:v>60.9349999999995</c:v>
                </c:pt>
                <c:pt idx="4842">
                  <c:v>61.13130000000001</c:v>
                </c:pt>
                <c:pt idx="4843">
                  <c:v>66.7539999999999</c:v>
                </c:pt>
                <c:pt idx="4844">
                  <c:v>64.72219999999924</c:v>
                </c:pt>
                <c:pt idx="4845">
                  <c:v>59.57569999999942</c:v>
                </c:pt>
                <c:pt idx="4846">
                  <c:v>60.40480000000025</c:v>
                </c:pt>
                <c:pt idx="4847">
                  <c:v>68.25500000000011</c:v>
                </c:pt>
                <c:pt idx="4848">
                  <c:v>65.77730000000065</c:v>
                </c:pt>
                <c:pt idx="4849">
                  <c:v>64.9320000000007</c:v>
                </c:pt>
                <c:pt idx="4850">
                  <c:v>56.02190000000064</c:v>
                </c:pt>
                <c:pt idx="4851">
                  <c:v>60.51269999999931</c:v>
                </c:pt>
                <c:pt idx="4852">
                  <c:v>60.92599999999947</c:v>
                </c:pt>
                <c:pt idx="4853">
                  <c:v>58.21960000000036</c:v>
                </c:pt>
                <c:pt idx="4854">
                  <c:v>60.62960000000021</c:v>
                </c:pt>
                <c:pt idx="4855">
                  <c:v>65.1991999999991</c:v>
                </c:pt>
                <c:pt idx="4856">
                  <c:v>62.30419999999958</c:v>
                </c:pt>
                <c:pt idx="4857">
                  <c:v>54.34369999999944</c:v>
                </c:pt>
                <c:pt idx="4858">
                  <c:v>52.49599999999918</c:v>
                </c:pt>
                <c:pt idx="4859">
                  <c:v>57.83640000000014</c:v>
                </c:pt>
                <c:pt idx="4860">
                  <c:v>57.60890000000017</c:v>
                </c:pt>
                <c:pt idx="4861">
                  <c:v>55.17550000000028</c:v>
                </c:pt>
                <c:pt idx="4862">
                  <c:v>52.26500000000032</c:v>
                </c:pt>
                <c:pt idx="4863">
                  <c:v>58.00999999999931</c:v>
                </c:pt>
                <c:pt idx="4864">
                  <c:v>58.72499999999945</c:v>
                </c:pt>
                <c:pt idx="4865">
                  <c:v>61.66530000000057</c:v>
                </c:pt>
                <c:pt idx="4866">
                  <c:v>61.45510000000013</c:v>
                </c:pt>
                <c:pt idx="4867">
                  <c:v>59.53840000000037</c:v>
                </c:pt>
                <c:pt idx="4868">
                  <c:v>56.54249999999956</c:v>
                </c:pt>
                <c:pt idx="4869">
                  <c:v>54.82140000000072</c:v>
                </c:pt>
                <c:pt idx="4870">
                  <c:v>56.83669999999984</c:v>
                </c:pt>
                <c:pt idx="4871">
                  <c:v>59.46069999999963</c:v>
                </c:pt>
                <c:pt idx="4872">
                  <c:v>61.48739999999998</c:v>
                </c:pt>
                <c:pt idx="4873">
                  <c:v>51.26850000000013</c:v>
                </c:pt>
                <c:pt idx="4874">
                  <c:v>50.13000000000011</c:v>
                </c:pt>
                <c:pt idx="4875">
                  <c:v>58.59169999999994</c:v>
                </c:pt>
                <c:pt idx="4876">
                  <c:v>53.46300000000065</c:v>
                </c:pt>
                <c:pt idx="4877">
                  <c:v>62.66569999999956</c:v>
                </c:pt>
                <c:pt idx="4878">
                  <c:v>59.51329999999962</c:v>
                </c:pt>
                <c:pt idx="4879">
                  <c:v>65.48800000000028</c:v>
                </c:pt>
                <c:pt idx="4880">
                  <c:v>60.67290000000048</c:v>
                </c:pt>
                <c:pt idx="4881">
                  <c:v>58.25630000000001</c:v>
                </c:pt>
                <c:pt idx="4882">
                  <c:v>63.26670000000012</c:v>
                </c:pt>
                <c:pt idx="4883">
                  <c:v>62.64800000000014</c:v>
                </c:pt>
                <c:pt idx="4884">
                  <c:v>58.57949999999982</c:v>
                </c:pt>
                <c:pt idx="4885">
                  <c:v>52.36569999999938</c:v>
                </c:pt>
                <c:pt idx="4886">
                  <c:v>54.36869999999999</c:v>
                </c:pt>
                <c:pt idx="4887">
                  <c:v>61.35059999999976</c:v>
                </c:pt>
                <c:pt idx="4888">
                  <c:v>57.13999999999942</c:v>
                </c:pt>
                <c:pt idx="4889">
                  <c:v>57.38809999999921</c:v>
                </c:pt>
                <c:pt idx="4890">
                  <c:v>51.16839999999956</c:v>
                </c:pt>
                <c:pt idx="4891">
                  <c:v>57.44599999999991</c:v>
                </c:pt>
                <c:pt idx="4892">
                  <c:v>59.8103000000001</c:v>
                </c:pt>
                <c:pt idx="4893">
                  <c:v>62.0038999999997</c:v>
                </c:pt>
                <c:pt idx="4894">
                  <c:v>66.00390000000061</c:v>
                </c:pt>
                <c:pt idx="4895">
                  <c:v>68.55230000000029</c:v>
                </c:pt>
                <c:pt idx="4896">
                  <c:v>68.3073000000004</c:v>
                </c:pt>
                <c:pt idx="4897">
                  <c:v>60.6929999999993</c:v>
                </c:pt>
                <c:pt idx="4898">
                  <c:v>66.40369999999984</c:v>
                </c:pt>
                <c:pt idx="4899">
                  <c:v>67.68639999999959</c:v>
                </c:pt>
                <c:pt idx="4900">
                  <c:v>58.30759999999918</c:v>
                </c:pt>
                <c:pt idx="4901">
                  <c:v>64.35339999999997</c:v>
                </c:pt>
                <c:pt idx="4902">
                  <c:v>59.95449999999983</c:v>
                </c:pt>
                <c:pt idx="4903">
                  <c:v>64.33100000000013</c:v>
                </c:pt>
                <c:pt idx="4904">
                  <c:v>58.67540000000008</c:v>
                </c:pt>
                <c:pt idx="4905">
                  <c:v>69.15189999999984</c:v>
                </c:pt>
                <c:pt idx="4906">
                  <c:v>58.69000000000051</c:v>
                </c:pt>
                <c:pt idx="4907">
                  <c:v>57.22599999999965</c:v>
                </c:pt>
                <c:pt idx="4908">
                  <c:v>56.95069999999941</c:v>
                </c:pt>
                <c:pt idx="4909">
                  <c:v>59.26659999999992</c:v>
                </c:pt>
                <c:pt idx="4910">
                  <c:v>58.90699999999924</c:v>
                </c:pt>
                <c:pt idx="4911">
                  <c:v>59.70200000000022</c:v>
                </c:pt>
                <c:pt idx="4912">
                  <c:v>60.94599999999991</c:v>
                </c:pt>
                <c:pt idx="4913">
                  <c:v>57.24160000000029</c:v>
                </c:pt>
                <c:pt idx="4914">
                  <c:v>58.86260000000038</c:v>
                </c:pt>
                <c:pt idx="4915">
                  <c:v>69.42579999999998</c:v>
                </c:pt>
                <c:pt idx="4916">
                  <c:v>67.48369999999977</c:v>
                </c:pt>
                <c:pt idx="4917">
                  <c:v>64.54150000000026</c:v>
                </c:pt>
                <c:pt idx="4918">
                  <c:v>65.41400000000066</c:v>
                </c:pt>
                <c:pt idx="4919">
                  <c:v>58.26760000000013</c:v>
                </c:pt>
                <c:pt idx="4920">
                  <c:v>58.27760000000035</c:v>
                </c:pt>
                <c:pt idx="4921">
                  <c:v>57.90160000000014</c:v>
                </c:pt>
                <c:pt idx="4922">
                  <c:v>62.28840000000037</c:v>
                </c:pt>
                <c:pt idx="4923">
                  <c:v>52.97360000000026</c:v>
                </c:pt>
                <c:pt idx="4924">
                  <c:v>59.6269000000002</c:v>
                </c:pt>
                <c:pt idx="4925">
                  <c:v>57.39300000000003</c:v>
                </c:pt>
                <c:pt idx="4926">
                  <c:v>63.39450000000033</c:v>
                </c:pt>
                <c:pt idx="4927">
                  <c:v>54.13090000000011</c:v>
                </c:pt>
                <c:pt idx="4928">
                  <c:v>64.98500000000058</c:v>
                </c:pt>
                <c:pt idx="4929">
                  <c:v>65.28570000000036</c:v>
                </c:pt>
                <c:pt idx="4930">
                  <c:v>62.90629999999965</c:v>
                </c:pt>
                <c:pt idx="4931">
                  <c:v>62.44660000000022</c:v>
                </c:pt>
                <c:pt idx="4932">
                  <c:v>71.34699999999975</c:v>
                </c:pt>
                <c:pt idx="4933">
                  <c:v>58.5006000000003</c:v>
                </c:pt>
                <c:pt idx="4934">
                  <c:v>67.33750000000054</c:v>
                </c:pt>
                <c:pt idx="4935">
                  <c:v>62.32539999999971</c:v>
                </c:pt>
                <c:pt idx="4936">
                  <c:v>63.85799999999927</c:v>
                </c:pt>
                <c:pt idx="4937">
                  <c:v>63.91149999999925</c:v>
                </c:pt>
                <c:pt idx="4938">
                  <c:v>63.27360000000044</c:v>
                </c:pt>
                <c:pt idx="4939">
                  <c:v>59.1894999999995</c:v>
                </c:pt>
                <c:pt idx="4940">
                  <c:v>61.57499999999982</c:v>
                </c:pt>
                <c:pt idx="4941">
                  <c:v>65.29330000000027</c:v>
                </c:pt>
                <c:pt idx="4942">
                  <c:v>66.01999999999952</c:v>
                </c:pt>
                <c:pt idx="4943">
                  <c:v>56.8775999999998</c:v>
                </c:pt>
                <c:pt idx="4944">
                  <c:v>58.41040000000066</c:v>
                </c:pt>
                <c:pt idx="4945">
                  <c:v>59.09769999999935</c:v>
                </c:pt>
                <c:pt idx="4946">
                  <c:v>58.6842999999999</c:v>
                </c:pt>
                <c:pt idx="4947">
                  <c:v>61.82899999999972</c:v>
                </c:pt>
                <c:pt idx="4948">
                  <c:v>63.48440000000028</c:v>
                </c:pt>
                <c:pt idx="4949">
                  <c:v>55.36499999999978</c:v>
                </c:pt>
                <c:pt idx="4950">
                  <c:v>60.15550000000075</c:v>
                </c:pt>
                <c:pt idx="4951">
                  <c:v>71.82330000000002</c:v>
                </c:pt>
                <c:pt idx="4952">
                  <c:v>70.47019999999974</c:v>
                </c:pt>
                <c:pt idx="4953">
                  <c:v>56.64300000000003</c:v>
                </c:pt>
                <c:pt idx="4954">
                  <c:v>55.60599999999976</c:v>
                </c:pt>
                <c:pt idx="4955">
                  <c:v>65.40770000000065</c:v>
                </c:pt>
                <c:pt idx="4956">
                  <c:v>67.17430000000058</c:v>
                </c:pt>
                <c:pt idx="4957">
                  <c:v>58.29880000000048</c:v>
                </c:pt>
                <c:pt idx="4958">
                  <c:v>65.80400000000008</c:v>
                </c:pt>
                <c:pt idx="4959">
                  <c:v>59.09799999999995</c:v>
                </c:pt>
                <c:pt idx="4960">
                  <c:v>62.08230000000003</c:v>
                </c:pt>
                <c:pt idx="4961">
                  <c:v>68.90269999999964</c:v>
                </c:pt>
                <c:pt idx="4962">
                  <c:v>63.41199999999935</c:v>
                </c:pt>
                <c:pt idx="4963">
                  <c:v>64.21099999999933</c:v>
                </c:pt>
                <c:pt idx="4964">
                  <c:v>65.98450000000048</c:v>
                </c:pt>
                <c:pt idx="4965">
                  <c:v>64.61350000000038</c:v>
                </c:pt>
                <c:pt idx="4966">
                  <c:v>64.90300000000024</c:v>
                </c:pt>
                <c:pt idx="4967">
                  <c:v>64.25</c:v>
                </c:pt>
                <c:pt idx="4968">
                  <c:v>65.02660000000014</c:v>
                </c:pt>
                <c:pt idx="4969">
                  <c:v>65.02360000000044</c:v>
                </c:pt>
                <c:pt idx="4970">
                  <c:v>59.4395999999997</c:v>
                </c:pt>
                <c:pt idx="4971">
                  <c:v>63.90670000000046</c:v>
                </c:pt>
                <c:pt idx="4972">
                  <c:v>65.56940000000031</c:v>
                </c:pt>
                <c:pt idx="4973">
                  <c:v>62.88260000000082</c:v>
                </c:pt>
                <c:pt idx="4974">
                  <c:v>64.0599999999995</c:v>
                </c:pt>
                <c:pt idx="4975">
                  <c:v>59.82139999999981</c:v>
                </c:pt>
                <c:pt idx="4976">
                  <c:v>66.46000000000003</c:v>
                </c:pt>
                <c:pt idx="4977">
                  <c:v>61.33300000000054</c:v>
                </c:pt>
                <c:pt idx="4978">
                  <c:v>67.61400000000048</c:v>
                </c:pt>
                <c:pt idx="4979">
                  <c:v>63.4966000000004</c:v>
                </c:pt>
                <c:pt idx="4980">
                  <c:v>67.26230000000032</c:v>
                </c:pt>
                <c:pt idx="4981">
                  <c:v>61.88280000000032</c:v>
                </c:pt>
                <c:pt idx="4982">
                  <c:v>64.35890000000018</c:v>
                </c:pt>
                <c:pt idx="4983">
                  <c:v>64.04749999999967</c:v>
                </c:pt>
                <c:pt idx="4984">
                  <c:v>67.0101999999997</c:v>
                </c:pt>
                <c:pt idx="4985">
                  <c:v>61.34320000000025</c:v>
                </c:pt>
                <c:pt idx="4986">
                  <c:v>71.77200000000084</c:v>
                </c:pt>
                <c:pt idx="4987">
                  <c:v>63.6859999999997</c:v>
                </c:pt>
                <c:pt idx="4988">
                  <c:v>63.80370000000039</c:v>
                </c:pt>
                <c:pt idx="4989">
                  <c:v>64.30360000000018</c:v>
                </c:pt>
                <c:pt idx="4990">
                  <c:v>59.15570000000025</c:v>
                </c:pt>
                <c:pt idx="4991">
                  <c:v>71.15959999999995</c:v>
                </c:pt>
                <c:pt idx="4992">
                  <c:v>70.0591000000004</c:v>
                </c:pt>
                <c:pt idx="4993">
                  <c:v>60.47509999999966</c:v>
                </c:pt>
                <c:pt idx="4994">
                  <c:v>60.34200000000055</c:v>
                </c:pt>
                <c:pt idx="4995">
                  <c:v>61.3726000000006</c:v>
                </c:pt>
                <c:pt idx="4996">
                  <c:v>53.59529999999995</c:v>
                </c:pt>
                <c:pt idx="4997">
                  <c:v>54.3725999999997</c:v>
                </c:pt>
                <c:pt idx="4998">
                  <c:v>59.11529999999948</c:v>
                </c:pt>
                <c:pt idx="4999">
                  <c:v>57.40200000000004</c:v>
                </c:pt>
                <c:pt idx="5000">
                  <c:v>65.73899999999957</c:v>
                </c:pt>
                <c:pt idx="5001">
                  <c:v>60.22699999999986</c:v>
                </c:pt>
                <c:pt idx="5002">
                  <c:v>65.82160000000021</c:v>
                </c:pt>
                <c:pt idx="5003">
                  <c:v>67.08399999999983</c:v>
                </c:pt>
                <c:pt idx="5004">
                  <c:v>61.69630000000052</c:v>
                </c:pt>
                <c:pt idx="5005">
                  <c:v>56.39549999999963</c:v>
                </c:pt>
                <c:pt idx="5006">
                  <c:v>60.90189999999984</c:v>
                </c:pt>
                <c:pt idx="5007">
                  <c:v>65.47249999999985</c:v>
                </c:pt>
                <c:pt idx="5008">
                  <c:v>52.85499999999956</c:v>
                </c:pt>
                <c:pt idx="5009">
                  <c:v>64.22429999999985</c:v>
                </c:pt>
                <c:pt idx="5010">
                  <c:v>57.66170000000056</c:v>
                </c:pt>
                <c:pt idx="5011">
                  <c:v>58.08299999999963</c:v>
                </c:pt>
                <c:pt idx="5012">
                  <c:v>54.24429999999938</c:v>
                </c:pt>
                <c:pt idx="5013">
                  <c:v>55.72839999999996</c:v>
                </c:pt>
                <c:pt idx="5014">
                  <c:v>62.34999999999945</c:v>
                </c:pt>
                <c:pt idx="5015">
                  <c:v>65.04399999999986</c:v>
                </c:pt>
                <c:pt idx="5016">
                  <c:v>64.10460000000057</c:v>
                </c:pt>
                <c:pt idx="5017">
                  <c:v>64.51460000000042</c:v>
                </c:pt>
                <c:pt idx="5018">
                  <c:v>64.0114999999996</c:v>
                </c:pt>
                <c:pt idx="5019">
                  <c:v>65.70030000000042</c:v>
                </c:pt>
                <c:pt idx="5020">
                  <c:v>64.10670000000027</c:v>
                </c:pt>
                <c:pt idx="5021">
                  <c:v>63.38400000000001</c:v>
                </c:pt>
                <c:pt idx="5022">
                  <c:v>60.43219999999928</c:v>
                </c:pt>
                <c:pt idx="5023">
                  <c:v>67.26339999999981</c:v>
                </c:pt>
                <c:pt idx="5024">
                  <c:v>54.51320000000032</c:v>
                </c:pt>
                <c:pt idx="5025">
                  <c:v>60.60099999999966</c:v>
                </c:pt>
                <c:pt idx="5026">
                  <c:v>60.91730000000007</c:v>
                </c:pt>
                <c:pt idx="5027">
                  <c:v>63.0052999999998</c:v>
                </c:pt>
                <c:pt idx="5028">
                  <c:v>66.82769999999982</c:v>
                </c:pt>
                <c:pt idx="5029">
                  <c:v>61.22450000000026</c:v>
                </c:pt>
                <c:pt idx="5030">
                  <c:v>58.90700000000015</c:v>
                </c:pt>
                <c:pt idx="5031">
                  <c:v>58.40920000000006</c:v>
                </c:pt>
                <c:pt idx="5032">
                  <c:v>60.60100000000057</c:v>
                </c:pt>
                <c:pt idx="5033">
                  <c:v>54.24139999999988</c:v>
                </c:pt>
                <c:pt idx="5034">
                  <c:v>58.0643999999993</c:v>
                </c:pt>
                <c:pt idx="5035">
                  <c:v>61.58899999999994</c:v>
                </c:pt>
                <c:pt idx="5036">
                  <c:v>60.56540000000041</c:v>
                </c:pt>
                <c:pt idx="5037">
                  <c:v>62.29539999999997</c:v>
                </c:pt>
                <c:pt idx="5038">
                  <c:v>52.02779999999984</c:v>
                </c:pt>
                <c:pt idx="5039">
                  <c:v>53.1831000000002</c:v>
                </c:pt>
                <c:pt idx="5040">
                  <c:v>52.82940000000053</c:v>
                </c:pt>
                <c:pt idx="5041">
                  <c:v>51.25700000000052</c:v>
                </c:pt>
                <c:pt idx="5042">
                  <c:v>61.51519999999982</c:v>
                </c:pt>
                <c:pt idx="5043">
                  <c:v>60.6869999999999</c:v>
                </c:pt>
                <c:pt idx="5044">
                  <c:v>54.1880000000001</c:v>
                </c:pt>
                <c:pt idx="5045">
                  <c:v>57.07169999999951</c:v>
                </c:pt>
                <c:pt idx="5046">
                  <c:v>58.57369999999992</c:v>
                </c:pt>
                <c:pt idx="5047">
                  <c:v>60.29560000000037</c:v>
                </c:pt>
                <c:pt idx="5048">
                  <c:v>64.47069999999985</c:v>
                </c:pt>
                <c:pt idx="5049">
                  <c:v>66.15920000000005</c:v>
                </c:pt>
                <c:pt idx="5050">
                  <c:v>58.05909999999949</c:v>
                </c:pt>
                <c:pt idx="5051">
                  <c:v>58.83830000000034</c:v>
                </c:pt>
                <c:pt idx="5052">
                  <c:v>63.44040000000041</c:v>
                </c:pt>
                <c:pt idx="5053">
                  <c:v>56.03699999999935</c:v>
                </c:pt>
                <c:pt idx="5054">
                  <c:v>60.00999999999931</c:v>
                </c:pt>
                <c:pt idx="5055">
                  <c:v>57.00150000000031</c:v>
                </c:pt>
                <c:pt idx="5056">
                  <c:v>57.36250000000018</c:v>
                </c:pt>
                <c:pt idx="5057">
                  <c:v>58.95130000000063</c:v>
                </c:pt>
                <c:pt idx="5058">
                  <c:v>58.76730000000043</c:v>
                </c:pt>
                <c:pt idx="5059">
                  <c:v>56.4976999999999</c:v>
                </c:pt>
                <c:pt idx="5060">
                  <c:v>60.1202000000003</c:v>
                </c:pt>
                <c:pt idx="5061">
                  <c:v>60.69560000000001</c:v>
                </c:pt>
                <c:pt idx="5062">
                  <c:v>61.86700000000019</c:v>
                </c:pt>
                <c:pt idx="5063">
                  <c:v>61.52300000000014</c:v>
                </c:pt>
                <c:pt idx="5064">
                  <c:v>60.36430000000018</c:v>
                </c:pt>
                <c:pt idx="5065">
                  <c:v>62.02730000000065</c:v>
                </c:pt>
                <c:pt idx="5066">
                  <c:v>59.48880000000008</c:v>
                </c:pt>
                <c:pt idx="5067">
                  <c:v>57.06800000000021</c:v>
                </c:pt>
                <c:pt idx="5068">
                  <c:v>55.83779999999933</c:v>
                </c:pt>
                <c:pt idx="5069">
                  <c:v>56.82699999999932</c:v>
                </c:pt>
                <c:pt idx="5070">
                  <c:v>61.3149999999996</c:v>
                </c:pt>
                <c:pt idx="5071">
                  <c:v>65.3202999999994</c:v>
                </c:pt>
                <c:pt idx="5072">
                  <c:v>56.97060000000056</c:v>
                </c:pt>
                <c:pt idx="5073">
                  <c:v>62.14840000000004</c:v>
                </c:pt>
                <c:pt idx="5074">
                  <c:v>60.52750000000014</c:v>
                </c:pt>
                <c:pt idx="5075">
                  <c:v>66.96360000000004</c:v>
                </c:pt>
                <c:pt idx="5076">
                  <c:v>63.9373999999998</c:v>
                </c:pt>
                <c:pt idx="5077">
                  <c:v>57.41299999999956</c:v>
                </c:pt>
                <c:pt idx="5078">
                  <c:v>57.39729999999963</c:v>
                </c:pt>
                <c:pt idx="5079">
                  <c:v>62.86859999999978</c:v>
                </c:pt>
                <c:pt idx="5080">
                  <c:v>55.85009999999966</c:v>
                </c:pt>
                <c:pt idx="5081">
                  <c:v>57.97509999999966</c:v>
                </c:pt>
                <c:pt idx="5082">
                  <c:v>62.69869999999991</c:v>
                </c:pt>
                <c:pt idx="5083">
                  <c:v>52.52869999999984</c:v>
                </c:pt>
                <c:pt idx="5084">
                  <c:v>60.67549999999937</c:v>
                </c:pt>
                <c:pt idx="5085">
                  <c:v>60.32249999999931</c:v>
                </c:pt>
                <c:pt idx="5086">
                  <c:v>50.08240000000023</c:v>
                </c:pt>
                <c:pt idx="5087">
                  <c:v>44.03459999999995</c:v>
                </c:pt>
                <c:pt idx="5088">
                  <c:v>52.36720000000059</c:v>
                </c:pt>
                <c:pt idx="5089">
                  <c:v>48.33650000000034</c:v>
                </c:pt>
                <c:pt idx="5090">
                  <c:v>58.51469999999972</c:v>
                </c:pt>
                <c:pt idx="5091">
                  <c:v>55.58740000000034</c:v>
                </c:pt>
                <c:pt idx="5092">
                  <c:v>49.97000000000025</c:v>
                </c:pt>
                <c:pt idx="5093">
                  <c:v>58.77999999999974</c:v>
                </c:pt>
                <c:pt idx="5094">
                  <c:v>51.41310000000067</c:v>
                </c:pt>
                <c:pt idx="5095">
                  <c:v>55.30140000000029</c:v>
                </c:pt>
                <c:pt idx="5096">
                  <c:v>51.38000000000011</c:v>
                </c:pt>
                <c:pt idx="5097">
                  <c:v>59.51029999999992</c:v>
                </c:pt>
                <c:pt idx="5098">
                  <c:v>52.73970000000008</c:v>
                </c:pt>
                <c:pt idx="5099">
                  <c:v>59.8134</c:v>
                </c:pt>
                <c:pt idx="5100">
                  <c:v>51.64900000000034</c:v>
                </c:pt>
                <c:pt idx="5101">
                  <c:v>55.54870000000028</c:v>
                </c:pt>
                <c:pt idx="5102">
                  <c:v>52.63820000000032</c:v>
                </c:pt>
                <c:pt idx="5103">
                  <c:v>56.64699999999993</c:v>
                </c:pt>
                <c:pt idx="5104">
                  <c:v>54.2503999999999</c:v>
                </c:pt>
                <c:pt idx="5105">
                  <c:v>49.77800000000024</c:v>
                </c:pt>
                <c:pt idx="5106">
                  <c:v>55.16629999999986</c:v>
                </c:pt>
                <c:pt idx="5107">
                  <c:v>54.63700000000063</c:v>
                </c:pt>
                <c:pt idx="5108">
                  <c:v>55.67199999999957</c:v>
                </c:pt>
                <c:pt idx="5109">
                  <c:v>62.84870000000001</c:v>
                </c:pt>
                <c:pt idx="5110">
                  <c:v>50.97900000000027</c:v>
                </c:pt>
                <c:pt idx="5111">
                  <c:v>50.8734000000004</c:v>
                </c:pt>
                <c:pt idx="5112">
                  <c:v>55.58389999999963</c:v>
                </c:pt>
                <c:pt idx="5113">
                  <c:v>59.82729999999992</c:v>
                </c:pt>
                <c:pt idx="5114">
                  <c:v>58.59349999999994</c:v>
                </c:pt>
                <c:pt idx="5115">
                  <c:v>57.75460000000021</c:v>
                </c:pt>
                <c:pt idx="5116">
                  <c:v>57.51420000000053</c:v>
                </c:pt>
                <c:pt idx="5117">
                  <c:v>57.58170000000064</c:v>
                </c:pt>
                <c:pt idx="5118">
                  <c:v>56.04650000000038</c:v>
                </c:pt>
                <c:pt idx="5119">
                  <c:v>58.26710000000002</c:v>
                </c:pt>
                <c:pt idx="5120">
                  <c:v>57.41859999999997</c:v>
                </c:pt>
                <c:pt idx="5121">
                  <c:v>51.39959999999973</c:v>
                </c:pt>
                <c:pt idx="5122">
                  <c:v>50.91200000000026</c:v>
                </c:pt>
                <c:pt idx="5123">
                  <c:v>62.32389999999987</c:v>
                </c:pt>
                <c:pt idx="5124">
                  <c:v>58.10549999999967</c:v>
                </c:pt>
                <c:pt idx="5125">
                  <c:v>62.79120000000012</c:v>
                </c:pt>
                <c:pt idx="5126">
                  <c:v>64.89869999999973</c:v>
                </c:pt>
                <c:pt idx="5127">
                  <c:v>62.3773000000001</c:v>
                </c:pt>
                <c:pt idx="5128">
                  <c:v>62.49800000000004</c:v>
                </c:pt>
                <c:pt idx="5129">
                  <c:v>63.85049999999956</c:v>
                </c:pt>
                <c:pt idx="5130">
                  <c:v>57.70409999999992</c:v>
                </c:pt>
                <c:pt idx="5131">
                  <c:v>62.72270000000025</c:v>
                </c:pt>
                <c:pt idx="5132">
                  <c:v>64.20900000000028</c:v>
                </c:pt>
                <c:pt idx="5133">
                  <c:v>64.98000000000001</c:v>
                </c:pt>
                <c:pt idx="5134">
                  <c:v>70.7213999999999</c:v>
                </c:pt>
                <c:pt idx="5135">
                  <c:v>69.11299999999937</c:v>
                </c:pt>
                <c:pt idx="5136">
                  <c:v>69.0349000000001</c:v>
                </c:pt>
                <c:pt idx="5137">
                  <c:v>65.22460000000046</c:v>
                </c:pt>
                <c:pt idx="5138">
                  <c:v>66.1806000000006</c:v>
                </c:pt>
                <c:pt idx="5139">
                  <c:v>62.1311999999998</c:v>
                </c:pt>
                <c:pt idx="5140">
                  <c:v>62.52849999999944</c:v>
                </c:pt>
                <c:pt idx="5141">
                  <c:v>65.42999999999983</c:v>
                </c:pt>
                <c:pt idx="5142">
                  <c:v>63.07469999999967</c:v>
                </c:pt>
                <c:pt idx="5143">
                  <c:v>63.09249999999974</c:v>
                </c:pt>
                <c:pt idx="5144">
                  <c:v>63.29899999999997</c:v>
                </c:pt>
                <c:pt idx="5145">
                  <c:v>64.11150000000043</c:v>
                </c:pt>
                <c:pt idx="5146">
                  <c:v>60.57049999999981</c:v>
                </c:pt>
                <c:pt idx="5147">
                  <c:v>72.32250000000022</c:v>
                </c:pt>
                <c:pt idx="5148">
                  <c:v>62.5690999999997</c:v>
                </c:pt>
                <c:pt idx="5149">
                  <c:v>63.37760000000026</c:v>
                </c:pt>
                <c:pt idx="5150">
                  <c:v>57.96340000000055</c:v>
                </c:pt>
                <c:pt idx="5151">
                  <c:v>58.5992999999994</c:v>
                </c:pt>
                <c:pt idx="5152">
                  <c:v>58.41449999999986</c:v>
                </c:pt>
                <c:pt idx="5153">
                  <c:v>64.5036</c:v>
                </c:pt>
                <c:pt idx="5154">
                  <c:v>64.37480000000005</c:v>
                </c:pt>
                <c:pt idx="5155">
                  <c:v>63.35059999999976</c:v>
                </c:pt>
                <c:pt idx="5156">
                  <c:v>67.45309999999972</c:v>
                </c:pt>
                <c:pt idx="5157">
                  <c:v>59.3172999999997</c:v>
                </c:pt>
                <c:pt idx="5158">
                  <c:v>63.00540000000001</c:v>
                </c:pt>
                <c:pt idx="5159">
                  <c:v>56.06750000000011</c:v>
                </c:pt>
                <c:pt idx="5160">
                  <c:v>57.92380000000048</c:v>
                </c:pt>
                <c:pt idx="5161">
                  <c:v>59.12699999999995</c:v>
                </c:pt>
                <c:pt idx="5162">
                  <c:v>60.57499999999982</c:v>
                </c:pt>
                <c:pt idx="5163">
                  <c:v>60.38279999999986</c:v>
                </c:pt>
                <c:pt idx="5164">
                  <c:v>60.0347999999999</c:v>
                </c:pt>
                <c:pt idx="5165">
                  <c:v>59.69500000000016</c:v>
                </c:pt>
                <c:pt idx="5166">
                  <c:v>65.52869999999984</c:v>
                </c:pt>
                <c:pt idx="5167">
                  <c:v>64.02540000000045</c:v>
                </c:pt>
                <c:pt idx="5168">
                  <c:v>64.4387999999999</c:v>
                </c:pt>
                <c:pt idx="5169">
                  <c:v>60.45600000000059</c:v>
                </c:pt>
                <c:pt idx="5170">
                  <c:v>57.47800000000052</c:v>
                </c:pt>
                <c:pt idx="5171">
                  <c:v>62.60999999999967</c:v>
                </c:pt>
                <c:pt idx="5172">
                  <c:v>60.92579999999952</c:v>
                </c:pt>
                <c:pt idx="5173">
                  <c:v>53.19720000000052</c:v>
                </c:pt>
                <c:pt idx="5174">
                  <c:v>58.53600000000006</c:v>
                </c:pt>
                <c:pt idx="5175">
                  <c:v>53.63600000000042</c:v>
                </c:pt>
                <c:pt idx="5176">
                  <c:v>53.39230000000043</c:v>
                </c:pt>
                <c:pt idx="5177">
                  <c:v>63.85310000000027</c:v>
                </c:pt>
                <c:pt idx="5178">
                  <c:v>52.69739999999956</c:v>
                </c:pt>
                <c:pt idx="5179">
                  <c:v>56.78139999999984</c:v>
                </c:pt>
                <c:pt idx="5180">
                  <c:v>60.02849999999944</c:v>
                </c:pt>
                <c:pt idx="5181">
                  <c:v>61.25959999999986</c:v>
                </c:pt>
                <c:pt idx="5182">
                  <c:v>59.8135000000002</c:v>
                </c:pt>
                <c:pt idx="5183">
                  <c:v>57.33429999999998</c:v>
                </c:pt>
                <c:pt idx="5184">
                  <c:v>56.22919999999976</c:v>
                </c:pt>
                <c:pt idx="5185">
                  <c:v>58.59630000000015</c:v>
                </c:pt>
                <c:pt idx="5186">
                  <c:v>51.21950000000015</c:v>
                </c:pt>
                <c:pt idx="5187">
                  <c:v>52.49060000000009</c:v>
                </c:pt>
                <c:pt idx="5188">
                  <c:v>65.70419999999967</c:v>
                </c:pt>
                <c:pt idx="5189">
                  <c:v>57.56069999999954</c:v>
                </c:pt>
                <c:pt idx="5190">
                  <c:v>63.51649999999972</c:v>
                </c:pt>
                <c:pt idx="5191">
                  <c:v>63.47950000000037</c:v>
                </c:pt>
                <c:pt idx="5192">
                  <c:v>58.50610000000052</c:v>
                </c:pt>
                <c:pt idx="5193">
                  <c:v>55.53510000000005</c:v>
                </c:pt>
                <c:pt idx="5194">
                  <c:v>54.99479999999994</c:v>
                </c:pt>
                <c:pt idx="5195">
                  <c:v>58.49060000000009</c:v>
                </c:pt>
                <c:pt idx="5196">
                  <c:v>64.0655999999999</c:v>
                </c:pt>
                <c:pt idx="5197">
                  <c:v>58.33159999999998</c:v>
                </c:pt>
                <c:pt idx="5198">
                  <c:v>55.51489999999967</c:v>
                </c:pt>
                <c:pt idx="5199">
                  <c:v>63.4391999999998</c:v>
                </c:pt>
                <c:pt idx="5200">
                  <c:v>50.48409999999967</c:v>
                </c:pt>
                <c:pt idx="5201">
                  <c:v>60.0309999999995</c:v>
                </c:pt>
                <c:pt idx="5202">
                  <c:v>60.49859999999944</c:v>
                </c:pt>
                <c:pt idx="5203">
                  <c:v>59.7179000000001</c:v>
                </c:pt>
                <c:pt idx="5204">
                  <c:v>57.91560000000027</c:v>
                </c:pt>
                <c:pt idx="5205">
                  <c:v>55.69000000000005</c:v>
                </c:pt>
                <c:pt idx="5206">
                  <c:v>56.28490000000011</c:v>
                </c:pt>
                <c:pt idx="5207">
                  <c:v>59.88020000000006</c:v>
                </c:pt>
                <c:pt idx="5208">
                  <c:v>58.83029999999962</c:v>
                </c:pt>
                <c:pt idx="5209">
                  <c:v>59.56569999999965</c:v>
                </c:pt>
                <c:pt idx="5210">
                  <c:v>58.94610000000011</c:v>
                </c:pt>
                <c:pt idx="5211">
                  <c:v>61.0002000000004</c:v>
                </c:pt>
                <c:pt idx="5212">
                  <c:v>62.10399999999981</c:v>
                </c:pt>
                <c:pt idx="5213">
                  <c:v>58.36210000000028</c:v>
                </c:pt>
                <c:pt idx="5214">
                  <c:v>55.87429999999995</c:v>
                </c:pt>
                <c:pt idx="5215">
                  <c:v>64.77020000000038</c:v>
                </c:pt>
                <c:pt idx="5216">
                  <c:v>57.07780000000048</c:v>
                </c:pt>
                <c:pt idx="5217">
                  <c:v>62.97570000000042</c:v>
                </c:pt>
                <c:pt idx="5218">
                  <c:v>61.33690000000024</c:v>
                </c:pt>
                <c:pt idx="5219">
                  <c:v>55.96699999999964</c:v>
                </c:pt>
                <c:pt idx="5220">
                  <c:v>60.9657000000002</c:v>
                </c:pt>
                <c:pt idx="5221">
                  <c:v>56.71799999999984</c:v>
                </c:pt>
                <c:pt idx="5222">
                  <c:v>58.28729999999996</c:v>
                </c:pt>
                <c:pt idx="5223">
                  <c:v>64.22320000000036</c:v>
                </c:pt>
                <c:pt idx="5224">
                  <c:v>65.39699999999993</c:v>
                </c:pt>
                <c:pt idx="5225">
                  <c:v>55.13549999999986</c:v>
                </c:pt>
                <c:pt idx="5226">
                  <c:v>64.29680000000053</c:v>
                </c:pt>
                <c:pt idx="5227">
                  <c:v>60.90700000000015</c:v>
                </c:pt>
                <c:pt idx="5228">
                  <c:v>64.30240000000003</c:v>
                </c:pt>
                <c:pt idx="5229">
                  <c:v>63.5915</c:v>
                </c:pt>
                <c:pt idx="5230">
                  <c:v>60.88929999999937</c:v>
                </c:pt>
                <c:pt idx="5231">
                  <c:v>54.29740000000038</c:v>
                </c:pt>
                <c:pt idx="5232">
                  <c:v>65.41570000000001</c:v>
                </c:pt>
                <c:pt idx="5233">
                  <c:v>61.35539999999992</c:v>
                </c:pt>
                <c:pt idx="5234">
                  <c:v>58.17120000000023</c:v>
                </c:pt>
                <c:pt idx="5235">
                  <c:v>59.03590000000031</c:v>
                </c:pt>
                <c:pt idx="5236">
                  <c:v>57.52149999999983</c:v>
                </c:pt>
                <c:pt idx="5237">
                  <c:v>62.47830000000022</c:v>
                </c:pt>
                <c:pt idx="5238">
                  <c:v>54.33100000000013</c:v>
                </c:pt>
                <c:pt idx="5239">
                  <c:v>56.64100000000053</c:v>
                </c:pt>
                <c:pt idx="5240">
                  <c:v>58.66480000000047</c:v>
                </c:pt>
                <c:pt idx="5241">
                  <c:v>54.83199999999988</c:v>
                </c:pt>
                <c:pt idx="5242">
                  <c:v>68.41660000000047</c:v>
                </c:pt>
                <c:pt idx="5243">
                  <c:v>53.76700000000028</c:v>
                </c:pt>
                <c:pt idx="5244">
                  <c:v>60.9000000000001</c:v>
                </c:pt>
                <c:pt idx="5245">
                  <c:v>62.84780000000001</c:v>
                </c:pt>
                <c:pt idx="5246">
                  <c:v>65.08759999999983</c:v>
                </c:pt>
                <c:pt idx="5247">
                  <c:v>67.0419999999999</c:v>
                </c:pt>
                <c:pt idx="5248">
                  <c:v>66.25319999999965</c:v>
                </c:pt>
                <c:pt idx="5249">
                  <c:v>66.87360000000035</c:v>
                </c:pt>
                <c:pt idx="5250">
                  <c:v>67.68920000000025</c:v>
                </c:pt>
                <c:pt idx="5251">
                  <c:v>57.58819999999969</c:v>
                </c:pt>
                <c:pt idx="5252">
                  <c:v>63.35129999999981</c:v>
                </c:pt>
                <c:pt idx="5253">
                  <c:v>63.2556999999997</c:v>
                </c:pt>
                <c:pt idx="5254">
                  <c:v>64.27270000000044</c:v>
                </c:pt>
                <c:pt idx="5255">
                  <c:v>65.13200000000006</c:v>
                </c:pt>
                <c:pt idx="5256">
                  <c:v>57.58199999999988</c:v>
                </c:pt>
                <c:pt idx="5257">
                  <c:v>65.31960000000026</c:v>
                </c:pt>
                <c:pt idx="5258">
                  <c:v>66.30240000000003</c:v>
                </c:pt>
                <c:pt idx="5259">
                  <c:v>67.66529999999966</c:v>
                </c:pt>
                <c:pt idx="5260">
                  <c:v>61.11630000000014</c:v>
                </c:pt>
                <c:pt idx="5261">
                  <c:v>57.57160000000022</c:v>
                </c:pt>
                <c:pt idx="5262">
                  <c:v>58.36179999999968</c:v>
                </c:pt>
                <c:pt idx="5263">
                  <c:v>55.61350000000039</c:v>
                </c:pt>
                <c:pt idx="5264">
                  <c:v>60.81400000000031</c:v>
                </c:pt>
                <c:pt idx="5265">
                  <c:v>60.558</c:v>
                </c:pt>
                <c:pt idx="5266">
                  <c:v>60.96149999999989</c:v>
                </c:pt>
                <c:pt idx="5267">
                  <c:v>62.55169999999998</c:v>
                </c:pt>
                <c:pt idx="5268">
                  <c:v>60.6844000000001</c:v>
                </c:pt>
                <c:pt idx="5269">
                  <c:v>60.76219999999966</c:v>
                </c:pt>
                <c:pt idx="5270">
                  <c:v>65.53570000000036</c:v>
                </c:pt>
                <c:pt idx="5271">
                  <c:v>69.71049999999968</c:v>
                </c:pt>
                <c:pt idx="5272">
                  <c:v>59.66699999999991</c:v>
                </c:pt>
                <c:pt idx="5273">
                  <c:v>58.79660000000058</c:v>
                </c:pt>
                <c:pt idx="5274">
                  <c:v>63.3424</c:v>
                </c:pt>
                <c:pt idx="5275">
                  <c:v>54.8729999999996</c:v>
                </c:pt>
                <c:pt idx="5276">
                  <c:v>62.32280000000037</c:v>
                </c:pt>
                <c:pt idx="5277">
                  <c:v>63.00320000000056</c:v>
                </c:pt>
                <c:pt idx="5278">
                  <c:v>59.38280000000032</c:v>
                </c:pt>
                <c:pt idx="5279">
                  <c:v>57.33519999999998</c:v>
                </c:pt>
                <c:pt idx="5280">
                  <c:v>63.61059999999997</c:v>
                </c:pt>
                <c:pt idx="5281">
                  <c:v>66.84140000000024</c:v>
                </c:pt>
                <c:pt idx="5282">
                  <c:v>61.72209999999995</c:v>
                </c:pt>
                <c:pt idx="5283">
                  <c:v>58.9672999999998</c:v>
                </c:pt>
                <c:pt idx="5284">
                  <c:v>58.3475999999996</c:v>
                </c:pt>
                <c:pt idx="5285">
                  <c:v>59.63290000000006</c:v>
                </c:pt>
                <c:pt idx="5286">
                  <c:v>57.06940000000031</c:v>
                </c:pt>
                <c:pt idx="5287">
                  <c:v>56.86570000000029</c:v>
                </c:pt>
                <c:pt idx="5288">
                  <c:v>56.05169999999998</c:v>
                </c:pt>
                <c:pt idx="5289">
                  <c:v>56.84230000000025</c:v>
                </c:pt>
                <c:pt idx="5290">
                  <c:v>63.49950000000035</c:v>
                </c:pt>
                <c:pt idx="5291">
                  <c:v>56.58779999999979</c:v>
                </c:pt>
                <c:pt idx="5292">
                  <c:v>56.91669999999976</c:v>
                </c:pt>
                <c:pt idx="5293">
                  <c:v>55.07060000000001</c:v>
                </c:pt>
                <c:pt idx="5294">
                  <c:v>60.9309000000003</c:v>
                </c:pt>
                <c:pt idx="5295">
                  <c:v>51.09439999999995</c:v>
                </c:pt>
                <c:pt idx="5296">
                  <c:v>55.6257999999998</c:v>
                </c:pt>
                <c:pt idx="5297">
                  <c:v>56.85720000000038</c:v>
                </c:pt>
                <c:pt idx="5298">
                  <c:v>47.42230000000017</c:v>
                </c:pt>
                <c:pt idx="5299">
                  <c:v>50.89559999999983</c:v>
                </c:pt>
                <c:pt idx="5300">
                  <c:v>52.48829999999998</c:v>
                </c:pt>
                <c:pt idx="5301">
                  <c:v>60.65269999999964</c:v>
                </c:pt>
                <c:pt idx="5302">
                  <c:v>60.79050000000006</c:v>
                </c:pt>
                <c:pt idx="5303">
                  <c:v>52.86079999999992</c:v>
                </c:pt>
                <c:pt idx="5304">
                  <c:v>52.4641999999999</c:v>
                </c:pt>
                <c:pt idx="5305">
                  <c:v>52.81009999999969</c:v>
                </c:pt>
                <c:pt idx="5306">
                  <c:v>48.21409999999969</c:v>
                </c:pt>
                <c:pt idx="5307">
                  <c:v>55.1608999999994</c:v>
                </c:pt>
                <c:pt idx="5308">
                  <c:v>53.26639999999997</c:v>
                </c:pt>
                <c:pt idx="5309">
                  <c:v>53.76049999999986</c:v>
                </c:pt>
                <c:pt idx="5310">
                  <c:v>53.7482</c:v>
                </c:pt>
                <c:pt idx="5311">
                  <c:v>47.48840000000018</c:v>
                </c:pt>
                <c:pt idx="5312">
                  <c:v>48.55230000000029</c:v>
                </c:pt>
                <c:pt idx="5313">
                  <c:v>45.3444999999997</c:v>
                </c:pt>
                <c:pt idx="5314">
                  <c:v>59.65470000000005</c:v>
                </c:pt>
                <c:pt idx="5315">
                  <c:v>50.92380000000003</c:v>
                </c:pt>
                <c:pt idx="5316">
                  <c:v>54.48779999999988</c:v>
                </c:pt>
                <c:pt idx="5317">
                  <c:v>53.92349999999987</c:v>
                </c:pt>
                <c:pt idx="5318">
                  <c:v>50.47260000000006</c:v>
                </c:pt>
                <c:pt idx="5319">
                  <c:v>48.81760000000031</c:v>
                </c:pt>
                <c:pt idx="5320">
                  <c:v>53.13520000000062</c:v>
                </c:pt>
                <c:pt idx="5321">
                  <c:v>49.56710000000021</c:v>
                </c:pt>
                <c:pt idx="5322">
                  <c:v>53.3768</c:v>
                </c:pt>
                <c:pt idx="5323">
                  <c:v>56.38669999999956</c:v>
                </c:pt>
                <c:pt idx="5324">
                  <c:v>55.029</c:v>
                </c:pt>
                <c:pt idx="5325">
                  <c:v>48.40099999999939</c:v>
                </c:pt>
                <c:pt idx="5326">
                  <c:v>62.54710000000023</c:v>
                </c:pt>
                <c:pt idx="5327">
                  <c:v>54.55169999999953</c:v>
                </c:pt>
                <c:pt idx="5328">
                  <c:v>55.3809999999994</c:v>
                </c:pt>
                <c:pt idx="5329">
                  <c:v>57.6497000000004</c:v>
                </c:pt>
                <c:pt idx="5330">
                  <c:v>51.28219999999964</c:v>
                </c:pt>
                <c:pt idx="5331">
                  <c:v>54.69819999999936</c:v>
                </c:pt>
                <c:pt idx="5332">
                  <c:v>53.87620000000015</c:v>
                </c:pt>
                <c:pt idx="5333">
                  <c:v>56.22040000000015</c:v>
                </c:pt>
                <c:pt idx="5334">
                  <c:v>52.17989999999963</c:v>
                </c:pt>
                <c:pt idx="5335">
                  <c:v>56.42650000000003</c:v>
                </c:pt>
                <c:pt idx="5336">
                  <c:v>56.31230000000005</c:v>
                </c:pt>
                <c:pt idx="5337">
                  <c:v>51.32769999999982</c:v>
                </c:pt>
                <c:pt idx="5338">
                  <c:v>54.3765999999996</c:v>
                </c:pt>
                <c:pt idx="5339">
                  <c:v>54.53120000000035</c:v>
                </c:pt>
                <c:pt idx="5340">
                  <c:v>57.19870000000037</c:v>
                </c:pt>
                <c:pt idx="5341">
                  <c:v>59.87699999999995</c:v>
                </c:pt>
                <c:pt idx="5342">
                  <c:v>58.5250000000001</c:v>
                </c:pt>
                <c:pt idx="5343">
                  <c:v>57.89270000000033</c:v>
                </c:pt>
                <c:pt idx="5344">
                  <c:v>58.47590000000037</c:v>
                </c:pt>
                <c:pt idx="5345">
                  <c:v>54.35870000000023</c:v>
                </c:pt>
                <c:pt idx="5346">
                  <c:v>46.27170000000024</c:v>
                </c:pt>
                <c:pt idx="5347">
                  <c:v>51.53430000000026</c:v>
                </c:pt>
                <c:pt idx="5348">
                  <c:v>52.91250000000036</c:v>
                </c:pt>
                <c:pt idx="5349">
                  <c:v>55.5247000000004</c:v>
                </c:pt>
                <c:pt idx="5350">
                  <c:v>53.14789999999994</c:v>
                </c:pt>
                <c:pt idx="5351">
                  <c:v>53.93089999999984</c:v>
                </c:pt>
                <c:pt idx="5352">
                  <c:v>51.6967999999997</c:v>
                </c:pt>
                <c:pt idx="5353">
                  <c:v>55.37469999999985</c:v>
                </c:pt>
                <c:pt idx="5354">
                  <c:v>53.51029999999946</c:v>
                </c:pt>
                <c:pt idx="5355">
                  <c:v>51.9380000000001</c:v>
                </c:pt>
                <c:pt idx="5356">
                  <c:v>52.66660000000047</c:v>
                </c:pt>
                <c:pt idx="5357">
                  <c:v>54.73150000000032</c:v>
                </c:pt>
                <c:pt idx="5358">
                  <c:v>48.70339999999987</c:v>
                </c:pt>
                <c:pt idx="5359">
                  <c:v>50.34349999999949</c:v>
                </c:pt>
                <c:pt idx="5360">
                  <c:v>56.38479999999981</c:v>
                </c:pt>
                <c:pt idx="5361">
                  <c:v>59.08140000000003</c:v>
                </c:pt>
                <c:pt idx="5362">
                  <c:v>67.6569999999997</c:v>
                </c:pt>
                <c:pt idx="5363">
                  <c:v>62.90159999999969</c:v>
                </c:pt>
                <c:pt idx="5364">
                  <c:v>62.39900000000034</c:v>
                </c:pt>
                <c:pt idx="5365">
                  <c:v>66.51610000000027</c:v>
                </c:pt>
                <c:pt idx="5366">
                  <c:v>54.67600000000039</c:v>
                </c:pt>
                <c:pt idx="5367">
                  <c:v>59.56960000000026</c:v>
                </c:pt>
                <c:pt idx="5368">
                  <c:v>63.89799999999968</c:v>
                </c:pt>
                <c:pt idx="5369">
                  <c:v>63.26020000000017</c:v>
                </c:pt>
                <c:pt idx="5370">
                  <c:v>65.98270000000002</c:v>
                </c:pt>
                <c:pt idx="5371">
                  <c:v>68.47600000000011</c:v>
                </c:pt>
                <c:pt idx="5372">
                  <c:v>65.19970000000012</c:v>
                </c:pt>
                <c:pt idx="5373">
                  <c:v>67.31029999999964</c:v>
                </c:pt>
                <c:pt idx="5374">
                  <c:v>66.93190000000004</c:v>
                </c:pt>
                <c:pt idx="5375">
                  <c:v>57.1333999999997</c:v>
                </c:pt>
                <c:pt idx="5376">
                  <c:v>56.34380000000056</c:v>
                </c:pt>
                <c:pt idx="5377">
                  <c:v>53.7860999999998</c:v>
                </c:pt>
                <c:pt idx="5378">
                  <c:v>59.02759999999944</c:v>
                </c:pt>
                <c:pt idx="5379">
                  <c:v>53.43220000000065</c:v>
                </c:pt>
                <c:pt idx="5380">
                  <c:v>58.3988000000004</c:v>
                </c:pt>
                <c:pt idx="5381">
                  <c:v>58.5333999999998</c:v>
                </c:pt>
                <c:pt idx="5382">
                  <c:v>59.68259999999964</c:v>
                </c:pt>
                <c:pt idx="5383">
                  <c:v>50.80570000000034</c:v>
                </c:pt>
                <c:pt idx="5384">
                  <c:v>51.56640000000016</c:v>
                </c:pt>
                <c:pt idx="5385">
                  <c:v>59.67709999999988</c:v>
                </c:pt>
                <c:pt idx="5386">
                  <c:v>61.3703999999998</c:v>
                </c:pt>
                <c:pt idx="5387">
                  <c:v>53.32240000000047</c:v>
                </c:pt>
                <c:pt idx="5388">
                  <c:v>54.17999999999983</c:v>
                </c:pt>
                <c:pt idx="5389">
                  <c:v>58.596</c:v>
                </c:pt>
                <c:pt idx="5390">
                  <c:v>58.64750000000004</c:v>
                </c:pt>
                <c:pt idx="5391">
                  <c:v>61.44159999999965</c:v>
                </c:pt>
                <c:pt idx="5392">
                  <c:v>51.3148999999994</c:v>
                </c:pt>
                <c:pt idx="5393">
                  <c:v>64.22850000000062</c:v>
                </c:pt>
                <c:pt idx="5394">
                  <c:v>55.82939999999962</c:v>
                </c:pt>
                <c:pt idx="5395">
                  <c:v>62.58749999999964</c:v>
                </c:pt>
                <c:pt idx="5396">
                  <c:v>58.91349999999966</c:v>
                </c:pt>
                <c:pt idx="5397">
                  <c:v>59.59620000000041</c:v>
                </c:pt>
                <c:pt idx="5398">
                  <c:v>55.64319999999997</c:v>
                </c:pt>
                <c:pt idx="5399">
                  <c:v>63.9404999999997</c:v>
                </c:pt>
                <c:pt idx="5400">
                  <c:v>52.74559999999974</c:v>
                </c:pt>
                <c:pt idx="5401">
                  <c:v>55.07050000000027</c:v>
                </c:pt>
                <c:pt idx="5402">
                  <c:v>53.63349999999991</c:v>
                </c:pt>
                <c:pt idx="5403">
                  <c:v>56.21479999999974</c:v>
                </c:pt>
                <c:pt idx="5404">
                  <c:v>59.26120000000037</c:v>
                </c:pt>
                <c:pt idx="5405">
                  <c:v>60.59799999999995</c:v>
                </c:pt>
                <c:pt idx="5406">
                  <c:v>60.22970000000032</c:v>
                </c:pt>
                <c:pt idx="5407">
                  <c:v>62.9670000000001</c:v>
                </c:pt>
                <c:pt idx="5408">
                  <c:v>64.7945999999997</c:v>
                </c:pt>
                <c:pt idx="5409">
                  <c:v>60.54899999999997</c:v>
                </c:pt>
                <c:pt idx="5410">
                  <c:v>63.0645999999997</c:v>
                </c:pt>
                <c:pt idx="5411">
                  <c:v>58.56629999999995</c:v>
                </c:pt>
                <c:pt idx="5412">
                  <c:v>58.00030000000015</c:v>
                </c:pt>
                <c:pt idx="5413">
                  <c:v>65.1264000000001</c:v>
                </c:pt>
                <c:pt idx="5414">
                  <c:v>60.20150000000012</c:v>
                </c:pt>
                <c:pt idx="5415">
                  <c:v>69.7311999999997</c:v>
                </c:pt>
                <c:pt idx="5416">
                  <c:v>70.00800000000027</c:v>
                </c:pt>
                <c:pt idx="5417">
                  <c:v>68.14379999999983</c:v>
                </c:pt>
                <c:pt idx="5418">
                  <c:v>78.79299999999966</c:v>
                </c:pt>
                <c:pt idx="5419">
                  <c:v>67.9137999999998</c:v>
                </c:pt>
                <c:pt idx="5420">
                  <c:v>68.69030000000021</c:v>
                </c:pt>
                <c:pt idx="5421">
                  <c:v>63.53450000000021</c:v>
                </c:pt>
                <c:pt idx="5422">
                  <c:v>63.37819999999965</c:v>
                </c:pt>
                <c:pt idx="5423">
                  <c:v>66.25849999999991</c:v>
                </c:pt>
                <c:pt idx="5424">
                  <c:v>72.03440000000045</c:v>
                </c:pt>
                <c:pt idx="5425">
                  <c:v>66.14000000000033</c:v>
                </c:pt>
                <c:pt idx="5426">
                  <c:v>64.70969999999942</c:v>
                </c:pt>
                <c:pt idx="5427">
                  <c:v>63.99479999999949</c:v>
                </c:pt>
                <c:pt idx="5428">
                  <c:v>69.1945999999998</c:v>
                </c:pt>
                <c:pt idx="5429">
                  <c:v>64.30010000000038</c:v>
                </c:pt>
                <c:pt idx="5430">
                  <c:v>61.11619999999993</c:v>
                </c:pt>
                <c:pt idx="5431">
                  <c:v>52.0888</c:v>
                </c:pt>
                <c:pt idx="5432">
                  <c:v>57.61060000000043</c:v>
                </c:pt>
                <c:pt idx="5433">
                  <c:v>61.73239999999941</c:v>
                </c:pt>
                <c:pt idx="5434">
                  <c:v>64.84959999999955</c:v>
                </c:pt>
                <c:pt idx="5435">
                  <c:v>59.8980000000006</c:v>
                </c:pt>
                <c:pt idx="5436">
                  <c:v>60.03980000000047</c:v>
                </c:pt>
                <c:pt idx="5437">
                  <c:v>59.35469999999987</c:v>
                </c:pt>
                <c:pt idx="5438">
                  <c:v>56.89380000000028</c:v>
                </c:pt>
                <c:pt idx="5439">
                  <c:v>63.45179999999982</c:v>
                </c:pt>
                <c:pt idx="5440">
                  <c:v>62.86250000000064</c:v>
                </c:pt>
                <c:pt idx="5441">
                  <c:v>62.57900000000063</c:v>
                </c:pt>
                <c:pt idx="5442">
                  <c:v>56.51200000000017</c:v>
                </c:pt>
                <c:pt idx="5443">
                  <c:v>60.11719999999968</c:v>
                </c:pt>
                <c:pt idx="5444">
                  <c:v>61.8449999999998</c:v>
                </c:pt>
                <c:pt idx="5445">
                  <c:v>58.70889999999963</c:v>
                </c:pt>
                <c:pt idx="5446">
                  <c:v>67.53690000000051</c:v>
                </c:pt>
                <c:pt idx="5447">
                  <c:v>64.17659999999978</c:v>
                </c:pt>
                <c:pt idx="5448">
                  <c:v>64.11400000000003</c:v>
                </c:pt>
                <c:pt idx="5449">
                  <c:v>68.09479999999985</c:v>
                </c:pt>
                <c:pt idx="5450">
                  <c:v>67.4313000000002</c:v>
                </c:pt>
                <c:pt idx="5451">
                  <c:v>64.45149999999966</c:v>
                </c:pt>
                <c:pt idx="5452">
                  <c:v>62.28099999999994</c:v>
                </c:pt>
                <c:pt idx="5453">
                  <c:v>55.42719999999963</c:v>
                </c:pt>
                <c:pt idx="5454">
                  <c:v>62.52179999999953</c:v>
                </c:pt>
                <c:pt idx="5455">
                  <c:v>67.42550000000028</c:v>
                </c:pt>
                <c:pt idx="5456">
                  <c:v>68.58739999999988</c:v>
                </c:pt>
                <c:pt idx="5457">
                  <c:v>70.82879999999977</c:v>
                </c:pt>
                <c:pt idx="5458">
                  <c:v>58.60310000000027</c:v>
                </c:pt>
                <c:pt idx="5459">
                  <c:v>61.69709999999986</c:v>
                </c:pt>
                <c:pt idx="5460">
                  <c:v>59.07940000000008</c:v>
                </c:pt>
                <c:pt idx="5461">
                  <c:v>62.65790000000015</c:v>
                </c:pt>
                <c:pt idx="5462">
                  <c:v>59.6821</c:v>
                </c:pt>
                <c:pt idx="5463">
                  <c:v>65.97050000000035</c:v>
                </c:pt>
                <c:pt idx="5464">
                  <c:v>65.25690000000031</c:v>
                </c:pt>
                <c:pt idx="5465">
                  <c:v>65.03470000000015</c:v>
                </c:pt>
                <c:pt idx="5466">
                  <c:v>61.23050000000012</c:v>
                </c:pt>
                <c:pt idx="5467">
                  <c:v>64.7494999999999</c:v>
                </c:pt>
                <c:pt idx="5468">
                  <c:v>65.18090000000029</c:v>
                </c:pt>
                <c:pt idx="5469">
                  <c:v>63.60159999999996</c:v>
                </c:pt>
                <c:pt idx="5470">
                  <c:v>64.68539999999984</c:v>
                </c:pt>
                <c:pt idx="5471">
                  <c:v>63.78330000000005</c:v>
                </c:pt>
                <c:pt idx="5472">
                  <c:v>68.74130000000013</c:v>
                </c:pt>
                <c:pt idx="5473">
                  <c:v>60.68060000000014</c:v>
                </c:pt>
                <c:pt idx="5474">
                  <c:v>68.95899999999983</c:v>
                </c:pt>
                <c:pt idx="5475">
                  <c:v>68.17430000000013</c:v>
                </c:pt>
                <c:pt idx="5476">
                  <c:v>69.1572000000001</c:v>
                </c:pt>
                <c:pt idx="5477">
                  <c:v>71.86029999999982</c:v>
                </c:pt>
                <c:pt idx="5478">
                  <c:v>65.83230000000003</c:v>
                </c:pt>
                <c:pt idx="5479">
                  <c:v>65.95969999999988</c:v>
                </c:pt>
                <c:pt idx="5480">
                  <c:v>70.4411</c:v>
                </c:pt>
                <c:pt idx="5481">
                  <c:v>70.74410000000034</c:v>
                </c:pt>
                <c:pt idx="5482">
                  <c:v>69.8122000000003</c:v>
                </c:pt>
                <c:pt idx="5483">
                  <c:v>69.29489999999987</c:v>
                </c:pt>
                <c:pt idx="5484">
                  <c:v>62.20479999999997</c:v>
                </c:pt>
                <c:pt idx="5485">
                  <c:v>61.91159999999991</c:v>
                </c:pt>
                <c:pt idx="5486">
                  <c:v>63.3090000000002</c:v>
                </c:pt>
                <c:pt idx="5487">
                  <c:v>60.61280000000033</c:v>
                </c:pt>
                <c:pt idx="5488">
                  <c:v>64.95780000000013</c:v>
                </c:pt>
                <c:pt idx="5489">
                  <c:v>58.1545000000001</c:v>
                </c:pt>
                <c:pt idx="5490">
                  <c:v>59.72379999999975</c:v>
                </c:pt>
                <c:pt idx="5491">
                  <c:v>64.33680000000004</c:v>
                </c:pt>
                <c:pt idx="5492">
                  <c:v>66.72649999999975</c:v>
                </c:pt>
                <c:pt idx="5493">
                  <c:v>60.69630000000006</c:v>
                </c:pt>
                <c:pt idx="5494">
                  <c:v>66.58519999999998</c:v>
                </c:pt>
                <c:pt idx="5495">
                  <c:v>66.54320000000006</c:v>
                </c:pt>
                <c:pt idx="5496">
                  <c:v>61.91580000000022</c:v>
                </c:pt>
                <c:pt idx="5497">
                  <c:v>63.5027</c:v>
                </c:pt>
                <c:pt idx="5498">
                  <c:v>61.5318000000002</c:v>
                </c:pt>
                <c:pt idx="5499">
                  <c:v>64.65290000000005</c:v>
                </c:pt>
                <c:pt idx="5500">
                  <c:v>62.97899999999981</c:v>
                </c:pt>
                <c:pt idx="5501">
                  <c:v>65.69720000000006</c:v>
                </c:pt>
                <c:pt idx="5502">
                  <c:v>59.70479999999997</c:v>
                </c:pt>
                <c:pt idx="5503">
                  <c:v>69.78560000000015</c:v>
                </c:pt>
                <c:pt idx="5504">
                  <c:v>68.04420000000027</c:v>
                </c:pt>
                <c:pt idx="5505">
                  <c:v>69.73909999999978</c:v>
                </c:pt>
                <c:pt idx="5506">
                  <c:v>75.13259999999991</c:v>
                </c:pt>
                <c:pt idx="5507">
                  <c:v>63.02100000000019</c:v>
                </c:pt>
                <c:pt idx="5508">
                  <c:v>64.31590000000005</c:v>
                </c:pt>
                <c:pt idx="5509">
                  <c:v>65.25640000000021</c:v>
                </c:pt>
                <c:pt idx="5510">
                  <c:v>60.31860000000006</c:v>
                </c:pt>
                <c:pt idx="5511">
                  <c:v>62.27009999999972</c:v>
                </c:pt>
                <c:pt idx="5512">
                  <c:v>59.86560000000009</c:v>
                </c:pt>
                <c:pt idx="5513">
                  <c:v>60.2496000000001</c:v>
                </c:pt>
                <c:pt idx="5514">
                  <c:v>61.1541000000002</c:v>
                </c:pt>
                <c:pt idx="5515">
                  <c:v>65.13290000000006</c:v>
                </c:pt>
                <c:pt idx="5516">
                  <c:v>63.2808</c:v>
                </c:pt>
                <c:pt idx="5517">
                  <c:v>62.36040000000003</c:v>
                </c:pt>
                <c:pt idx="5518">
                  <c:v>62.74479999999994</c:v>
                </c:pt>
                <c:pt idx="5519">
                  <c:v>60.86749999999984</c:v>
                </c:pt>
                <c:pt idx="5520">
                  <c:v>66.50199999999995</c:v>
                </c:pt>
                <c:pt idx="5521">
                  <c:v>60.57659999999987</c:v>
                </c:pt>
                <c:pt idx="5522">
                  <c:v>64.57519999999977</c:v>
                </c:pt>
                <c:pt idx="5523">
                  <c:v>67.39530000000013</c:v>
                </c:pt>
                <c:pt idx="5524">
                  <c:v>70.42350000000033</c:v>
                </c:pt>
                <c:pt idx="5525">
                  <c:v>61.24070000000029</c:v>
                </c:pt>
                <c:pt idx="5526">
                  <c:v>61.16650000000027</c:v>
                </c:pt>
                <c:pt idx="5527">
                  <c:v>55.6543999999999</c:v>
                </c:pt>
                <c:pt idx="5528">
                  <c:v>62.1615999999999</c:v>
                </c:pt>
                <c:pt idx="5529">
                  <c:v>59.50759999999991</c:v>
                </c:pt>
                <c:pt idx="5530">
                  <c:v>53.26860000000033</c:v>
                </c:pt>
                <c:pt idx="5531">
                  <c:v>63.20629999999982</c:v>
                </c:pt>
                <c:pt idx="5532">
                  <c:v>56.05729999999994</c:v>
                </c:pt>
                <c:pt idx="5533">
                  <c:v>1185.0652</c:v>
                </c:pt>
                <c:pt idx="5534">
                  <c:v>1185.0652</c:v>
                </c:pt>
                <c:pt idx="5535">
                  <c:v>52.05099999999993</c:v>
                </c:pt>
                <c:pt idx="5536">
                  <c:v>59.05949999999984</c:v>
                </c:pt>
                <c:pt idx="5537">
                  <c:v>61.12069999999994</c:v>
                </c:pt>
                <c:pt idx="5538">
                  <c:v>60.60159999999996</c:v>
                </c:pt>
                <c:pt idx="5539">
                  <c:v>60.80000000000018</c:v>
                </c:pt>
                <c:pt idx="5540">
                  <c:v>60.23860000000013</c:v>
                </c:pt>
                <c:pt idx="5541">
                  <c:v>64.54870000000028</c:v>
                </c:pt>
                <c:pt idx="5542">
                  <c:v>68.4155999999998</c:v>
                </c:pt>
                <c:pt idx="5543">
                  <c:v>66.4173999999998</c:v>
                </c:pt>
                <c:pt idx="5544">
                  <c:v>64.86799999999993</c:v>
                </c:pt>
                <c:pt idx="5545">
                  <c:v>59.58350000000019</c:v>
                </c:pt>
                <c:pt idx="5546">
                  <c:v>58.40920000000006</c:v>
                </c:pt>
                <c:pt idx="5547">
                  <c:v>65.96089999999958</c:v>
                </c:pt>
                <c:pt idx="5548">
                  <c:v>55.73199999999997</c:v>
                </c:pt>
                <c:pt idx="5549">
                  <c:v>61.58129999999983</c:v>
                </c:pt>
                <c:pt idx="5550">
                  <c:v>57.5302999999999</c:v>
                </c:pt>
                <c:pt idx="5551">
                  <c:v>58.52219999999988</c:v>
                </c:pt>
                <c:pt idx="5552">
                  <c:v>54.75099999999974</c:v>
                </c:pt>
                <c:pt idx="5553">
                  <c:v>57.3424</c:v>
                </c:pt>
                <c:pt idx="5554">
                  <c:v>54.5931999999998</c:v>
                </c:pt>
                <c:pt idx="5555">
                  <c:v>53.80569999999989</c:v>
                </c:pt>
                <c:pt idx="5556">
                  <c:v>59.7787999999996</c:v>
                </c:pt>
                <c:pt idx="5557">
                  <c:v>59.60600000000022</c:v>
                </c:pt>
                <c:pt idx="5558">
                  <c:v>57.73519999999962</c:v>
                </c:pt>
                <c:pt idx="5559">
                  <c:v>59.75729999999976</c:v>
                </c:pt>
                <c:pt idx="5560">
                  <c:v>60.13779999999997</c:v>
                </c:pt>
                <c:pt idx="5561">
                  <c:v>61.5043999999998</c:v>
                </c:pt>
                <c:pt idx="5562">
                  <c:v>54.91319999999996</c:v>
                </c:pt>
                <c:pt idx="5563">
                  <c:v>53.03690000000006</c:v>
                </c:pt>
                <c:pt idx="5564">
                  <c:v>54.76699999999982</c:v>
                </c:pt>
                <c:pt idx="5565">
                  <c:v>53.94180000000006</c:v>
                </c:pt>
                <c:pt idx="5566">
                  <c:v>49.5909999999999</c:v>
                </c:pt>
                <c:pt idx="5567">
                  <c:v>57.24049999999988</c:v>
                </c:pt>
                <c:pt idx="5568">
                  <c:v>56.7204999999999</c:v>
                </c:pt>
                <c:pt idx="5569">
                  <c:v>51.35320000000002</c:v>
                </c:pt>
                <c:pt idx="5570">
                  <c:v>52.70190000000002</c:v>
                </c:pt>
                <c:pt idx="5571">
                  <c:v>52.11040000000003</c:v>
                </c:pt>
                <c:pt idx="5572">
                  <c:v>54.1238000000003</c:v>
                </c:pt>
                <c:pt idx="5573">
                  <c:v>53.17370000000028</c:v>
                </c:pt>
                <c:pt idx="5574">
                  <c:v>51.95900000000029</c:v>
                </c:pt>
                <c:pt idx="5575">
                  <c:v>46.17450000000008</c:v>
                </c:pt>
                <c:pt idx="5576">
                  <c:v>52.50700000000006</c:v>
                </c:pt>
                <c:pt idx="5577">
                  <c:v>54.08519999999998</c:v>
                </c:pt>
                <c:pt idx="5578">
                  <c:v>52.61299999999982</c:v>
                </c:pt>
                <c:pt idx="5579">
                  <c:v>51.55079999999998</c:v>
                </c:pt>
                <c:pt idx="5580">
                  <c:v>49.57850000000007</c:v>
                </c:pt>
                <c:pt idx="5581">
                  <c:v>55.15210000000024</c:v>
                </c:pt>
                <c:pt idx="5582">
                  <c:v>47.38079999999991</c:v>
                </c:pt>
                <c:pt idx="5583">
                  <c:v>51.8425000000002</c:v>
                </c:pt>
                <c:pt idx="5584">
                  <c:v>53.12549999999964</c:v>
                </c:pt>
                <c:pt idx="5585">
                  <c:v>54.78219999999964</c:v>
                </c:pt>
                <c:pt idx="5586">
                  <c:v>58.91089999999986</c:v>
                </c:pt>
                <c:pt idx="5587">
                  <c:v>56.31790000000001</c:v>
                </c:pt>
                <c:pt idx="5588">
                  <c:v>53.90409999999974</c:v>
                </c:pt>
                <c:pt idx="5589">
                  <c:v>59.19929999999976</c:v>
                </c:pt>
                <c:pt idx="5590">
                  <c:v>58.74609999999984</c:v>
                </c:pt>
                <c:pt idx="5591">
                  <c:v>56.2460000000001</c:v>
                </c:pt>
                <c:pt idx="5592">
                  <c:v>56.93039999999973</c:v>
                </c:pt>
                <c:pt idx="5593">
                  <c:v>55.91750000000002</c:v>
                </c:pt>
                <c:pt idx="5594">
                  <c:v>47.42330000000038</c:v>
                </c:pt>
                <c:pt idx="5595">
                  <c:v>53.5954999999999</c:v>
                </c:pt>
                <c:pt idx="5596">
                  <c:v>61.6576</c:v>
                </c:pt>
                <c:pt idx="5597">
                  <c:v>63.41740000000027</c:v>
                </c:pt>
                <c:pt idx="5598">
                  <c:v>57.19220000000041</c:v>
                </c:pt>
                <c:pt idx="5599">
                  <c:v>64.03099999999994</c:v>
                </c:pt>
                <c:pt idx="5600">
                  <c:v>57.69500000000016</c:v>
                </c:pt>
                <c:pt idx="5601">
                  <c:v>45.7134000000001</c:v>
                </c:pt>
                <c:pt idx="5602">
                  <c:v>54.17720000000008</c:v>
                </c:pt>
                <c:pt idx="5603">
                  <c:v>51.4658000000004</c:v>
                </c:pt>
                <c:pt idx="5604">
                  <c:v>51.36819999999988</c:v>
                </c:pt>
                <c:pt idx="5605">
                  <c:v>48.89339999999992</c:v>
                </c:pt>
                <c:pt idx="5606">
                  <c:v>50.81930000000011</c:v>
                </c:pt>
                <c:pt idx="5607">
                  <c:v>52.02610000000004</c:v>
                </c:pt>
                <c:pt idx="5608">
                  <c:v>55.03760000000011</c:v>
                </c:pt>
                <c:pt idx="5609">
                  <c:v>54.03980000000001</c:v>
                </c:pt>
                <c:pt idx="5610">
                  <c:v>58.2143000000001</c:v>
                </c:pt>
                <c:pt idx="5611">
                  <c:v>56.52400000000034</c:v>
                </c:pt>
                <c:pt idx="5612">
                  <c:v>47.95280000000002</c:v>
                </c:pt>
                <c:pt idx="5613">
                  <c:v>57.47119999999995</c:v>
                </c:pt>
                <c:pt idx="5614">
                  <c:v>58.0295000000001</c:v>
                </c:pt>
                <c:pt idx="5615">
                  <c:v>58.91450000000032</c:v>
                </c:pt>
                <c:pt idx="5616">
                  <c:v>57.91750000000002</c:v>
                </c:pt>
                <c:pt idx="5617">
                  <c:v>48.35050000000001</c:v>
                </c:pt>
                <c:pt idx="5618">
                  <c:v>52.2455</c:v>
                </c:pt>
                <c:pt idx="5619">
                  <c:v>50.86149999999998</c:v>
                </c:pt>
                <c:pt idx="5620">
                  <c:v>55.30960000000005</c:v>
                </c:pt>
                <c:pt idx="5621">
                  <c:v>56.7496000000001</c:v>
                </c:pt>
                <c:pt idx="5622">
                  <c:v>54.76319999999986</c:v>
                </c:pt>
                <c:pt idx="5623">
                  <c:v>59.64499999999998</c:v>
                </c:pt>
                <c:pt idx="5624">
                  <c:v>55.8733000000002</c:v>
                </c:pt>
                <c:pt idx="5625">
                  <c:v>54.45679999999993</c:v>
                </c:pt>
                <c:pt idx="5626">
                  <c:v>61.0634</c:v>
                </c:pt>
                <c:pt idx="5627">
                  <c:v>59.05299999999988</c:v>
                </c:pt>
                <c:pt idx="5628">
                  <c:v>52.9034999999999</c:v>
                </c:pt>
                <c:pt idx="5629">
                  <c:v>55.44280000000026</c:v>
                </c:pt>
                <c:pt idx="5630">
                  <c:v>58.85659999999962</c:v>
                </c:pt>
                <c:pt idx="5631">
                  <c:v>58.9088999999999</c:v>
                </c:pt>
                <c:pt idx="5632">
                  <c:v>60.64489999999978</c:v>
                </c:pt>
                <c:pt idx="5633">
                  <c:v>57.52869999999984</c:v>
                </c:pt>
                <c:pt idx="5634">
                  <c:v>57.5972999999999</c:v>
                </c:pt>
                <c:pt idx="5635">
                  <c:v>56.9362000000001</c:v>
                </c:pt>
                <c:pt idx="5636">
                  <c:v>53.96569999999974</c:v>
                </c:pt>
                <c:pt idx="5637">
                  <c:v>51.19920000000002</c:v>
                </c:pt>
                <c:pt idx="5638">
                  <c:v>49.39049999999997</c:v>
                </c:pt>
                <c:pt idx="5639">
                  <c:v>62.98950000000013</c:v>
                </c:pt>
                <c:pt idx="5640">
                  <c:v>60.46479999999974</c:v>
                </c:pt>
                <c:pt idx="5641">
                  <c:v>63.23699999999962</c:v>
                </c:pt>
                <c:pt idx="5642">
                  <c:v>62.93669999999974</c:v>
                </c:pt>
                <c:pt idx="5643">
                  <c:v>61.4656</c:v>
                </c:pt>
                <c:pt idx="5644">
                  <c:v>61.33600000000024</c:v>
                </c:pt>
                <c:pt idx="5645">
                  <c:v>64.3996000000002</c:v>
                </c:pt>
                <c:pt idx="5646">
                  <c:v>67.33660000000008</c:v>
                </c:pt>
                <c:pt idx="5647">
                  <c:v>68.34799999999995</c:v>
                </c:pt>
                <c:pt idx="5648">
                  <c:v>67.88380000000006</c:v>
                </c:pt>
                <c:pt idx="5649">
                  <c:v>68.2212000000004</c:v>
                </c:pt>
                <c:pt idx="5650">
                  <c:v>60.46010000000024</c:v>
                </c:pt>
                <c:pt idx="5651">
                  <c:v>64.54590000000007</c:v>
                </c:pt>
                <c:pt idx="5652">
                  <c:v>67.73669999999992</c:v>
                </c:pt>
                <c:pt idx="5653">
                  <c:v>73.07510000000002</c:v>
                </c:pt>
                <c:pt idx="5654">
                  <c:v>69.71600000000034</c:v>
                </c:pt>
                <c:pt idx="5655">
                  <c:v>63.29420000000027</c:v>
                </c:pt>
                <c:pt idx="5656">
                  <c:v>67.62069999999994</c:v>
                </c:pt>
                <c:pt idx="5657">
                  <c:v>69.04379999999991</c:v>
                </c:pt>
                <c:pt idx="5658">
                  <c:v>71.7575999999999</c:v>
                </c:pt>
                <c:pt idx="5659">
                  <c:v>69.92020000000002</c:v>
                </c:pt>
                <c:pt idx="5660">
                  <c:v>68.7138</c:v>
                </c:pt>
                <c:pt idx="5661">
                  <c:v>69.42920000000003</c:v>
                </c:pt>
                <c:pt idx="5662">
                  <c:v>65.0070999999998</c:v>
                </c:pt>
                <c:pt idx="5663">
                  <c:v>69.18209999999999</c:v>
                </c:pt>
                <c:pt idx="5664">
                  <c:v>70.75810000000001</c:v>
                </c:pt>
                <c:pt idx="5665">
                  <c:v>69.40790000000015</c:v>
                </c:pt>
                <c:pt idx="5666">
                  <c:v>69.45730000000003</c:v>
                </c:pt>
                <c:pt idx="5667">
                  <c:v>74.50880000000006</c:v>
                </c:pt>
                <c:pt idx="5668">
                  <c:v>72.64840000000004</c:v>
                </c:pt>
                <c:pt idx="5669">
                  <c:v>68.87650000000031</c:v>
                </c:pt>
                <c:pt idx="5670">
                  <c:v>74.0047999999997</c:v>
                </c:pt>
                <c:pt idx="5671">
                  <c:v>68.29809999999997</c:v>
                </c:pt>
                <c:pt idx="5672">
                  <c:v>62.55859999999984</c:v>
                </c:pt>
                <c:pt idx="5673">
                  <c:v>62.73299999999971</c:v>
                </c:pt>
                <c:pt idx="5674">
                  <c:v>65.66129999999975</c:v>
                </c:pt>
                <c:pt idx="5675">
                  <c:v>69.35179999999991</c:v>
                </c:pt>
                <c:pt idx="5676">
                  <c:v>59.29199999999991</c:v>
                </c:pt>
                <c:pt idx="5677">
                  <c:v>51.49299999999993</c:v>
                </c:pt>
                <c:pt idx="5678">
                  <c:v>54.91799999999967</c:v>
                </c:pt>
                <c:pt idx="5679">
                  <c:v>48.91769999999997</c:v>
                </c:pt>
                <c:pt idx="5680">
                  <c:v>56.4713999999999</c:v>
                </c:pt>
                <c:pt idx="5681">
                  <c:v>49.71680000000015</c:v>
                </c:pt>
                <c:pt idx="5682">
                  <c:v>56.53250000000025</c:v>
                </c:pt>
                <c:pt idx="5683">
                  <c:v>64.92529999999987</c:v>
                </c:pt>
                <c:pt idx="5684">
                  <c:v>55.38210000000026</c:v>
                </c:pt>
                <c:pt idx="5685">
                  <c:v>58.04240000000027</c:v>
                </c:pt>
                <c:pt idx="5686">
                  <c:v>58.31179999999995</c:v>
                </c:pt>
                <c:pt idx="5687">
                  <c:v>55.7217999999998</c:v>
                </c:pt>
                <c:pt idx="5688">
                  <c:v>57.2280999999998</c:v>
                </c:pt>
                <c:pt idx="5689">
                  <c:v>54.14409999999998</c:v>
                </c:pt>
                <c:pt idx="5690">
                  <c:v>56.7860999999998</c:v>
                </c:pt>
                <c:pt idx="5691">
                  <c:v>56.67549999999982</c:v>
                </c:pt>
                <c:pt idx="5692">
                  <c:v>57.95850000000019</c:v>
                </c:pt>
                <c:pt idx="5693">
                  <c:v>59.72029999999995</c:v>
                </c:pt>
                <c:pt idx="5694">
                  <c:v>57.47900000000027</c:v>
                </c:pt>
                <c:pt idx="5695">
                  <c:v>60.6574999999998</c:v>
                </c:pt>
                <c:pt idx="5696">
                  <c:v>62.05229999999983</c:v>
                </c:pt>
                <c:pt idx="5697">
                  <c:v>57.41139999999996</c:v>
                </c:pt>
                <c:pt idx="5698">
                  <c:v>57.18309999999974</c:v>
                </c:pt>
                <c:pt idx="5699">
                  <c:v>59.7521999999999</c:v>
                </c:pt>
                <c:pt idx="5700">
                  <c:v>63.13940000000002</c:v>
                </c:pt>
                <c:pt idx="5701">
                  <c:v>56.92630000000008</c:v>
                </c:pt>
                <c:pt idx="5702">
                  <c:v>57.4038999999998</c:v>
                </c:pt>
                <c:pt idx="5703">
                  <c:v>54.0610999999999</c:v>
                </c:pt>
                <c:pt idx="5704">
                  <c:v>57.6492000000003</c:v>
                </c:pt>
                <c:pt idx="5705">
                  <c:v>56.97880000000032</c:v>
                </c:pt>
                <c:pt idx="5706">
                  <c:v>57.32369999999992</c:v>
                </c:pt>
                <c:pt idx="5707">
                  <c:v>60.80949999999984</c:v>
                </c:pt>
                <c:pt idx="5708">
                  <c:v>57.69480000000021</c:v>
                </c:pt>
                <c:pt idx="5709">
                  <c:v>48.14449999999988</c:v>
                </c:pt>
                <c:pt idx="5710">
                  <c:v>56.28560000000016</c:v>
                </c:pt>
                <c:pt idx="5711">
                  <c:v>55.58500000000004</c:v>
                </c:pt>
                <c:pt idx="5712">
                  <c:v>59.14260000000013</c:v>
                </c:pt>
                <c:pt idx="5713">
                  <c:v>59.25099999999974</c:v>
                </c:pt>
                <c:pt idx="5714">
                  <c:v>68.95780000000013</c:v>
                </c:pt>
                <c:pt idx="5715">
                  <c:v>59.66820000000007</c:v>
                </c:pt>
                <c:pt idx="5716">
                  <c:v>63.92320000000018</c:v>
                </c:pt>
                <c:pt idx="5717">
                  <c:v>58.08820000000014</c:v>
                </c:pt>
                <c:pt idx="5718">
                  <c:v>57.72920000000022</c:v>
                </c:pt>
                <c:pt idx="5719">
                  <c:v>57.6860999999999</c:v>
                </c:pt>
                <c:pt idx="5720">
                  <c:v>65.7844</c:v>
                </c:pt>
                <c:pt idx="5721">
                  <c:v>58.3083999999999</c:v>
                </c:pt>
                <c:pt idx="5722">
                  <c:v>61.23000000000002</c:v>
                </c:pt>
                <c:pt idx="5723">
                  <c:v>62.58129999999983</c:v>
                </c:pt>
                <c:pt idx="5724">
                  <c:v>62.6907000000001</c:v>
                </c:pt>
                <c:pt idx="5725">
                  <c:v>59.14800000000014</c:v>
                </c:pt>
                <c:pt idx="5726">
                  <c:v>61.04849999999987</c:v>
                </c:pt>
                <c:pt idx="5727">
                  <c:v>53.4036000000001</c:v>
                </c:pt>
                <c:pt idx="5728">
                  <c:v>58.06980000000021</c:v>
                </c:pt>
                <c:pt idx="5729">
                  <c:v>56.28359999999975</c:v>
                </c:pt>
                <c:pt idx="5730">
                  <c:v>57.56719999999995</c:v>
                </c:pt>
                <c:pt idx="5731">
                  <c:v>56.81600000000026</c:v>
                </c:pt>
                <c:pt idx="5732">
                  <c:v>58.79320000000007</c:v>
                </c:pt>
                <c:pt idx="5733">
                  <c:v>55.02419999999983</c:v>
                </c:pt>
                <c:pt idx="5734">
                  <c:v>61.18849999999974</c:v>
                </c:pt>
                <c:pt idx="5735">
                  <c:v>58.60210000000006</c:v>
                </c:pt>
                <c:pt idx="5736">
                  <c:v>55.38349999999991</c:v>
                </c:pt>
                <c:pt idx="5737">
                  <c:v>56.60699999999997</c:v>
                </c:pt>
                <c:pt idx="5738">
                  <c:v>62.17550000000028</c:v>
                </c:pt>
                <c:pt idx="5739">
                  <c:v>58.00369999999975</c:v>
                </c:pt>
                <c:pt idx="5740">
                  <c:v>54.40110000000004</c:v>
                </c:pt>
                <c:pt idx="5741">
                  <c:v>58.64820000000009</c:v>
                </c:pt>
                <c:pt idx="5742">
                  <c:v>65.68139999999994</c:v>
                </c:pt>
                <c:pt idx="5743">
                  <c:v>64.12869999999975</c:v>
                </c:pt>
                <c:pt idx="5744">
                  <c:v>63.50280000000021</c:v>
                </c:pt>
                <c:pt idx="5745">
                  <c:v>63.56840000000011</c:v>
                </c:pt>
                <c:pt idx="5746">
                  <c:v>60.32979999999997</c:v>
                </c:pt>
                <c:pt idx="5747">
                  <c:v>62.84310000000005</c:v>
                </c:pt>
                <c:pt idx="5748">
                  <c:v>68.7152000000001</c:v>
                </c:pt>
                <c:pt idx="5749">
                  <c:v>62.59299999999984</c:v>
                </c:pt>
                <c:pt idx="5750">
                  <c:v>62.91459999999961</c:v>
                </c:pt>
                <c:pt idx="5751">
                  <c:v>60.80939999999964</c:v>
                </c:pt>
                <c:pt idx="5752">
                  <c:v>64.55369999999993</c:v>
                </c:pt>
                <c:pt idx="5753">
                  <c:v>65.20289999999977</c:v>
                </c:pt>
                <c:pt idx="5754">
                  <c:v>66.60109999999986</c:v>
                </c:pt>
                <c:pt idx="5755">
                  <c:v>61.7467999999999</c:v>
                </c:pt>
                <c:pt idx="5756">
                  <c:v>63.20469999999977</c:v>
                </c:pt>
                <c:pt idx="5757">
                  <c:v>61.98829999999998</c:v>
                </c:pt>
                <c:pt idx="5758">
                  <c:v>63.1958999999997</c:v>
                </c:pt>
                <c:pt idx="5759">
                  <c:v>59.11329999999998</c:v>
                </c:pt>
                <c:pt idx="5760">
                  <c:v>59.34749999999985</c:v>
                </c:pt>
                <c:pt idx="5761">
                  <c:v>57.97499999999991</c:v>
                </c:pt>
                <c:pt idx="5762">
                  <c:v>64.23120000000017</c:v>
                </c:pt>
                <c:pt idx="5763">
                  <c:v>66.94970000000012</c:v>
                </c:pt>
                <c:pt idx="5764">
                  <c:v>63.82739999999967</c:v>
                </c:pt>
                <c:pt idx="5765">
                  <c:v>65.33930000000009</c:v>
                </c:pt>
                <c:pt idx="5766">
                  <c:v>67.03070000000025</c:v>
                </c:pt>
                <c:pt idx="5767">
                  <c:v>65.92770000000018</c:v>
                </c:pt>
                <c:pt idx="5768">
                  <c:v>62.46799999999984</c:v>
                </c:pt>
                <c:pt idx="5769">
                  <c:v>61.96849999999994</c:v>
                </c:pt>
                <c:pt idx="5770">
                  <c:v>53.5630000000001</c:v>
                </c:pt>
                <c:pt idx="5771">
                  <c:v>63.28099999999994</c:v>
                </c:pt>
                <c:pt idx="5772">
                  <c:v>68.23259999999982</c:v>
                </c:pt>
                <c:pt idx="5773">
                  <c:v>65.7876000000001</c:v>
                </c:pt>
                <c:pt idx="5774">
                  <c:v>68.7918999999997</c:v>
                </c:pt>
                <c:pt idx="5775">
                  <c:v>66.22509999999965</c:v>
                </c:pt>
                <c:pt idx="5776">
                  <c:v>59.59700000000021</c:v>
                </c:pt>
                <c:pt idx="5777">
                  <c:v>64.98619999999982</c:v>
                </c:pt>
                <c:pt idx="5778">
                  <c:v>62.32030000000032</c:v>
                </c:pt>
                <c:pt idx="5779">
                  <c:v>71.79640000000017</c:v>
                </c:pt>
                <c:pt idx="5780">
                  <c:v>57.15070000000014</c:v>
                </c:pt>
                <c:pt idx="5781">
                  <c:v>58.60400000000027</c:v>
                </c:pt>
                <c:pt idx="5782">
                  <c:v>54.15070000000014</c:v>
                </c:pt>
                <c:pt idx="5783">
                  <c:v>59.16879999999991</c:v>
                </c:pt>
                <c:pt idx="5784">
                  <c:v>61.16179999999985</c:v>
                </c:pt>
                <c:pt idx="5785">
                  <c:v>55.29320000000007</c:v>
                </c:pt>
                <c:pt idx="5786">
                  <c:v>65.64629999999988</c:v>
                </c:pt>
                <c:pt idx="5787">
                  <c:v>64.69969999999966</c:v>
                </c:pt>
                <c:pt idx="5788">
                  <c:v>62.20629999999982</c:v>
                </c:pt>
                <c:pt idx="5789">
                  <c:v>61.67009999999982</c:v>
                </c:pt>
                <c:pt idx="5790">
                  <c:v>60.5650999999998</c:v>
                </c:pt>
                <c:pt idx="5791">
                  <c:v>59.38700000000017</c:v>
                </c:pt>
                <c:pt idx="5792">
                  <c:v>56.99699999999984</c:v>
                </c:pt>
                <c:pt idx="5793">
                  <c:v>52.92889999999988</c:v>
                </c:pt>
                <c:pt idx="5794">
                  <c:v>60.29370000000017</c:v>
                </c:pt>
                <c:pt idx="5795">
                  <c:v>52.63520000000017</c:v>
                </c:pt>
                <c:pt idx="5796">
                  <c:v>57.36419999999998</c:v>
                </c:pt>
                <c:pt idx="5797">
                  <c:v>59.2167999999997</c:v>
                </c:pt>
                <c:pt idx="5798">
                  <c:v>60.88410000000022</c:v>
                </c:pt>
                <c:pt idx="5799">
                  <c:v>56.45110000000022</c:v>
                </c:pt>
                <c:pt idx="5800">
                  <c:v>55.83690000000024</c:v>
                </c:pt>
                <c:pt idx="5801">
                  <c:v>56.82720000000018</c:v>
                </c:pt>
                <c:pt idx="5802">
                  <c:v>64.19100000000025</c:v>
                </c:pt>
                <c:pt idx="5803">
                  <c:v>55.47700000000032</c:v>
                </c:pt>
                <c:pt idx="5804">
                  <c:v>52.85089999999991</c:v>
                </c:pt>
                <c:pt idx="5805">
                  <c:v>56.28680000000031</c:v>
                </c:pt>
                <c:pt idx="5806">
                  <c:v>57.0630000000001</c:v>
                </c:pt>
                <c:pt idx="5807">
                  <c:v>60.47070000000031</c:v>
                </c:pt>
                <c:pt idx="5808">
                  <c:v>51.75949999999966</c:v>
                </c:pt>
                <c:pt idx="5809">
                  <c:v>56.19869999999991</c:v>
                </c:pt>
                <c:pt idx="5810">
                  <c:v>61.36700000000019</c:v>
                </c:pt>
                <c:pt idx="5811">
                  <c:v>55.37599999999974</c:v>
                </c:pt>
                <c:pt idx="5812">
                  <c:v>59.10460000000012</c:v>
                </c:pt>
                <c:pt idx="5813">
                  <c:v>56.62789999999995</c:v>
                </c:pt>
                <c:pt idx="5814">
                  <c:v>57.26200000000017</c:v>
                </c:pt>
                <c:pt idx="5815">
                  <c:v>58.51540000000023</c:v>
                </c:pt>
                <c:pt idx="5816">
                  <c:v>63.50900000000001</c:v>
                </c:pt>
                <c:pt idx="5817">
                  <c:v>60.29199999999991</c:v>
                </c:pt>
                <c:pt idx="5818">
                  <c:v>57.56669999999985</c:v>
                </c:pt>
                <c:pt idx="5819">
                  <c:v>69.0414999999998</c:v>
                </c:pt>
                <c:pt idx="5820">
                  <c:v>62.64850000000024</c:v>
                </c:pt>
                <c:pt idx="5821">
                  <c:v>66.58500000000004</c:v>
                </c:pt>
                <c:pt idx="5822">
                  <c:v>63.7827000000002</c:v>
                </c:pt>
                <c:pt idx="5823">
                  <c:v>60.52489999999989</c:v>
                </c:pt>
                <c:pt idx="5824">
                  <c:v>58.70800000000008</c:v>
                </c:pt>
                <c:pt idx="5825">
                  <c:v>64.27559999999994</c:v>
                </c:pt>
                <c:pt idx="5826">
                  <c:v>61.9983000000002</c:v>
                </c:pt>
                <c:pt idx="5827">
                  <c:v>61.40650000000005</c:v>
                </c:pt>
                <c:pt idx="5828">
                  <c:v>63.69680000000017</c:v>
                </c:pt>
                <c:pt idx="5829">
                  <c:v>61.67239999999992</c:v>
                </c:pt>
                <c:pt idx="5830">
                  <c:v>61.56079999999974</c:v>
                </c:pt>
                <c:pt idx="5831">
                  <c:v>59.98270000000002</c:v>
                </c:pt>
                <c:pt idx="5832">
                  <c:v>61.69309999999995</c:v>
                </c:pt>
                <c:pt idx="5833">
                  <c:v>61.17339999999967</c:v>
                </c:pt>
                <c:pt idx="5834">
                  <c:v>57.7778000000003</c:v>
                </c:pt>
                <c:pt idx="5835">
                  <c:v>65.21680000000014</c:v>
                </c:pt>
                <c:pt idx="5836">
                  <c:v>62.1578999999997</c:v>
                </c:pt>
                <c:pt idx="5837">
                  <c:v>62.39689999999973</c:v>
                </c:pt>
                <c:pt idx="5838">
                  <c:v>56.99500000000034</c:v>
                </c:pt>
                <c:pt idx="5839">
                  <c:v>60.01409999999987</c:v>
                </c:pt>
                <c:pt idx="5840">
                  <c:v>65.97339999999985</c:v>
                </c:pt>
                <c:pt idx="5841">
                  <c:v>70.0292999999997</c:v>
                </c:pt>
                <c:pt idx="5842">
                  <c:v>58.55639999999994</c:v>
                </c:pt>
                <c:pt idx="5843">
                  <c:v>65.87100000000009</c:v>
                </c:pt>
                <c:pt idx="5844">
                  <c:v>67.89240000000018</c:v>
                </c:pt>
                <c:pt idx="5845">
                  <c:v>67.86500000000024</c:v>
                </c:pt>
                <c:pt idx="5846">
                  <c:v>61.16579999999976</c:v>
                </c:pt>
                <c:pt idx="5847">
                  <c:v>58.48070000000007</c:v>
                </c:pt>
                <c:pt idx="5848">
                  <c:v>59.76459999999997</c:v>
                </c:pt>
                <c:pt idx="5849">
                  <c:v>63.25709999999981</c:v>
                </c:pt>
                <c:pt idx="5850">
                  <c:v>63.35589999999956</c:v>
                </c:pt>
                <c:pt idx="5851">
                  <c:v>62.31219999999984</c:v>
                </c:pt>
                <c:pt idx="5852">
                  <c:v>64.06570000000011</c:v>
                </c:pt>
                <c:pt idx="5853">
                  <c:v>58.45650000000023</c:v>
                </c:pt>
                <c:pt idx="5854">
                  <c:v>58.70379999999977</c:v>
                </c:pt>
                <c:pt idx="5855">
                  <c:v>58.13329999999996</c:v>
                </c:pt>
                <c:pt idx="5856">
                  <c:v>60.9067</c:v>
                </c:pt>
                <c:pt idx="5857">
                  <c:v>62.53070000000025</c:v>
                </c:pt>
                <c:pt idx="5858">
                  <c:v>60.66789999999992</c:v>
                </c:pt>
                <c:pt idx="5859">
                  <c:v>60.01479999999992</c:v>
                </c:pt>
                <c:pt idx="5860">
                  <c:v>60.96860000000015</c:v>
                </c:pt>
                <c:pt idx="5861">
                  <c:v>56.07269999999971</c:v>
                </c:pt>
                <c:pt idx="5862">
                  <c:v>58.29109999999991</c:v>
                </c:pt>
                <c:pt idx="5863">
                  <c:v>58.0009</c:v>
                </c:pt>
                <c:pt idx="5864">
                  <c:v>61.75689999999986</c:v>
                </c:pt>
                <c:pt idx="5865">
                  <c:v>52.23169999999982</c:v>
                </c:pt>
                <c:pt idx="5866">
                  <c:v>52.80299999999988</c:v>
                </c:pt>
                <c:pt idx="5867">
                  <c:v>59.17050000000017</c:v>
                </c:pt>
                <c:pt idx="5868">
                  <c:v>56.82199999999966</c:v>
                </c:pt>
                <c:pt idx="5869">
                  <c:v>57.7475999999997</c:v>
                </c:pt>
                <c:pt idx="5870">
                  <c:v>57.71799999999984</c:v>
                </c:pt>
                <c:pt idx="5871">
                  <c:v>57.00390000000016</c:v>
                </c:pt>
                <c:pt idx="5872">
                  <c:v>55.06880000000001</c:v>
                </c:pt>
                <c:pt idx="5873">
                  <c:v>55.36749999999984</c:v>
                </c:pt>
                <c:pt idx="5874">
                  <c:v>52.22670000000016</c:v>
                </c:pt>
                <c:pt idx="5875">
                  <c:v>54.5281</c:v>
                </c:pt>
                <c:pt idx="5876">
                  <c:v>54.26350000000002</c:v>
                </c:pt>
                <c:pt idx="5877">
                  <c:v>58.21699999999964</c:v>
                </c:pt>
                <c:pt idx="5878">
                  <c:v>56.56129999999984</c:v>
                </c:pt>
                <c:pt idx="5879">
                  <c:v>54.18020000000024</c:v>
                </c:pt>
                <c:pt idx="5880">
                  <c:v>59.48540000000003</c:v>
                </c:pt>
                <c:pt idx="5881">
                  <c:v>53.87100000000009</c:v>
                </c:pt>
                <c:pt idx="5882">
                  <c:v>50.98280000000022</c:v>
                </c:pt>
                <c:pt idx="5883">
                  <c:v>61.07450000000017</c:v>
                </c:pt>
                <c:pt idx="5884">
                  <c:v>54.26020000000017</c:v>
                </c:pt>
                <c:pt idx="5885">
                  <c:v>58.7192</c:v>
                </c:pt>
                <c:pt idx="5886">
                  <c:v>57.39260000000013</c:v>
                </c:pt>
                <c:pt idx="5887">
                  <c:v>57.08010000000013</c:v>
                </c:pt>
                <c:pt idx="5888">
                  <c:v>55.1223</c:v>
                </c:pt>
                <c:pt idx="5889">
                  <c:v>57.32320000000027</c:v>
                </c:pt>
                <c:pt idx="5890">
                  <c:v>57.22270000000025</c:v>
                </c:pt>
                <c:pt idx="5891">
                  <c:v>58.95299999999997</c:v>
                </c:pt>
                <c:pt idx="5892">
                  <c:v>58.83210000000008</c:v>
                </c:pt>
                <c:pt idx="5893">
                  <c:v>53.22059999999964</c:v>
                </c:pt>
                <c:pt idx="5894">
                  <c:v>56.25649999999996</c:v>
                </c:pt>
                <c:pt idx="5895">
                  <c:v>53.47669999999971</c:v>
                </c:pt>
                <c:pt idx="5896">
                  <c:v>58.06539999999995</c:v>
                </c:pt>
                <c:pt idx="5897">
                  <c:v>61.48900000000003</c:v>
                </c:pt>
                <c:pt idx="5898">
                  <c:v>55.78880000000026</c:v>
                </c:pt>
                <c:pt idx="5899">
                  <c:v>56.91750000000002</c:v>
                </c:pt>
                <c:pt idx="5900">
                  <c:v>56.5</c:v>
                </c:pt>
                <c:pt idx="5901">
                  <c:v>55.50750000000016</c:v>
                </c:pt>
                <c:pt idx="5902">
                  <c:v>59.6262999999999</c:v>
                </c:pt>
                <c:pt idx="5903">
                  <c:v>60.43049999999994</c:v>
                </c:pt>
                <c:pt idx="5904">
                  <c:v>45.95110000000022</c:v>
                </c:pt>
                <c:pt idx="5905">
                  <c:v>57.44000000000005</c:v>
                </c:pt>
                <c:pt idx="5906">
                  <c:v>67.40380000000004</c:v>
                </c:pt>
                <c:pt idx="5907">
                  <c:v>62.7289999999998</c:v>
                </c:pt>
                <c:pt idx="5908">
                  <c:v>59.72929999999996</c:v>
                </c:pt>
                <c:pt idx="5909">
                  <c:v>63.8391999999999</c:v>
                </c:pt>
                <c:pt idx="5910">
                  <c:v>61.37069999999994</c:v>
                </c:pt>
                <c:pt idx="5911">
                  <c:v>56.84789999999975</c:v>
                </c:pt>
                <c:pt idx="5912">
                  <c:v>62.21820000000025</c:v>
                </c:pt>
                <c:pt idx="5913">
                  <c:v>60.95919999999978</c:v>
                </c:pt>
                <c:pt idx="5914">
                  <c:v>56.13549999999986</c:v>
                </c:pt>
                <c:pt idx="5915">
                  <c:v>55.9362000000001</c:v>
                </c:pt>
                <c:pt idx="5916">
                  <c:v>59.68059999999969</c:v>
                </c:pt>
                <c:pt idx="5917">
                  <c:v>61.65170000000035</c:v>
                </c:pt>
                <c:pt idx="5918">
                  <c:v>56.42880000000014</c:v>
                </c:pt>
                <c:pt idx="5919">
                  <c:v>52.28150000000005</c:v>
                </c:pt>
                <c:pt idx="5920">
                  <c:v>51.06150000000025</c:v>
                </c:pt>
                <c:pt idx="5921">
                  <c:v>56.15650000000005</c:v>
                </c:pt>
                <c:pt idx="5922">
                  <c:v>47.80299999999988</c:v>
                </c:pt>
                <c:pt idx="5923">
                  <c:v>52.41139999999996</c:v>
                </c:pt>
                <c:pt idx="5924">
                  <c:v>55.11270000000013</c:v>
                </c:pt>
                <c:pt idx="5925">
                  <c:v>58.83820000000014</c:v>
                </c:pt>
                <c:pt idx="5926">
                  <c:v>53.54190000000017</c:v>
                </c:pt>
                <c:pt idx="5927">
                  <c:v>53.63389999999981</c:v>
                </c:pt>
                <c:pt idx="5928">
                  <c:v>57.98739999999998</c:v>
                </c:pt>
                <c:pt idx="5929">
                  <c:v>57.95760000000018</c:v>
                </c:pt>
                <c:pt idx="5930">
                  <c:v>62.04320000000007</c:v>
                </c:pt>
                <c:pt idx="5931">
                  <c:v>56.8425000000002</c:v>
                </c:pt>
                <c:pt idx="5932">
                  <c:v>63.11300000000028</c:v>
                </c:pt>
                <c:pt idx="5933">
                  <c:v>60.33500000000004</c:v>
                </c:pt>
                <c:pt idx="5934">
                  <c:v>60.78710000000001</c:v>
                </c:pt>
                <c:pt idx="5935">
                  <c:v>60.85159999999996</c:v>
                </c:pt>
                <c:pt idx="5936">
                  <c:v>65.64329999999972</c:v>
                </c:pt>
                <c:pt idx="5937">
                  <c:v>69.0974000000001</c:v>
                </c:pt>
                <c:pt idx="5938">
                  <c:v>65.02350000000024</c:v>
                </c:pt>
                <c:pt idx="5939">
                  <c:v>64.49879999999984</c:v>
                </c:pt>
                <c:pt idx="5940">
                  <c:v>66.98300000000017</c:v>
                </c:pt>
                <c:pt idx="5941">
                  <c:v>64.21019999999998</c:v>
                </c:pt>
                <c:pt idx="5942">
                  <c:v>64.76020000000016</c:v>
                </c:pt>
                <c:pt idx="5943">
                  <c:v>62.68100000000004</c:v>
                </c:pt>
                <c:pt idx="5944">
                  <c:v>62.75099999999974</c:v>
                </c:pt>
                <c:pt idx="5945">
                  <c:v>64.86740000000008</c:v>
                </c:pt>
                <c:pt idx="5946">
                  <c:v>58.9350000000004</c:v>
                </c:pt>
                <c:pt idx="5947">
                  <c:v>64.72290000000021</c:v>
                </c:pt>
                <c:pt idx="5948">
                  <c:v>58.5585000000001</c:v>
                </c:pt>
                <c:pt idx="5949">
                  <c:v>66.72710000000006</c:v>
                </c:pt>
                <c:pt idx="5950">
                  <c:v>64.98270000000002</c:v>
                </c:pt>
                <c:pt idx="5951">
                  <c:v>64.1932999999999</c:v>
                </c:pt>
                <c:pt idx="5952">
                  <c:v>65.75520000000005</c:v>
                </c:pt>
                <c:pt idx="5953">
                  <c:v>62.7482</c:v>
                </c:pt>
                <c:pt idx="5954">
                  <c:v>64.66519999999991</c:v>
                </c:pt>
                <c:pt idx="5955">
                  <c:v>63.4072000000001</c:v>
                </c:pt>
                <c:pt idx="5956">
                  <c:v>61.55220000000008</c:v>
                </c:pt>
                <c:pt idx="5957">
                  <c:v>58.31690000000026</c:v>
                </c:pt>
                <c:pt idx="5958">
                  <c:v>59.59619999999995</c:v>
                </c:pt>
                <c:pt idx="5959">
                  <c:v>64.02869999999984</c:v>
                </c:pt>
                <c:pt idx="5960">
                  <c:v>70.29129999999986</c:v>
                </c:pt>
                <c:pt idx="5961">
                  <c:v>59.48139999999967</c:v>
                </c:pt>
                <c:pt idx="5962">
                  <c:v>59.49559999999974</c:v>
                </c:pt>
                <c:pt idx="5963">
                  <c:v>60.63400000000001</c:v>
                </c:pt>
                <c:pt idx="5964">
                  <c:v>62.73199999999997</c:v>
                </c:pt>
                <c:pt idx="5965">
                  <c:v>54.16850000000022</c:v>
                </c:pt>
                <c:pt idx="5966">
                  <c:v>61.44579999999996</c:v>
                </c:pt>
                <c:pt idx="5967">
                  <c:v>58.03459999999995</c:v>
                </c:pt>
                <c:pt idx="5968">
                  <c:v>59.80049999999983</c:v>
                </c:pt>
                <c:pt idx="5969">
                  <c:v>60.02019999999993</c:v>
                </c:pt>
                <c:pt idx="5970">
                  <c:v>61.87450000000035</c:v>
                </c:pt>
                <c:pt idx="5971">
                  <c:v>59.25559999999995</c:v>
                </c:pt>
                <c:pt idx="5972">
                  <c:v>58.39519999999993</c:v>
                </c:pt>
                <c:pt idx="5973">
                  <c:v>61.29669999999987</c:v>
                </c:pt>
                <c:pt idx="5974">
                  <c:v>63.87300000000005</c:v>
                </c:pt>
                <c:pt idx="5975">
                  <c:v>60.88670000000002</c:v>
                </c:pt>
                <c:pt idx="5976">
                  <c:v>62.91619999999966</c:v>
                </c:pt>
                <c:pt idx="5977">
                  <c:v>58.8433</c:v>
                </c:pt>
                <c:pt idx="5978">
                  <c:v>65.08599999999978</c:v>
                </c:pt>
                <c:pt idx="5979">
                  <c:v>60.3416000000002</c:v>
                </c:pt>
                <c:pt idx="5980">
                  <c:v>60.10150000000021</c:v>
                </c:pt>
                <c:pt idx="5981">
                  <c:v>63.70190000000002</c:v>
                </c:pt>
                <c:pt idx="5982">
                  <c:v>62.15729999999985</c:v>
                </c:pt>
                <c:pt idx="5983">
                  <c:v>66.63869999999997</c:v>
                </c:pt>
                <c:pt idx="5984">
                  <c:v>61.02120000000014</c:v>
                </c:pt>
                <c:pt idx="5985">
                  <c:v>64.86360000000013</c:v>
                </c:pt>
                <c:pt idx="5986">
                  <c:v>60.20769999999993</c:v>
                </c:pt>
                <c:pt idx="5987">
                  <c:v>58.42650000000003</c:v>
                </c:pt>
                <c:pt idx="5988">
                  <c:v>57.94219999999995</c:v>
                </c:pt>
                <c:pt idx="5989">
                  <c:v>58.33300000000008</c:v>
                </c:pt>
                <c:pt idx="5990">
                  <c:v>52.04690000000028</c:v>
                </c:pt>
                <c:pt idx="5991">
                  <c:v>54.8384000000001</c:v>
                </c:pt>
                <c:pt idx="5992">
                  <c:v>61.98310000000038</c:v>
                </c:pt>
                <c:pt idx="5993">
                  <c:v>52.69650000000001</c:v>
                </c:pt>
                <c:pt idx="5994">
                  <c:v>56.88959999999997</c:v>
                </c:pt>
                <c:pt idx="5995">
                  <c:v>53.42110000000002</c:v>
                </c:pt>
                <c:pt idx="5996">
                  <c:v>64.67209999999977</c:v>
                </c:pt>
                <c:pt idx="5997">
                  <c:v>53.3146999999999</c:v>
                </c:pt>
                <c:pt idx="5998">
                  <c:v>53.82299999999986</c:v>
                </c:pt>
                <c:pt idx="5999">
                  <c:v>58.30259999999998</c:v>
                </c:pt>
                <c:pt idx="6000">
                  <c:v>58.01759999999967</c:v>
                </c:pt>
                <c:pt idx="6001">
                  <c:v>62.81809999999996</c:v>
                </c:pt>
                <c:pt idx="6002">
                  <c:v>56.27019999999993</c:v>
                </c:pt>
                <c:pt idx="6003">
                  <c:v>60.2483000000002</c:v>
                </c:pt>
                <c:pt idx="6004">
                  <c:v>65.23739999999997</c:v>
                </c:pt>
                <c:pt idx="6005">
                  <c:v>60.53590000000031</c:v>
                </c:pt>
                <c:pt idx="6006">
                  <c:v>55.30000000000018</c:v>
                </c:pt>
                <c:pt idx="6007">
                  <c:v>56.79689999999982</c:v>
                </c:pt>
                <c:pt idx="6008">
                  <c:v>56.86350000000039</c:v>
                </c:pt>
                <c:pt idx="6009">
                  <c:v>61.12980000000016</c:v>
                </c:pt>
                <c:pt idx="6010">
                  <c:v>55.23680000000013</c:v>
                </c:pt>
                <c:pt idx="6011">
                  <c:v>58.4644000000003</c:v>
                </c:pt>
                <c:pt idx="6012">
                  <c:v>59.50610000000006</c:v>
                </c:pt>
                <c:pt idx="6013">
                  <c:v>60.03859999999986</c:v>
                </c:pt>
                <c:pt idx="6014">
                  <c:v>59.51659999999992</c:v>
                </c:pt>
                <c:pt idx="6015">
                  <c:v>53.85060000000021</c:v>
                </c:pt>
                <c:pt idx="6016">
                  <c:v>57.91670000000022</c:v>
                </c:pt>
                <c:pt idx="6017">
                  <c:v>60.25030000000015</c:v>
                </c:pt>
                <c:pt idx="6018">
                  <c:v>57.70479999999997</c:v>
                </c:pt>
                <c:pt idx="6019">
                  <c:v>51.22289999999975</c:v>
                </c:pt>
                <c:pt idx="6020">
                  <c:v>62.63500000000022</c:v>
                </c:pt>
                <c:pt idx="6021">
                  <c:v>59.17770000000019</c:v>
                </c:pt>
                <c:pt idx="6022">
                  <c:v>62.27559999999994</c:v>
                </c:pt>
                <c:pt idx="6023">
                  <c:v>56.37059999999974</c:v>
                </c:pt>
                <c:pt idx="6024">
                  <c:v>60.16089999999985</c:v>
                </c:pt>
                <c:pt idx="6025">
                  <c:v>58.53320000000031</c:v>
                </c:pt>
                <c:pt idx="6026">
                  <c:v>55.38869999999997</c:v>
                </c:pt>
                <c:pt idx="6027">
                  <c:v>60.00460000000021</c:v>
                </c:pt>
                <c:pt idx="6028">
                  <c:v>59.42210000000022</c:v>
                </c:pt>
                <c:pt idx="6029">
                  <c:v>65.89899999999988</c:v>
                </c:pt>
                <c:pt idx="6030">
                  <c:v>60.1925000000001</c:v>
                </c:pt>
                <c:pt idx="6031">
                  <c:v>60.9670000000001</c:v>
                </c:pt>
                <c:pt idx="6032">
                  <c:v>65.20220000000017</c:v>
                </c:pt>
                <c:pt idx="6033">
                  <c:v>62.56359999999995</c:v>
                </c:pt>
                <c:pt idx="6034">
                  <c:v>67.64519999999993</c:v>
                </c:pt>
                <c:pt idx="6035">
                  <c:v>60.5279999999998</c:v>
                </c:pt>
                <c:pt idx="6036">
                  <c:v>66.83230000000003</c:v>
                </c:pt>
                <c:pt idx="6037">
                  <c:v>55.4353000000001</c:v>
                </c:pt>
                <c:pt idx="6038">
                  <c:v>61.67860000000019</c:v>
                </c:pt>
                <c:pt idx="6039">
                  <c:v>54.1492000000003</c:v>
                </c:pt>
                <c:pt idx="6040">
                  <c:v>52.50689999999986</c:v>
                </c:pt>
                <c:pt idx="6041">
                  <c:v>56.33199999999988</c:v>
                </c:pt>
                <c:pt idx="6042">
                  <c:v>60.33960000000025</c:v>
                </c:pt>
                <c:pt idx="6043">
                  <c:v>57.28490000000011</c:v>
                </c:pt>
                <c:pt idx="6044">
                  <c:v>55.56500000000005</c:v>
                </c:pt>
                <c:pt idx="6045">
                  <c:v>57.41319999999996</c:v>
                </c:pt>
                <c:pt idx="6046">
                  <c:v>53.5652</c:v>
                </c:pt>
                <c:pt idx="6047">
                  <c:v>60.06759999999985</c:v>
                </c:pt>
                <c:pt idx="6048">
                  <c:v>63.6216000000004</c:v>
                </c:pt>
                <c:pt idx="6049">
                  <c:v>60.68150000000014</c:v>
                </c:pt>
                <c:pt idx="6050">
                  <c:v>63.57790000000023</c:v>
                </c:pt>
                <c:pt idx="6051">
                  <c:v>61.71460000000025</c:v>
                </c:pt>
                <c:pt idx="6052">
                  <c:v>61.76220000000012</c:v>
                </c:pt>
                <c:pt idx="6053">
                  <c:v>65.0906</c:v>
                </c:pt>
                <c:pt idx="6054">
                  <c:v>62.4626000000003</c:v>
                </c:pt>
                <c:pt idx="6055">
                  <c:v>61.92259999999987</c:v>
                </c:pt>
                <c:pt idx="6056">
                  <c:v>62.125</c:v>
                </c:pt>
                <c:pt idx="6057">
                  <c:v>69.64309999999977</c:v>
                </c:pt>
                <c:pt idx="6058">
                  <c:v>68.97899999999981</c:v>
                </c:pt>
                <c:pt idx="6059">
                  <c:v>67.72859999999991</c:v>
                </c:pt>
                <c:pt idx="6060">
                  <c:v>72.2615999999998</c:v>
                </c:pt>
                <c:pt idx="6061">
                  <c:v>74.08989999999994</c:v>
                </c:pt>
                <c:pt idx="6062">
                  <c:v>65.96239999999988</c:v>
                </c:pt>
                <c:pt idx="6063">
                  <c:v>64.77279999999973</c:v>
                </c:pt>
                <c:pt idx="6064">
                  <c:v>63.51420000000007</c:v>
                </c:pt>
                <c:pt idx="6065">
                  <c:v>68.60820000000012</c:v>
                </c:pt>
                <c:pt idx="6066">
                  <c:v>72.23800000000028</c:v>
                </c:pt>
                <c:pt idx="6067">
                  <c:v>66.85150000000021</c:v>
                </c:pt>
                <c:pt idx="6068">
                  <c:v>65.86599999999998</c:v>
                </c:pt>
                <c:pt idx="6069">
                  <c:v>61.8092999999999</c:v>
                </c:pt>
                <c:pt idx="6070">
                  <c:v>72.09839999999985</c:v>
                </c:pt>
                <c:pt idx="6071">
                  <c:v>60.7456000000002</c:v>
                </c:pt>
                <c:pt idx="6072">
                  <c:v>55.73529999999982</c:v>
                </c:pt>
                <c:pt idx="6073">
                  <c:v>65.62909999999965</c:v>
                </c:pt>
                <c:pt idx="6074">
                  <c:v>61.2784999999999</c:v>
                </c:pt>
                <c:pt idx="6075">
                  <c:v>61.76879999999982</c:v>
                </c:pt>
                <c:pt idx="6076">
                  <c:v>59.81320000000005</c:v>
                </c:pt>
                <c:pt idx="6077">
                  <c:v>56.8083999999999</c:v>
                </c:pt>
                <c:pt idx="6078">
                  <c:v>56.4322000000002</c:v>
                </c:pt>
                <c:pt idx="6079">
                  <c:v>57.78900000000021</c:v>
                </c:pt>
                <c:pt idx="6080">
                  <c:v>49.48340000000007</c:v>
                </c:pt>
                <c:pt idx="6081">
                  <c:v>57.54490000000033</c:v>
                </c:pt>
                <c:pt idx="6082">
                  <c:v>48.54370000000017</c:v>
                </c:pt>
                <c:pt idx="6083">
                  <c:v>54.3402000000001</c:v>
                </c:pt>
                <c:pt idx="6084">
                  <c:v>51.4367000000002</c:v>
                </c:pt>
                <c:pt idx="6085">
                  <c:v>57.29120000000012</c:v>
                </c:pt>
                <c:pt idx="6086">
                  <c:v>60.79449999999997</c:v>
                </c:pt>
                <c:pt idx="6087">
                  <c:v>62.57009999999991</c:v>
                </c:pt>
                <c:pt idx="6088">
                  <c:v>55.24829999999974</c:v>
                </c:pt>
                <c:pt idx="6089">
                  <c:v>54.35950000000003</c:v>
                </c:pt>
                <c:pt idx="6090">
                  <c:v>59.4023000000002</c:v>
                </c:pt>
                <c:pt idx="6091">
                  <c:v>60.09659999999985</c:v>
                </c:pt>
                <c:pt idx="6092">
                  <c:v>59.43119999999999</c:v>
                </c:pt>
                <c:pt idx="6093">
                  <c:v>59.46019999999998</c:v>
                </c:pt>
                <c:pt idx="6094">
                  <c:v>58.33699999999999</c:v>
                </c:pt>
                <c:pt idx="6095">
                  <c:v>58.44669999999996</c:v>
                </c:pt>
                <c:pt idx="6096">
                  <c:v>64.9676999999997</c:v>
                </c:pt>
                <c:pt idx="6097">
                  <c:v>64.30639999999994</c:v>
                </c:pt>
                <c:pt idx="6098">
                  <c:v>57.33820000000014</c:v>
                </c:pt>
                <c:pt idx="6099">
                  <c:v>63.3779999999997</c:v>
                </c:pt>
                <c:pt idx="6100">
                  <c:v>60.16629999999986</c:v>
                </c:pt>
                <c:pt idx="6101">
                  <c:v>63.1271999999999</c:v>
                </c:pt>
                <c:pt idx="6102">
                  <c:v>61.5254</c:v>
                </c:pt>
                <c:pt idx="6103">
                  <c:v>53.06169999999974</c:v>
                </c:pt>
                <c:pt idx="6104">
                  <c:v>59.76049999999986</c:v>
                </c:pt>
                <c:pt idx="6105">
                  <c:v>62.2833999999998</c:v>
                </c:pt>
                <c:pt idx="6106">
                  <c:v>66.7527</c:v>
                </c:pt>
                <c:pt idx="6107">
                  <c:v>57.41150000000016</c:v>
                </c:pt>
                <c:pt idx="6108">
                  <c:v>60.21120000000019</c:v>
                </c:pt>
                <c:pt idx="6109">
                  <c:v>62.95220000000018</c:v>
                </c:pt>
                <c:pt idx="6110">
                  <c:v>60.36929999999984</c:v>
                </c:pt>
                <c:pt idx="6111">
                  <c:v>63.5259000000001</c:v>
                </c:pt>
                <c:pt idx="6112">
                  <c:v>62.8141999999998</c:v>
                </c:pt>
                <c:pt idx="6113">
                  <c:v>56.25829999999996</c:v>
                </c:pt>
                <c:pt idx="6114">
                  <c:v>67.97290000000021</c:v>
                </c:pt>
                <c:pt idx="6115">
                  <c:v>59.60599999999976</c:v>
                </c:pt>
                <c:pt idx="6116">
                  <c:v>62.6877999999997</c:v>
                </c:pt>
                <c:pt idx="6117">
                  <c:v>57.82989999999972</c:v>
                </c:pt>
                <c:pt idx="6118">
                  <c:v>62.79369999999971</c:v>
                </c:pt>
                <c:pt idx="6119">
                  <c:v>61.08059999999977</c:v>
                </c:pt>
                <c:pt idx="6120">
                  <c:v>62.09400000000005</c:v>
                </c:pt>
                <c:pt idx="6121">
                  <c:v>60.2482</c:v>
                </c:pt>
                <c:pt idx="6122">
                  <c:v>58.0583999999999</c:v>
                </c:pt>
                <c:pt idx="6123">
                  <c:v>61.97879999999986</c:v>
                </c:pt>
                <c:pt idx="6124">
                  <c:v>62.44200000000001</c:v>
                </c:pt>
                <c:pt idx="6125">
                  <c:v>60.90020000000004</c:v>
                </c:pt>
                <c:pt idx="6126">
                  <c:v>58.89649999999983</c:v>
                </c:pt>
                <c:pt idx="6127">
                  <c:v>56.74760000000015</c:v>
                </c:pt>
                <c:pt idx="6128">
                  <c:v>65.17579999999998</c:v>
                </c:pt>
                <c:pt idx="6129">
                  <c:v>63.54320000000007</c:v>
                </c:pt>
                <c:pt idx="6130">
                  <c:v>54.84000000000015</c:v>
                </c:pt>
                <c:pt idx="6131">
                  <c:v>54.75950000000012</c:v>
                </c:pt>
                <c:pt idx="6132">
                  <c:v>54.5</c:v>
                </c:pt>
                <c:pt idx="6133">
                  <c:v>56.23310000000037</c:v>
                </c:pt>
                <c:pt idx="6134">
                  <c:v>56.27019999999993</c:v>
                </c:pt>
                <c:pt idx="6135">
                  <c:v>57.44749999999976</c:v>
                </c:pt>
                <c:pt idx="6136">
                  <c:v>62.20150000000012</c:v>
                </c:pt>
                <c:pt idx="6137">
                  <c:v>60.30349999999999</c:v>
                </c:pt>
                <c:pt idx="6138">
                  <c:v>63.3155999999999</c:v>
                </c:pt>
                <c:pt idx="6139">
                  <c:v>58.9085</c:v>
                </c:pt>
                <c:pt idx="6140">
                  <c:v>67.57029999999986</c:v>
                </c:pt>
                <c:pt idx="6141">
                  <c:v>61.27439999999978</c:v>
                </c:pt>
                <c:pt idx="6142">
                  <c:v>63.4989999999998</c:v>
                </c:pt>
                <c:pt idx="6143">
                  <c:v>61.05369999999994</c:v>
                </c:pt>
                <c:pt idx="6144">
                  <c:v>59.33979999999974</c:v>
                </c:pt>
                <c:pt idx="6145">
                  <c:v>63.57630000000017</c:v>
                </c:pt>
                <c:pt idx="6146">
                  <c:v>63.4097999999999</c:v>
                </c:pt>
                <c:pt idx="6147">
                  <c:v>63.60449999999992</c:v>
                </c:pt>
                <c:pt idx="6148">
                  <c:v>61.73100000000022</c:v>
                </c:pt>
                <c:pt idx="6149">
                  <c:v>54.97980000000007</c:v>
                </c:pt>
                <c:pt idx="6150">
                  <c:v>55.95290000000023</c:v>
                </c:pt>
                <c:pt idx="6151">
                  <c:v>60.23599999999987</c:v>
                </c:pt>
                <c:pt idx="6152">
                  <c:v>60.27509999999983</c:v>
                </c:pt>
                <c:pt idx="6153">
                  <c:v>56.8422999999998</c:v>
                </c:pt>
                <c:pt idx="6154">
                  <c:v>55.66469999999981</c:v>
                </c:pt>
                <c:pt idx="6155">
                  <c:v>58.3130000000001</c:v>
                </c:pt>
                <c:pt idx="6156">
                  <c:v>65.70579999999973</c:v>
                </c:pt>
                <c:pt idx="6157">
                  <c:v>59.77190000000019</c:v>
                </c:pt>
                <c:pt idx="6158">
                  <c:v>57.49490000000014</c:v>
                </c:pt>
                <c:pt idx="6159">
                  <c:v>55.69950000000017</c:v>
                </c:pt>
                <c:pt idx="6160">
                  <c:v>57.27489999999989</c:v>
                </c:pt>
                <c:pt idx="6161">
                  <c:v>55.31960000000026</c:v>
                </c:pt>
                <c:pt idx="6162">
                  <c:v>57.60140000000001</c:v>
                </c:pt>
                <c:pt idx="6163">
                  <c:v>57.14359999999987</c:v>
                </c:pt>
                <c:pt idx="6164">
                  <c:v>57.13920000000007</c:v>
                </c:pt>
                <c:pt idx="6165">
                  <c:v>60.8050000000003</c:v>
                </c:pt>
                <c:pt idx="6166">
                  <c:v>65.62820000000011</c:v>
                </c:pt>
                <c:pt idx="6167">
                  <c:v>60.5699999999997</c:v>
                </c:pt>
                <c:pt idx="6168">
                  <c:v>66.93769999999994</c:v>
                </c:pt>
                <c:pt idx="6169">
                  <c:v>70.17120000000023</c:v>
                </c:pt>
                <c:pt idx="6170">
                  <c:v>61.36459999999988</c:v>
                </c:pt>
                <c:pt idx="6171">
                  <c:v>60.82330000000002</c:v>
                </c:pt>
                <c:pt idx="6172">
                  <c:v>61.48559999999997</c:v>
                </c:pt>
                <c:pt idx="6173">
                  <c:v>63.16940000000022</c:v>
                </c:pt>
                <c:pt idx="6174">
                  <c:v>61.52149999999983</c:v>
                </c:pt>
                <c:pt idx="6175">
                  <c:v>57.7267999999999</c:v>
                </c:pt>
                <c:pt idx="6176">
                  <c:v>58.14540000000034</c:v>
                </c:pt>
                <c:pt idx="6177">
                  <c:v>60.96900000000005</c:v>
                </c:pt>
                <c:pt idx="6178">
                  <c:v>55.09839999999985</c:v>
                </c:pt>
                <c:pt idx="6179">
                  <c:v>62.81959999999981</c:v>
                </c:pt>
                <c:pt idx="6180">
                  <c:v>55.23299999999971</c:v>
                </c:pt>
                <c:pt idx="6181">
                  <c:v>59.96140000000014</c:v>
                </c:pt>
                <c:pt idx="6182">
                  <c:v>59.2478000000001</c:v>
                </c:pt>
                <c:pt idx="6183">
                  <c:v>61.74879999999984</c:v>
                </c:pt>
                <c:pt idx="6184">
                  <c:v>59.2478000000001</c:v>
                </c:pt>
                <c:pt idx="6185">
                  <c:v>69.18970000000036</c:v>
                </c:pt>
                <c:pt idx="6186">
                  <c:v>63.72560000000021</c:v>
                </c:pt>
                <c:pt idx="6187">
                  <c:v>68.68069999999988</c:v>
                </c:pt>
                <c:pt idx="6188">
                  <c:v>57.74150000000009</c:v>
                </c:pt>
                <c:pt idx="6189">
                  <c:v>60.63460000000032</c:v>
                </c:pt>
                <c:pt idx="6190">
                  <c:v>66.71230000000014</c:v>
                </c:pt>
                <c:pt idx="6191">
                  <c:v>67.66310000000021</c:v>
                </c:pt>
                <c:pt idx="6192">
                  <c:v>66.13329999999996</c:v>
                </c:pt>
                <c:pt idx="6193">
                  <c:v>71.6239999999998</c:v>
                </c:pt>
                <c:pt idx="6194">
                  <c:v>71.42949999999973</c:v>
                </c:pt>
                <c:pt idx="6195">
                  <c:v>68.13259999999991</c:v>
                </c:pt>
                <c:pt idx="6196">
                  <c:v>69.85109999999986</c:v>
                </c:pt>
                <c:pt idx="6197">
                  <c:v>68.92770000000018</c:v>
                </c:pt>
                <c:pt idx="6198">
                  <c:v>58.41910000000007</c:v>
                </c:pt>
                <c:pt idx="6199">
                  <c:v>60.75370000000021</c:v>
                </c:pt>
                <c:pt idx="6200">
                  <c:v>63.06619999999975</c:v>
                </c:pt>
                <c:pt idx="6201">
                  <c:v>66.97600000000011</c:v>
                </c:pt>
                <c:pt idx="6202">
                  <c:v>64.83889999999974</c:v>
                </c:pt>
                <c:pt idx="6203">
                  <c:v>69.62059999999974</c:v>
                </c:pt>
                <c:pt idx="6204">
                  <c:v>60.41730000000007</c:v>
                </c:pt>
                <c:pt idx="6205">
                  <c:v>59.01580000000013</c:v>
                </c:pt>
                <c:pt idx="6206">
                  <c:v>61.0643</c:v>
                </c:pt>
                <c:pt idx="6207">
                  <c:v>58.3717999999999</c:v>
                </c:pt>
                <c:pt idx="6208">
                  <c:v>60.7208999999998</c:v>
                </c:pt>
                <c:pt idx="6209">
                  <c:v>60.4681999999998</c:v>
                </c:pt>
                <c:pt idx="6210">
                  <c:v>58.98780000000033</c:v>
                </c:pt>
                <c:pt idx="6211">
                  <c:v>57.49000000000024</c:v>
                </c:pt>
                <c:pt idx="6212">
                  <c:v>52.36430000000018</c:v>
                </c:pt>
                <c:pt idx="6213">
                  <c:v>60.5652</c:v>
                </c:pt>
                <c:pt idx="6214">
                  <c:v>58.70429999999987</c:v>
                </c:pt>
                <c:pt idx="6215">
                  <c:v>60.86459999999988</c:v>
                </c:pt>
                <c:pt idx="6216">
                  <c:v>56.59790000000021</c:v>
                </c:pt>
                <c:pt idx="6217">
                  <c:v>56.1827000000003</c:v>
                </c:pt>
                <c:pt idx="6218">
                  <c:v>63.94900000000007</c:v>
                </c:pt>
                <c:pt idx="6219">
                  <c:v>61.32400000000007</c:v>
                </c:pt>
                <c:pt idx="6220">
                  <c:v>55.0603000000001</c:v>
                </c:pt>
                <c:pt idx="6221">
                  <c:v>56.94520000000011</c:v>
                </c:pt>
                <c:pt idx="6222">
                  <c:v>55.77349999999978</c:v>
                </c:pt>
                <c:pt idx="6223">
                  <c:v>58.44230000000016</c:v>
                </c:pt>
                <c:pt idx="6224">
                  <c:v>59.17719999999963</c:v>
                </c:pt>
                <c:pt idx="6225">
                  <c:v>58.98829999999998</c:v>
                </c:pt>
                <c:pt idx="6226">
                  <c:v>57.6565999999998</c:v>
                </c:pt>
                <c:pt idx="6227">
                  <c:v>53.61570000000029</c:v>
                </c:pt>
                <c:pt idx="6228">
                  <c:v>60.71630000000004</c:v>
                </c:pt>
                <c:pt idx="6229">
                  <c:v>61.13990000000012</c:v>
                </c:pt>
                <c:pt idx="6230">
                  <c:v>65.89350000000013</c:v>
                </c:pt>
                <c:pt idx="6231">
                  <c:v>57.79970000000002</c:v>
                </c:pt>
                <c:pt idx="6232">
                  <c:v>57.5626000000002</c:v>
                </c:pt>
                <c:pt idx="6233">
                  <c:v>60.30909999999994</c:v>
                </c:pt>
                <c:pt idx="6234">
                  <c:v>63.35199999999986</c:v>
                </c:pt>
                <c:pt idx="6235">
                  <c:v>67.10550000000012</c:v>
                </c:pt>
                <c:pt idx="6236">
                  <c:v>67.8766999999998</c:v>
                </c:pt>
                <c:pt idx="6237">
                  <c:v>62.91899999999987</c:v>
                </c:pt>
                <c:pt idx="6238">
                  <c:v>71.41859999999996</c:v>
                </c:pt>
                <c:pt idx="6239">
                  <c:v>65.0613000000003</c:v>
                </c:pt>
                <c:pt idx="6240">
                  <c:v>67.37620000000015</c:v>
                </c:pt>
                <c:pt idx="6241">
                  <c:v>67.60359999999991</c:v>
                </c:pt>
                <c:pt idx="6242">
                  <c:v>70.15689999999995</c:v>
                </c:pt>
                <c:pt idx="6243">
                  <c:v>67.91229999999995</c:v>
                </c:pt>
                <c:pt idx="6244">
                  <c:v>67.55830000000014</c:v>
                </c:pt>
                <c:pt idx="6245">
                  <c:v>69.23220000000037</c:v>
                </c:pt>
                <c:pt idx="6246">
                  <c:v>72.96640000000024</c:v>
                </c:pt>
                <c:pt idx="6247">
                  <c:v>68.55060000000003</c:v>
                </c:pt>
                <c:pt idx="6248">
                  <c:v>68.19539999999961</c:v>
                </c:pt>
                <c:pt idx="6249">
                  <c:v>75.4108000000001</c:v>
                </c:pt>
                <c:pt idx="6250">
                  <c:v>65.72479999999995</c:v>
                </c:pt>
                <c:pt idx="6251">
                  <c:v>66.00550000000021</c:v>
                </c:pt>
                <c:pt idx="6252">
                  <c:v>69.69440000000031</c:v>
                </c:pt>
                <c:pt idx="6253">
                  <c:v>67.24900000000025</c:v>
                </c:pt>
                <c:pt idx="6254">
                  <c:v>62.5014000000001</c:v>
                </c:pt>
                <c:pt idx="6255">
                  <c:v>63.1533000000004</c:v>
                </c:pt>
                <c:pt idx="6256">
                  <c:v>70.5432999999998</c:v>
                </c:pt>
                <c:pt idx="6257">
                  <c:v>66.27880000000005</c:v>
                </c:pt>
                <c:pt idx="6258">
                  <c:v>61.89380000000028</c:v>
                </c:pt>
                <c:pt idx="6259">
                  <c:v>66.99199999999973</c:v>
                </c:pt>
                <c:pt idx="6260">
                  <c:v>67.05270000000019</c:v>
                </c:pt>
                <c:pt idx="6261">
                  <c:v>70.77520000000004</c:v>
                </c:pt>
                <c:pt idx="6262">
                  <c:v>64.6262999999999</c:v>
                </c:pt>
                <c:pt idx="6263">
                  <c:v>68.57569999999987</c:v>
                </c:pt>
                <c:pt idx="6264">
                  <c:v>67.91530000000011</c:v>
                </c:pt>
                <c:pt idx="6265">
                  <c:v>63.92599999999993</c:v>
                </c:pt>
                <c:pt idx="6266">
                  <c:v>64.64640000000008</c:v>
                </c:pt>
                <c:pt idx="6267">
                  <c:v>65.5308</c:v>
                </c:pt>
                <c:pt idx="6268">
                  <c:v>63.35329999999976</c:v>
                </c:pt>
                <c:pt idx="6269">
                  <c:v>62.14939999999978</c:v>
                </c:pt>
                <c:pt idx="6270">
                  <c:v>66.39370000000008</c:v>
                </c:pt>
                <c:pt idx="6271">
                  <c:v>72.17090000000007</c:v>
                </c:pt>
                <c:pt idx="6272">
                  <c:v>69.17059999999992</c:v>
                </c:pt>
                <c:pt idx="6273">
                  <c:v>69.51049999999986</c:v>
                </c:pt>
                <c:pt idx="6274">
                  <c:v>66.35860000000002</c:v>
                </c:pt>
                <c:pt idx="6275">
                  <c:v>67.38400000000001</c:v>
                </c:pt>
                <c:pt idx="6276">
                  <c:v>71.07049999999981</c:v>
                </c:pt>
                <c:pt idx="6277">
                  <c:v>72.5274000000004</c:v>
                </c:pt>
                <c:pt idx="6278">
                  <c:v>72.42640000000028</c:v>
                </c:pt>
                <c:pt idx="6279">
                  <c:v>68.30400000000008</c:v>
                </c:pt>
                <c:pt idx="6280">
                  <c:v>71.04080000000021</c:v>
                </c:pt>
                <c:pt idx="6281">
                  <c:v>65.32690000000002</c:v>
                </c:pt>
                <c:pt idx="6282">
                  <c:v>63.27289999999993</c:v>
                </c:pt>
                <c:pt idx="6283">
                  <c:v>63.59079999999994</c:v>
                </c:pt>
                <c:pt idx="6284">
                  <c:v>74.50810000000001</c:v>
                </c:pt>
                <c:pt idx="6285">
                  <c:v>69.77590000000009</c:v>
                </c:pt>
                <c:pt idx="6286">
                  <c:v>68.86869999999998</c:v>
                </c:pt>
                <c:pt idx="6287">
                  <c:v>66.3757999999998</c:v>
                </c:pt>
                <c:pt idx="6288">
                  <c:v>67.73700000000007</c:v>
                </c:pt>
                <c:pt idx="6289">
                  <c:v>72.72749999999996</c:v>
                </c:pt>
                <c:pt idx="6290">
                  <c:v>74.52220000000034</c:v>
                </c:pt>
                <c:pt idx="6291">
                  <c:v>67.35750000000007</c:v>
                </c:pt>
                <c:pt idx="6292">
                  <c:v>68.3444999999997</c:v>
                </c:pt>
                <c:pt idx="6293">
                  <c:v>60.15729999999985</c:v>
                </c:pt>
                <c:pt idx="6294">
                  <c:v>60.08230000000003</c:v>
                </c:pt>
                <c:pt idx="6295">
                  <c:v>58.16460000000006</c:v>
                </c:pt>
                <c:pt idx="6296">
                  <c:v>61.06710000000021</c:v>
                </c:pt>
                <c:pt idx="6297">
                  <c:v>61.18979999999965</c:v>
                </c:pt>
                <c:pt idx="6298">
                  <c:v>58.13789999999972</c:v>
                </c:pt>
                <c:pt idx="6299">
                  <c:v>59.5987</c:v>
                </c:pt>
                <c:pt idx="6300">
                  <c:v>62.16580000000022</c:v>
                </c:pt>
                <c:pt idx="6301">
                  <c:v>53.88689999999997</c:v>
                </c:pt>
                <c:pt idx="6302">
                  <c:v>54.79980000000023</c:v>
                </c:pt>
                <c:pt idx="6303">
                  <c:v>53.06850000000031</c:v>
                </c:pt>
                <c:pt idx="6304">
                  <c:v>56.80069999999978</c:v>
                </c:pt>
                <c:pt idx="6305">
                  <c:v>59.75289999999995</c:v>
                </c:pt>
                <c:pt idx="6306">
                  <c:v>48.06399999999985</c:v>
                </c:pt>
                <c:pt idx="6307">
                  <c:v>57.48610000000008</c:v>
                </c:pt>
                <c:pt idx="6308">
                  <c:v>60.76199999999971</c:v>
                </c:pt>
                <c:pt idx="6309">
                  <c:v>53.8092999999999</c:v>
                </c:pt>
                <c:pt idx="6310">
                  <c:v>58.60530000000017</c:v>
                </c:pt>
                <c:pt idx="6311">
                  <c:v>60.40650000000005</c:v>
                </c:pt>
                <c:pt idx="6312">
                  <c:v>62.10889999999972</c:v>
                </c:pt>
                <c:pt idx="6313">
                  <c:v>56.16870000000017</c:v>
                </c:pt>
                <c:pt idx="6314">
                  <c:v>56.64450000000033</c:v>
                </c:pt>
                <c:pt idx="6315">
                  <c:v>59.98859999999968</c:v>
                </c:pt>
                <c:pt idx="6316">
                  <c:v>51.96029999999973</c:v>
                </c:pt>
                <c:pt idx="6317">
                  <c:v>51.70160000000033</c:v>
                </c:pt>
                <c:pt idx="6318">
                  <c:v>58.2474000000002</c:v>
                </c:pt>
                <c:pt idx="6319">
                  <c:v>64.69480000000021</c:v>
                </c:pt>
                <c:pt idx="6320">
                  <c:v>71.7429000000002</c:v>
                </c:pt>
                <c:pt idx="6321">
                  <c:v>63.3420000000001</c:v>
                </c:pt>
                <c:pt idx="6322">
                  <c:v>63.14249999999992</c:v>
                </c:pt>
                <c:pt idx="6323">
                  <c:v>65.30419999999958</c:v>
                </c:pt>
                <c:pt idx="6324">
                  <c:v>63.58870000000024</c:v>
                </c:pt>
                <c:pt idx="6325">
                  <c:v>70.11810000000014</c:v>
                </c:pt>
                <c:pt idx="6326">
                  <c:v>69.80690000000004</c:v>
                </c:pt>
                <c:pt idx="6327">
                  <c:v>61.24070000000029</c:v>
                </c:pt>
                <c:pt idx="6328">
                  <c:v>66.95159999999987</c:v>
                </c:pt>
                <c:pt idx="6329">
                  <c:v>59.13720000000012</c:v>
                </c:pt>
                <c:pt idx="6330">
                  <c:v>58.66280000000006</c:v>
                </c:pt>
                <c:pt idx="6331">
                  <c:v>60.64750000000004</c:v>
                </c:pt>
                <c:pt idx="6332">
                  <c:v>56.66330000000016</c:v>
                </c:pt>
                <c:pt idx="6333">
                  <c:v>56.69790000000012</c:v>
                </c:pt>
                <c:pt idx="6334">
                  <c:v>56.05679999999984</c:v>
                </c:pt>
                <c:pt idx="6335">
                  <c:v>55.9405999999999</c:v>
                </c:pt>
                <c:pt idx="6336">
                  <c:v>54.40599999999994</c:v>
                </c:pt>
                <c:pt idx="6337">
                  <c:v>59.67680000000018</c:v>
                </c:pt>
                <c:pt idx="6338">
                  <c:v>57.3145999999997</c:v>
                </c:pt>
                <c:pt idx="6339">
                  <c:v>60.87820000000011</c:v>
                </c:pt>
                <c:pt idx="6340">
                  <c:v>61.30470000000014</c:v>
                </c:pt>
                <c:pt idx="6341">
                  <c:v>57.86990000000014</c:v>
                </c:pt>
                <c:pt idx="6342">
                  <c:v>63.42869999999993</c:v>
                </c:pt>
                <c:pt idx="6343">
                  <c:v>61.42090000000007</c:v>
                </c:pt>
                <c:pt idx="6344">
                  <c:v>60.7494999999999</c:v>
                </c:pt>
                <c:pt idx="6345">
                  <c:v>62.27480000000014</c:v>
                </c:pt>
                <c:pt idx="6346">
                  <c:v>59.44650000000001</c:v>
                </c:pt>
                <c:pt idx="6347">
                  <c:v>58.58109999999988</c:v>
                </c:pt>
                <c:pt idx="6348">
                  <c:v>57.82349999999997</c:v>
                </c:pt>
                <c:pt idx="6349">
                  <c:v>61.98140000000012</c:v>
                </c:pt>
                <c:pt idx="6350">
                  <c:v>64.91800000000012</c:v>
                </c:pt>
                <c:pt idx="6351">
                  <c:v>64.54439999999976</c:v>
                </c:pt>
                <c:pt idx="6352">
                  <c:v>64.22820000000001</c:v>
                </c:pt>
                <c:pt idx="6353">
                  <c:v>64.27679999999964</c:v>
                </c:pt>
                <c:pt idx="6354">
                  <c:v>58.01270000000022</c:v>
                </c:pt>
                <c:pt idx="6355">
                  <c:v>55.3433</c:v>
                </c:pt>
                <c:pt idx="6356">
                  <c:v>51.86099999999987</c:v>
                </c:pt>
                <c:pt idx="6357">
                  <c:v>62.05999999999994</c:v>
                </c:pt>
                <c:pt idx="6358">
                  <c:v>58.02099999999973</c:v>
                </c:pt>
                <c:pt idx="6359">
                  <c:v>62.31989999999996</c:v>
                </c:pt>
                <c:pt idx="6360">
                  <c:v>62.64679999999998</c:v>
                </c:pt>
                <c:pt idx="6361">
                  <c:v>63.10180000000037</c:v>
                </c:pt>
                <c:pt idx="6362">
                  <c:v>61.21730000000025</c:v>
                </c:pt>
                <c:pt idx="6363">
                  <c:v>65.89010000000007</c:v>
                </c:pt>
                <c:pt idx="6364">
                  <c:v>62.32009999999991</c:v>
                </c:pt>
                <c:pt idx="6365">
                  <c:v>63.17579999999998</c:v>
                </c:pt>
                <c:pt idx="6366">
                  <c:v>64.4063000000001</c:v>
                </c:pt>
                <c:pt idx="6367">
                  <c:v>62.20440000000008</c:v>
                </c:pt>
                <c:pt idx="6368">
                  <c:v>59.6192000000001</c:v>
                </c:pt>
                <c:pt idx="6369">
                  <c:v>61.85930000000008</c:v>
                </c:pt>
                <c:pt idx="6370">
                  <c:v>60.4020999999998</c:v>
                </c:pt>
                <c:pt idx="6371">
                  <c:v>58.0273000000002</c:v>
                </c:pt>
                <c:pt idx="6372">
                  <c:v>59.44470000000001</c:v>
                </c:pt>
                <c:pt idx="6373">
                  <c:v>68.16739999999981</c:v>
                </c:pt>
                <c:pt idx="6374">
                  <c:v>63.47350000000006</c:v>
                </c:pt>
                <c:pt idx="6375">
                  <c:v>60.54919999999992</c:v>
                </c:pt>
                <c:pt idx="6376">
                  <c:v>67.27980000000025</c:v>
                </c:pt>
                <c:pt idx="6377">
                  <c:v>60.16190000000006</c:v>
                </c:pt>
                <c:pt idx="6378">
                  <c:v>57.26430000000027</c:v>
                </c:pt>
                <c:pt idx="6379">
                  <c:v>60.82839999999987</c:v>
                </c:pt>
                <c:pt idx="6380">
                  <c:v>58.45679999999993</c:v>
                </c:pt>
                <c:pt idx="6381">
                  <c:v>58.15689999999995</c:v>
                </c:pt>
                <c:pt idx="6382">
                  <c:v>60.06780000000026</c:v>
                </c:pt>
                <c:pt idx="6383">
                  <c:v>61.21900000000005</c:v>
                </c:pt>
                <c:pt idx="6384">
                  <c:v>52.70769999999993</c:v>
                </c:pt>
                <c:pt idx="6385">
                  <c:v>55.12969999999995</c:v>
                </c:pt>
                <c:pt idx="6386">
                  <c:v>60.96640000000025</c:v>
                </c:pt>
                <c:pt idx="6387">
                  <c:v>64.30299999999988</c:v>
                </c:pt>
                <c:pt idx="6388">
                  <c:v>64.57400000000007</c:v>
                </c:pt>
                <c:pt idx="6389">
                  <c:v>58.99829999999974</c:v>
                </c:pt>
                <c:pt idx="6390">
                  <c:v>58.5302999999999</c:v>
                </c:pt>
                <c:pt idx="6391">
                  <c:v>55.09990000000016</c:v>
                </c:pt>
                <c:pt idx="6392">
                  <c:v>64.3779999999997</c:v>
                </c:pt>
                <c:pt idx="6393">
                  <c:v>64.38949999999977</c:v>
                </c:pt>
                <c:pt idx="6394">
                  <c:v>60.88400000000001</c:v>
                </c:pt>
                <c:pt idx="6395">
                  <c:v>62.57490000000007</c:v>
                </c:pt>
                <c:pt idx="6396">
                  <c:v>61.79220000000032</c:v>
                </c:pt>
                <c:pt idx="6397">
                  <c:v>55.96399999999994</c:v>
                </c:pt>
                <c:pt idx="6398">
                  <c:v>59.8458999999998</c:v>
                </c:pt>
                <c:pt idx="6399">
                  <c:v>66.44770000000016</c:v>
                </c:pt>
                <c:pt idx="6400">
                  <c:v>66.13770000000022</c:v>
                </c:pt>
                <c:pt idx="6401">
                  <c:v>68.45389999999997</c:v>
                </c:pt>
                <c:pt idx="6402">
                  <c:v>63.12159999999994</c:v>
                </c:pt>
                <c:pt idx="6403">
                  <c:v>69.5971000000004</c:v>
                </c:pt>
                <c:pt idx="6404">
                  <c:v>60.2547999999997</c:v>
                </c:pt>
                <c:pt idx="6405">
                  <c:v>67.82769999999982</c:v>
                </c:pt>
                <c:pt idx="6406">
                  <c:v>67.80249999999978</c:v>
                </c:pt>
                <c:pt idx="6407">
                  <c:v>72.4688000000001</c:v>
                </c:pt>
                <c:pt idx="6408">
                  <c:v>68.50849999999991</c:v>
                </c:pt>
                <c:pt idx="6409">
                  <c:v>66.86009999999987</c:v>
                </c:pt>
                <c:pt idx="6410">
                  <c:v>71.0625</c:v>
                </c:pt>
                <c:pt idx="6411">
                  <c:v>71.59870000000001</c:v>
                </c:pt>
                <c:pt idx="6412">
                  <c:v>65.56680000000005</c:v>
                </c:pt>
                <c:pt idx="6413">
                  <c:v>69.97679999999991</c:v>
                </c:pt>
                <c:pt idx="6414">
                  <c:v>67.08879999999999</c:v>
                </c:pt>
                <c:pt idx="6415">
                  <c:v>72.25220000000035</c:v>
                </c:pt>
                <c:pt idx="6416">
                  <c:v>72.3433</c:v>
                </c:pt>
                <c:pt idx="6417">
                  <c:v>69.63970000000018</c:v>
                </c:pt>
                <c:pt idx="6418">
                  <c:v>62.65750000000025</c:v>
                </c:pt>
                <c:pt idx="6419">
                  <c:v>66.98000000000001</c:v>
                </c:pt>
                <c:pt idx="6420">
                  <c:v>68.10770000000002</c:v>
                </c:pt>
                <c:pt idx="6421">
                  <c:v>70.77329999999983</c:v>
                </c:pt>
                <c:pt idx="6422">
                  <c:v>70.85469999999986</c:v>
                </c:pt>
                <c:pt idx="6423">
                  <c:v>69.52660000000014</c:v>
                </c:pt>
                <c:pt idx="6424">
                  <c:v>77.47090000000025</c:v>
                </c:pt>
                <c:pt idx="6425">
                  <c:v>68.596</c:v>
                </c:pt>
                <c:pt idx="6426">
                  <c:v>74.89300000000003</c:v>
                </c:pt>
                <c:pt idx="6427">
                  <c:v>82.81269999999994</c:v>
                </c:pt>
                <c:pt idx="6428">
                  <c:v>70.8764000000001</c:v>
                </c:pt>
                <c:pt idx="6429">
                  <c:v>69.89249999999993</c:v>
                </c:pt>
                <c:pt idx="6430">
                  <c:v>66.9713999999999</c:v>
                </c:pt>
                <c:pt idx="6431">
                  <c:v>73.77289999999994</c:v>
                </c:pt>
                <c:pt idx="6432">
                  <c:v>65.70429999999987</c:v>
                </c:pt>
                <c:pt idx="6433">
                  <c:v>71.83660000000008</c:v>
                </c:pt>
                <c:pt idx="6434">
                  <c:v>71.18899999999985</c:v>
                </c:pt>
                <c:pt idx="6435">
                  <c:v>68.9360999999999</c:v>
                </c:pt>
                <c:pt idx="6436">
                  <c:v>77.17380000000003</c:v>
                </c:pt>
                <c:pt idx="6437">
                  <c:v>64.21270000000004</c:v>
                </c:pt>
                <c:pt idx="6438">
                  <c:v>67.91719999999986</c:v>
                </c:pt>
                <c:pt idx="6439">
                  <c:v>62.64460000000008</c:v>
                </c:pt>
                <c:pt idx="6440">
                  <c:v>62.11429999999973</c:v>
                </c:pt>
                <c:pt idx="6441">
                  <c:v>72.58509999999978</c:v>
                </c:pt>
                <c:pt idx="6442">
                  <c:v>64.59259999999994</c:v>
                </c:pt>
                <c:pt idx="6443">
                  <c:v>62.82110000000011</c:v>
                </c:pt>
                <c:pt idx="6444">
                  <c:v>67.70260000000007</c:v>
                </c:pt>
                <c:pt idx="6445">
                  <c:v>68.01900000000023</c:v>
                </c:pt>
                <c:pt idx="6446">
                  <c:v>74.23309999999992</c:v>
                </c:pt>
                <c:pt idx="6447">
                  <c:v>65.4409999999998</c:v>
                </c:pt>
                <c:pt idx="6448">
                  <c:v>61.01709999999957</c:v>
                </c:pt>
                <c:pt idx="6449">
                  <c:v>65.99580000000014</c:v>
                </c:pt>
                <c:pt idx="6450">
                  <c:v>59.84880000000021</c:v>
                </c:pt>
                <c:pt idx="6451">
                  <c:v>55.46900000000005</c:v>
                </c:pt>
                <c:pt idx="6452">
                  <c:v>68.50369999999975</c:v>
                </c:pt>
                <c:pt idx="6453">
                  <c:v>62.5900999999999</c:v>
                </c:pt>
                <c:pt idx="6454">
                  <c:v>59.55429999999978</c:v>
                </c:pt>
                <c:pt idx="6455">
                  <c:v>63.5014000000001</c:v>
                </c:pt>
                <c:pt idx="6456">
                  <c:v>61.17939999999998</c:v>
                </c:pt>
                <c:pt idx="6457">
                  <c:v>71.13639999999987</c:v>
                </c:pt>
                <c:pt idx="6458">
                  <c:v>70.72580000000016</c:v>
                </c:pt>
                <c:pt idx="6459">
                  <c:v>63.15329999999994</c:v>
                </c:pt>
                <c:pt idx="6460">
                  <c:v>63.75700000000006</c:v>
                </c:pt>
                <c:pt idx="6461">
                  <c:v>60.76510000000007</c:v>
                </c:pt>
                <c:pt idx="6462">
                  <c:v>65.67230000000018</c:v>
                </c:pt>
                <c:pt idx="6463">
                  <c:v>64.21090000000003</c:v>
                </c:pt>
                <c:pt idx="6464">
                  <c:v>61.55130000000008</c:v>
                </c:pt>
                <c:pt idx="6465">
                  <c:v>63.39789999999994</c:v>
                </c:pt>
                <c:pt idx="6466">
                  <c:v>66.64529999999967</c:v>
                </c:pt>
                <c:pt idx="6467">
                  <c:v>65.05470000000014</c:v>
                </c:pt>
                <c:pt idx="6468">
                  <c:v>61.66899999999986</c:v>
                </c:pt>
                <c:pt idx="6469">
                  <c:v>59.06579999999985</c:v>
                </c:pt>
                <c:pt idx="6470">
                  <c:v>56.16840000000002</c:v>
                </c:pt>
                <c:pt idx="6471">
                  <c:v>66.70730000000003</c:v>
                </c:pt>
                <c:pt idx="6472">
                  <c:v>65.97659999999996</c:v>
                </c:pt>
                <c:pt idx="6473">
                  <c:v>66.23590000000013</c:v>
                </c:pt>
                <c:pt idx="6474">
                  <c:v>58.78679999999985</c:v>
                </c:pt>
                <c:pt idx="6475">
                  <c:v>64.49149999999963</c:v>
                </c:pt>
                <c:pt idx="6476">
                  <c:v>63.70550000000002</c:v>
                </c:pt>
                <c:pt idx="6477">
                  <c:v>64.68130000000019</c:v>
                </c:pt>
                <c:pt idx="6478">
                  <c:v>61.1529999999998</c:v>
                </c:pt>
                <c:pt idx="6479">
                  <c:v>66.42930000000024</c:v>
                </c:pt>
                <c:pt idx="6480">
                  <c:v>65.69430000000011</c:v>
                </c:pt>
                <c:pt idx="6481">
                  <c:v>61.5023000000001</c:v>
                </c:pt>
                <c:pt idx="6482">
                  <c:v>65.4721999999997</c:v>
                </c:pt>
                <c:pt idx="6483">
                  <c:v>65.79080000000021</c:v>
                </c:pt>
                <c:pt idx="6484">
                  <c:v>67.85210000000006</c:v>
                </c:pt>
                <c:pt idx="6485">
                  <c:v>60.32979999999997</c:v>
                </c:pt>
                <c:pt idx="6486">
                  <c:v>60.77120000000014</c:v>
                </c:pt>
                <c:pt idx="6487">
                  <c:v>62.57670000000007</c:v>
                </c:pt>
                <c:pt idx="6488">
                  <c:v>61.24080000000004</c:v>
                </c:pt>
                <c:pt idx="6489">
                  <c:v>56.4947000000002</c:v>
                </c:pt>
                <c:pt idx="6490">
                  <c:v>58.96669999999994</c:v>
                </c:pt>
                <c:pt idx="6491">
                  <c:v>58.73770000000013</c:v>
                </c:pt>
                <c:pt idx="6492">
                  <c:v>63.5356999999999</c:v>
                </c:pt>
                <c:pt idx="6493">
                  <c:v>59.01689999999962</c:v>
                </c:pt>
                <c:pt idx="6494">
                  <c:v>62.05270000000019</c:v>
                </c:pt>
                <c:pt idx="6495">
                  <c:v>57.98630000000003</c:v>
                </c:pt>
                <c:pt idx="6496">
                  <c:v>61.81770000000006</c:v>
                </c:pt>
                <c:pt idx="6497">
                  <c:v>64.95839999999998</c:v>
                </c:pt>
                <c:pt idx="6498">
                  <c:v>70.7972999999997</c:v>
                </c:pt>
                <c:pt idx="6499">
                  <c:v>62.17630000000008</c:v>
                </c:pt>
                <c:pt idx="6500">
                  <c:v>61.90990000000011</c:v>
                </c:pt>
                <c:pt idx="6501">
                  <c:v>65.9630000000002</c:v>
                </c:pt>
                <c:pt idx="6502">
                  <c:v>66.39319999999997</c:v>
                </c:pt>
                <c:pt idx="6503">
                  <c:v>62.59400000000005</c:v>
                </c:pt>
                <c:pt idx="6504">
                  <c:v>70.6243999999997</c:v>
                </c:pt>
                <c:pt idx="6505">
                  <c:v>69.2570999999998</c:v>
                </c:pt>
                <c:pt idx="6506">
                  <c:v>60.19410000000016</c:v>
                </c:pt>
                <c:pt idx="6507">
                  <c:v>65.0270999999998</c:v>
                </c:pt>
                <c:pt idx="6508">
                  <c:v>65.9096999999997</c:v>
                </c:pt>
                <c:pt idx="6509">
                  <c:v>69.17190000000028</c:v>
                </c:pt>
                <c:pt idx="6510">
                  <c:v>68.12519999999995</c:v>
                </c:pt>
                <c:pt idx="6511">
                  <c:v>64.54230000000007</c:v>
                </c:pt>
                <c:pt idx="6512">
                  <c:v>65.7527</c:v>
                </c:pt>
                <c:pt idx="6513">
                  <c:v>73.7833999999998</c:v>
                </c:pt>
                <c:pt idx="6514">
                  <c:v>61.41309999999976</c:v>
                </c:pt>
                <c:pt idx="6515">
                  <c:v>64.77269999999998</c:v>
                </c:pt>
                <c:pt idx="6516">
                  <c:v>64.68629999999984</c:v>
                </c:pt>
                <c:pt idx="6517">
                  <c:v>67.06230000000005</c:v>
                </c:pt>
                <c:pt idx="6518">
                  <c:v>61.08269999999993</c:v>
                </c:pt>
                <c:pt idx="6519">
                  <c:v>70.25329999999985</c:v>
                </c:pt>
                <c:pt idx="6520">
                  <c:v>66.93449999999984</c:v>
                </c:pt>
                <c:pt idx="6521">
                  <c:v>70.77590000000009</c:v>
                </c:pt>
                <c:pt idx="6522">
                  <c:v>71.28890000000001</c:v>
                </c:pt>
                <c:pt idx="6523">
                  <c:v>66.70699999999987</c:v>
                </c:pt>
                <c:pt idx="6524">
                  <c:v>65.57810000000018</c:v>
                </c:pt>
                <c:pt idx="6525">
                  <c:v>66.10469999999986</c:v>
                </c:pt>
                <c:pt idx="6526">
                  <c:v>58.23369999999977</c:v>
                </c:pt>
                <c:pt idx="6527">
                  <c:v>71.29500000000007</c:v>
                </c:pt>
                <c:pt idx="6528">
                  <c:v>64.64240000000018</c:v>
                </c:pt>
                <c:pt idx="6529">
                  <c:v>72.65329999999994</c:v>
                </c:pt>
                <c:pt idx="6530">
                  <c:v>68.42270000000008</c:v>
                </c:pt>
                <c:pt idx="6531">
                  <c:v>63.73980000000029</c:v>
                </c:pt>
                <c:pt idx="6532">
                  <c:v>70.74140000000033</c:v>
                </c:pt>
                <c:pt idx="6533">
                  <c:v>74.9358000000002</c:v>
                </c:pt>
                <c:pt idx="6534">
                  <c:v>74.89570000000003</c:v>
                </c:pt>
                <c:pt idx="6535">
                  <c:v>64.7449999999999</c:v>
                </c:pt>
                <c:pt idx="6536">
                  <c:v>64.4398000000001</c:v>
                </c:pt>
                <c:pt idx="6537">
                  <c:v>69.07319999999981</c:v>
                </c:pt>
                <c:pt idx="6538">
                  <c:v>67.91970000000037</c:v>
                </c:pt>
                <c:pt idx="6539">
                  <c:v>68.50849999999991</c:v>
                </c:pt>
                <c:pt idx="6540">
                  <c:v>67.76650000000017</c:v>
                </c:pt>
                <c:pt idx="6541">
                  <c:v>68.87170000000015</c:v>
                </c:pt>
                <c:pt idx="6542">
                  <c:v>66.81380000000035</c:v>
                </c:pt>
                <c:pt idx="6543">
                  <c:v>65.5317</c:v>
                </c:pt>
                <c:pt idx="6544">
                  <c:v>63.68859999999995</c:v>
                </c:pt>
                <c:pt idx="6545">
                  <c:v>65.05369999999993</c:v>
                </c:pt>
                <c:pt idx="6546">
                  <c:v>53.41139999999996</c:v>
                </c:pt>
                <c:pt idx="6547">
                  <c:v>60.28630000000021</c:v>
                </c:pt>
                <c:pt idx="6548">
                  <c:v>62.32249999999976</c:v>
                </c:pt>
                <c:pt idx="6549">
                  <c:v>62.36450000000013</c:v>
                </c:pt>
                <c:pt idx="6550">
                  <c:v>61.97490000000016</c:v>
                </c:pt>
                <c:pt idx="6551">
                  <c:v>68.36789999999973</c:v>
                </c:pt>
                <c:pt idx="6552">
                  <c:v>65.20289999999977</c:v>
                </c:pt>
                <c:pt idx="6553">
                  <c:v>71.04910000000018</c:v>
                </c:pt>
                <c:pt idx="6554">
                  <c:v>68.94389999999975</c:v>
                </c:pt>
                <c:pt idx="6555">
                  <c:v>64.70190000000002</c:v>
                </c:pt>
                <c:pt idx="6556">
                  <c:v>70.62870000000021</c:v>
                </c:pt>
                <c:pt idx="6557">
                  <c:v>68.04730000000017</c:v>
                </c:pt>
                <c:pt idx="6558">
                  <c:v>65.72960000000011</c:v>
                </c:pt>
                <c:pt idx="6559">
                  <c:v>69.74929999999994</c:v>
                </c:pt>
                <c:pt idx="6560">
                  <c:v>69.79839999999967</c:v>
                </c:pt>
                <c:pt idx="6561">
                  <c:v>68.61900000000014</c:v>
                </c:pt>
                <c:pt idx="6562">
                  <c:v>65.3485999999998</c:v>
                </c:pt>
                <c:pt idx="6563">
                  <c:v>57.13570000000027</c:v>
                </c:pt>
                <c:pt idx="6564">
                  <c:v>57.31100000000015</c:v>
                </c:pt>
                <c:pt idx="6565">
                  <c:v>65.44770000000016</c:v>
                </c:pt>
                <c:pt idx="6566">
                  <c:v>61.06489999999985</c:v>
                </c:pt>
                <c:pt idx="6567">
                  <c:v>59.98630000000003</c:v>
                </c:pt>
                <c:pt idx="6568">
                  <c:v>59.02710000000024</c:v>
                </c:pt>
                <c:pt idx="6569">
                  <c:v>63.38739999999962</c:v>
                </c:pt>
                <c:pt idx="6570">
                  <c:v>63.7927999999997</c:v>
                </c:pt>
                <c:pt idx="6571">
                  <c:v>60.90859999999975</c:v>
                </c:pt>
                <c:pt idx="6572">
                  <c:v>59.25400000000036</c:v>
                </c:pt>
                <c:pt idx="6573">
                  <c:v>60.0953000000004</c:v>
                </c:pt>
                <c:pt idx="6574">
                  <c:v>44.5677999999998</c:v>
                </c:pt>
                <c:pt idx="6575">
                  <c:v>56.74139999999988</c:v>
                </c:pt>
                <c:pt idx="6576">
                  <c:v>55.70159999999987</c:v>
                </c:pt>
                <c:pt idx="6577">
                  <c:v>43.3755000000001</c:v>
                </c:pt>
                <c:pt idx="6578">
                  <c:v>58.19450000000006</c:v>
                </c:pt>
                <c:pt idx="6579">
                  <c:v>65.57690000000002</c:v>
                </c:pt>
                <c:pt idx="6580">
                  <c:v>59.67410000000018</c:v>
                </c:pt>
                <c:pt idx="6581">
                  <c:v>55.0935999999997</c:v>
                </c:pt>
                <c:pt idx="6582">
                  <c:v>60.47389999999996</c:v>
                </c:pt>
                <c:pt idx="6583">
                  <c:v>62.95410000000038</c:v>
                </c:pt>
                <c:pt idx="6584">
                  <c:v>60.17869999999993</c:v>
                </c:pt>
                <c:pt idx="6585">
                  <c:v>57.57079999999996</c:v>
                </c:pt>
                <c:pt idx="6586">
                  <c:v>59.9031</c:v>
                </c:pt>
                <c:pt idx="6587">
                  <c:v>56.61580000000004</c:v>
                </c:pt>
                <c:pt idx="6588">
                  <c:v>55.08860000000004</c:v>
                </c:pt>
                <c:pt idx="6589">
                  <c:v>58.31449999999995</c:v>
                </c:pt>
                <c:pt idx="6590">
                  <c:v>56.0915</c:v>
                </c:pt>
                <c:pt idx="6591">
                  <c:v>53.42410000000018</c:v>
                </c:pt>
                <c:pt idx="6592">
                  <c:v>52.4929000000002</c:v>
                </c:pt>
                <c:pt idx="6593">
                  <c:v>52.17920000000004</c:v>
                </c:pt>
                <c:pt idx="6594">
                  <c:v>49.6203999999998</c:v>
                </c:pt>
                <c:pt idx="6595">
                  <c:v>54.37159999999994</c:v>
                </c:pt>
                <c:pt idx="6596">
                  <c:v>54.18499999999994</c:v>
                </c:pt>
                <c:pt idx="6597">
                  <c:v>60.26220000000012</c:v>
                </c:pt>
                <c:pt idx="6598">
                  <c:v>61.21720000000005</c:v>
                </c:pt>
                <c:pt idx="6599">
                  <c:v>55.98700000000008</c:v>
                </c:pt>
                <c:pt idx="6600">
                  <c:v>68.17479999999978</c:v>
                </c:pt>
                <c:pt idx="6601">
                  <c:v>67.9186999999997</c:v>
                </c:pt>
                <c:pt idx="6602">
                  <c:v>65.84619999999995</c:v>
                </c:pt>
                <c:pt idx="6603">
                  <c:v>65.78850000000011</c:v>
                </c:pt>
                <c:pt idx="6604">
                  <c:v>62.51300000000037</c:v>
                </c:pt>
                <c:pt idx="6605">
                  <c:v>54.9360999999999</c:v>
                </c:pt>
                <c:pt idx="6606">
                  <c:v>57.48709999999983</c:v>
                </c:pt>
                <c:pt idx="6607">
                  <c:v>61.42849999999998</c:v>
                </c:pt>
                <c:pt idx="6608">
                  <c:v>60.33269999999993</c:v>
                </c:pt>
                <c:pt idx="6609">
                  <c:v>59.04860000000008</c:v>
                </c:pt>
                <c:pt idx="6610">
                  <c:v>63.95409999999993</c:v>
                </c:pt>
                <c:pt idx="6611">
                  <c:v>62.92830000000003</c:v>
                </c:pt>
                <c:pt idx="6612">
                  <c:v>55.89629999999988</c:v>
                </c:pt>
                <c:pt idx="6613">
                  <c:v>68.5595000000003</c:v>
                </c:pt>
                <c:pt idx="6614">
                  <c:v>55.91570000000002</c:v>
                </c:pt>
                <c:pt idx="6615">
                  <c:v>55.9730999999997</c:v>
                </c:pt>
                <c:pt idx="6616">
                  <c:v>61.92869999999993</c:v>
                </c:pt>
                <c:pt idx="6617">
                  <c:v>67.29829999999992</c:v>
                </c:pt>
                <c:pt idx="6618">
                  <c:v>56.47849999999971</c:v>
                </c:pt>
                <c:pt idx="6619">
                  <c:v>65.15180000000009</c:v>
                </c:pt>
                <c:pt idx="6620">
                  <c:v>63.08320000000003</c:v>
                </c:pt>
                <c:pt idx="6621">
                  <c:v>62.89000000000033</c:v>
                </c:pt>
                <c:pt idx="6622">
                  <c:v>61.23670000000038</c:v>
                </c:pt>
                <c:pt idx="6623">
                  <c:v>64.58120000000008</c:v>
                </c:pt>
                <c:pt idx="6624">
                  <c:v>64.68049999999994</c:v>
                </c:pt>
                <c:pt idx="6625">
                  <c:v>66.63189999999985</c:v>
                </c:pt>
                <c:pt idx="6626">
                  <c:v>65.4321</c:v>
                </c:pt>
                <c:pt idx="6627">
                  <c:v>62.24530000000004</c:v>
                </c:pt>
                <c:pt idx="6628">
                  <c:v>60.81860000000006</c:v>
                </c:pt>
                <c:pt idx="6629">
                  <c:v>58.04869999999982</c:v>
                </c:pt>
                <c:pt idx="6630">
                  <c:v>59.03729999999996</c:v>
                </c:pt>
                <c:pt idx="6631">
                  <c:v>58.84760000000006</c:v>
                </c:pt>
                <c:pt idx="6632">
                  <c:v>56.07999999999992</c:v>
                </c:pt>
                <c:pt idx="6633">
                  <c:v>53.66470000000027</c:v>
                </c:pt>
                <c:pt idx="6634">
                  <c:v>49.38430000000017</c:v>
                </c:pt>
                <c:pt idx="6635">
                  <c:v>48.99170000000004</c:v>
                </c:pt>
                <c:pt idx="6636">
                  <c:v>56.76170000000002</c:v>
                </c:pt>
                <c:pt idx="6637">
                  <c:v>54.45879999999988</c:v>
                </c:pt>
                <c:pt idx="6638">
                  <c:v>57.67579999999998</c:v>
                </c:pt>
                <c:pt idx="6639">
                  <c:v>57.91750000000002</c:v>
                </c:pt>
                <c:pt idx="6640">
                  <c:v>54.63329999999996</c:v>
                </c:pt>
                <c:pt idx="6641">
                  <c:v>58.21060000000034</c:v>
                </c:pt>
                <c:pt idx="6642">
                  <c:v>46.20640000000003</c:v>
                </c:pt>
                <c:pt idx="6643">
                  <c:v>53.23329999999987</c:v>
                </c:pt>
                <c:pt idx="6644">
                  <c:v>47.08449999999993</c:v>
                </c:pt>
                <c:pt idx="6645">
                  <c:v>50.95659999999998</c:v>
                </c:pt>
                <c:pt idx="6646">
                  <c:v>51.26680000000033</c:v>
                </c:pt>
                <c:pt idx="6647">
                  <c:v>57.53900000000021</c:v>
                </c:pt>
                <c:pt idx="6648">
                  <c:v>56.1869999999999</c:v>
                </c:pt>
                <c:pt idx="6649">
                  <c:v>57.57209999999986</c:v>
                </c:pt>
                <c:pt idx="6650">
                  <c:v>57.57979999999997</c:v>
                </c:pt>
                <c:pt idx="6651">
                  <c:v>54.78900000000021</c:v>
                </c:pt>
                <c:pt idx="6652">
                  <c:v>57.23540000000002</c:v>
                </c:pt>
                <c:pt idx="6653">
                  <c:v>54.9965000000002</c:v>
                </c:pt>
                <c:pt idx="6654">
                  <c:v>60.99269999999978</c:v>
                </c:pt>
                <c:pt idx="6655">
                  <c:v>48.40380000000005</c:v>
                </c:pt>
                <c:pt idx="6656">
                  <c:v>62.48049999999967</c:v>
                </c:pt>
                <c:pt idx="6657">
                  <c:v>54.17970000000014</c:v>
                </c:pt>
                <c:pt idx="6658">
                  <c:v>53.61739999999963</c:v>
                </c:pt>
                <c:pt idx="6659">
                  <c:v>53.45490000000018</c:v>
                </c:pt>
                <c:pt idx="6660">
                  <c:v>55.68370000000004</c:v>
                </c:pt>
                <c:pt idx="6661">
                  <c:v>58.57580000000007</c:v>
                </c:pt>
                <c:pt idx="6662">
                  <c:v>55.76600000000007</c:v>
                </c:pt>
                <c:pt idx="6663">
                  <c:v>55.68199999999979</c:v>
                </c:pt>
                <c:pt idx="6664">
                  <c:v>55.55420000000004</c:v>
                </c:pt>
                <c:pt idx="6665">
                  <c:v>52.63530000000037</c:v>
                </c:pt>
                <c:pt idx="6666">
                  <c:v>58.74099999999998</c:v>
                </c:pt>
                <c:pt idx="6667">
                  <c:v>63.02050000000008</c:v>
                </c:pt>
                <c:pt idx="6668">
                  <c:v>59.77670000000034</c:v>
                </c:pt>
                <c:pt idx="6669">
                  <c:v>52.81200000000035</c:v>
                </c:pt>
                <c:pt idx="6670">
                  <c:v>54.05569999999989</c:v>
                </c:pt>
                <c:pt idx="6671">
                  <c:v>52.38550000000032</c:v>
                </c:pt>
                <c:pt idx="6672">
                  <c:v>50.20429999999987</c:v>
                </c:pt>
                <c:pt idx="6673">
                  <c:v>59.03980000000001</c:v>
                </c:pt>
                <c:pt idx="6674">
                  <c:v>53.91619999999966</c:v>
                </c:pt>
                <c:pt idx="6675">
                  <c:v>56.49800000000004</c:v>
                </c:pt>
                <c:pt idx="6676">
                  <c:v>54.404</c:v>
                </c:pt>
                <c:pt idx="6677">
                  <c:v>53.70719999999982</c:v>
                </c:pt>
                <c:pt idx="6678">
                  <c:v>53.52959999999984</c:v>
                </c:pt>
                <c:pt idx="6679">
                  <c:v>56.33450000000039</c:v>
                </c:pt>
                <c:pt idx="6680">
                  <c:v>52.89210000000002</c:v>
                </c:pt>
                <c:pt idx="6681">
                  <c:v>57.56489999999985</c:v>
                </c:pt>
                <c:pt idx="6682">
                  <c:v>54.19999999999981</c:v>
                </c:pt>
                <c:pt idx="6683">
                  <c:v>57.76430000000027</c:v>
                </c:pt>
                <c:pt idx="6684">
                  <c:v>51.36599999999998</c:v>
                </c:pt>
                <c:pt idx="6685">
                  <c:v>56.05499999999984</c:v>
                </c:pt>
                <c:pt idx="6686">
                  <c:v>53.56500000000005</c:v>
                </c:pt>
                <c:pt idx="6687">
                  <c:v>53.22940000000017</c:v>
                </c:pt>
                <c:pt idx="6688">
                  <c:v>51.22610000000031</c:v>
                </c:pt>
                <c:pt idx="6689">
                  <c:v>48.2170000000001</c:v>
                </c:pt>
                <c:pt idx="6690">
                  <c:v>45.81960000000026</c:v>
                </c:pt>
                <c:pt idx="6691">
                  <c:v>50.92579999999998</c:v>
                </c:pt>
                <c:pt idx="6692">
                  <c:v>55.35690000000022</c:v>
                </c:pt>
                <c:pt idx="6693">
                  <c:v>55.40970000000016</c:v>
                </c:pt>
                <c:pt idx="6694">
                  <c:v>54.30679999999984</c:v>
                </c:pt>
                <c:pt idx="6695">
                  <c:v>60.54799999999977</c:v>
                </c:pt>
                <c:pt idx="6696">
                  <c:v>54.85160000000042</c:v>
                </c:pt>
                <c:pt idx="6697">
                  <c:v>54.75220000000036</c:v>
                </c:pt>
                <c:pt idx="6698">
                  <c:v>51.25340000000006</c:v>
                </c:pt>
                <c:pt idx="6699">
                  <c:v>50.40430000000015</c:v>
                </c:pt>
                <c:pt idx="6700">
                  <c:v>49.24980000000005</c:v>
                </c:pt>
                <c:pt idx="6701">
                  <c:v>49.38079999999991</c:v>
                </c:pt>
                <c:pt idx="6702">
                  <c:v>54.0976999999998</c:v>
                </c:pt>
                <c:pt idx="6703">
                  <c:v>51.4665</c:v>
                </c:pt>
                <c:pt idx="6704">
                  <c:v>46.88459999999986</c:v>
                </c:pt>
                <c:pt idx="6705">
                  <c:v>55.28760000000011</c:v>
                </c:pt>
                <c:pt idx="6706">
                  <c:v>47.41570000000002</c:v>
                </c:pt>
                <c:pt idx="6707">
                  <c:v>55.31400000000031</c:v>
                </c:pt>
                <c:pt idx="6708">
                  <c:v>49.55999999999994</c:v>
                </c:pt>
                <c:pt idx="6709">
                  <c:v>48.13630000000012</c:v>
                </c:pt>
                <c:pt idx="6710">
                  <c:v>45.88799999999992</c:v>
                </c:pt>
                <c:pt idx="6711">
                  <c:v>48.20190000000002</c:v>
                </c:pt>
                <c:pt idx="6712">
                  <c:v>55.91090000000031</c:v>
                </c:pt>
                <c:pt idx="6713">
                  <c:v>61.55909999999994</c:v>
                </c:pt>
                <c:pt idx="6714">
                  <c:v>51.47779999999966</c:v>
                </c:pt>
                <c:pt idx="6715">
                  <c:v>59.51270000000022</c:v>
                </c:pt>
                <c:pt idx="6716">
                  <c:v>60.41679999999997</c:v>
                </c:pt>
                <c:pt idx="6717">
                  <c:v>54.48299999999972</c:v>
                </c:pt>
                <c:pt idx="6718">
                  <c:v>57.14800000000014</c:v>
                </c:pt>
                <c:pt idx="6719">
                  <c:v>53.36769999999979</c:v>
                </c:pt>
                <c:pt idx="6720">
                  <c:v>58.44160000000011</c:v>
                </c:pt>
                <c:pt idx="6721">
                  <c:v>60.4427999999998</c:v>
                </c:pt>
                <c:pt idx="6722">
                  <c:v>60.02359999999998</c:v>
                </c:pt>
                <c:pt idx="6723">
                  <c:v>64.5072</c:v>
                </c:pt>
                <c:pt idx="6724">
                  <c:v>65.32270000000017</c:v>
                </c:pt>
                <c:pt idx="6725">
                  <c:v>66.36130000000003</c:v>
                </c:pt>
                <c:pt idx="6726">
                  <c:v>58.36400000000003</c:v>
                </c:pt>
                <c:pt idx="6727">
                  <c:v>67.4020999999998</c:v>
                </c:pt>
                <c:pt idx="6728">
                  <c:v>66.2134000000001</c:v>
                </c:pt>
                <c:pt idx="6729">
                  <c:v>63.89090000000033</c:v>
                </c:pt>
                <c:pt idx="6730">
                  <c:v>59.84479999999985</c:v>
                </c:pt>
                <c:pt idx="6731">
                  <c:v>68.55490000000008</c:v>
                </c:pt>
                <c:pt idx="6732">
                  <c:v>65.82199999999966</c:v>
                </c:pt>
                <c:pt idx="6733">
                  <c:v>59.76559999999972</c:v>
                </c:pt>
                <c:pt idx="6734">
                  <c:v>58.77100000000019</c:v>
                </c:pt>
                <c:pt idx="6735">
                  <c:v>61.95209999999997</c:v>
                </c:pt>
                <c:pt idx="6736">
                  <c:v>71.5646999999999</c:v>
                </c:pt>
                <c:pt idx="6737">
                  <c:v>64.53920000000016</c:v>
                </c:pt>
                <c:pt idx="6738">
                  <c:v>62.9351999999999</c:v>
                </c:pt>
                <c:pt idx="6739">
                  <c:v>66.74659999999994</c:v>
                </c:pt>
                <c:pt idx="6740">
                  <c:v>66.7802999999999</c:v>
                </c:pt>
                <c:pt idx="6741">
                  <c:v>72.17069999999967</c:v>
                </c:pt>
                <c:pt idx="6742">
                  <c:v>67.15140000000019</c:v>
                </c:pt>
                <c:pt idx="6743">
                  <c:v>74.41780000000017</c:v>
                </c:pt>
                <c:pt idx="6744">
                  <c:v>68.08939999999984</c:v>
                </c:pt>
                <c:pt idx="6745">
                  <c:v>68.18280000000004</c:v>
                </c:pt>
                <c:pt idx="6746">
                  <c:v>70.60930000000008</c:v>
                </c:pt>
                <c:pt idx="6747">
                  <c:v>62.58410000000003</c:v>
                </c:pt>
                <c:pt idx="6748">
                  <c:v>63.60719999999992</c:v>
                </c:pt>
                <c:pt idx="6749">
                  <c:v>62.42470000000003</c:v>
                </c:pt>
                <c:pt idx="6750">
                  <c:v>63.39800000000014</c:v>
                </c:pt>
                <c:pt idx="6751">
                  <c:v>67.22640000000001</c:v>
                </c:pt>
                <c:pt idx="6752">
                  <c:v>61.52710000000024</c:v>
                </c:pt>
                <c:pt idx="6753">
                  <c:v>59.21749999999974</c:v>
                </c:pt>
                <c:pt idx="6754">
                  <c:v>60.42349999999987</c:v>
                </c:pt>
                <c:pt idx="6755">
                  <c:v>66.85939999999982</c:v>
                </c:pt>
                <c:pt idx="6756">
                  <c:v>61.39620000000014</c:v>
                </c:pt>
                <c:pt idx="6757">
                  <c:v>63.7141999999999</c:v>
                </c:pt>
                <c:pt idx="6758">
                  <c:v>60.30759999999964</c:v>
                </c:pt>
                <c:pt idx="6759">
                  <c:v>67.2543999999998</c:v>
                </c:pt>
                <c:pt idx="6760">
                  <c:v>63.36260000000038</c:v>
                </c:pt>
                <c:pt idx="6761">
                  <c:v>67.83029999999962</c:v>
                </c:pt>
                <c:pt idx="6762">
                  <c:v>62.7502999999997</c:v>
                </c:pt>
                <c:pt idx="6763">
                  <c:v>60.92970000000014</c:v>
                </c:pt>
                <c:pt idx="6764">
                  <c:v>69.76829999999972</c:v>
                </c:pt>
                <c:pt idx="6765">
                  <c:v>66.87699999999995</c:v>
                </c:pt>
                <c:pt idx="6766">
                  <c:v>66.4811999999997</c:v>
                </c:pt>
                <c:pt idx="6767">
                  <c:v>70.00049999999964</c:v>
                </c:pt>
                <c:pt idx="6768">
                  <c:v>65.23219999999992</c:v>
                </c:pt>
                <c:pt idx="6769">
                  <c:v>66.62819999999965</c:v>
                </c:pt>
                <c:pt idx="6770">
                  <c:v>66.16699999999991</c:v>
                </c:pt>
                <c:pt idx="6771">
                  <c:v>60.38349999999991</c:v>
                </c:pt>
                <c:pt idx="6772">
                  <c:v>64.9028000000003</c:v>
                </c:pt>
                <c:pt idx="6773">
                  <c:v>63.2552999999998</c:v>
                </c:pt>
                <c:pt idx="6774">
                  <c:v>68.51240000000007</c:v>
                </c:pt>
                <c:pt idx="6775">
                  <c:v>61.89090000000033</c:v>
                </c:pt>
                <c:pt idx="6776">
                  <c:v>66.88380000000006</c:v>
                </c:pt>
                <c:pt idx="6777">
                  <c:v>64.95990000000028</c:v>
                </c:pt>
                <c:pt idx="6778">
                  <c:v>54.70949999999993</c:v>
                </c:pt>
                <c:pt idx="6779">
                  <c:v>56.00419999999985</c:v>
                </c:pt>
                <c:pt idx="6780">
                  <c:v>56.42260000000033</c:v>
                </c:pt>
                <c:pt idx="6781">
                  <c:v>56.48459999999977</c:v>
                </c:pt>
                <c:pt idx="6782">
                  <c:v>54.50390000000016</c:v>
                </c:pt>
                <c:pt idx="6783">
                  <c:v>54.9058</c:v>
                </c:pt>
                <c:pt idx="6784">
                  <c:v>57.46979999999985</c:v>
                </c:pt>
                <c:pt idx="6785">
                  <c:v>61.10410000000002</c:v>
                </c:pt>
                <c:pt idx="6786">
                  <c:v>53.01609999999982</c:v>
                </c:pt>
                <c:pt idx="6787">
                  <c:v>53.76470000000017</c:v>
                </c:pt>
                <c:pt idx="6788">
                  <c:v>57.79919999999992</c:v>
                </c:pt>
                <c:pt idx="6789">
                  <c:v>62.49389999999994</c:v>
                </c:pt>
                <c:pt idx="6790">
                  <c:v>56.97510000000011</c:v>
                </c:pt>
                <c:pt idx="6791">
                  <c:v>58.04739999999992</c:v>
                </c:pt>
                <c:pt idx="6792">
                  <c:v>54.08910000000014</c:v>
                </c:pt>
                <c:pt idx="6793">
                  <c:v>58.4647</c:v>
                </c:pt>
                <c:pt idx="6794">
                  <c:v>61.8789999999999</c:v>
                </c:pt>
                <c:pt idx="6795">
                  <c:v>50.4384</c:v>
                </c:pt>
                <c:pt idx="6796">
                  <c:v>51.63920000000007</c:v>
                </c:pt>
                <c:pt idx="6797">
                  <c:v>52.1007999999997</c:v>
                </c:pt>
                <c:pt idx="6798">
                  <c:v>53.7228</c:v>
                </c:pt>
                <c:pt idx="6799">
                  <c:v>59.42160000000013</c:v>
                </c:pt>
                <c:pt idx="6800">
                  <c:v>51.41069999999991</c:v>
                </c:pt>
                <c:pt idx="6801">
                  <c:v>60.28710000000001</c:v>
                </c:pt>
                <c:pt idx="6802">
                  <c:v>53.42839999999978</c:v>
                </c:pt>
                <c:pt idx="6803">
                  <c:v>54.92399999999997</c:v>
                </c:pt>
                <c:pt idx="6804">
                  <c:v>60.5281</c:v>
                </c:pt>
                <c:pt idx="6805">
                  <c:v>52.75120000000015</c:v>
                </c:pt>
                <c:pt idx="6806">
                  <c:v>57.4629</c:v>
                </c:pt>
                <c:pt idx="6807">
                  <c:v>51.38040000000001</c:v>
                </c:pt>
                <c:pt idx="6808">
                  <c:v>56.4047999999998</c:v>
                </c:pt>
                <c:pt idx="6809">
                  <c:v>56.04999999999972</c:v>
                </c:pt>
                <c:pt idx="6810">
                  <c:v>57.30269999999973</c:v>
                </c:pt>
                <c:pt idx="6811">
                  <c:v>59.06179999999994</c:v>
                </c:pt>
                <c:pt idx="6812">
                  <c:v>51.04160000000002</c:v>
                </c:pt>
                <c:pt idx="6813">
                  <c:v>52.86400000000003</c:v>
                </c:pt>
                <c:pt idx="6814">
                  <c:v>51.4348</c:v>
                </c:pt>
                <c:pt idx="6815">
                  <c:v>56.60050000000001</c:v>
                </c:pt>
                <c:pt idx="6816">
                  <c:v>52.25520000000006</c:v>
                </c:pt>
                <c:pt idx="6817">
                  <c:v>53.35579999999982</c:v>
                </c:pt>
                <c:pt idx="6818">
                  <c:v>51.11450000000013</c:v>
                </c:pt>
                <c:pt idx="6819">
                  <c:v>49.87820000000011</c:v>
                </c:pt>
                <c:pt idx="6820">
                  <c:v>52.57960000000003</c:v>
                </c:pt>
                <c:pt idx="6821">
                  <c:v>55.09379999999964</c:v>
                </c:pt>
                <c:pt idx="6822">
                  <c:v>59.5893000000001</c:v>
                </c:pt>
                <c:pt idx="6823">
                  <c:v>52.98810000000003</c:v>
                </c:pt>
                <c:pt idx="6824">
                  <c:v>56.89690000000019</c:v>
                </c:pt>
                <c:pt idx="6825">
                  <c:v>55.1287000000002</c:v>
                </c:pt>
                <c:pt idx="6826">
                  <c:v>62.31560000000036</c:v>
                </c:pt>
                <c:pt idx="6827">
                  <c:v>58.45000000000027</c:v>
                </c:pt>
                <c:pt idx="6828">
                  <c:v>50.45479999999998</c:v>
                </c:pt>
                <c:pt idx="6829">
                  <c:v>49.71099999999978</c:v>
                </c:pt>
                <c:pt idx="6830">
                  <c:v>56.25729999999976</c:v>
                </c:pt>
                <c:pt idx="6831">
                  <c:v>54.70219999999972</c:v>
                </c:pt>
                <c:pt idx="6832">
                  <c:v>51.82819999999992</c:v>
                </c:pt>
                <c:pt idx="6833">
                  <c:v>55.86450000000013</c:v>
                </c:pt>
                <c:pt idx="6834">
                  <c:v>53.85519999999997</c:v>
                </c:pt>
                <c:pt idx="6835">
                  <c:v>53.3067000000001</c:v>
                </c:pt>
                <c:pt idx="6836">
                  <c:v>49.11730000000034</c:v>
                </c:pt>
                <c:pt idx="6837">
                  <c:v>49.77619999999978</c:v>
                </c:pt>
                <c:pt idx="6838">
                  <c:v>59.67409999999972</c:v>
                </c:pt>
                <c:pt idx="6839">
                  <c:v>48.12739999999985</c:v>
                </c:pt>
                <c:pt idx="6840">
                  <c:v>57.75610000000006</c:v>
                </c:pt>
                <c:pt idx="6841">
                  <c:v>48.94579999999996</c:v>
                </c:pt>
                <c:pt idx="6842">
                  <c:v>49.29500000000007</c:v>
                </c:pt>
                <c:pt idx="6843">
                  <c:v>64.51420000000007</c:v>
                </c:pt>
                <c:pt idx="6844">
                  <c:v>61.6563000000001</c:v>
                </c:pt>
                <c:pt idx="6845">
                  <c:v>65.68299999999999</c:v>
                </c:pt>
                <c:pt idx="6846">
                  <c:v>65.25329999999985</c:v>
                </c:pt>
                <c:pt idx="6847">
                  <c:v>60.39870000000019</c:v>
                </c:pt>
                <c:pt idx="6848">
                  <c:v>63.65430000000015</c:v>
                </c:pt>
                <c:pt idx="6849">
                  <c:v>65.83030000000008</c:v>
                </c:pt>
                <c:pt idx="6850">
                  <c:v>62.06539999999995</c:v>
                </c:pt>
                <c:pt idx="6851">
                  <c:v>65.25019999999994</c:v>
                </c:pt>
                <c:pt idx="6852">
                  <c:v>60.0328999999997</c:v>
                </c:pt>
                <c:pt idx="6853">
                  <c:v>61.17869999999993</c:v>
                </c:pt>
                <c:pt idx="6854">
                  <c:v>60.35399999999981</c:v>
                </c:pt>
                <c:pt idx="6855">
                  <c:v>61.058</c:v>
                </c:pt>
                <c:pt idx="6856">
                  <c:v>62.92309999999997</c:v>
                </c:pt>
                <c:pt idx="6857">
                  <c:v>59.3775999999998</c:v>
                </c:pt>
                <c:pt idx="6858">
                  <c:v>64.34930000000031</c:v>
                </c:pt>
                <c:pt idx="6859">
                  <c:v>59.64530000000013</c:v>
                </c:pt>
                <c:pt idx="6860">
                  <c:v>65.35979999999972</c:v>
                </c:pt>
                <c:pt idx="6861">
                  <c:v>57.33100000000013</c:v>
                </c:pt>
                <c:pt idx="6862">
                  <c:v>57.91480000000001</c:v>
                </c:pt>
                <c:pt idx="6863">
                  <c:v>61.20710000000008</c:v>
                </c:pt>
                <c:pt idx="6864">
                  <c:v>65.64510000000018</c:v>
                </c:pt>
                <c:pt idx="6865">
                  <c:v>52.2199999999998</c:v>
                </c:pt>
                <c:pt idx="6866">
                  <c:v>63.20859999999993</c:v>
                </c:pt>
                <c:pt idx="6867">
                  <c:v>63.8720000000003</c:v>
                </c:pt>
                <c:pt idx="6868">
                  <c:v>65.16499999999996</c:v>
                </c:pt>
                <c:pt idx="6869">
                  <c:v>63.41570000000002</c:v>
                </c:pt>
                <c:pt idx="6870">
                  <c:v>63.48800000000028</c:v>
                </c:pt>
                <c:pt idx="6871">
                  <c:v>61.81050000000005</c:v>
                </c:pt>
                <c:pt idx="6872">
                  <c:v>61.92119999999977</c:v>
                </c:pt>
                <c:pt idx="6873">
                  <c:v>60.76659999999992</c:v>
                </c:pt>
                <c:pt idx="6874">
                  <c:v>61.30859999999984</c:v>
                </c:pt>
                <c:pt idx="6875">
                  <c:v>63.70119999999997</c:v>
                </c:pt>
                <c:pt idx="6876">
                  <c:v>61.69869999999991</c:v>
                </c:pt>
                <c:pt idx="6877">
                  <c:v>56.83130000000028</c:v>
                </c:pt>
                <c:pt idx="6878">
                  <c:v>56.4009000000001</c:v>
                </c:pt>
                <c:pt idx="6879">
                  <c:v>63.89620000000014</c:v>
                </c:pt>
                <c:pt idx="6880">
                  <c:v>63.51339999999982</c:v>
                </c:pt>
                <c:pt idx="6881">
                  <c:v>62.29780000000028</c:v>
                </c:pt>
                <c:pt idx="6882">
                  <c:v>62.10690000000022</c:v>
                </c:pt>
                <c:pt idx="6883">
                  <c:v>62.12130000000024</c:v>
                </c:pt>
                <c:pt idx="6884">
                  <c:v>60.67060000000038</c:v>
                </c:pt>
                <c:pt idx="6885">
                  <c:v>58.66959999999971</c:v>
                </c:pt>
                <c:pt idx="6886">
                  <c:v>67.6893</c:v>
                </c:pt>
                <c:pt idx="6887">
                  <c:v>65.92039999999997</c:v>
                </c:pt>
                <c:pt idx="6888">
                  <c:v>65.62699999999995</c:v>
                </c:pt>
                <c:pt idx="6889">
                  <c:v>68.71299999999973</c:v>
                </c:pt>
                <c:pt idx="6890">
                  <c:v>57.6552999999999</c:v>
                </c:pt>
                <c:pt idx="6891">
                  <c:v>58.05389999999989</c:v>
                </c:pt>
                <c:pt idx="6892">
                  <c:v>57.79269999999996</c:v>
                </c:pt>
                <c:pt idx="6893">
                  <c:v>54.47869999999966</c:v>
                </c:pt>
                <c:pt idx="6894">
                  <c:v>63.82719999999972</c:v>
                </c:pt>
                <c:pt idx="6895">
                  <c:v>63.90110000000004</c:v>
                </c:pt>
                <c:pt idx="6896">
                  <c:v>59.76200000000017</c:v>
                </c:pt>
                <c:pt idx="6897">
                  <c:v>61.31299999999965</c:v>
                </c:pt>
                <c:pt idx="6898">
                  <c:v>64.6615999999999</c:v>
                </c:pt>
                <c:pt idx="6899">
                  <c:v>59.75199999999995</c:v>
                </c:pt>
                <c:pt idx="6900">
                  <c:v>58.62369999999964</c:v>
                </c:pt>
                <c:pt idx="6901">
                  <c:v>67.5</c:v>
                </c:pt>
                <c:pt idx="6902">
                  <c:v>57.60199999999986</c:v>
                </c:pt>
                <c:pt idx="6903">
                  <c:v>58.18669999999974</c:v>
                </c:pt>
                <c:pt idx="6904">
                  <c:v>55.69769999999971</c:v>
                </c:pt>
                <c:pt idx="6905">
                  <c:v>54.59749999999985</c:v>
                </c:pt>
                <c:pt idx="6906">
                  <c:v>58.65819999999985</c:v>
                </c:pt>
                <c:pt idx="6907">
                  <c:v>56.05179999999973</c:v>
                </c:pt>
                <c:pt idx="6908">
                  <c:v>55.38860000000022</c:v>
                </c:pt>
                <c:pt idx="6909">
                  <c:v>56.88949999999977</c:v>
                </c:pt>
                <c:pt idx="6910">
                  <c:v>56.98219999999992</c:v>
                </c:pt>
                <c:pt idx="6911">
                  <c:v>58.38189999999986</c:v>
                </c:pt>
                <c:pt idx="6912">
                  <c:v>61.15329999999994</c:v>
                </c:pt>
                <c:pt idx="6913">
                  <c:v>62.66600000000017</c:v>
                </c:pt>
                <c:pt idx="6914">
                  <c:v>59.45670000000018</c:v>
                </c:pt>
                <c:pt idx="6915">
                  <c:v>59.25939999999991</c:v>
                </c:pt>
                <c:pt idx="6916">
                  <c:v>67.1632999999997</c:v>
                </c:pt>
                <c:pt idx="6917">
                  <c:v>58.14120000000003</c:v>
                </c:pt>
                <c:pt idx="6918">
                  <c:v>61.60159999999996</c:v>
                </c:pt>
                <c:pt idx="6919">
                  <c:v>56.6827000000003</c:v>
                </c:pt>
                <c:pt idx="6920">
                  <c:v>59.04489999999987</c:v>
                </c:pt>
                <c:pt idx="6921">
                  <c:v>57.94679999999971</c:v>
                </c:pt>
                <c:pt idx="6922">
                  <c:v>57.57929999999987</c:v>
                </c:pt>
                <c:pt idx="6923">
                  <c:v>53.01590000000033</c:v>
                </c:pt>
                <c:pt idx="6924">
                  <c:v>51.66480000000001</c:v>
                </c:pt>
                <c:pt idx="6925">
                  <c:v>49.64260000000013</c:v>
                </c:pt>
                <c:pt idx="6926">
                  <c:v>55.64750000000004</c:v>
                </c:pt>
                <c:pt idx="6927">
                  <c:v>51.11940000000004</c:v>
                </c:pt>
                <c:pt idx="6928">
                  <c:v>60.9118999999996</c:v>
                </c:pt>
                <c:pt idx="6929">
                  <c:v>55.0938000000001</c:v>
                </c:pt>
                <c:pt idx="6930">
                  <c:v>58.51319999999987</c:v>
                </c:pt>
                <c:pt idx="6931">
                  <c:v>51.41480000000001</c:v>
                </c:pt>
                <c:pt idx="6932">
                  <c:v>56.14010000000007</c:v>
                </c:pt>
                <c:pt idx="6933">
                  <c:v>61.35480000000007</c:v>
                </c:pt>
                <c:pt idx="6934">
                  <c:v>54.57859999999982</c:v>
                </c:pt>
                <c:pt idx="6935">
                  <c:v>53.85360000000037</c:v>
                </c:pt>
                <c:pt idx="6936">
                  <c:v>60.35140000000001</c:v>
                </c:pt>
                <c:pt idx="6937">
                  <c:v>55.99019999999973</c:v>
                </c:pt>
                <c:pt idx="6938">
                  <c:v>63.02149999999983</c:v>
                </c:pt>
                <c:pt idx="6939">
                  <c:v>64.13079999999991</c:v>
                </c:pt>
                <c:pt idx="6940">
                  <c:v>60.84740000000011</c:v>
                </c:pt>
                <c:pt idx="6941">
                  <c:v>60.39890000000014</c:v>
                </c:pt>
                <c:pt idx="6942">
                  <c:v>61.33939999999984</c:v>
                </c:pt>
                <c:pt idx="6943">
                  <c:v>58.68110000000024</c:v>
                </c:pt>
                <c:pt idx="6944">
                  <c:v>54.92260000000033</c:v>
                </c:pt>
                <c:pt idx="6945">
                  <c:v>54.5925000000002</c:v>
                </c:pt>
                <c:pt idx="6946">
                  <c:v>61.2868999999996</c:v>
                </c:pt>
                <c:pt idx="6947">
                  <c:v>53.43510000000014</c:v>
                </c:pt>
                <c:pt idx="6948">
                  <c:v>57.4063000000001</c:v>
                </c:pt>
                <c:pt idx="6949">
                  <c:v>58.78909999999996</c:v>
                </c:pt>
                <c:pt idx="6950">
                  <c:v>57.5604000000003</c:v>
                </c:pt>
                <c:pt idx="6951">
                  <c:v>60.74699999999984</c:v>
                </c:pt>
                <c:pt idx="6952">
                  <c:v>57.05000000000018</c:v>
                </c:pt>
                <c:pt idx="6953">
                  <c:v>56.45829999999978</c:v>
                </c:pt>
                <c:pt idx="6954">
                  <c:v>57.36529999999993</c:v>
                </c:pt>
                <c:pt idx="6955">
                  <c:v>56.1552999999999</c:v>
                </c:pt>
                <c:pt idx="6956">
                  <c:v>61.98530000000028</c:v>
                </c:pt>
                <c:pt idx="6957">
                  <c:v>57.72820000000001</c:v>
                </c:pt>
                <c:pt idx="6958">
                  <c:v>60.4050000000002</c:v>
                </c:pt>
                <c:pt idx="6959">
                  <c:v>51.07709999999997</c:v>
                </c:pt>
                <c:pt idx="6960">
                  <c:v>48.1246000000001</c:v>
                </c:pt>
                <c:pt idx="6961">
                  <c:v>57.2197000000001</c:v>
                </c:pt>
                <c:pt idx="6962">
                  <c:v>57.67669999999998</c:v>
                </c:pt>
                <c:pt idx="6963">
                  <c:v>54.77080000000024</c:v>
                </c:pt>
                <c:pt idx="6964">
                  <c:v>55.20969999999988</c:v>
                </c:pt>
                <c:pt idx="6965">
                  <c:v>56.2230999999997</c:v>
                </c:pt>
                <c:pt idx="6966">
                  <c:v>62.16260000000011</c:v>
                </c:pt>
                <c:pt idx="6967">
                  <c:v>51.4004</c:v>
                </c:pt>
                <c:pt idx="6968">
                  <c:v>53.9074999999998</c:v>
                </c:pt>
                <c:pt idx="6969">
                  <c:v>54.95240000000013</c:v>
                </c:pt>
                <c:pt idx="6970">
                  <c:v>50.22980000000007</c:v>
                </c:pt>
                <c:pt idx="6971">
                  <c:v>54.6917999999996</c:v>
                </c:pt>
                <c:pt idx="6972">
                  <c:v>55.42839999999978</c:v>
                </c:pt>
                <c:pt idx="6973">
                  <c:v>54.96720000000005</c:v>
                </c:pt>
                <c:pt idx="6974">
                  <c:v>52.91699999999992</c:v>
                </c:pt>
                <c:pt idx="6975">
                  <c:v>56.3771999999999</c:v>
                </c:pt>
                <c:pt idx="6976">
                  <c:v>60.47620000000006</c:v>
                </c:pt>
                <c:pt idx="6977">
                  <c:v>55.91649999999981</c:v>
                </c:pt>
                <c:pt idx="6978">
                  <c:v>65.99710000000004</c:v>
                </c:pt>
                <c:pt idx="6979">
                  <c:v>57.0387999999998</c:v>
                </c:pt>
                <c:pt idx="6980">
                  <c:v>55.54590000000007</c:v>
                </c:pt>
                <c:pt idx="6981">
                  <c:v>55.08330000000024</c:v>
                </c:pt>
                <c:pt idx="6982">
                  <c:v>49.5254</c:v>
                </c:pt>
                <c:pt idx="6983">
                  <c:v>47.94999999999982</c:v>
                </c:pt>
                <c:pt idx="6984">
                  <c:v>54.23550000000022</c:v>
                </c:pt>
                <c:pt idx="6985">
                  <c:v>51.82030000000032</c:v>
                </c:pt>
                <c:pt idx="6986">
                  <c:v>50.96320000000014</c:v>
                </c:pt>
                <c:pt idx="6987">
                  <c:v>51.84090000000015</c:v>
                </c:pt>
                <c:pt idx="6988">
                  <c:v>51.75640000000021</c:v>
                </c:pt>
                <c:pt idx="6989">
                  <c:v>58.19410000000016</c:v>
                </c:pt>
                <c:pt idx="6990">
                  <c:v>58.35519999999997</c:v>
                </c:pt>
                <c:pt idx="6991">
                  <c:v>3893.4524</c:v>
                </c:pt>
                <c:pt idx="6992">
                  <c:v>56.73860000000013</c:v>
                </c:pt>
                <c:pt idx="6993">
                  <c:v>45.5281</c:v>
                </c:pt>
                <c:pt idx="6994">
                  <c:v>46.86200000000008</c:v>
                </c:pt>
                <c:pt idx="6995">
                  <c:v>50.75489999999991</c:v>
                </c:pt>
                <c:pt idx="6996">
                  <c:v>62.97350000000006</c:v>
                </c:pt>
                <c:pt idx="6997">
                  <c:v>50.76980000000003</c:v>
                </c:pt>
                <c:pt idx="6998">
                  <c:v>50.7262999999998</c:v>
                </c:pt>
                <c:pt idx="6999">
                  <c:v>46.66670000000022</c:v>
                </c:pt>
                <c:pt idx="7000">
                  <c:v>55.57659999999987</c:v>
                </c:pt>
                <c:pt idx="7001">
                  <c:v>49.86449999999968</c:v>
                </c:pt>
                <c:pt idx="7002">
                  <c:v>49.58500000000004</c:v>
                </c:pt>
                <c:pt idx="7003">
                  <c:v>42.12379999999984</c:v>
                </c:pt>
                <c:pt idx="7004">
                  <c:v>51.69990000000007</c:v>
                </c:pt>
                <c:pt idx="7005">
                  <c:v>51.52379999999993</c:v>
                </c:pt>
                <c:pt idx="7006">
                  <c:v>49.0954999999999</c:v>
                </c:pt>
                <c:pt idx="7007">
                  <c:v>54.87820000000011</c:v>
                </c:pt>
                <c:pt idx="7008">
                  <c:v>57.95849999999973</c:v>
                </c:pt>
                <c:pt idx="7009">
                  <c:v>52.38189999999986</c:v>
                </c:pt>
                <c:pt idx="7010">
                  <c:v>54.81539999999995</c:v>
                </c:pt>
                <c:pt idx="7011">
                  <c:v>52.53630000000021</c:v>
                </c:pt>
                <c:pt idx="7012">
                  <c:v>46.24559999999974</c:v>
                </c:pt>
                <c:pt idx="7013">
                  <c:v>54.11329999999998</c:v>
                </c:pt>
                <c:pt idx="7014">
                  <c:v>52.1196</c:v>
                </c:pt>
                <c:pt idx="7015">
                  <c:v>54.85030000000006</c:v>
                </c:pt>
                <c:pt idx="7016">
                  <c:v>48.01760000000013</c:v>
                </c:pt>
                <c:pt idx="7017">
                  <c:v>58.32470000000012</c:v>
                </c:pt>
                <c:pt idx="7018">
                  <c:v>49.43139999999994</c:v>
                </c:pt>
                <c:pt idx="7019">
                  <c:v>55.77250000000003</c:v>
                </c:pt>
                <c:pt idx="7020">
                  <c:v>55.08249999999998</c:v>
                </c:pt>
                <c:pt idx="7021">
                  <c:v>54.35190000000011</c:v>
                </c:pt>
                <c:pt idx="7022">
                  <c:v>49.24150000000009</c:v>
                </c:pt>
                <c:pt idx="7023">
                  <c:v>54.26800000000002</c:v>
                </c:pt>
                <c:pt idx="7024">
                  <c:v>54.8071</c:v>
                </c:pt>
                <c:pt idx="7025">
                  <c:v>53.61009999999987</c:v>
                </c:pt>
                <c:pt idx="7026">
                  <c:v>52.19990000000007</c:v>
                </c:pt>
                <c:pt idx="7027">
                  <c:v>57.70940000000019</c:v>
                </c:pt>
                <c:pt idx="7028">
                  <c:v>53.33979999999974</c:v>
                </c:pt>
                <c:pt idx="7029">
                  <c:v>58.63239999999996</c:v>
                </c:pt>
                <c:pt idx="7030">
                  <c:v>63.36270000000013</c:v>
                </c:pt>
                <c:pt idx="7031">
                  <c:v>58.8127000000004</c:v>
                </c:pt>
                <c:pt idx="7032">
                  <c:v>59.5930000000003</c:v>
                </c:pt>
                <c:pt idx="7033">
                  <c:v>54.28740000000016</c:v>
                </c:pt>
                <c:pt idx="7034">
                  <c:v>58.4698000000003</c:v>
                </c:pt>
                <c:pt idx="7035">
                  <c:v>58.92849999999998</c:v>
                </c:pt>
                <c:pt idx="7036">
                  <c:v>54.20659999999998</c:v>
                </c:pt>
                <c:pt idx="7037">
                  <c:v>57.44720000000007</c:v>
                </c:pt>
                <c:pt idx="7038">
                  <c:v>61.0027</c:v>
                </c:pt>
                <c:pt idx="7039">
                  <c:v>61.7750000000001</c:v>
                </c:pt>
                <c:pt idx="7040">
                  <c:v>63.94820000000027</c:v>
                </c:pt>
                <c:pt idx="7041">
                  <c:v>65.27370000000019</c:v>
                </c:pt>
                <c:pt idx="7042">
                  <c:v>59.13869999999997</c:v>
                </c:pt>
                <c:pt idx="7043">
                  <c:v>64.38130000000001</c:v>
                </c:pt>
                <c:pt idx="7044">
                  <c:v>61.84249999999974</c:v>
                </c:pt>
                <c:pt idx="7045">
                  <c:v>65.24540000000024</c:v>
                </c:pt>
                <c:pt idx="7046">
                  <c:v>72.00099999999974</c:v>
                </c:pt>
                <c:pt idx="7047">
                  <c:v>64.05819999999994</c:v>
                </c:pt>
                <c:pt idx="7048">
                  <c:v>66.00390000000015</c:v>
                </c:pt>
                <c:pt idx="7049">
                  <c:v>66.45870000000014</c:v>
                </c:pt>
                <c:pt idx="7050">
                  <c:v>65.6945999999998</c:v>
                </c:pt>
                <c:pt idx="7051">
                  <c:v>60.82969999999977</c:v>
                </c:pt>
                <c:pt idx="7052">
                  <c:v>62.85969999999998</c:v>
                </c:pt>
                <c:pt idx="7053">
                  <c:v>55.69620000000032</c:v>
                </c:pt>
                <c:pt idx="7054">
                  <c:v>54.81010000000015</c:v>
                </c:pt>
                <c:pt idx="7055">
                  <c:v>62.99049999999988</c:v>
                </c:pt>
                <c:pt idx="7056">
                  <c:v>61.58599999999978</c:v>
                </c:pt>
                <c:pt idx="7057">
                  <c:v>61.1904999999997</c:v>
                </c:pt>
                <c:pt idx="7058">
                  <c:v>60.4351999999999</c:v>
                </c:pt>
                <c:pt idx="7059">
                  <c:v>57.96609999999964</c:v>
                </c:pt>
                <c:pt idx="7060">
                  <c:v>53.24359999999978</c:v>
                </c:pt>
                <c:pt idx="7061">
                  <c:v>58.51589999999987</c:v>
                </c:pt>
                <c:pt idx="7062">
                  <c:v>64.21189999999978</c:v>
                </c:pt>
                <c:pt idx="7063">
                  <c:v>55.57060000000001</c:v>
                </c:pt>
                <c:pt idx="7064">
                  <c:v>64.77170000000024</c:v>
                </c:pt>
                <c:pt idx="7065">
                  <c:v>64.9369999999999</c:v>
                </c:pt>
                <c:pt idx="7066">
                  <c:v>64.87249999999995</c:v>
                </c:pt>
                <c:pt idx="7067">
                  <c:v>58.08780000000024</c:v>
                </c:pt>
                <c:pt idx="7068">
                  <c:v>65.7919999999999</c:v>
                </c:pt>
                <c:pt idx="7069">
                  <c:v>58.37940000000026</c:v>
                </c:pt>
                <c:pt idx="7070">
                  <c:v>60.8154999999997</c:v>
                </c:pt>
                <c:pt idx="7071">
                  <c:v>62.47029999999995</c:v>
                </c:pt>
                <c:pt idx="7072">
                  <c:v>62.61239999999997</c:v>
                </c:pt>
                <c:pt idx="7073">
                  <c:v>60.31399999999985</c:v>
                </c:pt>
                <c:pt idx="7074">
                  <c:v>66.62940000000026</c:v>
                </c:pt>
                <c:pt idx="7075">
                  <c:v>67.42560000000003</c:v>
                </c:pt>
                <c:pt idx="7076">
                  <c:v>63.05519999999978</c:v>
                </c:pt>
                <c:pt idx="7077">
                  <c:v>63.20069999999987</c:v>
                </c:pt>
                <c:pt idx="7078">
                  <c:v>60.82130000000006</c:v>
                </c:pt>
                <c:pt idx="7079">
                  <c:v>63.37890000000016</c:v>
                </c:pt>
                <c:pt idx="7080">
                  <c:v>57.71669999999994</c:v>
                </c:pt>
                <c:pt idx="7081">
                  <c:v>60.09259999999994</c:v>
                </c:pt>
                <c:pt idx="7082">
                  <c:v>57.38250000000016</c:v>
                </c:pt>
                <c:pt idx="7083">
                  <c:v>60.76060000000007</c:v>
                </c:pt>
                <c:pt idx="7084">
                  <c:v>56.74099999999998</c:v>
                </c:pt>
                <c:pt idx="7085">
                  <c:v>58.53939999999966</c:v>
                </c:pt>
                <c:pt idx="7086">
                  <c:v>63.50510000000031</c:v>
                </c:pt>
                <c:pt idx="7087">
                  <c:v>55.28099999999994</c:v>
                </c:pt>
                <c:pt idx="7088">
                  <c:v>62.19500000000016</c:v>
                </c:pt>
                <c:pt idx="7089">
                  <c:v>55.83470000000034</c:v>
                </c:pt>
                <c:pt idx="7090">
                  <c:v>55.45820000000003</c:v>
                </c:pt>
                <c:pt idx="7091">
                  <c:v>66.25680000000011</c:v>
                </c:pt>
                <c:pt idx="7092">
                  <c:v>66.19130000000041</c:v>
                </c:pt>
                <c:pt idx="7093">
                  <c:v>59.6572000000001</c:v>
                </c:pt>
                <c:pt idx="7094">
                  <c:v>57.32009999999991</c:v>
                </c:pt>
                <c:pt idx="7095">
                  <c:v>55.21579999999994</c:v>
                </c:pt>
                <c:pt idx="7096">
                  <c:v>57.32600000000002</c:v>
                </c:pt>
                <c:pt idx="7097">
                  <c:v>67.26710000000002</c:v>
                </c:pt>
                <c:pt idx="7098">
                  <c:v>57.32909999999992</c:v>
                </c:pt>
                <c:pt idx="7099">
                  <c:v>52.6826000000001</c:v>
                </c:pt>
                <c:pt idx="7100">
                  <c:v>55.19120000000021</c:v>
                </c:pt>
                <c:pt idx="7101">
                  <c:v>54.71219999999993</c:v>
                </c:pt>
                <c:pt idx="7102">
                  <c:v>56.79180000000042</c:v>
                </c:pt>
                <c:pt idx="7103">
                  <c:v>60.32640000000038</c:v>
                </c:pt>
                <c:pt idx="7104">
                  <c:v>60.35330000000022</c:v>
                </c:pt>
                <c:pt idx="7105">
                  <c:v>51.69799999999986</c:v>
                </c:pt>
                <c:pt idx="7106">
                  <c:v>54.51150000000007</c:v>
                </c:pt>
                <c:pt idx="7107">
                  <c:v>53.50700000000006</c:v>
                </c:pt>
                <c:pt idx="7108">
                  <c:v>58.14159999999992</c:v>
                </c:pt>
                <c:pt idx="7109">
                  <c:v>61.81860000000006</c:v>
                </c:pt>
                <c:pt idx="7110">
                  <c:v>47.11040000000003</c:v>
                </c:pt>
                <c:pt idx="7111">
                  <c:v>50.76909999999998</c:v>
                </c:pt>
                <c:pt idx="7112">
                  <c:v>47.26459999999997</c:v>
                </c:pt>
                <c:pt idx="7113">
                  <c:v>61.45479999999998</c:v>
                </c:pt>
                <c:pt idx="7114">
                  <c:v>50.70220000000017</c:v>
                </c:pt>
                <c:pt idx="7115">
                  <c:v>54.8747000000003</c:v>
                </c:pt>
                <c:pt idx="7116">
                  <c:v>62.92750000000024</c:v>
                </c:pt>
                <c:pt idx="7117">
                  <c:v>61.61560000000009</c:v>
                </c:pt>
                <c:pt idx="7118">
                  <c:v>65.98000000000001</c:v>
                </c:pt>
                <c:pt idx="7119">
                  <c:v>63.54219999999986</c:v>
                </c:pt>
                <c:pt idx="7120">
                  <c:v>63.57600000000002</c:v>
                </c:pt>
                <c:pt idx="7121">
                  <c:v>59.8119999999999</c:v>
                </c:pt>
                <c:pt idx="7122">
                  <c:v>60.77679999999964</c:v>
                </c:pt>
                <c:pt idx="7123">
                  <c:v>62.58719999999994</c:v>
                </c:pt>
                <c:pt idx="7124">
                  <c:v>53.23160000000007</c:v>
                </c:pt>
                <c:pt idx="7125">
                  <c:v>58.97199999999975</c:v>
                </c:pt>
                <c:pt idx="7126">
                  <c:v>61.0309000000002</c:v>
                </c:pt>
                <c:pt idx="7127">
                  <c:v>61.19650000000001</c:v>
                </c:pt>
                <c:pt idx="7128">
                  <c:v>56.20499999999992</c:v>
                </c:pt>
                <c:pt idx="7129">
                  <c:v>64.38599999999997</c:v>
                </c:pt>
                <c:pt idx="7130">
                  <c:v>56.33470000000034</c:v>
                </c:pt>
                <c:pt idx="7131">
                  <c:v>56.09750000000031</c:v>
                </c:pt>
                <c:pt idx="7132">
                  <c:v>56.86850000000004</c:v>
                </c:pt>
                <c:pt idx="7133">
                  <c:v>57.71879999999964</c:v>
                </c:pt>
                <c:pt idx="7134">
                  <c:v>61.79629999999997</c:v>
                </c:pt>
                <c:pt idx="7135">
                  <c:v>58.61470000000008</c:v>
                </c:pt>
                <c:pt idx="7136">
                  <c:v>61.88969999999972</c:v>
                </c:pt>
                <c:pt idx="7137">
                  <c:v>65.6846999999998</c:v>
                </c:pt>
                <c:pt idx="7138">
                  <c:v>63.7217999999998</c:v>
                </c:pt>
                <c:pt idx="7139">
                  <c:v>70.75939999999991</c:v>
                </c:pt>
                <c:pt idx="7140">
                  <c:v>57.87959999999975</c:v>
                </c:pt>
                <c:pt idx="7141">
                  <c:v>70.2179000000001</c:v>
                </c:pt>
                <c:pt idx="7142">
                  <c:v>59.10010000000011</c:v>
                </c:pt>
                <c:pt idx="7143">
                  <c:v>61.68160000000034</c:v>
                </c:pt>
                <c:pt idx="7144">
                  <c:v>59.89350000000013</c:v>
                </c:pt>
                <c:pt idx="7145">
                  <c:v>58.24040000000014</c:v>
                </c:pt>
                <c:pt idx="7146">
                  <c:v>59.80999999999994</c:v>
                </c:pt>
                <c:pt idx="7147">
                  <c:v>61.0582999999997</c:v>
                </c:pt>
                <c:pt idx="7148">
                  <c:v>59.2887999999998</c:v>
                </c:pt>
                <c:pt idx="7149">
                  <c:v>57.45449999999983</c:v>
                </c:pt>
                <c:pt idx="7150">
                  <c:v>60.36940000000004</c:v>
                </c:pt>
                <c:pt idx="7151">
                  <c:v>58.3793999999998</c:v>
                </c:pt>
                <c:pt idx="7152">
                  <c:v>58.17889999999988</c:v>
                </c:pt>
                <c:pt idx="7153">
                  <c:v>63.31680000000006</c:v>
                </c:pt>
                <c:pt idx="7154">
                  <c:v>57.09159999999974</c:v>
                </c:pt>
                <c:pt idx="7155">
                  <c:v>61.00130000000036</c:v>
                </c:pt>
                <c:pt idx="7156">
                  <c:v>51.30519999999978</c:v>
                </c:pt>
                <c:pt idx="7157">
                  <c:v>59.87059999999974</c:v>
                </c:pt>
                <c:pt idx="7158">
                  <c:v>58.54320000000007</c:v>
                </c:pt>
                <c:pt idx="7159">
                  <c:v>58.79850000000033</c:v>
                </c:pt>
                <c:pt idx="7160">
                  <c:v>59.35690000000022</c:v>
                </c:pt>
                <c:pt idx="7161">
                  <c:v>60.1523000000002</c:v>
                </c:pt>
                <c:pt idx="7162">
                  <c:v>61.24099999999998</c:v>
                </c:pt>
                <c:pt idx="7163">
                  <c:v>61.80639999999994</c:v>
                </c:pt>
                <c:pt idx="7164">
                  <c:v>61.26099999999996</c:v>
                </c:pt>
                <c:pt idx="7165">
                  <c:v>60.54670000000033</c:v>
                </c:pt>
                <c:pt idx="7166">
                  <c:v>58.721</c:v>
                </c:pt>
                <c:pt idx="7167">
                  <c:v>61.61729999999989</c:v>
                </c:pt>
                <c:pt idx="7168">
                  <c:v>68.08200000000033</c:v>
                </c:pt>
                <c:pt idx="7169">
                  <c:v>65.47610000000031</c:v>
                </c:pt>
                <c:pt idx="7170">
                  <c:v>58.5632999999998</c:v>
                </c:pt>
                <c:pt idx="7171">
                  <c:v>59.40560000000005</c:v>
                </c:pt>
                <c:pt idx="7172">
                  <c:v>60.93119999999999</c:v>
                </c:pt>
                <c:pt idx="7173">
                  <c:v>65.11520000000018</c:v>
                </c:pt>
                <c:pt idx="7174">
                  <c:v>63.89760000000024</c:v>
                </c:pt>
                <c:pt idx="7175">
                  <c:v>61.6887999999999</c:v>
                </c:pt>
                <c:pt idx="7176">
                  <c:v>56.56989999999996</c:v>
                </c:pt>
                <c:pt idx="7177">
                  <c:v>51.78710000000001</c:v>
                </c:pt>
                <c:pt idx="7178">
                  <c:v>51.63630000000012</c:v>
                </c:pt>
                <c:pt idx="7179">
                  <c:v>53.6522</c:v>
                </c:pt>
                <c:pt idx="7180">
                  <c:v>54.55029999999988</c:v>
                </c:pt>
                <c:pt idx="7181">
                  <c:v>61.7494999999999</c:v>
                </c:pt>
                <c:pt idx="7182">
                  <c:v>57.12379999999984</c:v>
                </c:pt>
                <c:pt idx="7183">
                  <c:v>48.42340000000013</c:v>
                </c:pt>
                <c:pt idx="7184">
                  <c:v>57.44920000000002</c:v>
                </c:pt>
                <c:pt idx="7185">
                  <c:v>57.44399999999996</c:v>
                </c:pt>
                <c:pt idx="7186">
                  <c:v>60.88360000000011</c:v>
                </c:pt>
                <c:pt idx="7187">
                  <c:v>58.15380000000005</c:v>
                </c:pt>
                <c:pt idx="7188">
                  <c:v>55.93280000000004</c:v>
                </c:pt>
                <c:pt idx="7189">
                  <c:v>53.61500000000024</c:v>
                </c:pt>
                <c:pt idx="7190">
                  <c:v>50.94430000000011</c:v>
                </c:pt>
                <c:pt idx="7191">
                  <c:v>54.91840000000002</c:v>
                </c:pt>
                <c:pt idx="7192">
                  <c:v>47.57819999999992</c:v>
                </c:pt>
                <c:pt idx="7193">
                  <c:v>52.54799999999977</c:v>
                </c:pt>
                <c:pt idx="7194">
                  <c:v>56.46090000000004</c:v>
                </c:pt>
                <c:pt idx="7195">
                  <c:v>58.52660000000014</c:v>
                </c:pt>
                <c:pt idx="7196">
                  <c:v>57.46439999999984</c:v>
                </c:pt>
                <c:pt idx="7197">
                  <c:v>52.47509999999966</c:v>
                </c:pt>
                <c:pt idx="7198">
                  <c:v>55.58059999999977</c:v>
                </c:pt>
                <c:pt idx="7199">
                  <c:v>53.3439999999996</c:v>
                </c:pt>
                <c:pt idx="7200">
                  <c:v>57.07949999999982</c:v>
                </c:pt>
                <c:pt idx="7201">
                  <c:v>58.57940000000008</c:v>
                </c:pt>
                <c:pt idx="7202">
                  <c:v>45.46749999999974</c:v>
                </c:pt>
                <c:pt idx="7203">
                  <c:v>51.47090000000026</c:v>
                </c:pt>
                <c:pt idx="7204">
                  <c:v>56.3784999999998</c:v>
                </c:pt>
                <c:pt idx="7205">
                  <c:v>50.36990000000014</c:v>
                </c:pt>
                <c:pt idx="7206">
                  <c:v>47.72239999999965</c:v>
                </c:pt>
                <c:pt idx="7207">
                  <c:v>50.12699999999995</c:v>
                </c:pt>
                <c:pt idx="7208">
                  <c:v>52.1895999999997</c:v>
                </c:pt>
                <c:pt idx="7209">
                  <c:v>64.05689999999958</c:v>
                </c:pt>
                <c:pt idx="7210">
                  <c:v>63.66179999999985</c:v>
                </c:pt>
                <c:pt idx="7211">
                  <c:v>55.64229999999997</c:v>
                </c:pt>
                <c:pt idx="7212">
                  <c:v>57.25929999999971</c:v>
                </c:pt>
                <c:pt idx="7213">
                  <c:v>53.05399999999963</c:v>
                </c:pt>
                <c:pt idx="7214">
                  <c:v>51.39899999999988</c:v>
                </c:pt>
                <c:pt idx="7215">
                  <c:v>57.97199999999975</c:v>
                </c:pt>
                <c:pt idx="7216">
                  <c:v>55.58260000000018</c:v>
                </c:pt>
                <c:pt idx="7217">
                  <c:v>55.1228000000001</c:v>
                </c:pt>
                <c:pt idx="7218">
                  <c:v>53.27170000000024</c:v>
                </c:pt>
                <c:pt idx="7219">
                  <c:v>57.83650000000034</c:v>
                </c:pt>
                <c:pt idx="7220">
                  <c:v>60.92430000000013</c:v>
                </c:pt>
                <c:pt idx="7221">
                  <c:v>60.94579999999996</c:v>
                </c:pt>
                <c:pt idx="7222">
                  <c:v>56.30220000000008</c:v>
                </c:pt>
                <c:pt idx="7223">
                  <c:v>57.70989999999983</c:v>
                </c:pt>
                <c:pt idx="7224">
                  <c:v>51.73239999999987</c:v>
                </c:pt>
                <c:pt idx="7225">
                  <c:v>59.41519999999991</c:v>
                </c:pt>
                <c:pt idx="7226">
                  <c:v>57.56730000000016</c:v>
                </c:pt>
                <c:pt idx="7227">
                  <c:v>50.80420000000004</c:v>
                </c:pt>
                <c:pt idx="7228">
                  <c:v>53.36130000000003</c:v>
                </c:pt>
                <c:pt idx="7229">
                  <c:v>57.34919999999966</c:v>
                </c:pt>
                <c:pt idx="7230">
                  <c:v>45.34870000000001</c:v>
                </c:pt>
                <c:pt idx="7231">
                  <c:v>54.19799999999986</c:v>
                </c:pt>
                <c:pt idx="7232">
                  <c:v>51.32079999999996</c:v>
                </c:pt>
                <c:pt idx="7233">
                  <c:v>50.04070000000002</c:v>
                </c:pt>
                <c:pt idx="7234">
                  <c:v>54.70769999999993</c:v>
                </c:pt>
                <c:pt idx="7235">
                  <c:v>47.80639999999994</c:v>
                </c:pt>
                <c:pt idx="7236">
                  <c:v>51.45919999999978</c:v>
                </c:pt>
                <c:pt idx="7237">
                  <c:v>59.88140000000021</c:v>
                </c:pt>
                <c:pt idx="7238">
                  <c:v>56.49249999999983</c:v>
                </c:pt>
                <c:pt idx="7239">
                  <c:v>55.63040000000001</c:v>
                </c:pt>
                <c:pt idx="7240">
                  <c:v>54.94210000000021</c:v>
                </c:pt>
                <c:pt idx="7241">
                  <c:v>58.86280000000033</c:v>
                </c:pt>
                <c:pt idx="7242">
                  <c:v>50.60550000000012</c:v>
                </c:pt>
                <c:pt idx="7243">
                  <c:v>63.64480000000003</c:v>
                </c:pt>
                <c:pt idx="7244">
                  <c:v>49.1223</c:v>
                </c:pt>
                <c:pt idx="7245">
                  <c:v>49.61130000000003</c:v>
                </c:pt>
                <c:pt idx="7246">
                  <c:v>46.19579999999996</c:v>
                </c:pt>
                <c:pt idx="7247">
                  <c:v>54.80519999999978</c:v>
                </c:pt>
                <c:pt idx="7248">
                  <c:v>55.13479999999981</c:v>
                </c:pt>
                <c:pt idx="7249">
                  <c:v>50.91390000000001</c:v>
                </c:pt>
                <c:pt idx="7250">
                  <c:v>50.97460000000001</c:v>
                </c:pt>
                <c:pt idx="7251">
                  <c:v>48.05559999999969</c:v>
                </c:pt>
                <c:pt idx="7252">
                  <c:v>45.50730000000021</c:v>
                </c:pt>
                <c:pt idx="7253">
                  <c:v>57.70949999999993</c:v>
                </c:pt>
                <c:pt idx="7254">
                  <c:v>63.14449999999988</c:v>
                </c:pt>
                <c:pt idx="7255">
                  <c:v>49.95629999999983</c:v>
                </c:pt>
                <c:pt idx="7256">
                  <c:v>50.4735999999998</c:v>
                </c:pt>
                <c:pt idx="7257">
                  <c:v>58.62109999999984</c:v>
                </c:pt>
                <c:pt idx="7258">
                  <c:v>68.2202000000002</c:v>
                </c:pt>
                <c:pt idx="7259">
                  <c:v>68.18339999999989</c:v>
                </c:pt>
                <c:pt idx="7260">
                  <c:v>65.84749999999985</c:v>
                </c:pt>
                <c:pt idx="7261">
                  <c:v>57.84720000000016</c:v>
                </c:pt>
                <c:pt idx="7262">
                  <c:v>61.34130000000005</c:v>
                </c:pt>
                <c:pt idx="7263">
                  <c:v>61.04760000000033</c:v>
                </c:pt>
                <c:pt idx="7264">
                  <c:v>61.03780000000006</c:v>
                </c:pt>
                <c:pt idx="7265">
                  <c:v>61.9402</c:v>
                </c:pt>
                <c:pt idx="7266">
                  <c:v>65.02269999999998</c:v>
                </c:pt>
                <c:pt idx="7267">
                  <c:v>62.49249999999983</c:v>
                </c:pt>
                <c:pt idx="7268">
                  <c:v>65.37869999999975</c:v>
                </c:pt>
                <c:pt idx="7269">
                  <c:v>71.41579999999976</c:v>
                </c:pt>
                <c:pt idx="7270">
                  <c:v>71.00239999999985</c:v>
                </c:pt>
                <c:pt idx="7271">
                  <c:v>62.47829999999976</c:v>
                </c:pt>
                <c:pt idx="7272">
                  <c:v>64.2518</c:v>
                </c:pt>
                <c:pt idx="7273">
                  <c:v>68.37699999999995</c:v>
                </c:pt>
                <c:pt idx="7274">
                  <c:v>63.3136999999997</c:v>
                </c:pt>
                <c:pt idx="7275">
                  <c:v>61.54440000000022</c:v>
                </c:pt>
                <c:pt idx="7276">
                  <c:v>65.39550000000008</c:v>
                </c:pt>
                <c:pt idx="7277">
                  <c:v>71.7165</c:v>
                </c:pt>
                <c:pt idx="7278">
                  <c:v>67.38140000000021</c:v>
                </c:pt>
                <c:pt idx="7279">
                  <c:v>64.6513</c:v>
                </c:pt>
                <c:pt idx="7280">
                  <c:v>63.7819999999997</c:v>
                </c:pt>
                <c:pt idx="7281">
                  <c:v>63.73660000000018</c:v>
                </c:pt>
                <c:pt idx="7282">
                  <c:v>65.64940000000024</c:v>
                </c:pt>
                <c:pt idx="7283">
                  <c:v>65.8461000000002</c:v>
                </c:pt>
                <c:pt idx="7284">
                  <c:v>53.47820000000002</c:v>
                </c:pt>
                <c:pt idx="7285">
                  <c:v>64.55469999999968</c:v>
                </c:pt>
                <c:pt idx="7286">
                  <c:v>56.82489999999962</c:v>
                </c:pt>
                <c:pt idx="7287">
                  <c:v>56.8452000000002</c:v>
                </c:pt>
                <c:pt idx="7288">
                  <c:v>60.85399999999981</c:v>
                </c:pt>
                <c:pt idx="7289">
                  <c:v>55.78940000000011</c:v>
                </c:pt>
                <c:pt idx="7290">
                  <c:v>55.31280000000015</c:v>
                </c:pt>
                <c:pt idx="7291">
                  <c:v>56.30130000000008</c:v>
                </c:pt>
                <c:pt idx="7292">
                  <c:v>57.15159999999969</c:v>
                </c:pt>
                <c:pt idx="7293">
                  <c:v>56.05699999999979</c:v>
                </c:pt>
                <c:pt idx="7294">
                  <c:v>59.8739999999998</c:v>
                </c:pt>
                <c:pt idx="7295">
                  <c:v>65.20339999999987</c:v>
                </c:pt>
                <c:pt idx="7296">
                  <c:v>59.19880000000012</c:v>
                </c:pt>
                <c:pt idx="7297">
                  <c:v>59.51609999999982</c:v>
                </c:pt>
                <c:pt idx="7298">
                  <c:v>62.52030000000013</c:v>
                </c:pt>
                <c:pt idx="7299">
                  <c:v>62.21239999999988</c:v>
                </c:pt>
                <c:pt idx="7300">
                  <c:v>67.38619999999991</c:v>
                </c:pt>
                <c:pt idx="7301">
                  <c:v>62.57919999999967</c:v>
                </c:pt>
                <c:pt idx="7302">
                  <c:v>72.2177999999999</c:v>
                </c:pt>
                <c:pt idx="7303">
                  <c:v>58.54100000000017</c:v>
                </c:pt>
                <c:pt idx="7304">
                  <c:v>67.97490000000016</c:v>
                </c:pt>
                <c:pt idx="7305">
                  <c:v>58.44630000000006</c:v>
                </c:pt>
                <c:pt idx="7306">
                  <c:v>62.8148000000001</c:v>
                </c:pt>
                <c:pt idx="7307">
                  <c:v>58.08569999999963</c:v>
                </c:pt>
                <c:pt idx="7308">
                  <c:v>54.39760000000024</c:v>
                </c:pt>
                <c:pt idx="7309">
                  <c:v>56.97530000000006</c:v>
                </c:pt>
                <c:pt idx="7310">
                  <c:v>62.87159999999994</c:v>
                </c:pt>
                <c:pt idx="7311">
                  <c:v>56.69039999999995</c:v>
                </c:pt>
                <c:pt idx="7312">
                  <c:v>56.2818000000002</c:v>
                </c:pt>
                <c:pt idx="7313">
                  <c:v>50.94660000000022</c:v>
                </c:pt>
                <c:pt idx="7314">
                  <c:v>58.08440000000019</c:v>
                </c:pt>
                <c:pt idx="7315">
                  <c:v>57.91309999999976</c:v>
                </c:pt>
                <c:pt idx="7316">
                  <c:v>65.96720000000004</c:v>
                </c:pt>
                <c:pt idx="7317">
                  <c:v>63.17749999999978</c:v>
                </c:pt>
                <c:pt idx="7318">
                  <c:v>64.73050000000011</c:v>
                </c:pt>
                <c:pt idx="7319">
                  <c:v>61.96199999999999</c:v>
                </c:pt>
                <c:pt idx="7320">
                  <c:v>65.21409999999968</c:v>
                </c:pt>
                <c:pt idx="7321">
                  <c:v>63.36889999999994</c:v>
                </c:pt>
                <c:pt idx="7322">
                  <c:v>61.44110000000001</c:v>
                </c:pt>
                <c:pt idx="7323">
                  <c:v>62.76319999999986</c:v>
                </c:pt>
                <c:pt idx="7324">
                  <c:v>60.76159999999981</c:v>
                </c:pt>
                <c:pt idx="7325">
                  <c:v>57.71540000000004</c:v>
                </c:pt>
                <c:pt idx="7326">
                  <c:v>55.79980000000023</c:v>
                </c:pt>
                <c:pt idx="7327">
                  <c:v>58.60640000000012</c:v>
                </c:pt>
                <c:pt idx="7328">
                  <c:v>58.24479999999994</c:v>
                </c:pt>
                <c:pt idx="7329">
                  <c:v>52.95980000000009</c:v>
                </c:pt>
                <c:pt idx="7330">
                  <c:v>56.1003999999998</c:v>
                </c:pt>
                <c:pt idx="7331">
                  <c:v>57.29109999999991</c:v>
                </c:pt>
                <c:pt idx="7332">
                  <c:v>57.53729999999996</c:v>
                </c:pt>
                <c:pt idx="7333">
                  <c:v>57.4063000000001</c:v>
                </c:pt>
                <c:pt idx="7334">
                  <c:v>57.95269999999982</c:v>
                </c:pt>
                <c:pt idx="7335">
                  <c:v>58.04190000000017</c:v>
                </c:pt>
                <c:pt idx="7336">
                  <c:v>52.01769999999988</c:v>
                </c:pt>
                <c:pt idx="7337">
                  <c:v>58.21680000000015</c:v>
                </c:pt>
                <c:pt idx="7338">
                  <c:v>53.8703999999998</c:v>
                </c:pt>
                <c:pt idx="7339">
                  <c:v>54.1907000000001</c:v>
                </c:pt>
                <c:pt idx="7340">
                  <c:v>55.64730000000009</c:v>
                </c:pt>
                <c:pt idx="7341">
                  <c:v>55.70359999999982</c:v>
                </c:pt>
                <c:pt idx="7342">
                  <c:v>59.84890000000041</c:v>
                </c:pt>
                <c:pt idx="7343">
                  <c:v>56.82619999999997</c:v>
                </c:pt>
                <c:pt idx="7344">
                  <c:v>52.57200000000012</c:v>
                </c:pt>
                <c:pt idx="7345">
                  <c:v>53.69270000000005</c:v>
                </c:pt>
                <c:pt idx="7346">
                  <c:v>55.85349999999971</c:v>
                </c:pt>
                <c:pt idx="7347">
                  <c:v>55.48649999999998</c:v>
                </c:pt>
                <c:pt idx="7348">
                  <c:v>56.9341999999997</c:v>
                </c:pt>
                <c:pt idx="7349">
                  <c:v>55.50780000000032</c:v>
                </c:pt>
                <c:pt idx="7350">
                  <c:v>56.4367000000002</c:v>
                </c:pt>
                <c:pt idx="7351">
                  <c:v>60.3388</c:v>
                </c:pt>
                <c:pt idx="7352">
                  <c:v>59.56970000000001</c:v>
                </c:pt>
                <c:pt idx="7353">
                  <c:v>59.4654999999998</c:v>
                </c:pt>
                <c:pt idx="7354">
                  <c:v>66.4369999999999</c:v>
                </c:pt>
                <c:pt idx="7355">
                  <c:v>61.8122000000003</c:v>
                </c:pt>
                <c:pt idx="7356">
                  <c:v>60.42000000000007</c:v>
                </c:pt>
                <c:pt idx="7357">
                  <c:v>63.88819999999987</c:v>
                </c:pt>
                <c:pt idx="7358">
                  <c:v>65.39870000000019</c:v>
                </c:pt>
                <c:pt idx="7359">
                  <c:v>65.21129999999993</c:v>
                </c:pt>
                <c:pt idx="7360">
                  <c:v>65.54730000000017</c:v>
                </c:pt>
                <c:pt idx="7361">
                  <c:v>58.44529999999986</c:v>
                </c:pt>
                <c:pt idx="7362">
                  <c:v>58.11010000000033</c:v>
                </c:pt>
                <c:pt idx="7363">
                  <c:v>60.91890000000012</c:v>
                </c:pt>
                <c:pt idx="7364">
                  <c:v>62.41030000000001</c:v>
                </c:pt>
                <c:pt idx="7365">
                  <c:v>59.14849999999978</c:v>
                </c:pt>
                <c:pt idx="7366">
                  <c:v>59.6914999999999</c:v>
                </c:pt>
                <c:pt idx="7367">
                  <c:v>59.48669999999993</c:v>
                </c:pt>
                <c:pt idx="7368">
                  <c:v>63.41750000000002</c:v>
                </c:pt>
                <c:pt idx="7369">
                  <c:v>62.7429000000002</c:v>
                </c:pt>
                <c:pt idx="7370">
                  <c:v>56.7483000000002</c:v>
                </c:pt>
                <c:pt idx="7371">
                  <c:v>66.66170000000011</c:v>
                </c:pt>
                <c:pt idx="7372">
                  <c:v>66.66600000000017</c:v>
                </c:pt>
                <c:pt idx="7373">
                  <c:v>66.92890000000034</c:v>
                </c:pt>
                <c:pt idx="7374">
                  <c:v>71.33860000000004</c:v>
                </c:pt>
                <c:pt idx="7375">
                  <c:v>63.37429999999995</c:v>
                </c:pt>
                <c:pt idx="7376">
                  <c:v>63.98579999999992</c:v>
                </c:pt>
                <c:pt idx="7377">
                  <c:v>64.31020000000034</c:v>
                </c:pt>
                <c:pt idx="7378">
                  <c:v>67.33939999999984</c:v>
                </c:pt>
                <c:pt idx="7379">
                  <c:v>67.27639999999974</c:v>
                </c:pt>
                <c:pt idx="7380">
                  <c:v>63.87300000000005</c:v>
                </c:pt>
                <c:pt idx="7381">
                  <c:v>68.7505000000001</c:v>
                </c:pt>
                <c:pt idx="7382">
                  <c:v>64.62400000000025</c:v>
                </c:pt>
                <c:pt idx="7383">
                  <c:v>64.06690000000025</c:v>
                </c:pt>
                <c:pt idx="7384">
                  <c:v>63.1880000000001</c:v>
                </c:pt>
                <c:pt idx="7385">
                  <c:v>63.3996000000002</c:v>
                </c:pt>
                <c:pt idx="7386">
                  <c:v>62.36040000000003</c:v>
                </c:pt>
                <c:pt idx="7387">
                  <c:v>67.39159999999992</c:v>
                </c:pt>
                <c:pt idx="7388">
                  <c:v>61.20989999999983</c:v>
                </c:pt>
                <c:pt idx="7389">
                  <c:v>61.2824999999998</c:v>
                </c:pt>
                <c:pt idx="7390">
                  <c:v>61.4951000000001</c:v>
                </c:pt>
                <c:pt idx="7391">
                  <c:v>62.57540000000017</c:v>
                </c:pt>
                <c:pt idx="7392">
                  <c:v>64.78499999999985</c:v>
                </c:pt>
                <c:pt idx="7393">
                  <c:v>60.30720000000019</c:v>
                </c:pt>
                <c:pt idx="7394">
                  <c:v>61.08550000000014</c:v>
                </c:pt>
                <c:pt idx="7395">
                  <c:v>62.44140000000016</c:v>
                </c:pt>
                <c:pt idx="7396">
                  <c:v>59.66699999999991</c:v>
                </c:pt>
                <c:pt idx="7397">
                  <c:v>63.95089999999982</c:v>
                </c:pt>
                <c:pt idx="7398">
                  <c:v>54.19770000000017</c:v>
                </c:pt>
                <c:pt idx="7399">
                  <c:v>58.09040000000004</c:v>
                </c:pt>
                <c:pt idx="7400">
                  <c:v>55.28810000000021</c:v>
                </c:pt>
                <c:pt idx="7401">
                  <c:v>56.60110000000031</c:v>
                </c:pt>
                <c:pt idx="7402">
                  <c:v>60.0888</c:v>
                </c:pt>
                <c:pt idx="7403">
                  <c:v>57.87419999999974</c:v>
                </c:pt>
                <c:pt idx="7404">
                  <c:v>56.8996000000002</c:v>
                </c:pt>
                <c:pt idx="7405">
                  <c:v>62.79730000000017</c:v>
                </c:pt>
                <c:pt idx="7406">
                  <c:v>50.70699999999987</c:v>
                </c:pt>
                <c:pt idx="7407">
                  <c:v>57.5907000000002</c:v>
                </c:pt>
                <c:pt idx="7408">
                  <c:v>49.92930000000024</c:v>
                </c:pt>
                <c:pt idx="7409">
                  <c:v>58.7754</c:v>
                </c:pt>
                <c:pt idx="7410">
                  <c:v>58.66359999999986</c:v>
                </c:pt>
                <c:pt idx="7411">
                  <c:v>55.34850000000006</c:v>
                </c:pt>
                <c:pt idx="7412">
                  <c:v>60.58010000000013</c:v>
                </c:pt>
                <c:pt idx="7413">
                  <c:v>65.0898000000002</c:v>
                </c:pt>
                <c:pt idx="7414">
                  <c:v>58.46939999999995</c:v>
                </c:pt>
                <c:pt idx="7415">
                  <c:v>53.63380000000006</c:v>
                </c:pt>
                <c:pt idx="7416">
                  <c:v>65.39850000000024</c:v>
                </c:pt>
                <c:pt idx="7417">
                  <c:v>68.88110000000006</c:v>
                </c:pt>
                <c:pt idx="7418">
                  <c:v>64.45479999999997</c:v>
                </c:pt>
                <c:pt idx="7419">
                  <c:v>63.77829999999994</c:v>
                </c:pt>
                <c:pt idx="7420">
                  <c:v>61.70460000000003</c:v>
                </c:pt>
                <c:pt idx="7421">
                  <c:v>66.26299999999991</c:v>
                </c:pt>
                <c:pt idx="7422">
                  <c:v>62.69799999999986</c:v>
                </c:pt>
                <c:pt idx="7423">
                  <c:v>58.40570000000025</c:v>
                </c:pt>
                <c:pt idx="7424">
                  <c:v>62.79320000000007</c:v>
                </c:pt>
                <c:pt idx="7425">
                  <c:v>64.38230000000021</c:v>
                </c:pt>
                <c:pt idx="7426">
                  <c:v>64.95249999999987</c:v>
                </c:pt>
                <c:pt idx="7427">
                  <c:v>68.54500000000007</c:v>
                </c:pt>
                <c:pt idx="7428">
                  <c:v>65.18830000000025</c:v>
                </c:pt>
                <c:pt idx="7429">
                  <c:v>64.8415</c:v>
                </c:pt>
                <c:pt idx="7430">
                  <c:v>66.92029999999977</c:v>
                </c:pt>
                <c:pt idx="7431">
                  <c:v>66.36529999999993</c:v>
                </c:pt>
                <c:pt idx="7432">
                  <c:v>66.71500000000014</c:v>
                </c:pt>
                <c:pt idx="7433">
                  <c:v>69.2774999999997</c:v>
                </c:pt>
                <c:pt idx="7434">
                  <c:v>70.8149000000003</c:v>
                </c:pt>
                <c:pt idx="7435">
                  <c:v>56.75390000000016</c:v>
                </c:pt>
                <c:pt idx="7436">
                  <c:v>63.70339999999987</c:v>
                </c:pt>
                <c:pt idx="7437">
                  <c:v>58.32169999999996</c:v>
                </c:pt>
                <c:pt idx="7438">
                  <c:v>66.52439999999978</c:v>
                </c:pt>
                <c:pt idx="7439">
                  <c:v>62.97749999999996</c:v>
                </c:pt>
                <c:pt idx="7440">
                  <c:v>57.15740000000005</c:v>
                </c:pt>
                <c:pt idx="7441">
                  <c:v>58.24479999999994</c:v>
                </c:pt>
                <c:pt idx="7442">
                  <c:v>58.60680000000002</c:v>
                </c:pt>
                <c:pt idx="7443">
                  <c:v>60.80130000000008</c:v>
                </c:pt>
                <c:pt idx="7444">
                  <c:v>56.61059999999997</c:v>
                </c:pt>
                <c:pt idx="7445">
                  <c:v>56.3125</c:v>
                </c:pt>
                <c:pt idx="7446">
                  <c:v>59.16669999999976</c:v>
                </c:pt>
                <c:pt idx="7447">
                  <c:v>58.82979999999997</c:v>
                </c:pt>
                <c:pt idx="7448">
                  <c:v>63.82729999999992</c:v>
                </c:pt>
                <c:pt idx="7449">
                  <c:v>55.51639999999997</c:v>
                </c:pt>
                <c:pt idx="7450">
                  <c:v>55.18049999999994</c:v>
                </c:pt>
                <c:pt idx="7451">
                  <c:v>55.71189999999979</c:v>
                </c:pt>
                <c:pt idx="7452">
                  <c:v>55.50979999999981</c:v>
                </c:pt>
                <c:pt idx="7453">
                  <c:v>53.33770000000004</c:v>
                </c:pt>
                <c:pt idx="7454">
                  <c:v>57.53179999999974</c:v>
                </c:pt>
                <c:pt idx="7455">
                  <c:v>55.76099999999996</c:v>
                </c:pt>
                <c:pt idx="7456">
                  <c:v>57.40899999999965</c:v>
                </c:pt>
                <c:pt idx="7457">
                  <c:v>52.18420000000015</c:v>
                </c:pt>
                <c:pt idx="7458">
                  <c:v>54.79250000000001</c:v>
                </c:pt>
                <c:pt idx="7459">
                  <c:v>50.29640000000017</c:v>
                </c:pt>
                <c:pt idx="7460">
                  <c:v>49.35500000000002</c:v>
                </c:pt>
                <c:pt idx="7461">
                  <c:v>48.75929999999971</c:v>
                </c:pt>
                <c:pt idx="7462">
                  <c:v>41.2166000000002</c:v>
                </c:pt>
                <c:pt idx="7463">
                  <c:v>48.14520000000039</c:v>
                </c:pt>
                <c:pt idx="7464">
                  <c:v>44.8087999999998</c:v>
                </c:pt>
                <c:pt idx="7465">
                  <c:v>49.92679999999973</c:v>
                </c:pt>
                <c:pt idx="7466">
                  <c:v>49.7460000000001</c:v>
                </c:pt>
                <c:pt idx="7467">
                  <c:v>51.09659999999985</c:v>
                </c:pt>
                <c:pt idx="7468">
                  <c:v>53.64120000000003</c:v>
                </c:pt>
                <c:pt idx="7469">
                  <c:v>51.40940000000001</c:v>
                </c:pt>
                <c:pt idx="7470">
                  <c:v>49.14940000000024</c:v>
                </c:pt>
                <c:pt idx="7471">
                  <c:v>50.45919999999978</c:v>
                </c:pt>
                <c:pt idx="7472">
                  <c:v>49.0264000000002</c:v>
                </c:pt>
                <c:pt idx="7473">
                  <c:v>50.27340000000004</c:v>
                </c:pt>
                <c:pt idx="7474">
                  <c:v>44.96640000000025</c:v>
                </c:pt>
                <c:pt idx="7475">
                  <c:v>50.10310000000027</c:v>
                </c:pt>
                <c:pt idx="7476">
                  <c:v>46.42900000000009</c:v>
                </c:pt>
                <c:pt idx="7477">
                  <c:v>47.20489999999972</c:v>
                </c:pt>
                <c:pt idx="7478">
                  <c:v>50.11179999999968</c:v>
                </c:pt>
                <c:pt idx="7479">
                  <c:v>49.6234999999997</c:v>
                </c:pt>
                <c:pt idx="7480">
                  <c:v>48.07539999999971</c:v>
                </c:pt>
                <c:pt idx="7481">
                  <c:v>51.48919999999998</c:v>
                </c:pt>
                <c:pt idx="7482">
                  <c:v>49.28510000000005</c:v>
                </c:pt>
                <c:pt idx="7483">
                  <c:v>53.99249999999983</c:v>
                </c:pt>
                <c:pt idx="7484">
                  <c:v>56.76170000000002</c:v>
                </c:pt>
                <c:pt idx="7485">
                  <c:v>36.8130000000001</c:v>
                </c:pt>
                <c:pt idx="7486">
                  <c:v>42.92120000000023</c:v>
                </c:pt>
                <c:pt idx="7487">
                  <c:v>41.41570000000002</c:v>
                </c:pt>
                <c:pt idx="7488">
                  <c:v>51.82619999999997</c:v>
                </c:pt>
                <c:pt idx="7489">
                  <c:v>51.12480000000005</c:v>
                </c:pt>
                <c:pt idx="7490">
                  <c:v>52.48410000000013</c:v>
                </c:pt>
                <c:pt idx="7491">
                  <c:v>48.33599999999978</c:v>
                </c:pt>
                <c:pt idx="7492">
                  <c:v>51.42349999999987</c:v>
                </c:pt>
                <c:pt idx="7493">
                  <c:v>51.05099999999993</c:v>
                </c:pt>
                <c:pt idx="7494">
                  <c:v>49.88490000000002</c:v>
                </c:pt>
                <c:pt idx="7495">
                  <c:v>52.0625</c:v>
                </c:pt>
                <c:pt idx="7496">
                  <c:v>49.48460000000023</c:v>
                </c:pt>
                <c:pt idx="7497">
                  <c:v>55.32549999999992</c:v>
                </c:pt>
                <c:pt idx="7498">
                  <c:v>45.91200000000026</c:v>
                </c:pt>
                <c:pt idx="7499">
                  <c:v>47.77689999999984</c:v>
                </c:pt>
                <c:pt idx="7500">
                  <c:v>53.13189999999986</c:v>
                </c:pt>
                <c:pt idx="7501">
                  <c:v>50.86450000000013</c:v>
                </c:pt>
                <c:pt idx="7502">
                  <c:v>56.0369999999998</c:v>
                </c:pt>
                <c:pt idx="7503">
                  <c:v>57.53099999999994</c:v>
                </c:pt>
                <c:pt idx="7504">
                  <c:v>54.03969999999981</c:v>
                </c:pt>
                <c:pt idx="7505">
                  <c:v>56.2262999999998</c:v>
                </c:pt>
                <c:pt idx="7506">
                  <c:v>57.7853</c:v>
                </c:pt>
                <c:pt idx="7507">
                  <c:v>56.67950000000019</c:v>
                </c:pt>
                <c:pt idx="7508">
                  <c:v>58.96460000000025</c:v>
                </c:pt>
                <c:pt idx="7509">
                  <c:v>58.5598</c:v>
                </c:pt>
                <c:pt idx="7510">
                  <c:v>56.99350000000004</c:v>
                </c:pt>
                <c:pt idx="7511">
                  <c:v>40.42280000000028</c:v>
                </c:pt>
                <c:pt idx="7512">
                  <c:v>51.27019999999993</c:v>
                </c:pt>
                <c:pt idx="7513">
                  <c:v>51.09739999999965</c:v>
                </c:pt>
                <c:pt idx="7514">
                  <c:v>57.0257999999999</c:v>
                </c:pt>
                <c:pt idx="7515">
                  <c:v>54.25190000000021</c:v>
                </c:pt>
                <c:pt idx="7516">
                  <c:v>57.17230000000017</c:v>
                </c:pt>
                <c:pt idx="7517">
                  <c:v>58.55490000000009</c:v>
                </c:pt>
                <c:pt idx="7518">
                  <c:v>52.88329999999996</c:v>
                </c:pt>
                <c:pt idx="7519">
                  <c:v>54.65570000000025</c:v>
                </c:pt>
                <c:pt idx="7520">
                  <c:v>53.98419999999987</c:v>
                </c:pt>
                <c:pt idx="7521">
                  <c:v>53.49369999999999</c:v>
                </c:pt>
                <c:pt idx="7522">
                  <c:v>53.11889999999994</c:v>
                </c:pt>
                <c:pt idx="7523">
                  <c:v>60.36670000000004</c:v>
                </c:pt>
                <c:pt idx="7524">
                  <c:v>53.56489999999985</c:v>
                </c:pt>
                <c:pt idx="7525">
                  <c:v>50.35500000000002</c:v>
                </c:pt>
                <c:pt idx="7526">
                  <c:v>53.37670000000026</c:v>
                </c:pt>
                <c:pt idx="7527">
                  <c:v>55.04469999999992</c:v>
                </c:pt>
                <c:pt idx="7528">
                  <c:v>54.17280000000028</c:v>
                </c:pt>
                <c:pt idx="7529">
                  <c:v>53.35420000000022</c:v>
                </c:pt>
                <c:pt idx="7530">
                  <c:v>58.59960000000001</c:v>
                </c:pt>
                <c:pt idx="7531">
                  <c:v>50.8098</c:v>
                </c:pt>
                <c:pt idx="7532">
                  <c:v>58.61130000000003</c:v>
                </c:pt>
                <c:pt idx="7533">
                  <c:v>57.71849999999994</c:v>
                </c:pt>
                <c:pt idx="7534">
                  <c:v>56.3436999999999</c:v>
                </c:pt>
                <c:pt idx="7535">
                  <c:v>48.27279999999973</c:v>
                </c:pt>
                <c:pt idx="7536">
                  <c:v>50.1287000000002</c:v>
                </c:pt>
                <c:pt idx="7537">
                  <c:v>51.95220000000018</c:v>
                </c:pt>
                <c:pt idx="7538">
                  <c:v>56.67759999999998</c:v>
                </c:pt>
                <c:pt idx="7539">
                  <c:v>45.8122000000003</c:v>
                </c:pt>
                <c:pt idx="7540">
                  <c:v>53.54340000000002</c:v>
                </c:pt>
                <c:pt idx="7541">
                  <c:v>52.74339999999983</c:v>
                </c:pt>
                <c:pt idx="7542">
                  <c:v>61.65440000000035</c:v>
                </c:pt>
                <c:pt idx="7543">
                  <c:v>70.92110000000002</c:v>
                </c:pt>
                <c:pt idx="7544">
                  <c:v>62.94039999999995</c:v>
                </c:pt>
                <c:pt idx="7545">
                  <c:v>60.33299999999963</c:v>
                </c:pt>
                <c:pt idx="7546">
                  <c:v>58.05400000000009</c:v>
                </c:pt>
                <c:pt idx="7547">
                  <c:v>59.7527</c:v>
                </c:pt>
                <c:pt idx="7548">
                  <c:v>54.86199999999963</c:v>
                </c:pt>
                <c:pt idx="7549">
                  <c:v>57.86799999999994</c:v>
                </c:pt>
                <c:pt idx="7550">
                  <c:v>56.7868999999996</c:v>
                </c:pt>
                <c:pt idx="7551">
                  <c:v>54.03729999999996</c:v>
                </c:pt>
                <c:pt idx="7552">
                  <c:v>58.63040000000001</c:v>
                </c:pt>
                <c:pt idx="7553">
                  <c:v>54.54320000000007</c:v>
                </c:pt>
                <c:pt idx="7554">
                  <c:v>60.03639999999995</c:v>
                </c:pt>
                <c:pt idx="7555">
                  <c:v>59.51150000000007</c:v>
                </c:pt>
                <c:pt idx="7556">
                  <c:v>58.92889999999988</c:v>
                </c:pt>
                <c:pt idx="7557">
                  <c:v>60.69630000000006</c:v>
                </c:pt>
                <c:pt idx="7558">
                  <c:v>58.20100000000002</c:v>
                </c:pt>
                <c:pt idx="7559">
                  <c:v>68.86529999999993</c:v>
                </c:pt>
                <c:pt idx="7560">
                  <c:v>56.70759999999972</c:v>
                </c:pt>
                <c:pt idx="7561">
                  <c:v>56.58979999999974</c:v>
                </c:pt>
                <c:pt idx="7562">
                  <c:v>58.26489999999967</c:v>
                </c:pt>
                <c:pt idx="7563">
                  <c:v>51.82880000000023</c:v>
                </c:pt>
                <c:pt idx="7564">
                  <c:v>54.34400000000005</c:v>
                </c:pt>
                <c:pt idx="7565">
                  <c:v>51.53909999999996</c:v>
                </c:pt>
                <c:pt idx="7566">
                  <c:v>51.59820000000036</c:v>
                </c:pt>
                <c:pt idx="7567">
                  <c:v>50.76320000000032</c:v>
                </c:pt>
                <c:pt idx="7568">
                  <c:v>59.1918999999998</c:v>
                </c:pt>
                <c:pt idx="7569">
                  <c:v>54.64159999999992</c:v>
                </c:pt>
                <c:pt idx="7570">
                  <c:v>54.1857</c:v>
                </c:pt>
                <c:pt idx="7571">
                  <c:v>53.96120000000019</c:v>
                </c:pt>
                <c:pt idx="7572">
                  <c:v>56.86900000000014</c:v>
                </c:pt>
                <c:pt idx="7573">
                  <c:v>50.77120000000014</c:v>
                </c:pt>
                <c:pt idx="7574">
                  <c:v>57.36969999999974</c:v>
                </c:pt>
                <c:pt idx="7575">
                  <c:v>54.66039999999975</c:v>
                </c:pt>
                <c:pt idx="7576">
                  <c:v>58.20260000000007</c:v>
                </c:pt>
                <c:pt idx="7577">
                  <c:v>67.45339999999987</c:v>
                </c:pt>
                <c:pt idx="7578">
                  <c:v>63.5587999999998</c:v>
                </c:pt>
                <c:pt idx="7579">
                  <c:v>63.1572000000001</c:v>
                </c:pt>
                <c:pt idx="7580">
                  <c:v>60.41660000000002</c:v>
                </c:pt>
                <c:pt idx="7581">
                  <c:v>57.63320000000022</c:v>
                </c:pt>
                <c:pt idx="7582">
                  <c:v>52.16850000000022</c:v>
                </c:pt>
                <c:pt idx="7583">
                  <c:v>59.3388</c:v>
                </c:pt>
                <c:pt idx="7584">
                  <c:v>58.75329999999985</c:v>
                </c:pt>
                <c:pt idx="7585">
                  <c:v>62.36889999999994</c:v>
                </c:pt>
                <c:pt idx="7586">
                  <c:v>61.09960000000001</c:v>
                </c:pt>
                <c:pt idx="7587">
                  <c:v>58.7479999999996</c:v>
                </c:pt>
                <c:pt idx="7588">
                  <c:v>66.03219999999964</c:v>
                </c:pt>
                <c:pt idx="7589">
                  <c:v>68.61569999999983</c:v>
                </c:pt>
                <c:pt idx="7590">
                  <c:v>68.04250000000001</c:v>
                </c:pt>
                <c:pt idx="7591">
                  <c:v>65.89589999999998</c:v>
                </c:pt>
                <c:pt idx="7592">
                  <c:v>67.75689999999985</c:v>
                </c:pt>
                <c:pt idx="7593">
                  <c:v>62.42900000000009</c:v>
                </c:pt>
                <c:pt idx="7594">
                  <c:v>55.61560000000009</c:v>
                </c:pt>
                <c:pt idx="7595">
                  <c:v>56.15429999999969</c:v>
                </c:pt>
                <c:pt idx="7596">
                  <c:v>55.80319999999983</c:v>
                </c:pt>
                <c:pt idx="7597">
                  <c:v>58.93119999999999</c:v>
                </c:pt>
                <c:pt idx="7598">
                  <c:v>66.1556999999998</c:v>
                </c:pt>
                <c:pt idx="7599">
                  <c:v>62.94290000000001</c:v>
                </c:pt>
                <c:pt idx="7600">
                  <c:v>54.72620000000006</c:v>
                </c:pt>
                <c:pt idx="7601">
                  <c:v>60.02880000000004</c:v>
                </c:pt>
                <c:pt idx="7602">
                  <c:v>56.18769999999995</c:v>
                </c:pt>
                <c:pt idx="7603">
                  <c:v>50.90140000000019</c:v>
                </c:pt>
                <c:pt idx="7604">
                  <c:v>55.03489999999965</c:v>
                </c:pt>
                <c:pt idx="7605">
                  <c:v>59.20600000000013</c:v>
                </c:pt>
                <c:pt idx="7606">
                  <c:v>52.95770000000039</c:v>
                </c:pt>
                <c:pt idx="7607">
                  <c:v>53.62480000000005</c:v>
                </c:pt>
                <c:pt idx="7608">
                  <c:v>57.24119999999993</c:v>
                </c:pt>
                <c:pt idx="7609">
                  <c:v>56.47859999999991</c:v>
                </c:pt>
                <c:pt idx="7610">
                  <c:v>53.6536000000001</c:v>
                </c:pt>
                <c:pt idx="7611">
                  <c:v>53.6594</c:v>
                </c:pt>
                <c:pt idx="7612">
                  <c:v>60.90920000000006</c:v>
                </c:pt>
                <c:pt idx="7613">
                  <c:v>54.91350000000011</c:v>
                </c:pt>
                <c:pt idx="7614">
                  <c:v>62.19529999999986</c:v>
                </c:pt>
                <c:pt idx="7615">
                  <c:v>55.31449999999995</c:v>
                </c:pt>
                <c:pt idx="7616">
                  <c:v>55.2434000000003</c:v>
                </c:pt>
                <c:pt idx="7617">
                  <c:v>57.20659999999998</c:v>
                </c:pt>
                <c:pt idx="7618">
                  <c:v>56.80349999999999</c:v>
                </c:pt>
                <c:pt idx="7619">
                  <c:v>50.6579999999999</c:v>
                </c:pt>
                <c:pt idx="7620">
                  <c:v>50.26530000000002</c:v>
                </c:pt>
                <c:pt idx="7621">
                  <c:v>59.45730000000003</c:v>
                </c:pt>
                <c:pt idx="7622">
                  <c:v>51.16190000000006</c:v>
                </c:pt>
                <c:pt idx="7623">
                  <c:v>60.40180000000009</c:v>
                </c:pt>
                <c:pt idx="7624">
                  <c:v>64.83280000000013</c:v>
                </c:pt>
                <c:pt idx="7625">
                  <c:v>64.07279999999992</c:v>
                </c:pt>
                <c:pt idx="7626">
                  <c:v>53.16190000000006</c:v>
                </c:pt>
                <c:pt idx="7627">
                  <c:v>55.41030000000001</c:v>
                </c:pt>
                <c:pt idx="7628">
                  <c:v>51.81269999999995</c:v>
                </c:pt>
                <c:pt idx="7629">
                  <c:v>55.73100000000022</c:v>
                </c:pt>
                <c:pt idx="7630">
                  <c:v>52.20730000000003</c:v>
                </c:pt>
                <c:pt idx="7631">
                  <c:v>59.52219999999988</c:v>
                </c:pt>
                <c:pt idx="7632">
                  <c:v>54.93330000000014</c:v>
                </c:pt>
                <c:pt idx="7633">
                  <c:v>59.00019999999994</c:v>
                </c:pt>
                <c:pt idx="7634">
                  <c:v>57.43089999999984</c:v>
                </c:pt>
                <c:pt idx="7635">
                  <c:v>58.77529999999978</c:v>
                </c:pt>
                <c:pt idx="7636">
                  <c:v>63.53980000000001</c:v>
                </c:pt>
                <c:pt idx="7637">
                  <c:v>58.00070000000005</c:v>
                </c:pt>
                <c:pt idx="7638">
                  <c:v>61.77179999999998</c:v>
                </c:pt>
                <c:pt idx="7639">
                  <c:v>58.4423999999999</c:v>
                </c:pt>
                <c:pt idx="7640">
                  <c:v>54.24270000000024</c:v>
                </c:pt>
                <c:pt idx="7641">
                  <c:v>53.7129</c:v>
                </c:pt>
                <c:pt idx="7642">
                  <c:v>61.03099999999994</c:v>
                </c:pt>
                <c:pt idx="7643">
                  <c:v>60.4661000000001</c:v>
                </c:pt>
                <c:pt idx="7644">
                  <c:v>59.09379999999964</c:v>
                </c:pt>
                <c:pt idx="7645">
                  <c:v>54.70730000000003</c:v>
                </c:pt>
                <c:pt idx="7646">
                  <c:v>55.63990000000012</c:v>
                </c:pt>
                <c:pt idx="7647">
                  <c:v>55.64919999999983</c:v>
                </c:pt>
                <c:pt idx="7648">
                  <c:v>52.6898000000001</c:v>
                </c:pt>
                <c:pt idx="7649">
                  <c:v>52.86380000000008</c:v>
                </c:pt>
                <c:pt idx="7650">
                  <c:v>50.9670000000001</c:v>
                </c:pt>
                <c:pt idx="7651">
                  <c:v>52.01299999999992</c:v>
                </c:pt>
                <c:pt idx="7652">
                  <c:v>53.00910000000022</c:v>
                </c:pt>
                <c:pt idx="7653">
                  <c:v>54.07589999999982</c:v>
                </c:pt>
                <c:pt idx="7654">
                  <c:v>57.12390000000004</c:v>
                </c:pt>
                <c:pt idx="7655">
                  <c:v>59.04689999999982</c:v>
                </c:pt>
                <c:pt idx="7656">
                  <c:v>58.25780000000032</c:v>
                </c:pt>
                <c:pt idx="7657">
                  <c:v>56.75290000000041</c:v>
                </c:pt>
                <c:pt idx="7658">
                  <c:v>54.82639999999992</c:v>
                </c:pt>
                <c:pt idx="7659">
                  <c:v>60.21799999999984</c:v>
                </c:pt>
                <c:pt idx="7660">
                  <c:v>59.46000000000004</c:v>
                </c:pt>
                <c:pt idx="7661">
                  <c:v>57.0938000000001</c:v>
                </c:pt>
                <c:pt idx="7662">
                  <c:v>56.76660000000038</c:v>
                </c:pt>
                <c:pt idx="7663">
                  <c:v>68.20379999999977</c:v>
                </c:pt>
                <c:pt idx="7664">
                  <c:v>60.1217999999999</c:v>
                </c:pt>
                <c:pt idx="7665">
                  <c:v>64.5682999999999</c:v>
                </c:pt>
                <c:pt idx="7666">
                  <c:v>63.34889999999996</c:v>
                </c:pt>
                <c:pt idx="7667">
                  <c:v>2143.1404</c:v>
                </c:pt>
                <c:pt idx="7668">
                  <c:v>2142.8491</c:v>
                </c:pt>
                <c:pt idx="7669">
                  <c:v>61.4982</c:v>
                </c:pt>
                <c:pt idx="7670">
                  <c:v>55.39030000000002</c:v>
                </c:pt>
                <c:pt idx="7671">
                  <c:v>61.71019999999998</c:v>
                </c:pt>
                <c:pt idx="7672">
                  <c:v>62.53589999999985</c:v>
                </c:pt>
                <c:pt idx="7673">
                  <c:v>64.35419999999976</c:v>
                </c:pt>
                <c:pt idx="7674">
                  <c:v>63.44309999999996</c:v>
                </c:pt>
                <c:pt idx="7675">
                  <c:v>62.80780000000004</c:v>
                </c:pt>
                <c:pt idx="7676">
                  <c:v>68.46799999999984</c:v>
                </c:pt>
                <c:pt idx="7677">
                  <c:v>65.95289999999977</c:v>
                </c:pt>
                <c:pt idx="7678">
                  <c:v>63.27370000000019</c:v>
                </c:pt>
                <c:pt idx="7679">
                  <c:v>60.04269999999997</c:v>
                </c:pt>
                <c:pt idx="7680">
                  <c:v>63.23259999999982</c:v>
                </c:pt>
                <c:pt idx="7681">
                  <c:v>64.97209999999995</c:v>
                </c:pt>
                <c:pt idx="7682">
                  <c:v>61.01630000000023</c:v>
                </c:pt>
                <c:pt idx="7683">
                  <c:v>62.65880000000016</c:v>
                </c:pt>
                <c:pt idx="7684">
                  <c:v>71.83129999999982</c:v>
                </c:pt>
                <c:pt idx="7685">
                  <c:v>64.4967999999999</c:v>
                </c:pt>
                <c:pt idx="7686">
                  <c:v>63.24229999999988</c:v>
                </c:pt>
                <c:pt idx="7687">
                  <c:v>62.9680000000003</c:v>
                </c:pt>
                <c:pt idx="7688">
                  <c:v>64.8712999999998</c:v>
                </c:pt>
                <c:pt idx="7689">
                  <c:v>60.72019999999974</c:v>
                </c:pt>
                <c:pt idx="7690">
                  <c:v>63.17230000000017</c:v>
                </c:pt>
                <c:pt idx="7691">
                  <c:v>62.90009999999984</c:v>
                </c:pt>
                <c:pt idx="7692">
                  <c:v>58.7905999999998</c:v>
                </c:pt>
                <c:pt idx="7693">
                  <c:v>57.45360000000028</c:v>
                </c:pt>
                <c:pt idx="7694">
                  <c:v>67.0419999999999</c:v>
                </c:pt>
                <c:pt idx="7695">
                  <c:v>56.76029999999991</c:v>
                </c:pt>
                <c:pt idx="7696">
                  <c:v>62.23119999999971</c:v>
                </c:pt>
                <c:pt idx="7697">
                  <c:v>52.57940000000008</c:v>
                </c:pt>
                <c:pt idx="7698">
                  <c:v>54.1615999999999</c:v>
                </c:pt>
                <c:pt idx="7699">
                  <c:v>57.90110000000004</c:v>
                </c:pt>
                <c:pt idx="7700">
                  <c:v>57.9385000000002</c:v>
                </c:pt>
                <c:pt idx="7701">
                  <c:v>59.0387999999998</c:v>
                </c:pt>
                <c:pt idx="7702">
                  <c:v>56.98169999999982</c:v>
                </c:pt>
                <c:pt idx="7703">
                  <c:v>55.92190000000028</c:v>
                </c:pt>
                <c:pt idx="7704">
                  <c:v>53.58669999999984</c:v>
                </c:pt>
                <c:pt idx="7705">
                  <c:v>53.73939999999993</c:v>
                </c:pt>
                <c:pt idx="7706">
                  <c:v>56.32000000000016</c:v>
                </c:pt>
                <c:pt idx="7707">
                  <c:v>56.7800000000002</c:v>
                </c:pt>
                <c:pt idx="7708">
                  <c:v>56.36620000000039</c:v>
                </c:pt>
                <c:pt idx="7709">
                  <c:v>52.4708999999998</c:v>
                </c:pt>
                <c:pt idx="7710">
                  <c:v>59.73840000000018</c:v>
                </c:pt>
                <c:pt idx="7711">
                  <c:v>58.71759999999994</c:v>
                </c:pt>
                <c:pt idx="7712">
                  <c:v>60.6504</c:v>
                </c:pt>
                <c:pt idx="7713">
                  <c:v>57.42439999999987</c:v>
                </c:pt>
                <c:pt idx="7714">
                  <c:v>56.1850999999997</c:v>
                </c:pt>
                <c:pt idx="7715">
                  <c:v>59.25019999999994</c:v>
                </c:pt>
                <c:pt idx="7716">
                  <c:v>59.3139000000001</c:v>
                </c:pt>
                <c:pt idx="7717">
                  <c:v>57.82130000000006</c:v>
                </c:pt>
                <c:pt idx="7718">
                  <c:v>62.61929999999984</c:v>
                </c:pt>
                <c:pt idx="7719">
                  <c:v>59.60820000000012</c:v>
                </c:pt>
                <c:pt idx="7720">
                  <c:v>60.42480000000023</c:v>
                </c:pt>
                <c:pt idx="7721">
                  <c:v>60.30520000000024</c:v>
                </c:pt>
                <c:pt idx="7722">
                  <c:v>52.66650000000027</c:v>
                </c:pt>
                <c:pt idx="7723">
                  <c:v>68.16449999999986</c:v>
                </c:pt>
                <c:pt idx="7724">
                  <c:v>62.85299999999961</c:v>
                </c:pt>
                <c:pt idx="7725">
                  <c:v>58.8680000000004</c:v>
                </c:pt>
                <c:pt idx="7726">
                  <c:v>51.83339999999998</c:v>
                </c:pt>
                <c:pt idx="7727">
                  <c:v>56.34570000000031</c:v>
                </c:pt>
                <c:pt idx="7728">
                  <c:v>64.27199999999993</c:v>
                </c:pt>
                <c:pt idx="7729">
                  <c:v>70.43510000000014</c:v>
                </c:pt>
                <c:pt idx="7730">
                  <c:v>61.1255000000001</c:v>
                </c:pt>
                <c:pt idx="7731">
                  <c:v>60.24720000000025</c:v>
                </c:pt>
                <c:pt idx="7732">
                  <c:v>60.85160000000042</c:v>
                </c:pt>
                <c:pt idx="7733">
                  <c:v>59.35689999999977</c:v>
                </c:pt>
                <c:pt idx="7734">
                  <c:v>62.24569999999994</c:v>
                </c:pt>
                <c:pt idx="7735">
                  <c:v>64.17459999999983</c:v>
                </c:pt>
                <c:pt idx="7736">
                  <c:v>62.67529999999987</c:v>
                </c:pt>
                <c:pt idx="7737">
                  <c:v>60.14629999999988</c:v>
                </c:pt>
                <c:pt idx="7738">
                  <c:v>71.66190000000005</c:v>
                </c:pt>
                <c:pt idx="7739">
                  <c:v>62.69830000000001</c:v>
                </c:pt>
                <c:pt idx="7740">
                  <c:v>61.46219999999993</c:v>
                </c:pt>
                <c:pt idx="7741">
                  <c:v>56.4996000000001</c:v>
                </c:pt>
                <c:pt idx="7742">
                  <c:v>56.47879999999986</c:v>
                </c:pt>
                <c:pt idx="7743">
                  <c:v>56.9706000000001</c:v>
                </c:pt>
                <c:pt idx="7744">
                  <c:v>63.67700000000013</c:v>
                </c:pt>
                <c:pt idx="7745">
                  <c:v>55.00419999999985</c:v>
                </c:pt>
                <c:pt idx="7746">
                  <c:v>59.04279999999971</c:v>
                </c:pt>
                <c:pt idx="7747">
                  <c:v>54.85100000000011</c:v>
                </c:pt>
                <c:pt idx="7748">
                  <c:v>56.62959999999975</c:v>
                </c:pt>
                <c:pt idx="7749">
                  <c:v>56.63310000000001</c:v>
                </c:pt>
                <c:pt idx="7750">
                  <c:v>62.93089999999984</c:v>
                </c:pt>
                <c:pt idx="7751">
                  <c:v>59.04240000000027</c:v>
                </c:pt>
                <c:pt idx="7752">
                  <c:v>65.07559999999967</c:v>
                </c:pt>
                <c:pt idx="7753">
                  <c:v>57.98739999999998</c:v>
                </c:pt>
                <c:pt idx="7754">
                  <c:v>59.80020000000013</c:v>
                </c:pt>
                <c:pt idx="7755">
                  <c:v>56.35500000000002</c:v>
                </c:pt>
                <c:pt idx="7756">
                  <c:v>60.67799999999988</c:v>
                </c:pt>
                <c:pt idx="7757">
                  <c:v>56.31909999999971</c:v>
                </c:pt>
                <c:pt idx="7758">
                  <c:v>54.07790000000023</c:v>
                </c:pt>
                <c:pt idx="7759">
                  <c:v>64.0999999999999</c:v>
                </c:pt>
                <c:pt idx="7760">
                  <c:v>63.88840000000027</c:v>
                </c:pt>
                <c:pt idx="7761">
                  <c:v>59.62350000000014</c:v>
                </c:pt>
                <c:pt idx="7762">
                  <c:v>59.04930000000013</c:v>
                </c:pt>
                <c:pt idx="7763">
                  <c:v>56.01999999999998</c:v>
                </c:pt>
                <c:pt idx="7764">
                  <c:v>62.64649999999983</c:v>
                </c:pt>
                <c:pt idx="7765">
                  <c:v>60.31770000000006</c:v>
                </c:pt>
                <c:pt idx="7766">
                  <c:v>61.27259999999978</c:v>
                </c:pt>
                <c:pt idx="7767">
                  <c:v>61.24900000000025</c:v>
                </c:pt>
                <c:pt idx="7768">
                  <c:v>59.28360000000021</c:v>
                </c:pt>
                <c:pt idx="7769">
                  <c:v>61.44499999999971</c:v>
                </c:pt>
                <c:pt idx="7770">
                  <c:v>61.30050000000028</c:v>
                </c:pt>
                <c:pt idx="7771">
                  <c:v>61.70950000000039</c:v>
                </c:pt>
                <c:pt idx="7772">
                  <c:v>68.58550000000014</c:v>
                </c:pt>
                <c:pt idx="7773">
                  <c:v>55.44779999999992</c:v>
                </c:pt>
                <c:pt idx="7774">
                  <c:v>59.24569999999994</c:v>
                </c:pt>
                <c:pt idx="7775">
                  <c:v>62.90599999999994</c:v>
                </c:pt>
                <c:pt idx="7776">
                  <c:v>62.85099999999966</c:v>
                </c:pt>
                <c:pt idx="7777">
                  <c:v>64.40470000000004</c:v>
                </c:pt>
                <c:pt idx="7778">
                  <c:v>72.92430000000013</c:v>
                </c:pt>
                <c:pt idx="7779">
                  <c:v>66.36779999999998</c:v>
                </c:pt>
                <c:pt idx="7780">
                  <c:v>67.10909999999967</c:v>
                </c:pt>
                <c:pt idx="7781">
                  <c:v>66.02319999999963</c:v>
                </c:pt>
                <c:pt idx="7782">
                  <c:v>63.25</c:v>
                </c:pt>
                <c:pt idx="7783">
                  <c:v>57.88450000000012</c:v>
                </c:pt>
                <c:pt idx="7784">
                  <c:v>66.5356999999999</c:v>
                </c:pt>
                <c:pt idx="7785">
                  <c:v>67.01800000000003</c:v>
                </c:pt>
                <c:pt idx="7786">
                  <c:v>60.36799999999994</c:v>
                </c:pt>
                <c:pt idx="7787">
                  <c:v>62.42669999999998</c:v>
                </c:pt>
                <c:pt idx="7788">
                  <c:v>55.11660000000029</c:v>
                </c:pt>
                <c:pt idx="7789">
                  <c:v>50.3452000000002</c:v>
                </c:pt>
                <c:pt idx="7790">
                  <c:v>53.14550000000008</c:v>
                </c:pt>
                <c:pt idx="7791">
                  <c:v>52.9692</c:v>
                </c:pt>
                <c:pt idx="7792">
                  <c:v>57.9396999999999</c:v>
                </c:pt>
                <c:pt idx="7793">
                  <c:v>56.57319999999981</c:v>
                </c:pt>
                <c:pt idx="7794">
                  <c:v>49.77199999999993</c:v>
                </c:pt>
                <c:pt idx="7795">
                  <c:v>60.82079999999996</c:v>
                </c:pt>
                <c:pt idx="7796">
                  <c:v>58.8081000000002</c:v>
                </c:pt>
                <c:pt idx="7797">
                  <c:v>58.82810000000017</c:v>
                </c:pt>
                <c:pt idx="7798">
                  <c:v>51.60210000000006</c:v>
                </c:pt>
                <c:pt idx="7799">
                  <c:v>53.42090000000007</c:v>
                </c:pt>
                <c:pt idx="7800">
                  <c:v>58.61740000000009</c:v>
                </c:pt>
                <c:pt idx="7801">
                  <c:v>55.50610000000006</c:v>
                </c:pt>
                <c:pt idx="7802">
                  <c:v>57.05389999999989</c:v>
                </c:pt>
                <c:pt idx="7803">
                  <c:v>53.06320000000005</c:v>
                </c:pt>
                <c:pt idx="7804">
                  <c:v>54.28729999999996</c:v>
                </c:pt>
                <c:pt idx="7805">
                  <c:v>53.73399999999992</c:v>
                </c:pt>
                <c:pt idx="7806">
                  <c:v>62.92499999999972</c:v>
                </c:pt>
                <c:pt idx="7807">
                  <c:v>61.08010000000013</c:v>
                </c:pt>
                <c:pt idx="7808">
                  <c:v>56.08870000000024</c:v>
                </c:pt>
                <c:pt idx="7809">
                  <c:v>59.75640000000021</c:v>
                </c:pt>
                <c:pt idx="7810">
                  <c:v>51.59790000000021</c:v>
                </c:pt>
                <c:pt idx="7811">
                  <c:v>59.79570000000012</c:v>
                </c:pt>
                <c:pt idx="7812">
                  <c:v>58.77350000000024</c:v>
                </c:pt>
                <c:pt idx="7813">
                  <c:v>52.47780000000012</c:v>
                </c:pt>
                <c:pt idx="7814">
                  <c:v>62.25459999999975</c:v>
                </c:pt>
                <c:pt idx="7815">
                  <c:v>53.45470000000023</c:v>
                </c:pt>
                <c:pt idx="7816">
                  <c:v>53.31899999999996</c:v>
                </c:pt>
                <c:pt idx="7817">
                  <c:v>52.07490000000007</c:v>
                </c:pt>
                <c:pt idx="7818">
                  <c:v>55.62750000000005</c:v>
                </c:pt>
                <c:pt idx="7819">
                  <c:v>54.36429999999973</c:v>
                </c:pt>
                <c:pt idx="7820">
                  <c:v>59.04120000000012</c:v>
                </c:pt>
                <c:pt idx="7821">
                  <c:v>54.54130000000032</c:v>
                </c:pt>
                <c:pt idx="7822">
                  <c:v>58.60169999999971</c:v>
                </c:pt>
                <c:pt idx="7823">
                  <c:v>62.14700000000039</c:v>
                </c:pt>
                <c:pt idx="7824">
                  <c:v>56.43449999999984</c:v>
                </c:pt>
                <c:pt idx="7825">
                  <c:v>59.81929999999966</c:v>
                </c:pt>
                <c:pt idx="7826">
                  <c:v>57.4661000000001</c:v>
                </c:pt>
                <c:pt idx="7827">
                  <c:v>67.0992000000001</c:v>
                </c:pt>
                <c:pt idx="7828">
                  <c:v>65.93190000000004</c:v>
                </c:pt>
                <c:pt idx="7829">
                  <c:v>57.6525999999999</c:v>
                </c:pt>
                <c:pt idx="7830">
                  <c:v>65.46019999999998</c:v>
                </c:pt>
                <c:pt idx="7831">
                  <c:v>61.25690000000031</c:v>
                </c:pt>
                <c:pt idx="7832">
                  <c:v>62.10570000000007</c:v>
                </c:pt>
                <c:pt idx="7833">
                  <c:v>53.69439999999985</c:v>
                </c:pt>
                <c:pt idx="7834">
                  <c:v>55.24409999999989</c:v>
                </c:pt>
                <c:pt idx="7835">
                  <c:v>51.63619999999991</c:v>
                </c:pt>
                <c:pt idx="7836">
                  <c:v>51.56690000000026</c:v>
                </c:pt>
                <c:pt idx="7837">
                  <c:v>54.81620000000021</c:v>
                </c:pt>
                <c:pt idx="7838">
                  <c:v>54.09880000000021</c:v>
                </c:pt>
                <c:pt idx="7839">
                  <c:v>60.23680000000013</c:v>
                </c:pt>
                <c:pt idx="7840">
                  <c:v>55.67140000000018</c:v>
                </c:pt>
                <c:pt idx="7841">
                  <c:v>58.88329999999996</c:v>
                </c:pt>
                <c:pt idx="7842">
                  <c:v>56.94380000000001</c:v>
                </c:pt>
                <c:pt idx="7843">
                  <c:v>62.02300000000014</c:v>
                </c:pt>
                <c:pt idx="7844">
                  <c:v>57.76170000000002</c:v>
                </c:pt>
                <c:pt idx="7845">
                  <c:v>62.16010000000005</c:v>
                </c:pt>
                <c:pt idx="7846">
                  <c:v>53.23120000000017</c:v>
                </c:pt>
                <c:pt idx="7847">
                  <c:v>50.54590000000007</c:v>
                </c:pt>
                <c:pt idx="7848">
                  <c:v>49.57049999999981</c:v>
                </c:pt>
                <c:pt idx="7849">
                  <c:v>52.53650000000016</c:v>
                </c:pt>
                <c:pt idx="7850">
                  <c:v>51.41190000000006</c:v>
                </c:pt>
                <c:pt idx="7851">
                  <c:v>53.65430000000015</c:v>
                </c:pt>
                <c:pt idx="7852">
                  <c:v>50.44900000000007</c:v>
                </c:pt>
                <c:pt idx="7853">
                  <c:v>47.11839999999983</c:v>
                </c:pt>
                <c:pt idx="7854">
                  <c:v>50.70779999999968</c:v>
                </c:pt>
                <c:pt idx="7855">
                  <c:v>54.05640000000039</c:v>
                </c:pt>
                <c:pt idx="7856">
                  <c:v>58.54690000000028</c:v>
                </c:pt>
                <c:pt idx="7857">
                  <c:v>57.08109999999988</c:v>
                </c:pt>
                <c:pt idx="7858">
                  <c:v>53.5005000000001</c:v>
                </c:pt>
                <c:pt idx="7859">
                  <c:v>56.3409999999999</c:v>
                </c:pt>
                <c:pt idx="7860">
                  <c:v>48.17139999999972</c:v>
                </c:pt>
                <c:pt idx="7861">
                  <c:v>52.4983000000002</c:v>
                </c:pt>
                <c:pt idx="7862">
                  <c:v>52.00410000000011</c:v>
                </c:pt>
                <c:pt idx="7863">
                  <c:v>52.01290000000017</c:v>
                </c:pt>
                <c:pt idx="7864">
                  <c:v>46.19920000000002</c:v>
                </c:pt>
                <c:pt idx="7865">
                  <c:v>50.4997000000003</c:v>
                </c:pt>
                <c:pt idx="7866">
                  <c:v>50.89370000000008</c:v>
                </c:pt>
                <c:pt idx="7867">
                  <c:v>49.45460000000003</c:v>
                </c:pt>
                <c:pt idx="7868">
                  <c:v>64.72380000000021</c:v>
                </c:pt>
                <c:pt idx="7869">
                  <c:v>54.83600000000024</c:v>
                </c:pt>
                <c:pt idx="7870">
                  <c:v>57.82570000000032</c:v>
                </c:pt>
                <c:pt idx="7871">
                  <c:v>54.25900000000001</c:v>
                </c:pt>
                <c:pt idx="7872">
                  <c:v>52.70319999999992</c:v>
                </c:pt>
                <c:pt idx="7873">
                  <c:v>47.59789999999975</c:v>
                </c:pt>
                <c:pt idx="7874">
                  <c:v>43.7483000000002</c:v>
                </c:pt>
                <c:pt idx="7875">
                  <c:v>53.01930000000038</c:v>
                </c:pt>
                <c:pt idx="7876">
                  <c:v>49.21140000000014</c:v>
                </c:pt>
                <c:pt idx="7877">
                  <c:v>49.9976999999999</c:v>
                </c:pt>
                <c:pt idx="7878">
                  <c:v>44.24569999999994</c:v>
                </c:pt>
                <c:pt idx="7879">
                  <c:v>41.63570000000027</c:v>
                </c:pt>
                <c:pt idx="7880">
                  <c:v>49.10379999999986</c:v>
                </c:pt>
                <c:pt idx="7881">
                  <c:v>50.1572000000001</c:v>
                </c:pt>
                <c:pt idx="7882">
                  <c:v>50.07159999999976</c:v>
                </c:pt>
                <c:pt idx="7883">
                  <c:v>50.00199999999995</c:v>
                </c:pt>
                <c:pt idx="7884">
                  <c:v>50.14729999999963</c:v>
                </c:pt>
                <c:pt idx="7885">
                  <c:v>53.76849999999967</c:v>
                </c:pt>
                <c:pt idx="7886">
                  <c:v>53.02269999999998</c:v>
                </c:pt>
                <c:pt idx="7887">
                  <c:v>58.29820000000017</c:v>
                </c:pt>
                <c:pt idx="7888">
                  <c:v>58.02850000000034</c:v>
                </c:pt>
                <c:pt idx="7889">
                  <c:v>58.21410000000014</c:v>
                </c:pt>
                <c:pt idx="7890">
                  <c:v>47.94129999999996</c:v>
                </c:pt>
                <c:pt idx="7891">
                  <c:v>43.61430000000018</c:v>
                </c:pt>
                <c:pt idx="7892">
                  <c:v>50.51880000000028</c:v>
                </c:pt>
                <c:pt idx="7893">
                  <c:v>54.06230000000005</c:v>
                </c:pt>
                <c:pt idx="7894">
                  <c:v>51.9621000000002</c:v>
                </c:pt>
                <c:pt idx="7895">
                  <c:v>50.63000000000011</c:v>
                </c:pt>
                <c:pt idx="7896">
                  <c:v>53.47600000000011</c:v>
                </c:pt>
                <c:pt idx="7897">
                  <c:v>57.96550000000024</c:v>
                </c:pt>
                <c:pt idx="7898">
                  <c:v>57.4670000000001</c:v>
                </c:pt>
                <c:pt idx="7899">
                  <c:v>67.2882999999997</c:v>
                </c:pt>
                <c:pt idx="7900">
                  <c:v>61.5961000000002</c:v>
                </c:pt>
                <c:pt idx="7901">
                  <c:v>55.99240000000009</c:v>
                </c:pt>
                <c:pt idx="7902">
                  <c:v>55.31320000000005</c:v>
                </c:pt>
                <c:pt idx="7903">
                  <c:v>55.88970000000018</c:v>
                </c:pt>
                <c:pt idx="7904">
                  <c:v>60.61100000000033</c:v>
                </c:pt>
                <c:pt idx="7905">
                  <c:v>58.37329999999974</c:v>
                </c:pt>
                <c:pt idx="7906">
                  <c:v>59.56219999999984</c:v>
                </c:pt>
                <c:pt idx="7907">
                  <c:v>59.13169999999991</c:v>
                </c:pt>
                <c:pt idx="7908">
                  <c:v>61.26360000000022</c:v>
                </c:pt>
                <c:pt idx="7909">
                  <c:v>63.93020000000024</c:v>
                </c:pt>
                <c:pt idx="7910">
                  <c:v>58.7901999999999</c:v>
                </c:pt>
                <c:pt idx="7911">
                  <c:v>60.20749999999998</c:v>
                </c:pt>
                <c:pt idx="7912">
                  <c:v>53.96010000000024</c:v>
                </c:pt>
                <c:pt idx="7913">
                  <c:v>57.58370000000014</c:v>
                </c:pt>
                <c:pt idx="7914">
                  <c:v>60.52019999999993</c:v>
                </c:pt>
                <c:pt idx="7915">
                  <c:v>55.90269999999964</c:v>
                </c:pt>
                <c:pt idx="7916">
                  <c:v>61.6196</c:v>
                </c:pt>
                <c:pt idx="7917">
                  <c:v>59.2507999999998</c:v>
                </c:pt>
                <c:pt idx="7918">
                  <c:v>61.53830000000016</c:v>
                </c:pt>
                <c:pt idx="7919">
                  <c:v>57.31739999999991</c:v>
                </c:pt>
                <c:pt idx="7920">
                  <c:v>57.87030000000004</c:v>
                </c:pt>
                <c:pt idx="7921">
                  <c:v>63.19650000000001</c:v>
                </c:pt>
                <c:pt idx="7922">
                  <c:v>66.4001000000003</c:v>
                </c:pt>
                <c:pt idx="7923">
                  <c:v>61.22929999999996</c:v>
                </c:pt>
                <c:pt idx="7924">
                  <c:v>51.08669999999984</c:v>
                </c:pt>
                <c:pt idx="7925">
                  <c:v>50.30079999999998</c:v>
                </c:pt>
                <c:pt idx="7926">
                  <c:v>55.53830000000016</c:v>
                </c:pt>
                <c:pt idx="7927">
                  <c:v>59.82220000000007</c:v>
                </c:pt>
                <c:pt idx="7928">
                  <c:v>55.64179999999987</c:v>
                </c:pt>
                <c:pt idx="7929">
                  <c:v>64.98219999999992</c:v>
                </c:pt>
                <c:pt idx="7930">
                  <c:v>60.16850000000022</c:v>
                </c:pt>
                <c:pt idx="7931">
                  <c:v>61.6212999999998</c:v>
                </c:pt>
                <c:pt idx="7932">
                  <c:v>63.64090000000033</c:v>
                </c:pt>
                <c:pt idx="7933">
                  <c:v>54.77880000000004</c:v>
                </c:pt>
                <c:pt idx="7934">
                  <c:v>50.33689999999979</c:v>
                </c:pt>
                <c:pt idx="7935">
                  <c:v>54.93180000000029</c:v>
                </c:pt>
                <c:pt idx="7936">
                  <c:v>54.39179999999987</c:v>
                </c:pt>
                <c:pt idx="7937">
                  <c:v>55.37349999999969</c:v>
                </c:pt>
                <c:pt idx="7938">
                  <c:v>47.59299999999984</c:v>
                </c:pt>
                <c:pt idx="7939">
                  <c:v>47.63699999999971</c:v>
                </c:pt>
                <c:pt idx="7940">
                  <c:v>53.68239999999969</c:v>
                </c:pt>
                <c:pt idx="7941">
                  <c:v>51.66330000000016</c:v>
                </c:pt>
                <c:pt idx="7942">
                  <c:v>52.19180000000006</c:v>
                </c:pt>
                <c:pt idx="7943">
                  <c:v>61.25739999999996</c:v>
                </c:pt>
                <c:pt idx="7944">
                  <c:v>59.11909999999989</c:v>
                </c:pt>
                <c:pt idx="7945">
                  <c:v>64.62180000000035</c:v>
                </c:pt>
                <c:pt idx="7946">
                  <c:v>59.91380000000026</c:v>
                </c:pt>
                <c:pt idx="7947">
                  <c:v>62.76949999999987</c:v>
                </c:pt>
                <c:pt idx="7948">
                  <c:v>54.81660000000011</c:v>
                </c:pt>
                <c:pt idx="7949">
                  <c:v>56.47450000000026</c:v>
                </c:pt>
                <c:pt idx="7950">
                  <c:v>49.48599999999987</c:v>
                </c:pt>
                <c:pt idx="7951">
                  <c:v>54.48370000000023</c:v>
                </c:pt>
                <c:pt idx="7952">
                  <c:v>53.5634</c:v>
                </c:pt>
                <c:pt idx="7953">
                  <c:v>56.94599999999991</c:v>
                </c:pt>
                <c:pt idx="7954">
                  <c:v>54.09079999999994</c:v>
                </c:pt>
                <c:pt idx="7955">
                  <c:v>48.51659999999992</c:v>
                </c:pt>
                <c:pt idx="7956">
                  <c:v>53.28980000000001</c:v>
                </c:pt>
                <c:pt idx="7957">
                  <c:v>52.7786000000001</c:v>
                </c:pt>
                <c:pt idx="7958">
                  <c:v>51.16949999999997</c:v>
                </c:pt>
                <c:pt idx="7959">
                  <c:v>40.85120000000006</c:v>
                </c:pt>
                <c:pt idx="7960">
                  <c:v>45.50879999999961</c:v>
                </c:pt>
                <c:pt idx="7961">
                  <c:v>49.49399999999969</c:v>
                </c:pt>
                <c:pt idx="7962">
                  <c:v>52.81169999999975</c:v>
                </c:pt>
                <c:pt idx="7963">
                  <c:v>51.41550000000007</c:v>
                </c:pt>
                <c:pt idx="7964">
                  <c:v>49.29790000000002</c:v>
                </c:pt>
                <c:pt idx="7965">
                  <c:v>50.55180000000018</c:v>
                </c:pt>
                <c:pt idx="7966">
                  <c:v>52.692</c:v>
                </c:pt>
                <c:pt idx="7967">
                  <c:v>54.27350000000024</c:v>
                </c:pt>
                <c:pt idx="7968">
                  <c:v>57.07220000000007</c:v>
                </c:pt>
                <c:pt idx="7969">
                  <c:v>46.01839999999992</c:v>
                </c:pt>
                <c:pt idx="7970">
                  <c:v>50.72700000000032</c:v>
                </c:pt>
                <c:pt idx="7971">
                  <c:v>52.40689999999995</c:v>
                </c:pt>
                <c:pt idx="7972">
                  <c:v>50.62300000000004</c:v>
                </c:pt>
                <c:pt idx="7973">
                  <c:v>56.88520000000017</c:v>
                </c:pt>
                <c:pt idx="7974">
                  <c:v>55.69550000000026</c:v>
                </c:pt>
                <c:pt idx="7975">
                  <c:v>54.85300000000007</c:v>
                </c:pt>
                <c:pt idx="7976">
                  <c:v>55.88110000000006</c:v>
                </c:pt>
                <c:pt idx="7977">
                  <c:v>56.11599999999998</c:v>
                </c:pt>
                <c:pt idx="7978">
                  <c:v>49.37800000000016</c:v>
                </c:pt>
                <c:pt idx="7979">
                  <c:v>54.24029999999993</c:v>
                </c:pt>
                <c:pt idx="7980">
                  <c:v>59.39440000000013</c:v>
                </c:pt>
                <c:pt idx="7981">
                  <c:v>59.933</c:v>
                </c:pt>
                <c:pt idx="7982">
                  <c:v>62.14999999999964</c:v>
                </c:pt>
                <c:pt idx="7983">
                  <c:v>61.85490000000027</c:v>
                </c:pt>
                <c:pt idx="7984">
                  <c:v>57.8442</c:v>
                </c:pt>
                <c:pt idx="7985">
                  <c:v>64.73120000000017</c:v>
                </c:pt>
                <c:pt idx="7986">
                  <c:v>61.1214</c:v>
                </c:pt>
                <c:pt idx="7987">
                  <c:v>59.24350000000004</c:v>
                </c:pt>
                <c:pt idx="7988">
                  <c:v>57.86839999999983</c:v>
                </c:pt>
                <c:pt idx="7989">
                  <c:v>53.85460000000012</c:v>
                </c:pt>
                <c:pt idx="7990">
                  <c:v>58.41600000000017</c:v>
                </c:pt>
                <c:pt idx="7991">
                  <c:v>58.6805000000004</c:v>
                </c:pt>
                <c:pt idx="7992">
                  <c:v>58.01380000000017</c:v>
                </c:pt>
                <c:pt idx="7993">
                  <c:v>55.88380000000006</c:v>
                </c:pt>
                <c:pt idx="7994">
                  <c:v>56.88680000000022</c:v>
                </c:pt>
                <c:pt idx="7995">
                  <c:v>58.4101999999998</c:v>
                </c:pt>
                <c:pt idx="7996">
                  <c:v>60.08740000000034</c:v>
                </c:pt>
                <c:pt idx="7997">
                  <c:v>59.45730000000003</c:v>
                </c:pt>
                <c:pt idx="7998">
                  <c:v>55.91709999999966</c:v>
                </c:pt>
                <c:pt idx="7999">
                  <c:v>57.83489999999983</c:v>
                </c:pt>
                <c:pt idx="8000">
                  <c:v>61.24800000000004</c:v>
                </c:pt>
                <c:pt idx="8001">
                  <c:v>57.30760000000009</c:v>
                </c:pt>
                <c:pt idx="8002">
                  <c:v>57.40210000000024</c:v>
                </c:pt>
                <c:pt idx="8003">
                  <c:v>57.41330000000016</c:v>
                </c:pt>
                <c:pt idx="8004">
                  <c:v>68.56719999999995</c:v>
                </c:pt>
                <c:pt idx="8005">
                  <c:v>55.9369999999999</c:v>
                </c:pt>
                <c:pt idx="8006">
                  <c:v>56.38009999999986</c:v>
                </c:pt>
                <c:pt idx="8007">
                  <c:v>56.61580000000004</c:v>
                </c:pt>
                <c:pt idx="8008">
                  <c:v>55.23840000000018</c:v>
                </c:pt>
                <c:pt idx="8009">
                  <c:v>55.07419999999956</c:v>
                </c:pt>
                <c:pt idx="8010">
                  <c:v>54.14629999999988</c:v>
                </c:pt>
                <c:pt idx="8011">
                  <c:v>60.68679999999994</c:v>
                </c:pt>
                <c:pt idx="8012">
                  <c:v>61.02180000000044</c:v>
                </c:pt>
                <c:pt idx="8013">
                  <c:v>56.02540000000044</c:v>
                </c:pt>
                <c:pt idx="8014">
                  <c:v>56.00520000000006</c:v>
                </c:pt>
                <c:pt idx="8015">
                  <c:v>53.80899999999974</c:v>
                </c:pt>
                <c:pt idx="8016">
                  <c:v>59.74710000000004</c:v>
                </c:pt>
                <c:pt idx="8017">
                  <c:v>53.31179999999995</c:v>
                </c:pt>
                <c:pt idx="8018">
                  <c:v>55.24299999999993</c:v>
                </c:pt>
                <c:pt idx="8019">
                  <c:v>55.11860000000024</c:v>
                </c:pt>
                <c:pt idx="8020">
                  <c:v>58.7846999999997</c:v>
                </c:pt>
                <c:pt idx="8021">
                  <c:v>58.65599999999994</c:v>
                </c:pt>
                <c:pt idx="8022">
                  <c:v>56.19309999999995</c:v>
                </c:pt>
                <c:pt idx="8023">
                  <c:v>58.42939999999998</c:v>
                </c:pt>
                <c:pt idx="8024">
                  <c:v>50.51899999999977</c:v>
                </c:pt>
                <c:pt idx="8025">
                  <c:v>50.82450000000017</c:v>
                </c:pt>
                <c:pt idx="8026">
                  <c:v>50.79070000000001</c:v>
                </c:pt>
                <c:pt idx="8027">
                  <c:v>56.79610000000002</c:v>
                </c:pt>
                <c:pt idx="8028">
                  <c:v>59.94259999999985</c:v>
                </c:pt>
                <c:pt idx="8029">
                  <c:v>58.8413999999998</c:v>
                </c:pt>
                <c:pt idx="8030">
                  <c:v>54.16409999999996</c:v>
                </c:pt>
                <c:pt idx="8031">
                  <c:v>56.04419999999982</c:v>
                </c:pt>
                <c:pt idx="8032">
                  <c:v>52.95119999999997</c:v>
                </c:pt>
                <c:pt idx="8033">
                  <c:v>49.21239999999988</c:v>
                </c:pt>
                <c:pt idx="8034">
                  <c:v>49.47620000000006</c:v>
                </c:pt>
                <c:pt idx="8035">
                  <c:v>49.67259999999987</c:v>
                </c:pt>
                <c:pt idx="8036">
                  <c:v>58.65920000000006</c:v>
                </c:pt>
                <c:pt idx="8037">
                  <c:v>52.07470000000012</c:v>
                </c:pt>
                <c:pt idx="8038">
                  <c:v>51.65830000000005</c:v>
                </c:pt>
                <c:pt idx="8039">
                  <c:v>47.8104000000003</c:v>
                </c:pt>
                <c:pt idx="8040">
                  <c:v>47.80859999999984</c:v>
                </c:pt>
                <c:pt idx="8041">
                  <c:v>45.11299999999982</c:v>
                </c:pt>
                <c:pt idx="8042">
                  <c:v>42.63990000000012</c:v>
                </c:pt>
                <c:pt idx="8043">
                  <c:v>50.51949999999988</c:v>
                </c:pt>
                <c:pt idx="8044">
                  <c:v>46.5286000000001</c:v>
                </c:pt>
                <c:pt idx="8045">
                  <c:v>47.42849999999998</c:v>
                </c:pt>
                <c:pt idx="8046">
                  <c:v>46.11329999999998</c:v>
                </c:pt>
                <c:pt idx="8047">
                  <c:v>51.71180000000004</c:v>
                </c:pt>
                <c:pt idx="8048">
                  <c:v>57.23800000000028</c:v>
                </c:pt>
                <c:pt idx="8049">
                  <c:v>60.42039999999997</c:v>
                </c:pt>
                <c:pt idx="8050">
                  <c:v>57.76710000000002</c:v>
                </c:pt>
                <c:pt idx="8051">
                  <c:v>59.76289999999971</c:v>
                </c:pt>
                <c:pt idx="8052">
                  <c:v>69.55610000000024</c:v>
                </c:pt>
                <c:pt idx="8053">
                  <c:v>64.5933</c:v>
                </c:pt>
                <c:pt idx="8054">
                  <c:v>64.04159999999956</c:v>
                </c:pt>
                <c:pt idx="8055">
                  <c:v>60.49829999999974</c:v>
                </c:pt>
                <c:pt idx="8056">
                  <c:v>57.61929999999984</c:v>
                </c:pt>
                <c:pt idx="8057">
                  <c:v>51.63310000000001</c:v>
                </c:pt>
                <c:pt idx="8058">
                  <c:v>57.92329999999992</c:v>
                </c:pt>
                <c:pt idx="8059">
                  <c:v>50.9653000000003</c:v>
                </c:pt>
                <c:pt idx="8060">
                  <c:v>50.77079999999978</c:v>
                </c:pt>
                <c:pt idx="8061">
                  <c:v>58.04200000000037</c:v>
                </c:pt>
                <c:pt idx="8062">
                  <c:v>54.47920000000022</c:v>
                </c:pt>
                <c:pt idx="8063">
                  <c:v>55.22450000000026</c:v>
                </c:pt>
                <c:pt idx="8064">
                  <c:v>54.36950000000024</c:v>
                </c:pt>
                <c:pt idx="8065">
                  <c:v>53.72600000000011</c:v>
                </c:pt>
                <c:pt idx="8066">
                  <c:v>54.22440000000006</c:v>
                </c:pt>
                <c:pt idx="8067">
                  <c:v>57.0965000000001</c:v>
                </c:pt>
                <c:pt idx="8068">
                  <c:v>58.58649999999989</c:v>
                </c:pt>
                <c:pt idx="8069">
                  <c:v>55.2165</c:v>
                </c:pt>
                <c:pt idx="8070">
                  <c:v>47.46299999999973</c:v>
                </c:pt>
                <c:pt idx="8071">
                  <c:v>51.70040000000017</c:v>
                </c:pt>
                <c:pt idx="8072">
                  <c:v>56.49120000000039</c:v>
                </c:pt>
                <c:pt idx="8073">
                  <c:v>57.75730000000021</c:v>
                </c:pt>
                <c:pt idx="8074">
                  <c:v>54.57010000000037</c:v>
                </c:pt>
                <c:pt idx="8075">
                  <c:v>56.62350000000014</c:v>
                </c:pt>
                <c:pt idx="8076">
                  <c:v>54.43820000000005</c:v>
                </c:pt>
                <c:pt idx="8077">
                  <c:v>53.37429999999995</c:v>
                </c:pt>
                <c:pt idx="8078">
                  <c:v>52.71590000000014</c:v>
                </c:pt>
                <c:pt idx="8079">
                  <c:v>52.63300000000027</c:v>
                </c:pt>
                <c:pt idx="8080">
                  <c:v>54.6869999999999</c:v>
                </c:pt>
                <c:pt idx="8081">
                  <c:v>51.58770000000004</c:v>
                </c:pt>
                <c:pt idx="8082">
                  <c:v>50.96749999999974</c:v>
                </c:pt>
                <c:pt idx="8083">
                  <c:v>43.51339999999982</c:v>
                </c:pt>
                <c:pt idx="8084">
                  <c:v>44.74220000000014</c:v>
                </c:pt>
                <c:pt idx="8085">
                  <c:v>50.81600000000026</c:v>
                </c:pt>
                <c:pt idx="8086">
                  <c:v>53.1325999999999</c:v>
                </c:pt>
                <c:pt idx="8087">
                  <c:v>54.63990000000012</c:v>
                </c:pt>
                <c:pt idx="8088">
                  <c:v>48.4960000000001</c:v>
                </c:pt>
                <c:pt idx="8089">
                  <c:v>56.18119999999999</c:v>
                </c:pt>
                <c:pt idx="8090">
                  <c:v>53.19169999999985</c:v>
                </c:pt>
                <c:pt idx="8091">
                  <c:v>45.68679999999994</c:v>
                </c:pt>
                <c:pt idx="8092">
                  <c:v>53.38329999999996</c:v>
                </c:pt>
                <c:pt idx="8093">
                  <c:v>52.91480000000001</c:v>
                </c:pt>
                <c:pt idx="8094">
                  <c:v>46.10260000000017</c:v>
                </c:pt>
                <c:pt idx="8095">
                  <c:v>45.76469999999972</c:v>
                </c:pt>
                <c:pt idx="8096">
                  <c:v>48.37649999999985</c:v>
                </c:pt>
                <c:pt idx="8097">
                  <c:v>48.12649999999985</c:v>
                </c:pt>
                <c:pt idx="8098">
                  <c:v>52.8117000000002</c:v>
                </c:pt>
                <c:pt idx="8099">
                  <c:v>51.00489999999991</c:v>
                </c:pt>
                <c:pt idx="8100">
                  <c:v>50.39169999999967</c:v>
                </c:pt>
                <c:pt idx="8101">
                  <c:v>52.18280000000004</c:v>
                </c:pt>
                <c:pt idx="8102">
                  <c:v>53.57369999999992</c:v>
                </c:pt>
                <c:pt idx="8103">
                  <c:v>58.82819999999992</c:v>
                </c:pt>
                <c:pt idx="8104">
                  <c:v>56.26859999999987</c:v>
                </c:pt>
                <c:pt idx="8105">
                  <c:v>46.7453999999998</c:v>
                </c:pt>
                <c:pt idx="8106">
                  <c:v>45.5268000000001</c:v>
                </c:pt>
                <c:pt idx="8107">
                  <c:v>46.11580000000004</c:v>
                </c:pt>
                <c:pt idx="8108">
                  <c:v>43.76920000000018</c:v>
                </c:pt>
                <c:pt idx="8109">
                  <c:v>43.41229999999996</c:v>
                </c:pt>
                <c:pt idx="8110">
                  <c:v>45.59709999999995</c:v>
                </c:pt>
                <c:pt idx="8111">
                  <c:v>42.69849999999996</c:v>
                </c:pt>
                <c:pt idx="8112">
                  <c:v>45.71160000000009</c:v>
                </c:pt>
                <c:pt idx="8113">
                  <c:v>42.5263</c:v>
                </c:pt>
                <c:pt idx="8114">
                  <c:v>47.45939999999973</c:v>
                </c:pt>
                <c:pt idx="8115">
                  <c:v>50.6905999999999</c:v>
                </c:pt>
                <c:pt idx="8116">
                  <c:v>52.7206000000001</c:v>
                </c:pt>
                <c:pt idx="8117">
                  <c:v>56.45620000000008</c:v>
                </c:pt>
                <c:pt idx="8118">
                  <c:v>60.0011999999997</c:v>
                </c:pt>
                <c:pt idx="8119">
                  <c:v>51.4351999999999</c:v>
                </c:pt>
                <c:pt idx="8120">
                  <c:v>54.47779999999966</c:v>
                </c:pt>
                <c:pt idx="8121">
                  <c:v>54.39039999999977</c:v>
                </c:pt>
                <c:pt idx="8122">
                  <c:v>49.78510000000005</c:v>
                </c:pt>
                <c:pt idx="8123">
                  <c:v>52.93359999999984</c:v>
                </c:pt>
                <c:pt idx="8124">
                  <c:v>56.71070000000009</c:v>
                </c:pt>
                <c:pt idx="8125">
                  <c:v>56.52070000000003</c:v>
                </c:pt>
                <c:pt idx="8126">
                  <c:v>56.85560000000032</c:v>
                </c:pt>
                <c:pt idx="8127">
                  <c:v>57.70040000000017</c:v>
                </c:pt>
                <c:pt idx="8128">
                  <c:v>60.05679999999984</c:v>
                </c:pt>
                <c:pt idx="8129">
                  <c:v>53.75819999999976</c:v>
                </c:pt>
                <c:pt idx="8130">
                  <c:v>51.48030000000017</c:v>
                </c:pt>
                <c:pt idx="8131">
                  <c:v>61.91200000000026</c:v>
                </c:pt>
                <c:pt idx="8132">
                  <c:v>59.18989999999985</c:v>
                </c:pt>
                <c:pt idx="8133">
                  <c:v>59.18100000000004</c:v>
                </c:pt>
                <c:pt idx="8134">
                  <c:v>56.27149999999983</c:v>
                </c:pt>
                <c:pt idx="8135">
                  <c:v>52.54390000000012</c:v>
                </c:pt>
                <c:pt idx="8136">
                  <c:v>58.91910000000007</c:v>
                </c:pt>
                <c:pt idx="8137">
                  <c:v>47.67090000000007</c:v>
                </c:pt>
                <c:pt idx="8138">
                  <c:v>50.47679999999991</c:v>
                </c:pt>
                <c:pt idx="8139">
                  <c:v>50.26269999999976</c:v>
                </c:pt>
                <c:pt idx="8140">
                  <c:v>58.88430000000017</c:v>
                </c:pt>
                <c:pt idx="8141">
                  <c:v>52.78900000000021</c:v>
                </c:pt>
                <c:pt idx="8142">
                  <c:v>59.79349999999976</c:v>
                </c:pt>
                <c:pt idx="8143">
                  <c:v>54.85939999999982</c:v>
                </c:pt>
                <c:pt idx="8144">
                  <c:v>51.9023000000002</c:v>
                </c:pt>
                <c:pt idx="8145">
                  <c:v>57.75959999999986</c:v>
                </c:pt>
                <c:pt idx="8146">
                  <c:v>59.4375</c:v>
                </c:pt>
                <c:pt idx="8147">
                  <c:v>57.7792999999997</c:v>
                </c:pt>
                <c:pt idx="8148">
                  <c:v>64.40250000000014</c:v>
                </c:pt>
                <c:pt idx="8149">
                  <c:v>63.34050000000025</c:v>
                </c:pt>
                <c:pt idx="8150">
                  <c:v>63.43820000000005</c:v>
                </c:pt>
                <c:pt idx="8151">
                  <c:v>61.95579999999972</c:v>
                </c:pt>
                <c:pt idx="8152">
                  <c:v>65.13229999999975</c:v>
                </c:pt>
                <c:pt idx="8153">
                  <c:v>57.89870000000019</c:v>
                </c:pt>
                <c:pt idx="8154">
                  <c:v>57.47800000000007</c:v>
                </c:pt>
                <c:pt idx="8155">
                  <c:v>54.28760000000011</c:v>
                </c:pt>
                <c:pt idx="8156">
                  <c:v>51.08080000000018</c:v>
                </c:pt>
                <c:pt idx="8157">
                  <c:v>58.61859999999978</c:v>
                </c:pt>
                <c:pt idx="8158">
                  <c:v>53.23970000000008</c:v>
                </c:pt>
                <c:pt idx="8159">
                  <c:v>55.31700000000001</c:v>
                </c:pt>
                <c:pt idx="8160">
                  <c:v>55.73240000000032</c:v>
                </c:pt>
                <c:pt idx="8161">
                  <c:v>60.88279999999986</c:v>
                </c:pt>
                <c:pt idx="8162">
                  <c:v>61.39500000000044</c:v>
                </c:pt>
                <c:pt idx="8163">
                  <c:v>63.41989999999987</c:v>
                </c:pt>
                <c:pt idx="8164">
                  <c:v>54.94170000000031</c:v>
                </c:pt>
                <c:pt idx="8165">
                  <c:v>55.38750000000027</c:v>
                </c:pt>
                <c:pt idx="8166">
                  <c:v>57.43970000000036</c:v>
                </c:pt>
                <c:pt idx="8167">
                  <c:v>53.83300000000008</c:v>
                </c:pt>
                <c:pt idx="8168">
                  <c:v>53.50320000000011</c:v>
                </c:pt>
                <c:pt idx="8169">
                  <c:v>48.01860000000033</c:v>
                </c:pt>
                <c:pt idx="8170">
                  <c:v>56.83200000000033</c:v>
                </c:pt>
                <c:pt idx="8171">
                  <c:v>52.16039999999975</c:v>
                </c:pt>
                <c:pt idx="8172">
                  <c:v>48.28440000000001</c:v>
                </c:pt>
                <c:pt idx="8173">
                  <c:v>47.69979999999986</c:v>
                </c:pt>
                <c:pt idx="8174">
                  <c:v>55.1284999999998</c:v>
                </c:pt>
                <c:pt idx="8175">
                  <c:v>47.71879999999964</c:v>
                </c:pt>
                <c:pt idx="8176">
                  <c:v>47.63149999999996</c:v>
                </c:pt>
                <c:pt idx="8177">
                  <c:v>47.34220000000005</c:v>
                </c:pt>
                <c:pt idx="8178">
                  <c:v>46.66699999999991</c:v>
                </c:pt>
                <c:pt idx="8179">
                  <c:v>56.20849999999973</c:v>
                </c:pt>
                <c:pt idx="8180">
                  <c:v>47.9949999999999</c:v>
                </c:pt>
                <c:pt idx="8181">
                  <c:v>46.4083999999998</c:v>
                </c:pt>
                <c:pt idx="8182">
                  <c:v>50.83220000000028</c:v>
                </c:pt>
                <c:pt idx="8183">
                  <c:v>50.79660000000012</c:v>
                </c:pt>
                <c:pt idx="8184">
                  <c:v>54.15080000000034</c:v>
                </c:pt>
                <c:pt idx="8185">
                  <c:v>54.54119999999966</c:v>
                </c:pt>
                <c:pt idx="8186">
                  <c:v>54.2225999999996</c:v>
                </c:pt>
                <c:pt idx="8187">
                  <c:v>50.54779999999982</c:v>
                </c:pt>
                <c:pt idx="8188">
                  <c:v>55.50509999999985</c:v>
                </c:pt>
                <c:pt idx="8189">
                  <c:v>55.29060000000027</c:v>
                </c:pt>
                <c:pt idx="8190">
                  <c:v>52.27790000000004</c:v>
                </c:pt>
                <c:pt idx="8191">
                  <c:v>55.77340000000004</c:v>
                </c:pt>
                <c:pt idx="8192">
                  <c:v>49.18330000000014</c:v>
                </c:pt>
                <c:pt idx="8193">
                  <c:v>53.19439999999985</c:v>
                </c:pt>
                <c:pt idx="8194">
                  <c:v>55.16240000000016</c:v>
                </c:pt>
                <c:pt idx="8195">
                  <c:v>57.7489999999998</c:v>
                </c:pt>
                <c:pt idx="8196">
                  <c:v>59.24269999999978</c:v>
                </c:pt>
                <c:pt idx="8197">
                  <c:v>1865.03</c:v>
                </c:pt>
                <c:pt idx="8198">
                  <c:v>1864.0822</c:v>
                </c:pt>
                <c:pt idx="8199">
                  <c:v>51.26789999999982</c:v>
                </c:pt>
                <c:pt idx="8200">
                  <c:v>51.50540000000001</c:v>
                </c:pt>
                <c:pt idx="8201">
                  <c:v>51.5369999999998</c:v>
                </c:pt>
                <c:pt idx="8202">
                  <c:v>65.47640000000001</c:v>
                </c:pt>
                <c:pt idx="8203">
                  <c:v>60.47400000000016</c:v>
                </c:pt>
                <c:pt idx="8204">
                  <c:v>56.4645999999998</c:v>
                </c:pt>
                <c:pt idx="8205">
                  <c:v>58.64799999999968</c:v>
                </c:pt>
                <c:pt idx="8206">
                  <c:v>54.04999999999972</c:v>
                </c:pt>
                <c:pt idx="8207">
                  <c:v>52.0935000000004</c:v>
                </c:pt>
                <c:pt idx="8208">
                  <c:v>57.88839999999982</c:v>
                </c:pt>
                <c:pt idx="8209">
                  <c:v>55.18900000000031</c:v>
                </c:pt>
                <c:pt idx="8210">
                  <c:v>49.70790000000034</c:v>
                </c:pt>
                <c:pt idx="8211">
                  <c:v>50.91159999999991</c:v>
                </c:pt>
                <c:pt idx="8212">
                  <c:v>49.06840000000011</c:v>
                </c:pt>
                <c:pt idx="8213">
                  <c:v>58.76850000000013</c:v>
                </c:pt>
                <c:pt idx="8214">
                  <c:v>58.39700000000039</c:v>
                </c:pt>
                <c:pt idx="8215">
                  <c:v>61.83159999999998</c:v>
                </c:pt>
                <c:pt idx="8216">
                  <c:v>56.10380000000032</c:v>
                </c:pt>
                <c:pt idx="8217">
                  <c:v>48.09780000000001</c:v>
                </c:pt>
                <c:pt idx="8218">
                  <c:v>55.67209999999977</c:v>
                </c:pt>
                <c:pt idx="8219">
                  <c:v>54.89890000000014</c:v>
                </c:pt>
                <c:pt idx="8220">
                  <c:v>56.90990000000011</c:v>
                </c:pt>
                <c:pt idx="8221">
                  <c:v>52.33030000000008</c:v>
                </c:pt>
                <c:pt idx="8222">
                  <c:v>54.1223</c:v>
                </c:pt>
                <c:pt idx="8223">
                  <c:v>56.6932999999999</c:v>
                </c:pt>
                <c:pt idx="8224">
                  <c:v>57.65599999999994</c:v>
                </c:pt>
                <c:pt idx="8225">
                  <c:v>60.51090000000022</c:v>
                </c:pt>
                <c:pt idx="8226">
                  <c:v>60.92280000000028</c:v>
                </c:pt>
                <c:pt idx="8227">
                  <c:v>60.7251000000001</c:v>
                </c:pt>
                <c:pt idx="8228">
                  <c:v>55.82060000000001</c:v>
                </c:pt>
                <c:pt idx="8229">
                  <c:v>51.4670000000001</c:v>
                </c:pt>
                <c:pt idx="8230">
                  <c:v>45.20060000000012</c:v>
                </c:pt>
                <c:pt idx="8231">
                  <c:v>55.41679999999997</c:v>
                </c:pt>
                <c:pt idx="8232">
                  <c:v>52.77840000000014</c:v>
                </c:pt>
                <c:pt idx="8233">
                  <c:v>55.6188000000002</c:v>
                </c:pt>
                <c:pt idx="8234">
                  <c:v>54.22400000000016</c:v>
                </c:pt>
                <c:pt idx="8235">
                  <c:v>51.34789999999975</c:v>
                </c:pt>
                <c:pt idx="8236">
                  <c:v>56.3393000000001</c:v>
                </c:pt>
                <c:pt idx="8237">
                  <c:v>58.11859999999978</c:v>
                </c:pt>
                <c:pt idx="8238">
                  <c:v>49.38760000000002</c:v>
                </c:pt>
                <c:pt idx="8239">
                  <c:v>50.9028000000003</c:v>
                </c:pt>
                <c:pt idx="8240">
                  <c:v>56.60800000000017</c:v>
                </c:pt>
                <c:pt idx="8241">
                  <c:v>59.56399999999985</c:v>
                </c:pt>
                <c:pt idx="8242">
                  <c:v>59.5897</c:v>
                </c:pt>
                <c:pt idx="8243">
                  <c:v>56.94820000000027</c:v>
                </c:pt>
                <c:pt idx="8244">
                  <c:v>63.65679999999974</c:v>
                </c:pt>
                <c:pt idx="8245">
                  <c:v>59.83500000000004</c:v>
                </c:pt>
                <c:pt idx="8246">
                  <c:v>58.92799999999988</c:v>
                </c:pt>
                <c:pt idx="8247">
                  <c:v>56.02169999999978</c:v>
                </c:pt>
                <c:pt idx="8248">
                  <c:v>52.62700000000041</c:v>
                </c:pt>
                <c:pt idx="8249">
                  <c:v>57.14580000000024</c:v>
                </c:pt>
                <c:pt idx="8250">
                  <c:v>52.69349999999985</c:v>
                </c:pt>
                <c:pt idx="8251">
                  <c:v>52.85149999999976</c:v>
                </c:pt>
                <c:pt idx="8252">
                  <c:v>55.14010000000007</c:v>
                </c:pt>
                <c:pt idx="8253">
                  <c:v>53.97490000000016</c:v>
                </c:pt>
                <c:pt idx="8254">
                  <c:v>55.64149999999972</c:v>
                </c:pt>
                <c:pt idx="8255">
                  <c:v>55.11749999999984</c:v>
                </c:pt>
                <c:pt idx="8256">
                  <c:v>50.50750000000016</c:v>
                </c:pt>
                <c:pt idx="8257">
                  <c:v>53.99389999999994</c:v>
                </c:pt>
                <c:pt idx="8258">
                  <c:v>59.78049999999984</c:v>
                </c:pt>
                <c:pt idx="8259">
                  <c:v>50.70040000000017</c:v>
                </c:pt>
                <c:pt idx="8260">
                  <c:v>52.31950000000006</c:v>
                </c:pt>
                <c:pt idx="8261">
                  <c:v>57.28650000000016</c:v>
                </c:pt>
                <c:pt idx="8262">
                  <c:v>53.17600000000039</c:v>
                </c:pt>
                <c:pt idx="8263">
                  <c:v>56.92749999999978</c:v>
                </c:pt>
                <c:pt idx="8264">
                  <c:v>58.6592999999998</c:v>
                </c:pt>
                <c:pt idx="8265">
                  <c:v>52.7240999999999</c:v>
                </c:pt>
                <c:pt idx="8266">
                  <c:v>54.70139999999992</c:v>
                </c:pt>
                <c:pt idx="8267">
                  <c:v>53.85330000000022</c:v>
                </c:pt>
                <c:pt idx="8268">
                  <c:v>50.7461000000003</c:v>
                </c:pt>
                <c:pt idx="8269">
                  <c:v>52.18259999999964</c:v>
                </c:pt>
                <c:pt idx="8270">
                  <c:v>51.1259</c:v>
                </c:pt>
                <c:pt idx="8271">
                  <c:v>51.37329999999974</c:v>
                </c:pt>
                <c:pt idx="8272">
                  <c:v>55.6651999999999</c:v>
                </c:pt>
                <c:pt idx="8273">
                  <c:v>53.9342999999999</c:v>
                </c:pt>
                <c:pt idx="8274">
                  <c:v>56.94039999999995</c:v>
                </c:pt>
                <c:pt idx="8275">
                  <c:v>52.85889999999972</c:v>
                </c:pt>
                <c:pt idx="8276">
                  <c:v>55.60669999999982</c:v>
                </c:pt>
                <c:pt idx="8277">
                  <c:v>55.35450000000037</c:v>
                </c:pt>
                <c:pt idx="8278">
                  <c:v>51.97460000000001</c:v>
                </c:pt>
                <c:pt idx="8279">
                  <c:v>56.8735999999999</c:v>
                </c:pt>
                <c:pt idx="8280">
                  <c:v>56.55109999999968</c:v>
                </c:pt>
                <c:pt idx="8281">
                  <c:v>55.17120000000023</c:v>
                </c:pt>
                <c:pt idx="8282">
                  <c:v>53.89109999999982</c:v>
                </c:pt>
                <c:pt idx="8283">
                  <c:v>49.55899999999974</c:v>
                </c:pt>
                <c:pt idx="8284">
                  <c:v>52.32930000000033</c:v>
                </c:pt>
                <c:pt idx="8285">
                  <c:v>50.8054000000002</c:v>
                </c:pt>
                <c:pt idx="8286">
                  <c:v>56.75</c:v>
                </c:pt>
                <c:pt idx="8287">
                  <c:v>63.7197000000001</c:v>
                </c:pt>
                <c:pt idx="8288">
                  <c:v>59.75869999999986</c:v>
                </c:pt>
                <c:pt idx="8289">
                  <c:v>62.596</c:v>
                </c:pt>
                <c:pt idx="8290">
                  <c:v>56.88259999999991</c:v>
                </c:pt>
                <c:pt idx="8291">
                  <c:v>56.3398000000002</c:v>
                </c:pt>
                <c:pt idx="8292">
                  <c:v>59.17090000000007</c:v>
                </c:pt>
                <c:pt idx="8293">
                  <c:v>56.2466999999997</c:v>
                </c:pt>
                <c:pt idx="8294">
                  <c:v>59.529</c:v>
                </c:pt>
                <c:pt idx="8295">
                  <c:v>61.70069999999987</c:v>
                </c:pt>
                <c:pt idx="8296">
                  <c:v>56.10969999999997</c:v>
                </c:pt>
                <c:pt idx="8297">
                  <c:v>55.69360000000006</c:v>
                </c:pt>
                <c:pt idx="8298">
                  <c:v>57.8397</c:v>
                </c:pt>
                <c:pt idx="8299">
                  <c:v>54.58920000000035</c:v>
                </c:pt>
                <c:pt idx="8300">
                  <c:v>59.4960000000001</c:v>
                </c:pt>
                <c:pt idx="8301">
                  <c:v>59.52449999999999</c:v>
                </c:pt>
                <c:pt idx="8302">
                  <c:v>63.06860000000006</c:v>
                </c:pt>
                <c:pt idx="8303">
                  <c:v>54.28319999999985</c:v>
                </c:pt>
                <c:pt idx="8304">
                  <c:v>55.76539999999977</c:v>
                </c:pt>
                <c:pt idx="8305">
                  <c:v>54.31709999999975</c:v>
                </c:pt>
                <c:pt idx="8306">
                  <c:v>52.95820000000003</c:v>
                </c:pt>
                <c:pt idx="8307">
                  <c:v>62.42059999999992</c:v>
                </c:pt>
                <c:pt idx="8308">
                  <c:v>62.11279999999987</c:v>
                </c:pt>
                <c:pt idx="8309">
                  <c:v>60.94749999999976</c:v>
                </c:pt>
                <c:pt idx="8310">
                  <c:v>55.71270000000004</c:v>
                </c:pt>
                <c:pt idx="8311">
                  <c:v>54.31280000000015</c:v>
                </c:pt>
                <c:pt idx="8312">
                  <c:v>65.058</c:v>
                </c:pt>
                <c:pt idx="8313">
                  <c:v>58.61040000000003</c:v>
                </c:pt>
                <c:pt idx="8314">
                  <c:v>61.17669999999998</c:v>
                </c:pt>
                <c:pt idx="8315">
                  <c:v>51.31770000000006</c:v>
                </c:pt>
                <c:pt idx="8316">
                  <c:v>51.35570000000007</c:v>
                </c:pt>
                <c:pt idx="8317">
                  <c:v>52.2901999999999</c:v>
                </c:pt>
                <c:pt idx="8318">
                  <c:v>54.52489999999989</c:v>
                </c:pt>
                <c:pt idx="8319">
                  <c:v>55.9050000000002</c:v>
                </c:pt>
                <c:pt idx="8320">
                  <c:v>48.37620000000015</c:v>
                </c:pt>
                <c:pt idx="8321">
                  <c:v>46.05010000000038</c:v>
                </c:pt>
                <c:pt idx="8322">
                  <c:v>45.67480000000023</c:v>
                </c:pt>
                <c:pt idx="8323">
                  <c:v>44.94769999999971</c:v>
                </c:pt>
                <c:pt idx="8324">
                  <c:v>50.51729999999998</c:v>
                </c:pt>
                <c:pt idx="8325">
                  <c:v>53.90029999999979</c:v>
                </c:pt>
                <c:pt idx="8326">
                  <c:v>55.34089999999969</c:v>
                </c:pt>
                <c:pt idx="8327">
                  <c:v>51.62360000000035</c:v>
                </c:pt>
                <c:pt idx="8328">
                  <c:v>48.72119999999995</c:v>
                </c:pt>
                <c:pt idx="8329">
                  <c:v>48.89719999999988</c:v>
                </c:pt>
                <c:pt idx="8330">
                  <c:v>52.3054000000002</c:v>
                </c:pt>
                <c:pt idx="8331">
                  <c:v>51.78880000000026</c:v>
                </c:pt>
                <c:pt idx="8332">
                  <c:v>55.73070000000007</c:v>
                </c:pt>
                <c:pt idx="8333">
                  <c:v>57.01839999999992</c:v>
                </c:pt>
                <c:pt idx="8334">
                  <c:v>53.27129999999988</c:v>
                </c:pt>
                <c:pt idx="8335">
                  <c:v>55.51630000000023</c:v>
                </c:pt>
                <c:pt idx="8336">
                  <c:v>62.06240000000025</c:v>
                </c:pt>
                <c:pt idx="8337">
                  <c:v>56.21070000000009</c:v>
                </c:pt>
                <c:pt idx="8338">
                  <c:v>50.34760000000006</c:v>
                </c:pt>
                <c:pt idx="8339">
                  <c:v>47.41480000000001</c:v>
                </c:pt>
                <c:pt idx="8340">
                  <c:v>47.61419999999998</c:v>
                </c:pt>
                <c:pt idx="8341">
                  <c:v>49.92499999999972</c:v>
                </c:pt>
                <c:pt idx="8342">
                  <c:v>50.70830000000023</c:v>
                </c:pt>
                <c:pt idx="8343">
                  <c:v>47.21460000000025</c:v>
                </c:pt>
                <c:pt idx="8344">
                  <c:v>52.13949999999977</c:v>
                </c:pt>
                <c:pt idx="8345">
                  <c:v>47.14059999999972</c:v>
                </c:pt>
                <c:pt idx="8346">
                  <c:v>43.51710000000003</c:v>
                </c:pt>
                <c:pt idx="8347">
                  <c:v>47.40380000000005</c:v>
                </c:pt>
                <c:pt idx="8348">
                  <c:v>50.63900000000012</c:v>
                </c:pt>
                <c:pt idx="8349">
                  <c:v>52.54860000000008</c:v>
                </c:pt>
                <c:pt idx="8350">
                  <c:v>52.68139999999994</c:v>
                </c:pt>
                <c:pt idx="8351">
                  <c:v>49.4364999999998</c:v>
                </c:pt>
                <c:pt idx="8352">
                  <c:v>52.19039999999995</c:v>
                </c:pt>
                <c:pt idx="8353">
                  <c:v>49.86180000000013</c:v>
                </c:pt>
                <c:pt idx="8354">
                  <c:v>54.57950000000028</c:v>
                </c:pt>
                <c:pt idx="8355">
                  <c:v>60.91990000000033</c:v>
                </c:pt>
                <c:pt idx="8356">
                  <c:v>61.1501000000003</c:v>
                </c:pt>
                <c:pt idx="8357">
                  <c:v>51.76870000000008</c:v>
                </c:pt>
                <c:pt idx="8358">
                  <c:v>52.02350000000024</c:v>
                </c:pt>
                <c:pt idx="8359">
                  <c:v>42.13160000000016</c:v>
                </c:pt>
                <c:pt idx="8360">
                  <c:v>54.60960000000023</c:v>
                </c:pt>
                <c:pt idx="8361">
                  <c:v>48.37750000000005</c:v>
                </c:pt>
                <c:pt idx="8362">
                  <c:v>53.91750000000002</c:v>
                </c:pt>
                <c:pt idx="8363">
                  <c:v>54.88500000000022</c:v>
                </c:pt>
                <c:pt idx="8364">
                  <c:v>50.36189999999988</c:v>
                </c:pt>
                <c:pt idx="8365">
                  <c:v>48.5958999999998</c:v>
                </c:pt>
                <c:pt idx="8366">
                  <c:v>51.82670000000007</c:v>
                </c:pt>
                <c:pt idx="8367">
                  <c:v>51.81570000000011</c:v>
                </c:pt>
                <c:pt idx="8368">
                  <c:v>53.2795000000001</c:v>
                </c:pt>
                <c:pt idx="8369">
                  <c:v>46.12249999999994</c:v>
                </c:pt>
                <c:pt idx="8370">
                  <c:v>51.74869999999964</c:v>
                </c:pt>
                <c:pt idx="8371">
                  <c:v>48.5328999999997</c:v>
                </c:pt>
                <c:pt idx="8372">
                  <c:v>54.0622000000003</c:v>
                </c:pt>
                <c:pt idx="8373">
                  <c:v>56.27059999999983</c:v>
                </c:pt>
                <c:pt idx="8374">
                  <c:v>53.2469000000001</c:v>
                </c:pt>
                <c:pt idx="8375">
                  <c:v>49.44340000000011</c:v>
                </c:pt>
                <c:pt idx="8376">
                  <c:v>48.90020000000004</c:v>
                </c:pt>
                <c:pt idx="8377">
                  <c:v>53.38499999999976</c:v>
                </c:pt>
                <c:pt idx="8378">
                  <c:v>46.9925000000003</c:v>
                </c:pt>
                <c:pt idx="8379">
                  <c:v>49.69920000000002</c:v>
                </c:pt>
                <c:pt idx="8380">
                  <c:v>54.18430000000035</c:v>
                </c:pt>
                <c:pt idx="8381">
                  <c:v>51.07990000000018</c:v>
                </c:pt>
                <c:pt idx="8382">
                  <c:v>53.44560000000001</c:v>
                </c:pt>
                <c:pt idx="8383">
                  <c:v>53.51060000000007</c:v>
                </c:pt>
                <c:pt idx="8384">
                  <c:v>58.66480000000001</c:v>
                </c:pt>
                <c:pt idx="8385">
                  <c:v>55.13869999999997</c:v>
                </c:pt>
                <c:pt idx="8386">
                  <c:v>57.75810000000001</c:v>
                </c:pt>
                <c:pt idx="8387">
                  <c:v>55.13110000000006</c:v>
                </c:pt>
                <c:pt idx="8388">
                  <c:v>58.29449999999997</c:v>
                </c:pt>
                <c:pt idx="8389">
                  <c:v>53.55430000000024</c:v>
                </c:pt>
                <c:pt idx="8390">
                  <c:v>52.63630000000012</c:v>
                </c:pt>
                <c:pt idx="8391">
                  <c:v>50.92180000000008</c:v>
                </c:pt>
                <c:pt idx="8392">
                  <c:v>47.83419999999978</c:v>
                </c:pt>
                <c:pt idx="8393">
                  <c:v>51.85309999999981</c:v>
                </c:pt>
                <c:pt idx="8394">
                  <c:v>53.91359999999986</c:v>
                </c:pt>
                <c:pt idx="8395">
                  <c:v>47.8073000000004</c:v>
                </c:pt>
                <c:pt idx="8396">
                  <c:v>50.11909999999989</c:v>
                </c:pt>
                <c:pt idx="8397">
                  <c:v>50.11209999999982</c:v>
                </c:pt>
                <c:pt idx="8398">
                  <c:v>58.60719999999992</c:v>
                </c:pt>
                <c:pt idx="8399">
                  <c:v>53.2181999999998</c:v>
                </c:pt>
                <c:pt idx="8400">
                  <c:v>52.00729999999976</c:v>
                </c:pt>
                <c:pt idx="8401">
                  <c:v>48.0609999999997</c:v>
                </c:pt>
                <c:pt idx="8402">
                  <c:v>50.53240000000005</c:v>
                </c:pt>
                <c:pt idx="8403">
                  <c:v>51.94259999999985</c:v>
                </c:pt>
                <c:pt idx="8404">
                  <c:v>56.11310000000003</c:v>
                </c:pt>
                <c:pt idx="8405">
                  <c:v>42.94990000000007</c:v>
                </c:pt>
                <c:pt idx="8406">
                  <c:v>54.19380000000001</c:v>
                </c:pt>
                <c:pt idx="8407">
                  <c:v>52.23799999999982</c:v>
                </c:pt>
                <c:pt idx="8408">
                  <c:v>44.8103000000001</c:v>
                </c:pt>
                <c:pt idx="8409">
                  <c:v>48.85620000000017</c:v>
                </c:pt>
                <c:pt idx="8410">
                  <c:v>50.84209999999984</c:v>
                </c:pt>
                <c:pt idx="8411">
                  <c:v>59.45479999999998</c:v>
                </c:pt>
                <c:pt idx="8412">
                  <c:v>51.84940000000006</c:v>
                </c:pt>
                <c:pt idx="8413">
                  <c:v>50.87059999999974</c:v>
                </c:pt>
                <c:pt idx="8414">
                  <c:v>52.25319999999965</c:v>
                </c:pt>
                <c:pt idx="8415">
                  <c:v>52.4375</c:v>
                </c:pt>
                <c:pt idx="8416">
                  <c:v>53.05519999999978</c:v>
                </c:pt>
                <c:pt idx="8417">
                  <c:v>62.25810000000001</c:v>
                </c:pt>
                <c:pt idx="8418">
                  <c:v>48.04149999999981</c:v>
                </c:pt>
                <c:pt idx="8419">
                  <c:v>47.12350000000014</c:v>
                </c:pt>
                <c:pt idx="8420">
                  <c:v>54.64779999999973</c:v>
                </c:pt>
                <c:pt idx="8421">
                  <c:v>56.53200000000015</c:v>
                </c:pt>
                <c:pt idx="8422">
                  <c:v>55.98440000000028</c:v>
                </c:pt>
                <c:pt idx="8423">
                  <c:v>55.21489999999994</c:v>
                </c:pt>
                <c:pt idx="8424">
                  <c:v>52.29569999999967</c:v>
                </c:pt>
                <c:pt idx="8425">
                  <c:v>58.43489999999974</c:v>
                </c:pt>
                <c:pt idx="8426">
                  <c:v>53.7143000000001</c:v>
                </c:pt>
                <c:pt idx="8427">
                  <c:v>59.21460000000025</c:v>
                </c:pt>
                <c:pt idx="8428">
                  <c:v>52.05460000000039</c:v>
                </c:pt>
                <c:pt idx="8429">
                  <c:v>51.17560000000003</c:v>
                </c:pt>
                <c:pt idx="8430">
                  <c:v>50.79719999999997</c:v>
                </c:pt>
                <c:pt idx="8431">
                  <c:v>46.80200000000013</c:v>
                </c:pt>
                <c:pt idx="8432">
                  <c:v>53.96000000000004</c:v>
                </c:pt>
                <c:pt idx="8433">
                  <c:v>57.22880000000032</c:v>
                </c:pt>
                <c:pt idx="8434">
                  <c:v>55.24200000000019</c:v>
                </c:pt>
                <c:pt idx="8435">
                  <c:v>51.37199999999984</c:v>
                </c:pt>
                <c:pt idx="8436">
                  <c:v>54.63140000000021</c:v>
                </c:pt>
                <c:pt idx="8437">
                  <c:v>60.72649999999975</c:v>
                </c:pt>
                <c:pt idx="8438">
                  <c:v>61.33500000000004</c:v>
                </c:pt>
                <c:pt idx="8439">
                  <c:v>55.01800000000003</c:v>
                </c:pt>
                <c:pt idx="8440">
                  <c:v>51.45240000000013</c:v>
                </c:pt>
                <c:pt idx="8441">
                  <c:v>58.09450000000015</c:v>
                </c:pt>
                <c:pt idx="8442">
                  <c:v>59.06119999999964</c:v>
                </c:pt>
                <c:pt idx="8443">
                  <c:v>54.12920000000031</c:v>
                </c:pt>
                <c:pt idx="8444">
                  <c:v>53.48070000000007</c:v>
                </c:pt>
                <c:pt idx="8445">
                  <c:v>53.39449999999988</c:v>
                </c:pt>
                <c:pt idx="8446">
                  <c:v>49.98680000000013</c:v>
                </c:pt>
                <c:pt idx="8447">
                  <c:v>47.64019999999982</c:v>
                </c:pt>
                <c:pt idx="8448">
                  <c:v>51.87030000000004</c:v>
                </c:pt>
                <c:pt idx="8449">
                  <c:v>50.33570000000009</c:v>
                </c:pt>
                <c:pt idx="8450">
                  <c:v>45.04739999999992</c:v>
                </c:pt>
                <c:pt idx="8451">
                  <c:v>48.05269999999973</c:v>
                </c:pt>
                <c:pt idx="8452">
                  <c:v>48.83899999999994</c:v>
                </c:pt>
                <c:pt idx="8453">
                  <c:v>48.56500000000005</c:v>
                </c:pt>
                <c:pt idx="8454">
                  <c:v>53.73779999999987</c:v>
                </c:pt>
                <c:pt idx="8455">
                  <c:v>59.51780000000008</c:v>
                </c:pt>
                <c:pt idx="8456">
                  <c:v>57.6903000000002</c:v>
                </c:pt>
                <c:pt idx="8457">
                  <c:v>49.82920000000013</c:v>
                </c:pt>
                <c:pt idx="8458">
                  <c:v>46.92650000000003</c:v>
                </c:pt>
                <c:pt idx="8459">
                  <c:v>44.79370000000017</c:v>
                </c:pt>
                <c:pt idx="8460">
                  <c:v>53.39580000000024</c:v>
                </c:pt>
                <c:pt idx="8461">
                  <c:v>54.0954999999999</c:v>
                </c:pt>
                <c:pt idx="8462">
                  <c:v>54.12379999999984</c:v>
                </c:pt>
                <c:pt idx="8463">
                  <c:v>51.56930000000011</c:v>
                </c:pt>
                <c:pt idx="8464">
                  <c:v>52.98289999999997</c:v>
                </c:pt>
                <c:pt idx="8465">
                  <c:v>47.81150000000025</c:v>
                </c:pt>
                <c:pt idx="8466">
                  <c:v>47.98410000000013</c:v>
                </c:pt>
                <c:pt idx="8467">
                  <c:v>47.17380000000003</c:v>
                </c:pt>
                <c:pt idx="8468">
                  <c:v>49.45260000000007</c:v>
                </c:pt>
                <c:pt idx="8469">
                  <c:v>49.2786000000001</c:v>
                </c:pt>
                <c:pt idx="8470">
                  <c:v>52.88929999999982</c:v>
                </c:pt>
                <c:pt idx="8471">
                  <c:v>50.4730999999997</c:v>
                </c:pt>
                <c:pt idx="8472">
                  <c:v>53.09960000000001</c:v>
                </c:pt>
                <c:pt idx="8473">
                  <c:v>50.31979999999976</c:v>
                </c:pt>
                <c:pt idx="8474">
                  <c:v>56.875</c:v>
                </c:pt>
                <c:pt idx="8475">
                  <c:v>50.17599999999993</c:v>
                </c:pt>
                <c:pt idx="8476">
                  <c:v>54.91240000000016</c:v>
                </c:pt>
                <c:pt idx="8477">
                  <c:v>54.00070000000005</c:v>
                </c:pt>
                <c:pt idx="8478">
                  <c:v>53.72830000000021</c:v>
                </c:pt>
                <c:pt idx="8479">
                  <c:v>56.60920000000033</c:v>
                </c:pt>
                <c:pt idx="8480">
                  <c:v>58.3453999999997</c:v>
                </c:pt>
                <c:pt idx="8481">
                  <c:v>57.20769999999993</c:v>
                </c:pt>
                <c:pt idx="8482">
                  <c:v>57.81349999999975</c:v>
                </c:pt>
                <c:pt idx="8483">
                  <c:v>53.06719999999995</c:v>
                </c:pt>
                <c:pt idx="8484">
                  <c:v>52.46510000000034</c:v>
                </c:pt>
                <c:pt idx="8485">
                  <c:v>57.42719999999963</c:v>
                </c:pt>
                <c:pt idx="8486">
                  <c:v>56.5622000000003</c:v>
                </c:pt>
                <c:pt idx="8487">
                  <c:v>62.0383999999999</c:v>
                </c:pt>
                <c:pt idx="8488">
                  <c:v>55.04080000000022</c:v>
                </c:pt>
                <c:pt idx="8489">
                  <c:v>52.89480000000003</c:v>
                </c:pt>
                <c:pt idx="8490">
                  <c:v>51.82960000000003</c:v>
                </c:pt>
                <c:pt idx="8491">
                  <c:v>52.81099999999969</c:v>
                </c:pt>
                <c:pt idx="8492">
                  <c:v>51.98450000000003</c:v>
                </c:pt>
                <c:pt idx="8493">
                  <c:v>51.48559999999997</c:v>
                </c:pt>
                <c:pt idx="8494">
                  <c:v>54.14379999999982</c:v>
                </c:pt>
                <c:pt idx="8495">
                  <c:v>47.45589999999993</c:v>
                </c:pt>
                <c:pt idx="8496">
                  <c:v>52.31840000000011</c:v>
                </c:pt>
                <c:pt idx="8497">
                  <c:v>54.92160000000013</c:v>
                </c:pt>
                <c:pt idx="8498">
                  <c:v>49.51830000000018</c:v>
                </c:pt>
                <c:pt idx="8499">
                  <c:v>47.74349999999959</c:v>
                </c:pt>
                <c:pt idx="8500">
                  <c:v>51.21169999999984</c:v>
                </c:pt>
                <c:pt idx="8501">
                  <c:v>47.41530000000012</c:v>
                </c:pt>
                <c:pt idx="8502">
                  <c:v>49.34920000000011</c:v>
                </c:pt>
                <c:pt idx="8503">
                  <c:v>56.4630000000002</c:v>
                </c:pt>
                <c:pt idx="8504">
                  <c:v>53.89569999999958</c:v>
                </c:pt>
                <c:pt idx="8505">
                  <c:v>51.69900000000007</c:v>
                </c:pt>
                <c:pt idx="8506">
                  <c:v>51.91919999999982</c:v>
                </c:pt>
                <c:pt idx="8507">
                  <c:v>49.4608000000003</c:v>
                </c:pt>
                <c:pt idx="8508">
                  <c:v>51.20100000000002</c:v>
                </c:pt>
                <c:pt idx="8509">
                  <c:v>48.2887999999998</c:v>
                </c:pt>
                <c:pt idx="8510">
                  <c:v>44.6606999999999</c:v>
                </c:pt>
                <c:pt idx="8511">
                  <c:v>45.41679999999997</c:v>
                </c:pt>
                <c:pt idx="8512">
                  <c:v>45.7527</c:v>
                </c:pt>
                <c:pt idx="8513">
                  <c:v>48.72440000000006</c:v>
                </c:pt>
                <c:pt idx="8514">
                  <c:v>46.19220000000041</c:v>
                </c:pt>
                <c:pt idx="8515">
                  <c:v>50.33150000000023</c:v>
                </c:pt>
                <c:pt idx="8516">
                  <c:v>50.30130000000008</c:v>
                </c:pt>
                <c:pt idx="8517">
                  <c:v>44.88630000000012</c:v>
                </c:pt>
                <c:pt idx="8518">
                  <c:v>49.69440000000031</c:v>
                </c:pt>
                <c:pt idx="8519">
                  <c:v>47.48220000000038</c:v>
                </c:pt>
                <c:pt idx="8520">
                  <c:v>46.7206000000001</c:v>
                </c:pt>
                <c:pt idx="8521">
                  <c:v>51.32899999999972</c:v>
                </c:pt>
                <c:pt idx="8522">
                  <c:v>49.5295000000001</c:v>
                </c:pt>
                <c:pt idx="8523">
                  <c:v>52.74270000000024</c:v>
                </c:pt>
                <c:pt idx="8524">
                  <c:v>51.45779999999968</c:v>
                </c:pt>
                <c:pt idx="8525">
                  <c:v>45.37009999999964</c:v>
                </c:pt>
                <c:pt idx="8526">
                  <c:v>44.97879999999986</c:v>
                </c:pt>
                <c:pt idx="8527">
                  <c:v>44.83469999999988</c:v>
                </c:pt>
                <c:pt idx="8528">
                  <c:v>52.8701000000001</c:v>
                </c:pt>
                <c:pt idx="8529">
                  <c:v>56.95190000000002</c:v>
                </c:pt>
                <c:pt idx="8530">
                  <c:v>54.31840000000011</c:v>
                </c:pt>
                <c:pt idx="8531">
                  <c:v>55.53999999999996</c:v>
                </c:pt>
                <c:pt idx="8532">
                  <c:v>57.00369999999975</c:v>
                </c:pt>
                <c:pt idx="8533">
                  <c:v>57.20569999999997</c:v>
                </c:pt>
                <c:pt idx="8534">
                  <c:v>54.76800000000002</c:v>
                </c:pt>
                <c:pt idx="8535">
                  <c:v>49.77289999999993</c:v>
                </c:pt>
                <c:pt idx="8536">
                  <c:v>51.2781</c:v>
                </c:pt>
                <c:pt idx="8537">
                  <c:v>51.4324999999999</c:v>
                </c:pt>
                <c:pt idx="8538">
                  <c:v>53.8400999999999</c:v>
                </c:pt>
                <c:pt idx="8539">
                  <c:v>48.15990000000011</c:v>
                </c:pt>
                <c:pt idx="8540">
                  <c:v>49.11639999999988</c:v>
                </c:pt>
                <c:pt idx="8541">
                  <c:v>50.52439999999978</c:v>
                </c:pt>
                <c:pt idx="8542">
                  <c:v>54.34760000000006</c:v>
                </c:pt>
                <c:pt idx="8543">
                  <c:v>51.54269999999997</c:v>
                </c:pt>
                <c:pt idx="8544">
                  <c:v>41.67120000000023</c:v>
                </c:pt>
                <c:pt idx="8545">
                  <c:v>50.3388</c:v>
                </c:pt>
                <c:pt idx="8546">
                  <c:v>48.20820000000003</c:v>
                </c:pt>
                <c:pt idx="8547">
                  <c:v>49.73680000000013</c:v>
                </c:pt>
                <c:pt idx="8548">
                  <c:v>50.55699999999979</c:v>
                </c:pt>
                <c:pt idx="8549">
                  <c:v>59.9992000000002</c:v>
                </c:pt>
                <c:pt idx="8550">
                  <c:v>53.03099999999994</c:v>
                </c:pt>
                <c:pt idx="8551">
                  <c:v>54.5281</c:v>
                </c:pt>
                <c:pt idx="8552">
                  <c:v>51.98509999999987</c:v>
                </c:pt>
                <c:pt idx="8553">
                  <c:v>51.9638</c:v>
                </c:pt>
                <c:pt idx="8554">
                  <c:v>58.6220000000003</c:v>
                </c:pt>
                <c:pt idx="8555">
                  <c:v>53.58149999999978</c:v>
                </c:pt>
                <c:pt idx="8556">
                  <c:v>52.44820000000027</c:v>
                </c:pt>
                <c:pt idx="8557">
                  <c:v>53.26180000000022</c:v>
                </c:pt>
                <c:pt idx="8558">
                  <c:v>65.58730000000014</c:v>
                </c:pt>
                <c:pt idx="8559">
                  <c:v>50.55859999999984</c:v>
                </c:pt>
                <c:pt idx="8560">
                  <c:v>55.11770000000024</c:v>
                </c:pt>
                <c:pt idx="8561">
                  <c:v>53.14859999999998</c:v>
                </c:pt>
                <c:pt idx="8562">
                  <c:v>48.81950000000006</c:v>
                </c:pt>
                <c:pt idx="8563">
                  <c:v>51.10089999999991</c:v>
                </c:pt>
                <c:pt idx="8564">
                  <c:v>51.30079999999998</c:v>
                </c:pt>
                <c:pt idx="8565">
                  <c:v>53.37130000000025</c:v>
                </c:pt>
                <c:pt idx="8566">
                  <c:v>49.5592999999999</c:v>
                </c:pt>
                <c:pt idx="8567">
                  <c:v>48.89349999999968</c:v>
                </c:pt>
                <c:pt idx="8568">
                  <c:v>47.27190000000019</c:v>
                </c:pt>
                <c:pt idx="8569">
                  <c:v>47.76250000000027</c:v>
                </c:pt>
                <c:pt idx="8570">
                  <c:v>52.0634</c:v>
                </c:pt>
                <c:pt idx="8571">
                  <c:v>55.21319999999969</c:v>
                </c:pt>
                <c:pt idx="8572">
                  <c:v>60.2192</c:v>
                </c:pt>
                <c:pt idx="8573">
                  <c:v>58.33300000000008</c:v>
                </c:pt>
                <c:pt idx="8574">
                  <c:v>60.61900000000014</c:v>
                </c:pt>
                <c:pt idx="8575">
                  <c:v>56.57079999999996</c:v>
                </c:pt>
                <c:pt idx="8576">
                  <c:v>50.34119999999984</c:v>
                </c:pt>
                <c:pt idx="8577">
                  <c:v>52.79370000000017</c:v>
                </c:pt>
                <c:pt idx="8578">
                  <c:v>50.82020000000011</c:v>
                </c:pt>
                <c:pt idx="8579">
                  <c:v>51.4409999999998</c:v>
                </c:pt>
                <c:pt idx="8580">
                  <c:v>51.20780000000013</c:v>
                </c:pt>
                <c:pt idx="8581">
                  <c:v>55.85420000000022</c:v>
                </c:pt>
                <c:pt idx="8582">
                  <c:v>45.51960000000008</c:v>
                </c:pt>
                <c:pt idx="8583">
                  <c:v>49.33660000000009</c:v>
                </c:pt>
                <c:pt idx="8584">
                  <c:v>48.56960000000026</c:v>
                </c:pt>
                <c:pt idx="8585">
                  <c:v>42.9641999999999</c:v>
                </c:pt>
                <c:pt idx="8586">
                  <c:v>54.86649999999963</c:v>
                </c:pt>
                <c:pt idx="8587">
                  <c:v>51.88130000000001</c:v>
                </c:pt>
                <c:pt idx="8588">
                  <c:v>47.59790000000021</c:v>
                </c:pt>
                <c:pt idx="8589">
                  <c:v>44.85499999999956</c:v>
                </c:pt>
                <c:pt idx="8590">
                  <c:v>44.90210000000024</c:v>
                </c:pt>
                <c:pt idx="8591">
                  <c:v>40.7478000000001</c:v>
                </c:pt>
                <c:pt idx="8592">
                  <c:v>48.5313000000001</c:v>
                </c:pt>
                <c:pt idx="8593">
                  <c:v>50.82489999999962</c:v>
                </c:pt>
                <c:pt idx="8594">
                  <c:v>52.9979999999996</c:v>
                </c:pt>
                <c:pt idx="8595">
                  <c:v>52.43460000000005</c:v>
                </c:pt>
                <c:pt idx="8596">
                  <c:v>55.74139999999988</c:v>
                </c:pt>
                <c:pt idx="8597">
                  <c:v>46.76679999999987</c:v>
                </c:pt>
                <c:pt idx="8598">
                  <c:v>49.56299999999964</c:v>
                </c:pt>
                <c:pt idx="8599">
                  <c:v>52.14019999999982</c:v>
                </c:pt>
                <c:pt idx="8600">
                  <c:v>47.1504</c:v>
                </c:pt>
                <c:pt idx="8601">
                  <c:v>49.04709999999977</c:v>
                </c:pt>
                <c:pt idx="8602">
                  <c:v>55.67049999999972</c:v>
                </c:pt>
                <c:pt idx="8603">
                  <c:v>54.45069999999987</c:v>
                </c:pt>
                <c:pt idx="8604">
                  <c:v>54.13040000000001</c:v>
                </c:pt>
                <c:pt idx="8605">
                  <c:v>54.41800000000012</c:v>
                </c:pt>
                <c:pt idx="8606">
                  <c:v>49.56230000000005</c:v>
                </c:pt>
                <c:pt idx="8607">
                  <c:v>48.4953999999998</c:v>
                </c:pt>
                <c:pt idx="8608">
                  <c:v>52.20149999999967</c:v>
                </c:pt>
                <c:pt idx="8609">
                  <c:v>55.26099999999996</c:v>
                </c:pt>
                <c:pt idx="8610">
                  <c:v>54.57300000000032</c:v>
                </c:pt>
                <c:pt idx="8611">
                  <c:v>50.10240000000022</c:v>
                </c:pt>
                <c:pt idx="8612">
                  <c:v>48.52840000000014</c:v>
                </c:pt>
                <c:pt idx="8613">
                  <c:v>53.11290000000008</c:v>
                </c:pt>
                <c:pt idx="8614">
                  <c:v>53.35550000000012</c:v>
                </c:pt>
                <c:pt idx="8615">
                  <c:v>50.09050000000024</c:v>
                </c:pt>
                <c:pt idx="8616">
                  <c:v>52.58419999999978</c:v>
                </c:pt>
                <c:pt idx="8617">
                  <c:v>54.95470000000023</c:v>
                </c:pt>
                <c:pt idx="8618">
                  <c:v>53.0263</c:v>
                </c:pt>
                <c:pt idx="8619">
                  <c:v>55.13049999999975</c:v>
                </c:pt>
                <c:pt idx="8620">
                  <c:v>55.6280999999999</c:v>
                </c:pt>
                <c:pt idx="8621">
                  <c:v>62.53789999999981</c:v>
                </c:pt>
                <c:pt idx="8622">
                  <c:v>57.67440000000033</c:v>
                </c:pt>
                <c:pt idx="8623">
                  <c:v>58.16090000000031</c:v>
                </c:pt>
                <c:pt idx="8624">
                  <c:v>48.76549999999997</c:v>
                </c:pt>
                <c:pt idx="8625">
                  <c:v>55.2449999999999</c:v>
                </c:pt>
                <c:pt idx="8626">
                  <c:v>49.32690000000002</c:v>
                </c:pt>
                <c:pt idx="8627">
                  <c:v>48.85889999999972</c:v>
                </c:pt>
                <c:pt idx="8628">
                  <c:v>62.71099999999978</c:v>
                </c:pt>
                <c:pt idx="8629">
                  <c:v>57.72289999999975</c:v>
                </c:pt>
                <c:pt idx="8630">
                  <c:v>55.42650000000003</c:v>
                </c:pt>
                <c:pt idx="8631">
                  <c:v>52.45949999999993</c:v>
                </c:pt>
                <c:pt idx="8632">
                  <c:v>56.5333999999998</c:v>
                </c:pt>
                <c:pt idx="8633">
                  <c:v>55.7466000000004</c:v>
                </c:pt>
                <c:pt idx="8634">
                  <c:v>53.76850000000013</c:v>
                </c:pt>
                <c:pt idx="8635">
                  <c:v>54.48829999999998</c:v>
                </c:pt>
                <c:pt idx="8636">
                  <c:v>60.0987</c:v>
                </c:pt>
                <c:pt idx="8637">
                  <c:v>52.4677999999999</c:v>
                </c:pt>
                <c:pt idx="8638">
                  <c:v>60.54790000000003</c:v>
                </c:pt>
                <c:pt idx="8639">
                  <c:v>59.76099999999996</c:v>
                </c:pt>
                <c:pt idx="8640">
                  <c:v>59.38580000000002</c:v>
                </c:pt>
                <c:pt idx="8641">
                  <c:v>57.03780000000006</c:v>
                </c:pt>
                <c:pt idx="8642">
                  <c:v>53.20200000000022</c:v>
                </c:pt>
                <c:pt idx="8643">
                  <c:v>55.60099999999966</c:v>
                </c:pt>
                <c:pt idx="8644">
                  <c:v>48.20989999999983</c:v>
                </c:pt>
                <c:pt idx="8645">
                  <c:v>52.10669999999982</c:v>
                </c:pt>
                <c:pt idx="8646">
                  <c:v>53.79500000000007</c:v>
                </c:pt>
                <c:pt idx="8647">
                  <c:v>50.279</c:v>
                </c:pt>
                <c:pt idx="8648">
                  <c:v>55.91030000000001</c:v>
                </c:pt>
                <c:pt idx="8649">
                  <c:v>51.86889999999994</c:v>
                </c:pt>
                <c:pt idx="8650">
                  <c:v>50.73239999999987</c:v>
                </c:pt>
                <c:pt idx="8651">
                  <c:v>50.1929</c:v>
                </c:pt>
                <c:pt idx="8652">
                  <c:v>53.84980000000041</c:v>
                </c:pt>
                <c:pt idx="8653">
                  <c:v>56.26030000000037</c:v>
                </c:pt>
                <c:pt idx="8654">
                  <c:v>55.9331000000002</c:v>
                </c:pt>
                <c:pt idx="8655">
                  <c:v>57.16719999999986</c:v>
                </c:pt>
                <c:pt idx="8656">
                  <c:v>56.66699999999991</c:v>
                </c:pt>
                <c:pt idx="8657">
                  <c:v>55.71299999999973</c:v>
                </c:pt>
                <c:pt idx="8658">
                  <c:v>49.2775999999999</c:v>
                </c:pt>
                <c:pt idx="8659">
                  <c:v>49.73259999999982</c:v>
                </c:pt>
                <c:pt idx="8660">
                  <c:v>49.75279999999975</c:v>
                </c:pt>
                <c:pt idx="8661">
                  <c:v>54.45519999999987</c:v>
                </c:pt>
                <c:pt idx="8662">
                  <c:v>52.82520000000022</c:v>
                </c:pt>
                <c:pt idx="8663">
                  <c:v>50.23709999999982</c:v>
                </c:pt>
                <c:pt idx="8664">
                  <c:v>50.83219999999982</c:v>
                </c:pt>
                <c:pt idx="8665">
                  <c:v>54.75610000000006</c:v>
                </c:pt>
                <c:pt idx="8666">
                  <c:v>54.37189999999964</c:v>
                </c:pt>
                <c:pt idx="8667">
                  <c:v>50.82840000000033</c:v>
                </c:pt>
                <c:pt idx="8668">
                  <c:v>55.4675000000002</c:v>
                </c:pt>
                <c:pt idx="8669">
                  <c:v>55.1513</c:v>
                </c:pt>
                <c:pt idx="8670">
                  <c:v>61.62789999999995</c:v>
                </c:pt>
                <c:pt idx="8671">
                  <c:v>53.89019999999982</c:v>
                </c:pt>
                <c:pt idx="8672">
                  <c:v>55.83529999999973</c:v>
                </c:pt>
                <c:pt idx="8673">
                  <c:v>58.96019999999998</c:v>
                </c:pt>
                <c:pt idx="8674">
                  <c:v>56.3703999999998</c:v>
                </c:pt>
                <c:pt idx="8675">
                  <c:v>58.89350000000013</c:v>
                </c:pt>
                <c:pt idx="8676">
                  <c:v>60.30000000000018</c:v>
                </c:pt>
                <c:pt idx="8677">
                  <c:v>59.64460000000008</c:v>
                </c:pt>
                <c:pt idx="8678">
                  <c:v>65.25819999999976</c:v>
                </c:pt>
                <c:pt idx="8679">
                  <c:v>57.95240000000013</c:v>
                </c:pt>
                <c:pt idx="8680">
                  <c:v>58.67209999999977</c:v>
                </c:pt>
                <c:pt idx="8681">
                  <c:v>59.40110000000004</c:v>
                </c:pt>
                <c:pt idx="8682">
                  <c:v>57.7249999999999</c:v>
                </c:pt>
                <c:pt idx="8683">
                  <c:v>64.32029999999986</c:v>
                </c:pt>
                <c:pt idx="8684">
                  <c:v>62.16960000000017</c:v>
                </c:pt>
                <c:pt idx="8685">
                  <c:v>63.00030000000015</c:v>
                </c:pt>
                <c:pt idx="8686">
                  <c:v>58.82710000000043</c:v>
                </c:pt>
                <c:pt idx="8687">
                  <c:v>51.80109999999968</c:v>
                </c:pt>
                <c:pt idx="8688">
                  <c:v>61.34299999999984</c:v>
                </c:pt>
                <c:pt idx="8689">
                  <c:v>59.28560000000016</c:v>
                </c:pt>
                <c:pt idx="8690">
                  <c:v>61.41139999999996</c:v>
                </c:pt>
                <c:pt idx="8691">
                  <c:v>51.58539999999993</c:v>
                </c:pt>
                <c:pt idx="8692">
                  <c:v>52.68280000000004</c:v>
                </c:pt>
                <c:pt idx="8693">
                  <c:v>56.93889999999965</c:v>
                </c:pt>
                <c:pt idx="8694">
                  <c:v>51.53099999999994</c:v>
                </c:pt>
                <c:pt idx="8695">
                  <c:v>51.57929999999987</c:v>
                </c:pt>
                <c:pt idx="8696">
                  <c:v>55.35979999999972</c:v>
                </c:pt>
                <c:pt idx="8697">
                  <c:v>54.77199999999993</c:v>
                </c:pt>
                <c:pt idx="8698">
                  <c:v>51.16780000000017</c:v>
                </c:pt>
                <c:pt idx="8699">
                  <c:v>50.87670000000026</c:v>
                </c:pt>
                <c:pt idx="8700">
                  <c:v>48.07029999999986</c:v>
                </c:pt>
                <c:pt idx="8701">
                  <c:v>48.81829999999991</c:v>
                </c:pt>
                <c:pt idx="8702">
                  <c:v>49.08669999999984</c:v>
                </c:pt>
                <c:pt idx="8703">
                  <c:v>45.65570000000025</c:v>
                </c:pt>
                <c:pt idx="8704">
                  <c:v>41.0625</c:v>
                </c:pt>
                <c:pt idx="8705">
                  <c:v>50.60980000000018</c:v>
                </c:pt>
                <c:pt idx="8706">
                  <c:v>43.16600000000017</c:v>
                </c:pt>
                <c:pt idx="8707">
                  <c:v>48.7267999999999</c:v>
                </c:pt>
                <c:pt idx="8708">
                  <c:v>51.10780000000022</c:v>
                </c:pt>
                <c:pt idx="8709">
                  <c:v>48.55050000000028</c:v>
                </c:pt>
                <c:pt idx="8710">
                  <c:v>48.75590000000011</c:v>
                </c:pt>
                <c:pt idx="8711">
                  <c:v>44.20550000000002</c:v>
                </c:pt>
                <c:pt idx="8712">
                  <c:v>47.04860000000008</c:v>
                </c:pt>
                <c:pt idx="8713">
                  <c:v>50.60680000000002</c:v>
                </c:pt>
                <c:pt idx="8714">
                  <c:v>53.00779999999986</c:v>
                </c:pt>
                <c:pt idx="8715">
                  <c:v>50.39010000000007</c:v>
                </c:pt>
                <c:pt idx="8716">
                  <c:v>52.4344000000001</c:v>
                </c:pt>
                <c:pt idx="8717">
                  <c:v>50.7243999999996</c:v>
                </c:pt>
                <c:pt idx="8718">
                  <c:v>49.50520000000006</c:v>
                </c:pt>
                <c:pt idx="8719">
                  <c:v>50.42220000000043</c:v>
                </c:pt>
                <c:pt idx="8720">
                  <c:v>51.82889999999997</c:v>
                </c:pt>
                <c:pt idx="8721">
                  <c:v>61.18269999999984</c:v>
                </c:pt>
                <c:pt idx="8722">
                  <c:v>51.31060000000025</c:v>
                </c:pt>
                <c:pt idx="8723">
                  <c:v>51.70580000000018</c:v>
                </c:pt>
                <c:pt idx="8724">
                  <c:v>54.1864999999998</c:v>
                </c:pt>
                <c:pt idx="8725">
                  <c:v>52.82659999999987</c:v>
                </c:pt>
                <c:pt idx="8726">
                  <c:v>50.23189999999977</c:v>
                </c:pt>
                <c:pt idx="8727">
                  <c:v>61.65110000000004</c:v>
                </c:pt>
                <c:pt idx="8728">
                  <c:v>50.42070000000012</c:v>
                </c:pt>
                <c:pt idx="8729">
                  <c:v>51.38040000000001</c:v>
                </c:pt>
                <c:pt idx="8730">
                  <c:v>54.89220000000023</c:v>
                </c:pt>
                <c:pt idx="8731">
                  <c:v>51.01650000000018</c:v>
                </c:pt>
                <c:pt idx="8732">
                  <c:v>54.0948000000003</c:v>
                </c:pt>
                <c:pt idx="8733">
                  <c:v>48.63020000000006</c:v>
                </c:pt>
                <c:pt idx="8734">
                  <c:v>49.57349999999997</c:v>
                </c:pt>
                <c:pt idx="8735">
                  <c:v>51.86479999999983</c:v>
                </c:pt>
                <c:pt idx="8736">
                  <c:v>50.63310000000001</c:v>
                </c:pt>
                <c:pt idx="8737">
                  <c:v>52.52320000000009</c:v>
                </c:pt>
                <c:pt idx="8738">
                  <c:v>50.11220000000003</c:v>
                </c:pt>
                <c:pt idx="8739">
                  <c:v>49.30610000000024</c:v>
                </c:pt>
                <c:pt idx="8740">
                  <c:v>51.86629999999968</c:v>
                </c:pt>
                <c:pt idx="8741">
                  <c:v>53.73729999999977</c:v>
                </c:pt>
                <c:pt idx="8742">
                  <c:v>47.61599999999998</c:v>
                </c:pt>
                <c:pt idx="8743">
                  <c:v>45.72970000000032</c:v>
                </c:pt>
                <c:pt idx="8744">
                  <c:v>47.81489999999985</c:v>
                </c:pt>
                <c:pt idx="8745">
                  <c:v>48.33009999999967</c:v>
                </c:pt>
                <c:pt idx="8746">
                  <c:v>45.3089</c:v>
                </c:pt>
                <c:pt idx="8747">
                  <c:v>53.85010000000011</c:v>
                </c:pt>
                <c:pt idx="8748">
                  <c:v>49.66229999999995</c:v>
                </c:pt>
                <c:pt idx="8749">
                  <c:v>49.83119999999963</c:v>
                </c:pt>
                <c:pt idx="8750">
                  <c:v>50.24509999999964</c:v>
                </c:pt>
                <c:pt idx="8751">
                  <c:v>50.86639999999988</c:v>
                </c:pt>
                <c:pt idx="8752">
                  <c:v>55.4983000000002</c:v>
                </c:pt>
                <c:pt idx="8753">
                  <c:v>49.11549999999988</c:v>
                </c:pt>
                <c:pt idx="8754">
                  <c:v>55.66580000000022</c:v>
                </c:pt>
                <c:pt idx="8755">
                  <c:v>52.17399999999997</c:v>
                </c:pt>
                <c:pt idx="8756">
                  <c:v>52.11649999999963</c:v>
                </c:pt>
                <c:pt idx="8757">
                  <c:v>45.10239999999976</c:v>
                </c:pt>
                <c:pt idx="8758">
                  <c:v>43.39840000000004</c:v>
                </c:pt>
                <c:pt idx="8759">
                  <c:v>48.26580000000012</c:v>
                </c:pt>
                <c:pt idx="8760">
                  <c:v>47.9063000000001</c:v>
                </c:pt>
                <c:pt idx="8761">
                  <c:v>50.01199999999972</c:v>
                </c:pt>
                <c:pt idx="8762">
                  <c:v>49.75869999999986</c:v>
                </c:pt>
                <c:pt idx="8763">
                  <c:v>46.55319999999983</c:v>
                </c:pt>
                <c:pt idx="8764">
                  <c:v>51.09130000000004</c:v>
                </c:pt>
                <c:pt idx="8765">
                  <c:v>49.41309999999976</c:v>
                </c:pt>
                <c:pt idx="8766">
                  <c:v>59.73429999999962</c:v>
                </c:pt>
                <c:pt idx="8767">
                  <c:v>57.6577000000002</c:v>
                </c:pt>
                <c:pt idx="8768">
                  <c:v>58.59680000000026</c:v>
                </c:pt>
                <c:pt idx="8769">
                  <c:v>59.89310000000023</c:v>
                </c:pt>
                <c:pt idx="8770">
                  <c:v>57.36860000000024</c:v>
                </c:pt>
                <c:pt idx="8771">
                  <c:v>61.23419999999987</c:v>
                </c:pt>
                <c:pt idx="8772">
                  <c:v>55.60860000000002</c:v>
                </c:pt>
                <c:pt idx="8773">
                  <c:v>50.89929999999958</c:v>
                </c:pt>
                <c:pt idx="8774">
                  <c:v>51.5682999999999</c:v>
                </c:pt>
                <c:pt idx="8775">
                  <c:v>51.07120000000032</c:v>
                </c:pt>
                <c:pt idx="8776">
                  <c:v>50.32020000000011</c:v>
                </c:pt>
                <c:pt idx="8777">
                  <c:v>61.23289999999997</c:v>
                </c:pt>
                <c:pt idx="8778">
                  <c:v>57.86299999999982</c:v>
                </c:pt>
                <c:pt idx="8779">
                  <c:v>60.6844000000001</c:v>
                </c:pt>
                <c:pt idx="8780">
                  <c:v>58.5061999999998</c:v>
                </c:pt>
                <c:pt idx="8781">
                  <c:v>59.17290000000002</c:v>
                </c:pt>
                <c:pt idx="8782">
                  <c:v>55.52170000000024</c:v>
                </c:pt>
                <c:pt idx="8783">
                  <c:v>56.33379999999988</c:v>
                </c:pt>
                <c:pt idx="8784">
                  <c:v>60.14199999999982</c:v>
                </c:pt>
                <c:pt idx="8785">
                  <c:v>53.86349999999993</c:v>
                </c:pt>
                <c:pt idx="8786">
                  <c:v>50.41150000000016</c:v>
                </c:pt>
                <c:pt idx="8787">
                  <c:v>52.13459999999986</c:v>
                </c:pt>
                <c:pt idx="8788">
                  <c:v>54.41460000000006</c:v>
                </c:pt>
                <c:pt idx="8789">
                  <c:v>53.96489999999994</c:v>
                </c:pt>
                <c:pt idx="8790">
                  <c:v>66.29909999999972</c:v>
                </c:pt>
                <c:pt idx="8791">
                  <c:v>66.56659999999965</c:v>
                </c:pt>
                <c:pt idx="8792">
                  <c:v>59.53679999999985</c:v>
                </c:pt>
                <c:pt idx="8793">
                  <c:v>53.5268000000001</c:v>
                </c:pt>
                <c:pt idx="8794">
                  <c:v>52.1563000000001</c:v>
                </c:pt>
                <c:pt idx="8795">
                  <c:v>52.83500000000004</c:v>
                </c:pt>
                <c:pt idx="8796">
                  <c:v>53.33159999999998</c:v>
                </c:pt>
                <c:pt idx="8797">
                  <c:v>54.18650000000025</c:v>
                </c:pt>
                <c:pt idx="8798">
                  <c:v>54.01249999999982</c:v>
                </c:pt>
                <c:pt idx="8799">
                  <c:v>52.81989999999996</c:v>
                </c:pt>
                <c:pt idx="8800">
                  <c:v>50.76240000000007</c:v>
                </c:pt>
                <c:pt idx="8801">
                  <c:v>49.21749999999974</c:v>
                </c:pt>
                <c:pt idx="8802">
                  <c:v>64.49400000000014</c:v>
                </c:pt>
                <c:pt idx="8803">
                  <c:v>51.82169999999996</c:v>
                </c:pt>
                <c:pt idx="8804">
                  <c:v>56.67629999999963</c:v>
                </c:pt>
                <c:pt idx="8805">
                  <c:v>51.27660000000014</c:v>
                </c:pt>
                <c:pt idx="8806">
                  <c:v>51.66359999999986</c:v>
                </c:pt>
                <c:pt idx="8807">
                  <c:v>53.5034999999998</c:v>
                </c:pt>
                <c:pt idx="8808">
                  <c:v>49.2237</c:v>
                </c:pt>
                <c:pt idx="8809">
                  <c:v>53.23309999999992</c:v>
                </c:pt>
                <c:pt idx="8810">
                  <c:v>58.07639999999992</c:v>
                </c:pt>
                <c:pt idx="8811">
                  <c:v>50.85720000000038</c:v>
                </c:pt>
                <c:pt idx="8812">
                  <c:v>49.11640000000034</c:v>
                </c:pt>
                <c:pt idx="8813">
                  <c:v>52.30510000000004</c:v>
                </c:pt>
                <c:pt idx="8814">
                  <c:v>56.74309999999969</c:v>
                </c:pt>
                <c:pt idx="8815">
                  <c:v>56.09740000000011</c:v>
                </c:pt>
                <c:pt idx="8816">
                  <c:v>56.24699999999984</c:v>
                </c:pt>
                <c:pt idx="8817">
                  <c:v>58.59740000000011</c:v>
                </c:pt>
                <c:pt idx="8818">
                  <c:v>56.29520000000002</c:v>
                </c:pt>
                <c:pt idx="8819">
                  <c:v>51.0263</c:v>
                </c:pt>
                <c:pt idx="8820">
                  <c:v>55.45220000000018</c:v>
                </c:pt>
                <c:pt idx="8821">
                  <c:v>51.69839999999976</c:v>
                </c:pt>
                <c:pt idx="8822">
                  <c:v>52.1875</c:v>
                </c:pt>
                <c:pt idx="8823">
                  <c:v>51.76400000000012</c:v>
                </c:pt>
                <c:pt idx="8824">
                  <c:v>56.42169999999987</c:v>
                </c:pt>
                <c:pt idx="8825">
                  <c:v>55.56669999999985</c:v>
                </c:pt>
                <c:pt idx="8826">
                  <c:v>56.9072000000001</c:v>
                </c:pt>
                <c:pt idx="8827">
                  <c:v>57.17309999999997</c:v>
                </c:pt>
                <c:pt idx="8828">
                  <c:v>55.85109999999986</c:v>
                </c:pt>
                <c:pt idx="8829">
                  <c:v>61.91740000000027</c:v>
                </c:pt>
                <c:pt idx="8830">
                  <c:v>45.06770000000006</c:v>
                </c:pt>
                <c:pt idx="8831">
                  <c:v>57.85429999999997</c:v>
                </c:pt>
                <c:pt idx="8832">
                  <c:v>55.01810000000023</c:v>
                </c:pt>
                <c:pt idx="8833">
                  <c:v>52.07790000000023</c:v>
                </c:pt>
                <c:pt idx="8834">
                  <c:v>48.07199999999966</c:v>
                </c:pt>
                <c:pt idx="8835">
                  <c:v>52.14469999999983</c:v>
                </c:pt>
                <c:pt idx="8836">
                  <c:v>52.40329999999994</c:v>
                </c:pt>
                <c:pt idx="8837">
                  <c:v>46.26899999999977</c:v>
                </c:pt>
                <c:pt idx="8838">
                  <c:v>48.57769999999982</c:v>
                </c:pt>
                <c:pt idx="8839">
                  <c:v>45.69340000000011</c:v>
                </c:pt>
                <c:pt idx="8840">
                  <c:v>54.56980000000021</c:v>
                </c:pt>
                <c:pt idx="8841">
                  <c:v>53.67479999999977</c:v>
                </c:pt>
                <c:pt idx="8842">
                  <c:v>54.51150000000007</c:v>
                </c:pt>
                <c:pt idx="8843">
                  <c:v>53.77559999999994</c:v>
                </c:pt>
                <c:pt idx="8844">
                  <c:v>53.38279999999986</c:v>
                </c:pt>
                <c:pt idx="8845">
                  <c:v>49.07449999999972</c:v>
                </c:pt>
                <c:pt idx="8846">
                  <c:v>57.48680000000013</c:v>
                </c:pt>
                <c:pt idx="8847">
                  <c:v>58.7211000000002</c:v>
                </c:pt>
                <c:pt idx="8848">
                  <c:v>56.13200000000006</c:v>
                </c:pt>
                <c:pt idx="8849">
                  <c:v>56.45600000000013</c:v>
                </c:pt>
                <c:pt idx="8850">
                  <c:v>55.86160000000018</c:v>
                </c:pt>
                <c:pt idx="8851">
                  <c:v>49.08519999999998</c:v>
                </c:pt>
                <c:pt idx="8852">
                  <c:v>48.88200000000006</c:v>
                </c:pt>
                <c:pt idx="8853">
                  <c:v>46.63619999999991</c:v>
                </c:pt>
                <c:pt idx="8854">
                  <c:v>58.47510000000011</c:v>
                </c:pt>
                <c:pt idx="8855">
                  <c:v>60.2129</c:v>
                </c:pt>
                <c:pt idx="8856">
                  <c:v>58.99900000000025</c:v>
                </c:pt>
                <c:pt idx="8857">
                  <c:v>51.62350000000014</c:v>
                </c:pt>
                <c:pt idx="8858">
                  <c:v>52.10399999999981</c:v>
                </c:pt>
                <c:pt idx="8859">
                  <c:v>56.26170000000002</c:v>
                </c:pt>
                <c:pt idx="8860">
                  <c:v>56.29950000000007</c:v>
                </c:pt>
                <c:pt idx="8861">
                  <c:v>55.4331000000002</c:v>
                </c:pt>
                <c:pt idx="8862">
                  <c:v>52.55029999999988</c:v>
                </c:pt>
                <c:pt idx="8863">
                  <c:v>59.64730000000009</c:v>
                </c:pt>
                <c:pt idx="8864">
                  <c:v>61.23119999999971</c:v>
                </c:pt>
                <c:pt idx="8865">
                  <c:v>53.84740000000011</c:v>
                </c:pt>
                <c:pt idx="8866">
                  <c:v>53.42380000000003</c:v>
                </c:pt>
                <c:pt idx="8867">
                  <c:v>51.82960000000003</c:v>
                </c:pt>
                <c:pt idx="8868">
                  <c:v>55.17860000000019</c:v>
                </c:pt>
                <c:pt idx="8869">
                  <c:v>50.31939999999986</c:v>
                </c:pt>
                <c:pt idx="8870">
                  <c:v>47.5353</c:v>
                </c:pt>
                <c:pt idx="8871">
                  <c:v>52.73320000000012</c:v>
                </c:pt>
                <c:pt idx="8872">
                  <c:v>50.21579999999994</c:v>
                </c:pt>
                <c:pt idx="8873">
                  <c:v>50.2170000000001</c:v>
                </c:pt>
                <c:pt idx="8874">
                  <c:v>53.10260000000017</c:v>
                </c:pt>
                <c:pt idx="8875">
                  <c:v>55.60940000000028</c:v>
                </c:pt>
                <c:pt idx="8876">
                  <c:v>55.07810000000017</c:v>
                </c:pt>
                <c:pt idx="8877">
                  <c:v>47.5900999999999</c:v>
                </c:pt>
                <c:pt idx="8878">
                  <c:v>53.57269999999971</c:v>
                </c:pt>
                <c:pt idx="8879">
                  <c:v>57.3768</c:v>
                </c:pt>
                <c:pt idx="8880">
                  <c:v>57.42749999999978</c:v>
                </c:pt>
                <c:pt idx="8881">
                  <c:v>57.21669999999994</c:v>
                </c:pt>
                <c:pt idx="8882">
                  <c:v>52.3063000000002</c:v>
                </c:pt>
                <c:pt idx="8883">
                  <c:v>56.69360000000006</c:v>
                </c:pt>
                <c:pt idx="8884">
                  <c:v>53.4331000000002</c:v>
                </c:pt>
                <c:pt idx="8885">
                  <c:v>55.17359999999962</c:v>
                </c:pt>
                <c:pt idx="8886">
                  <c:v>55.05489999999963</c:v>
                </c:pt>
                <c:pt idx="8887">
                  <c:v>58.4400999999998</c:v>
                </c:pt>
                <c:pt idx="8888">
                  <c:v>53.16400000000021</c:v>
                </c:pt>
                <c:pt idx="8889">
                  <c:v>56.04759999999987</c:v>
                </c:pt>
                <c:pt idx="8890">
                  <c:v>59.46149999999989</c:v>
                </c:pt>
                <c:pt idx="8891">
                  <c:v>57.10890000000017</c:v>
                </c:pt>
                <c:pt idx="8892">
                  <c:v>49.6899999999996</c:v>
                </c:pt>
                <c:pt idx="8893">
                  <c:v>56.52300000000014</c:v>
                </c:pt>
                <c:pt idx="8894">
                  <c:v>59.92749999999978</c:v>
                </c:pt>
                <c:pt idx="8895">
                  <c:v>56.35950000000003</c:v>
                </c:pt>
                <c:pt idx="8896">
                  <c:v>53.875</c:v>
                </c:pt>
                <c:pt idx="8897">
                  <c:v>60.15830000000005</c:v>
                </c:pt>
                <c:pt idx="8898">
                  <c:v>62.13400000000001</c:v>
                </c:pt>
                <c:pt idx="8899">
                  <c:v>53.83659999999963</c:v>
                </c:pt>
                <c:pt idx="8900">
                  <c:v>53.76089999999976</c:v>
                </c:pt>
                <c:pt idx="8901">
                  <c:v>53.61569999999983</c:v>
                </c:pt>
                <c:pt idx="8902">
                  <c:v>58.2239999999997</c:v>
                </c:pt>
                <c:pt idx="8903">
                  <c:v>55.02020000000039</c:v>
                </c:pt>
                <c:pt idx="8904">
                  <c:v>63.66849999999976</c:v>
                </c:pt>
                <c:pt idx="8905">
                  <c:v>61.73390000000017</c:v>
                </c:pt>
                <c:pt idx="8906">
                  <c:v>58.27880000000004</c:v>
                </c:pt>
                <c:pt idx="8907">
                  <c:v>64.98150000000032</c:v>
                </c:pt>
                <c:pt idx="8908">
                  <c:v>64.68260000000009</c:v>
                </c:pt>
                <c:pt idx="8909">
                  <c:v>56.78600000000006</c:v>
                </c:pt>
                <c:pt idx="8910">
                  <c:v>54.59000000000014</c:v>
                </c:pt>
                <c:pt idx="8911">
                  <c:v>59.40700000000015</c:v>
                </c:pt>
                <c:pt idx="8912">
                  <c:v>57.73019999999996</c:v>
                </c:pt>
                <c:pt idx="8913">
                  <c:v>57.01099999999997</c:v>
                </c:pt>
                <c:pt idx="8914">
                  <c:v>57.0646999999999</c:v>
                </c:pt>
                <c:pt idx="8915">
                  <c:v>63.60279999999966</c:v>
                </c:pt>
                <c:pt idx="8916">
                  <c:v>60.94700000000012</c:v>
                </c:pt>
                <c:pt idx="8917">
                  <c:v>60.51440000000002</c:v>
                </c:pt>
                <c:pt idx="8918">
                  <c:v>60.00300000000016</c:v>
                </c:pt>
                <c:pt idx="8919">
                  <c:v>58.08169999999973</c:v>
                </c:pt>
                <c:pt idx="8920">
                  <c:v>57.09569999999985</c:v>
                </c:pt>
                <c:pt idx="8921">
                  <c:v>61.53780000000006</c:v>
                </c:pt>
                <c:pt idx="8922">
                  <c:v>60.93960000000015</c:v>
                </c:pt>
                <c:pt idx="8923">
                  <c:v>58.86049999999977</c:v>
                </c:pt>
                <c:pt idx="8924">
                  <c:v>58.7280999999998</c:v>
                </c:pt>
                <c:pt idx="8925">
                  <c:v>55.89969999999994</c:v>
                </c:pt>
                <c:pt idx="8926">
                  <c:v>57.08889999999974</c:v>
                </c:pt>
                <c:pt idx="8927">
                  <c:v>62.49360000000024</c:v>
                </c:pt>
                <c:pt idx="8928">
                  <c:v>52.85440000000017</c:v>
                </c:pt>
                <c:pt idx="8929">
                  <c:v>55.25630000000001</c:v>
                </c:pt>
                <c:pt idx="8930">
                  <c:v>57.05960000000005</c:v>
                </c:pt>
                <c:pt idx="8931">
                  <c:v>56.98609999999962</c:v>
                </c:pt>
                <c:pt idx="8932">
                  <c:v>52.20629999999982</c:v>
                </c:pt>
                <c:pt idx="8933">
                  <c:v>56.71410000000014</c:v>
                </c:pt>
                <c:pt idx="8934">
                  <c:v>50.60719999999992</c:v>
                </c:pt>
                <c:pt idx="8935">
                  <c:v>57.76369999999997</c:v>
                </c:pt>
                <c:pt idx="8936">
                  <c:v>57.08719999999994</c:v>
                </c:pt>
                <c:pt idx="8937">
                  <c:v>53.99369999999999</c:v>
                </c:pt>
                <c:pt idx="8938">
                  <c:v>53.57790000000023</c:v>
                </c:pt>
                <c:pt idx="8939">
                  <c:v>59.69700000000012</c:v>
                </c:pt>
                <c:pt idx="8940">
                  <c:v>47.49050000000034</c:v>
                </c:pt>
                <c:pt idx="8941">
                  <c:v>51.89210000000002</c:v>
                </c:pt>
                <c:pt idx="8942">
                  <c:v>55.47589999999991</c:v>
                </c:pt>
                <c:pt idx="8943">
                  <c:v>51.20580000000018</c:v>
                </c:pt>
                <c:pt idx="8944">
                  <c:v>52.79470000000037</c:v>
                </c:pt>
                <c:pt idx="8945">
                  <c:v>57.09339999999974</c:v>
                </c:pt>
                <c:pt idx="8946">
                  <c:v>52.2494999999999</c:v>
                </c:pt>
                <c:pt idx="8947">
                  <c:v>48.39599999999973</c:v>
                </c:pt>
                <c:pt idx="8948">
                  <c:v>55.77199999999993</c:v>
                </c:pt>
                <c:pt idx="8949">
                  <c:v>55.44700000000012</c:v>
                </c:pt>
                <c:pt idx="8950">
                  <c:v>55.10670000000027</c:v>
                </c:pt>
                <c:pt idx="8951">
                  <c:v>58.68949999999995</c:v>
                </c:pt>
                <c:pt idx="8952">
                  <c:v>50.61540000000014</c:v>
                </c:pt>
                <c:pt idx="8953">
                  <c:v>56.11369999999988</c:v>
                </c:pt>
                <c:pt idx="8954">
                  <c:v>53.27060000000029</c:v>
                </c:pt>
                <c:pt idx="8955">
                  <c:v>50.88860000000022</c:v>
                </c:pt>
                <c:pt idx="8956">
                  <c:v>54.35449999999992</c:v>
                </c:pt>
                <c:pt idx="8957">
                  <c:v>50.54570000000012</c:v>
                </c:pt>
                <c:pt idx="8958">
                  <c:v>52.37300000000005</c:v>
                </c:pt>
                <c:pt idx="8959">
                  <c:v>53.24139999999988</c:v>
                </c:pt>
                <c:pt idx="8960">
                  <c:v>50.31970000000001</c:v>
                </c:pt>
                <c:pt idx="8961">
                  <c:v>53.14229999999997</c:v>
                </c:pt>
                <c:pt idx="8962">
                  <c:v>56.64839999999958</c:v>
                </c:pt>
                <c:pt idx="8963">
                  <c:v>54.38479999999981</c:v>
                </c:pt>
                <c:pt idx="8964">
                  <c:v>56.03859999999986</c:v>
                </c:pt>
                <c:pt idx="8965">
                  <c:v>61.7429000000002</c:v>
                </c:pt>
                <c:pt idx="8966">
                  <c:v>54.69810000000006</c:v>
                </c:pt>
                <c:pt idx="8967">
                  <c:v>58.06200000000035</c:v>
                </c:pt>
                <c:pt idx="8968">
                  <c:v>58.21849999999994</c:v>
                </c:pt>
                <c:pt idx="8969">
                  <c:v>59.81439999999975</c:v>
                </c:pt>
                <c:pt idx="8970">
                  <c:v>59.18259999999964</c:v>
                </c:pt>
                <c:pt idx="8971">
                  <c:v>56.23950000000013</c:v>
                </c:pt>
                <c:pt idx="8972">
                  <c:v>55.29250000000001</c:v>
                </c:pt>
                <c:pt idx="8973">
                  <c:v>53.1588999999999</c:v>
                </c:pt>
                <c:pt idx="8974">
                  <c:v>57.83280000000013</c:v>
                </c:pt>
                <c:pt idx="8975">
                  <c:v>67.17730000000029</c:v>
                </c:pt>
                <c:pt idx="8976">
                  <c:v>54.81009999999969</c:v>
                </c:pt>
                <c:pt idx="8977">
                  <c:v>61.84299999999984</c:v>
                </c:pt>
                <c:pt idx="8978">
                  <c:v>60.01839999999992</c:v>
                </c:pt>
                <c:pt idx="8979">
                  <c:v>62.44390000000021</c:v>
                </c:pt>
                <c:pt idx="8980">
                  <c:v>60.22410000000036</c:v>
                </c:pt>
                <c:pt idx="8981">
                  <c:v>61.11130000000003</c:v>
                </c:pt>
                <c:pt idx="8982">
                  <c:v>61.53240000000005</c:v>
                </c:pt>
                <c:pt idx="8983">
                  <c:v>63.13929999999982</c:v>
                </c:pt>
                <c:pt idx="8984">
                  <c:v>62.50750000000016</c:v>
                </c:pt>
                <c:pt idx="8985">
                  <c:v>57.57159999999976</c:v>
                </c:pt>
                <c:pt idx="8986">
                  <c:v>61.99229999999988</c:v>
                </c:pt>
                <c:pt idx="8987">
                  <c:v>60.77189999999973</c:v>
                </c:pt>
                <c:pt idx="8988">
                  <c:v>60.83349999999973</c:v>
                </c:pt>
                <c:pt idx="8989">
                  <c:v>57.192</c:v>
                </c:pt>
                <c:pt idx="8990">
                  <c:v>59.91670000000022</c:v>
                </c:pt>
                <c:pt idx="8991">
                  <c:v>58.15279999999984</c:v>
                </c:pt>
                <c:pt idx="8992">
                  <c:v>62.03359999999975</c:v>
                </c:pt>
                <c:pt idx="8993">
                  <c:v>63.3728000000001</c:v>
                </c:pt>
                <c:pt idx="8994">
                  <c:v>58.60770000000002</c:v>
                </c:pt>
                <c:pt idx="8995">
                  <c:v>61.62689999999975</c:v>
                </c:pt>
                <c:pt idx="8996">
                  <c:v>61.23059999999986</c:v>
                </c:pt>
                <c:pt idx="8997">
                  <c:v>53.86259999999992</c:v>
                </c:pt>
                <c:pt idx="8998">
                  <c:v>53.54370000000017</c:v>
                </c:pt>
                <c:pt idx="8999">
                  <c:v>59.57549999999992</c:v>
                </c:pt>
                <c:pt idx="9000">
                  <c:v>58.61040000000003</c:v>
                </c:pt>
                <c:pt idx="9001">
                  <c:v>51.92759999999998</c:v>
                </c:pt>
                <c:pt idx="9002">
                  <c:v>61.20829999999978</c:v>
                </c:pt>
                <c:pt idx="9003">
                  <c:v>63.07539999999971</c:v>
                </c:pt>
                <c:pt idx="9004">
                  <c:v>61.11329999999998</c:v>
                </c:pt>
                <c:pt idx="9005">
                  <c:v>53.55060000000003</c:v>
                </c:pt>
                <c:pt idx="9006">
                  <c:v>52.54680000000008</c:v>
                </c:pt>
                <c:pt idx="9007">
                  <c:v>52.1848</c:v>
                </c:pt>
                <c:pt idx="9008">
                  <c:v>56.03240000000005</c:v>
                </c:pt>
                <c:pt idx="9009">
                  <c:v>56.1525999999999</c:v>
                </c:pt>
                <c:pt idx="9010">
                  <c:v>56.62300000000004</c:v>
                </c:pt>
                <c:pt idx="9011">
                  <c:v>53.26339999999981</c:v>
                </c:pt>
                <c:pt idx="9012">
                  <c:v>58.00630000000001</c:v>
                </c:pt>
                <c:pt idx="9013">
                  <c:v>53.33149999999978</c:v>
                </c:pt>
                <c:pt idx="9014">
                  <c:v>62.29320000000007</c:v>
                </c:pt>
                <c:pt idx="9015">
                  <c:v>57.32369999999992</c:v>
                </c:pt>
                <c:pt idx="9016">
                  <c:v>60.79269999999996</c:v>
                </c:pt>
                <c:pt idx="9017">
                  <c:v>61.2438000000002</c:v>
                </c:pt>
                <c:pt idx="9018">
                  <c:v>61.14229999999997</c:v>
                </c:pt>
                <c:pt idx="9019">
                  <c:v>60.51240000000007</c:v>
                </c:pt>
                <c:pt idx="9020">
                  <c:v>56.20539999999982</c:v>
                </c:pt>
                <c:pt idx="9021">
                  <c:v>64.88849999999957</c:v>
                </c:pt>
                <c:pt idx="9022">
                  <c:v>58.81830000000036</c:v>
                </c:pt>
                <c:pt idx="9023">
                  <c:v>63.24339999999983</c:v>
                </c:pt>
                <c:pt idx="9024">
                  <c:v>57.51230000000032</c:v>
                </c:pt>
                <c:pt idx="9025">
                  <c:v>56.79079999999976</c:v>
                </c:pt>
                <c:pt idx="9026">
                  <c:v>53.95870000000014</c:v>
                </c:pt>
                <c:pt idx="9027">
                  <c:v>54.52299999999968</c:v>
                </c:pt>
                <c:pt idx="9028">
                  <c:v>51.8398000000002</c:v>
                </c:pt>
                <c:pt idx="9029">
                  <c:v>56.70360000000028</c:v>
                </c:pt>
                <c:pt idx="9030">
                  <c:v>53.42410000000018</c:v>
                </c:pt>
                <c:pt idx="9031">
                  <c:v>53.87909999999965</c:v>
                </c:pt>
                <c:pt idx="9032">
                  <c:v>54.00919999999996</c:v>
                </c:pt>
                <c:pt idx="9033">
                  <c:v>51.03060000000005</c:v>
                </c:pt>
                <c:pt idx="9034">
                  <c:v>57.16460000000006</c:v>
                </c:pt>
                <c:pt idx="9035">
                  <c:v>57.41159999999991</c:v>
                </c:pt>
                <c:pt idx="9036">
                  <c:v>58.24599999999964</c:v>
                </c:pt>
                <c:pt idx="9037">
                  <c:v>61.09259999999994</c:v>
                </c:pt>
                <c:pt idx="9038">
                  <c:v>57.4056999999998</c:v>
                </c:pt>
                <c:pt idx="9039">
                  <c:v>58.76029999999991</c:v>
                </c:pt>
                <c:pt idx="9040">
                  <c:v>58.70829999999978</c:v>
                </c:pt>
                <c:pt idx="9041">
                  <c:v>59.82499999999982</c:v>
                </c:pt>
                <c:pt idx="9042">
                  <c:v>62.4058</c:v>
                </c:pt>
                <c:pt idx="9043">
                  <c:v>50.7507999999998</c:v>
                </c:pt>
                <c:pt idx="9044">
                  <c:v>54.00390000000016</c:v>
                </c:pt>
                <c:pt idx="9045">
                  <c:v>46.70350000000007</c:v>
                </c:pt>
                <c:pt idx="9046">
                  <c:v>49.63940000000002</c:v>
                </c:pt>
                <c:pt idx="9047">
                  <c:v>57.52120000000014</c:v>
                </c:pt>
                <c:pt idx="9048">
                  <c:v>43.66039999999975</c:v>
                </c:pt>
                <c:pt idx="9049">
                  <c:v>47.42329999999992</c:v>
                </c:pt>
                <c:pt idx="9050">
                  <c:v>57.02269999999998</c:v>
                </c:pt>
                <c:pt idx="9051">
                  <c:v>51.9337999999998</c:v>
                </c:pt>
                <c:pt idx="9052">
                  <c:v>50.98860000000013</c:v>
                </c:pt>
                <c:pt idx="9053">
                  <c:v>54.76639999999997</c:v>
                </c:pt>
                <c:pt idx="9054">
                  <c:v>55.7805000000003</c:v>
                </c:pt>
                <c:pt idx="9055">
                  <c:v>54.67180000000008</c:v>
                </c:pt>
                <c:pt idx="9056">
                  <c:v>57.67380000000003</c:v>
                </c:pt>
                <c:pt idx="9057">
                  <c:v>55.54860000000008</c:v>
                </c:pt>
                <c:pt idx="9058">
                  <c:v>58.59469999999965</c:v>
                </c:pt>
                <c:pt idx="9059">
                  <c:v>59.9695999999999</c:v>
                </c:pt>
                <c:pt idx="9060">
                  <c:v>55.44889999999987</c:v>
                </c:pt>
                <c:pt idx="9061">
                  <c:v>57.1519000000003</c:v>
                </c:pt>
                <c:pt idx="9062">
                  <c:v>50.34349999999995</c:v>
                </c:pt>
                <c:pt idx="9063">
                  <c:v>59.80439999999999</c:v>
                </c:pt>
                <c:pt idx="9064">
                  <c:v>49.3780999999999</c:v>
                </c:pt>
                <c:pt idx="9065">
                  <c:v>53.00910000000022</c:v>
                </c:pt>
                <c:pt idx="9066">
                  <c:v>56.23070000000007</c:v>
                </c:pt>
                <c:pt idx="9067">
                  <c:v>54.76050000000032</c:v>
                </c:pt>
                <c:pt idx="9068">
                  <c:v>59.06790000000001</c:v>
                </c:pt>
                <c:pt idx="9069">
                  <c:v>62.10300000000007</c:v>
                </c:pt>
                <c:pt idx="9070">
                  <c:v>61.9629</c:v>
                </c:pt>
                <c:pt idx="9071">
                  <c:v>58.36290000000008</c:v>
                </c:pt>
                <c:pt idx="9072">
                  <c:v>53.37130000000025</c:v>
                </c:pt>
                <c:pt idx="9073">
                  <c:v>58.10359999999991</c:v>
                </c:pt>
                <c:pt idx="9074">
                  <c:v>57.36130000000003</c:v>
                </c:pt>
                <c:pt idx="9075">
                  <c:v>57.66480000000001</c:v>
                </c:pt>
                <c:pt idx="9076">
                  <c:v>54.68499999999994</c:v>
                </c:pt>
                <c:pt idx="9077">
                  <c:v>50.4028000000003</c:v>
                </c:pt>
                <c:pt idx="9078">
                  <c:v>53.92259999999987</c:v>
                </c:pt>
                <c:pt idx="9079">
                  <c:v>50.76859999999987</c:v>
                </c:pt>
                <c:pt idx="9080">
                  <c:v>44.14939999999978</c:v>
                </c:pt>
                <c:pt idx="9081">
                  <c:v>45.67120000000023</c:v>
                </c:pt>
                <c:pt idx="9082">
                  <c:v>49.52520000000004</c:v>
                </c:pt>
                <c:pt idx="9083">
                  <c:v>46.67619999999988</c:v>
                </c:pt>
                <c:pt idx="9084">
                  <c:v>46.78729999999996</c:v>
                </c:pt>
                <c:pt idx="9085">
                  <c:v>52.18730000000005</c:v>
                </c:pt>
                <c:pt idx="9086">
                  <c:v>51.97400000000016</c:v>
                </c:pt>
                <c:pt idx="9087">
                  <c:v>48.51710000000003</c:v>
                </c:pt>
                <c:pt idx="9088">
                  <c:v>53.09760000000006</c:v>
                </c:pt>
                <c:pt idx="9089">
                  <c:v>45.78639999999995</c:v>
                </c:pt>
                <c:pt idx="9090">
                  <c:v>51.84029999999984</c:v>
                </c:pt>
                <c:pt idx="9091">
                  <c:v>54.54100000000017</c:v>
                </c:pt>
                <c:pt idx="9092">
                  <c:v>55.74850000000014</c:v>
                </c:pt>
                <c:pt idx="9093">
                  <c:v>58.78520000000026</c:v>
                </c:pt>
                <c:pt idx="9094">
                  <c:v>52.67299999999977</c:v>
                </c:pt>
                <c:pt idx="9095">
                  <c:v>53.72170000000005</c:v>
                </c:pt>
                <c:pt idx="9096">
                  <c:v>62.4004</c:v>
                </c:pt>
                <c:pt idx="9097">
                  <c:v>59.9085</c:v>
                </c:pt>
                <c:pt idx="9098">
                  <c:v>56.0627999999997</c:v>
                </c:pt>
                <c:pt idx="9099">
                  <c:v>53.41460000000006</c:v>
                </c:pt>
                <c:pt idx="9100">
                  <c:v>55.03999999999996</c:v>
                </c:pt>
                <c:pt idx="9101">
                  <c:v>52.88989999999967</c:v>
                </c:pt>
                <c:pt idx="9102">
                  <c:v>56.51459999999997</c:v>
                </c:pt>
                <c:pt idx="9103">
                  <c:v>56.57900000000018</c:v>
                </c:pt>
                <c:pt idx="9104">
                  <c:v>58.72069999999985</c:v>
                </c:pt>
                <c:pt idx="9105">
                  <c:v>51.91919999999982</c:v>
                </c:pt>
                <c:pt idx="9106">
                  <c:v>57.17410000000018</c:v>
                </c:pt>
                <c:pt idx="9107">
                  <c:v>46.51690000000008</c:v>
                </c:pt>
                <c:pt idx="9108">
                  <c:v>49.96709999999984</c:v>
                </c:pt>
                <c:pt idx="9109">
                  <c:v>52.98049999999967</c:v>
                </c:pt>
                <c:pt idx="9110">
                  <c:v>52.57269999999971</c:v>
                </c:pt>
                <c:pt idx="9111">
                  <c:v>55.4331000000002</c:v>
                </c:pt>
                <c:pt idx="9112">
                  <c:v>55.28150000000005</c:v>
                </c:pt>
                <c:pt idx="9113">
                  <c:v>53.22029999999995</c:v>
                </c:pt>
                <c:pt idx="9114">
                  <c:v>50.06050000000004</c:v>
                </c:pt>
                <c:pt idx="9115">
                  <c:v>47.58770000000004</c:v>
                </c:pt>
                <c:pt idx="9116">
                  <c:v>55.79719999999997</c:v>
                </c:pt>
                <c:pt idx="9117">
                  <c:v>47.40920000000006</c:v>
                </c:pt>
                <c:pt idx="9118">
                  <c:v>47.42410000000018</c:v>
                </c:pt>
                <c:pt idx="9119">
                  <c:v>55.5016999999998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93804152"/>
        <c:axId val="-2096275064"/>
      </c:scatterChart>
      <c:scatterChart>
        <c:scatterStyle val="lineMarker"/>
        <c:varyColors val="0"/>
        <c:ser>
          <c:idx val="1"/>
          <c:order val="1"/>
          <c:tx>
            <c:v>TEMP</c:v>
          </c:tx>
          <c:spPr>
            <a:ln w="28575">
              <a:noFill/>
            </a:ln>
          </c:spPr>
          <c:marker>
            <c:symbol val="dash"/>
            <c:size val="7"/>
          </c:marker>
          <c:xVal>
            <c:numRef>
              <c:f>Sheet0!$B$2:$B$9121</c:f>
              <c:numCache>
                <c:formatCode>0</c:formatCode>
                <c:ptCount val="912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  <c:pt idx="256">
                  <c:v>257.0</c:v>
                </c:pt>
                <c:pt idx="257">
                  <c:v>258.0</c:v>
                </c:pt>
                <c:pt idx="258">
                  <c:v>259.0</c:v>
                </c:pt>
                <c:pt idx="259">
                  <c:v>260.0</c:v>
                </c:pt>
                <c:pt idx="260">
                  <c:v>261.0</c:v>
                </c:pt>
                <c:pt idx="261">
                  <c:v>262.0</c:v>
                </c:pt>
                <c:pt idx="262">
                  <c:v>263.0</c:v>
                </c:pt>
                <c:pt idx="263">
                  <c:v>264.0</c:v>
                </c:pt>
                <c:pt idx="264">
                  <c:v>265.0</c:v>
                </c:pt>
                <c:pt idx="265">
                  <c:v>266.0</c:v>
                </c:pt>
                <c:pt idx="266">
                  <c:v>267.0</c:v>
                </c:pt>
                <c:pt idx="267">
                  <c:v>268.0</c:v>
                </c:pt>
                <c:pt idx="268">
                  <c:v>269.0</c:v>
                </c:pt>
                <c:pt idx="269">
                  <c:v>270.0</c:v>
                </c:pt>
                <c:pt idx="270">
                  <c:v>271.0</c:v>
                </c:pt>
                <c:pt idx="271">
                  <c:v>272.0</c:v>
                </c:pt>
                <c:pt idx="272">
                  <c:v>273.0</c:v>
                </c:pt>
                <c:pt idx="273">
                  <c:v>274.0</c:v>
                </c:pt>
                <c:pt idx="274">
                  <c:v>275.0</c:v>
                </c:pt>
                <c:pt idx="275">
                  <c:v>276.0</c:v>
                </c:pt>
                <c:pt idx="276">
                  <c:v>277.0</c:v>
                </c:pt>
                <c:pt idx="277">
                  <c:v>278.0</c:v>
                </c:pt>
                <c:pt idx="278">
                  <c:v>279.0</c:v>
                </c:pt>
                <c:pt idx="279">
                  <c:v>280.0</c:v>
                </c:pt>
                <c:pt idx="280">
                  <c:v>281.0</c:v>
                </c:pt>
                <c:pt idx="281">
                  <c:v>282.0</c:v>
                </c:pt>
                <c:pt idx="282">
                  <c:v>283.0</c:v>
                </c:pt>
                <c:pt idx="283">
                  <c:v>284.0</c:v>
                </c:pt>
                <c:pt idx="284">
                  <c:v>285.0</c:v>
                </c:pt>
                <c:pt idx="285">
                  <c:v>286.0</c:v>
                </c:pt>
                <c:pt idx="286">
                  <c:v>287.0</c:v>
                </c:pt>
                <c:pt idx="287">
                  <c:v>288.0</c:v>
                </c:pt>
                <c:pt idx="288">
                  <c:v>289.0</c:v>
                </c:pt>
                <c:pt idx="289">
                  <c:v>290.0</c:v>
                </c:pt>
                <c:pt idx="290">
                  <c:v>291.0</c:v>
                </c:pt>
                <c:pt idx="291">
                  <c:v>292.0</c:v>
                </c:pt>
                <c:pt idx="292">
                  <c:v>293.0</c:v>
                </c:pt>
                <c:pt idx="293">
                  <c:v>294.0</c:v>
                </c:pt>
                <c:pt idx="294">
                  <c:v>295.0</c:v>
                </c:pt>
                <c:pt idx="295">
                  <c:v>296.0</c:v>
                </c:pt>
                <c:pt idx="296">
                  <c:v>297.0</c:v>
                </c:pt>
                <c:pt idx="297">
                  <c:v>298.0</c:v>
                </c:pt>
                <c:pt idx="298">
                  <c:v>299.0</c:v>
                </c:pt>
                <c:pt idx="299">
                  <c:v>300.0</c:v>
                </c:pt>
                <c:pt idx="300">
                  <c:v>301.0</c:v>
                </c:pt>
                <c:pt idx="301">
                  <c:v>302.0</c:v>
                </c:pt>
                <c:pt idx="302">
                  <c:v>303.0</c:v>
                </c:pt>
                <c:pt idx="303">
                  <c:v>304.0</c:v>
                </c:pt>
                <c:pt idx="304">
                  <c:v>305.0</c:v>
                </c:pt>
                <c:pt idx="305">
                  <c:v>306.0</c:v>
                </c:pt>
                <c:pt idx="306">
                  <c:v>307.0</c:v>
                </c:pt>
                <c:pt idx="307">
                  <c:v>308.0</c:v>
                </c:pt>
                <c:pt idx="308">
                  <c:v>309.0</c:v>
                </c:pt>
                <c:pt idx="309">
                  <c:v>310.0</c:v>
                </c:pt>
                <c:pt idx="310">
                  <c:v>311.0</c:v>
                </c:pt>
                <c:pt idx="311">
                  <c:v>312.0</c:v>
                </c:pt>
                <c:pt idx="312">
                  <c:v>313.0</c:v>
                </c:pt>
                <c:pt idx="313">
                  <c:v>314.0</c:v>
                </c:pt>
                <c:pt idx="314">
                  <c:v>315.0</c:v>
                </c:pt>
                <c:pt idx="315">
                  <c:v>316.0</c:v>
                </c:pt>
                <c:pt idx="316">
                  <c:v>317.0</c:v>
                </c:pt>
                <c:pt idx="317">
                  <c:v>318.0</c:v>
                </c:pt>
                <c:pt idx="318">
                  <c:v>319.0</c:v>
                </c:pt>
                <c:pt idx="319">
                  <c:v>320.0</c:v>
                </c:pt>
                <c:pt idx="320">
                  <c:v>321.0</c:v>
                </c:pt>
                <c:pt idx="321">
                  <c:v>322.0</c:v>
                </c:pt>
                <c:pt idx="322">
                  <c:v>323.0</c:v>
                </c:pt>
                <c:pt idx="323">
                  <c:v>324.0</c:v>
                </c:pt>
                <c:pt idx="324">
                  <c:v>325.0</c:v>
                </c:pt>
                <c:pt idx="325">
                  <c:v>326.0</c:v>
                </c:pt>
                <c:pt idx="326">
                  <c:v>327.0</c:v>
                </c:pt>
                <c:pt idx="327">
                  <c:v>328.0</c:v>
                </c:pt>
                <c:pt idx="328">
                  <c:v>329.0</c:v>
                </c:pt>
                <c:pt idx="329">
                  <c:v>330.0</c:v>
                </c:pt>
                <c:pt idx="330">
                  <c:v>331.0</c:v>
                </c:pt>
                <c:pt idx="331">
                  <c:v>332.0</c:v>
                </c:pt>
                <c:pt idx="332">
                  <c:v>333.0</c:v>
                </c:pt>
                <c:pt idx="333">
                  <c:v>334.0</c:v>
                </c:pt>
                <c:pt idx="334">
                  <c:v>335.0</c:v>
                </c:pt>
                <c:pt idx="335">
                  <c:v>336.0</c:v>
                </c:pt>
                <c:pt idx="336">
                  <c:v>337.0</c:v>
                </c:pt>
                <c:pt idx="337">
                  <c:v>338.0</c:v>
                </c:pt>
                <c:pt idx="338">
                  <c:v>339.0</c:v>
                </c:pt>
                <c:pt idx="339">
                  <c:v>340.0</c:v>
                </c:pt>
                <c:pt idx="340">
                  <c:v>341.0</c:v>
                </c:pt>
                <c:pt idx="341">
                  <c:v>342.0</c:v>
                </c:pt>
                <c:pt idx="342">
                  <c:v>343.0</c:v>
                </c:pt>
                <c:pt idx="343">
                  <c:v>344.0</c:v>
                </c:pt>
                <c:pt idx="344">
                  <c:v>345.0</c:v>
                </c:pt>
                <c:pt idx="345">
                  <c:v>346.0</c:v>
                </c:pt>
                <c:pt idx="346">
                  <c:v>347.0</c:v>
                </c:pt>
                <c:pt idx="347">
                  <c:v>348.0</c:v>
                </c:pt>
                <c:pt idx="348">
                  <c:v>349.0</c:v>
                </c:pt>
                <c:pt idx="349">
                  <c:v>350.0</c:v>
                </c:pt>
                <c:pt idx="350">
                  <c:v>351.0</c:v>
                </c:pt>
                <c:pt idx="351">
                  <c:v>352.0</c:v>
                </c:pt>
                <c:pt idx="352">
                  <c:v>353.0</c:v>
                </c:pt>
                <c:pt idx="353">
                  <c:v>354.0</c:v>
                </c:pt>
                <c:pt idx="354">
                  <c:v>355.0</c:v>
                </c:pt>
                <c:pt idx="355">
                  <c:v>356.0</c:v>
                </c:pt>
                <c:pt idx="356">
                  <c:v>357.0</c:v>
                </c:pt>
                <c:pt idx="357">
                  <c:v>358.0</c:v>
                </c:pt>
                <c:pt idx="358">
                  <c:v>359.0</c:v>
                </c:pt>
                <c:pt idx="359">
                  <c:v>360.0</c:v>
                </c:pt>
                <c:pt idx="360">
                  <c:v>361.0</c:v>
                </c:pt>
                <c:pt idx="361">
                  <c:v>362.0</c:v>
                </c:pt>
                <c:pt idx="362">
                  <c:v>363.0</c:v>
                </c:pt>
                <c:pt idx="363">
                  <c:v>364.0</c:v>
                </c:pt>
                <c:pt idx="364">
                  <c:v>365.0</c:v>
                </c:pt>
                <c:pt idx="365">
                  <c:v>366.0</c:v>
                </c:pt>
                <c:pt idx="366">
                  <c:v>367.0</c:v>
                </c:pt>
                <c:pt idx="367">
                  <c:v>368.0</c:v>
                </c:pt>
                <c:pt idx="368">
                  <c:v>369.0</c:v>
                </c:pt>
                <c:pt idx="369">
                  <c:v>370.0</c:v>
                </c:pt>
                <c:pt idx="370">
                  <c:v>371.0</c:v>
                </c:pt>
                <c:pt idx="371">
                  <c:v>372.0</c:v>
                </c:pt>
                <c:pt idx="372">
                  <c:v>373.0</c:v>
                </c:pt>
                <c:pt idx="373">
                  <c:v>374.0</c:v>
                </c:pt>
                <c:pt idx="374">
                  <c:v>375.0</c:v>
                </c:pt>
                <c:pt idx="375">
                  <c:v>376.0</c:v>
                </c:pt>
                <c:pt idx="376">
                  <c:v>377.0</c:v>
                </c:pt>
                <c:pt idx="377">
                  <c:v>378.0</c:v>
                </c:pt>
                <c:pt idx="378">
                  <c:v>379.0</c:v>
                </c:pt>
                <c:pt idx="379">
                  <c:v>380.0</c:v>
                </c:pt>
                <c:pt idx="380">
                  <c:v>381.0</c:v>
                </c:pt>
                <c:pt idx="381">
                  <c:v>382.0</c:v>
                </c:pt>
                <c:pt idx="382">
                  <c:v>383.0</c:v>
                </c:pt>
                <c:pt idx="383">
                  <c:v>384.0</c:v>
                </c:pt>
                <c:pt idx="384">
                  <c:v>385.0</c:v>
                </c:pt>
                <c:pt idx="385">
                  <c:v>386.0</c:v>
                </c:pt>
                <c:pt idx="386">
                  <c:v>387.0</c:v>
                </c:pt>
                <c:pt idx="387">
                  <c:v>388.0</c:v>
                </c:pt>
                <c:pt idx="388">
                  <c:v>389.0</c:v>
                </c:pt>
                <c:pt idx="389">
                  <c:v>390.0</c:v>
                </c:pt>
                <c:pt idx="390">
                  <c:v>391.0</c:v>
                </c:pt>
                <c:pt idx="391">
                  <c:v>392.0</c:v>
                </c:pt>
                <c:pt idx="392">
                  <c:v>393.0</c:v>
                </c:pt>
                <c:pt idx="393">
                  <c:v>394.0</c:v>
                </c:pt>
                <c:pt idx="394">
                  <c:v>395.0</c:v>
                </c:pt>
                <c:pt idx="395">
                  <c:v>396.0</c:v>
                </c:pt>
                <c:pt idx="396">
                  <c:v>397.0</c:v>
                </c:pt>
                <c:pt idx="397">
                  <c:v>398.0</c:v>
                </c:pt>
                <c:pt idx="398">
                  <c:v>399.0</c:v>
                </c:pt>
                <c:pt idx="399">
                  <c:v>400.0</c:v>
                </c:pt>
                <c:pt idx="400">
                  <c:v>401.0</c:v>
                </c:pt>
                <c:pt idx="401">
                  <c:v>402.0</c:v>
                </c:pt>
                <c:pt idx="402">
                  <c:v>403.0</c:v>
                </c:pt>
                <c:pt idx="403">
                  <c:v>404.0</c:v>
                </c:pt>
                <c:pt idx="404">
                  <c:v>405.0</c:v>
                </c:pt>
                <c:pt idx="405">
                  <c:v>406.0</c:v>
                </c:pt>
                <c:pt idx="406">
                  <c:v>407.0</c:v>
                </c:pt>
                <c:pt idx="407">
                  <c:v>408.0</c:v>
                </c:pt>
                <c:pt idx="408">
                  <c:v>409.0</c:v>
                </c:pt>
                <c:pt idx="409">
                  <c:v>410.0</c:v>
                </c:pt>
                <c:pt idx="410">
                  <c:v>411.0</c:v>
                </c:pt>
                <c:pt idx="411">
                  <c:v>412.0</c:v>
                </c:pt>
                <c:pt idx="412">
                  <c:v>413.0</c:v>
                </c:pt>
                <c:pt idx="413">
                  <c:v>414.0</c:v>
                </c:pt>
                <c:pt idx="414">
                  <c:v>415.0</c:v>
                </c:pt>
                <c:pt idx="415">
                  <c:v>416.0</c:v>
                </c:pt>
                <c:pt idx="416">
                  <c:v>417.0</c:v>
                </c:pt>
                <c:pt idx="417">
                  <c:v>418.0</c:v>
                </c:pt>
                <c:pt idx="418">
                  <c:v>419.0</c:v>
                </c:pt>
                <c:pt idx="419">
                  <c:v>420.0</c:v>
                </c:pt>
                <c:pt idx="420">
                  <c:v>421.0</c:v>
                </c:pt>
                <c:pt idx="421">
                  <c:v>422.0</c:v>
                </c:pt>
                <c:pt idx="422">
                  <c:v>423.0</c:v>
                </c:pt>
                <c:pt idx="423">
                  <c:v>424.0</c:v>
                </c:pt>
                <c:pt idx="424">
                  <c:v>425.0</c:v>
                </c:pt>
                <c:pt idx="425">
                  <c:v>426.0</c:v>
                </c:pt>
                <c:pt idx="426">
                  <c:v>427.0</c:v>
                </c:pt>
                <c:pt idx="427">
                  <c:v>428.0</c:v>
                </c:pt>
                <c:pt idx="428">
                  <c:v>429.0</c:v>
                </c:pt>
                <c:pt idx="429">
                  <c:v>430.0</c:v>
                </c:pt>
                <c:pt idx="430">
                  <c:v>431.0</c:v>
                </c:pt>
                <c:pt idx="431">
                  <c:v>432.0</c:v>
                </c:pt>
                <c:pt idx="432">
                  <c:v>433.0</c:v>
                </c:pt>
                <c:pt idx="433">
                  <c:v>434.0</c:v>
                </c:pt>
                <c:pt idx="434">
                  <c:v>435.0</c:v>
                </c:pt>
                <c:pt idx="435">
                  <c:v>436.0</c:v>
                </c:pt>
                <c:pt idx="436">
                  <c:v>437.0</c:v>
                </c:pt>
                <c:pt idx="437">
                  <c:v>438.0</c:v>
                </c:pt>
                <c:pt idx="438">
                  <c:v>439.0</c:v>
                </c:pt>
                <c:pt idx="439">
                  <c:v>440.0</c:v>
                </c:pt>
                <c:pt idx="440">
                  <c:v>441.0</c:v>
                </c:pt>
                <c:pt idx="441">
                  <c:v>442.0</c:v>
                </c:pt>
                <c:pt idx="442">
                  <c:v>443.0</c:v>
                </c:pt>
                <c:pt idx="443">
                  <c:v>444.0</c:v>
                </c:pt>
                <c:pt idx="444">
                  <c:v>445.0</c:v>
                </c:pt>
                <c:pt idx="445">
                  <c:v>446.0</c:v>
                </c:pt>
                <c:pt idx="446">
                  <c:v>447.0</c:v>
                </c:pt>
                <c:pt idx="447">
                  <c:v>448.0</c:v>
                </c:pt>
                <c:pt idx="448">
                  <c:v>449.0</c:v>
                </c:pt>
                <c:pt idx="449">
                  <c:v>450.0</c:v>
                </c:pt>
                <c:pt idx="450">
                  <c:v>451.0</c:v>
                </c:pt>
                <c:pt idx="451">
                  <c:v>452.0</c:v>
                </c:pt>
                <c:pt idx="452">
                  <c:v>453.0</c:v>
                </c:pt>
                <c:pt idx="453">
                  <c:v>454.0</c:v>
                </c:pt>
                <c:pt idx="454">
                  <c:v>455.0</c:v>
                </c:pt>
                <c:pt idx="455">
                  <c:v>456.0</c:v>
                </c:pt>
                <c:pt idx="456">
                  <c:v>457.0</c:v>
                </c:pt>
                <c:pt idx="457">
                  <c:v>458.0</c:v>
                </c:pt>
                <c:pt idx="458">
                  <c:v>459.0</c:v>
                </c:pt>
                <c:pt idx="459">
                  <c:v>460.0</c:v>
                </c:pt>
                <c:pt idx="460">
                  <c:v>461.0</c:v>
                </c:pt>
                <c:pt idx="461">
                  <c:v>462.0</c:v>
                </c:pt>
                <c:pt idx="462">
                  <c:v>463.0</c:v>
                </c:pt>
                <c:pt idx="463">
                  <c:v>464.0</c:v>
                </c:pt>
                <c:pt idx="464">
                  <c:v>465.0</c:v>
                </c:pt>
                <c:pt idx="465">
                  <c:v>466.0</c:v>
                </c:pt>
                <c:pt idx="466">
                  <c:v>467.0</c:v>
                </c:pt>
                <c:pt idx="467">
                  <c:v>468.0</c:v>
                </c:pt>
                <c:pt idx="468">
                  <c:v>469.0</c:v>
                </c:pt>
                <c:pt idx="469">
                  <c:v>470.0</c:v>
                </c:pt>
                <c:pt idx="470">
                  <c:v>471.0</c:v>
                </c:pt>
                <c:pt idx="471">
                  <c:v>472.0</c:v>
                </c:pt>
                <c:pt idx="472">
                  <c:v>473.0</c:v>
                </c:pt>
                <c:pt idx="473">
                  <c:v>474.0</c:v>
                </c:pt>
                <c:pt idx="474">
                  <c:v>475.0</c:v>
                </c:pt>
                <c:pt idx="475">
                  <c:v>476.0</c:v>
                </c:pt>
                <c:pt idx="476">
                  <c:v>477.0</c:v>
                </c:pt>
                <c:pt idx="477">
                  <c:v>478.0</c:v>
                </c:pt>
                <c:pt idx="478">
                  <c:v>479.0</c:v>
                </c:pt>
                <c:pt idx="479">
                  <c:v>480.0</c:v>
                </c:pt>
                <c:pt idx="480">
                  <c:v>481.0</c:v>
                </c:pt>
                <c:pt idx="481">
                  <c:v>482.0</c:v>
                </c:pt>
                <c:pt idx="482">
                  <c:v>483.0</c:v>
                </c:pt>
                <c:pt idx="483">
                  <c:v>484.0</c:v>
                </c:pt>
                <c:pt idx="484">
                  <c:v>485.0</c:v>
                </c:pt>
                <c:pt idx="485">
                  <c:v>486.0</c:v>
                </c:pt>
                <c:pt idx="486">
                  <c:v>487.0</c:v>
                </c:pt>
                <c:pt idx="487">
                  <c:v>488.0</c:v>
                </c:pt>
                <c:pt idx="488">
                  <c:v>489.0</c:v>
                </c:pt>
                <c:pt idx="489">
                  <c:v>490.0</c:v>
                </c:pt>
                <c:pt idx="490">
                  <c:v>491.0</c:v>
                </c:pt>
                <c:pt idx="491">
                  <c:v>492.0</c:v>
                </c:pt>
                <c:pt idx="492">
                  <c:v>493.0</c:v>
                </c:pt>
                <c:pt idx="493">
                  <c:v>494.0</c:v>
                </c:pt>
                <c:pt idx="494">
                  <c:v>495.0</c:v>
                </c:pt>
                <c:pt idx="495">
                  <c:v>496.0</c:v>
                </c:pt>
                <c:pt idx="496">
                  <c:v>497.0</c:v>
                </c:pt>
                <c:pt idx="497">
                  <c:v>498.0</c:v>
                </c:pt>
                <c:pt idx="498">
                  <c:v>499.0</c:v>
                </c:pt>
                <c:pt idx="499">
                  <c:v>500.0</c:v>
                </c:pt>
                <c:pt idx="500">
                  <c:v>501.0</c:v>
                </c:pt>
                <c:pt idx="501">
                  <c:v>502.0</c:v>
                </c:pt>
                <c:pt idx="502">
                  <c:v>503.0</c:v>
                </c:pt>
                <c:pt idx="503">
                  <c:v>504.0</c:v>
                </c:pt>
                <c:pt idx="504">
                  <c:v>505.0</c:v>
                </c:pt>
                <c:pt idx="505">
                  <c:v>506.0</c:v>
                </c:pt>
                <c:pt idx="506">
                  <c:v>507.0</c:v>
                </c:pt>
                <c:pt idx="507">
                  <c:v>508.0</c:v>
                </c:pt>
                <c:pt idx="508">
                  <c:v>509.0</c:v>
                </c:pt>
                <c:pt idx="509">
                  <c:v>510.0</c:v>
                </c:pt>
                <c:pt idx="510">
                  <c:v>511.0</c:v>
                </c:pt>
                <c:pt idx="511">
                  <c:v>512.0</c:v>
                </c:pt>
                <c:pt idx="512">
                  <c:v>513.0</c:v>
                </c:pt>
                <c:pt idx="513">
                  <c:v>514.0</c:v>
                </c:pt>
                <c:pt idx="514">
                  <c:v>515.0</c:v>
                </c:pt>
                <c:pt idx="515">
                  <c:v>516.0</c:v>
                </c:pt>
                <c:pt idx="516">
                  <c:v>517.0</c:v>
                </c:pt>
                <c:pt idx="517">
                  <c:v>518.0</c:v>
                </c:pt>
                <c:pt idx="518">
                  <c:v>519.0</c:v>
                </c:pt>
                <c:pt idx="519">
                  <c:v>520.0</c:v>
                </c:pt>
                <c:pt idx="520">
                  <c:v>521.0</c:v>
                </c:pt>
                <c:pt idx="521">
                  <c:v>522.0</c:v>
                </c:pt>
                <c:pt idx="522">
                  <c:v>523.0</c:v>
                </c:pt>
                <c:pt idx="523">
                  <c:v>524.0</c:v>
                </c:pt>
                <c:pt idx="524">
                  <c:v>525.0</c:v>
                </c:pt>
                <c:pt idx="525">
                  <c:v>526.0</c:v>
                </c:pt>
                <c:pt idx="526">
                  <c:v>527.0</c:v>
                </c:pt>
                <c:pt idx="527">
                  <c:v>528.0</c:v>
                </c:pt>
                <c:pt idx="528">
                  <c:v>529.0</c:v>
                </c:pt>
                <c:pt idx="529">
                  <c:v>530.0</c:v>
                </c:pt>
                <c:pt idx="530">
                  <c:v>531.0</c:v>
                </c:pt>
                <c:pt idx="531">
                  <c:v>532.0</c:v>
                </c:pt>
                <c:pt idx="532">
                  <c:v>533.0</c:v>
                </c:pt>
                <c:pt idx="533">
                  <c:v>534.0</c:v>
                </c:pt>
                <c:pt idx="534">
                  <c:v>535.0</c:v>
                </c:pt>
                <c:pt idx="535">
                  <c:v>536.0</c:v>
                </c:pt>
                <c:pt idx="536">
                  <c:v>537.0</c:v>
                </c:pt>
                <c:pt idx="537">
                  <c:v>538.0</c:v>
                </c:pt>
                <c:pt idx="538">
                  <c:v>539.0</c:v>
                </c:pt>
                <c:pt idx="539">
                  <c:v>540.0</c:v>
                </c:pt>
                <c:pt idx="540">
                  <c:v>541.0</c:v>
                </c:pt>
                <c:pt idx="541">
                  <c:v>542.0</c:v>
                </c:pt>
                <c:pt idx="542">
                  <c:v>543.0</c:v>
                </c:pt>
                <c:pt idx="543">
                  <c:v>544.0</c:v>
                </c:pt>
                <c:pt idx="544">
                  <c:v>545.0</c:v>
                </c:pt>
                <c:pt idx="545">
                  <c:v>546.0</c:v>
                </c:pt>
                <c:pt idx="546">
                  <c:v>547.0</c:v>
                </c:pt>
                <c:pt idx="547">
                  <c:v>548.0</c:v>
                </c:pt>
                <c:pt idx="548">
                  <c:v>549.0</c:v>
                </c:pt>
                <c:pt idx="549">
                  <c:v>550.0</c:v>
                </c:pt>
                <c:pt idx="550">
                  <c:v>551.0</c:v>
                </c:pt>
                <c:pt idx="551">
                  <c:v>552.0</c:v>
                </c:pt>
                <c:pt idx="552">
                  <c:v>553.0</c:v>
                </c:pt>
                <c:pt idx="553">
                  <c:v>554.0</c:v>
                </c:pt>
                <c:pt idx="554">
                  <c:v>555.0</c:v>
                </c:pt>
                <c:pt idx="555">
                  <c:v>556.0</c:v>
                </c:pt>
                <c:pt idx="556">
                  <c:v>557.0</c:v>
                </c:pt>
                <c:pt idx="557">
                  <c:v>558.0</c:v>
                </c:pt>
                <c:pt idx="558">
                  <c:v>559.0</c:v>
                </c:pt>
                <c:pt idx="559">
                  <c:v>560.0</c:v>
                </c:pt>
                <c:pt idx="560">
                  <c:v>561.0</c:v>
                </c:pt>
                <c:pt idx="561">
                  <c:v>562.0</c:v>
                </c:pt>
                <c:pt idx="562">
                  <c:v>563.0</c:v>
                </c:pt>
                <c:pt idx="563">
                  <c:v>564.0</c:v>
                </c:pt>
                <c:pt idx="564">
                  <c:v>565.0</c:v>
                </c:pt>
                <c:pt idx="565">
                  <c:v>566.0</c:v>
                </c:pt>
                <c:pt idx="566">
                  <c:v>567.0</c:v>
                </c:pt>
                <c:pt idx="567">
                  <c:v>568.0</c:v>
                </c:pt>
                <c:pt idx="568">
                  <c:v>569.0</c:v>
                </c:pt>
                <c:pt idx="569">
                  <c:v>570.0</c:v>
                </c:pt>
                <c:pt idx="570">
                  <c:v>571.0</c:v>
                </c:pt>
                <c:pt idx="571">
                  <c:v>572.0</c:v>
                </c:pt>
                <c:pt idx="572">
                  <c:v>573.0</c:v>
                </c:pt>
                <c:pt idx="573">
                  <c:v>574.0</c:v>
                </c:pt>
                <c:pt idx="574">
                  <c:v>575.0</c:v>
                </c:pt>
                <c:pt idx="575">
                  <c:v>576.0</c:v>
                </c:pt>
                <c:pt idx="576">
                  <c:v>577.0</c:v>
                </c:pt>
                <c:pt idx="577">
                  <c:v>578.0</c:v>
                </c:pt>
                <c:pt idx="578">
                  <c:v>579.0</c:v>
                </c:pt>
                <c:pt idx="579">
                  <c:v>580.0</c:v>
                </c:pt>
                <c:pt idx="580">
                  <c:v>581.0</c:v>
                </c:pt>
                <c:pt idx="581">
                  <c:v>582.0</c:v>
                </c:pt>
                <c:pt idx="582">
                  <c:v>583.0</c:v>
                </c:pt>
                <c:pt idx="583">
                  <c:v>584.0</c:v>
                </c:pt>
                <c:pt idx="584">
                  <c:v>585.0</c:v>
                </c:pt>
                <c:pt idx="585">
                  <c:v>586.0</c:v>
                </c:pt>
                <c:pt idx="586">
                  <c:v>587.0</c:v>
                </c:pt>
                <c:pt idx="587">
                  <c:v>588.0</c:v>
                </c:pt>
                <c:pt idx="588">
                  <c:v>589.0</c:v>
                </c:pt>
                <c:pt idx="589">
                  <c:v>590.0</c:v>
                </c:pt>
                <c:pt idx="590">
                  <c:v>591.0</c:v>
                </c:pt>
                <c:pt idx="591">
                  <c:v>592.0</c:v>
                </c:pt>
                <c:pt idx="592">
                  <c:v>593.0</c:v>
                </c:pt>
                <c:pt idx="593">
                  <c:v>594.0</c:v>
                </c:pt>
                <c:pt idx="594">
                  <c:v>595.0</c:v>
                </c:pt>
                <c:pt idx="595">
                  <c:v>596.0</c:v>
                </c:pt>
                <c:pt idx="596">
                  <c:v>597.0</c:v>
                </c:pt>
                <c:pt idx="597">
                  <c:v>598.0</c:v>
                </c:pt>
                <c:pt idx="598">
                  <c:v>599.0</c:v>
                </c:pt>
                <c:pt idx="599">
                  <c:v>600.0</c:v>
                </c:pt>
                <c:pt idx="600">
                  <c:v>601.0</c:v>
                </c:pt>
                <c:pt idx="601">
                  <c:v>602.0</c:v>
                </c:pt>
                <c:pt idx="602">
                  <c:v>603.0</c:v>
                </c:pt>
                <c:pt idx="603">
                  <c:v>604.0</c:v>
                </c:pt>
                <c:pt idx="604">
                  <c:v>605.0</c:v>
                </c:pt>
                <c:pt idx="605">
                  <c:v>606.0</c:v>
                </c:pt>
                <c:pt idx="606">
                  <c:v>607.0</c:v>
                </c:pt>
                <c:pt idx="607">
                  <c:v>608.0</c:v>
                </c:pt>
                <c:pt idx="608">
                  <c:v>609.0</c:v>
                </c:pt>
                <c:pt idx="609">
                  <c:v>610.0</c:v>
                </c:pt>
                <c:pt idx="610">
                  <c:v>611.0</c:v>
                </c:pt>
                <c:pt idx="611">
                  <c:v>612.0</c:v>
                </c:pt>
                <c:pt idx="612">
                  <c:v>613.0</c:v>
                </c:pt>
                <c:pt idx="613">
                  <c:v>614.0</c:v>
                </c:pt>
                <c:pt idx="614">
                  <c:v>615.0</c:v>
                </c:pt>
                <c:pt idx="615">
                  <c:v>616.0</c:v>
                </c:pt>
                <c:pt idx="616">
                  <c:v>617.0</c:v>
                </c:pt>
                <c:pt idx="617">
                  <c:v>618.0</c:v>
                </c:pt>
                <c:pt idx="618">
                  <c:v>619.0</c:v>
                </c:pt>
                <c:pt idx="619">
                  <c:v>620.0</c:v>
                </c:pt>
                <c:pt idx="620">
                  <c:v>621.0</c:v>
                </c:pt>
                <c:pt idx="621">
                  <c:v>622.0</c:v>
                </c:pt>
                <c:pt idx="622">
                  <c:v>623.0</c:v>
                </c:pt>
                <c:pt idx="623">
                  <c:v>624.0</c:v>
                </c:pt>
                <c:pt idx="624">
                  <c:v>625.0</c:v>
                </c:pt>
                <c:pt idx="625">
                  <c:v>626.0</c:v>
                </c:pt>
                <c:pt idx="626">
                  <c:v>627.0</c:v>
                </c:pt>
                <c:pt idx="627">
                  <c:v>628.0</c:v>
                </c:pt>
                <c:pt idx="628">
                  <c:v>629.0</c:v>
                </c:pt>
                <c:pt idx="629">
                  <c:v>630.0</c:v>
                </c:pt>
                <c:pt idx="630">
                  <c:v>631.0</c:v>
                </c:pt>
                <c:pt idx="631">
                  <c:v>632.0</c:v>
                </c:pt>
                <c:pt idx="632">
                  <c:v>633.0</c:v>
                </c:pt>
                <c:pt idx="633">
                  <c:v>634.0</c:v>
                </c:pt>
                <c:pt idx="634">
                  <c:v>635.0</c:v>
                </c:pt>
                <c:pt idx="635">
                  <c:v>636.0</c:v>
                </c:pt>
                <c:pt idx="636">
                  <c:v>637.0</c:v>
                </c:pt>
                <c:pt idx="637">
                  <c:v>638.0</c:v>
                </c:pt>
                <c:pt idx="638">
                  <c:v>639.0</c:v>
                </c:pt>
                <c:pt idx="639">
                  <c:v>640.0</c:v>
                </c:pt>
                <c:pt idx="640">
                  <c:v>641.0</c:v>
                </c:pt>
                <c:pt idx="641">
                  <c:v>642.0</c:v>
                </c:pt>
                <c:pt idx="642">
                  <c:v>643.0</c:v>
                </c:pt>
                <c:pt idx="643">
                  <c:v>644.0</c:v>
                </c:pt>
                <c:pt idx="644">
                  <c:v>645.0</c:v>
                </c:pt>
                <c:pt idx="645">
                  <c:v>646.0</c:v>
                </c:pt>
                <c:pt idx="646">
                  <c:v>647.0</c:v>
                </c:pt>
                <c:pt idx="647">
                  <c:v>648.0</c:v>
                </c:pt>
                <c:pt idx="648">
                  <c:v>649.0</c:v>
                </c:pt>
                <c:pt idx="649">
                  <c:v>650.0</c:v>
                </c:pt>
                <c:pt idx="650">
                  <c:v>651.0</c:v>
                </c:pt>
                <c:pt idx="651">
                  <c:v>652.0</c:v>
                </c:pt>
                <c:pt idx="652">
                  <c:v>653.0</c:v>
                </c:pt>
                <c:pt idx="653">
                  <c:v>654.0</c:v>
                </c:pt>
                <c:pt idx="654">
                  <c:v>655.0</c:v>
                </c:pt>
                <c:pt idx="655">
                  <c:v>656.0</c:v>
                </c:pt>
                <c:pt idx="656">
                  <c:v>657.0</c:v>
                </c:pt>
                <c:pt idx="657">
                  <c:v>658.0</c:v>
                </c:pt>
                <c:pt idx="658">
                  <c:v>659.0</c:v>
                </c:pt>
                <c:pt idx="659">
                  <c:v>660.0</c:v>
                </c:pt>
                <c:pt idx="660">
                  <c:v>661.0</c:v>
                </c:pt>
                <c:pt idx="661">
                  <c:v>662.0</c:v>
                </c:pt>
                <c:pt idx="662">
                  <c:v>663.0</c:v>
                </c:pt>
                <c:pt idx="663">
                  <c:v>664.0</c:v>
                </c:pt>
                <c:pt idx="664">
                  <c:v>665.0</c:v>
                </c:pt>
                <c:pt idx="665">
                  <c:v>666.0</c:v>
                </c:pt>
                <c:pt idx="666">
                  <c:v>667.0</c:v>
                </c:pt>
                <c:pt idx="667">
                  <c:v>668.0</c:v>
                </c:pt>
                <c:pt idx="668">
                  <c:v>669.0</c:v>
                </c:pt>
                <c:pt idx="669">
                  <c:v>670.0</c:v>
                </c:pt>
                <c:pt idx="670">
                  <c:v>671.0</c:v>
                </c:pt>
                <c:pt idx="671">
                  <c:v>672.0</c:v>
                </c:pt>
                <c:pt idx="672">
                  <c:v>673.0</c:v>
                </c:pt>
                <c:pt idx="673">
                  <c:v>674.0</c:v>
                </c:pt>
                <c:pt idx="674">
                  <c:v>675.0</c:v>
                </c:pt>
                <c:pt idx="675">
                  <c:v>676.0</c:v>
                </c:pt>
                <c:pt idx="676">
                  <c:v>677.0</c:v>
                </c:pt>
                <c:pt idx="677">
                  <c:v>678.0</c:v>
                </c:pt>
                <c:pt idx="678">
                  <c:v>679.0</c:v>
                </c:pt>
                <c:pt idx="679">
                  <c:v>680.0</c:v>
                </c:pt>
                <c:pt idx="680">
                  <c:v>681.0</c:v>
                </c:pt>
                <c:pt idx="681">
                  <c:v>682.0</c:v>
                </c:pt>
                <c:pt idx="682">
                  <c:v>683.0</c:v>
                </c:pt>
                <c:pt idx="683">
                  <c:v>684.0</c:v>
                </c:pt>
                <c:pt idx="684">
                  <c:v>685.0</c:v>
                </c:pt>
                <c:pt idx="685">
                  <c:v>686.0</c:v>
                </c:pt>
                <c:pt idx="686">
                  <c:v>687.0</c:v>
                </c:pt>
                <c:pt idx="687">
                  <c:v>688.0</c:v>
                </c:pt>
                <c:pt idx="688">
                  <c:v>689.0</c:v>
                </c:pt>
                <c:pt idx="689">
                  <c:v>690.0</c:v>
                </c:pt>
                <c:pt idx="690">
                  <c:v>691.0</c:v>
                </c:pt>
                <c:pt idx="691">
                  <c:v>692.0</c:v>
                </c:pt>
                <c:pt idx="692">
                  <c:v>693.0</c:v>
                </c:pt>
                <c:pt idx="693">
                  <c:v>694.0</c:v>
                </c:pt>
                <c:pt idx="694">
                  <c:v>695.0</c:v>
                </c:pt>
                <c:pt idx="695">
                  <c:v>696.0</c:v>
                </c:pt>
                <c:pt idx="696">
                  <c:v>697.0</c:v>
                </c:pt>
                <c:pt idx="697">
                  <c:v>698.0</c:v>
                </c:pt>
                <c:pt idx="698">
                  <c:v>699.0</c:v>
                </c:pt>
                <c:pt idx="699">
                  <c:v>700.0</c:v>
                </c:pt>
                <c:pt idx="700">
                  <c:v>701.0</c:v>
                </c:pt>
                <c:pt idx="701">
                  <c:v>702.0</c:v>
                </c:pt>
                <c:pt idx="702">
                  <c:v>703.0</c:v>
                </c:pt>
                <c:pt idx="703">
                  <c:v>704.0</c:v>
                </c:pt>
                <c:pt idx="704">
                  <c:v>705.0</c:v>
                </c:pt>
                <c:pt idx="705">
                  <c:v>706.0</c:v>
                </c:pt>
                <c:pt idx="706">
                  <c:v>707.0</c:v>
                </c:pt>
                <c:pt idx="707">
                  <c:v>708.0</c:v>
                </c:pt>
                <c:pt idx="708">
                  <c:v>709.0</c:v>
                </c:pt>
                <c:pt idx="709">
                  <c:v>710.0</c:v>
                </c:pt>
                <c:pt idx="710">
                  <c:v>711.0</c:v>
                </c:pt>
                <c:pt idx="711">
                  <c:v>712.0</c:v>
                </c:pt>
                <c:pt idx="712">
                  <c:v>713.0</c:v>
                </c:pt>
                <c:pt idx="713">
                  <c:v>714.0</c:v>
                </c:pt>
                <c:pt idx="714">
                  <c:v>715.0</c:v>
                </c:pt>
                <c:pt idx="715">
                  <c:v>716.0</c:v>
                </c:pt>
                <c:pt idx="716">
                  <c:v>717.0</c:v>
                </c:pt>
                <c:pt idx="717">
                  <c:v>718.0</c:v>
                </c:pt>
                <c:pt idx="718">
                  <c:v>719.0</c:v>
                </c:pt>
                <c:pt idx="719">
                  <c:v>720.0</c:v>
                </c:pt>
                <c:pt idx="720">
                  <c:v>721.0</c:v>
                </c:pt>
                <c:pt idx="721">
                  <c:v>722.0</c:v>
                </c:pt>
                <c:pt idx="722">
                  <c:v>723.0</c:v>
                </c:pt>
                <c:pt idx="723">
                  <c:v>724.0</c:v>
                </c:pt>
                <c:pt idx="724">
                  <c:v>725.0</c:v>
                </c:pt>
                <c:pt idx="725">
                  <c:v>726.0</c:v>
                </c:pt>
                <c:pt idx="726">
                  <c:v>727.0</c:v>
                </c:pt>
                <c:pt idx="727">
                  <c:v>728.0</c:v>
                </c:pt>
                <c:pt idx="728">
                  <c:v>729.0</c:v>
                </c:pt>
                <c:pt idx="729">
                  <c:v>730.0</c:v>
                </c:pt>
                <c:pt idx="730">
                  <c:v>731.0</c:v>
                </c:pt>
                <c:pt idx="731">
                  <c:v>732.0</c:v>
                </c:pt>
                <c:pt idx="732">
                  <c:v>733.0</c:v>
                </c:pt>
                <c:pt idx="733">
                  <c:v>734.0</c:v>
                </c:pt>
                <c:pt idx="734">
                  <c:v>735.0</c:v>
                </c:pt>
                <c:pt idx="735">
                  <c:v>736.0</c:v>
                </c:pt>
                <c:pt idx="736">
                  <c:v>737.0</c:v>
                </c:pt>
                <c:pt idx="737">
                  <c:v>738.0</c:v>
                </c:pt>
                <c:pt idx="738">
                  <c:v>739.0</c:v>
                </c:pt>
                <c:pt idx="739">
                  <c:v>740.0</c:v>
                </c:pt>
                <c:pt idx="740">
                  <c:v>741.0</c:v>
                </c:pt>
                <c:pt idx="741">
                  <c:v>742.0</c:v>
                </c:pt>
                <c:pt idx="742">
                  <c:v>743.0</c:v>
                </c:pt>
                <c:pt idx="743">
                  <c:v>744.0</c:v>
                </c:pt>
                <c:pt idx="744">
                  <c:v>745.0</c:v>
                </c:pt>
                <c:pt idx="745">
                  <c:v>746.0</c:v>
                </c:pt>
                <c:pt idx="746">
                  <c:v>747.0</c:v>
                </c:pt>
                <c:pt idx="747">
                  <c:v>748.0</c:v>
                </c:pt>
                <c:pt idx="748">
                  <c:v>749.0</c:v>
                </c:pt>
                <c:pt idx="749">
                  <c:v>750.0</c:v>
                </c:pt>
                <c:pt idx="750">
                  <c:v>751.0</c:v>
                </c:pt>
                <c:pt idx="751">
                  <c:v>752.0</c:v>
                </c:pt>
                <c:pt idx="752">
                  <c:v>753.0</c:v>
                </c:pt>
                <c:pt idx="753">
                  <c:v>754.0</c:v>
                </c:pt>
                <c:pt idx="754">
                  <c:v>755.0</c:v>
                </c:pt>
                <c:pt idx="755">
                  <c:v>756.0</c:v>
                </c:pt>
                <c:pt idx="756">
                  <c:v>757.0</c:v>
                </c:pt>
                <c:pt idx="757">
                  <c:v>758.0</c:v>
                </c:pt>
                <c:pt idx="758">
                  <c:v>759.0</c:v>
                </c:pt>
                <c:pt idx="759">
                  <c:v>760.0</c:v>
                </c:pt>
                <c:pt idx="760">
                  <c:v>761.0</c:v>
                </c:pt>
                <c:pt idx="761">
                  <c:v>762.0</c:v>
                </c:pt>
                <c:pt idx="762">
                  <c:v>763.0</c:v>
                </c:pt>
                <c:pt idx="763">
                  <c:v>764.0</c:v>
                </c:pt>
                <c:pt idx="764">
                  <c:v>765.0</c:v>
                </c:pt>
                <c:pt idx="765">
                  <c:v>766.0</c:v>
                </c:pt>
                <c:pt idx="766">
                  <c:v>767.0</c:v>
                </c:pt>
                <c:pt idx="767">
                  <c:v>768.0</c:v>
                </c:pt>
                <c:pt idx="768">
                  <c:v>769.0</c:v>
                </c:pt>
                <c:pt idx="769">
                  <c:v>770.0</c:v>
                </c:pt>
                <c:pt idx="770">
                  <c:v>771.0</c:v>
                </c:pt>
                <c:pt idx="771">
                  <c:v>772.0</c:v>
                </c:pt>
                <c:pt idx="772">
                  <c:v>773.0</c:v>
                </c:pt>
                <c:pt idx="773">
                  <c:v>774.0</c:v>
                </c:pt>
                <c:pt idx="774">
                  <c:v>775.0</c:v>
                </c:pt>
                <c:pt idx="775">
                  <c:v>776.0</c:v>
                </c:pt>
                <c:pt idx="776">
                  <c:v>777.0</c:v>
                </c:pt>
                <c:pt idx="777">
                  <c:v>778.0</c:v>
                </c:pt>
                <c:pt idx="778">
                  <c:v>779.0</c:v>
                </c:pt>
                <c:pt idx="779">
                  <c:v>780.0</c:v>
                </c:pt>
                <c:pt idx="780">
                  <c:v>781.0</c:v>
                </c:pt>
                <c:pt idx="781">
                  <c:v>782.0</c:v>
                </c:pt>
                <c:pt idx="782">
                  <c:v>783.0</c:v>
                </c:pt>
                <c:pt idx="783">
                  <c:v>784.0</c:v>
                </c:pt>
                <c:pt idx="784">
                  <c:v>785.0</c:v>
                </c:pt>
                <c:pt idx="785">
                  <c:v>786.0</c:v>
                </c:pt>
                <c:pt idx="786">
                  <c:v>787.0</c:v>
                </c:pt>
                <c:pt idx="787">
                  <c:v>788.0</c:v>
                </c:pt>
                <c:pt idx="788">
                  <c:v>789.0</c:v>
                </c:pt>
                <c:pt idx="789">
                  <c:v>790.0</c:v>
                </c:pt>
                <c:pt idx="790">
                  <c:v>791.0</c:v>
                </c:pt>
                <c:pt idx="791">
                  <c:v>792.0</c:v>
                </c:pt>
                <c:pt idx="792">
                  <c:v>793.0</c:v>
                </c:pt>
                <c:pt idx="793">
                  <c:v>794.0</c:v>
                </c:pt>
                <c:pt idx="794">
                  <c:v>795.0</c:v>
                </c:pt>
                <c:pt idx="795">
                  <c:v>796.0</c:v>
                </c:pt>
                <c:pt idx="796">
                  <c:v>797.0</c:v>
                </c:pt>
                <c:pt idx="797">
                  <c:v>798.0</c:v>
                </c:pt>
                <c:pt idx="798">
                  <c:v>799.0</c:v>
                </c:pt>
                <c:pt idx="799">
                  <c:v>800.0</c:v>
                </c:pt>
                <c:pt idx="800">
                  <c:v>801.0</c:v>
                </c:pt>
                <c:pt idx="801">
                  <c:v>802.0</c:v>
                </c:pt>
                <c:pt idx="802">
                  <c:v>803.0</c:v>
                </c:pt>
                <c:pt idx="803">
                  <c:v>804.0</c:v>
                </c:pt>
                <c:pt idx="804">
                  <c:v>805.0</c:v>
                </c:pt>
                <c:pt idx="805">
                  <c:v>806.0</c:v>
                </c:pt>
                <c:pt idx="806">
                  <c:v>807.0</c:v>
                </c:pt>
                <c:pt idx="807">
                  <c:v>808.0</c:v>
                </c:pt>
                <c:pt idx="808">
                  <c:v>809.0</c:v>
                </c:pt>
                <c:pt idx="809">
                  <c:v>810.0</c:v>
                </c:pt>
                <c:pt idx="810">
                  <c:v>811.0</c:v>
                </c:pt>
                <c:pt idx="811">
                  <c:v>812.0</c:v>
                </c:pt>
                <c:pt idx="812">
                  <c:v>813.0</c:v>
                </c:pt>
                <c:pt idx="813">
                  <c:v>814.0</c:v>
                </c:pt>
                <c:pt idx="814">
                  <c:v>815.0</c:v>
                </c:pt>
                <c:pt idx="815">
                  <c:v>816.0</c:v>
                </c:pt>
                <c:pt idx="816">
                  <c:v>817.0</c:v>
                </c:pt>
                <c:pt idx="817">
                  <c:v>818.0</c:v>
                </c:pt>
                <c:pt idx="818">
                  <c:v>819.0</c:v>
                </c:pt>
                <c:pt idx="819">
                  <c:v>820.0</c:v>
                </c:pt>
                <c:pt idx="820">
                  <c:v>821.0</c:v>
                </c:pt>
                <c:pt idx="821">
                  <c:v>822.0</c:v>
                </c:pt>
                <c:pt idx="822">
                  <c:v>823.0</c:v>
                </c:pt>
                <c:pt idx="823">
                  <c:v>824.0</c:v>
                </c:pt>
                <c:pt idx="824">
                  <c:v>825.0</c:v>
                </c:pt>
                <c:pt idx="825">
                  <c:v>826.0</c:v>
                </c:pt>
                <c:pt idx="826">
                  <c:v>827.0</c:v>
                </c:pt>
                <c:pt idx="827">
                  <c:v>828.0</c:v>
                </c:pt>
                <c:pt idx="828">
                  <c:v>829.0</c:v>
                </c:pt>
                <c:pt idx="829">
                  <c:v>830.0</c:v>
                </c:pt>
                <c:pt idx="830">
                  <c:v>831.0</c:v>
                </c:pt>
                <c:pt idx="831">
                  <c:v>832.0</c:v>
                </c:pt>
                <c:pt idx="832">
                  <c:v>833.0</c:v>
                </c:pt>
                <c:pt idx="833">
                  <c:v>834.0</c:v>
                </c:pt>
                <c:pt idx="834">
                  <c:v>835.0</c:v>
                </c:pt>
                <c:pt idx="835">
                  <c:v>836.0</c:v>
                </c:pt>
                <c:pt idx="836">
                  <c:v>837.0</c:v>
                </c:pt>
                <c:pt idx="837">
                  <c:v>838.0</c:v>
                </c:pt>
                <c:pt idx="838">
                  <c:v>839.0</c:v>
                </c:pt>
                <c:pt idx="839">
                  <c:v>840.0</c:v>
                </c:pt>
                <c:pt idx="840">
                  <c:v>841.0</c:v>
                </c:pt>
                <c:pt idx="841">
                  <c:v>842.0</c:v>
                </c:pt>
                <c:pt idx="842">
                  <c:v>843.0</c:v>
                </c:pt>
                <c:pt idx="843">
                  <c:v>844.0</c:v>
                </c:pt>
                <c:pt idx="844">
                  <c:v>845.0</c:v>
                </c:pt>
                <c:pt idx="845">
                  <c:v>846.0</c:v>
                </c:pt>
                <c:pt idx="846">
                  <c:v>847.0</c:v>
                </c:pt>
                <c:pt idx="847">
                  <c:v>848.0</c:v>
                </c:pt>
                <c:pt idx="848">
                  <c:v>849.0</c:v>
                </c:pt>
                <c:pt idx="849">
                  <c:v>850.0</c:v>
                </c:pt>
                <c:pt idx="850">
                  <c:v>851.0</c:v>
                </c:pt>
                <c:pt idx="851">
                  <c:v>852.0</c:v>
                </c:pt>
                <c:pt idx="852">
                  <c:v>853.0</c:v>
                </c:pt>
                <c:pt idx="853">
                  <c:v>854.0</c:v>
                </c:pt>
                <c:pt idx="854">
                  <c:v>855.0</c:v>
                </c:pt>
                <c:pt idx="855">
                  <c:v>856.0</c:v>
                </c:pt>
                <c:pt idx="856">
                  <c:v>857.0</c:v>
                </c:pt>
                <c:pt idx="857">
                  <c:v>858.0</c:v>
                </c:pt>
                <c:pt idx="858">
                  <c:v>859.0</c:v>
                </c:pt>
                <c:pt idx="859">
                  <c:v>860.0</c:v>
                </c:pt>
                <c:pt idx="860">
                  <c:v>861.0</c:v>
                </c:pt>
                <c:pt idx="861">
                  <c:v>862.0</c:v>
                </c:pt>
                <c:pt idx="862">
                  <c:v>863.0</c:v>
                </c:pt>
                <c:pt idx="863">
                  <c:v>864.0</c:v>
                </c:pt>
                <c:pt idx="864">
                  <c:v>865.0</c:v>
                </c:pt>
                <c:pt idx="865">
                  <c:v>866.0</c:v>
                </c:pt>
                <c:pt idx="866">
                  <c:v>867.0</c:v>
                </c:pt>
                <c:pt idx="867">
                  <c:v>868.0</c:v>
                </c:pt>
                <c:pt idx="868">
                  <c:v>869.0</c:v>
                </c:pt>
                <c:pt idx="869">
                  <c:v>870.0</c:v>
                </c:pt>
                <c:pt idx="870">
                  <c:v>871.0</c:v>
                </c:pt>
                <c:pt idx="871">
                  <c:v>872.0</c:v>
                </c:pt>
                <c:pt idx="872">
                  <c:v>873.0</c:v>
                </c:pt>
                <c:pt idx="873">
                  <c:v>874.0</c:v>
                </c:pt>
                <c:pt idx="874">
                  <c:v>875.0</c:v>
                </c:pt>
                <c:pt idx="875">
                  <c:v>876.0</c:v>
                </c:pt>
                <c:pt idx="876">
                  <c:v>877.0</c:v>
                </c:pt>
                <c:pt idx="877">
                  <c:v>878.0</c:v>
                </c:pt>
                <c:pt idx="878">
                  <c:v>879.0</c:v>
                </c:pt>
                <c:pt idx="879">
                  <c:v>880.0</c:v>
                </c:pt>
                <c:pt idx="880">
                  <c:v>881.0</c:v>
                </c:pt>
                <c:pt idx="881">
                  <c:v>882.0</c:v>
                </c:pt>
                <c:pt idx="882">
                  <c:v>883.0</c:v>
                </c:pt>
                <c:pt idx="883">
                  <c:v>884.0</c:v>
                </c:pt>
                <c:pt idx="884">
                  <c:v>885.0</c:v>
                </c:pt>
                <c:pt idx="885">
                  <c:v>886.0</c:v>
                </c:pt>
                <c:pt idx="886">
                  <c:v>887.0</c:v>
                </c:pt>
                <c:pt idx="887">
                  <c:v>888.0</c:v>
                </c:pt>
                <c:pt idx="888">
                  <c:v>889.0</c:v>
                </c:pt>
                <c:pt idx="889">
                  <c:v>890.0</c:v>
                </c:pt>
                <c:pt idx="890">
                  <c:v>891.0</c:v>
                </c:pt>
                <c:pt idx="891">
                  <c:v>892.0</c:v>
                </c:pt>
                <c:pt idx="892">
                  <c:v>893.0</c:v>
                </c:pt>
                <c:pt idx="893">
                  <c:v>894.0</c:v>
                </c:pt>
                <c:pt idx="894">
                  <c:v>895.0</c:v>
                </c:pt>
                <c:pt idx="895">
                  <c:v>896.0</c:v>
                </c:pt>
                <c:pt idx="896">
                  <c:v>897.0</c:v>
                </c:pt>
                <c:pt idx="897">
                  <c:v>898.0</c:v>
                </c:pt>
                <c:pt idx="898">
                  <c:v>899.0</c:v>
                </c:pt>
                <c:pt idx="899">
                  <c:v>900.0</c:v>
                </c:pt>
                <c:pt idx="900">
                  <c:v>901.0</c:v>
                </c:pt>
                <c:pt idx="901">
                  <c:v>902.0</c:v>
                </c:pt>
                <c:pt idx="902">
                  <c:v>903.0</c:v>
                </c:pt>
                <c:pt idx="903">
                  <c:v>904.0</c:v>
                </c:pt>
                <c:pt idx="904">
                  <c:v>905.0</c:v>
                </c:pt>
                <c:pt idx="905">
                  <c:v>906.0</c:v>
                </c:pt>
                <c:pt idx="906">
                  <c:v>907.0</c:v>
                </c:pt>
                <c:pt idx="907">
                  <c:v>908.0</c:v>
                </c:pt>
                <c:pt idx="908">
                  <c:v>909.0</c:v>
                </c:pt>
                <c:pt idx="909">
                  <c:v>910.0</c:v>
                </c:pt>
                <c:pt idx="910">
                  <c:v>911.0</c:v>
                </c:pt>
                <c:pt idx="911">
                  <c:v>912.0</c:v>
                </c:pt>
                <c:pt idx="912">
                  <c:v>913.0</c:v>
                </c:pt>
                <c:pt idx="913">
                  <c:v>914.0</c:v>
                </c:pt>
                <c:pt idx="914">
                  <c:v>915.0</c:v>
                </c:pt>
                <c:pt idx="915">
                  <c:v>916.0</c:v>
                </c:pt>
                <c:pt idx="916">
                  <c:v>917.0</c:v>
                </c:pt>
                <c:pt idx="917">
                  <c:v>918.0</c:v>
                </c:pt>
                <c:pt idx="918">
                  <c:v>919.0</c:v>
                </c:pt>
                <c:pt idx="919">
                  <c:v>920.0</c:v>
                </c:pt>
                <c:pt idx="920">
                  <c:v>921.0</c:v>
                </c:pt>
                <c:pt idx="921">
                  <c:v>922.0</c:v>
                </c:pt>
                <c:pt idx="922">
                  <c:v>923.0</c:v>
                </c:pt>
                <c:pt idx="923">
                  <c:v>924.0</c:v>
                </c:pt>
                <c:pt idx="924">
                  <c:v>925.0</c:v>
                </c:pt>
                <c:pt idx="925">
                  <c:v>926.0</c:v>
                </c:pt>
                <c:pt idx="926">
                  <c:v>927.0</c:v>
                </c:pt>
                <c:pt idx="927">
                  <c:v>928.0</c:v>
                </c:pt>
                <c:pt idx="928">
                  <c:v>929.0</c:v>
                </c:pt>
                <c:pt idx="929">
                  <c:v>930.0</c:v>
                </c:pt>
                <c:pt idx="930">
                  <c:v>931.0</c:v>
                </c:pt>
                <c:pt idx="931">
                  <c:v>932.0</c:v>
                </c:pt>
                <c:pt idx="932">
                  <c:v>933.0</c:v>
                </c:pt>
                <c:pt idx="933">
                  <c:v>934.0</c:v>
                </c:pt>
                <c:pt idx="934">
                  <c:v>935.0</c:v>
                </c:pt>
                <c:pt idx="935">
                  <c:v>936.0</c:v>
                </c:pt>
                <c:pt idx="936">
                  <c:v>937.0</c:v>
                </c:pt>
                <c:pt idx="937">
                  <c:v>938.0</c:v>
                </c:pt>
                <c:pt idx="938">
                  <c:v>939.0</c:v>
                </c:pt>
                <c:pt idx="939">
                  <c:v>940.0</c:v>
                </c:pt>
                <c:pt idx="940">
                  <c:v>941.0</c:v>
                </c:pt>
                <c:pt idx="941">
                  <c:v>942.0</c:v>
                </c:pt>
                <c:pt idx="942">
                  <c:v>943.0</c:v>
                </c:pt>
                <c:pt idx="943">
                  <c:v>944.0</c:v>
                </c:pt>
                <c:pt idx="944">
                  <c:v>945.0</c:v>
                </c:pt>
                <c:pt idx="945">
                  <c:v>946.0</c:v>
                </c:pt>
                <c:pt idx="946">
                  <c:v>947.0</c:v>
                </c:pt>
                <c:pt idx="947">
                  <c:v>948.0</c:v>
                </c:pt>
                <c:pt idx="948">
                  <c:v>949.0</c:v>
                </c:pt>
                <c:pt idx="949">
                  <c:v>950.0</c:v>
                </c:pt>
                <c:pt idx="950">
                  <c:v>951.0</c:v>
                </c:pt>
                <c:pt idx="951">
                  <c:v>952.0</c:v>
                </c:pt>
                <c:pt idx="952">
                  <c:v>953.0</c:v>
                </c:pt>
                <c:pt idx="953">
                  <c:v>954.0</c:v>
                </c:pt>
                <c:pt idx="954">
                  <c:v>955.0</c:v>
                </c:pt>
                <c:pt idx="955">
                  <c:v>956.0</c:v>
                </c:pt>
                <c:pt idx="956">
                  <c:v>957.0</c:v>
                </c:pt>
                <c:pt idx="957">
                  <c:v>958.0</c:v>
                </c:pt>
                <c:pt idx="958">
                  <c:v>959.0</c:v>
                </c:pt>
                <c:pt idx="959">
                  <c:v>960.0</c:v>
                </c:pt>
                <c:pt idx="960">
                  <c:v>961.0</c:v>
                </c:pt>
                <c:pt idx="961">
                  <c:v>962.0</c:v>
                </c:pt>
                <c:pt idx="962">
                  <c:v>963.0</c:v>
                </c:pt>
                <c:pt idx="963">
                  <c:v>964.0</c:v>
                </c:pt>
                <c:pt idx="964">
                  <c:v>965.0</c:v>
                </c:pt>
                <c:pt idx="965">
                  <c:v>966.0</c:v>
                </c:pt>
                <c:pt idx="966">
                  <c:v>967.0</c:v>
                </c:pt>
                <c:pt idx="967">
                  <c:v>968.0</c:v>
                </c:pt>
                <c:pt idx="968">
                  <c:v>969.0</c:v>
                </c:pt>
                <c:pt idx="969">
                  <c:v>970.0</c:v>
                </c:pt>
                <c:pt idx="970">
                  <c:v>971.0</c:v>
                </c:pt>
                <c:pt idx="971">
                  <c:v>972.0</c:v>
                </c:pt>
                <c:pt idx="972">
                  <c:v>973.0</c:v>
                </c:pt>
                <c:pt idx="973">
                  <c:v>974.0</c:v>
                </c:pt>
                <c:pt idx="974">
                  <c:v>975.0</c:v>
                </c:pt>
                <c:pt idx="975">
                  <c:v>976.0</c:v>
                </c:pt>
                <c:pt idx="976">
                  <c:v>977.0</c:v>
                </c:pt>
                <c:pt idx="977">
                  <c:v>978.0</c:v>
                </c:pt>
                <c:pt idx="978">
                  <c:v>979.0</c:v>
                </c:pt>
                <c:pt idx="979">
                  <c:v>980.0</c:v>
                </c:pt>
                <c:pt idx="980">
                  <c:v>981.0</c:v>
                </c:pt>
                <c:pt idx="981">
                  <c:v>982.0</c:v>
                </c:pt>
                <c:pt idx="982">
                  <c:v>983.0</c:v>
                </c:pt>
                <c:pt idx="983">
                  <c:v>984.0</c:v>
                </c:pt>
                <c:pt idx="984">
                  <c:v>985.0</c:v>
                </c:pt>
                <c:pt idx="985">
                  <c:v>986.0</c:v>
                </c:pt>
                <c:pt idx="986">
                  <c:v>987.0</c:v>
                </c:pt>
                <c:pt idx="987">
                  <c:v>988.0</c:v>
                </c:pt>
                <c:pt idx="988">
                  <c:v>989.0</c:v>
                </c:pt>
                <c:pt idx="989">
                  <c:v>990.0</c:v>
                </c:pt>
                <c:pt idx="990">
                  <c:v>991.0</c:v>
                </c:pt>
                <c:pt idx="991">
                  <c:v>992.0</c:v>
                </c:pt>
                <c:pt idx="992">
                  <c:v>993.0</c:v>
                </c:pt>
                <c:pt idx="993">
                  <c:v>994.0</c:v>
                </c:pt>
                <c:pt idx="994">
                  <c:v>995.0</c:v>
                </c:pt>
                <c:pt idx="995">
                  <c:v>996.0</c:v>
                </c:pt>
                <c:pt idx="996">
                  <c:v>997.0</c:v>
                </c:pt>
                <c:pt idx="997">
                  <c:v>998.0</c:v>
                </c:pt>
                <c:pt idx="998">
                  <c:v>999.0</c:v>
                </c:pt>
                <c:pt idx="999">
                  <c:v>1000.0</c:v>
                </c:pt>
                <c:pt idx="1000">
                  <c:v>1001.0</c:v>
                </c:pt>
                <c:pt idx="1001">
                  <c:v>1002.0</c:v>
                </c:pt>
                <c:pt idx="1002">
                  <c:v>1003.0</c:v>
                </c:pt>
                <c:pt idx="1003">
                  <c:v>1004.0</c:v>
                </c:pt>
                <c:pt idx="1004">
                  <c:v>1005.0</c:v>
                </c:pt>
                <c:pt idx="1005">
                  <c:v>1006.0</c:v>
                </c:pt>
                <c:pt idx="1006">
                  <c:v>1007.0</c:v>
                </c:pt>
                <c:pt idx="1007">
                  <c:v>1008.0</c:v>
                </c:pt>
                <c:pt idx="1008">
                  <c:v>1009.0</c:v>
                </c:pt>
                <c:pt idx="1009">
                  <c:v>1010.0</c:v>
                </c:pt>
                <c:pt idx="1010">
                  <c:v>1011.0</c:v>
                </c:pt>
                <c:pt idx="1011">
                  <c:v>1012.0</c:v>
                </c:pt>
                <c:pt idx="1012">
                  <c:v>1013.0</c:v>
                </c:pt>
                <c:pt idx="1013">
                  <c:v>1014.0</c:v>
                </c:pt>
                <c:pt idx="1014">
                  <c:v>1015.0</c:v>
                </c:pt>
                <c:pt idx="1015">
                  <c:v>1016.0</c:v>
                </c:pt>
                <c:pt idx="1016">
                  <c:v>1017.0</c:v>
                </c:pt>
                <c:pt idx="1017">
                  <c:v>1018.0</c:v>
                </c:pt>
                <c:pt idx="1018">
                  <c:v>1019.0</c:v>
                </c:pt>
                <c:pt idx="1019">
                  <c:v>1020.0</c:v>
                </c:pt>
                <c:pt idx="1020">
                  <c:v>1021.0</c:v>
                </c:pt>
                <c:pt idx="1021">
                  <c:v>1022.0</c:v>
                </c:pt>
                <c:pt idx="1022">
                  <c:v>1023.0</c:v>
                </c:pt>
                <c:pt idx="1023">
                  <c:v>1024.0</c:v>
                </c:pt>
                <c:pt idx="1024">
                  <c:v>1025.0</c:v>
                </c:pt>
                <c:pt idx="1025">
                  <c:v>1026.0</c:v>
                </c:pt>
                <c:pt idx="1026">
                  <c:v>1027.0</c:v>
                </c:pt>
                <c:pt idx="1027">
                  <c:v>1028.0</c:v>
                </c:pt>
                <c:pt idx="1028">
                  <c:v>1029.0</c:v>
                </c:pt>
                <c:pt idx="1029">
                  <c:v>1030.0</c:v>
                </c:pt>
                <c:pt idx="1030">
                  <c:v>1031.0</c:v>
                </c:pt>
                <c:pt idx="1031">
                  <c:v>1032.0</c:v>
                </c:pt>
                <c:pt idx="1032">
                  <c:v>1033.0</c:v>
                </c:pt>
                <c:pt idx="1033">
                  <c:v>1034.0</c:v>
                </c:pt>
                <c:pt idx="1034">
                  <c:v>1035.0</c:v>
                </c:pt>
                <c:pt idx="1035">
                  <c:v>1036.0</c:v>
                </c:pt>
                <c:pt idx="1036">
                  <c:v>1037.0</c:v>
                </c:pt>
                <c:pt idx="1037">
                  <c:v>1038.0</c:v>
                </c:pt>
                <c:pt idx="1038">
                  <c:v>1039.0</c:v>
                </c:pt>
                <c:pt idx="1039">
                  <c:v>1040.0</c:v>
                </c:pt>
                <c:pt idx="1040">
                  <c:v>1041.0</c:v>
                </c:pt>
                <c:pt idx="1041">
                  <c:v>1042.0</c:v>
                </c:pt>
                <c:pt idx="1042">
                  <c:v>1043.0</c:v>
                </c:pt>
                <c:pt idx="1043">
                  <c:v>1044.0</c:v>
                </c:pt>
                <c:pt idx="1044">
                  <c:v>1045.0</c:v>
                </c:pt>
                <c:pt idx="1045">
                  <c:v>1046.0</c:v>
                </c:pt>
                <c:pt idx="1046">
                  <c:v>1047.0</c:v>
                </c:pt>
                <c:pt idx="1047">
                  <c:v>1048.0</c:v>
                </c:pt>
                <c:pt idx="1048">
                  <c:v>1049.0</c:v>
                </c:pt>
                <c:pt idx="1049">
                  <c:v>1050.0</c:v>
                </c:pt>
                <c:pt idx="1050">
                  <c:v>1051.0</c:v>
                </c:pt>
                <c:pt idx="1051">
                  <c:v>1052.0</c:v>
                </c:pt>
                <c:pt idx="1052">
                  <c:v>1053.0</c:v>
                </c:pt>
                <c:pt idx="1053">
                  <c:v>1054.0</c:v>
                </c:pt>
                <c:pt idx="1054">
                  <c:v>1055.0</c:v>
                </c:pt>
                <c:pt idx="1055">
                  <c:v>1056.0</c:v>
                </c:pt>
                <c:pt idx="1056">
                  <c:v>1057.0</c:v>
                </c:pt>
                <c:pt idx="1057">
                  <c:v>1058.0</c:v>
                </c:pt>
                <c:pt idx="1058">
                  <c:v>1059.0</c:v>
                </c:pt>
                <c:pt idx="1059">
                  <c:v>1060.0</c:v>
                </c:pt>
                <c:pt idx="1060">
                  <c:v>1061.0</c:v>
                </c:pt>
                <c:pt idx="1061">
                  <c:v>1062.0</c:v>
                </c:pt>
                <c:pt idx="1062">
                  <c:v>1063.0</c:v>
                </c:pt>
                <c:pt idx="1063">
                  <c:v>1064.0</c:v>
                </c:pt>
                <c:pt idx="1064">
                  <c:v>1065.0</c:v>
                </c:pt>
                <c:pt idx="1065">
                  <c:v>1066.0</c:v>
                </c:pt>
                <c:pt idx="1066">
                  <c:v>1067.0</c:v>
                </c:pt>
                <c:pt idx="1067">
                  <c:v>1068.0</c:v>
                </c:pt>
                <c:pt idx="1068">
                  <c:v>1069.0</c:v>
                </c:pt>
                <c:pt idx="1069">
                  <c:v>1070.0</c:v>
                </c:pt>
                <c:pt idx="1070">
                  <c:v>1071.0</c:v>
                </c:pt>
                <c:pt idx="1071">
                  <c:v>1072.0</c:v>
                </c:pt>
                <c:pt idx="1072">
                  <c:v>1073.0</c:v>
                </c:pt>
                <c:pt idx="1073">
                  <c:v>1074.0</c:v>
                </c:pt>
                <c:pt idx="1074">
                  <c:v>1075.0</c:v>
                </c:pt>
                <c:pt idx="1075">
                  <c:v>1076.0</c:v>
                </c:pt>
                <c:pt idx="1076">
                  <c:v>1077.0</c:v>
                </c:pt>
                <c:pt idx="1077">
                  <c:v>1078.0</c:v>
                </c:pt>
                <c:pt idx="1078">
                  <c:v>1079.0</c:v>
                </c:pt>
                <c:pt idx="1079">
                  <c:v>1080.0</c:v>
                </c:pt>
                <c:pt idx="1080">
                  <c:v>1081.0</c:v>
                </c:pt>
                <c:pt idx="1081">
                  <c:v>1082.0</c:v>
                </c:pt>
                <c:pt idx="1082">
                  <c:v>1083.0</c:v>
                </c:pt>
                <c:pt idx="1083">
                  <c:v>1084.0</c:v>
                </c:pt>
                <c:pt idx="1084">
                  <c:v>1085.0</c:v>
                </c:pt>
                <c:pt idx="1085">
                  <c:v>1086.0</c:v>
                </c:pt>
                <c:pt idx="1086">
                  <c:v>1087.0</c:v>
                </c:pt>
                <c:pt idx="1087">
                  <c:v>1088.0</c:v>
                </c:pt>
                <c:pt idx="1088">
                  <c:v>1089.0</c:v>
                </c:pt>
                <c:pt idx="1089">
                  <c:v>1090.0</c:v>
                </c:pt>
                <c:pt idx="1090">
                  <c:v>1091.0</c:v>
                </c:pt>
                <c:pt idx="1091">
                  <c:v>1092.0</c:v>
                </c:pt>
                <c:pt idx="1092">
                  <c:v>1093.0</c:v>
                </c:pt>
                <c:pt idx="1093">
                  <c:v>1094.0</c:v>
                </c:pt>
                <c:pt idx="1094">
                  <c:v>1095.0</c:v>
                </c:pt>
                <c:pt idx="1095">
                  <c:v>1096.0</c:v>
                </c:pt>
                <c:pt idx="1096">
                  <c:v>1097.0</c:v>
                </c:pt>
                <c:pt idx="1097">
                  <c:v>1098.0</c:v>
                </c:pt>
                <c:pt idx="1098">
                  <c:v>1099.0</c:v>
                </c:pt>
                <c:pt idx="1099">
                  <c:v>1100.0</c:v>
                </c:pt>
                <c:pt idx="1100">
                  <c:v>1101.0</c:v>
                </c:pt>
                <c:pt idx="1101">
                  <c:v>1102.0</c:v>
                </c:pt>
                <c:pt idx="1102">
                  <c:v>1103.0</c:v>
                </c:pt>
                <c:pt idx="1103">
                  <c:v>1104.0</c:v>
                </c:pt>
                <c:pt idx="1104">
                  <c:v>1105.0</c:v>
                </c:pt>
                <c:pt idx="1105">
                  <c:v>1106.0</c:v>
                </c:pt>
                <c:pt idx="1106">
                  <c:v>1107.0</c:v>
                </c:pt>
                <c:pt idx="1107">
                  <c:v>1108.0</c:v>
                </c:pt>
                <c:pt idx="1108">
                  <c:v>1109.0</c:v>
                </c:pt>
                <c:pt idx="1109">
                  <c:v>1110.0</c:v>
                </c:pt>
                <c:pt idx="1110">
                  <c:v>1111.0</c:v>
                </c:pt>
                <c:pt idx="1111">
                  <c:v>1112.0</c:v>
                </c:pt>
                <c:pt idx="1112">
                  <c:v>1113.0</c:v>
                </c:pt>
                <c:pt idx="1113">
                  <c:v>1114.0</c:v>
                </c:pt>
                <c:pt idx="1114">
                  <c:v>1115.0</c:v>
                </c:pt>
                <c:pt idx="1115">
                  <c:v>1116.0</c:v>
                </c:pt>
                <c:pt idx="1116">
                  <c:v>1117.0</c:v>
                </c:pt>
                <c:pt idx="1117">
                  <c:v>1118.0</c:v>
                </c:pt>
                <c:pt idx="1118">
                  <c:v>1119.0</c:v>
                </c:pt>
                <c:pt idx="1119">
                  <c:v>1120.0</c:v>
                </c:pt>
                <c:pt idx="1120">
                  <c:v>1121.0</c:v>
                </c:pt>
                <c:pt idx="1121">
                  <c:v>1122.0</c:v>
                </c:pt>
                <c:pt idx="1122">
                  <c:v>1123.0</c:v>
                </c:pt>
                <c:pt idx="1123">
                  <c:v>1124.0</c:v>
                </c:pt>
                <c:pt idx="1124">
                  <c:v>1125.0</c:v>
                </c:pt>
                <c:pt idx="1125">
                  <c:v>1126.0</c:v>
                </c:pt>
                <c:pt idx="1126">
                  <c:v>1127.0</c:v>
                </c:pt>
                <c:pt idx="1127">
                  <c:v>1128.0</c:v>
                </c:pt>
                <c:pt idx="1128">
                  <c:v>1129.0</c:v>
                </c:pt>
                <c:pt idx="1129">
                  <c:v>1130.0</c:v>
                </c:pt>
                <c:pt idx="1130">
                  <c:v>1131.0</c:v>
                </c:pt>
                <c:pt idx="1131">
                  <c:v>1132.0</c:v>
                </c:pt>
                <c:pt idx="1132">
                  <c:v>1133.0</c:v>
                </c:pt>
                <c:pt idx="1133">
                  <c:v>1134.0</c:v>
                </c:pt>
                <c:pt idx="1134">
                  <c:v>1135.0</c:v>
                </c:pt>
                <c:pt idx="1135">
                  <c:v>1136.0</c:v>
                </c:pt>
                <c:pt idx="1136">
                  <c:v>1137.0</c:v>
                </c:pt>
                <c:pt idx="1137">
                  <c:v>1138.0</c:v>
                </c:pt>
                <c:pt idx="1138">
                  <c:v>1139.0</c:v>
                </c:pt>
                <c:pt idx="1139">
                  <c:v>1140.0</c:v>
                </c:pt>
                <c:pt idx="1140">
                  <c:v>1141.0</c:v>
                </c:pt>
                <c:pt idx="1141">
                  <c:v>1142.0</c:v>
                </c:pt>
                <c:pt idx="1142">
                  <c:v>1143.0</c:v>
                </c:pt>
                <c:pt idx="1143">
                  <c:v>1144.0</c:v>
                </c:pt>
                <c:pt idx="1144">
                  <c:v>1145.0</c:v>
                </c:pt>
                <c:pt idx="1145">
                  <c:v>1146.0</c:v>
                </c:pt>
                <c:pt idx="1146">
                  <c:v>1147.0</c:v>
                </c:pt>
                <c:pt idx="1147">
                  <c:v>1148.0</c:v>
                </c:pt>
                <c:pt idx="1148">
                  <c:v>1149.0</c:v>
                </c:pt>
                <c:pt idx="1149">
                  <c:v>1150.0</c:v>
                </c:pt>
                <c:pt idx="1150">
                  <c:v>1151.0</c:v>
                </c:pt>
                <c:pt idx="1151">
                  <c:v>1152.0</c:v>
                </c:pt>
                <c:pt idx="1152">
                  <c:v>1153.0</c:v>
                </c:pt>
                <c:pt idx="1153">
                  <c:v>1154.0</c:v>
                </c:pt>
                <c:pt idx="1154">
                  <c:v>1155.0</c:v>
                </c:pt>
                <c:pt idx="1155">
                  <c:v>1156.0</c:v>
                </c:pt>
                <c:pt idx="1156">
                  <c:v>1157.0</c:v>
                </c:pt>
                <c:pt idx="1157">
                  <c:v>1158.0</c:v>
                </c:pt>
                <c:pt idx="1158">
                  <c:v>1159.0</c:v>
                </c:pt>
                <c:pt idx="1159">
                  <c:v>1160.0</c:v>
                </c:pt>
                <c:pt idx="1160">
                  <c:v>1161.0</c:v>
                </c:pt>
                <c:pt idx="1161">
                  <c:v>1162.0</c:v>
                </c:pt>
                <c:pt idx="1162">
                  <c:v>1163.0</c:v>
                </c:pt>
                <c:pt idx="1163">
                  <c:v>1164.0</c:v>
                </c:pt>
                <c:pt idx="1164">
                  <c:v>1165.0</c:v>
                </c:pt>
                <c:pt idx="1165">
                  <c:v>1166.0</c:v>
                </c:pt>
                <c:pt idx="1166">
                  <c:v>1167.0</c:v>
                </c:pt>
                <c:pt idx="1167">
                  <c:v>1168.0</c:v>
                </c:pt>
                <c:pt idx="1168">
                  <c:v>1169.0</c:v>
                </c:pt>
                <c:pt idx="1169">
                  <c:v>1170.0</c:v>
                </c:pt>
                <c:pt idx="1170">
                  <c:v>1171.0</c:v>
                </c:pt>
                <c:pt idx="1171">
                  <c:v>1172.0</c:v>
                </c:pt>
                <c:pt idx="1172">
                  <c:v>1173.0</c:v>
                </c:pt>
                <c:pt idx="1173">
                  <c:v>1174.0</c:v>
                </c:pt>
                <c:pt idx="1174">
                  <c:v>1175.0</c:v>
                </c:pt>
                <c:pt idx="1175">
                  <c:v>1176.0</c:v>
                </c:pt>
                <c:pt idx="1176">
                  <c:v>1177.0</c:v>
                </c:pt>
                <c:pt idx="1177">
                  <c:v>1178.0</c:v>
                </c:pt>
                <c:pt idx="1178">
                  <c:v>1179.0</c:v>
                </c:pt>
                <c:pt idx="1179">
                  <c:v>1180.0</c:v>
                </c:pt>
                <c:pt idx="1180">
                  <c:v>1181.0</c:v>
                </c:pt>
                <c:pt idx="1181">
                  <c:v>1182.0</c:v>
                </c:pt>
                <c:pt idx="1182">
                  <c:v>1183.0</c:v>
                </c:pt>
                <c:pt idx="1183">
                  <c:v>1184.0</c:v>
                </c:pt>
                <c:pt idx="1184">
                  <c:v>1185.0</c:v>
                </c:pt>
                <c:pt idx="1185">
                  <c:v>1186.0</c:v>
                </c:pt>
                <c:pt idx="1186">
                  <c:v>1187.0</c:v>
                </c:pt>
                <c:pt idx="1187">
                  <c:v>1188.0</c:v>
                </c:pt>
                <c:pt idx="1188">
                  <c:v>1189.0</c:v>
                </c:pt>
                <c:pt idx="1189">
                  <c:v>1190.0</c:v>
                </c:pt>
                <c:pt idx="1190">
                  <c:v>1191.0</c:v>
                </c:pt>
                <c:pt idx="1191">
                  <c:v>1192.0</c:v>
                </c:pt>
                <c:pt idx="1192">
                  <c:v>1193.0</c:v>
                </c:pt>
                <c:pt idx="1193">
                  <c:v>1194.0</c:v>
                </c:pt>
                <c:pt idx="1194">
                  <c:v>1195.0</c:v>
                </c:pt>
                <c:pt idx="1195">
                  <c:v>1196.0</c:v>
                </c:pt>
                <c:pt idx="1196">
                  <c:v>1197.0</c:v>
                </c:pt>
                <c:pt idx="1197">
                  <c:v>1198.0</c:v>
                </c:pt>
                <c:pt idx="1198">
                  <c:v>1199.0</c:v>
                </c:pt>
                <c:pt idx="1199">
                  <c:v>1200.0</c:v>
                </c:pt>
                <c:pt idx="1200">
                  <c:v>1201.0</c:v>
                </c:pt>
                <c:pt idx="1201">
                  <c:v>1202.0</c:v>
                </c:pt>
                <c:pt idx="1202">
                  <c:v>1203.0</c:v>
                </c:pt>
                <c:pt idx="1203">
                  <c:v>1204.0</c:v>
                </c:pt>
                <c:pt idx="1204">
                  <c:v>1205.0</c:v>
                </c:pt>
                <c:pt idx="1205">
                  <c:v>1206.0</c:v>
                </c:pt>
                <c:pt idx="1206">
                  <c:v>1207.0</c:v>
                </c:pt>
                <c:pt idx="1207">
                  <c:v>1208.0</c:v>
                </c:pt>
                <c:pt idx="1208">
                  <c:v>1209.0</c:v>
                </c:pt>
                <c:pt idx="1209">
                  <c:v>1210.0</c:v>
                </c:pt>
                <c:pt idx="1210">
                  <c:v>1211.0</c:v>
                </c:pt>
                <c:pt idx="1211">
                  <c:v>1212.0</c:v>
                </c:pt>
                <c:pt idx="1212">
                  <c:v>1213.0</c:v>
                </c:pt>
                <c:pt idx="1213">
                  <c:v>1214.0</c:v>
                </c:pt>
                <c:pt idx="1214">
                  <c:v>1215.0</c:v>
                </c:pt>
                <c:pt idx="1215">
                  <c:v>1216.0</c:v>
                </c:pt>
                <c:pt idx="1216">
                  <c:v>1217.0</c:v>
                </c:pt>
                <c:pt idx="1217">
                  <c:v>1218.0</c:v>
                </c:pt>
                <c:pt idx="1218">
                  <c:v>1219.0</c:v>
                </c:pt>
                <c:pt idx="1219">
                  <c:v>1220.0</c:v>
                </c:pt>
                <c:pt idx="1220">
                  <c:v>1221.0</c:v>
                </c:pt>
                <c:pt idx="1221">
                  <c:v>1222.0</c:v>
                </c:pt>
                <c:pt idx="1222">
                  <c:v>1223.0</c:v>
                </c:pt>
                <c:pt idx="1223">
                  <c:v>1224.0</c:v>
                </c:pt>
                <c:pt idx="1224">
                  <c:v>1225.0</c:v>
                </c:pt>
                <c:pt idx="1225">
                  <c:v>1226.0</c:v>
                </c:pt>
                <c:pt idx="1226">
                  <c:v>1227.0</c:v>
                </c:pt>
                <c:pt idx="1227">
                  <c:v>1228.0</c:v>
                </c:pt>
                <c:pt idx="1228">
                  <c:v>1229.0</c:v>
                </c:pt>
                <c:pt idx="1229">
                  <c:v>1230.0</c:v>
                </c:pt>
                <c:pt idx="1230">
                  <c:v>1231.0</c:v>
                </c:pt>
                <c:pt idx="1231">
                  <c:v>1232.0</c:v>
                </c:pt>
                <c:pt idx="1232">
                  <c:v>1233.0</c:v>
                </c:pt>
                <c:pt idx="1233">
                  <c:v>1234.0</c:v>
                </c:pt>
                <c:pt idx="1234">
                  <c:v>1235.0</c:v>
                </c:pt>
                <c:pt idx="1235">
                  <c:v>1236.0</c:v>
                </c:pt>
                <c:pt idx="1236">
                  <c:v>1237.0</c:v>
                </c:pt>
                <c:pt idx="1237">
                  <c:v>1238.0</c:v>
                </c:pt>
                <c:pt idx="1238">
                  <c:v>1239.0</c:v>
                </c:pt>
                <c:pt idx="1239">
                  <c:v>1240.0</c:v>
                </c:pt>
                <c:pt idx="1240">
                  <c:v>1241.0</c:v>
                </c:pt>
                <c:pt idx="1241">
                  <c:v>1242.0</c:v>
                </c:pt>
                <c:pt idx="1242">
                  <c:v>1243.0</c:v>
                </c:pt>
                <c:pt idx="1243">
                  <c:v>1244.0</c:v>
                </c:pt>
                <c:pt idx="1244">
                  <c:v>1245.0</c:v>
                </c:pt>
                <c:pt idx="1245">
                  <c:v>1246.0</c:v>
                </c:pt>
                <c:pt idx="1246">
                  <c:v>1247.0</c:v>
                </c:pt>
                <c:pt idx="1247">
                  <c:v>1248.0</c:v>
                </c:pt>
                <c:pt idx="1248">
                  <c:v>1249.0</c:v>
                </c:pt>
                <c:pt idx="1249">
                  <c:v>1250.0</c:v>
                </c:pt>
                <c:pt idx="1250">
                  <c:v>1251.0</c:v>
                </c:pt>
                <c:pt idx="1251">
                  <c:v>1252.0</c:v>
                </c:pt>
                <c:pt idx="1252">
                  <c:v>1253.0</c:v>
                </c:pt>
                <c:pt idx="1253">
                  <c:v>1254.0</c:v>
                </c:pt>
                <c:pt idx="1254">
                  <c:v>1255.0</c:v>
                </c:pt>
                <c:pt idx="1255">
                  <c:v>1256.0</c:v>
                </c:pt>
                <c:pt idx="1256">
                  <c:v>1257.0</c:v>
                </c:pt>
                <c:pt idx="1257">
                  <c:v>1258.0</c:v>
                </c:pt>
                <c:pt idx="1258">
                  <c:v>1259.0</c:v>
                </c:pt>
                <c:pt idx="1259">
                  <c:v>1260.0</c:v>
                </c:pt>
                <c:pt idx="1260">
                  <c:v>1261.0</c:v>
                </c:pt>
                <c:pt idx="1261">
                  <c:v>1262.0</c:v>
                </c:pt>
                <c:pt idx="1262">
                  <c:v>1263.0</c:v>
                </c:pt>
                <c:pt idx="1263">
                  <c:v>1264.0</c:v>
                </c:pt>
                <c:pt idx="1264">
                  <c:v>1265.0</c:v>
                </c:pt>
                <c:pt idx="1265">
                  <c:v>1266.0</c:v>
                </c:pt>
                <c:pt idx="1266">
                  <c:v>1267.0</c:v>
                </c:pt>
                <c:pt idx="1267">
                  <c:v>1268.0</c:v>
                </c:pt>
                <c:pt idx="1268">
                  <c:v>1269.0</c:v>
                </c:pt>
                <c:pt idx="1269">
                  <c:v>1270.0</c:v>
                </c:pt>
                <c:pt idx="1270">
                  <c:v>1271.0</c:v>
                </c:pt>
                <c:pt idx="1271">
                  <c:v>1272.0</c:v>
                </c:pt>
                <c:pt idx="1272">
                  <c:v>1273.0</c:v>
                </c:pt>
                <c:pt idx="1273">
                  <c:v>1274.0</c:v>
                </c:pt>
                <c:pt idx="1274">
                  <c:v>1275.0</c:v>
                </c:pt>
                <c:pt idx="1275">
                  <c:v>1276.0</c:v>
                </c:pt>
                <c:pt idx="1276">
                  <c:v>1277.0</c:v>
                </c:pt>
                <c:pt idx="1277">
                  <c:v>1278.0</c:v>
                </c:pt>
                <c:pt idx="1278">
                  <c:v>1279.0</c:v>
                </c:pt>
                <c:pt idx="1279">
                  <c:v>1280.0</c:v>
                </c:pt>
                <c:pt idx="1280">
                  <c:v>1281.0</c:v>
                </c:pt>
                <c:pt idx="1281">
                  <c:v>1282.0</c:v>
                </c:pt>
                <c:pt idx="1282">
                  <c:v>1283.0</c:v>
                </c:pt>
                <c:pt idx="1283">
                  <c:v>1284.0</c:v>
                </c:pt>
                <c:pt idx="1284">
                  <c:v>1285.0</c:v>
                </c:pt>
                <c:pt idx="1285">
                  <c:v>1286.0</c:v>
                </c:pt>
                <c:pt idx="1286">
                  <c:v>1287.0</c:v>
                </c:pt>
                <c:pt idx="1287">
                  <c:v>1288.0</c:v>
                </c:pt>
                <c:pt idx="1288">
                  <c:v>1289.0</c:v>
                </c:pt>
                <c:pt idx="1289">
                  <c:v>1290.0</c:v>
                </c:pt>
                <c:pt idx="1290">
                  <c:v>1291.0</c:v>
                </c:pt>
                <c:pt idx="1291">
                  <c:v>1292.0</c:v>
                </c:pt>
                <c:pt idx="1292">
                  <c:v>1293.0</c:v>
                </c:pt>
                <c:pt idx="1293">
                  <c:v>1294.0</c:v>
                </c:pt>
                <c:pt idx="1294">
                  <c:v>1295.0</c:v>
                </c:pt>
                <c:pt idx="1295">
                  <c:v>1296.0</c:v>
                </c:pt>
                <c:pt idx="1296">
                  <c:v>1297.0</c:v>
                </c:pt>
                <c:pt idx="1297">
                  <c:v>1298.0</c:v>
                </c:pt>
                <c:pt idx="1298">
                  <c:v>1299.0</c:v>
                </c:pt>
                <c:pt idx="1299">
                  <c:v>1300.0</c:v>
                </c:pt>
                <c:pt idx="1300">
                  <c:v>1301.0</c:v>
                </c:pt>
                <c:pt idx="1301">
                  <c:v>1302.0</c:v>
                </c:pt>
                <c:pt idx="1302">
                  <c:v>1303.0</c:v>
                </c:pt>
                <c:pt idx="1303">
                  <c:v>1304.0</c:v>
                </c:pt>
                <c:pt idx="1304">
                  <c:v>1305.0</c:v>
                </c:pt>
                <c:pt idx="1305">
                  <c:v>1306.0</c:v>
                </c:pt>
                <c:pt idx="1306">
                  <c:v>1307.0</c:v>
                </c:pt>
                <c:pt idx="1307">
                  <c:v>1308.0</c:v>
                </c:pt>
                <c:pt idx="1308">
                  <c:v>1309.0</c:v>
                </c:pt>
                <c:pt idx="1309">
                  <c:v>1310.0</c:v>
                </c:pt>
                <c:pt idx="1310">
                  <c:v>1311.0</c:v>
                </c:pt>
                <c:pt idx="1311">
                  <c:v>1312.0</c:v>
                </c:pt>
                <c:pt idx="1312">
                  <c:v>1313.0</c:v>
                </c:pt>
                <c:pt idx="1313">
                  <c:v>1314.0</c:v>
                </c:pt>
                <c:pt idx="1314">
                  <c:v>1315.0</c:v>
                </c:pt>
                <c:pt idx="1315">
                  <c:v>1316.0</c:v>
                </c:pt>
                <c:pt idx="1316">
                  <c:v>1317.0</c:v>
                </c:pt>
                <c:pt idx="1317">
                  <c:v>1318.0</c:v>
                </c:pt>
                <c:pt idx="1318">
                  <c:v>1319.0</c:v>
                </c:pt>
                <c:pt idx="1319">
                  <c:v>1320.0</c:v>
                </c:pt>
                <c:pt idx="1320">
                  <c:v>1321.0</c:v>
                </c:pt>
                <c:pt idx="1321">
                  <c:v>1322.0</c:v>
                </c:pt>
                <c:pt idx="1322">
                  <c:v>1323.0</c:v>
                </c:pt>
                <c:pt idx="1323">
                  <c:v>1324.0</c:v>
                </c:pt>
                <c:pt idx="1324">
                  <c:v>1325.0</c:v>
                </c:pt>
                <c:pt idx="1325">
                  <c:v>1326.0</c:v>
                </c:pt>
                <c:pt idx="1326">
                  <c:v>1327.0</c:v>
                </c:pt>
                <c:pt idx="1327">
                  <c:v>1328.0</c:v>
                </c:pt>
                <c:pt idx="1328">
                  <c:v>1329.0</c:v>
                </c:pt>
                <c:pt idx="1329">
                  <c:v>1330.0</c:v>
                </c:pt>
                <c:pt idx="1330">
                  <c:v>1331.0</c:v>
                </c:pt>
                <c:pt idx="1331">
                  <c:v>1332.0</c:v>
                </c:pt>
                <c:pt idx="1332">
                  <c:v>1333.0</c:v>
                </c:pt>
                <c:pt idx="1333">
                  <c:v>1334.0</c:v>
                </c:pt>
                <c:pt idx="1334">
                  <c:v>1335.0</c:v>
                </c:pt>
                <c:pt idx="1335">
                  <c:v>1336.0</c:v>
                </c:pt>
                <c:pt idx="1336">
                  <c:v>1337.0</c:v>
                </c:pt>
                <c:pt idx="1337">
                  <c:v>1338.0</c:v>
                </c:pt>
                <c:pt idx="1338">
                  <c:v>1339.0</c:v>
                </c:pt>
                <c:pt idx="1339">
                  <c:v>1340.0</c:v>
                </c:pt>
                <c:pt idx="1340">
                  <c:v>1341.0</c:v>
                </c:pt>
                <c:pt idx="1341">
                  <c:v>1342.0</c:v>
                </c:pt>
                <c:pt idx="1342">
                  <c:v>1343.0</c:v>
                </c:pt>
                <c:pt idx="1343">
                  <c:v>1344.0</c:v>
                </c:pt>
                <c:pt idx="1344">
                  <c:v>1345.0</c:v>
                </c:pt>
                <c:pt idx="1345">
                  <c:v>1346.0</c:v>
                </c:pt>
                <c:pt idx="1346">
                  <c:v>1347.0</c:v>
                </c:pt>
                <c:pt idx="1347">
                  <c:v>1348.0</c:v>
                </c:pt>
                <c:pt idx="1348">
                  <c:v>1349.0</c:v>
                </c:pt>
                <c:pt idx="1349">
                  <c:v>1350.0</c:v>
                </c:pt>
                <c:pt idx="1350">
                  <c:v>1351.0</c:v>
                </c:pt>
                <c:pt idx="1351">
                  <c:v>1352.0</c:v>
                </c:pt>
                <c:pt idx="1352">
                  <c:v>1353.0</c:v>
                </c:pt>
                <c:pt idx="1353">
                  <c:v>1354.0</c:v>
                </c:pt>
                <c:pt idx="1354">
                  <c:v>1355.0</c:v>
                </c:pt>
                <c:pt idx="1355">
                  <c:v>1356.0</c:v>
                </c:pt>
                <c:pt idx="1356">
                  <c:v>1357.0</c:v>
                </c:pt>
                <c:pt idx="1357">
                  <c:v>1358.0</c:v>
                </c:pt>
                <c:pt idx="1358">
                  <c:v>1359.0</c:v>
                </c:pt>
                <c:pt idx="1359">
                  <c:v>1360.0</c:v>
                </c:pt>
                <c:pt idx="1360">
                  <c:v>1361.0</c:v>
                </c:pt>
                <c:pt idx="1361">
                  <c:v>1362.0</c:v>
                </c:pt>
                <c:pt idx="1362">
                  <c:v>1363.0</c:v>
                </c:pt>
                <c:pt idx="1363">
                  <c:v>1364.0</c:v>
                </c:pt>
                <c:pt idx="1364">
                  <c:v>1365.0</c:v>
                </c:pt>
                <c:pt idx="1365">
                  <c:v>1366.0</c:v>
                </c:pt>
                <c:pt idx="1366">
                  <c:v>1367.0</c:v>
                </c:pt>
                <c:pt idx="1367">
                  <c:v>1368.0</c:v>
                </c:pt>
                <c:pt idx="1368">
                  <c:v>1369.0</c:v>
                </c:pt>
                <c:pt idx="1369">
                  <c:v>1370.0</c:v>
                </c:pt>
                <c:pt idx="1370">
                  <c:v>1371.0</c:v>
                </c:pt>
                <c:pt idx="1371">
                  <c:v>1372.0</c:v>
                </c:pt>
                <c:pt idx="1372">
                  <c:v>1373.0</c:v>
                </c:pt>
                <c:pt idx="1373">
                  <c:v>1374.0</c:v>
                </c:pt>
                <c:pt idx="1374">
                  <c:v>1375.0</c:v>
                </c:pt>
                <c:pt idx="1375">
                  <c:v>1376.0</c:v>
                </c:pt>
                <c:pt idx="1376">
                  <c:v>1377.0</c:v>
                </c:pt>
                <c:pt idx="1377">
                  <c:v>1378.0</c:v>
                </c:pt>
                <c:pt idx="1378">
                  <c:v>1379.0</c:v>
                </c:pt>
                <c:pt idx="1379">
                  <c:v>1380.0</c:v>
                </c:pt>
                <c:pt idx="1380">
                  <c:v>1381.0</c:v>
                </c:pt>
                <c:pt idx="1381">
                  <c:v>1382.0</c:v>
                </c:pt>
                <c:pt idx="1382">
                  <c:v>1383.0</c:v>
                </c:pt>
                <c:pt idx="1383">
                  <c:v>1384.0</c:v>
                </c:pt>
                <c:pt idx="1384">
                  <c:v>1385.0</c:v>
                </c:pt>
                <c:pt idx="1385">
                  <c:v>1386.0</c:v>
                </c:pt>
                <c:pt idx="1386">
                  <c:v>1387.0</c:v>
                </c:pt>
                <c:pt idx="1387">
                  <c:v>1388.0</c:v>
                </c:pt>
                <c:pt idx="1388">
                  <c:v>1389.0</c:v>
                </c:pt>
                <c:pt idx="1389">
                  <c:v>1390.0</c:v>
                </c:pt>
                <c:pt idx="1390">
                  <c:v>1391.0</c:v>
                </c:pt>
                <c:pt idx="1391">
                  <c:v>1392.0</c:v>
                </c:pt>
                <c:pt idx="1392">
                  <c:v>1393.0</c:v>
                </c:pt>
                <c:pt idx="1393">
                  <c:v>1394.0</c:v>
                </c:pt>
                <c:pt idx="1394">
                  <c:v>1395.0</c:v>
                </c:pt>
                <c:pt idx="1395">
                  <c:v>1396.0</c:v>
                </c:pt>
                <c:pt idx="1396">
                  <c:v>1397.0</c:v>
                </c:pt>
                <c:pt idx="1397">
                  <c:v>1398.0</c:v>
                </c:pt>
                <c:pt idx="1398">
                  <c:v>1399.0</c:v>
                </c:pt>
                <c:pt idx="1399">
                  <c:v>1400.0</c:v>
                </c:pt>
                <c:pt idx="1400">
                  <c:v>1401.0</c:v>
                </c:pt>
                <c:pt idx="1401">
                  <c:v>1402.0</c:v>
                </c:pt>
                <c:pt idx="1402">
                  <c:v>1403.0</c:v>
                </c:pt>
                <c:pt idx="1403">
                  <c:v>1404.0</c:v>
                </c:pt>
                <c:pt idx="1404">
                  <c:v>1405.0</c:v>
                </c:pt>
                <c:pt idx="1405">
                  <c:v>1406.0</c:v>
                </c:pt>
                <c:pt idx="1406">
                  <c:v>1407.0</c:v>
                </c:pt>
                <c:pt idx="1407">
                  <c:v>1408.0</c:v>
                </c:pt>
                <c:pt idx="1408">
                  <c:v>1409.0</c:v>
                </c:pt>
                <c:pt idx="1409">
                  <c:v>1410.0</c:v>
                </c:pt>
                <c:pt idx="1410">
                  <c:v>1411.0</c:v>
                </c:pt>
                <c:pt idx="1411">
                  <c:v>1412.0</c:v>
                </c:pt>
                <c:pt idx="1412">
                  <c:v>1413.0</c:v>
                </c:pt>
                <c:pt idx="1413">
                  <c:v>1414.0</c:v>
                </c:pt>
                <c:pt idx="1414">
                  <c:v>1415.0</c:v>
                </c:pt>
                <c:pt idx="1415">
                  <c:v>1416.0</c:v>
                </c:pt>
                <c:pt idx="1416">
                  <c:v>1417.0</c:v>
                </c:pt>
                <c:pt idx="1417">
                  <c:v>1418.0</c:v>
                </c:pt>
                <c:pt idx="1418">
                  <c:v>1419.0</c:v>
                </c:pt>
                <c:pt idx="1419">
                  <c:v>1420.0</c:v>
                </c:pt>
                <c:pt idx="1420">
                  <c:v>1421.0</c:v>
                </c:pt>
                <c:pt idx="1421">
                  <c:v>1422.0</c:v>
                </c:pt>
                <c:pt idx="1422">
                  <c:v>1423.0</c:v>
                </c:pt>
                <c:pt idx="1423">
                  <c:v>1424.0</c:v>
                </c:pt>
                <c:pt idx="1424">
                  <c:v>1425.0</c:v>
                </c:pt>
                <c:pt idx="1425">
                  <c:v>1426.0</c:v>
                </c:pt>
                <c:pt idx="1426">
                  <c:v>1427.0</c:v>
                </c:pt>
                <c:pt idx="1427">
                  <c:v>1428.0</c:v>
                </c:pt>
                <c:pt idx="1428">
                  <c:v>1429.0</c:v>
                </c:pt>
                <c:pt idx="1429">
                  <c:v>1430.0</c:v>
                </c:pt>
                <c:pt idx="1430">
                  <c:v>1431.0</c:v>
                </c:pt>
                <c:pt idx="1431">
                  <c:v>1432.0</c:v>
                </c:pt>
                <c:pt idx="1432">
                  <c:v>1433.0</c:v>
                </c:pt>
                <c:pt idx="1433">
                  <c:v>1434.0</c:v>
                </c:pt>
                <c:pt idx="1434">
                  <c:v>1435.0</c:v>
                </c:pt>
                <c:pt idx="1435">
                  <c:v>1436.0</c:v>
                </c:pt>
                <c:pt idx="1436">
                  <c:v>1437.0</c:v>
                </c:pt>
                <c:pt idx="1437">
                  <c:v>1438.0</c:v>
                </c:pt>
                <c:pt idx="1438">
                  <c:v>1439.0</c:v>
                </c:pt>
                <c:pt idx="1439">
                  <c:v>1440.0</c:v>
                </c:pt>
                <c:pt idx="1440">
                  <c:v>1441.0</c:v>
                </c:pt>
                <c:pt idx="1441">
                  <c:v>1442.0</c:v>
                </c:pt>
                <c:pt idx="1442">
                  <c:v>1443.0</c:v>
                </c:pt>
                <c:pt idx="1443">
                  <c:v>1444.0</c:v>
                </c:pt>
                <c:pt idx="1444">
                  <c:v>1445.0</c:v>
                </c:pt>
                <c:pt idx="1445">
                  <c:v>1446.0</c:v>
                </c:pt>
                <c:pt idx="1446">
                  <c:v>1447.0</c:v>
                </c:pt>
                <c:pt idx="1447">
                  <c:v>1448.0</c:v>
                </c:pt>
                <c:pt idx="1448">
                  <c:v>1449.0</c:v>
                </c:pt>
                <c:pt idx="1449">
                  <c:v>1450.0</c:v>
                </c:pt>
                <c:pt idx="1450">
                  <c:v>1451.0</c:v>
                </c:pt>
                <c:pt idx="1451">
                  <c:v>1452.0</c:v>
                </c:pt>
                <c:pt idx="1452">
                  <c:v>1453.0</c:v>
                </c:pt>
                <c:pt idx="1453">
                  <c:v>1454.0</c:v>
                </c:pt>
                <c:pt idx="1454">
                  <c:v>1455.0</c:v>
                </c:pt>
                <c:pt idx="1455">
                  <c:v>1456.0</c:v>
                </c:pt>
                <c:pt idx="1456">
                  <c:v>1457.0</c:v>
                </c:pt>
                <c:pt idx="1457">
                  <c:v>1458.0</c:v>
                </c:pt>
                <c:pt idx="1458">
                  <c:v>1459.0</c:v>
                </c:pt>
                <c:pt idx="1459">
                  <c:v>1460.0</c:v>
                </c:pt>
                <c:pt idx="1460">
                  <c:v>1461.0</c:v>
                </c:pt>
                <c:pt idx="1461">
                  <c:v>1462.0</c:v>
                </c:pt>
                <c:pt idx="1462">
                  <c:v>1463.0</c:v>
                </c:pt>
                <c:pt idx="1463">
                  <c:v>1464.0</c:v>
                </c:pt>
                <c:pt idx="1464">
                  <c:v>1465.0</c:v>
                </c:pt>
                <c:pt idx="1465">
                  <c:v>1466.0</c:v>
                </c:pt>
                <c:pt idx="1466">
                  <c:v>1467.0</c:v>
                </c:pt>
                <c:pt idx="1467">
                  <c:v>1468.0</c:v>
                </c:pt>
                <c:pt idx="1468">
                  <c:v>1469.0</c:v>
                </c:pt>
                <c:pt idx="1469">
                  <c:v>1470.0</c:v>
                </c:pt>
                <c:pt idx="1470">
                  <c:v>1471.0</c:v>
                </c:pt>
                <c:pt idx="1471">
                  <c:v>1472.0</c:v>
                </c:pt>
                <c:pt idx="1472">
                  <c:v>1473.0</c:v>
                </c:pt>
                <c:pt idx="1473">
                  <c:v>1474.0</c:v>
                </c:pt>
                <c:pt idx="1474">
                  <c:v>1475.0</c:v>
                </c:pt>
                <c:pt idx="1475">
                  <c:v>1476.0</c:v>
                </c:pt>
                <c:pt idx="1476">
                  <c:v>1477.0</c:v>
                </c:pt>
                <c:pt idx="1477">
                  <c:v>1478.0</c:v>
                </c:pt>
                <c:pt idx="1478">
                  <c:v>1479.0</c:v>
                </c:pt>
                <c:pt idx="1479">
                  <c:v>1480.0</c:v>
                </c:pt>
                <c:pt idx="1480">
                  <c:v>1481.0</c:v>
                </c:pt>
                <c:pt idx="1481">
                  <c:v>1482.0</c:v>
                </c:pt>
                <c:pt idx="1482">
                  <c:v>1483.0</c:v>
                </c:pt>
                <c:pt idx="1483">
                  <c:v>1484.0</c:v>
                </c:pt>
                <c:pt idx="1484">
                  <c:v>1485.0</c:v>
                </c:pt>
                <c:pt idx="1485">
                  <c:v>1486.0</c:v>
                </c:pt>
                <c:pt idx="1486">
                  <c:v>1487.0</c:v>
                </c:pt>
                <c:pt idx="1487">
                  <c:v>1488.0</c:v>
                </c:pt>
                <c:pt idx="1488">
                  <c:v>1489.0</c:v>
                </c:pt>
                <c:pt idx="1489">
                  <c:v>1490.0</c:v>
                </c:pt>
                <c:pt idx="1490">
                  <c:v>1491.0</c:v>
                </c:pt>
                <c:pt idx="1491">
                  <c:v>1492.0</c:v>
                </c:pt>
                <c:pt idx="1492">
                  <c:v>1493.0</c:v>
                </c:pt>
                <c:pt idx="1493">
                  <c:v>1494.0</c:v>
                </c:pt>
                <c:pt idx="1494">
                  <c:v>1495.0</c:v>
                </c:pt>
                <c:pt idx="1495">
                  <c:v>1496.0</c:v>
                </c:pt>
                <c:pt idx="1496">
                  <c:v>1497.0</c:v>
                </c:pt>
                <c:pt idx="1497">
                  <c:v>1498.0</c:v>
                </c:pt>
                <c:pt idx="1498">
                  <c:v>1499.0</c:v>
                </c:pt>
                <c:pt idx="1499">
                  <c:v>1500.0</c:v>
                </c:pt>
                <c:pt idx="1500">
                  <c:v>1501.0</c:v>
                </c:pt>
                <c:pt idx="1501">
                  <c:v>1502.0</c:v>
                </c:pt>
                <c:pt idx="1502">
                  <c:v>1503.0</c:v>
                </c:pt>
                <c:pt idx="1503">
                  <c:v>1504.0</c:v>
                </c:pt>
                <c:pt idx="1504">
                  <c:v>1505.0</c:v>
                </c:pt>
                <c:pt idx="1505">
                  <c:v>1506.0</c:v>
                </c:pt>
                <c:pt idx="1506">
                  <c:v>1507.0</c:v>
                </c:pt>
                <c:pt idx="1507">
                  <c:v>1508.0</c:v>
                </c:pt>
                <c:pt idx="1508">
                  <c:v>1509.0</c:v>
                </c:pt>
                <c:pt idx="1509">
                  <c:v>1510.0</c:v>
                </c:pt>
                <c:pt idx="1510">
                  <c:v>1511.0</c:v>
                </c:pt>
                <c:pt idx="1511">
                  <c:v>1512.0</c:v>
                </c:pt>
                <c:pt idx="1512">
                  <c:v>1513.0</c:v>
                </c:pt>
                <c:pt idx="1513">
                  <c:v>1514.0</c:v>
                </c:pt>
                <c:pt idx="1514">
                  <c:v>1515.0</c:v>
                </c:pt>
                <c:pt idx="1515">
                  <c:v>1516.0</c:v>
                </c:pt>
                <c:pt idx="1516">
                  <c:v>1517.0</c:v>
                </c:pt>
                <c:pt idx="1517">
                  <c:v>1518.0</c:v>
                </c:pt>
                <c:pt idx="1518">
                  <c:v>1519.0</c:v>
                </c:pt>
                <c:pt idx="1519">
                  <c:v>1520.0</c:v>
                </c:pt>
                <c:pt idx="1520">
                  <c:v>1521.0</c:v>
                </c:pt>
                <c:pt idx="1521">
                  <c:v>1522.0</c:v>
                </c:pt>
                <c:pt idx="1522">
                  <c:v>1523.0</c:v>
                </c:pt>
                <c:pt idx="1523">
                  <c:v>1524.0</c:v>
                </c:pt>
                <c:pt idx="1524">
                  <c:v>1525.0</c:v>
                </c:pt>
                <c:pt idx="1525">
                  <c:v>1526.0</c:v>
                </c:pt>
                <c:pt idx="1526">
                  <c:v>1527.0</c:v>
                </c:pt>
                <c:pt idx="1527">
                  <c:v>1528.0</c:v>
                </c:pt>
                <c:pt idx="1528">
                  <c:v>1529.0</c:v>
                </c:pt>
                <c:pt idx="1529">
                  <c:v>1530.0</c:v>
                </c:pt>
                <c:pt idx="1530">
                  <c:v>1531.0</c:v>
                </c:pt>
                <c:pt idx="1531">
                  <c:v>1532.0</c:v>
                </c:pt>
                <c:pt idx="1532">
                  <c:v>1533.0</c:v>
                </c:pt>
                <c:pt idx="1533">
                  <c:v>1534.0</c:v>
                </c:pt>
                <c:pt idx="1534">
                  <c:v>1535.0</c:v>
                </c:pt>
                <c:pt idx="1535">
                  <c:v>1536.0</c:v>
                </c:pt>
                <c:pt idx="1536">
                  <c:v>1537.0</c:v>
                </c:pt>
                <c:pt idx="1537">
                  <c:v>1538.0</c:v>
                </c:pt>
                <c:pt idx="1538">
                  <c:v>1539.0</c:v>
                </c:pt>
                <c:pt idx="1539">
                  <c:v>1540.0</c:v>
                </c:pt>
                <c:pt idx="1540">
                  <c:v>1541.0</c:v>
                </c:pt>
                <c:pt idx="1541">
                  <c:v>1542.0</c:v>
                </c:pt>
                <c:pt idx="1542">
                  <c:v>1543.0</c:v>
                </c:pt>
                <c:pt idx="1543">
                  <c:v>1544.0</c:v>
                </c:pt>
                <c:pt idx="1544">
                  <c:v>1545.0</c:v>
                </c:pt>
                <c:pt idx="1545">
                  <c:v>1546.0</c:v>
                </c:pt>
                <c:pt idx="1546">
                  <c:v>1547.0</c:v>
                </c:pt>
                <c:pt idx="1547">
                  <c:v>1548.0</c:v>
                </c:pt>
                <c:pt idx="1548">
                  <c:v>1549.0</c:v>
                </c:pt>
                <c:pt idx="1549">
                  <c:v>1550.0</c:v>
                </c:pt>
                <c:pt idx="1550">
                  <c:v>1551.0</c:v>
                </c:pt>
                <c:pt idx="1551">
                  <c:v>1552.0</c:v>
                </c:pt>
                <c:pt idx="1552">
                  <c:v>1553.0</c:v>
                </c:pt>
                <c:pt idx="1553">
                  <c:v>1554.0</c:v>
                </c:pt>
                <c:pt idx="1554">
                  <c:v>1555.0</c:v>
                </c:pt>
                <c:pt idx="1555">
                  <c:v>1556.0</c:v>
                </c:pt>
                <c:pt idx="1556">
                  <c:v>1557.0</c:v>
                </c:pt>
                <c:pt idx="1557">
                  <c:v>1558.0</c:v>
                </c:pt>
                <c:pt idx="1558">
                  <c:v>1559.0</c:v>
                </c:pt>
                <c:pt idx="1559">
                  <c:v>1560.0</c:v>
                </c:pt>
                <c:pt idx="1560">
                  <c:v>1561.0</c:v>
                </c:pt>
                <c:pt idx="1561">
                  <c:v>1562.0</c:v>
                </c:pt>
                <c:pt idx="1562">
                  <c:v>1563.0</c:v>
                </c:pt>
                <c:pt idx="1563">
                  <c:v>1564.0</c:v>
                </c:pt>
                <c:pt idx="1564">
                  <c:v>1565.0</c:v>
                </c:pt>
                <c:pt idx="1565">
                  <c:v>1566.0</c:v>
                </c:pt>
                <c:pt idx="1566">
                  <c:v>1567.0</c:v>
                </c:pt>
                <c:pt idx="1567">
                  <c:v>1568.0</c:v>
                </c:pt>
                <c:pt idx="1568">
                  <c:v>1569.0</c:v>
                </c:pt>
                <c:pt idx="1569">
                  <c:v>1570.0</c:v>
                </c:pt>
                <c:pt idx="1570">
                  <c:v>1571.0</c:v>
                </c:pt>
                <c:pt idx="1571">
                  <c:v>1572.0</c:v>
                </c:pt>
                <c:pt idx="1572">
                  <c:v>1573.0</c:v>
                </c:pt>
                <c:pt idx="1573">
                  <c:v>1574.0</c:v>
                </c:pt>
                <c:pt idx="1574">
                  <c:v>1575.0</c:v>
                </c:pt>
                <c:pt idx="1575">
                  <c:v>1576.0</c:v>
                </c:pt>
                <c:pt idx="1576">
                  <c:v>1577.0</c:v>
                </c:pt>
                <c:pt idx="1577">
                  <c:v>1578.0</c:v>
                </c:pt>
                <c:pt idx="1578">
                  <c:v>1579.0</c:v>
                </c:pt>
                <c:pt idx="1579">
                  <c:v>1580.0</c:v>
                </c:pt>
                <c:pt idx="1580">
                  <c:v>1581.0</c:v>
                </c:pt>
                <c:pt idx="1581">
                  <c:v>1582.0</c:v>
                </c:pt>
                <c:pt idx="1582">
                  <c:v>1583.0</c:v>
                </c:pt>
                <c:pt idx="1583">
                  <c:v>1584.0</c:v>
                </c:pt>
                <c:pt idx="1584">
                  <c:v>1585.0</c:v>
                </c:pt>
                <c:pt idx="1585">
                  <c:v>1586.0</c:v>
                </c:pt>
                <c:pt idx="1586">
                  <c:v>1587.0</c:v>
                </c:pt>
                <c:pt idx="1587">
                  <c:v>1588.0</c:v>
                </c:pt>
                <c:pt idx="1588">
                  <c:v>1589.0</c:v>
                </c:pt>
                <c:pt idx="1589">
                  <c:v>1590.0</c:v>
                </c:pt>
                <c:pt idx="1590">
                  <c:v>1591.0</c:v>
                </c:pt>
                <c:pt idx="1591">
                  <c:v>1592.0</c:v>
                </c:pt>
                <c:pt idx="1592">
                  <c:v>1593.0</c:v>
                </c:pt>
                <c:pt idx="1593">
                  <c:v>1594.0</c:v>
                </c:pt>
                <c:pt idx="1594">
                  <c:v>1595.0</c:v>
                </c:pt>
                <c:pt idx="1595">
                  <c:v>1596.0</c:v>
                </c:pt>
                <c:pt idx="1596">
                  <c:v>1597.0</c:v>
                </c:pt>
                <c:pt idx="1597">
                  <c:v>1598.0</c:v>
                </c:pt>
                <c:pt idx="1598">
                  <c:v>1599.0</c:v>
                </c:pt>
                <c:pt idx="1599">
                  <c:v>1600.0</c:v>
                </c:pt>
                <c:pt idx="1600">
                  <c:v>1601.0</c:v>
                </c:pt>
                <c:pt idx="1601">
                  <c:v>1602.0</c:v>
                </c:pt>
                <c:pt idx="1602">
                  <c:v>1603.0</c:v>
                </c:pt>
                <c:pt idx="1603">
                  <c:v>1604.0</c:v>
                </c:pt>
                <c:pt idx="1604">
                  <c:v>1605.0</c:v>
                </c:pt>
                <c:pt idx="1605">
                  <c:v>1606.0</c:v>
                </c:pt>
                <c:pt idx="1606">
                  <c:v>1607.0</c:v>
                </c:pt>
                <c:pt idx="1607">
                  <c:v>1608.0</c:v>
                </c:pt>
                <c:pt idx="1608">
                  <c:v>1609.0</c:v>
                </c:pt>
                <c:pt idx="1609">
                  <c:v>1610.0</c:v>
                </c:pt>
                <c:pt idx="1610">
                  <c:v>1611.0</c:v>
                </c:pt>
                <c:pt idx="1611">
                  <c:v>1612.0</c:v>
                </c:pt>
                <c:pt idx="1612">
                  <c:v>1613.0</c:v>
                </c:pt>
                <c:pt idx="1613">
                  <c:v>1614.0</c:v>
                </c:pt>
                <c:pt idx="1614">
                  <c:v>1615.0</c:v>
                </c:pt>
                <c:pt idx="1615">
                  <c:v>1616.0</c:v>
                </c:pt>
                <c:pt idx="1616">
                  <c:v>1617.0</c:v>
                </c:pt>
                <c:pt idx="1617">
                  <c:v>1618.0</c:v>
                </c:pt>
                <c:pt idx="1618">
                  <c:v>1619.0</c:v>
                </c:pt>
                <c:pt idx="1619">
                  <c:v>1620.0</c:v>
                </c:pt>
                <c:pt idx="1620">
                  <c:v>1621.0</c:v>
                </c:pt>
                <c:pt idx="1621">
                  <c:v>1622.0</c:v>
                </c:pt>
                <c:pt idx="1622">
                  <c:v>1623.0</c:v>
                </c:pt>
                <c:pt idx="1623">
                  <c:v>1624.0</c:v>
                </c:pt>
                <c:pt idx="1624">
                  <c:v>1625.0</c:v>
                </c:pt>
                <c:pt idx="1625">
                  <c:v>1626.0</c:v>
                </c:pt>
                <c:pt idx="1626">
                  <c:v>1627.0</c:v>
                </c:pt>
                <c:pt idx="1627">
                  <c:v>1628.0</c:v>
                </c:pt>
                <c:pt idx="1628">
                  <c:v>1629.0</c:v>
                </c:pt>
                <c:pt idx="1629">
                  <c:v>1630.0</c:v>
                </c:pt>
                <c:pt idx="1630">
                  <c:v>1631.0</c:v>
                </c:pt>
                <c:pt idx="1631">
                  <c:v>1632.0</c:v>
                </c:pt>
                <c:pt idx="1632">
                  <c:v>1633.0</c:v>
                </c:pt>
                <c:pt idx="1633">
                  <c:v>1634.0</c:v>
                </c:pt>
                <c:pt idx="1634">
                  <c:v>1635.0</c:v>
                </c:pt>
                <c:pt idx="1635">
                  <c:v>1636.0</c:v>
                </c:pt>
                <c:pt idx="1636">
                  <c:v>1637.0</c:v>
                </c:pt>
                <c:pt idx="1637">
                  <c:v>1638.0</c:v>
                </c:pt>
                <c:pt idx="1638">
                  <c:v>1639.0</c:v>
                </c:pt>
                <c:pt idx="1639">
                  <c:v>1640.0</c:v>
                </c:pt>
                <c:pt idx="1640">
                  <c:v>1641.0</c:v>
                </c:pt>
                <c:pt idx="1641">
                  <c:v>1642.0</c:v>
                </c:pt>
                <c:pt idx="1642">
                  <c:v>1643.0</c:v>
                </c:pt>
                <c:pt idx="1643">
                  <c:v>1644.0</c:v>
                </c:pt>
                <c:pt idx="1644">
                  <c:v>1645.0</c:v>
                </c:pt>
                <c:pt idx="1645">
                  <c:v>1646.0</c:v>
                </c:pt>
                <c:pt idx="1646">
                  <c:v>1647.0</c:v>
                </c:pt>
                <c:pt idx="1647">
                  <c:v>1648.0</c:v>
                </c:pt>
                <c:pt idx="1648">
                  <c:v>1649.0</c:v>
                </c:pt>
                <c:pt idx="1649">
                  <c:v>1650.0</c:v>
                </c:pt>
                <c:pt idx="1650">
                  <c:v>1651.0</c:v>
                </c:pt>
                <c:pt idx="1651">
                  <c:v>1652.0</c:v>
                </c:pt>
                <c:pt idx="1652">
                  <c:v>1653.0</c:v>
                </c:pt>
                <c:pt idx="1653">
                  <c:v>1654.0</c:v>
                </c:pt>
                <c:pt idx="1654">
                  <c:v>1655.0</c:v>
                </c:pt>
                <c:pt idx="1655">
                  <c:v>1656.0</c:v>
                </c:pt>
                <c:pt idx="1656">
                  <c:v>1657.0</c:v>
                </c:pt>
                <c:pt idx="1657">
                  <c:v>1658.0</c:v>
                </c:pt>
                <c:pt idx="1658">
                  <c:v>1659.0</c:v>
                </c:pt>
                <c:pt idx="1659">
                  <c:v>1660.0</c:v>
                </c:pt>
                <c:pt idx="1660">
                  <c:v>1661.0</c:v>
                </c:pt>
                <c:pt idx="1661">
                  <c:v>1662.0</c:v>
                </c:pt>
                <c:pt idx="1662">
                  <c:v>1663.0</c:v>
                </c:pt>
                <c:pt idx="1663">
                  <c:v>1664.0</c:v>
                </c:pt>
                <c:pt idx="1664">
                  <c:v>1665.0</c:v>
                </c:pt>
                <c:pt idx="1665">
                  <c:v>1666.0</c:v>
                </c:pt>
                <c:pt idx="1666">
                  <c:v>1667.0</c:v>
                </c:pt>
                <c:pt idx="1667">
                  <c:v>1668.0</c:v>
                </c:pt>
                <c:pt idx="1668">
                  <c:v>1669.0</c:v>
                </c:pt>
                <c:pt idx="1669">
                  <c:v>1670.0</c:v>
                </c:pt>
                <c:pt idx="1670">
                  <c:v>1671.0</c:v>
                </c:pt>
                <c:pt idx="1671">
                  <c:v>1672.0</c:v>
                </c:pt>
                <c:pt idx="1672">
                  <c:v>1673.0</c:v>
                </c:pt>
                <c:pt idx="1673">
                  <c:v>1674.0</c:v>
                </c:pt>
                <c:pt idx="1674">
                  <c:v>1675.0</c:v>
                </c:pt>
                <c:pt idx="1675">
                  <c:v>1676.0</c:v>
                </c:pt>
                <c:pt idx="1676">
                  <c:v>1677.0</c:v>
                </c:pt>
                <c:pt idx="1677">
                  <c:v>1678.0</c:v>
                </c:pt>
                <c:pt idx="1678">
                  <c:v>1679.0</c:v>
                </c:pt>
                <c:pt idx="1679">
                  <c:v>1680.0</c:v>
                </c:pt>
                <c:pt idx="1680">
                  <c:v>1681.0</c:v>
                </c:pt>
                <c:pt idx="1681">
                  <c:v>1682.0</c:v>
                </c:pt>
                <c:pt idx="1682">
                  <c:v>1683.0</c:v>
                </c:pt>
                <c:pt idx="1683">
                  <c:v>1684.0</c:v>
                </c:pt>
                <c:pt idx="1684">
                  <c:v>1685.0</c:v>
                </c:pt>
                <c:pt idx="1685">
                  <c:v>1686.0</c:v>
                </c:pt>
                <c:pt idx="1686">
                  <c:v>1687.0</c:v>
                </c:pt>
                <c:pt idx="1687">
                  <c:v>1688.0</c:v>
                </c:pt>
                <c:pt idx="1688">
                  <c:v>1689.0</c:v>
                </c:pt>
                <c:pt idx="1689">
                  <c:v>1690.0</c:v>
                </c:pt>
                <c:pt idx="1690">
                  <c:v>1691.0</c:v>
                </c:pt>
                <c:pt idx="1691">
                  <c:v>1692.0</c:v>
                </c:pt>
                <c:pt idx="1692">
                  <c:v>1693.0</c:v>
                </c:pt>
                <c:pt idx="1693">
                  <c:v>1694.0</c:v>
                </c:pt>
                <c:pt idx="1694">
                  <c:v>1695.0</c:v>
                </c:pt>
                <c:pt idx="1695">
                  <c:v>1696.0</c:v>
                </c:pt>
                <c:pt idx="1696">
                  <c:v>1697.0</c:v>
                </c:pt>
                <c:pt idx="1697">
                  <c:v>1698.0</c:v>
                </c:pt>
                <c:pt idx="1698">
                  <c:v>1699.0</c:v>
                </c:pt>
                <c:pt idx="1699">
                  <c:v>1700.0</c:v>
                </c:pt>
                <c:pt idx="1700">
                  <c:v>1701.0</c:v>
                </c:pt>
                <c:pt idx="1701">
                  <c:v>1702.0</c:v>
                </c:pt>
                <c:pt idx="1702">
                  <c:v>1703.0</c:v>
                </c:pt>
                <c:pt idx="1703">
                  <c:v>1704.0</c:v>
                </c:pt>
                <c:pt idx="1704">
                  <c:v>1705.0</c:v>
                </c:pt>
                <c:pt idx="1705">
                  <c:v>1706.0</c:v>
                </c:pt>
                <c:pt idx="1706">
                  <c:v>1707.0</c:v>
                </c:pt>
                <c:pt idx="1707">
                  <c:v>1708.0</c:v>
                </c:pt>
                <c:pt idx="1708">
                  <c:v>1709.0</c:v>
                </c:pt>
                <c:pt idx="1709">
                  <c:v>1710.0</c:v>
                </c:pt>
                <c:pt idx="1710">
                  <c:v>1711.0</c:v>
                </c:pt>
                <c:pt idx="1711">
                  <c:v>1712.0</c:v>
                </c:pt>
                <c:pt idx="1712">
                  <c:v>1713.0</c:v>
                </c:pt>
                <c:pt idx="1713">
                  <c:v>1714.0</c:v>
                </c:pt>
                <c:pt idx="1714">
                  <c:v>1715.0</c:v>
                </c:pt>
                <c:pt idx="1715">
                  <c:v>1716.0</c:v>
                </c:pt>
                <c:pt idx="1716">
                  <c:v>1717.0</c:v>
                </c:pt>
                <c:pt idx="1717">
                  <c:v>1718.0</c:v>
                </c:pt>
                <c:pt idx="1718">
                  <c:v>1719.0</c:v>
                </c:pt>
                <c:pt idx="1719">
                  <c:v>1720.0</c:v>
                </c:pt>
                <c:pt idx="1720">
                  <c:v>1721.0</c:v>
                </c:pt>
                <c:pt idx="1721">
                  <c:v>1722.0</c:v>
                </c:pt>
                <c:pt idx="1722">
                  <c:v>1723.0</c:v>
                </c:pt>
                <c:pt idx="1723">
                  <c:v>1724.0</c:v>
                </c:pt>
                <c:pt idx="1724">
                  <c:v>1725.0</c:v>
                </c:pt>
                <c:pt idx="1725">
                  <c:v>1726.0</c:v>
                </c:pt>
                <c:pt idx="1726">
                  <c:v>1727.0</c:v>
                </c:pt>
                <c:pt idx="1727">
                  <c:v>1728.0</c:v>
                </c:pt>
                <c:pt idx="1728">
                  <c:v>1729.0</c:v>
                </c:pt>
                <c:pt idx="1729">
                  <c:v>1730.0</c:v>
                </c:pt>
                <c:pt idx="1730">
                  <c:v>1731.0</c:v>
                </c:pt>
                <c:pt idx="1731">
                  <c:v>1732.0</c:v>
                </c:pt>
                <c:pt idx="1732">
                  <c:v>1733.0</c:v>
                </c:pt>
                <c:pt idx="1733">
                  <c:v>1734.0</c:v>
                </c:pt>
                <c:pt idx="1734">
                  <c:v>1735.0</c:v>
                </c:pt>
                <c:pt idx="1735">
                  <c:v>1736.0</c:v>
                </c:pt>
                <c:pt idx="1736">
                  <c:v>1737.0</c:v>
                </c:pt>
                <c:pt idx="1737">
                  <c:v>1738.0</c:v>
                </c:pt>
                <c:pt idx="1738">
                  <c:v>1739.0</c:v>
                </c:pt>
                <c:pt idx="1739">
                  <c:v>1740.0</c:v>
                </c:pt>
                <c:pt idx="1740">
                  <c:v>1741.0</c:v>
                </c:pt>
                <c:pt idx="1741">
                  <c:v>1742.0</c:v>
                </c:pt>
                <c:pt idx="1742">
                  <c:v>1743.0</c:v>
                </c:pt>
                <c:pt idx="1743">
                  <c:v>1744.0</c:v>
                </c:pt>
                <c:pt idx="1744">
                  <c:v>1745.0</c:v>
                </c:pt>
                <c:pt idx="1745">
                  <c:v>1746.0</c:v>
                </c:pt>
                <c:pt idx="1746">
                  <c:v>1747.0</c:v>
                </c:pt>
                <c:pt idx="1747">
                  <c:v>1748.0</c:v>
                </c:pt>
                <c:pt idx="1748">
                  <c:v>1749.0</c:v>
                </c:pt>
                <c:pt idx="1749">
                  <c:v>1750.0</c:v>
                </c:pt>
                <c:pt idx="1750">
                  <c:v>1751.0</c:v>
                </c:pt>
                <c:pt idx="1751">
                  <c:v>1752.0</c:v>
                </c:pt>
                <c:pt idx="1752">
                  <c:v>1753.0</c:v>
                </c:pt>
                <c:pt idx="1753">
                  <c:v>1754.0</c:v>
                </c:pt>
                <c:pt idx="1754">
                  <c:v>1755.0</c:v>
                </c:pt>
                <c:pt idx="1755">
                  <c:v>1756.0</c:v>
                </c:pt>
                <c:pt idx="1756">
                  <c:v>1757.0</c:v>
                </c:pt>
                <c:pt idx="1757">
                  <c:v>1758.0</c:v>
                </c:pt>
                <c:pt idx="1758">
                  <c:v>1759.0</c:v>
                </c:pt>
                <c:pt idx="1759">
                  <c:v>1760.0</c:v>
                </c:pt>
                <c:pt idx="1760">
                  <c:v>1761.0</c:v>
                </c:pt>
                <c:pt idx="1761">
                  <c:v>1762.0</c:v>
                </c:pt>
                <c:pt idx="1762">
                  <c:v>1763.0</c:v>
                </c:pt>
                <c:pt idx="1763">
                  <c:v>1764.0</c:v>
                </c:pt>
                <c:pt idx="1764">
                  <c:v>1765.0</c:v>
                </c:pt>
                <c:pt idx="1765">
                  <c:v>1766.0</c:v>
                </c:pt>
                <c:pt idx="1766">
                  <c:v>1767.0</c:v>
                </c:pt>
                <c:pt idx="1767">
                  <c:v>1768.0</c:v>
                </c:pt>
                <c:pt idx="1768">
                  <c:v>1769.0</c:v>
                </c:pt>
                <c:pt idx="1769">
                  <c:v>1770.0</c:v>
                </c:pt>
                <c:pt idx="1770">
                  <c:v>1771.0</c:v>
                </c:pt>
                <c:pt idx="1771">
                  <c:v>1772.0</c:v>
                </c:pt>
                <c:pt idx="1772">
                  <c:v>1773.0</c:v>
                </c:pt>
                <c:pt idx="1773">
                  <c:v>1774.0</c:v>
                </c:pt>
                <c:pt idx="1774">
                  <c:v>1775.0</c:v>
                </c:pt>
                <c:pt idx="1775">
                  <c:v>1776.0</c:v>
                </c:pt>
                <c:pt idx="1776">
                  <c:v>1777.0</c:v>
                </c:pt>
                <c:pt idx="1777">
                  <c:v>1778.0</c:v>
                </c:pt>
                <c:pt idx="1778">
                  <c:v>1779.0</c:v>
                </c:pt>
                <c:pt idx="1779">
                  <c:v>1780.0</c:v>
                </c:pt>
                <c:pt idx="1780">
                  <c:v>1781.0</c:v>
                </c:pt>
                <c:pt idx="1781">
                  <c:v>1782.0</c:v>
                </c:pt>
                <c:pt idx="1782">
                  <c:v>1783.0</c:v>
                </c:pt>
                <c:pt idx="1783">
                  <c:v>1784.0</c:v>
                </c:pt>
                <c:pt idx="1784">
                  <c:v>1785.0</c:v>
                </c:pt>
                <c:pt idx="1785">
                  <c:v>1786.0</c:v>
                </c:pt>
                <c:pt idx="1786">
                  <c:v>1787.0</c:v>
                </c:pt>
                <c:pt idx="1787">
                  <c:v>1788.0</c:v>
                </c:pt>
                <c:pt idx="1788">
                  <c:v>1789.0</c:v>
                </c:pt>
                <c:pt idx="1789">
                  <c:v>1790.0</c:v>
                </c:pt>
                <c:pt idx="1790">
                  <c:v>1791.0</c:v>
                </c:pt>
                <c:pt idx="1791">
                  <c:v>1792.0</c:v>
                </c:pt>
                <c:pt idx="1792">
                  <c:v>1793.0</c:v>
                </c:pt>
                <c:pt idx="1793">
                  <c:v>1794.0</c:v>
                </c:pt>
                <c:pt idx="1794">
                  <c:v>1795.0</c:v>
                </c:pt>
                <c:pt idx="1795">
                  <c:v>1796.0</c:v>
                </c:pt>
                <c:pt idx="1796">
                  <c:v>1797.0</c:v>
                </c:pt>
                <c:pt idx="1797">
                  <c:v>1798.0</c:v>
                </c:pt>
                <c:pt idx="1798">
                  <c:v>1799.0</c:v>
                </c:pt>
                <c:pt idx="1799">
                  <c:v>1800.0</c:v>
                </c:pt>
                <c:pt idx="1800">
                  <c:v>1801.0</c:v>
                </c:pt>
                <c:pt idx="1801">
                  <c:v>1802.0</c:v>
                </c:pt>
                <c:pt idx="1802">
                  <c:v>1803.0</c:v>
                </c:pt>
                <c:pt idx="1803">
                  <c:v>1804.0</c:v>
                </c:pt>
                <c:pt idx="1804">
                  <c:v>1805.0</c:v>
                </c:pt>
                <c:pt idx="1805">
                  <c:v>1806.0</c:v>
                </c:pt>
                <c:pt idx="1806">
                  <c:v>1807.0</c:v>
                </c:pt>
                <c:pt idx="1807">
                  <c:v>1808.0</c:v>
                </c:pt>
                <c:pt idx="1808">
                  <c:v>1809.0</c:v>
                </c:pt>
                <c:pt idx="1809">
                  <c:v>1810.0</c:v>
                </c:pt>
                <c:pt idx="1810">
                  <c:v>1811.0</c:v>
                </c:pt>
                <c:pt idx="1811">
                  <c:v>1812.0</c:v>
                </c:pt>
                <c:pt idx="1812">
                  <c:v>1813.0</c:v>
                </c:pt>
                <c:pt idx="1813">
                  <c:v>1814.0</c:v>
                </c:pt>
                <c:pt idx="1814">
                  <c:v>1815.0</c:v>
                </c:pt>
                <c:pt idx="1815">
                  <c:v>1816.0</c:v>
                </c:pt>
                <c:pt idx="1816">
                  <c:v>1817.0</c:v>
                </c:pt>
                <c:pt idx="1817">
                  <c:v>1818.0</c:v>
                </c:pt>
                <c:pt idx="1818">
                  <c:v>1819.0</c:v>
                </c:pt>
                <c:pt idx="1819">
                  <c:v>1820.0</c:v>
                </c:pt>
                <c:pt idx="1820">
                  <c:v>1821.0</c:v>
                </c:pt>
                <c:pt idx="1821">
                  <c:v>1822.0</c:v>
                </c:pt>
                <c:pt idx="1822">
                  <c:v>1823.0</c:v>
                </c:pt>
                <c:pt idx="1823">
                  <c:v>1824.0</c:v>
                </c:pt>
                <c:pt idx="1824">
                  <c:v>1825.0</c:v>
                </c:pt>
                <c:pt idx="1825">
                  <c:v>1826.0</c:v>
                </c:pt>
                <c:pt idx="1826">
                  <c:v>1827.0</c:v>
                </c:pt>
                <c:pt idx="1827">
                  <c:v>1828.0</c:v>
                </c:pt>
                <c:pt idx="1828">
                  <c:v>1829.0</c:v>
                </c:pt>
                <c:pt idx="1829">
                  <c:v>1830.0</c:v>
                </c:pt>
                <c:pt idx="1830">
                  <c:v>1831.0</c:v>
                </c:pt>
                <c:pt idx="1831">
                  <c:v>1832.0</c:v>
                </c:pt>
                <c:pt idx="1832">
                  <c:v>1833.0</c:v>
                </c:pt>
                <c:pt idx="1833">
                  <c:v>1834.0</c:v>
                </c:pt>
                <c:pt idx="1834">
                  <c:v>1835.0</c:v>
                </c:pt>
                <c:pt idx="1835">
                  <c:v>1836.0</c:v>
                </c:pt>
                <c:pt idx="1836">
                  <c:v>1837.0</c:v>
                </c:pt>
                <c:pt idx="1837">
                  <c:v>1838.0</c:v>
                </c:pt>
                <c:pt idx="1838">
                  <c:v>1839.0</c:v>
                </c:pt>
                <c:pt idx="1839">
                  <c:v>1840.0</c:v>
                </c:pt>
                <c:pt idx="1840">
                  <c:v>1841.0</c:v>
                </c:pt>
                <c:pt idx="1841">
                  <c:v>1842.0</c:v>
                </c:pt>
                <c:pt idx="1842">
                  <c:v>1843.0</c:v>
                </c:pt>
                <c:pt idx="1843">
                  <c:v>1844.0</c:v>
                </c:pt>
                <c:pt idx="1844">
                  <c:v>1845.0</c:v>
                </c:pt>
                <c:pt idx="1845">
                  <c:v>1846.0</c:v>
                </c:pt>
                <c:pt idx="1846">
                  <c:v>1847.0</c:v>
                </c:pt>
                <c:pt idx="1847">
                  <c:v>1848.0</c:v>
                </c:pt>
                <c:pt idx="1848">
                  <c:v>1849.0</c:v>
                </c:pt>
                <c:pt idx="1849">
                  <c:v>1850.0</c:v>
                </c:pt>
                <c:pt idx="1850">
                  <c:v>1851.0</c:v>
                </c:pt>
                <c:pt idx="1851">
                  <c:v>1852.0</c:v>
                </c:pt>
                <c:pt idx="1852">
                  <c:v>1853.0</c:v>
                </c:pt>
                <c:pt idx="1853">
                  <c:v>1854.0</c:v>
                </c:pt>
                <c:pt idx="1854">
                  <c:v>1855.0</c:v>
                </c:pt>
                <c:pt idx="1855">
                  <c:v>1856.0</c:v>
                </c:pt>
                <c:pt idx="1856">
                  <c:v>1857.0</c:v>
                </c:pt>
                <c:pt idx="1857">
                  <c:v>1858.0</c:v>
                </c:pt>
                <c:pt idx="1858">
                  <c:v>1859.0</c:v>
                </c:pt>
                <c:pt idx="1859">
                  <c:v>1860.0</c:v>
                </c:pt>
                <c:pt idx="1860">
                  <c:v>1861.0</c:v>
                </c:pt>
                <c:pt idx="1861">
                  <c:v>1862.0</c:v>
                </c:pt>
                <c:pt idx="1862">
                  <c:v>1863.0</c:v>
                </c:pt>
                <c:pt idx="1863">
                  <c:v>1864.0</c:v>
                </c:pt>
                <c:pt idx="1864">
                  <c:v>1865.0</c:v>
                </c:pt>
                <c:pt idx="1865">
                  <c:v>1866.0</c:v>
                </c:pt>
                <c:pt idx="1866">
                  <c:v>1867.0</c:v>
                </c:pt>
                <c:pt idx="1867">
                  <c:v>1868.0</c:v>
                </c:pt>
                <c:pt idx="1868">
                  <c:v>1869.0</c:v>
                </c:pt>
                <c:pt idx="1869">
                  <c:v>1870.0</c:v>
                </c:pt>
                <c:pt idx="1870">
                  <c:v>1871.0</c:v>
                </c:pt>
                <c:pt idx="1871">
                  <c:v>1872.0</c:v>
                </c:pt>
                <c:pt idx="1872">
                  <c:v>1873.0</c:v>
                </c:pt>
                <c:pt idx="1873">
                  <c:v>1874.0</c:v>
                </c:pt>
                <c:pt idx="1874">
                  <c:v>1875.0</c:v>
                </c:pt>
                <c:pt idx="1875">
                  <c:v>1876.0</c:v>
                </c:pt>
                <c:pt idx="1876">
                  <c:v>1877.0</c:v>
                </c:pt>
                <c:pt idx="1877">
                  <c:v>1878.0</c:v>
                </c:pt>
                <c:pt idx="1878">
                  <c:v>1879.0</c:v>
                </c:pt>
                <c:pt idx="1879">
                  <c:v>1880.0</c:v>
                </c:pt>
                <c:pt idx="1880">
                  <c:v>1881.0</c:v>
                </c:pt>
                <c:pt idx="1881">
                  <c:v>1882.0</c:v>
                </c:pt>
                <c:pt idx="1882">
                  <c:v>1883.0</c:v>
                </c:pt>
                <c:pt idx="1883">
                  <c:v>1884.0</c:v>
                </c:pt>
                <c:pt idx="1884">
                  <c:v>1885.0</c:v>
                </c:pt>
                <c:pt idx="1885">
                  <c:v>1886.0</c:v>
                </c:pt>
                <c:pt idx="1886">
                  <c:v>1887.0</c:v>
                </c:pt>
                <c:pt idx="1887">
                  <c:v>1888.0</c:v>
                </c:pt>
                <c:pt idx="1888">
                  <c:v>1889.0</c:v>
                </c:pt>
                <c:pt idx="1889">
                  <c:v>1890.0</c:v>
                </c:pt>
                <c:pt idx="1890">
                  <c:v>1891.0</c:v>
                </c:pt>
                <c:pt idx="1891">
                  <c:v>1892.0</c:v>
                </c:pt>
                <c:pt idx="1892">
                  <c:v>1893.0</c:v>
                </c:pt>
                <c:pt idx="1893">
                  <c:v>1894.0</c:v>
                </c:pt>
                <c:pt idx="1894">
                  <c:v>1895.0</c:v>
                </c:pt>
                <c:pt idx="1895">
                  <c:v>1896.0</c:v>
                </c:pt>
                <c:pt idx="1896">
                  <c:v>1897.0</c:v>
                </c:pt>
                <c:pt idx="1897">
                  <c:v>1898.0</c:v>
                </c:pt>
                <c:pt idx="1898">
                  <c:v>1899.0</c:v>
                </c:pt>
                <c:pt idx="1899">
                  <c:v>1900.0</c:v>
                </c:pt>
                <c:pt idx="1900">
                  <c:v>1901.0</c:v>
                </c:pt>
                <c:pt idx="1901">
                  <c:v>1902.0</c:v>
                </c:pt>
                <c:pt idx="1902">
                  <c:v>1903.0</c:v>
                </c:pt>
                <c:pt idx="1903">
                  <c:v>1904.0</c:v>
                </c:pt>
                <c:pt idx="1904">
                  <c:v>1905.0</c:v>
                </c:pt>
                <c:pt idx="1905">
                  <c:v>1906.0</c:v>
                </c:pt>
                <c:pt idx="1906">
                  <c:v>1907.0</c:v>
                </c:pt>
                <c:pt idx="1907">
                  <c:v>1908.0</c:v>
                </c:pt>
                <c:pt idx="1908">
                  <c:v>1909.0</c:v>
                </c:pt>
                <c:pt idx="1909">
                  <c:v>1910.0</c:v>
                </c:pt>
                <c:pt idx="1910">
                  <c:v>1911.0</c:v>
                </c:pt>
                <c:pt idx="1911">
                  <c:v>1912.0</c:v>
                </c:pt>
                <c:pt idx="1912">
                  <c:v>1913.0</c:v>
                </c:pt>
                <c:pt idx="1913">
                  <c:v>1914.0</c:v>
                </c:pt>
                <c:pt idx="1914">
                  <c:v>1915.0</c:v>
                </c:pt>
                <c:pt idx="1915">
                  <c:v>1916.0</c:v>
                </c:pt>
                <c:pt idx="1916">
                  <c:v>1917.0</c:v>
                </c:pt>
                <c:pt idx="1917">
                  <c:v>1918.0</c:v>
                </c:pt>
                <c:pt idx="1918">
                  <c:v>1919.0</c:v>
                </c:pt>
                <c:pt idx="1919">
                  <c:v>1920.0</c:v>
                </c:pt>
                <c:pt idx="1920">
                  <c:v>1921.0</c:v>
                </c:pt>
                <c:pt idx="1921">
                  <c:v>1922.0</c:v>
                </c:pt>
                <c:pt idx="1922">
                  <c:v>1923.0</c:v>
                </c:pt>
                <c:pt idx="1923">
                  <c:v>1924.0</c:v>
                </c:pt>
                <c:pt idx="1924">
                  <c:v>1925.0</c:v>
                </c:pt>
                <c:pt idx="1925">
                  <c:v>1926.0</c:v>
                </c:pt>
                <c:pt idx="1926">
                  <c:v>1927.0</c:v>
                </c:pt>
                <c:pt idx="1927">
                  <c:v>1928.0</c:v>
                </c:pt>
                <c:pt idx="1928">
                  <c:v>1929.0</c:v>
                </c:pt>
                <c:pt idx="1929">
                  <c:v>1930.0</c:v>
                </c:pt>
                <c:pt idx="1930">
                  <c:v>1931.0</c:v>
                </c:pt>
                <c:pt idx="1931">
                  <c:v>1932.0</c:v>
                </c:pt>
                <c:pt idx="1932">
                  <c:v>1933.0</c:v>
                </c:pt>
                <c:pt idx="1933">
                  <c:v>1934.0</c:v>
                </c:pt>
                <c:pt idx="1934">
                  <c:v>1935.0</c:v>
                </c:pt>
                <c:pt idx="1935">
                  <c:v>1936.0</c:v>
                </c:pt>
                <c:pt idx="1936">
                  <c:v>1937.0</c:v>
                </c:pt>
                <c:pt idx="1937">
                  <c:v>1938.0</c:v>
                </c:pt>
                <c:pt idx="1938">
                  <c:v>1939.0</c:v>
                </c:pt>
                <c:pt idx="1939">
                  <c:v>1940.0</c:v>
                </c:pt>
                <c:pt idx="1940">
                  <c:v>1941.0</c:v>
                </c:pt>
                <c:pt idx="1941">
                  <c:v>1942.0</c:v>
                </c:pt>
                <c:pt idx="1942">
                  <c:v>1943.0</c:v>
                </c:pt>
                <c:pt idx="1943">
                  <c:v>1944.0</c:v>
                </c:pt>
                <c:pt idx="1944">
                  <c:v>1945.0</c:v>
                </c:pt>
                <c:pt idx="1945">
                  <c:v>1946.0</c:v>
                </c:pt>
                <c:pt idx="1946">
                  <c:v>1947.0</c:v>
                </c:pt>
                <c:pt idx="1947">
                  <c:v>1948.0</c:v>
                </c:pt>
                <c:pt idx="1948">
                  <c:v>1949.0</c:v>
                </c:pt>
                <c:pt idx="1949">
                  <c:v>1950.0</c:v>
                </c:pt>
                <c:pt idx="1950">
                  <c:v>1951.0</c:v>
                </c:pt>
                <c:pt idx="1951">
                  <c:v>1952.0</c:v>
                </c:pt>
                <c:pt idx="1952">
                  <c:v>1953.0</c:v>
                </c:pt>
                <c:pt idx="1953">
                  <c:v>1954.0</c:v>
                </c:pt>
                <c:pt idx="1954">
                  <c:v>1955.0</c:v>
                </c:pt>
                <c:pt idx="1955">
                  <c:v>1956.0</c:v>
                </c:pt>
                <c:pt idx="1956">
                  <c:v>1957.0</c:v>
                </c:pt>
                <c:pt idx="1957">
                  <c:v>1958.0</c:v>
                </c:pt>
                <c:pt idx="1958">
                  <c:v>1959.0</c:v>
                </c:pt>
                <c:pt idx="1959">
                  <c:v>1960.0</c:v>
                </c:pt>
                <c:pt idx="1960">
                  <c:v>1961.0</c:v>
                </c:pt>
                <c:pt idx="1961">
                  <c:v>1962.0</c:v>
                </c:pt>
                <c:pt idx="1962">
                  <c:v>1963.0</c:v>
                </c:pt>
                <c:pt idx="1963">
                  <c:v>1964.0</c:v>
                </c:pt>
                <c:pt idx="1964">
                  <c:v>1965.0</c:v>
                </c:pt>
                <c:pt idx="1965">
                  <c:v>1966.0</c:v>
                </c:pt>
                <c:pt idx="1966">
                  <c:v>1967.0</c:v>
                </c:pt>
                <c:pt idx="1967">
                  <c:v>1968.0</c:v>
                </c:pt>
                <c:pt idx="1968">
                  <c:v>1969.0</c:v>
                </c:pt>
                <c:pt idx="1969">
                  <c:v>1970.0</c:v>
                </c:pt>
                <c:pt idx="1970">
                  <c:v>1971.0</c:v>
                </c:pt>
                <c:pt idx="1971">
                  <c:v>1972.0</c:v>
                </c:pt>
                <c:pt idx="1972">
                  <c:v>1973.0</c:v>
                </c:pt>
                <c:pt idx="1973">
                  <c:v>1974.0</c:v>
                </c:pt>
                <c:pt idx="1974">
                  <c:v>1975.0</c:v>
                </c:pt>
                <c:pt idx="1975">
                  <c:v>1976.0</c:v>
                </c:pt>
                <c:pt idx="1976">
                  <c:v>1977.0</c:v>
                </c:pt>
                <c:pt idx="1977">
                  <c:v>1978.0</c:v>
                </c:pt>
                <c:pt idx="1978">
                  <c:v>1979.0</c:v>
                </c:pt>
                <c:pt idx="1979">
                  <c:v>1980.0</c:v>
                </c:pt>
                <c:pt idx="1980">
                  <c:v>1981.0</c:v>
                </c:pt>
                <c:pt idx="1981">
                  <c:v>1982.0</c:v>
                </c:pt>
                <c:pt idx="1982">
                  <c:v>1983.0</c:v>
                </c:pt>
                <c:pt idx="1983">
                  <c:v>1984.0</c:v>
                </c:pt>
                <c:pt idx="1984">
                  <c:v>1985.0</c:v>
                </c:pt>
                <c:pt idx="1985">
                  <c:v>1986.0</c:v>
                </c:pt>
                <c:pt idx="1986">
                  <c:v>1987.0</c:v>
                </c:pt>
                <c:pt idx="1987">
                  <c:v>1988.0</c:v>
                </c:pt>
                <c:pt idx="1988">
                  <c:v>1989.0</c:v>
                </c:pt>
                <c:pt idx="1989">
                  <c:v>1990.0</c:v>
                </c:pt>
                <c:pt idx="1990">
                  <c:v>1991.0</c:v>
                </c:pt>
                <c:pt idx="1991">
                  <c:v>1992.0</c:v>
                </c:pt>
                <c:pt idx="1992">
                  <c:v>1993.0</c:v>
                </c:pt>
                <c:pt idx="1993">
                  <c:v>1994.0</c:v>
                </c:pt>
                <c:pt idx="1994">
                  <c:v>1995.0</c:v>
                </c:pt>
                <c:pt idx="1995">
                  <c:v>1996.0</c:v>
                </c:pt>
                <c:pt idx="1996">
                  <c:v>1997.0</c:v>
                </c:pt>
                <c:pt idx="1997">
                  <c:v>1998.0</c:v>
                </c:pt>
                <c:pt idx="1998">
                  <c:v>1999.0</c:v>
                </c:pt>
                <c:pt idx="1999">
                  <c:v>2000.0</c:v>
                </c:pt>
                <c:pt idx="2000">
                  <c:v>2001.0</c:v>
                </c:pt>
                <c:pt idx="2001">
                  <c:v>2002.0</c:v>
                </c:pt>
                <c:pt idx="2002">
                  <c:v>2003.0</c:v>
                </c:pt>
                <c:pt idx="2003">
                  <c:v>2004.0</c:v>
                </c:pt>
                <c:pt idx="2004">
                  <c:v>2005.0</c:v>
                </c:pt>
                <c:pt idx="2005">
                  <c:v>2006.0</c:v>
                </c:pt>
                <c:pt idx="2006">
                  <c:v>2007.0</c:v>
                </c:pt>
                <c:pt idx="2007">
                  <c:v>2008.0</c:v>
                </c:pt>
                <c:pt idx="2008">
                  <c:v>2009.0</c:v>
                </c:pt>
                <c:pt idx="2009">
                  <c:v>2010.0</c:v>
                </c:pt>
                <c:pt idx="2010">
                  <c:v>2011.0</c:v>
                </c:pt>
                <c:pt idx="2011">
                  <c:v>2012.0</c:v>
                </c:pt>
                <c:pt idx="2012">
                  <c:v>2013.0</c:v>
                </c:pt>
                <c:pt idx="2013">
                  <c:v>2014.0</c:v>
                </c:pt>
                <c:pt idx="2014">
                  <c:v>2015.0</c:v>
                </c:pt>
                <c:pt idx="2015">
                  <c:v>2016.0</c:v>
                </c:pt>
                <c:pt idx="2016">
                  <c:v>2017.0</c:v>
                </c:pt>
                <c:pt idx="2017">
                  <c:v>2018.0</c:v>
                </c:pt>
                <c:pt idx="2018">
                  <c:v>2019.0</c:v>
                </c:pt>
                <c:pt idx="2019">
                  <c:v>2020.0</c:v>
                </c:pt>
                <c:pt idx="2020">
                  <c:v>2021.0</c:v>
                </c:pt>
                <c:pt idx="2021">
                  <c:v>2022.0</c:v>
                </c:pt>
                <c:pt idx="2022">
                  <c:v>2023.0</c:v>
                </c:pt>
                <c:pt idx="2023">
                  <c:v>2024.0</c:v>
                </c:pt>
                <c:pt idx="2024">
                  <c:v>2025.0</c:v>
                </c:pt>
                <c:pt idx="2025">
                  <c:v>2026.0</c:v>
                </c:pt>
                <c:pt idx="2026">
                  <c:v>2027.0</c:v>
                </c:pt>
                <c:pt idx="2027">
                  <c:v>2028.0</c:v>
                </c:pt>
                <c:pt idx="2028">
                  <c:v>2029.0</c:v>
                </c:pt>
                <c:pt idx="2029">
                  <c:v>2030.0</c:v>
                </c:pt>
                <c:pt idx="2030">
                  <c:v>2031.0</c:v>
                </c:pt>
                <c:pt idx="2031">
                  <c:v>2032.0</c:v>
                </c:pt>
                <c:pt idx="2032">
                  <c:v>2033.0</c:v>
                </c:pt>
                <c:pt idx="2033">
                  <c:v>2034.0</c:v>
                </c:pt>
                <c:pt idx="2034">
                  <c:v>2035.0</c:v>
                </c:pt>
                <c:pt idx="2035">
                  <c:v>2036.0</c:v>
                </c:pt>
                <c:pt idx="2036">
                  <c:v>2037.0</c:v>
                </c:pt>
                <c:pt idx="2037">
                  <c:v>2038.0</c:v>
                </c:pt>
                <c:pt idx="2038">
                  <c:v>2039.0</c:v>
                </c:pt>
                <c:pt idx="2039">
                  <c:v>2040.0</c:v>
                </c:pt>
                <c:pt idx="2040">
                  <c:v>2041.0</c:v>
                </c:pt>
                <c:pt idx="2041">
                  <c:v>2042.0</c:v>
                </c:pt>
                <c:pt idx="2042">
                  <c:v>2043.0</c:v>
                </c:pt>
                <c:pt idx="2043">
                  <c:v>2044.0</c:v>
                </c:pt>
                <c:pt idx="2044">
                  <c:v>2045.0</c:v>
                </c:pt>
                <c:pt idx="2045">
                  <c:v>2046.0</c:v>
                </c:pt>
                <c:pt idx="2046">
                  <c:v>2047.0</c:v>
                </c:pt>
                <c:pt idx="2047">
                  <c:v>2048.0</c:v>
                </c:pt>
                <c:pt idx="2048">
                  <c:v>2049.0</c:v>
                </c:pt>
                <c:pt idx="2049">
                  <c:v>2050.0</c:v>
                </c:pt>
                <c:pt idx="2050">
                  <c:v>2051.0</c:v>
                </c:pt>
                <c:pt idx="2051">
                  <c:v>2052.0</c:v>
                </c:pt>
                <c:pt idx="2052">
                  <c:v>2053.0</c:v>
                </c:pt>
                <c:pt idx="2053">
                  <c:v>2054.0</c:v>
                </c:pt>
                <c:pt idx="2054">
                  <c:v>2055.0</c:v>
                </c:pt>
                <c:pt idx="2055">
                  <c:v>2056.0</c:v>
                </c:pt>
                <c:pt idx="2056">
                  <c:v>2057.0</c:v>
                </c:pt>
                <c:pt idx="2057">
                  <c:v>2058.0</c:v>
                </c:pt>
                <c:pt idx="2058">
                  <c:v>2059.0</c:v>
                </c:pt>
                <c:pt idx="2059">
                  <c:v>2060.0</c:v>
                </c:pt>
                <c:pt idx="2060">
                  <c:v>2061.0</c:v>
                </c:pt>
                <c:pt idx="2061">
                  <c:v>2062.0</c:v>
                </c:pt>
                <c:pt idx="2062">
                  <c:v>2063.0</c:v>
                </c:pt>
                <c:pt idx="2063">
                  <c:v>2064.0</c:v>
                </c:pt>
                <c:pt idx="2064">
                  <c:v>2065.0</c:v>
                </c:pt>
                <c:pt idx="2065">
                  <c:v>2066.0</c:v>
                </c:pt>
                <c:pt idx="2066">
                  <c:v>2067.0</c:v>
                </c:pt>
                <c:pt idx="2067">
                  <c:v>2068.0</c:v>
                </c:pt>
                <c:pt idx="2068">
                  <c:v>2069.0</c:v>
                </c:pt>
                <c:pt idx="2069">
                  <c:v>2070.0</c:v>
                </c:pt>
                <c:pt idx="2070">
                  <c:v>2071.0</c:v>
                </c:pt>
                <c:pt idx="2071">
                  <c:v>2072.0</c:v>
                </c:pt>
                <c:pt idx="2072">
                  <c:v>2073.0</c:v>
                </c:pt>
                <c:pt idx="2073">
                  <c:v>2074.0</c:v>
                </c:pt>
                <c:pt idx="2074">
                  <c:v>2075.0</c:v>
                </c:pt>
                <c:pt idx="2075">
                  <c:v>2076.0</c:v>
                </c:pt>
                <c:pt idx="2076">
                  <c:v>2077.0</c:v>
                </c:pt>
                <c:pt idx="2077">
                  <c:v>2078.0</c:v>
                </c:pt>
                <c:pt idx="2078">
                  <c:v>2079.0</c:v>
                </c:pt>
                <c:pt idx="2079">
                  <c:v>2080.0</c:v>
                </c:pt>
                <c:pt idx="2080">
                  <c:v>2081.0</c:v>
                </c:pt>
                <c:pt idx="2081">
                  <c:v>2082.0</c:v>
                </c:pt>
                <c:pt idx="2082">
                  <c:v>2083.0</c:v>
                </c:pt>
                <c:pt idx="2083">
                  <c:v>2084.0</c:v>
                </c:pt>
                <c:pt idx="2084">
                  <c:v>2085.0</c:v>
                </c:pt>
                <c:pt idx="2085">
                  <c:v>2086.0</c:v>
                </c:pt>
                <c:pt idx="2086">
                  <c:v>2087.0</c:v>
                </c:pt>
                <c:pt idx="2087">
                  <c:v>2088.0</c:v>
                </c:pt>
                <c:pt idx="2088">
                  <c:v>2089.0</c:v>
                </c:pt>
                <c:pt idx="2089">
                  <c:v>2090.0</c:v>
                </c:pt>
                <c:pt idx="2090">
                  <c:v>2091.0</c:v>
                </c:pt>
                <c:pt idx="2091">
                  <c:v>2092.0</c:v>
                </c:pt>
                <c:pt idx="2092">
                  <c:v>2093.0</c:v>
                </c:pt>
                <c:pt idx="2093">
                  <c:v>2094.0</c:v>
                </c:pt>
                <c:pt idx="2094">
                  <c:v>2095.0</c:v>
                </c:pt>
                <c:pt idx="2095">
                  <c:v>2096.0</c:v>
                </c:pt>
                <c:pt idx="2096">
                  <c:v>2097.0</c:v>
                </c:pt>
                <c:pt idx="2097">
                  <c:v>2098.0</c:v>
                </c:pt>
                <c:pt idx="2098">
                  <c:v>2099.0</c:v>
                </c:pt>
                <c:pt idx="2099">
                  <c:v>2100.0</c:v>
                </c:pt>
                <c:pt idx="2100">
                  <c:v>2101.0</c:v>
                </c:pt>
                <c:pt idx="2101">
                  <c:v>2102.0</c:v>
                </c:pt>
                <c:pt idx="2102">
                  <c:v>2103.0</c:v>
                </c:pt>
                <c:pt idx="2103">
                  <c:v>2104.0</c:v>
                </c:pt>
                <c:pt idx="2104">
                  <c:v>2105.0</c:v>
                </c:pt>
                <c:pt idx="2105">
                  <c:v>2106.0</c:v>
                </c:pt>
                <c:pt idx="2106">
                  <c:v>2107.0</c:v>
                </c:pt>
                <c:pt idx="2107">
                  <c:v>2108.0</c:v>
                </c:pt>
                <c:pt idx="2108">
                  <c:v>2109.0</c:v>
                </c:pt>
                <c:pt idx="2109">
                  <c:v>2110.0</c:v>
                </c:pt>
                <c:pt idx="2110">
                  <c:v>2111.0</c:v>
                </c:pt>
                <c:pt idx="2111">
                  <c:v>2112.0</c:v>
                </c:pt>
                <c:pt idx="2112">
                  <c:v>2113.0</c:v>
                </c:pt>
                <c:pt idx="2113">
                  <c:v>2114.0</c:v>
                </c:pt>
                <c:pt idx="2114">
                  <c:v>2115.0</c:v>
                </c:pt>
                <c:pt idx="2115">
                  <c:v>2116.0</c:v>
                </c:pt>
                <c:pt idx="2116">
                  <c:v>2117.0</c:v>
                </c:pt>
                <c:pt idx="2117">
                  <c:v>2118.0</c:v>
                </c:pt>
                <c:pt idx="2118">
                  <c:v>2119.0</c:v>
                </c:pt>
                <c:pt idx="2119">
                  <c:v>2120.0</c:v>
                </c:pt>
                <c:pt idx="2120">
                  <c:v>2121.0</c:v>
                </c:pt>
                <c:pt idx="2121">
                  <c:v>2122.0</c:v>
                </c:pt>
                <c:pt idx="2122">
                  <c:v>2123.0</c:v>
                </c:pt>
                <c:pt idx="2123">
                  <c:v>2124.0</c:v>
                </c:pt>
                <c:pt idx="2124">
                  <c:v>2125.0</c:v>
                </c:pt>
                <c:pt idx="2125">
                  <c:v>2126.0</c:v>
                </c:pt>
                <c:pt idx="2126">
                  <c:v>2127.0</c:v>
                </c:pt>
                <c:pt idx="2127">
                  <c:v>2128.0</c:v>
                </c:pt>
                <c:pt idx="2128">
                  <c:v>2129.0</c:v>
                </c:pt>
                <c:pt idx="2129">
                  <c:v>2130.0</c:v>
                </c:pt>
                <c:pt idx="2130">
                  <c:v>2131.0</c:v>
                </c:pt>
                <c:pt idx="2131">
                  <c:v>2132.0</c:v>
                </c:pt>
                <c:pt idx="2132">
                  <c:v>2133.0</c:v>
                </c:pt>
                <c:pt idx="2133">
                  <c:v>2134.0</c:v>
                </c:pt>
                <c:pt idx="2134">
                  <c:v>2135.0</c:v>
                </c:pt>
                <c:pt idx="2135">
                  <c:v>2136.0</c:v>
                </c:pt>
                <c:pt idx="2136">
                  <c:v>2137.0</c:v>
                </c:pt>
                <c:pt idx="2137">
                  <c:v>2138.0</c:v>
                </c:pt>
                <c:pt idx="2138">
                  <c:v>2139.0</c:v>
                </c:pt>
                <c:pt idx="2139">
                  <c:v>2140.0</c:v>
                </c:pt>
                <c:pt idx="2140">
                  <c:v>2141.0</c:v>
                </c:pt>
                <c:pt idx="2141">
                  <c:v>2142.0</c:v>
                </c:pt>
                <c:pt idx="2142">
                  <c:v>2143.0</c:v>
                </c:pt>
                <c:pt idx="2143">
                  <c:v>2144.0</c:v>
                </c:pt>
                <c:pt idx="2144">
                  <c:v>2145.0</c:v>
                </c:pt>
                <c:pt idx="2145">
                  <c:v>2146.0</c:v>
                </c:pt>
                <c:pt idx="2146">
                  <c:v>2147.0</c:v>
                </c:pt>
                <c:pt idx="2147">
                  <c:v>2148.0</c:v>
                </c:pt>
                <c:pt idx="2148">
                  <c:v>2149.0</c:v>
                </c:pt>
                <c:pt idx="2149">
                  <c:v>2150.0</c:v>
                </c:pt>
                <c:pt idx="2150">
                  <c:v>2151.0</c:v>
                </c:pt>
                <c:pt idx="2151">
                  <c:v>2152.0</c:v>
                </c:pt>
                <c:pt idx="2152">
                  <c:v>2153.0</c:v>
                </c:pt>
                <c:pt idx="2153">
                  <c:v>2154.0</c:v>
                </c:pt>
                <c:pt idx="2154">
                  <c:v>2155.0</c:v>
                </c:pt>
                <c:pt idx="2155">
                  <c:v>2156.0</c:v>
                </c:pt>
                <c:pt idx="2156">
                  <c:v>2157.0</c:v>
                </c:pt>
                <c:pt idx="2157">
                  <c:v>2158.0</c:v>
                </c:pt>
                <c:pt idx="2158">
                  <c:v>2159.0</c:v>
                </c:pt>
                <c:pt idx="2159">
                  <c:v>2160.0</c:v>
                </c:pt>
                <c:pt idx="2160">
                  <c:v>2161.0</c:v>
                </c:pt>
                <c:pt idx="2161">
                  <c:v>2162.0</c:v>
                </c:pt>
                <c:pt idx="2162">
                  <c:v>2163.0</c:v>
                </c:pt>
                <c:pt idx="2163">
                  <c:v>2164.0</c:v>
                </c:pt>
                <c:pt idx="2164">
                  <c:v>2165.0</c:v>
                </c:pt>
                <c:pt idx="2165">
                  <c:v>2166.0</c:v>
                </c:pt>
                <c:pt idx="2166">
                  <c:v>2167.0</c:v>
                </c:pt>
                <c:pt idx="2167">
                  <c:v>2168.0</c:v>
                </c:pt>
                <c:pt idx="2168">
                  <c:v>2169.0</c:v>
                </c:pt>
                <c:pt idx="2169">
                  <c:v>2170.0</c:v>
                </c:pt>
                <c:pt idx="2170">
                  <c:v>2171.0</c:v>
                </c:pt>
                <c:pt idx="2171">
                  <c:v>2172.0</c:v>
                </c:pt>
                <c:pt idx="2172">
                  <c:v>2173.0</c:v>
                </c:pt>
                <c:pt idx="2173">
                  <c:v>2174.0</c:v>
                </c:pt>
                <c:pt idx="2174">
                  <c:v>2175.0</c:v>
                </c:pt>
                <c:pt idx="2175">
                  <c:v>2176.0</c:v>
                </c:pt>
                <c:pt idx="2176">
                  <c:v>2177.0</c:v>
                </c:pt>
                <c:pt idx="2177">
                  <c:v>2178.0</c:v>
                </c:pt>
                <c:pt idx="2178">
                  <c:v>2179.0</c:v>
                </c:pt>
                <c:pt idx="2179">
                  <c:v>2180.0</c:v>
                </c:pt>
                <c:pt idx="2180">
                  <c:v>2181.0</c:v>
                </c:pt>
                <c:pt idx="2181">
                  <c:v>2182.0</c:v>
                </c:pt>
                <c:pt idx="2182">
                  <c:v>2183.0</c:v>
                </c:pt>
                <c:pt idx="2183">
                  <c:v>2184.0</c:v>
                </c:pt>
                <c:pt idx="2184">
                  <c:v>2185.0</c:v>
                </c:pt>
                <c:pt idx="2185">
                  <c:v>2186.0</c:v>
                </c:pt>
                <c:pt idx="2186">
                  <c:v>2187.0</c:v>
                </c:pt>
                <c:pt idx="2187">
                  <c:v>2188.0</c:v>
                </c:pt>
                <c:pt idx="2188">
                  <c:v>2189.0</c:v>
                </c:pt>
                <c:pt idx="2189">
                  <c:v>2190.0</c:v>
                </c:pt>
                <c:pt idx="2190">
                  <c:v>2191.0</c:v>
                </c:pt>
                <c:pt idx="2191">
                  <c:v>2192.0</c:v>
                </c:pt>
                <c:pt idx="2192">
                  <c:v>2193.0</c:v>
                </c:pt>
                <c:pt idx="2193">
                  <c:v>2194.0</c:v>
                </c:pt>
                <c:pt idx="2194">
                  <c:v>2195.0</c:v>
                </c:pt>
                <c:pt idx="2195">
                  <c:v>2196.0</c:v>
                </c:pt>
                <c:pt idx="2196">
                  <c:v>2197.0</c:v>
                </c:pt>
                <c:pt idx="2197">
                  <c:v>2198.0</c:v>
                </c:pt>
                <c:pt idx="2198">
                  <c:v>2199.0</c:v>
                </c:pt>
                <c:pt idx="2199">
                  <c:v>2200.0</c:v>
                </c:pt>
                <c:pt idx="2200">
                  <c:v>2201.0</c:v>
                </c:pt>
                <c:pt idx="2201">
                  <c:v>2202.0</c:v>
                </c:pt>
                <c:pt idx="2202">
                  <c:v>2203.0</c:v>
                </c:pt>
                <c:pt idx="2203">
                  <c:v>2204.0</c:v>
                </c:pt>
                <c:pt idx="2204">
                  <c:v>2205.0</c:v>
                </c:pt>
                <c:pt idx="2205">
                  <c:v>2206.0</c:v>
                </c:pt>
                <c:pt idx="2206">
                  <c:v>2207.0</c:v>
                </c:pt>
                <c:pt idx="2207">
                  <c:v>2208.0</c:v>
                </c:pt>
                <c:pt idx="2208">
                  <c:v>2209.0</c:v>
                </c:pt>
                <c:pt idx="2209">
                  <c:v>2210.0</c:v>
                </c:pt>
                <c:pt idx="2210">
                  <c:v>2211.0</c:v>
                </c:pt>
                <c:pt idx="2211">
                  <c:v>2212.0</c:v>
                </c:pt>
                <c:pt idx="2212">
                  <c:v>2213.0</c:v>
                </c:pt>
                <c:pt idx="2213">
                  <c:v>2214.0</c:v>
                </c:pt>
                <c:pt idx="2214">
                  <c:v>2215.0</c:v>
                </c:pt>
                <c:pt idx="2215">
                  <c:v>2216.0</c:v>
                </c:pt>
                <c:pt idx="2216">
                  <c:v>2217.0</c:v>
                </c:pt>
                <c:pt idx="2217">
                  <c:v>2218.0</c:v>
                </c:pt>
                <c:pt idx="2218">
                  <c:v>2219.0</c:v>
                </c:pt>
                <c:pt idx="2219">
                  <c:v>2220.0</c:v>
                </c:pt>
                <c:pt idx="2220">
                  <c:v>2221.0</c:v>
                </c:pt>
                <c:pt idx="2221">
                  <c:v>2222.0</c:v>
                </c:pt>
                <c:pt idx="2222">
                  <c:v>2223.0</c:v>
                </c:pt>
                <c:pt idx="2223">
                  <c:v>2224.0</c:v>
                </c:pt>
                <c:pt idx="2224">
                  <c:v>2225.0</c:v>
                </c:pt>
                <c:pt idx="2225">
                  <c:v>2226.0</c:v>
                </c:pt>
                <c:pt idx="2226">
                  <c:v>2227.0</c:v>
                </c:pt>
                <c:pt idx="2227">
                  <c:v>2228.0</c:v>
                </c:pt>
                <c:pt idx="2228">
                  <c:v>2229.0</c:v>
                </c:pt>
                <c:pt idx="2229">
                  <c:v>2230.0</c:v>
                </c:pt>
                <c:pt idx="2230">
                  <c:v>2231.0</c:v>
                </c:pt>
                <c:pt idx="2231">
                  <c:v>2232.0</c:v>
                </c:pt>
                <c:pt idx="2232">
                  <c:v>2233.0</c:v>
                </c:pt>
                <c:pt idx="2233">
                  <c:v>2234.0</c:v>
                </c:pt>
                <c:pt idx="2234">
                  <c:v>2235.0</c:v>
                </c:pt>
                <c:pt idx="2235">
                  <c:v>2236.0</c:v>
                </c:pt>
                <c:pt idx="2236">
                  <c:v>2237.0</c:v>
                </c:pt>
                <c:pt idx="2237">
                  <c:v>2238.0</c:v>
                </c:pt>
                <c:pt idx="2238">
                  <c:v>2239.0</c:v>
                </c:pt>
                <c:pt idx="2239">
                  <c:v>2240.0</c:v>
                </c:pt>
                <c:pt idx="2240">
                  <c:v>2241.0</c:v>
                </c:pt>
                <c:pt idx="2241">
                  <c:v>2242.0</c:v>
                </c:pt>
                <c:pt idx="2242">
                  <c:v>2243.0</c:v>
                </c:pt>
                <c:pt idx="2243">
                  <c:v>2244.0</c:v>
                </c:pt>
                <c:pt idx="2244">
                  <c:v>2245.0</c:v>
                </c:pt>
                <c:pt idx="2245">
                  <c:v>2246.0</c:v>
                </c:pt>
                <c:pt idx="2246">
                  <c:v>2247.0</c:v>
                </c:pt>
                <c:pt idx="2247">
                  <c:v>2248.0</c:v>
                </c:pt>
                <c:pt idx="2248">
                  <c:v>2249.0</c:v>
                </c:pt>
                <c:pt idx="2249">
                  <c:v>2250.0</c:v>
                </c:pt>
                <c:pt idx="2250">
                  <c:v>2251.0</c:v>
                </c:pt>
                <c:pt idx="2251">
                  <c:v>2252.0</c:v>
                </c:pt>
                <c:pt idx="2252">
                  <c:v>2253.0</c:v>
                </c:pt>
                <c:pt idx="2253">
                  <c:v>2254.0</c:v>
                </c:pt>
                <c:pt idx="2254">
                  <c:v>2255.0</c:v>
                </c:pt>
                <c:pt idx="2255">
                  <c:v>2256.0</c:v>
                </c:pt>
                <c:pt idx="2256">
                  <c:v>2257.0</c:v>
                </c:pt>
                <c:pt idx="2257">
                  <c:v>2258.0</c:v>
                </c:pt>
                <c:pt idx="2258">
                  <c:v>2259.0</c:v>
                </c:pt>
                <c:pt idx="2259">
                  <c:v>2260.0</c:v>
                </c:pt>
                <c:pt idx="2260">
                  <c:v>2261.0</c:v>
                </c:pt>
                <c:pt idx="2261">
                  <c:v>2262.0</c:v>
                </c:pt>
                <c:pt idx="2262">
                  <c:v>2263.0</c:v>
                </c:pt>
                <c:pt idx="2263">
                  <c:v>2264.0</c:v>
                </c:pt>
                <c:pt idx="2264">
                  <c:v>2265.0</c:v>
                </c:pt>
                <c:pt idx="2265">
                  <c:v>2266.0</c:v>
                </c:pt>
                <c:pt idx="2266">
                  <c:v>2267.0</c:v>
                </c:pt>
                <c:pt idx="2267">
                  <c:v>2268.0</c:v>
                </c:pt>
                <c:pt idx="2268">
                  <c:v>2269.0</c:v>
                </c:pt>
                <c:pt idx="2269">
                  <c:v>2270.0</c:v>
                </c:pt>
                <c:pt idx="2270">
                  <c:v>2271.0</c:v>
                </c:pt>
                <c:pt idx="2271">
                  <c:v>2272.0</c:v>
                </c:pt>
                <c:pt idx="2272">
                  <c:v>2273.0</c:v>
                </c:pt>
                <c:pt idx="2273">
                  <c:v>2274.0</c:v>
                </c:pt>
                <c:pt idx="2274">
                  <c:v>2275.0</c:v>
                </c:pt>
                <c:pt idx="2275">
                  <c:v>2276.0</c:v>
                </c:pt>
                <c:pt idx="2276">
                  <c:v>2277.0</c:v>
                </c:pt>
                <c:pt idx="2277">
                  <c:v>2278.0</c:v>
                </c:pt>
                <c:pt idx="2278">
                  <c:v>2279.0</c:v>
                </c:pt>
                <c:pt idx="2279">
                  <c:v>2280.0</c:v>
                </c:pt>
                <c:pt idx="2280">
                  <c:v>2281.0</c:v>
                </c:pt>
                <c:pt idx="2281">
                  <c:v>2282.0</c:v>
                </c:pt>
                <c:pt idx="2282">
                  <c:v>2283.0</c:v>
                </c:pt>
                <c:pt idx="2283">
                  <c:v>2284.0</c:v>
                </c:pt>
                <c:pt idx="2284">
                  <c:v>2285.0</c:v>
                </c:pt>
                <c:pt idx="2285">
                  <c:v>2286.0</c:v>
                </c:pt>
                <c:pt idx="2286">
                  <c:v>2287.0</c:v>
                </c:pt>
                <c:pt idx="2287">
                  <c:v>2288.0</c:v>
                </c:pt>
                <c:pt idx="2288">
                  <c:v>2289.0</c:v>
                </c:pt>
                <c:pt idx="2289">
                  <c:v>2290.0</c:v>
                </c:pt>
                <c:pt idx="2290">
                  <c:v>2291.0</c:v>
                </c:pt>
                <c:pt idx="2291">
                  <c:v>2292.0</c:v>
                </c:pt>
                <c:pt idx="2292">
                  <c:v>2293.0</c:v>
                </c:pt>
                <c:pt idx="2293">
                  <c:v>2294.0</c:v>
                </c:pt>
                <c:pt idx="2294">
                  <c:v>2295.0</c:v>
                </c:pt>
                <c:pt idx="2295">
                  <c:v>2296.0</c:v>
                </c:pt>
                <c:pt idx="2296">
                  <c:v>2297.0</c:v>
                </c:pt>
                <c:pt idx="2297">
                  <c:v>2298.0</c:v>
                </c:pt>
                <c:pt idx="2298">
                  <c:v>2299.0</c:v>
                </c:pt>
                <c:pt idx="2299">
                  <c:v>2300.0</c:v>
                </c:pt>
                <c:pt idx="2300">
                  <c:v>2301.0</c:v>
                </c:pt>
                <c:pt idx="2301">
                  <c:v>2302.0</c:v>
                </c:pt>
                <c:pt idx="2302">
                  <c:v>2303.0</c:v>
                </c:pt>
                <c:pt idx="2303">
                  <c:v>2304.0</c:v>
                </c:pt>
                <c:pt idx="2304">
                  <c:v>2305.0</c:v>
                </c:pt>
                <c:pt idx="2305">
                  <c:v>2306.0</c:v>
                </c:pt>
                <c:pt idx="2306">
                  <c:v>2307.0</c:v>
                </c:pt>
                <c:pt idx="2307">
                  <c:v>2308.0</c:v>
                </c:pt>
                <c:pt idx="2308">
                  <c:v>2309.0</c:v>
                </c:pt>
                <c:pt idx="2309">
                  <c:v>2310.0</c:v>
                </c:pt>
                <c:pt idx="2310">
                  <c:v>2311.0</c:v>
                </c:pt>
                <c:pt idx="2311">
                  <c:v>2312.0</c:v>
                </c:pt>
                <c:pt idx="2312">
                  <c:v>2313.0</c:v>
                </c:pt>
                <c:pt idx="2313">
                  <c:v>2314.0</c:v>
                </c:pt>
                <c:pt idx="2314">
                  <c:v>2315.0</c:v>
                </c:pt>
                <c:pt idx="2315">
                  <c:v>2316.0</c:v>
                </c:pt>
                <c:pt idx="2316">
                  <c:v>2317.0</c:v>
                </c:pt>
                <c:pt idx="2317">
                  <c:v>2318.0</c:v>
                </c:pt>
                <c:pt idx="2318">
                  <c:v>2319.0</c:v>
                </c:pt>
                <c:pt idx="2319">
                  <c:v>2320.0</c:v>
                </c:pt>
                <c:pt idx="2320">
                  <c:v>2321.0</c:v>
                </c:pt>
                <c:pt idx="2321">
                  <c:v>2322.0</c:v>
                </c:pt>
                <c:pt idx="2322">
                  <c:v>2323.0</c:v>
                </c:pt>
                <c:pt idx="2323">
                  <c:v>2324.0</c:v>
                </c:pt>
                <c:pt idx="2324">
                  <c:v>2325.0</c:v>
                </c:pt>
                <c:pt idx="2325">
                  <c:v>2326.0</c:v>
                </c:pt>
                <c:pt idx="2326">
                  <c:v>2327.0</c:v>
                </c:pt>
                <c:pt idx="2327">
                  <c:v>2328.0</c:v>
                </c:pt>
                <c:pt idx="2328">
                  <c:v>2329.0</c:v>
                </c:pt>
                <c:pt idx="2329">
                  <c:v>2330.0</c:v>
                </c:pt>
                <c:pt idx="2330">
                  <c:v>2331.0</c:v>
                </c:pt>
                <c:pt idx="2331">
                  <c:v>2332.0</c:v>
                </c:pt>
                <c:pt idx="2332">
                  <c:v>2333.0</c:v>
                </c:pt>
                <c:pt idx="2333">
                  <c:v>2334.0</c:v>
                </c:pt>
                <c:pt idx="2334">
                  <c:v>2335.0</c:v>
                </c:pt>
                <c:pt idx="2335">
                  <c:v>2336.0</c:v>
                </c:pt>
                <c:pt idx="2336">
                  <c:v>2337.0</c:v>
                </c:pt>
                <c:pt idx="2337">
                  <c:v>2338.0</c:v>
                </c:pt>
                <c:pt idx="2338">
                  <c:v>2339.0</c:v>
                </c:pt>
                <c:pt idx="2339">
                  <c:v>2340.0</c:v>
                </c:pt>
                <c:pt idx="2340">
                  <c:v>2341.0</c:v>
                </c:pt>
                <c:pt idx="2341">
                  <c:v>2342.0</c:v>
                </c:pt>
                <c:pt idx="2342">
                  <c:v>2343.0</c:v>
                </c:pt>
                <c:pt idx="2343">
                  <c:v>2344.0</c:v>
                </c:pt>
                <c:pt idx="2344">
                  <c:v>2345.0</c:v>
                </c:pt>
                <c:pt idx="2345">
                  <c:v>2346.0</c:v>
                </c:pt>
                <c:pt idx="2346">
                  <c:v>2347.0</c:v>
                </c:pt>
                <c:pt idx="2347">
                  <c:v>2348.0</c:v>
                </c:pt>
                <c:pt idx="2348">
                  <c:v>2349.0</c:v>
                </c:pt>
                <c:pt idx="2349">
                  <c:v>2350.0</c:v>
                </c:pt>
                <c:pt idx="2350">
                  <c:v>2351.0</c:v>
                </c:pt>
                <c:pt idx="2351">
                  <c:v>2352.0</c:v>
                </c:pt>
                <c:pt idx="2352">
                  <c:v>2353.0</c:v>
                </c:pt>
                <c:pt idx="2353">
                  <c:v>2354.0</c:v>
                </c:pt>
                <c:pt idx="2354">
                  <c:v>2355.0</c:v>
                </c:pt>
                <c:pt idx="2355">
                  <c:v>2356.0</c:v>
                </c:pt>
                <c:pt idx="2356">
                  <c:v>2357.0</c:v>
                </c:pt>
                <c:pt idx="2357">
                  <c:v>2358.0</c:v>
                </c:pt>
                <c:pt idx="2358">
                  <c:v>2359.0</c:v>
                </c:pt>
                <c:pt idx="2359">
                  <c:v>2360.0</c:v>
                </c:pt>
                <c:pt idx="2360">
                  <c:v>2361.0</c:v>
                </c:pt>
                <c:pt idx="2361">
                  <c:v>2362.0</c:v>
                </c:pt>
                <c:pt idx="2362">
                  <c:v>2363.0</c:v>
                </c:pt>
                <c:pt idx="2363">
                  <c:v>2364.0</c:v>
                </c:pt>
                <c:pt idx="2364">
                  <c:v>2365.0</c:v>
                </c:pt>
                <c:pt idx="2365">
                  <c:v>2366.0</c:v>
                </c:pt>
                <c:pt idx="2366">
                  <c:v>2367.0</c:v>
                </c:pt>
                <c:pt idx="2367">
                  <c:v>2368.0</c:v>
                </c:pt>
                <c:pt idx="2368">
                  <c:v>2369.0</c:v>
                </c:pt>
                <c:pt idx="2369">
                  <c:v>2370.0</c:v>
                </c:pt>
                <c:pt idx="2370">
                  <c:v>2371.0</c:v>
                </c:pt>
                <c:pt idx="2371">
                  <c:v>2372.0</c:v>
                </c:pt>
                <c:pt idx="2372">
                  <c:v>2373.0</c:v>
                </c:pt>
                <c:pt idx="2373">
                  <c:v>2374.0</c:v>
                </c:pt>
                <c:pt idx="2374">
                  <c:v>2375.0</c:v>
                </c:pt>
                <c:pt idx="2375">
                  <c:v>2376.0</c:v>
                </c:pt>
                <c:pt idx="2376">
                  <c:v>2377.0</c:v>
                </c:pt>
                <c:pt idx="2377">
                  <c:v>2378.0</c:v>
                </c:pt>
                <c:pt idx="2378">
                  <c:v>2379.0</c:v>
                </c:pt>
                <c:pt idx="2379">
                  <c:v>2380.0</c:v>
                </c:pt>
                <c:pt idx="2380">
                  <c:v>2381.0</c:v>
                </c:pt>
                <c:pt idx="2381">
                  <c:v>2382.0</c:v>
                </c:pt>
                <c:pt idx="2382">
                  <c:v>2383.0</c:v>
                </c:pt>
                <c:pt idx="2383">
                  <c:v>2384.0</c:v>
                </c:pt>
                <c:pt idx="2384">
                  <c:v>2385.0</c:v>
                </c:pt>
                <c:pt idx="2385">
                  <c:v>2386.0</c:v>
                </c:pt>
                <c:pt idx="2386">
                  <c:v>2387.0</c:v>
                </c:pt>
                <c:pt idx="2387">
                  <c:v>2388.0</c:v>
                </c:pt>
                <c:pt idx="2388">
                  <c:v>2389.0</c:v>
                </c:pt>
                <c:pt idx="2389">
                  <c:v>2390.0</c:v>
                </c:pt>
                <c:pt idx="2390">
                  <c:v>2391.0</c:v>
                </c:pt>
                <c:pt idx="2391">
                  <c:v>2392.0</c:v>
                </c:pt>
                <c:pt idx="2392">
                  <c:v>2393.0</c:v>
                </c:pt>
                <c:pt idx="2393">
                  <c:v>2394.0</c:v>
                </c:pt>
                <c:pt idx="2394">
                  <c:v>2395.0</c:v>
                </c:pt>
                <c:pt idx="2395">
                  <c:v>2396.0</c:v>
                </c:pt>
                <c:pt idx="2396">
                  <c:v>2397.0</c:v>
                </c:pt>
                <c:pt idx="2397">
                  <c:v>2398.0</c:v>
                </c:pt>
                <c:pt idx="2398">
                  <c:v>2399.0</c:v>
                </c:pt>
                <c:pt idx="2399">
                  <c:v>2400.0</c:v>
                </c:pt>
                <c:pt idx="2400">
                  <c:v>2401.0</c:v>
                </c:pt>
                <c:pt idx="2401">
                  <c:v>2402.0</c:v>
                </c:pt>
                <c:pt idx="2402">
                  <c:v>2403.0</c:v>
                </c:pt>
                <c:pt idx="2403">
                  <c:v>2404.0</c:v>
                </c:pt>
                <c:pt idx="2404">
                  <c:v>2405.0</c:v>
                </c:pt>
                <c:pt idx="2405">
                  <c:v>2406.0</c:v>
                </c:pt>
                <c:pt idx="2406">
                  <c:v>2407.0</c:v>
                </c:pt>
                <c:pt idx="2407">
                  <c:v>2408.0</c:v>
                </c:pt>
                <c:pt idx="2408">
                  <c:v>2409.0</c:v>
                </c:pt>
                <c:pt idx="2409">
                  <c:v>2410.0</c:v>
                </c:pt>
                <c:pt idx="2410">
                  <c:v>2411.0</c:v>
                </c:pt>
                <c:pt idx="2411">
                  <c:v>2412.0</c:v>
                </c:pt>
                <c:pt idx="2412">
                  <c:v>2413.0</c:v>
                </c:pt>
                <c:pt idx="2413">
                  <c:v>2414.0</c:v>
                </c:pt>
                <c:pt idx="2414">
                  <c:v>2415.0</c:v>
                </c:pt>
                <c:pt idx="2415">
                  <c:v>2416.0</c:v>
                </c:pt>
                <c:pt idx="2416">
                  <c:v>2417.0</c:v>
                </c:pt>
                <c:pt idx="2417">
                  <c:v>2418.0</c:v>
                </c:pt>
                <c:pt idx="2418">
                  <c:v>2419.0</c:v>
                </c:pt>
                <c:pt idx="2419">
                  <c:v>2420.0</c:v>
                </c:pt>
                <c:pt idx="2420">
                  <c:v>2421.0</c:v>
                </c:pt>
                <c:pt idx="2421">
                  <c:v>2422.0</c:v>
                </c:pt>
                <c:pt idx="2422">
                  <c:v>2423.0</c:v>
                </c:pt>
                <c:pt idx="2423">
                  <c:v>2424.0</c:v>
                </c:pt>
                <c:pt idx="2424">
                  <c:v>2425.0</c:v>
                </c:pt>
                <c:pt idx="2425">
                  <c:v>2426.0</c:v>
                </c:pt>
                <c:pt idx="2426">
                  <c:v>2427.0</c:v>
                </c:pt>
                <c:pt idx="2427">
                  <c:v>2428.0</c:v>
                </c:pt>
                <c:pt idx="2428">
                  <c:v>2429.0</c:v>
                </c:pt>
                <c:pt idx="2429">
                  <c:v>2430.0</c:v>
                </c:pt>
                <c:pt idx="2430">
                  <c:v>2431.0</c:v>
                </c:pt>
                <c:pt idx="2431">
                  <c:v>2432.0</c:v>
                </c:pt>
                <c:pt idx="2432">
                  <c:v>2433.0</c:v>
                </c:pt>
                <c:pt idx="2433">
                  <c:v>2434.0</c:v>
                </c:pt>
                <c:pt idx="2434">
                  <c:v>2435.0</c:v>
                </c:pt>
                <c:pt idx="2435">
                  <c:v>2436.0</c:v>
                </c:pt>
                <c:pt idx="2436">
                  <c:v>2437.0</c:v>
                </c:pt>
                <c:pt idx="2437">
                  <c:v>2438.0</c:v>
                </c:pt>
                <c:pt idx="2438">
                  <c:v>2439.0</c:v>
                </c:pt>
                <c:pt idx="2439">
                  <c:v>2440.0</c:v>
                </c:pt>
                <c:pt idx="2440">
                  <c:v>2441.0</c:v>
                </c:pt>
                <c:pt idx="2441">
                  <c:v>2442.0</c:v>
                </c:pt>
                <c:pt idx="2442">
                  <c:v>2443.0</c:v>
                </c:pt>
                <c:pt idx="2443">
                  <c:v>2444.0</c:v>
                </c:pt>
                <c:pt idx="2444">
                  <c:v>2445.0</c:v>
                </c:pt>
                <c:pt idx="2445">
                  <c:v>2446.0</c:v>
                </c:pt>
                <c:pt idx="2446">
                  <c:v>2447.0</c:v>
                </c:pt>
                <c:pt idx="2447">
                  <c:v>2448.0</c:v>
                </c:pt>
                <c:pt idx="2448">
                  <c:v>2449.0</c:v>
                </c:pt>
                <c:pt idx="2449">
                  <c:v>2450.0</c:v>
                </c:pt>
                <c:pt idx="2450">
                  <c:v>2451.0</c:v>
                </c:pt>
                <c:pt idx="2451">
                  <c:v>2452.0</c:v>
                </c:pt>
                <c:pt idx="2452">
                  <c:v>2453.0</c:v>
                </c:pt>
                <c:pt idx="2453">
                  <c:v>2454.0</c:v>
                </c:pt>
                <c:pt idx="2454">
                  <c:v>2455.0</c:v>
                </c:pt>
                <c:pt idx="2455">
                  <c:v>2456.0</c:v>
                </c:pt>
                <c:pt idx="2456">
                  <c:v>2457.0</c:v>
                </c:pt>
                <c:pt idx="2457">
                  <c:v>2458.0</c:v>
                </c:pt>
                <c:pt idx="2458">
                  <c:v>2459.0</c:v>
                </c:pt>
                <c:pt idx="2459">
                  <c:v>2460.0</c:v>
                </c:pt>
                <c:pt idx="2460">
                  <c:v>2461.0</c:v>
                </c:pt>
                <c:pt idx="2461">
                  <c:v>2462.0</c:v>
                </c:pt>
                <c:pt idx="2462">
                  <c:v>2463.0</c:v>
                </c:pt>
                <c:pt idx="2463">
                  <c:v>2464.0</c:v>
                </c:pt>
                <c:pt idx="2464">
                  <c:v>2465.0</c:v>
                </c:pt>
                <c:pt idx="2465">
                  <c:v>2466.0</c:v>
                </c:pt>
                <c:pt idx="2466">
                  <c:v>2467.0</c:v>
                </c:pt>
                <c:pt idx="2467">
                  <c:v>2468.0</c:v>
                </c:pt>
                <c:pt idx="2468">
                  <c:v>2469.0</c:v>
                </c:pt>
                <c:pt idx="2469">
                  <c:v>2470.0</c:v>
                </c:pt>
                <c:pt idx="2470">
                  <c:v>2471.0</c:v>
                </c:pt>
                <c:pt idx="2471">
                  <c:v>2472.0</c:v>
                </c:pt>
                <c:pt idx="2472">
                  <c:v>2473.0</c:v>
                </c:pt>
                <c:pt idx="2473">
                  <c:v>2474.0</c:v>
                </c:pt>
                <c:pt idx="2474">
                  <c:v>2475.0</c:v>
                </c:pt>
                <c:pt idx="2475">
                  <c:v>2476.0</c:v>
                </c:pt>
                <c:pt idx="2476">
                  <c:v>2477.0</c:v>
                </c:pt>
                <c:pt idx="2477">
                  <c:v>2478.0</c:v>
                </c:pt>
                <c:pt idx="2478">
                  <c:v>2479.0</c:v>
                </c:pt>
                <c:pt idx="2479">
                  <c:v>2480.0</c:v>
                </c:pt>
                <c:pt idx="2480">
                  <c:v>2481.0</c:v>
                </c:pt>
                <c:pt idx="2481">
                  <c:v>2482.0</c:v>
                </c:pt>
                <c:pt idx="2482">
                  <c:v>2483.0</c:v>
                </c:pt>
                <c:pt idx="2483">
                  <c:v>2484.0</c:v>
                </c:pt>
                <c:pt idx="2484">
                  <c:v>2485.0</c:v>
                </c:pt>
                <c:pt idx="2485">
                  <c:v>2486.0</c:v>
                </c:pt>
                <c:pt idx="2486">
                  <c:v>2487.0</c:v>
                </c:pt>
                <c:pt idx="2487">
                  <c:v>2488.0</c:v>
                </c:pt>
                <c:pt idx="2488">
                  <c:v>2489.0</c:v>
                </c:pt>
                <c:pt idx="2489">
                  <c:v>2490.0</c:v>
                </c:pt>
                <c:pt idx="2490">
                  <c:v>2491.0</c:v>
                </c:pt>
                <c:pt idx="2491">
                  <c:v>2492.0</c:v>
                </c:pt>
                <c:pt idx="2492">
                  <c:v>2493.0</c:v>
                </c:pt>
                <c:pt idx="2493">
                  <c:v>2494.0</c:v>
                </c:pt>
                <c:pt idx="2494">
                  <c:v>2495.0</c:v>
                </c:pt>
                <c:pt idx="2495">
                  <c:v>2496.0</c:v>
                </c:pt>
                <c:pt idx="2496">
                  <c:v>2497.0</c:v>
                </c:pt>
                <c:pt idx="2497">
                  <c:v>2498.0</c:v>
                </c:pt>
                <c:pt idx="2498">
                  <c:v>2499.0</c:v>
                </c:pt>
                <c:pt idx="2499">
                  <c:v>2500.0</c:v>
                </c:pt>
                <c:pt idx="2500">
                  <c:v>2501.0</c:v>
                </c:pt>
                <c:pt idx="2501">
                  <c:v>2502.0</c:v>
                </c:pt>
                <c:pt idx="2502">
                  <c:v>2503.0</c:v>
                </c:pt>
                <c:pt idx="2503">
                  <c:v>2504.0</c:v>
                </c:pt>
                <c:pt idx="2504">
                  <c:v>2505.0</c:v>
                </c:pt>
                <c:pt idx="2505">
                  <c:v>2506.0</c:v>
                </c:pt>
                <c:pt idx="2506">
                  <c:v>2507.0</c:v>
                </c:pt>
                <c:pt idx="2507">
                  <c:v>2508.0</c:v>
                </c:pt>
                <c:pt idx="2508">
                  <c:v>2509.0</c:v>
                </c:pt>
                <c:pt idx="2509">
                  <c:v>2510.0</c:v>
                </c:pt>
                <c:pt idx="2510">
                  <c:v>2511.0</c:v>
                </c:pt>
                <c:pt idx="2511">
                  <c:v>2512.0</c:v>
                </c:pt>
                <c:pt idx="2512">
                  <c:v>2513.0</c:v>
                </c:pt>
                <c:pt idx="2513">
                  <c:v>2514.0</c:v>
                </c:pt>
                <c:pt idx="2514">
                  <c:v>2515.0</c:v>
                </c:pt>
                <c:pt idx="2515">
                  <c:v>2516.0</c:v>
                </c:pt>
                <c:pt idx="2516">
                  <c:v>2517.0</c:v>
                </c:pt>
                <c:pt idx="2517">
                  <c:v>2518.0</c:v>
                </c:pt>
                <c:pt idx="2518">
                  <c:v>2519.0</c:v>
                </c:pt>
                <c:pt idx="2519">
                  <c:v>2520.0</c:v>
                </c:pt>
                <c:pt idx="2520">
                  <c:v>2521.0</c:v>
                </c:pt>
                <c:pt idx="2521">
                  <c:v>2522.0</c:v>
                </c:pt>
                <c:pt idx="2522">
                  <c:v>2523.0</c:v>
                </c:pt>
                <c:pt idx="2523">
                  <c:v>2524.0</c:v>
                </c:pt>
                <c:pt idx="2524">
                  <c:v>2525.0</c:v>
                </c:pt>
                <c:pt idx="2525">
                  <c:v>2526.0</c:v>
                </c:pt>
                <c:pt idx="2526">
                  <c:v>2527.0</c:v>
                </c:pt>
                <c:pt idx="2527">
                  <c:v>2528.0</c:v>
                </c:pt>
                <c:pt idx="2528">
                  <c:v>2529.0</c:v>
                </c:pt>
                <c:pt idx="2529">
                  <c:v>2530.0</c:v>
                </c:pt>
                <c:pt idx="2530">
                  <c:v>2531.0</c:v>
                </c:pt>
                <c:pt idx="2531">
                  <c:v>2532.0</c:v>
                </c:pt>
                <c:pt idx="2532">
                  <c:v>2533.0</c:v>
                </c:pt>
                <c:pt idx="2533">
                  <c:v>2534.0</c:v>
                </c:pt>
                <c:pt idx="2534">
                  <c:v>2535.0</c:v>
                </c:pt>
                <c:pt idx="2535">
                  <c:v>2536.0</c:v>
                </c:pt>
                <c:pt idx="2536">
                  <c:v>2537.0</c:v>
                </c:pt>
                <c:pt idx="2537">
                  <c:v>2538.0</c:v>
                </c:pt>
                <c:pt idx="2538">
                  <c:v>2539.0</c:v>
                </c:pt>
                <c:pt idx="2539">
                  <c:v>2540.0</c:v>
                </c:pt>
                <c:pt idx="2540">
                  <c:v>2541.0</c:v>
                </c:pt>
                <c:pt idx="2541">
                  <c:v>2542.0</c:v>
                </c:pt>
                <c:pt idx="2542">
                  <c:v>2543.0</c:v>
                </c:pt>
                <c:pt idx="2543">
                  <c:v>2544.0</c:v>
                </c:pt>
                <c:pt idx="2544">
                  <c:v>2545.0</c:v>
                </c:pt>
                <c:pt idx="2545">
                  <c:v>2546.0</c:v>
                </c:pt>
                <c:pt idx="2546">
                  <c:v>2547.0</c:v>
                </c:pt>
                <c:pt idx="2547">
                  <c:v>2548.0</c:v>
                </c:pt>
                <c:pt idx="2548">
                  <c:v>2549.0</c:v>
                </c:pt>
                <c:pt idx="2549">
                  <c:v>2550.0</c:v>
                </c:pt>
                <c:pt idx="2550">
                  <c:v>2551.0</c:v>
                </c:pt>
                <c:pt idx="2551">
                  <c:v>2552.0</c:v>
                </c:pt>
                <c:pt idx="2552">
                  <c:v>2553.0</c:v>
                </c:pt>
                <c:pt idx="2553">
                  <c:v>2554.0</c:v>
                </c:pt>
                <c:pt idx="2554">
                  <c:v>2555.0</c:v>
                </c:pt>
                <c:pt idx="2555">
                  <c:v>2556.0</c:v>
                </c:pt>
                <c:pt idx="2556">
                  <c:v>2557.0</c:v>
                </c:pt>
                <c:pt idx="2557">
                  <c:v>2558.0</c:v>
                </c:pt>
                <c:pt idx="2558">
                  <c:v>2559.0</c:v>
                </c:pt>
                <c:pt idx="2559">
                  <c:v>2560.0</c:v>
                </c:pt>
                <c:pt idx="2560">
                  <c:v>2561.0</c:v>
                </c:pt>
                <c:pt idx="2561">
                  <c:v>2562.0</c:v>
                </c:pt>
                <c:pt idx="2562">
                  <c:v>2563.0</c:v>
                </c:pt>
                <c:pt idx="2563">
                  <c:v>2564.0</c:v>
                </c:pt>
                <c:pt idx="2564">
                  <c:v>2565.0</c:v>
                </c:pt>
                <c:pt idx="2565">
                  <c:v>2566.0</c:v>
                </c:pt>
                <c:pt idx="2566">
                  <c:v>2567.0</c:v>
                </c:pt>
                <c:pt idx="2567">
                  <c:v>2568.0</c:v>
                </c:pt>
                <c:pt idx="2568">
                  <c:v>2569.0</c:v>
                </c:pt>
                <c:pt idx="2569">
                  <c:v>2570.0</c:v>
                </c:pt>
                <c:pt idx="2570">
                  <c:v>2571.0</c:v>
                </c:pt>
                <c:pt idx="2571">
                  <c:v>2572.0</c:v>
                </c:pt>
                <c:pt idx="2572">
                  <c:v>2573.0</c:v>
                </c:pt>
                <c:pt idx="2573">
                  <c:v>2574.0</c:v>
                </c:pt>
                <c:pt idx="2574">
                  <c:v>2575.0</c:v>
                </c:pt>
                <c:pt idx="2575">
                  <c:v>2576.0</c:v>
                </c:pt>
                <c:pt idx="2576">
                  <c:v>2577.0</c:v>
                </c:pt>
                <c:pt idx="2577">
                  <c:v>2578.0</c:v>
                </c:pt>
                <c:pt idx="2578">
                  <c:v>2579.0</c:v>
                </c:pt>
                <c:pt idx="2579">
                  <c:v>2580.0</c:v>
                </c:pt>
                <c:pt idx="2580">
                  <c:v>2581.0</c:v>
                </c:pt>
                <c:pt idx="2581">
                  <c:v>2582.0</c:v>
                </c:pt>
                <c:pt idx="2582">
                  <c:v>2583.0</c:v>
                </c:pt>
                <c:pt idx="2583">
                  <c:v>2584.0</c:v>
                </c:pt>
                <c:pt idx="2584">
                  <c:v>2585.0</c:v>
                </c:pt>
                <c:pt idx="2585">
                  <c:v>2586.0</c:v>
                </c:pt>
                <c:pt idx="2586">
                  <c:v>2587.0</c:v>
                </c:pt>
                <c:pt idx="2587">
                  <c:v>2588.0</c:v>
                </c:pt>
                <c:pt idx="2588">
                  <c:v>2589.0</c:v>
                </c:pt>
                <c:pt idx="2589">
                  <c:v>2590.0</c:v>
                </c:pt>
                <c:pt idx="2590">
                  <c:v>2591.0</c:v>
                </c:pt>
                <c:pt idx="2591">
                  <c:v>2592.0</c:v>
                </c:pt>
                <c:pt idx="2592">
                  <c:v>2593.0</c:v>
                </c:pt>
                <c:pt idx="2593">
                  <c:v>2594.0</c:v>
                </c:pt>
                <c:pt idx="2594">
                  <c:v>2595.0</c:v>
                </c:pt>
                <c:pt idx="2595">
                  <c:v>2596.0</c:v>
                </c:pt>
                <c:pt idx="2596">
                  <c:v>2597.0</c:v>
                </c:pt>
                <c:pt idx="2597">
                  <c:v>2598.0</c:v>
                </c:pt>
                <c:pt idx="2598">
                  <c:v>2599.0</c:v>
                </c:pt>
                <c:pt idx="2599">
                  <c:v>2600.0</c:v>
                </c:pt>
                <c:pt idx="2600">
                  <c:v>2601.0</c:v>
                </c:pt>
                <c:pt idx="2601">
                  <c:v>2602.0</c:v>
                </c:pt>
                <c:pt idx="2602">
                  <c:v>2603.0</c:v>
                </c:pt>
                <c:pt idx="2603">
                  <c:v>2604.0</c:v>
                </c:pt>
                <c:pt idx="2604">
                  <c:v>2605.0</c:v>
                </c:pt>
                <c:pt idx="2605">
                  <c:v>2606.0</c:v>
                </c:pt>
                <c:pt idx="2606">
                  <c:v>2607.0</c:v>
                </c:pt>
                <c:pt idx="2607">
                  <c:v>2608.0</c:v>
                </c:pt>
                <c:pt idx="2608">
                  <c:v>2609.0</c:v>
                </c:pt>
                <c:pt idx="2609">
                  <c:v>2610.0</c:v>
                </c:pt>
                <c:pt idx="2610">
                  <c:v>2611.0</c:v>
                </c:pt>
                <c:pt idx="2611">
                  <c:v>2612.0</c:v>
                </c:pt>
                <c:pt idx="2612">
                  <c:v>2613.0</c:v>
                </c:pt>
                <c:pt idx="2613">
                  <c:v>2614.0</c:v>
                </c:pt>
                <c:pt idx="2614">
                  <c:v>2615.0</c:v>
                </c:pt>
                <c:pt idx="2615">
                  <c:v>2616.0</c:v>
                </c:pt>
                <c:pt idx="2616">
                  <c:v>2617.0</c:v>
                </c:pt>
                <c:pt idx="2617">
                  <c:v>2618.0</c:v>
                </c:pt>
                <c:pt idx="2618">
                  <c:v>2619.0</c:v>
                </c:pt>
                <c:pt idx="2619">
                  <c:v>2620.0</c:v>
                </c:pt>
                <c:pt idx="2620">
                  <c:v>2621.0</c:v>
                </c:pt>
                <c:pt idx="2621">
                  <c:v>2622.0</c:v>
                </c:pt>
                <c:pt idx="2622">
                  <c:v>2623.0</c:v>
                </c:pt>
                <c:pt idx="2623">
                  <c:v>2624.0</c:v>
                </c:pt>
                <c:pt idx="2624">
                  <c:v>2625.0</c:v>
                </c:pt>
                <c:pt idx="2625">
                  <c:v>2626.0</c:v>
                </c:pt>
                <c:pt idx="2626">
                  <c:v>2627.0</c:v>
                </c:pt>
                <c:pt idx="2627">
                  <c:v>2628.0</c:v>
                </c:pt>
                <c:pt idx="2628">
                  <c:v>2629.0</c:v>
                </c:pt>
                <c:pt idx="2629">
                  <c:v>2630.0</c:v>
                </c:pt>
                <c:pt idx="2630">
                  <c:v>2631.0</c:v>
                </c:pt>
                <c:pt idx="2631">
                  <c:v>2632.0</c:v>
                </c:pt>
                <c:pt idx="2632">
                  <c:v>2633.0</c:v>
                </c:pt>
                <c:pt idx="2633">
                  <c:v>2634.0</c:v>
                </c:pt>
                <c:pt idx="2634">
                  <c:v>2635.0</c:v>
                </c:pt>
                <c:pt idx="2635">
                  <c:v>2636.0</c:v>
                </c:pt>
                <c:pt idx="2636">
                  <c:v>2637.0</c:v>
                </c:pt>
                <c:pt idx="2637">
                  <c:v>2638.0</c:v>
                </c:pt>
                <c:pt idx="2638">
                  <c:v>2639.0</c:v>
                </c:pt>
                <c:pt idx="2639">
                  <c:v>2640.0</c:v>
                </c:pt>
                <c:pt idx="2640">
                  <c:v>2641.0</c:v>
                </c:pt>
                <c:pt idx="2641">
                  <c:v>2642.0</c:v>
                </c:pt>
                <c:pt idx="2642">
                  <c:v>2643.0</c:v>
                </c:pt>
                <c:pt idx="2643">
                  <c:v>2644.0</c:v>
                </c:pt>
                <c:pt idx="2644">
                  <c:v>2645.0</c:v>
                </c:pt>
                <c:pt idx="2645">
                  <c:v>2646.0</c:v>
                </c:pt>
                <c:pt idx="2646">
                  <c:v>2647.0</c:v>
                </c:pt>
                <c:pt idx="2647">
                  <c:v>2648.0</c:v>
                </c:pt>
                <c:pt idx="2648">
                  <c:v>2649.0</c:v>
                </c:pt>
                <c:pt idx="2649">
                  <c:v>2650.0</c:v>
                </c:pt>
                <c:pt idx="2650">
                  <c:v>2651.0</c:v>
                </c:pt>
                <c:pt idx="2651">
                  <c:v>2652.0</c:v>
                </c:pt>
                <c:pt idx="2652">
                  <c:v>2653.0</c:v>
                </c:pt>
                <c:pt idx="2653">
                  <c:v>2654.0</c:v>
                </c:pt>
                <c:pt idx="2654">
                  <c:v>2655.0</c:v>
                </c:pt>
                <c:pt idx="2655">
                  <c:v>2656.0</c:v>
                </c:pt>
                <c:pt idx="2656">
                  <c:v>2657.0</c:v>
                </c:pt>
                <c:pt idx="2657">
                  <c:v>2658.0</c:v>
                </c:pt>
                <c:pt idx="2658">
                  <c:v>2659.0</c:v>
                </c:pt>
                <c:pt idx="2659">
                  <c:v>2660.0</c:v>
                </c:pt>
                <c:pt idx="2660">
                  <c:v>2661.0</c:v>
                </c:pt>
                <c:pt idx="2661">
                  <c:v>2662.0</c:v>
                </c:pt>
                <c:pt idx="2662">
                  <c:v>2663.0</c:v>
                </c:pt>
                <c:pt idx="2663">
                  <c:v>2664.0</c:v>
                </c:pt>
                <c:pt idx="2664">
                  <c:v>2665.0</c:v>
                </c:pt>
                <c:pt idx="2665">
                  <c:v>2666.0</c:v>
                </c:pt>
                <c:pt idx="2666">
                  <c:v>2667.0</c:v>
                </c:pt>
                <c:pt idx="2667">
                  <c:v>2668.0</c:v>
                </c:pt>
                <c:pt idx="2668">
                  <c:v>2669.0</c:v>
                </c:pt>
                <c:pt idx="2669">
                  <c:v>2670.0</c:v>
                </c:pt>
                <c:pt idx="2670">
                  <c:v>2671.0</c:v>
                </c:pt>
                <c:pt idx="2671">
                  <c:v>2672.0</c:v>
                </c:pt>
                <c:pt idx="2672">
                  <c:v>2673.0</c:v>
                </c:pt>
                <c:pt idx="2673">
                  <c:v>2674.0</c:v>
                </c:pt>
                <c:pt idx="2674">
                  <c:v>2675.0</c:v>
                </c:pt>
                <c:pt idx="2675">
                  <c:v>2676.0</c:v>
                </c:pt>
                <c:pt idx="2676">
                  <c:v>2677.0</c:v>
                </c:pt>
                <c:pt idx="2677">
                  <c:v>2678.0</c:v>
                </c:pt>
                <c:pt idx="2678">
                  <c:v>2679.0</c:v>
                </c:pt>
                <c:pt idx="2679">
                  <c:v>2680.0</c:v>
                </c:pt>
                <c:pt idx="2680">
                  <c:v>2681.0</c:v>
                </c:pt>
                <c:pt idx="2681">
                  <c:v>2682.0</c:v>
                </c:pt>
                <c:pt idx="2682">
                  <c:v>2683.0</c:v>
                </c:pt>
                <c:pt idx="2683">
                  <c:v>2684.0</c:v>
                </c:pt>
                <c:pt idx="2684">
                  <c:v>2685.0</c:v>
                </c:pt>
                <c:pt idx="2685">
                  <c:v>2686.0</c:v>
                </c:pt>
                <c:pt idx="2686">
                  <c:v>2687.0</c:v>
                </c:pt>
                <c:pt idx="2687">
                  <c:v>2688.0</c:v>
                </c:pt>
                <c:pt idx="2688">
                  <c:v>2689.0</c:v>
                </c:pt>
                <c:pt idx="2689">
                  <c:v>2690.0</c:v>
                </c:pt>
                <c:pt idx="2690">
                  <c:v>2691.0</c:v>
                </c:pt>
                <c:pt idx="2691">
                  <c:v>2692.0</c:v>
                </c:pt>
                <c:pt idx="2692">
                  <c:v>2693.0</c:v>
                </c:pt>
                <c:pt idx="2693">
                  <c:v>2694.0</c:v>
                </c:pt>
                <c:pt idx="2694">
                  <c:v>2695.0</c:v>
                </c:pt>
                <c:pt idx="2695">
                  <c:v>2696.0</c:v>
                </c:pt>
                <c:pt idx="2696">
                  <c:v>2697.0</c:v>
                </c:pt>
                <c:pt idx="2697">
                  <c:v>2698.0</c:v>
                </c:pt>
                <c:pt idx="2698">
                  <c:v>2699.0</c:v>
                </c:pt>
                <c:pt idx="2699">
                  <c:v>2700.0</c:v>
                </c:pt>
                <c:pt idx="2700">
                  <c:v>2701.0</c:v>
                </c:pt>
                <c:pt idx="2701">
                  <c:v>2702.0</c:v>
                </c:pt>
                <c:pt idx="2702">
                  <c:v>2703.0</c:v>
                </c:pt>
                <c:pt idx="2703">
                  <c:v>2704.0</c:v>
                </c:pt>
                <c:pt idx="2704">
                  <c:v>2705.0</c:v>
                </c:pt>
                <c:pt idx="2705">
                  <c:v>2706.0</c:v>
                </c:pt>
                <c:pt idx="2706">
                  <c:v>2707.0</c:v>
                </c:pt>
                <c:pt idx="2707">
                  <c:v>2708.0</c:v>
                </c:pt>
                <c:pt idx="2708">
                  <c:v>2709.0</c:v>
                </c:pt>
                <c:pt idx="2709">
                  <c:v>2710.0</c:v>
                </c:pt>
                <c:pt idx="2710">
                  <c:v>2711.0</c:v>
                </c:pt>
                <c:pt idx="2711">
                  <c:v>2712.0</c:v>
                </c:pt>
                <c:pt idx="2712">
                  <c:v>2713.0</c:v>
                </c:pt>
                <c:pt idx="2713">
                  <c:v>2714.0</c:v>
                </c:pt>
                <c:pt idx="2714">
                  <c:v>2715.0</c:v>
                </c:pt>
                <c:pt idx="2715">
                  <c:v>2716.0</c:v>
                </c:pt>
                <c:pt idx="2716">
                  <c:v>2717.0</c:v>
                </c:pt>
                <c:pt idx="2717">
                  <c:v>2718.0</c:v>
                </c:pt>
                <c:pt idx="2718">
                  <c:v>2719.0</c:v>
                </c:pt>
                <c:pt idx="2719">
                  <c:v>2720.0</c:v>
                </c:pt>
                <c:pt idx="2720">
                  <c:v>2721.0</c:v>
                </c:pt>
                <c:pt idx="2721">
                  <c:v>2722.0</c:v>
                </c:pt>
                <c:pt idx="2722">
                  <c:v>2723.0</c:v>
                </c:pt>
                <c:pt idx="2723">
                  <c:v>2724.0</c:v>
                </c:pt>
                <c:pt idx="2724">
                  <c:v>2725.0</c:v>
                </c:pt>
                <c:pt idx="2725">
                  <c:v>2726.0</c:v>
                </c:pt>
                <c:pt idx="2726">
                  <c:v>2727.0</c:v>
                </c:pt>
                <c:pt idx="2727">
                  <c:v>2728.0</c:v>
                </c:pt>
                <c:pt idx="2728">
                  <c:v>2729.0</c:v>
                </c:pt>
                <c:pt idx="2729">
                  <c:v>2730.0</c:v>
                </c:pt>
                <c:pt idx="2730">
                  <c:v>2731.0</c:v>
                </c:pt>
                <c:pt idx="2731">
                  <c:v>2732.0</c:v>
                </c:pt>
                <c:pt idx="2732">
                  <c:v>2733.0</c:v>
                </c:pt>
                <c:pt idx="2733">
                  <c:v>2734.0</c:v>
                </c:pt>
                <c:pt idx="2734">
                  <c:v>2735.0</c:v>
                </c:pt>
                <c:pt idx="2735">
                  <c:v>2736.0</c:v>
                </c:pt>
                <c:pt idx="2736">
                  <c:v>2737.0</c:v>
                </c:pt>
                <c:pt idx="2737">
                  <c:v>2738.0</c:v>
                </c:pt>
                <c:pt idx="2738">
                  <c:v>2739.0</c:v>
                </c:pt>
                <c:pt idx="2739">
                  <c:v>2740.0</c:v>
                </c:pt>
                <c:pt idx="2740">
                  <c:v>2741.0</c:v>
                </c:pt>
                <c:pt idx="2741">
                  <c:v>2742.0</c:v>
                </c:pt>
                <c:pt idx="2742">
                  <c:v>2743.0</c:v>
                </c:pt>
                <c:pt idx="2743">
                  <c:v>2744.0</c:v>
                </c:pt>
                <c:pt idx="2744">
                  <c:v>2745.0</c:v>
                </c:pt>
                <c:pt idx="2745">
                  <c:v>2746.0</c:v>
                </c:pt>
                <c:pt idx="2746">
                  <c:v>2747.0</c:v>
                </c:pt>
                <c:pt idx="2747">
                  <c:v>2748.0</c:v>
                </c:pt>
                <c:pt idx="2748">
                  <c:v>2749.0</c:v>
                </c:pt>
                <c:pt idx="2749">
                  <c:v>2750.0</c:v>
                </c:pt>
                <c:pt idx="2750">
                  <c:v>2751.0</c:v>
                </c:pt>
                <c:pt idx="2751">
                  <c:v>2752.0</c:v>
                </c:pt>
                <c:pt idx="2752">
                  <c:v>2753.0</c:v>
                </c:pt>
                <c:pt idx="2753">
                  <c:v>2754.0</c:v>
                </c:pt>
                <c:pt idx="2754">
                  <c:v>2755.0</c:v>
                </c:pt>
                <c:pt idx="2755">
                  <c:v>2756.0</c:v>
                </c:pt>
                <c:pt idx="2756">
                  <c:v>2757.0</c:v>
                </c:pt>
                <c:pt idx="2757">
                  <c:v>2758.0</c:v>
                </c:pt>
                <c:pt idx="2758">
                  <c:v>2759.0</c:v>
                </c:pt>
                <c:pt idx="2759">
                  <c:v>2760.0</c:v>
                </c:pt>
                <c:pt idx="2760">
                  <c:v>2761.0</c:v>
                </c:pt>
                <c:pt idx="2761">
                  <c:v>2762.0</c:v>
                </c:pt>
                <c:pt idx="2762">
                  <c:v>2763.0</c:v>
                </c:pt>
                <c:pt idx="2763">
                  <c:v>2764.0</c:v>
                </c:pt>
                <c:pt idx="2764">
                  <c:v>2765.0</c:v>
                </c:pt>
                <c:pt idx="2765">
                  <c:v>2766.0</c:v>
                </c:pt>
                <c:pt idx="2766">
                  <c:v>2767.0</c:v>
                </c:pt>
                <c:pt idx="2767">
                  <c:v>2768.0</c:v>
                </c:pt>
                <c:pt idx="2768">
                  <c:v>2769.0</c:v>
                </c:pt>
                <c:pt idx="2769">
                  <c:v>2770.0</c:v>
                </c:pt>
                <c:pt idx="2770">
                  <c:v>2771.0</c:v>
                </c:pt>
                <c:pt idx="2771">
                  <c:v>2772.0</c:v>
                </c:pt>
                <c:pt idx="2772">
                  <c:v>2773.0</c:v>
                </c:pt>
                <c:pt idx="2773">
                  <c:v>2774.0</c:v>
                </c:pt>
                <c:pt idx="2774">
                  <c:v>2775.0</c:v>
                </c:pt>
                <c:pt idx="2775">
                  <c:v>2776.0</c:v>
                </c:pt>
                <c:pt idx="2776">
                  <c:v>2777.0</c:v>
                </c:pt>
                <c:pt idx="2777">
                  <c:v>2778.0</c:v>
                </c:pt>
                <c:pt idx="2778">
                  <c:v>2779.0</c:v>
                </c:pt>
                <c:pt idx="2779">
                  <c:v>2780.0</c:v>
                </c:pt>
                <c:pt idx="2780">
                  <c:v>2781.0</c:v>
                </c:pt>
                <c:pt idx="2781">
                  <c:v>2782.0</c:v>
                </c:pt>
                <c:pt idx="2782">
                  <c:v>2783.0</c:v>
                </c:pt>
                <c:pt idx="2783">
                  <c:v>2784.0</c:v>
                </c:pt>
                <c:pt idx="2784">
                  <c:v>2785.0</c:v>
                </c:pt>
                <c:pt idx="2785">
                  <c:v>2786.0</c:v>
                </c:pt>
                <c:pt idx="2786">
                  <c:v>2787.0</c:v>
                </c:pt>
                <c:pt idx="2787">
                  <c:v>2788.0</c:v>
                </c:pt>
                <c:pt idx="2788">
                  <c:v>2789.0</c:v>
                </c:pt>
                <c:pt idx="2789">
                  <c:v>2790.0</c:v>
                </c:pt>
                <c:pt idx="2790">
                  <c:v>2791.0</c:v>
                </c:pt>
                <c:pt idx="2791">
                  <c:v>2792.0</c:v>
                </c:pt>
                <c:pt idx="2792">
                  <c:v>2793.0</c:v>
                </c:pt>
                <c:pt idx="2793">
                  <c:v>2794.0</c:v>
                </c:pt>
                <c:pt idx="2794">
                  <c:v>2795.0</c:v>
                </c:pt>
                <c:pt idx="2795">
                  <c:v>2796.0</c:v>
                </c:pt>
                <c:pt idx="2796">
                  <c:v>2797.0</c:v>
                </c:pt>
                <c:pt idx="2797">
                  <c:v>2798.0</c:v>
                </c:pt>
                <c:pt idx="2798">
                  <c:v>2799.0</c:v>
                </c:pt>
                <c:pt idx="2799">
                  <c:v>2800.0</c:v>
                </c:pt>
                <c:pt idx="2800">
                  <c:v>2801.0</c:v>
                </c:pt>
                <c:pt idx="2801">
                  <c:v>2802.0</c:v>
                </c:pt>
                <c:pt idx="2802">
                  <c:v>2803.0</c:v>
                </c:pt>
                <c:pt idx="2803">
                  <c:v>2804.0</c:v>
                </c:pt>
                <c:pt idx="2804">
                  <c:v>2805.0</c:v>
                </c:pt>
                <c:pt idx="2805">
                  <c:v>2806.0</c:v>
                </c:pt>
                <c:pt idx="2806">
                  <c:v>2807.0</c:v>
                </c:pt>
                <c:pt idx="2807">
                  <c:v>2808.0</c:v>
                </c:pt>
                <c:pt idx="2808">
                  <c:v>2809.0</c:v>
                </c:pt>
                <c:pt idx="2809">
                  <c:v>2810.0</c:v>
                </c:pt>
                <c:pt idx="2810">
                  <c:v>2811.0</c:v>
                </c:pt>
                <c:pt idx="2811">
                  <c:v>2812.0</c:v>
                </c:pt>
                <c:pt idx="2812">
                  <c:v>2813.0</c:v>
                </c:pt>
                <c:pt idx="2813">
                  <c:v>2814.0</c:v>
                </c:pt>
                <c:pt idx="2814">
                  <c:v>2815.0</c:v>
                </c:pt>
                <c:pt idx="2815">
                  <c:v>2816.0</c:v>
                </c:pt>
                <c:pt idx="2816">
                  <c:v>2817.0</c:v>
                </c:pt>
                <c:pt idx="2817">
                  <c:v>2818.0</c:v>
                </c:pt>
                <c:pt idx="2818">
                  <c:v>2819.0</c:v>
                </c:pt>
                <c:pt idx="2819">
                  <c:v>2820.0</c:v>
                </c:pt>
                <c:pt idx="2820">
                  <c:v>2821.0</c:v>
                </c:pt>
                <c:pt idx="2821">
                  <c:v>2822.0</c:v>
                </c:pt>
                <c:pt idx="2822">
                  <c:v>2823.0</c:v>
                </c:pt>
                <c:pt idx="2823">
                  <c:v>2824.0</c:v>
                </c:pt>
                <c:pt idx="2824">
                  <c:v>2825.0</c:v>
                </c:pt>
                <c:pt idx="2825">
                  <c:v>2826.0</c:v>
                </c:pt>
                <c:pt idx="2826">
                  <c:v>2827.0</c:v>
                </c:pt>
                <c:pt idx="2827">
                  <c:v>2828.0</c:v>
                </c:pt>
                <c:pt idx="2828">
                  <c:v>2829.0</c:v>
                </c:pt>
                <c:pt idx="2829">
                  <c:v>2830.0</c:v>
                </c:pt>
                <c:pt idx="2830">
                  <c:v>2831.0</c:v>
                </c:pt>
                <c:pt idx="2831">
                  <c:v>2832.0</c:v>
                </c:pt>
                <c:pt idx="2832">
                  <c:v>2833.0</c:v>
                </c:pt>
                <c:pt idx="2833">
                  <c:v>2834.0</c:v>
                </c:pt>
                <c:pt idx="2834">
                  <c:v>2835.0</c:v>
                </c:pt>
                <c:pt idx="2835">
                  <c:v>2836.0</c:v>
                </c:pt>
                <c:pt idx="2836">
                  <c:v>2837.0</c:v>
                </c:pt>
                <c:pt idx="2837">
                  <c:v>2838.0</c:v>
                </c:pt>
                <c:pt idx="2838">
                  <c:v>2839.0</c:v>
                </c:pt>
                <c:pt idx="2839">
                  <c:v>2840.0</c:v>
                </c:pt>
                <c:pt idx="2840">
                  <c:v>2841.0</c:v>
                </c:pt>
                <c:pt idx="2841">
                  <c:v>2842.0</c:v>
                </c:pt>
                <c:pt idx="2842">
                  <c:v>2843.0</c:v>
                </c:pt>
                <c:pt idx="2843">
                  <c:v>2844.0</c:v>
                </c:pt>
                <c:pt idx="2844">
                  <c:v>2845.0</c:v>
                </c:pt>
                <c:pt idx="2845">
                  <c:v>2846.0</c:v>
                </c:pt>
                <c:pt idx="2846">
                  <c:v>2847.0</c:v>
                </c:pt>
                <c:pt idx="2847">
                  <c:v>2848.0</c:v>
                </c:pt>
                <c:pt idx="2848">
                  <c:v>2849.0</c:v>
                </c:pt>
                <c:pt idx="2849">
                  <c:v>2850.0</c:v>
                </c:pt>
                <c:pt idx="2850">
                  <c:v>2851.0</c:v>
                </c:pt>
                <c:pt idx="2851">
                  <c:v>2852.0</c:v>
                </c:pt>
                <c:pt idx="2852">
                  <c:v>2853.0</c:v>
                </c:pt>
                <c:pt idx="2853">
                  <c:v>2854.0</c:v>
                </c:pt>
                <c:pt idx="2854">
                  <c:v>2855.0</c:v>
                </c:pt>
                <c:pt idx="2855">
                  <c:v>2856.0</c:v>
                </c:pt>
                <c:pt idx="2856">
                  <c:v>2857.0</c:v>
                </c:pt>
                <c:pt idx="2857">
                  <c:v>2858.0</c:v>
                </c:pt>
                <c:pt idx="2858">
                  <c:v>2859.0</c:v>
                </c:pt>
                <c:pt idx="2859">
                  <c:v>2860.0</c:v>
                </c:pt>
                <c:pt idx="2860">
                  <c:v>2861.0</c:v>
                </c:pt>
                <c:pt idx="2861">
                  <c:v>2862.0</c:v>
                </c:pt>
                <c:pt idx="2862">
                  <c:v>2863.0</c:v>
                </c:pt>
                <c:pt idx="2863">
                  <c:v>2864.0</c:v>
                </c:pt>
                <c:pt idx="2864">
                  <c:v>2865.0</c:v>
                </c:pt>
                <c:pt idx="2865">
                  <c:v>2866.0</c:v>
                </c:pt>
                <c:pt idx="2866">
                  <c:v>2867.0</c:v>
                </c:pt>
                <c:pt idx="2867">
                  <c:v>2868.0</c:v>
                </c:pt>
                <c:pt idx="2868">
                  <c:v>2869.0</c:v>
                </c:pt>
                <c:pt idx="2869">
                  <c:v>2870.0</c:v>
                </c:pt>
                <c:pt idx="2870">
                  <c:v>2871.0</c:v>
                </c:pt>
                <c:pt idx="2871">
                  <c:v>2872.0</c:v>
                </c:pt>
                <c:pt idx="2872">
                  <c:v>2873.0</c:v>
                </c:pt>
                <c:pt idx="2873">
                  <c:v>2874.0</c:v>
                </c:pt>
                <c:pt idx="2874">
                  <c:v>2875.0</c:v>
                </c:pt>
                <c:pt idx="2875">
                  <c:v>2876.0</c:v>
                </c:pt>
                <c:pt idx="2876">
                  <c:v>2877.0</c:v>
                </c:pt>
                <c:pt idx="2877">
                  <c:v>2878.0</c:v>
                </c:pt>
                <c:pt idx="2878">
                  <c:v>2879.0</c:v>
                </c:pt>
                <c:pt idx="2879">
                  <c:v>2880.0</c:v>
                </c:pt>
                <c:pt idx="2880">
                  <c:v>2881.0</c:v>
                </c:pt>
                <c:pt idx="2881">
                  <c:v>2882.0</c:v>
                </c:pt>
                <c:pt idx="2882">
                  <c:v>2883.0</c:v>
                </c:pt>
                <c:pt idx="2883">
                  <c:v>2884.0</c:v>
                </c:pt>
                <c:pt idx="2884">
                  <c:v>2885.0</c:v>
                </c:pt>
                <c:pt idx="2885">
                  <c:v>2886.0</c:v>
                </c:pt>
                <c:pt idx="2886">
                  <c:v>2887.0</c:v>
                </c:pt>
                <c:pt idx="2887">
                  <c:v>2888.0</c:v>
                </c:pt>
                <c:pt idx="2888">
                  <c:v>2889.0</c:v>
                </c:pt>
                <c:pt idx="2889">
                  <c:v>2890.0</c:v>
                </c:pt>
                <c:pt idx="2890">
                  <c:v>2891.0</c:v>
                </c:pt>
                <c:pt idx="2891">
                  <c:v>2892.0</c:v>
                </c:pt>
                <c:pt idx="2892">
                  <c:v>2893.0</c:v>
                </c:pt>
                <c:pt idx="2893">
                  <c:v>2894.0</c:v>
                </c:pt>
                <c:pt idx="2894">
                  <c:v>2895.0</c:v>
                </c:pt>
                <c:pt idx="2895">
                  <c:v>2896.0</c:v>
                </c:pt>
                <c:pt idx="2896">
                  <c:v>2897.0</c:v>
                </c:pt>
                <c:pt idx="2897">
                  <c:v>2898.0</c:v>
                </c:pt>
                <c:pt idx="2898">
                  <c:v>2899.0</c:v>
                </c:pt>
                <c:pt idx="2899">
                  <c:v>2900.0</c:v>
                </c:pt>
                <c:pt idx="2900">
                  <c:v>2901.0</c:v>
                </c:pt>
                <c:pt idx="2901">
                  <c:v>2902.0</c:v>
                </c:pt>
                <c:pt idx="2902">
                  <c:v>2903.0</c:v>
                </c:pt>
                <c:pt idx="2903">
                  <c:v>2904.0</c:v>
                </c:pt>
                <c:pt idx="2904">
                  <c:v>2905.0</c:v>
                </c:pt>
                <c:pt idx="2905">
                  <c:v>2906.0</c:v>
                </c:pt>
                <c:pt idx="2906">
                  <c:v>2907.0</c:v>
                </c:pt>
                <c:pt idx="2907">
                  <c:v>2908.0</c:v>
                </c:pt>
                <c:pt idx="2908">
                  <c:v>2909.0</c:v>
                </c:pt>
                <c:pt idx="2909">
                  <c:v>2910.0</c:v>
                </c:pt>
                <c:pt idx="2910">
                  <c:v>2911.0</c:v>
                </c:pt>
                <c:pt idx="2911">
                  <c:v>2912.0</c:v>
                </c:pt>
                <c:pt idx="2912">
                  <c:v>2913.0</c:v>
                </c:pt>
                <c:pt idx="2913">
                  <c:v>2914.0</c:v>
                </c:pt>
                <c:pt idx="2914">
                  <c:v>2915.0</c:v>
                </c:pt>
                <c:pt idx="2915">
                  <c:v>2916.0</c:v>
                </c:pt>
                <c:pt idx="2916">
                  <c:v>2917.0</c:v>
                </c:pt>
                <c:pt idx="2917">
                  <c:v>2918.0</c:v>
                </c:pt>
                <c:pt idx="2918">
                  <c:v>2919.0</c:v>
                </c:pt>
                <c:pt idx="2919">
                  <c:v>2920.0</c:v>
                </c:pt>
                <c:pt idx="2920">
                  <c:v>2921.0</c:v>
                </c:pt>
                <c:pt idx="2921">
                  <c:v>2922.0</c:v>
                </c:pt>
                <c:pt idx="2922">
                  <c:v>2923.0</c:v>
                </c:pt>
                <c:pt idx="2923">
                  <c:v>2924.0</c:v>
                </c:pt>
                <c:pt idx="2924">
                  <c:v>2925.0</c:v>
                </c:pt>
                <c:pt idx="2925">
                  <c:v>2926.0</c:v>
                </c:pt>
                <c:pt idx="2926">
                  <c:v>2927.0</c:v>
                </c:pt>
                <c:pt idx="2927">
                  <c:v>2928.0</c:v>
                </c:pt>
                <c:pt idx="2928">
                  <c:v>2929.0</c:v>
                </c:pt>
                <c:pt idx="2929">
                  <c:v>2930.0</c:v>
                </c:pt>
                <c:pt idx="2930">
                  <c:v>2931.0</c:v>
                </c:pt>
                <c:pt idx="2931">
                  <c:v>2932.0</c:v>
                </c:pt>
                <c:pt idx="2932">
                  <c:v>2933.0</c:v>
                </c:pt>
                <c:pt idx="2933">
                  <c:v>2934.0</c:v>
                </c:pt>
                <c:pt idx="2934">
                  <c:v>2935.0</c:v>
                </c:pt>
                <c:pt idx="2935">
                  <c:v>2936.0</c:v>
                </c:pt>
                <c:pt idx="2936">
                  <c:v>2937.0</c:v>
                </c:pt>
                <c:pt idx="2937">
                  <c:v>2938.0</c:v>
                </c:pt>
                <c:pt idx="2938">
                  <c:v>2939.0</c:v>
                </c:pt>
                <c:pt idx="2939">
                  <c:v>2940.0</c:v>
                </c:pt>
                <c:pt idx="2940">
                  <c:v>2941.0</c:v>
                </c:pt>
                <c:pt idx="2941">
                  <c:v>2942.0</c:v>
                </c:pt>
                <c:pt idx="2942">
                  <c:v>2943.0</c:v>
                </c:pt>
                <c:pt idx="2943">
                  <c:v>2944.0</c:v>
                </c:pt>
                <c:pt idx="2944">
                  <c:v>2945.0</c:v>
                </c:pt>
                <c:pt idx="2945">
                  <c:v>2946.0</c:v>
                </c:pt>
                <c:pt idx="2946">
                  <c:v>2947.0</c:v>
                </c:pt>
                <c:pt idx="2947">
                  <c:v>2948.0</c:v>
                </c:pt>
                <c:pt idx="2948">
                  <c:v>2949.0</c:v>
                </c:pt>
                <c:pt idx="2949">
                  <c:v>2950.0</c:v>
                </c:pt>
                <c:pt idx="2950">
                  <c:v>2951.0</c:v>
                </c:pt>
                <c:pt idx="2951">
                  <c:v>2952.0</c:v>
                </c:pt>
                <c:pt idx="2952">
                  <c:v>2953.0</c:v>
                </c:pt>
                <c:pt idx="2953">
                  <c:v>2954.0</c:v>
                </c:pt>
                <c:pt idx="2954">
                  <c:v>2955.0</c:v>
                </c:pt>
                <c:pt idx="2955">
                  <c:v>2956.0</c:v>
                </c:pt>
                <c:pt idx="2956">
                  <c:v>2957.0</c:v>
                </c:pt>
                <c:pt idx="2957">
                  <c:v>2958.0</c:v>
                </c:pt>
                <c:pt idx="2958">
                  <c:v>2959.0</c:v>
                </c:pt>
                <c:pt idx="2959">
                  <c:v>2960.0</c:v>
                </c:pt>
                <c:pt idx="2960">
                  <c:v>2961.0</c:v>
                </c:pt>
                <c:pt idx="2961">
                  <c:v>2962.0</c:v>
                </c:pt>
                <c:pt idx="2962">
                  <c:v>2963.0</c:v>
                </c:pt>
                <c:pt idx="2963">
                  <c:v>2964.0</c:v>
                </c:pt>
                <c:pt idx="2964">
                  <c:v>2965.0</c:v>
                </c:pt>
                <c:pt idx="2965">
                  <c:v>2966.0</c:v>
                </c:pt>
                <c:pt idx="2966">
                  <c:v>2967.0</c:v>
                </c:pt>
                <c:pt idx="2967">
                  <c:v>2968.0</c:v>
                </c:pt>
                <c:pt idx="2968">
                  <c:v>2969.0</c:v>
                </c:pt>
                <c:pt idx="2969">
                  <c:v>2970.0</c:v>
                </c:pt>
                <c:pt idx="2970">
                  <c:v>2971.0</c:v>
                </c:pt>
                <c:pt idx="2971">
                  <c:v>2972.0</c:v>
                </c:pt>
                <c:pt idx="2972">
                  <c:v>2973.0</c:v>
                </c:pt>
                <c:pt idx="2973">
                  <c:v>2974.0</c:v>
                </c:pt>
                <c:pt idx="2974">
                  <c:v>2975.0</c:v>
                </c:pt>
                <c:pt idx="2975">
                  <c:v>2976.0</c:v>
                </c:pt>
                <c:pt idx="2976">
                  <c:v>2977.0</c:v>
                </c:pt>
                <c:pt idx="2977">
                  <c:v>2978.0</c:v>
                </c:pt>
                <c:pt idx="2978">
                  <c:v>2979.0</c:v>
                </c:pt>
                <c:pt idx="2979">
                  <c:v>2980.0</c:v>
                </c:pt>
                <c:pt idx="2980">
                  <c:v>2981.0</c:v>
                </c:pt>
                <c:pt idx="2981">
                  <c:v>2982.0</c:v>
                </c:pt>
                <c:pt idx="2982">
                  <c:v>2983.0</c:v>
                </c:pt>
                <c:pt idx="2983">
                  <c:v>2984.0</c:v>
                </c:pt>
                <c:pt idx="2984">
                  <c:v>2985.0</c:v>
                </c:pt>
                <c:pt idx="2985">
                  <c:v>2986.0</c:v>
                </c:pt>
                <c:pt idx="2986">
                  <c:v>2987.0</c:v>
                </c:pt>
                <c:pt idx="2987">
                  <c:v>2988.0</c:v>
                </c:pt>
                <c:pt idx="2988">
                  <c:v>2989.0</c:v>
                </c:pt>
                <c:pt idx="2989">
                  <c:v>2990.0</c:v>
                </c:pt>
                <c:pt idx="2990">
                  <c:v>2991.0</c:v>
                </c:pt>
                <c:pt idx="2991">
                  <c:v>2992.0</c:v>
                </c:pt>
                <c:pt idx="2992">
                  <c:v>2993.0</c:v>
                </c:pt>
                <c:pt idx="2993">
                  <c:v>2994.0</c:v>
                </c:pt>
                <c:pt idx="2994">
                  <c:v>2995.0</c:v>
                </c:pt>
                <c:pt idx="2995">
                  <c:v>2996.0</c:v>
                </c:pt>
                <c:pt idx="2996">
                  <c:v>2997.0</c:v>
                </c:pt>
                <c:pt idx="2997">
                  <c:v>2998.0</c:v>
                </c:pt>
                <c:pt idx="2998">
                  <c:v>2999.0</c:v>
                </c:pt>
                <c:pt idx="2999">
                  <c:v>3000.0</c:v>
                </c:pt>
                <c:pt idx="3000">
                  <c:v>3001.0</c:v>
                </c:pt>
                <c:pt idx="3001">
                  <c:v>3002.0</c:v>
                </c:pt>
                <c:pt idx="3002">
                  <c:v>3003.0</c:v>
                </c:pt>
                <c:pt idx="3003">
                  <c:v>3004.0</c:v>
                </c:pt>
                <c:pt idx="3004">
                  <c:v>3005.0</c:v>
                </c:pt>
                <c:pt idx="3005">
                  <c:v>3006.0</c:v>
                </c:pt>
                <c:pt idx="3006">
                  <c:v>3007.0</c:v>
                </c:pt>
                <c:pt idx="3007">
                  <c:v>3008.0</c:v>
                </c:pt>
                <c:pt idx="3008">
                  <c:v>3009.0</c:v>
                </c:pt>
                <c:pt idx="3009">
                  <c:v>3010.0</c:v>
                </c:pt>
                <c:pt idx="3010">
                  <c:v>3011.0</c:v>
                </c:pt>
                <c:pt idx="3011">
                  <c:v>3012.0</c:v>
                </c:pt>
                <c:pt idx="3012">
                  <c:v>3013.0</c:v>
                </c:pt>
                <c:pt idx="3013">
                  <c:v>3014.0</c:v>
                </c:pt>
                <c:pt idx="3014">
                  <c:v>3015.0</c:v>
                </c:pt>
                <c:pt idx="3015">
                  <c:v>3016.0</c:v>
                </c:pt>
                <c:pt idx="3016">
                  <c:v>3017.0</c:v>
                </c:pt>
                <c:pt idx="3017">
                  <c:v>3018.0</c:v>
                </c:pt>
                <c:pt idx="3018">
                  <c:v>3019.0</c:v>
                </c:pt>
                <c:pt idx="3019">
                  <c:v>3020.0</c:v>
                </c:pt>
                <c:pt idx="3020">
                  <c:v>3021.0</c:v>
                </c:pt>
                <c:pt idx="3021">
                  <c:v>3022.0</c:v>
                </c:pt>
                <c:pt idx="3022">
                  <c:v>3023.0</c:v>
                </c:pt>
                <c:pt idx="3023">
                  <c:v>3024.0</c:v>
                </c:pt>
                <c:pt idx="3024">
                  <c:v>3025.0</c:v>
                </c:pt>
                <c:pt idx="3025">
                  <c:v>3026.0</c:v>
                </c:pt>
                <c:pt idx="3026">
                  <c:v>3027.0</c:v>
                </c:pt>
                <c:pt idx="3027">
                  <c:v>3028.0</c:v>
                </c:pt>
                <c:pt idx="3028">
                  <c:v>3029.0</c:v>
                </c:pt>
                <c:pt idx="3029">
                  <c:v>3030.0</c:v>
                </c:pt>
                <c:pt idx="3030">
                  <c:v>3031.0</c:v>
                </c:pt>
                <c:pt idx="3031">
                  <c:v>3032.0</c:v>
                </c:pt>
                <c:pt idx="3032">
                  <c:v>3033.0</c:v>
                </c:pt>
                <c:pt idx="3033">
                  <c:v>3034.0</c:v>
                </c:pt>
                <c:pt idx="3034">
                  <c:v>3035.0</c:v>
                </c:pt>
                <c:pt idx="3035">
                  <c:v>3036.0</c:v>
                </c:pt>
                <c:pt idx="3036">
                  <c:v>3037.0</c:v>
                </c:pt>
                <c:pt idx="3037">
                  <c:v>3038.0</c:v>
                </c:pt>
                <c:pt idx="3038">
                  <c:v>3039.0</c:v>
                </c:pt>
                <c:pt idx="3039">
                  <c:v>3040.0</c:v>
                </c:pt>
                <c:pt idx="3040">
                  <c:v>3041.0</c:v>
                </c:pt>
                <c:pt idx="3041">
                  <c:v>3042.0</c:v>
                </c:pt>
                <c:pt idx="3042">
                  <c:v>3043.0</c:v>
                </c:pt>
                <c:pt idx="3043">
                  <c:v>3044.0</c:v>
                </c:pt>
                <c:pt idx="3044">
                  <c:v>3045.0</c:v>
                </c:pt>
                <c:pt idx="3045">
                  <c:v>3046.0</c:v>
                </c:pt>
                <c:pt idx="3046">
                  <c:v>3047.0</c:v>
                </c:pt>
                <c:pt idx="3047">
                  <c:v>3048.0</c:v>
                </c:pt>
                <c:pt idx="3048">
                  <c:v>3049.0</c:v>
                </c:pt>
                <c:pt idx="3049">
                  <c:v>3050.0</c:v>
                </c:pt>
                <c:pt idx="3050">
                  <c:v>3051.0</c:v>
                </c:pt>
                <c:pt idx="3051">
                  <c:v>3052.0</c:v>
                </c:pt>
                <c:pt idx="3052">
                  <c:v>3053.0</c:v>
                </c:pt>
                <c:pt idx="3053">
                  <c:v>3054.0</c:v>
                </c:pt>
                <c:pt idx="3054">
                  <c:v>3055.0</c:v>
                </c:pt>
                <c:pt idx="3055">
                  <c:v>3056.0</c:v>
                </c:pt>
                <c:pt idx="3056">
                  <c:v>3057.0</c:v>
                </c:pt>
                <c:pt idx="3057">
                  <c:v>3058.0</c:v>
                </c:pt>
                <c:pt idx="3058">
                  <c:v>3059.0</c:v>
                </c:pt>
                <c:pt idx="3059">
                  <c:v>3060.0</c:v>
                </c:pt>
                <c:pt idx="3060">
                  <c:v>3061.0</c:v>
                </c:pt>
                <c:pt idx="3061">
                  <c:v>3062.0</c:v>
                </c:pt>
                <c:pt idx="3062">
                  <c:v>3063.0</c:v>
                </c:pt>
                <c:pt idx="3063">
                  <c:v>3064.0</c:v>
                </c:pt>
                <c:pt idx="3064">
                  <c:v>3065.0</c:v>
                </c:pt>
                <c:pt idx="3065">
                  <c:v>3066.0</c:v>
                </c:pt>
                <c:pt idx="3066">
                  <c:v>3067.0</c:v>
                </c:pt>
                <c:pt idx="3067">
                  <c:v>3068.0</c:v>
                </c:pt>
                <c:pt idx="3068">
                  <c:v>3069.0</c:v>
                </c:pt>
                <c:pt idx="3069">
                  <c:v>3070.0</c:v>
                </c:pt>
                <c:pt idx="3070">
                  <c:v>3071.0</c:v>
                </c:pt>
                <c:pt idx="3071">
                  <c:v>3072.0</c:v>
                </c:pt>
                <c:pt idx="3072">
                  <c:v>3073.0</c:v>
                </c:pt>
                <c:pt idx="3073">
                  <c:v>3074.0</c:v>
                </c:pt>
                <c:pt idx="3074">
                  <c:v>3075.0</c:v>
                </c:pt>
                <c:pt idx="3075">
                  <c:v>3076.0</c:v>
                </c:pt>
                <c:pt idx="3076">
                  <c:v>3077.0</c:v>
                </c:pt>
                <c:pt idx="3077">
                  <c:v>3078.0</c:v>
                </c:pt>
                <c:pt idx="3078">
                  <c:v>3079.0</c:v>
                </c:pt>
                <c:pt idx="3079">
                  <c:v>3080.0</c:v>
                </c:pt>
                <c:pt idx="3080">
                  <c:v>3081.0</c:v>
                </c:pt>
                <c:pt idx="3081">
                  <c:v>3082.0</c:v>
                </c:pt>
                <c:pt idx="3082">
                  <c:v>3083.0</c:v>
                </c:pt>
                <c:pt idx="3083">
                  <c:v>3084.0</c:v>
                </c:pt>
                <c:pt idx="3084">
                  <c:v>3085.0</c:v>
                </c:pt>
                <c:pt idx="3085">
                  <c:v>3086.0</c:v>
                </c:pt>
                <c:pt idx="3086">
                  <c:v>3087.0</c:v>
                </c:pt>
                <c:pt idx="3087">
                  <c:v>3088.0</c:v>
                </c:pt>
                <c:pt idx="3088">
                  <c:v>3089.0</c:v>
                </c:pt>
                <c:pt idx="3089">
                  <c:v>3090.0</c:v>
                </c:pt>
                <c:pt idx="3090">
                  <c:v>3091.0</c:v>
                </c:pt>
                <c:pt idx="3091">
                  <c:v>3092.0</c:v>
                </c:pt>
                <c:pt idx="3092">
                  <c:v>3093.0</c:v>
                </c:pt>
                <c:pt idx="3093">
                  <c:v>3094.0</c:v>
                </c:pt>
                <c:pt idx="3094">
                  <c:v>3095.0</c:v>
                </c:pt>
                <c:pt idx="3095">
                  <c:v>3096.0</c:v>
                </c:pt>
                <c:pt idx="3096">
                  <c:v>3097.0</c:v>
                </c:pt>
                <c:pt idx="3097">
                  <c:v>3098.0</c:v>
                </c:pt>
                <c:pt idx="3098">
                  <c:v>3099.0</c:v>
                </c:pt>
                <c:pt idx="3099">
                  <c:v>3100.0</c:v>
                </c:pt>
                <c:pt idx="3100">
                  <c:v>3101.0</c:v>
                </c:pt>
                <c:pt idx="3101">
                  <c:v>3102.0</c:v>
                </c:pt>
                <c:pt idx="3102">
                  <c:v>3103.0</c:v>
                </c:pt>
                <c:pt idx="3103">
                  <c:v>3104.0</c:v>
                </c:pt>
                <c:pt idx="3104">
                  <c:v>3105.0</c:v>
                </c:pt>
                <c:pt idx="3105">
                  <c:v>3106.0</c:v>
                </c:pt>
                <c:pt idx="3106">
                  <c:v>3107.0</c:v>
                </c:pt>
                <c:pt idx="3107">
                  <c:v>3108.0</c:v>
                </c:pt>
                <c:pt idx="3108">
                  <c:v>3109.0</c:v>
                </c:pt>
                <c:pt idx="3109">
                  <c:v>3110.0</c:v>
                </c:pt>
                <c:pt idx="3110">
                  <c:v>3111.0</c:v>
                </c:pt>
                <c:pt idx="3111">
                  <c:v>3112.0</c:v>
                </c:pt>
                <c:pt idx="3112">
                  <c:v>3113.0</c:v>
                </c:pt>
                <c:pt idx="3113">
                  <c:v>3114.0</c:v>
                </c:pt>
                <c:pt idx="3114">
                  <c:v>3115.0</c:v>
                </c:pt>
                <c:pt idx="3115">
                  <c:v>3116.0</c:v>
                </c:pt>
                <c:pt idx="3116">
                  <c:v>3117.0</c:v>
                </c:pt>
                <c:pt idx="3117">
                  <c:v>3118.0</c:v>
                </c:pt>
                <c:pt idx="3118">
                  <c:v>3119.0</c:v>
                </c:pt>
                <c:pt idx="3119">
                  <c:v>3120.0</c:v>
                </c:pt>
                <c:pt idx="3120">
                  <c:v>3121.0</c:v>
                </c:pt>
                <c:pt idx="3121">
                  <c:v>3122.0</c:v>
                </c:pt>
                <c:pt idx="3122">
                  <c:v>3123.0</c:v>
                </c:pt>
                <c:pt idx="3123">
                  <c:v>3124.0</c:v>
                </c:pt>
                <c:pt idx="3124">
                  <c:v>3125.0</c:v>
                </c:pt>
                <c:pt idx="3125">
                  <c:v>3126.0</c:v>
                </c:pt>
                <c:pt idx="3126">
                  <c:v>3127.0</c:v>
                </c:pt>
                <c:pt idx="3127">
                  <c:v>3128.0</c:v>
                </c:pt>
                <c:pt idx="3128">
                  <c:v>3129.0</c:v>
                </c:pt>
                <c:pt idx="3129">
                  <c:v>3130.0</c:v>
                </c:pt>
                <c:pt idx="3130">
                  <c:v>3131.0</c:v>
                </c:pt>
                <c:pt idx="3131">
                  <c:v>3132.0</c:v>
                </c:pt>
                <c:pt idx="3132">
                  <c:v>3133.0</c:v>
                </c:pt>
                <c:pt idx="3133">
                  <c:v>3134.0</c:v>
                </c:pt>
                <c:pt idx="3134">
                  <c:v>3135.0</c:v>
                </c:pt>
                <c:pt idx="3135">
                  <c:v>3136.0</c:v>
                </c:pt>
                <c:pt idx="3136">
                  <c:v>3137.0</c:v>
                </c:pt>
                <c:pt idx="3137">
                  <c:v>3138.0</c:v>
                </c:pt>
                <c:pt idx="3138">
                  <c:v>3139.0</c:v>
                </c:pt>
                <c:pt idx="3139">
                  <c:v>3140.0</c:v>
                </c:pt>
                <c:pt idx="3140">
                  <c:v>3141.0</c:v>
                </c:pt>
                <c:pt idx="3141">
                  <c:v>3142.0</c:v>
                </c:pt>
                <c:pt idx="3142">
                  <c:v>3143.0</c:v>
                </c:pt>
                <c:pt idx="3143">
                  <c:v>3144.0</c:v>
                </c:pt>
                <c:pt idx="3144">
                  <c:v>3145.0</c:v>
                </c:pt>
                <c:pt idx="3145">
                  <c:v>3146.0</c:v>
                </c:pt>
                <c:pt idx="3146">
                  <c:v>3147.0</c:v>
                </c:pt>
                <c:pt idx="3147">
                  <c:v>3148.0</c:v>
                </c:pt>
                <c:pt idx="3148">
                  <c:v>3149.0</c:v>
                </c:pt>
                <c:pt idx="3149">
                  <c:v>3150.0</c:v>
                </c:pt>
                <c:pt idx="3150">
                  <c:v>3151.0</c:v>
                </c:pt>
                <c:pt idx="3151">
                  <c:v>3152.0</c:v>
                </c:pt>
                <c:pt idx="3152">
                  <c:v>3153.0</c:v>
                </c:pt>
                <c:pt idx="3153">
                  <c:v>3154.0</c:v>
                </c:pt>
                <c:pt idx="3154">
                  <c:v>3155.0</c:v>
                </c:pt>
                <c:pt idx="3155">
                  <c:v>3156.0</c:v>
                </c:pt>
                <c:pt idx="3156">
                  <c:v>3157.0</c:v>
                </c:pt>
                <c:pt idx="3157">
                  <c:v>3158.0</c:v>
                </c:pt>
                <c:pt idx="3158">
                  <c:v>3159.0</c:v>
                </c:pt>
                <c:pt idx="3159">
                  <c:v>3160.0</c:v>
                </c:pt>
                <c:pt idx="3160">
                  <c:v>3161.0</c:v>
                </c:pt>
                <c:pt idx="3161">
                  <c:v>3162.0</c:v>
                </c:pt>
                <c:pt idx="3162">
                  <c:v>3163.0</c:v>
                </c:pt>
                <c:pt idx="3163">
                  <c:v>3164.0</c:v>
                </c:pt>
                <c:pt idx="3164">
                  <c:v>3165.0</c:v>
                </c:pt>
                <c:pt idx="3165">
                  <c:v>3166.0</c:v>
                </c:pt>
                <c:pt idx="3166">
                  <c:v>3167.0</c:v>
                </c:pt>
                <c:pt idx="3167">
                  <c:v>3168.0</c:v>
                </c:pt>
                <c:pt idx="3168">
                  <c:v>3169.0</c:v>
                </c:pt>
                <c:pt idx="3169">
                  <c:v>3170.0</c:v>
                </c:pt>
                <c:pt idx="3170">
                  <c:v>3171.0</c:v>
                </c:pt>
                <c:pt idx="3171">
                  <c:v>3172.0</c:v>
                </c:pt>
                <c:pt idx="3172">
                  <c:v>3173.0</c:v>
                </c:pt>
                <c:pt idx="3173">
                  <c:v>3174.0</c:v>
                </c:pt>
                <c:pt idx="3174">
                  <c:v>3175.0</c:v>
                </c:pt>
                <c:pt idx="3175">
                  <c:v>3176.0</c:v>
                </c:pt>
                <c:pt idx="3176">
                  <c:v>3177.0</c:v>
                </c:pt>
                <c:pt idx="3177">
                  <c:v>3178.0</c:v>
                </c:pt>
                <c:pt idx="3178">
                  <c:v>3179.0</c:v>
                </c:pt>
                <c:pt idx="3179">
                  <c:v>3180.0</c:v>
                </c:pt>
                <c:pt idx="3180">
                  <c:v>3181.0</c:v>
                </c:pt>
                <c:pt idx="3181">
                  <c:v>3182.0</c:v>
                </c:pt>
                <c:pt idx="3182">
                  <c:v>3183.0</c:v>
                </c:pt>
                <c:pt idx="3183">
                  <c:v>3184.0</c:v>
                </c:pt>
                <c:pt idx="3184">
                  <c:v>3185.0</c:v>
                </c:pt>
                <c:pt idx="3185">
                  <c:v>3186.0</c:v>
                </c:pt>
                <c:pt idx="3186">
                  <c:v>3187.0</c:v>
                </c:pt>
                <c:pt idx="3187">
                  <c:v>3188.0</c:v>
                </c:pt>
                <c:pt idx="3188">
                  <c:v>3189.0</c:v>
                </c:pt>
                <c:pt idx="3189">
                  <c:v>3190.0</c:v>
                </c:pt>
                <c:pt idx="3190">
                  <c:v>3191.0</c:v>
                </c:pt>
                <c:pt idx="3191">
                  <c:v>3192.0</c:v>
                </c:pt>
                <c:pt idx="3192">
                  <c:v>3193.0</c:v>
                </c:pt>
                <c:pt idx="3193">
                  <c:v>3194.0</c:v>
                </c:pt>
                <c:pt idx="3194">
                  <c:v>3195.0</c:v>
                </c:pt>
                <c:pt idx="3195">
                  <c:v>3196.0</c:v>
                </c:pt>
                <c:pt idx="3196">
                  <c:v>3197.0</c:v>
                </c:pt>
                <c:pt idx="3197">
                  <c:v>3198.0</c:v>
                </c:pt>
                <c:pt idx="3198">
                  <c:v>3199.0</c:v>
                </c:pt>
                <c:pt idx="3199">
                  <c:v>3200.0</c:v>
                </c:pt>
                <c:pt idx="3200">
                  <c:v>3201.0</c:v>
                </c:pt>
                <c:pt idx="3201">
                  <c:v>3202.0</c:v>
                </c:pt>
                <c:pt idx="3202">
                  <c:v>3203.0</c:v>
                </c:pt>
                <c:pt idx="3203">
                  <c:v>3204.0</c:v>
                </c:pt>
                <c:pt idx="3204">
                  <c:v>3205.0</c:v>
                </c:pt>
                <c:pt idx="3205">
                  <c:v>3206.0</c:v>
                </c:pt>
                <c:pt idx="3206">
                  <c:v>3207.0</c:v>
                </c:pt>
                <c:pt idx="3207">
                  <c:v>3208.0</c:v>
                </c:pt>
                <c:pt idx="3208">
                  <c:v>3209.0</c:v>
                </c:pt>
                <c:pt idx="3209">
                  <c:v>3210.0</c:v>
                </c:pt>
                <c:pt idx="3210">
                  <c:v>3211.0</c:v>
                </c:pt>
                <c:pt idx="3211">
                  <c:v>3212.0</c:v>
                </c:pt>
                <c:pt idx="3212">
                  <c:v>3213.0</c:v>
                </c:pt>
                <c:pt idx="3213">
                  <c:v>3214.0</c:v>
                </c:pt>
                <c:pt idx="3214">
                  <c:v>3215.0</c:v>
                </c:pt>
                <c:pt idx="3215">
                  <c:v>3216.0</c:v>
                </c:pt>
                <c:pt idx="3216">
                  <c:v>3217.0</c:v>
                </c:pt>
                <c:pt idx="3217">
                  <c:v>3218.0</c:v>
                </c:pt>
                <c:pt idx="3218">
                  <c:v>3219.0</c:v>
                </c:pt>
                <c:pt idx="3219">
                  <c:v>3220.0</c:v>
                </c:pt>
                <c:pt idx="3220">
                  <c:v>3221.0</c:v>
                </c:pt>
                <c:pt idx="3221">
                  <c:v>3222.0</c:v>
                </c:pt>
                <c:pt idx="3222">
                  <c:v>3223.0</c:v>
                </c:pt>
                <c:pt idx="3223">
                  <c:v>3224.0</c:v>
                </c:pt>
                <c:pt idx="3224">
                  <c:v>3225.0</c:v>
                </c:pt>
                <c:pt idx="3225">
                  <c:v>3226.0</c:v>
                </c:pt>
                <c:pt idx="3226">
                  <c:v>3227.0</c:v>
                </c:pt>
                <c:pt idx="3227">
                  <c:v>3228.0</c:v>
                </c:pt>
                <c:pt idx="3228">
                  <c:v>3229.0</c:v>
                </c:pt>
                <c:pt idx="3229">
                  <c:v>3230.0</c:v>
                </c:pt>
                <c:pt idx="3230">
                  <c:v>3231.0</c:v>
                </c:pt>
                <c:pt idx="3231">
                  <c:v>3232.0</c:v>
                </c:pt>
                <c:pt idx="3232">
                  <c:v>3233.0</c:v>
                </c:pt>
                <c:pt idx="3233">
                  <c:v>3234.0</c:v>
                </c:pt>
                <c:pt idx="3234">
                  <c:v>3235.0</c:v>
                </c:pt>
                <c:pt idx="3235">
                  <c:v>3236.0</c:v>
                </c:pt>
                <c:pt idx="3236">
                  <c:v>3237.0</c:v>
                </c:pt>
                <c:pt idx="3237">
                  <c:v>3238.0</c:v>
                </c:pt>
                <c:pt idx="3238">
                  <c:v>3239.0</c:v>
                </c:pt>
                <c:pt idx="3239">
                  <c:v>3240.0</c:v>
                </c:pt>
                <c:pt idx="3240">
                  <c:v>3241.0</c:v>
                </c:pt>
                <c:pt idx="3241">
                  <c:v>3242.0</c:v>
                </c:pt>
                <c:pt idx="3242">
                  <c:v>3243.0</c:v>
                </c:pt>
                <c:pt idx="3243">
                  <c:v>3244.0</c:v>
                </c:pt>
                <c:pt idx="3244">
                  <c:v>3245.0</c:v>
                </c:pt>
                <c:pt idx="3245">
                  <c:v>3246.0</c:v>
                </c:pt>
                <c:pt idx="3246">
                  <c:v>3247.0</c:v>
                </c:pt>
                <c:pt idx="3247">
                  <c:v>3248.0</c:v>
                </c:pt>
                <c:pt idx="3248">
                  <c:v>3249.0</c:v>
                </c:pt>
                <c:pt idx="3249">
                  <c:v>3250.0</c:v>
                </c:pt>
                <c:pt idx="3250">
                  <c:v>3251.0</c:v>
                </c:pt>
                <c:pt idx="3251">
                  <c:v>3252.0</c:v>
                </c:pt>
                <c:pt idx="3252">
                  <c:v>3253.0</c:v>
                </c:pt>
                <c:pt idx="3253">
                  <c:v>3254.0</c:v>
                </c:pt>
                <c:pt idx="3254">
                  <c:v>3255.0</c:v>
                </c:pt>
                <c:pt idx="3255">
                  <c:v>3256.0</c:v>
                </c:pt>
                <c:pt idx="3256">
                  <c:v>3257.0</c:v>
                </c:pt>
                <c:pt idx="3257">
                  <c:v>3258.0</c:v>
                </c:pt>
                <c:pt idx="3258">
                  <c:v>3259.0</c:v>
                </c:pt>
                <c:pt idx="3259">
                  <c:v>3260.0</c:v>
                </c:pt>
                <c:pt idx="3260">
                  <c:v>3261.0</c:v>
                </c:pt>
                <c:pt idx="3261">
                  <c:v>3262.0</c:v>
                </c:pt>
                <c:pt idx="3262">
                  <c:v>3263.0</c:v>
                </c:pt>
                <c:pt idx="3263">
                  <c:v>3264.0</c:v>
                </c:pt>
                <c:pt idx="3264">
                  <c:v>3265.0</c:v>
                </c:pt>
                <c:pt idx="3265">
                  <c:v>3266.0</c:v>
                </c:pt>
                <c:pt idx="3266">
                  <c:v>3267.0</c:v>
                </c:pt>
                <c:pt idx="3267">
                  <c:v>3268.0</c:v>
                </c:pt>
                <c:pt idx="3268">
                  <c:v>3269.0</c:v>
                </c:pt>
                <c:pt idx="3269">
                  <c:v>3270.0</c:v>
                </c:pt>
                <c:pt idx="3270">
                  <c:v>3271.0</c:v>
                </c:pt>
                <c:pt idx="3271">
                  <c:v>3272.0</c:v>
                </c:pt>
                <c:pt idx="3272">
                  <c:v>3273.0</c:v>
                </c:pt>
                <c:pt idx="3273">
                  <c:v>3274.0</c:v>
                </c:pt>
                <c:pt idx="3274">
                  <c:v>3275.0</c:v>
                </c:pt>
                <c:pt idx="3275">
                  <c:v>3276.0</c:v>
                </c:pt>
                <c:pt idx="3276">
                  <c:v>3277.0</c:v>
                </c:pt>
                <c:pt idx="3277">
                  <c:v>3278.0</c:v>
                </c:pt>
                <c:pt idx="3278">
                  <c:v>3279.0</c:v>
                </c:pt>
                <c:pt idx="3279">
                  <c:v>3280.0</c:v>
                </c:pt>
                <c:pt idx="3280">
                  <c:v>3281.0</c:v>
                </c:pt>
                <c:pt idx="3281">
                  <c:v>3282.0</c:v>
                </c:pt>
                <c:pt idx="3282">
                  <c:v>3283.0</c:v>
                </c:pt>
                <c:pt idx="3283">
                  <c:v>3284.0</c:v>
                </c:pt>
                <c:pt idx="3284">
                  <c:v>3285.0</c:v>
                </c:pt>
                <c:pt idx="3285">
                  <c:v>3286.0</c:v>
                </c:pt>
                <c:pt idx="3286">
                  <c:v>3287.0</c:v>
                </c:pt>
                <c:pt idx="3287">
                  <c:v>3288.0</c:v>
                </c:pt>
                <c:pt idx="3288">
                  <c:v>3289.0</c:v>
                </c:pt>
                <c:pt idx="3289">
                  <c:v>3290.0</c:v>
                </c:pt>
                <c:pt idx="3290">
                  <c:v>3291.0</c:v>
                </c:pt>
                <c:pt idx="3291">
                  <c:v>3292.0</c:v>
                </c:pt>
                <c:pt idx="3292">
                  <c:v>3293.0</c:v>
                </c:pt>
                <c:pt idx="3293">
                  <c:v>3294.0</c:v>
                </c:pt>
                <c:pt idx="3294">
                  <c:v>3295.0</c:v>
                </c:pt>
                <c:pt idx="3295">
                  <c:v>3296.0</c:v>
                </c:pt>
                <c:pt idx="3296">
                  <c:v>3297.0</c:v>
                </c:pt>
                <c:pt idx="3297">
                  <c:v>3298.0</c:v>
                </c:pt>
                <c:pt idx="3298">
                  <c:v>3299.0</c:v>
                </c:pt>
                <c:pt idx="3299">
                  <c:v>3300.0</c:v>
                </c:pt>
                <c:pt idx="3300">
                  <c:v>3301.0</c:v>
                </c:pt>
                <c:pt idx="3301">
                  <c:v>3302.0</c:v>
                </c:pt>
                <c:pt idx="3302">
                  <c:v>3303.0</c:v>
                </c:pt>
                <c:pt idx="3303">
                  <c:v>3304.0</c:v>
                </c:pt>
                <c:pt idx="3304">
                  <c:v>3305.0</c:v>
                </c:pt>
                <c:pt idx="3305">
                  <c:v>3306.0</c:v>
                </c:pt>
                <c:pt idx="3306">
                  <c:v>3307.0</c:v>
                </c:pt>
                <c:pt idx="3307">
                  <c:v>3308.0</c:v>
                </c:pt>
                <c:pt idx="3308">
                  <c:v>3309.0</c:v>
                </c:pt>
                <c:pt idx="3309">
                  <c:v>3310.0</c:v>
                </c:pt>
                <c:pt idx="3310">
                  <c:v>3311.0</c:v>
                </c:pt>
                <c:pt idx="3311">
                  <c:v>3312.0</c:v>
                </c:pt>
                <c:pt idx="3312">
                  <c:v>3313.0</c:v>
                </c:pt>
                <c:pt idx="3313">
                  <c:v>3314.0</c:v>
                </c:pt>
                <c:pt idx="3314">
                  <c:v>3315.0</c:v>
                </c:pt>
                <c:pt idx="3315">
                  <c:v>3316.0</c:v>
                </c:pt>
                <c:pt idx="3316">
                  <c:v>3317.0</c:v>
                </c:pt>
                <c:pt idx="3317">
                  <c:v>3318.0</c:v>
                </c:pt>
                <c:pt idx="3318">
                  <c:v>3319.0</c:v>
                </c:pt>
                <c:pt idx="3319">
                  <c:v>3320.0</c:v>
                </c:pt>
                <c:pt idx="3320">
                  <c:v>3321.0</c:v>
                </c:pt>
                <c:pt idx="3321">
                  <c:v>3322.0</c:v>
                </c:pt>
                <c:pt idx="3322">
                  <c:v>3323.0</c:v>
                </c:pt>
                <c:pt idx="3323">
                  <c:v>3324.0</c:v>
                </c:pt>
                <c:pt idx="3324">
                  <c:v>3325.0</c:v>
                </c:pt>
                <c:pt idx="3325">
                  <c:v>3326.0</c:v>
                </c:pt>
                <c:pt idx="3326">
                  <c:v>3327.0</c:v>
                </c:pt>
                <c:pt idx="3327">
                  <c:v>3328.0</c:v>
                </c:pt>
                <c:pt idx="3328">
                  <c:v>3329.0</c:v>
                </c:pt>
                <c:pt idx="3329">
                  <c:v>3330.0</c:v>
                </c:pt>
                <c:pt idx="3330">
                  <c:v>3331.0</c:v>
                </c:pt>
                <c:pt idx="3331">
                  <c:v>3332.0</c:v>
                </c:pt>
                <c:pt idx="3332">
                  <c:v>3333.0</c:v>
                </c:pt>
                <c:pt idx="3333">
                  <c:v>3334.0</c:v>
                </c:pt>
                <c:pt idx="3334">
                  <c:v>3335.0</c:v>
                </c:pt>
                <c:pt idx="3335">
                  <c:v>3336.0</c:v>
                </c:pt>
                <c:pt idx="3336">
                  <c:v>3337.0</c:v>
                </c:pt>
                <c:pt idx="3337">
                  <c:v>3338.0</c:v>
                </c:pt>
                <c:pt idx="3338">
                  <c:v>3339.0</c:v>
                </c:pt>
                <c:pt idx="3339">
                  <c:v>3340.0</c:v>
                </c:pt>
                <c:pt idx="3340">
                  <c:v>3341.0</c:v>
                </c:pt>
                <c:pt idx="3341">
                  <c:v>3342.0</c:v>
                </c:pt>
                <c:pt idx="3342">
                  <c:v>3343.0</c:v>
                </c:pt>
                <c:pt idx="3343">
                  <c:v>3344.0</c:v>
                </c:pt>
                <c:pt idx="3344">
                  <c:v>3345.0</c:v>
                </c:pt>
                <c:pt idx="3345">
                  <c:v>3346.0</c:v>
                </c:pt>
                <c:pt idx="3346">
                  <c:v>3347.0</c:v>
                </c:pt>
                <c:pt idx="3347">
                  <c:v>3348.0</c:v>
                </c:pt>
                <c:pt idx="3348">
                  <c:v>3349.0</c:v>
                </c:pt>
                <c:pt idx="3349">
                  <c:v>3350.0</c:v>
                </c:pt>
                <c:pt idx="3350">
                  <c:v>3351.0</c:v>
                </c:pt>
                <c:pt idx="3351">
                  <c:v>3352.0</c:v>
                </c:pt>
                <c:pt idx="3352">
                  <c:v>3353.0</c:v>
                </c:pt>
                <c:pt idx="3353">
                  <c:v>3354.0</c:v>
                </c:pt>
                <c:pt idx="3354">
                  <c:v>3355.0</c:v>
                </c:pt>
                <c:pt idx="3355">
                  <c:v>3356.0</c:v>
                </c:pt>
                <c:pt idx="3356">
                  <c:v>3357.0</c:v>
                </c:pt>
                <c:pt idx="3357">
                  <c:v>3358.0</c:v>
                </c:pt>
                <c:pt idx="3358">
                  <c:v>3359.0</c:v>
                </c:pt>
                <c:pt idx="3359">
                  <c:v>3360.0</c:v>
                </c:pt>
                <c:pt idx="3360">
                  <c:v>3361.0</c:v>
                </c:pt>
                <c:pt idx="3361">
                  <c:v>3362.0</c:v>
                </c:pt>
                <c:pt idx="3362">
                  <c:v>3363.0</c:v>
                </c:pt>
                <c:pt idx="3363">
                  <c:v>3364.0</c:v>
                </c:pt>
                <c:pt idx="3364">
                  <c:v>3365.0</c:v>
                </c:pt>
                <c:pt idx="3365">
                  <c:v>3366.0</c:v>
                </c:pt>
                <c:pt idx="3366">
                  <c:v>3367.0</c:v>
                </c:pt>
                <c:pt idx="3367">
                  <c:v>3368.0</c:v>
                </c:pt>
                <c:pt idx="3368">
                  <c:v>3369.0</c:v>
                </c:pt>
                <c:pt idx="3369">
                  <c:v>3370.0</c:v>
                </c:pt>
                <c:pt idx="3370">
                  <c:v>3371.0</c:v>
                </c:pt>
                <c:pt idx="3371">
                  <c:v>3372.0</c:v>
                </c:pt>
                <c:pt idx="3372">
                  <c:v>3373.0</c:v>
                </c:pt>
                <c:pt idx="3373">
                  <c:v>3374.0</c:v>
                </c:pt>
                <c:pt idx="3374">
                  <c:v>3375.0</c:v>
                </c:pt>
                <c:pt idx="3375">
                  <c:v>3376.0</c:v>
                </c:pt>
                <c:pt idx="3376">
                  <c:v>3377.0</c:v>
                </c:pt>
                <c:pt idx="3377">
                  <c:v>3378.0</c:v>
                </c:pt>
                <c:pt idx="3378">
                  <c:v>3379.0</c:v>
                </c:pt>
                <c:pt idx="3379">
                  <c:v>3380.0</c:v>
                </c:pt>
                <c:pt idx="3380">
                  <c:v>3381.0</c:v>
                </c:pt>
                <c:pt idx="3381">
                  <c:v>3382.0</c:v>
                </c:pt>
                <c:pt idx="3382">
                  <c:v>3383.0</c:v>
                </c:pt>
                <c:pt idx="3383">
                  <c:v>3384.0</c:v>
                </c:pt>
                <c:pt idx="3384">
                  <c:v>3385.0</c:v>
                </c:pt>
                <c:pt idx="3385">
                  <c:v>3386.0</c:v>
                </c:pt>
                <c:pt idx="3386">
                  <c:v>3387.0</c:v>
                </c:pt>
                <c:pt idx="3387">
                  <c:v>3388.0</c:v>
                </c:pt>
                <c:pt idx="3388">
                  <c:v>3389.0</c:v>
                </c:pt>
                <c:pt idx="3389">
                  <c:v>3390.0</c:v>
                </c:pt>
                <c:pt idx="3390">
                  <c:v>3391.0</c:v>
                </c:pt>
                <c:pt idx="3391">
                  <c:v>3392.0</c:v>
                </c:pt>
                <c:pt idx="3392">
                  <c:v>3393.0</c:v>
                </c:pt>
                <c:pt idx="3393">
                  <c:v>3394.0</c:v>
                </c:pt>
                <c:pt idx="3394">
                  <c:v>3395.0</c:v>
                </c:pt>
                <c:pt idx="3395">
                  <c:v>3396.0</c:v>
                </c:pt>
                <c:pt idx="3396">
                  <c:v>3397.0</c:v>
                </c:pt>
                <c:pt idx="3397">
                  <c:v>3398.0</c:v>
                </c:pt>
                <c:pt idx="3398">
                  <c:v>3399.0</c:v>
                </c:pt>
                <c:pt idx="3399">
                  <c:v>3400.0</c:v>
                </c:pt>
                <c:pt idx="3400">
                  <c:v>3401.0</c:v>
                </c:pt>
                <c:pt idx="3401">
                  <c:v>3402.0</c:v>
                </c:pt>
                <c:pt idx="3402">
                  <c:v>3403.0</c:v>
                </c:pt>
                <c:pt idx="3403">
                  <c:v>3404.0</c:v>
                </c:pt>
                <c:pt idx="3404">
                  <c:v>3405.0</c:v>
                </c:pt>
                <c:pt idx="3405">
                  <c:v>3406.0</c:v>
                </c:pt>
                <c:pt idx="3406">
                  <c:v>3407.0</c:v>
                </c:pt>
                <c:pt idx="3407">
                  <c:v>3408.0</c:v>
                </c:pt>
                <c:pt idx="3408">
                  <c:v>3409.0</c:v>
                </c:pt>
                <c:pt idx="3409">
                  <c:v>3410.0</c:v>
                </c:pt>
                <c:pt idx="3410">
                  <c:v>3411.0</c:v>
                </c:pt>
                <c:pt idx="3411">
                  <c:v>3412.0</c:v>
                </c:pt>
                <c:pt idx="3412">
                  <c:v>3413.0</c:v>
                </c:pt>
                <c:pt idx="3413">
                  <c:v>3414.0</c:v>
                </c:pt>
                <c:pt idx="3414">
                  <c:v>3415.0</c:v>
                </c:pt>
                <c:pt idx="3415">
                  <c:v>3416.0</c:v>
                </c:pt>
                <c:pt idx="3416">
                  <c:v>3417.0</c:v>
                </c:pt>
                <c:pt idx="3417">
                  <c:v>3418.0</c:v>
                </c:pt>
                <c:pt idx="3418">
                  <c:v>3419.0</c:v>
                </c:pt>
                <c:pt idx="3419">
                  <c:v>3420.0</c:v>
                </c:pt>
                <c:pt idx="3420">
                  <c:v>3421.0</c:v>
                </c:pt>
                <c:pt idx="3421">
                  <c:v>3422.0</c:v>
                </c:pt>
                <c:pt idx="3422">
                  <c:v>3423.0</c:v>
                </c:pt>
                <c:pt idx="3423">
                  <c:v>3424.0</c:v>
                </c:pt>
                <c:pt idx="3424">
                  <c:v>3425.0</c:v>
                </c:pt>
                <c:pt idx="3425">
                  <c:v>3426.0</c:v>
                </c:pt>
                <c:pt idx="3426">
                  <c:v>3427.0</c:v>
                </c:pt>
                <c:pt idx="3427">
                  <c:v>3428.0</c:v>
                </c:pt>
                <c:pt idx="3428">
                  <c:v>3429.0</c:v>
                </c:pt>
                <c:pt idx="3429">
                  <c:v>3430.0</c:v>
                </c:pt>
                <c:pt idx="3430">
                  <c:v>3431.0</c:v>
                </c:pt>
                <c:pt idx="3431">
                  <c:v>3432.0</c:v>
                </c:pt>
                <c:pt idx="3432">
                  <c:v>3433.0</c:v>
                </c:pt>
                <c:pt idx="3433">
                  <c:v>3434.0</c:v>
                </c:pt>
                <c:pt idx="3434">
                  <c:v>3435.0</c:v>
                </c:pt>
                <c:pt idx="3435">
                  <c:v>3436.0</c:v>
                </c:pt>
                <c:pt idx="3436">
                  <c:v>3437.0</c:v>
                </c:pt>
                <c:pt idx="3437">
                  <c:v>3438.0</c:v>
                </c:pt>
                <c:pt idx="3438">
                  <c:v>3439.0</c:v>
                </c:pt>
                <c:pt idx="3439">
                  <c:v>3440.0</c:v>
                </c:pt>
                <c:pt idx="3440">
                  <c:v>3441.0</c:v>
                </c:pt>
                <c:pt idx="3441">
                  <c:v>3442.0</c:v>
                </c:pt>
                <c:pt idx="3442">
                  <c:v>3443.0</c:v>
                </c:pt>
                <c:pt idx="3443">
                  <c:v>3444.0</c:v>
                </c:pt>
                <c:pt idx="3444">
                  <c:v>3445.0</c:v>
                </c:pt>
                <c:pt idx="3445">
                  <c:v>3446.0</c:v>
                </c:pt>
                <c:pt idx="3446">
                  <c:v>3447.0</c:v>
                </c:pt>
                <c:pt idx="3447">
                  <c:v>3448.0</c:v>
                </c:pt>
                <c:pt idx="3448">
                  <c:v>3449.0</c:v>
                </c:pt>
                <c:pt idx="3449">
                  <c:v>3450.0</c:v>
                </c:pt>
                <c:pt idx="3450">
                  <c:v>3451.0</c:v>
                </c:pt>
                <c:pt idx="3451">
                  <c:v>3452.0</c:v>
                </c:pt>
                <c:pt idx="3452">
                  <c:v>3453.0</c:v>
                </c:pt>
                <c:pt idx="3453">
                  <c:v>3454.0</c:v>
                </c:pt>
                <c:pt idx="3454">
                  <c:v>3455.0</c:v>
                </c:pt>
                <c:pt idx="3455">
                  <c:v>3456.0</c:v>
                </c:pt>
                <c:pt idx="3456">
                  <c:v>3457.0</c:v>
                </c:pt>
                <c:pt idx="3457">
                  <c:v>3458.0</c:v>
                </c:pt>
                <c:pt idx="3458">
                  <c:v>3459.0</c:v>
                </c:pt>
                <c:pt idx="3459">
                  <c:v>3460.0</c:v>
                </c:pt>
                <c:pt idx="3460">
                  <c:v>3461.0</c:v>
                </c:pt>
                <c:pt idx="3461">
                  <c:v>3462.0</c:v>
                </c:pt>
                <c:pt idx="3462">
                  <c:v>3463.0</c:v>
                </c:pt>
                <c:pt idx="3463">
                  <c:v>3464.0</c:v>
                </c:pt>
                <c:pt idx="3464">
                  <c:v>3465.0</c:v>
                </c:pt>
                <c:pt idx="3465">
                  <c:v>3466.0</c:v>
                </c:pt>
                <c:pt idx="3466">
                  <c:v>3467.0</c:v>
                </c:pt>
                <c:pt idx="3467">
                  <c:v>3468.0</c:v>
                </c:pt>
                <c:pt idx="3468">
                  <c:v>3469.0</c:v>
                </c:pt>
                <c:pt idx="3469">
                  <c:v>3470.0</c:v>
                </c:pt>
                <c:pt idx="3470">
                  <c:v>3471.0</c:v>
                </c:pt>
                <c:pt idx="3471">
                  <c:v>3472.0</c:v>
                </c:pt>
                <c:pt idx="3472">
                  <c:v>3473.0</c:v>
                </c:pt>
                <c:pt idx="3473">
                  <c:v>3474.0</c:v>
                </c:pt>
                <c:pt idx="3474">
                  <c:v>3475.0</c:v>
                </c:pt>
                <c:pt idx="3475">
                  <c:v>3476.0</c:v>
                </c:pt>
                <c:pt idx="3476">
                  <c:v>3477.0</c:v>
                </c:pt>
                <c:pt idx="3477">
                  <c:v>3478.0</c:v>
                </c:pt>
                <c:pt idx="3478">
                  <c:v>3479.0</c:v>
                </c:pt>
                <c:pt idx="3479">
                  <c:v>3480.0</c:v>
                </c:pt>
                <c:pt idx="3480">
                  <c:v>3481.0</c:v>
                </c:pt>
                <c:pt idx="3481">
                  <c:v>3482.0</c:v>
                </c:pt>
                <c:pt idx="3482">
                  <c:v>3483.0</c:v>
                </c:pt>
                <c:pt idx="3483">
                  <c:v>3484.0</c:v>
                </c:pt>
                <c:pt idx="3484">
                  <c:v>3485.0</c:v>
                </c:pt>
                <c:pt idx="3485">
                  <c:v>3486.0</c:v>
                </c:pt>
                <c:pt idx="3486">
                  <c:v>3487.0</c:v>
                </c:pt>
                <c:pt idx="3487">
                  <c:v>3488.0</c:v>
                </c:pt>
                <c:pt idx="3488">
                  <c:v>3489.0</c:v>
                </c:pt>
                <c:pt idx="3489">
                  <c:v>3490.0</c:v>
                </c:pt>
                <c:pt idx="3490">
                  <c:v>3491.0</c:v>
                </c:pt>
                <c:pt idx="3491">
                  <c:v>3492.0</c:v>
                </c:pt>
                <c:pt idx="3492">
                  <c:v>3493.0</c:v>
                </c:pt>
                <c:pt idx="3493">
                  <c:v>3494.0</c:v>
                </c:pt>
                <c:pt idx="3494">
                  <c:v>3495.0</c:v>
                </c:pt>
                <c:pt idx="3495">
                  <c:v>3496.0</c:v>
                </c:pt>
                <c:pt idx="3496">
                  <c:v>3497.0</c:v>
                </c:pt>
                <c:pt idx="3497">
                  <c:v>3498.0</c:v>
                </c:pt>
                <c:pt idx="3498">
                  <c:v>3499.0</c:v>
                </c:pt>
                <c:pt idx="3499">
                  <c:v>3500.0</c:v>
                </c:pt>
                <c:pt idx="3500">
                  <c:v>3501.0</c:v>
                </c:pt>
                <c:pt idx="3501">
                  <c:v>3502.0</c:v>
                </c:pt>
                <c:pt idx="3502">
                  <c:v>3503.0</c:v>
                </c:pt>
                <c:pt idx="3503">
                  <c:v>3504.0</c:v>
                </c:pt>
                <c:pt idx="3504">
                  <c:v>3505.0</c:v>
                </c:pt>
                <c:pt idx="3505">
                  <c:v>3506.0</c:v>
                </c:pt>
                <c:pt idx="3506">
                  <c:v>3507.0</c:v>
                </c:pt>
                <c:pt idx="3507">
                  <c:v>3508.0</c:v>
                </c:pt>
                <c:pt idx="3508">
                  <c:v>3509.0</c:v>
                </c:pt>
                <c:pt idx="3509">
                  <c:v>3510.0</c:v>
                </c:pt>
                <c:pt idx="3510">
                  <c:v>3511.0</c:v>
                </c:pt>
                <c:pt idx="3511">
                  <c:v>3512.0</c:v>
                </c:pt>
                <c:pt idx="3512">
                  <c:v>3513.0</c:v>
                </c:pt>
                <c:pt idx="3513">
                  <c:v>3514.0</c:v>
                </c:pt>
                <c:pt idx="3514">
                  <c:v>3515.0</c:v>
                </c:pt>
                <c:pt idx="3515">
                  <c:v>3516.0</c:v>
                </c:pt>
                <c:pt idx="3516">
                  <c:v>3517.0</c:v>
                </c:pt>
                <c:pt idx="3517">
                  <c:v>3518.0</c:v>
                </c:pt>
                <c:pt idx="3518">
                  <c:v>3519.0</c:v>
                </c:pt>
                <c:pt idx="3519">
                  <c:v>3520.0</c:v>
                </c:pt>
                <c:pt idx="3520">
                  <c:v>3521.0</c:v>
                </c:pt>
                <c:pt idx="3521">
                  <c:v>3522.0</c:v>
                </c:pt>
                <c:pt idx="3522">
                  <c:v>3523.0</c:v>
                </c:pt>
                <c:pt idx="3523">
                  <c:v>3524.0</c:v>
                </c:pt>
                <c:pt idx="3524">
                  <c:v>3525.0</c:v>
                </c:pt>
                <c:pt idx="3525">
                  <c:v>3526.0</c:v>
                </c:pt>
                <c:pt idx="3526">
                  <c:v>3527.0</c:v>
                </c:pt>
                <c:pt idx="3527">
                  <c:v>3528.0</c:v>
                </c:pt>
                <c:pt idx="3528">
                  <c:v>3529.0</c:v>
                </c:pt>
                <c:pt idx="3529">
                  <c:v>3530.0</c:v>
                </c:pt>
                <c:pt idx="3530">
                  <c:v>3531.0</c:v>
                </c:pt>
                <c:pt idx="3531">
                  <c:v>3532.0</c:v>
                </c:pt>
                <c:pt idx="3532">
                  <c:v>3533.0</c:v>
                </c:pt>
                <c:pt idx="3533">
                  <c:v>3534.0</c:v>
                </c:pt>
                <c:pt idx="3534">
                  <c:v>3535.0</c:v>
                </c:pt>
                <c:pt idx="3535">
                  <c:v>3536.0</c:v>
                </c:pt>
                <c:pt idx="3536">
                  <c:v>3537.0</c:v>
                </c:pt>
                <c:pt idx="3537">
                  <c:v>3538.0</c:v>
                </c:pt>
                <c:pt idx="3538">
                  <c:v>3539.0</c:v>
                </c:pt>
                <c:pt idx="3539">
                  <c:v>3540.0</c:v>
                </c:pt>
                <c:pt idx="3540">
                  <c:v>3541.0</c:v>
                </c:pt>
                <c:pt idx="3541">
                  <c:v>3542.0</c:v>
                </c:pt>
                <c:pt idx="3542">
                  <c:v>3543.0</c:v>
                </c:pt>
                <c:pt idx="3543">
                  <c:v>3544.0</c:v>
                </c:pt>
                <c:pt idx="3544">
                  <c:v>3545.0</c:v>
                </c:pt>
                <c:pt idx="3545">
                  <c:v>3546.0</c:v>
                </c:pt>
                <c:pt idx="3546">
                  <c:v>3547.0</c:v>
                </c:pt>
                <c:pt idx="3547">
                  <c:v>3548.0</c:v>
                </c:pt>
                <c:pt idx="3548">
                  <c:v>3549.0</c:v>
                </c:pt>
                <c:pt idx="3549">
                  <c:v>3550.0</c:v>
                </c:pt>
                <c:pt idx="3550">
                  <c:v>3551.0</c:v>
                </c:pt>
                <c:pt idx="3551">
                  <c:v>3552.0</c:v>
                </c:pt>
                <c:pt idx="3552">
                  <c:v>3553.0</c:v>
                </c:pt>
                <c:pt idx="3553">
                  <c:v>3554.0</c:v>
                </c:pt>
                <c:pt idx="3554">
                  <c:v>3555.0</c:v>
                </c:pt>
                <c:pt idx="3555">
                  <c:v>3556.0</c:v>
                </c:pt>
                <c:pt idx="3556">
                  <c:v>3557.0</c:v>
                </c:pt>
                <c:pt idx="3557">
                  <c:v>3558.0</c:v>
                </c:pt>
                <c:pt idx="3558">
                  <c:v>3559.0</c:v>
                </c:pt>
                <c:pt idx="3559">
                  <c:v>3560.0</c:v>
                </c:pt>
                <c:pt idx="3560">
                  <c:v>3561.0</c:v>
                </c:pt>
                <c:pt idx="3561">
                  <c:v>3562.0</c:v>
                </c:pt>
                <c:pt idx="3562">
                  <c:v>3563.0</c:v>
                </c:pt>
                <c:pt idx="3563">
                  <c:v>3564.0</c:v>
                </c:pt>
                <c:pt idx="3564">
                  <c:v>3565.0</c:v>
                </c:pt>
                <c:pt idx="3565">
                  <c:v>3566.0</c:v>
                </c:pt>
                <c:pt idx="3566">
                  <c:v>3567.0</c:v>
                </c:pt>
                <c:pt idx="3567">
                  <c:v>3568.0</c:v>
                </c:pt>
                <c:pt idx="3568">
                  <c:v>3569.0</c:v>
                </c:pt>
                <c:pt idx="3569">
                  <c:v>3570.0</c:v>
                </c:pt>
                <c:pt idx="3570">
                  <c:v>3571.0</c:v>
                </c:pt>
                <c:pt idx="3571">
                  <c:v>3572.0</c:v>
                </c:pt>
                <c:pt idx="3572">
                  <c:v>3573.0</c:v>
                </c:pt>
                <c:pt idx="3573">
                  <c:v>3574.0</c:v>
                </c:pt>
                <c:pt idx="3574">
                  <c:v>3575.0</c:v>
                </c:pt>
                <c:pt idx="3575">
                  <c:v>3576.0</c:v>
                </c:pt>
                <c:pt idx="3576">
                  <c:v>3577.0</c:v>
                </c:pt>
                <c:pt idx="3577">
                  <c:v>3578.0</c:v>
                </c:pt>
                <c:pt idx="3578">
                  <c:v>3579.0</c:v>
                </c:pt>
                <c:pt idx="3579">
                  <c:v>3580.0</c:v>
                </c:pt>
                <c:pt idx="3580">
                  <c:v>3581.0</c:v>
                </c:pt>
                <c:pt idx="3581">
                  <c:v>3582.0</c:v>
                </c:pt>
                <c:pt idx="3582">
                  <c:v>3583.0</c:v>
                </c:pt>
                <c:pt idx="3583">
                  <c:v>3584.0</c:v>
                </c:pt>
                <c:pt idx="3584">
                  <c:v>3585.0</c:v>
                </c:pt>
                <c:pt idx="3585">
                  <c:v>3586.0</c:v>
                </c:pt>
                <c:pt idx="3586">
                  <c:v>3587.0</c:v>
                </c:pt>
                <c:pt idx="3587">
                  <c:v>3588.0</c:v>
                </c:pt>
                <c:pt idx="3588">
                  <c:v>3589.0</c:v>
                </c:pt>
                <c:pt idx="3589">
                  <c:v>3590.0</c:v>
                </c:pt>
                <c:pt idx="3590">
                  <c:v>3591.0</c:v>
                </c:pt>
                <c:pt idx="3591">
                  <c:v>3592.0</c:v>
                </c:pt>
                <c:pt idx="3592">
                  <c:v>3593.0</c:v>
                </c:pt>
                <c:pt idx="3593">
                  <c:v>3594.0</c:v>
                </c:pt>
                <c:pt idx="3594">
                  <c:v>3595.0</c:v>
                </c:pt>
                <c:pt idx="3595">
                  <c:v>3596.0</c:v>
                </c:pt>
                <c:pt idx="3596">
                  <c:v>3597.0</c:v>
                </c:pt>
                <c:pt idx="3597">
                  <c:v>3598.0</c:v>
                </c:pt>
                <c:pt idx="3598">
                  <c:v>3599.0</c:v>
                </c:pt>
                <c:pt idx="3599">
                  <c:v>3600.0</c:v>
                </c:pt>
                <c:pt idx="3600">
                  <c:v>3601.0</c:v>
                </c:pt>
                <c:pt idx="3601">
                  <c:v>3602.0</c:v>
                </c:pt>
                <c:pt idx="3602">
                  <c:v>3603.0</c:v>
                </c:pt>
                <c:pt idx="3603">
                  <c:v>3604.0</c:v>
                </c:pt>
                <c:pt idx="3604">
                  <c:v>3605.0</c:v>
                </c:pt>
                <c:pt idx="3605">
                  <c:v>3606.0</c:v>
                </c:pt>
                <c:pt idx="3606">
                  <c:v>3607.0</c:v>
                </c:pt>
                <c:pt idx="3607">
                  <c:v>3608.0</c:v>
                </c:pt>
                <c:pt idx="3608">
                  <c:v>3609.0</c:v>
                </c:pt>
                <c:pt idx="3609">
                  <c:v>3610.0</c:v>
                </c:pt>
                <c:pt idx="3610">
                  <c:v>3611.0</c:v>
                </c:pt>
                <c:pt idx="3611">
                  <c:v>3612.0</c:v>
                </c:pt>
                <c:pt idx="3612">
                  <c:v>3613.0</c:v>
                </c:pt>
                <c:pt idx="3613">
                  <c:v>3614.0</c:v>
                </c:pt>
                <c:pt idx="3614">
                  <c:v>3615.0</c:v>
                </c:pt>
                <c:pt idx="3615">
                  <c:v>3616.0</c:v>
                </c:pt>
                <c:pt idx="3616">
                  <c:v>3617.0</c:v>
                </c:pt>
                <c:pt idx="3617">
                  <c:v>3618.0</c:v>
                </c:pt>
                <c:pt idx="3618">
                  <c:v>3619.0</c:v>
                </c:pt>
                <c:pt idx="3619">
                  <c:v>3620.0</c:v>
                </c:pt>
                <c:pt idx="3620">
                  <c:v>3621.0</c:v>
                </c:pt>
                <c:pt idx="3621">
                  <c:v>3622.0</c:v>
                </c:pt>
                <c:pt idx="3622">
                  <c:v>3623.0</c:v>
                </c:pt>
                <c:pt idx="3623">
                  <c:v>3624.0</c:v>
                </c:pt>
                <c:pt idx="3624">
                  <c:v>3625.0</c:v>
                </c:pt>
                <c:pt idx="3625">
                  <c:v>3626.0</c:v>
                </c:pt>
                <c:pt idx="3626">
                  <c:v>3627.0</c:v>
                </c:pt>
                <c:pt idx="3627">
                  <c:v>3628.0</c:v>
                </c:pt>
                <c:pt idx="3628">
                  <c:v>3629.0</c:v>
                </c:pt>
                <c:pt idx="3629">
                  <c:v>3630.0</c:v>
                </c:pt>
                <c:pt idx="3630">
                  <c:v>3631.0</c:v>
                </c:pt>
                <c:pt idx="3631">
                  <c:v>3632.0</c:v>
                </c:pt>
                <c:pt idx="3632">
                  <c:v>3633.0</c:v>
                </c:pt>
                <c:pt idx="3633">
                  <c:v>3634.0</c:v>
                </c:pt>
                <c:pt idx="3634">
                  <c:v>3635.0</c:v>
                </c:pt>
                <c:pt idx="3635">
                  <c:v>3636.0</c:v>
                </c:pt>
                <c:pt idx="3636">
                  <c:v>3637.0</c:v>
                </c:pt>
                <c:pt idx="3637">
                  <c:v>3638.0</c:v>
                </c:pt>
                <c:pt idx="3638">
                  <c:v>3639.0</c:v>
                </c:pt>
                <c:pt idx="3639">
                  <c:v>3640.0</c:v>
                </c:pt>
                <c:pt idx="3640">
                  <c:v>3641.0</c:v>
                </c:pt>
                <c:pt idx="3641">
                  <c:v>3642.0</c:v>
                </c:pt>
                <c:pt idx="3642">
                  <c:v>3643.0</c:v>
                </c:pt>
                <c:pt idx="3643">
                  <c:v>3644.0</c:v>
                </c:pt>
                <c:pt idx="3644">
                  <c:v>3645.0</c:v>
                </c:pt>
                <c:pt idx="3645">
                  <c:v>3646.0</c:v>
                </c:pt>
                <c:pt idx="3646">
                  <c:v>3647.0</c:v>
                </c:pt>
                <c:pt idx="3647">
                  <c:v>3648.0</c:v>
                </c:pt>
                <c:pt idx="3648">
                  <c:v>3649.0</c:v>
                </c:pt>
                <c:pt idx="3649">
                  <c:v>3650.0</c:v>
                </c:pt>
                <c:pt idx="3650">
                  <c:v>3651.0</c:v>
                </c:pt>
                <c:pt idx="3651">
                  <c:v>3652.0</c:v>
                </c:pt>
                <c:pt idx="3652">
                  <c:v>3653.0</c:v>
                </c:pt>
                <c:pt idx="3653">
                  <c:v>3654.0</c:v>
                </c:pt>
                <c:pt idx="3654">
                  <c:v>3655.0</c:v>
                </c:pt>
                <c:pt idx="3655">
                  <c:v>3656.0</c:v>
                </c:pt>
                <c:pt idx="3656">
                  <c:v>3657.0</c:v>
                </c:pt>
                <c:pt idx="3657">
                  <c:v>3658.0</c:v>
                </c:pt>
                <c:pt idx="3658">
                  <c:v>3659.0</c:v>
                </c:pt>
                <c:pt idx="3659">
                  <c:v>3660.0</c:v>
                </c:pt>
                <c:pt idx="3660">
                  <c:v>3661.0</c:v>
                </c:pt>
                <c:pt idx="3661">
                  <c:v>3662.0</c:v>
                </c:pt>
                <c:pt idx="3662">
                  <c:v>3663.0</c:v>
                </c:pt>
                <c:pt idx="3663">
                  <c:v>3664.0</c:v>
                </c:pt>
                <c:pt idx="3664">
                  <c:v>3665.0</c:v>
                </c:pt>
                <c:pt idx="3665">
                  <c:v>3666.0</c:v>
                </c:pt>
                <c:pt idx="3666">
                  <c:v>3667.0</c:v>
                </c:pt>
                <c:pt idx="3667">
                  <c:v>3668.0</c:v>
                </c:pt>
                <c:pt idx="3668">
                  <c:v>3669.0</c:v>
                </c:pt>
                <c:pt idx="3669">
                  <c:v>3670.0</c:v>
                </c:pt>
                <c:pt idx="3670">
                  <c:v>3671.0</c:v>
                </c:pt>
                <c:pt idx="3671">
                  <c:v>3672.0</c:v>
                </c:pt>
                <c:pt idx="3672">
                  <c:v>3673.0</c:v>
                </c:pt>
                <c:pt idx="3673">
                  <c:v>3674.0</c:v>
                </c:pt>
                <c:pt idx="3674">
                  <c:v>3675.0</c:v>
                </c:pt>
                <c:pt idx="3675">
                  <c:v>3676.0</c:v>
                </c:pt>
                <c:pt idx="3676">
                  <c:v>3677.0</c:v>
                </c:pt>
                <c:pt idx="3677">
                  <c:v>3678.0</c:v>
                </c:pt>
                <c:pt idx="3678">
                  <c:v>3679.0</c:v>
                </c:pt>
                <c:pt idx="3679">
                  <c:v>3680.0</c:v>
                </c:pt>
                <c:pt idx="3680">
                  <c:v>3681.0</c:v>
                </c:pt>
                <c:pt idx="3681">
                  <c:v>3682.0</c:v>
                </c:pt>
                <c:pt idx="3682">
                  <c:v>3683.0</c:v>
                </c:pt>
                <c:pt idx="3683">
                  <c:v>3684.0</c:v>
                </c:pt>
                <c:pt idx="3684">
                  <c:v>3685.0</c:v>
                </c:pt>
                <c:pt idx="3685">
                  <c:v>3686.0</c:v>
                </c:pt>
                <c:pt idx="3686">
                  <c:v>3687.0</c:v>
                </c:pt>
                <c:pt idx="3687">
                  <c:v>3688.0</c:v>
                </c:pt>
                <c:pt idx="3688">
                  <c:v>3689.0</c:v>
                </c:pt>
                <c:pt idx="3689">
                  <c:v>3690.0</c:v>
                </c:pt>
                <c:pt idx="3690">
                  <c:v>3691.0</c:v>
                </c:pt>
                <c:pt idx="3691">
                  <c:v>3692.0</c:v>
                </c:pt>
                <c:pt idx="3692">
                  <c:v>3693.0</c:v>
                </c:pt>
                <c:pt idx="3693">
                  <c:v>3694.0</c:v>
                </c:pt>
                <c:pt idx="3694">
                  <c:v>3695.0</c:v>
                </c:pt>
                <c:pt idx="3695">
                  <c:v>3696.0</c:v>
                </c:pt>
                <c:pt idx="3696">
                  <c:v>3697.0</c:v>
                </c:pt>
                <c:pt idx="3697">
                  <c:v>3698.0</c:v>
                </c:pt>
                <c:pt idx="3698">
                  <c:v>3699.0</c:v>
                </c:pt>
                <c:pt idx="3699">
                  <c:v>3700.0</c:v>
                </c:pt>
                <c:pt idx="3700">
                  <c:v>3701.0</c:v>
                </c:pt>
                <c:pt idx="3701">
                  <c:v>3702.0</c:v>
                </c:pt>
                <c:pt idx="3702">
                  <c:v>3703.0</c:v>
                </c:pt>
                <c:pt idx="3703">
                  <c:v>3704.0</c:v>
                </c:pt>
                <c:pt idx="3704">
                  <c:v>3705.0</c:v>
                </c:pt>
                <c:pt idx="3705">
                  <c:v>3706.0</c:v>
                </c:pt>
                <c:pt idx="3706">
                  <c:v>3707.0</c:v>
                </c:pt>
                <c:pt idx="3707">
                  <c:v>3708.0</c:v>
                </c:pt>
                <c:pt idx="3708">
                  <c:v>3709.0</c:v>
                </c:pt>
                <c:pt idx="3709">
                  <c:v>3710.0</c:v>
                </c:pt>
                <c:pt idx="3710">
                  <c:v>3711.0</c:v>
                </c:pt>
                <c:pt idx="3711">
                  <c:v>3712.0</c:v>
                </c:pt>
                <c:pt idx="3712">
                  <c:v>3713.0</c:v>
                </c:pt>
                <c:pt idx="3713">
                  <c:v>3714.0</c:v>
                </c:pt>
                <c:pt idx="3714">
                  <c:v>3715.0</c:v>
                </c:pt>
                <c:pt idx="3715">
                  <c:v>3716.0</c:v>
                </c:pt>
                <c:pt idx="3716">
                  <c:v>3717.0</c:v>
                </c:pt>
                <c:pt idx="3717">
                  <c:v>3718.0</c:v>
                </c:pt>
                <c:pt idx="3718">
                  <c:v>3719.0</c:v>
                </c:pt>
                <c:pt idx="3719">
                  <c:v>3720.0</c:v>
                </c:pt>
                <c:pt idx="3720">
                  <c:v>3721.0</c:v>
                </c:pt>
                <c:pt idx="3721">
                  <c:v>3722.0</c:v>
                </c:pt>
                <c:pt idx="3722">
                  <c:v>3723.0</c:v>
                </c:pt>
                <c:pt idx="3723">
                  <c:v>3724.0</c:v>
                </c:pt>
                <c:pt idx="3724">
                  <c:v>3725.0</c:v>
                </c:pt>
                <c:pt idx="3725">
                  <c:v>3726.0</c:v>
                </c:pt>
                <c:pt idx="3726">
                  <c:v>3727.0</c:v>
                </c:pt>
                <c:pt idx="3727">
                  <c:v>3728.0</c:v>
                </c:pt>
                <c:pt idx="3728">
                  <c:v>3729.0</c:v>
                </c:pt>
                <c:pt idx="3729">
                  <c:v>3730.0</c:v>
                </c:pt>
                <c:pt idx="3730">
                  <c:v>3731.0</c:v>
                </c:pt>
                <c:pt idx="3731">
                  <c:v>3732.0</c:v>
                </c:pt>
                <c:pt idx="3732">
                  <c:v>3733.0</c:v>
                </c:pt>
                <c:pt idx="3733">
                  <c:v>3734.0</c:v>
                </c:pt>
                <c:pt idx="3734">
                  <c:v>3735.0</c:v>
                </c:pt>
                <c:pt idx="3735">
                  <c:v>3736.0</c:v>
                </c:pt>
                <c:pt idx="3736">
                  <c:v>3737.0</c:v>
                </c:pt>
                <c:pt idx="3737">
                  <c:v>3738.0</c:v>
                </c:pt>
                <c:pt idx="3738">
                  <c:v>3739.0</c:v>
                </c:pt>
                <c:pt idx="3739">
                  <c:v>3740.0</c:v>
                </c:pt>
                <c:pt idx="3740">
                  <c:v>3741.0</c:v>
                </c:pt>
                <c:pt idx="3741">
                  <c:v>3742.0</c:v>
                </c:pt>
                <c:pt idx="3742">
                  <c:v>3743.0</c:v>
                </c:pt>
                <c:pt idx="3743">
                  <c:v>3744.0</c:v>
                </c:pt>
                <c:pt idx="3744">
                  <c:v>3745.0</c:v>
                </c:pt>
                <c:pt idx="3745">
                  <c:v>3746.0</c:v>
                </c:pt>
                <c:pt idx="3746">
                  <c:v>3747.0</c:v>
                </c:pt>
                <c:pt idx="3747">
                  <c:v>3748.0</c:v>
                </c:pt>
                <c:pt idx="3748">
                  <c:v>3749.0</c:v>
                </c:pt>
                <c:pt idx="3749">
                  <c:v>3750.0</c:v>
                </c:pt>
                <c:pt idx="3750">
                  <c:v>3751.0</c:v>
                </c:pt>
                <c:pt idx="3751">
                  <c:v>3752.0</c:v>
                </c:pt>
                <c:pt idx="3752">
                  <c:v>3753.0</c:v>
                </c:pt>
                <c:pt idx="3753">
                  <c:v>3754.0</c:v>
                </c:pt>
                <c:pt idx="3754">
                  <c:v>3755.0</c:v>
                </c:pt>
                <c:pt idx="3755">
                  <c:v>3756.0</c:v>
                </c:pt>
                <c:pt idx="3756">
                  <c:v>3757.0</c:v>
                </c:pt>
                <c:pt idx="3757">
                  <c:v>3758.0</c:v>
                </c:pt>
                <c:pt idx="3758">
                  <c:v>3759.0</c:v>
                </c:pt>
                <c:pt idx="3759">
                  <c:v>3760.0</c:v>
                </c:pt>
                <c:pt idx="3760">
                  <c:v>3761.0</c:v>
                </c:pt>
                <c:pt idx="3761">
                  <c:v>3762.0</c:v>
                </c:pt>
                <c:pt idx="3762">
                  <c:v>3763.0</c:v>
                </c:pt>
                <c:pt idx="3763">
                  <c:v>3764.0</c:v>
                </c:pt>
                <c:pt idx="3764">
                  <c:v>3765.0</c:v>
                </c:pt>
                <c:pt idx="3765">
                  <c:v>3766.0</c:v>
                </c:pt>
                <c:pt idx="3766">
                  <c:v>3767.0</c:v>
                </c:pt>
                <c:pt idx="3767">
                  <c:v>3768.0</c:v>
                </c:pt>
                <c:pt idx="3768">
                  <c:v>3769.0</c:v>
                </c:pt>
                <c:pt idx="3769">
                  <c:v>3770.0</c:v>
                </c:pt>
                <c:pt idx="3770">
                  <c:v>3771.0</c:v>
                </c:pt>
                <c:pt idx="3771">
                  <c:v>3772.0</c:v>
                </c:pt>
                <c:pt idx="3772">
                  <c:v>3773.0</c:v>
                </c:pt>
                <c:pt idx="3773">
                  <c:v>3774.0</c:v>
                </c:pt>
                <c:pt idx="3774">
                  <c:v>3775.0</c:v>
                </c:pt>
                <c:pt idx="3775">
                  <c:v>3776.0</c:v>
                </c:pt>
                <c:pt idx="3776">
                  <c:v>3777.0</c:v>
                </c:pt>
                <c:pt idx="3777">
                  <c:v>3778.0</c:v>
                </c:pt>
                <c:pt idx="3778">
                  <c:v>3779.0</c:v>
                </c:pt>
                <c:pt idx="3779">
                  <c:v>3780.0</c:v>
                </c:pt>
                <c:pt idx="3780">
                  <c:v>3781.0</c:v>
                </c:pt>
                <c:pt idx="3781">
                  <c:v>3782.0</c:v>
                </c:pt>
                <c:pt idx="3782">
                  <c:v>3783.0</c:v>
                </c:pt>
                <c:pt idx="3783">
                  <c:v>3784.0</c:v>
                </c:pt>
                <c:pt idx="3784">
                  <c:v>3785.0</c:v>
                </c:pt>
                <c:pt idx="3785">
                  <c:v>3786.0</c:v>
                </c:pt>
                <c:pt idx="3786">
                  <c:v>3787.0</c:v>
                </c:pt>
                <c:pt idx="3787">
                  <c:v>3788.0</c:v>
                </c:pt>
                <c:pt idx="3788">
                  <c:v>3789.0</c:v>
                </c:pt>
                <c:pt idx="3789">
                  <c:v>3790.0</c:v>
                </c:pt>
                <c:pt idx="3790">
                  <c:v>3791.0</c:v>
                </c:pt>
                <c:pt idx="3791">
                  <c:v>3792.0</c:v>
                </c:pt>
                <c:pt idx="3792">
                  <c:v>3793.0</c:v>
                </c:pt>
                <c:pt idx="3793">
                  <c:v>3794.0</c:v>
                </c:pt>
                <c:pt idx="3794">
                  <c:v>3795.0</c:v>
                </c:pt>
                <c:pt idx="3795">
                  <c:v>3796.0</c:v>
                </c:pt>
                <c:pt idx="3796">
                  <c:v>3797.0</c:v>
                </c:pt>
                <c:pt idx="3797">
                  <c:v>3798.0</c:v>
                </c:pt>
                <c:pt idx="3798">
                  <c:v>3799.0</c:v>
                </c:pt>
                <c:pt idx="3799">
                  <c:v>3800.0</c:v>
                </c:pt>
                <c:pt idx="3800">
                  <c:v>3801.0</c:v>
                </c:pt>
                <c:pt idx="3801">
                  <c:v>3802.0</c:v>
                </c:pt>
                <c:pt idx="3802">
                  <c:v>3803.0</c:v>
                </c:pt>
                <c:pt idx="3803">
                  <c:v>3804.0</c:v>
                </c:pt>
                <c:pt idx="3804">
                  <c:v>3805.0</c:v>
                </c:pt>
                <c:pt idx="3805">
                  <c:v>3806.0</c:v>
                </c:pt>
                <c:pt idx="3806">
                  <c:v>3807.0</c:v>
                </c:pt>
                <c:pt idx="3807">
                  <c:v>3808.0</c:v>
                </c:pt>
                <c:pt idx="3808">
                  <c:v>3809.0</c:v>
                </c:pt>
                <c:pt idx="3809">
                  <c:v>3810.0</c:v>
                </c:pt>
                <c:pt idx="3810">
                  <c:v>3811.0</c:v>
                </c:pt>
                <c:pt idx="3811">
                  <c:v>3812.0</c:v>
                </c:pt>
                <c:pt idx="3812">
                  <c:v>3813.0</c:v>
                </c:pt>
                <c:pt idx="3813">
                  <c:v>3814.0</c:v>
                </c:pt>
                <c:pt idx="3814">
                  <c:v>3815.0</c:v>
                </c:pt>
                <c:pt idx="3815">
                  <c:v>3816.0</c:v>
                </c:pt>
                <c:pt idx="3816">
                  <c:v>3817.0</c:v>
                </c:pt>
                <c:pt idx="3817">
                  <c:v>3818.0</c:v>
                </c:pt>
                <c:pt idx="3818">
                  <c:v>3819.0</c:v>
                </c:pt>
                <c:pt idx="3819">
                  <c:v>3820.0</c:v>
                </c:pt>
                <c:pt idx="3820">
                  <c:v>3821.0</c:v>
                </c:pt>
                <c:pt idx="3821">
                  <c:v>3822.0</c:v>
                </c:pt>
                <c:pt idx="3822">
                  <c:v>3823.0</c:v>
                </c:pt>
                <c:pt idx="3823">
                  <c:v>3824.0</c:v>
                </c:pt>
                <c:pt idx="3824">
                  <c:v>3825.0</c:v>
                </c:pt>
                <c:pt idx="3825">
                  <c:v>3826.0</c:v>
                </c:pt>
                <c:pt idx="3826">
                  <c:v>3827.0</c:v>
                </c:pt>
                <c:pt idx="3827">
                  <c:v>3828.0</c:v>
                </c:pt>
                <c:pt idx="3828">
                  <c:v>3829.0</c:v>
                </c:pt>
                <c:pt idx="3829">
                  <c:v>3830.0</c:v>
                </c:pt>
                <c:pt idx="3830">
                  <c:v>3831.0</c:v>
                </c:pt>
                <c:pt idx="3831">
                  <c:v>3832.0</c:v>
                </c:pt>
                <c:pt idx="3832">
                  <c:v>3833.0</c:v>
                </c:pt>
                <c:pt idx="3833">
                  <c:v>3834.0</c:v>
                </c:pt>
                <c:pt idx="3834">
                  <c:v>3835.0</c:v>
                </c:pt>
                <c:pt idx="3835">
                  <c:v>3836.0</c:v>
                </c:pt>
                <c:pt idx="3836">
                  <c:v>3837.0</c:v>
                </c:pt>
                <c:pt idx="3837">
                  <c:v>3838.0</c:v>
                </c:pt>
                <c:pt idx="3838">
                  <c:v>3839.0</c:v>
                </c:pt>
                <c:pt idx="3839">
                  <c:v>3840.0</c:v>
                </c:pt>
                <c:pt idx="3840">
                  <c:v>3841.0</c:v>
                </c:pt>
                <c:pt idx="3841">
                  <c:v>3842.0</c:v>
                </c:pt>
                <c:pt idx="3842">
                  <c:v>3843.0</c:v>
                </c:pt>
                <c:pt idx="3843">
                  <c:v>3844.0</c:v>
                </c:pt>
                <c:pt idx="3844">
                  <c:v>3845.0</c:v>
                </c:pt>
                <c:pt idx="3845">
                  <c:v>3846.0</c:v>
                </c:pt>
                <c:pt idx="3846">
                  <c:v>3847.0</c:v>
                </c:pt>
                <c:pt idx="3847">
                  <c:v>3848.0</c:v>
                </c:pt>
                <c:pt idx="3848">
                  <c:v>3849.0</c:v>
                </c:pt>
                <c:pt idx="3849">
                  <c:v>3850.0</c:v>
                </c:pt>
                <c:pt idx="3850">
                  <c:v>3851.0</c:v>
                </c:pt>
                <c:pt idx="3851">
                  <c:v>3852.0</c:v>
                </c:pt>
                <c:pt idx="3852">
                  <c:v>3853.0</c:v>
                </c:pt>
                <c:pt idx="3853">
                  <c:v>3854.0</c:v>
                </c:pt>
                <c:pt idx="3854">
                  <c:v>3855.0</c:v>
                </c:pt>
                <c:pt idx="3855">
                  <c:v>3856.0</c:v>
                </c:pt>
                <c:pt idx="3856">
                  <c:v>3857.0</c:v>
                </c:pt>
                <c:pt idx="3857">
                  <c:v>3858.0</c:v>
                </c:pt>
                <c:pt idx="3858">
                  <c:v>3859.0</c:v>
                </c:pt>
                <c:pt idx="3859">
                  <c:v>3860.0</c:v>
                </c:pt>
                <c:pt idx="3860">
                  <c:v>3861.0</c:v>
                </c:pt>
                <c:pt idx="3861">
                  <c:v>3862.0</c:v>
                </c:pt>
                <c:pt idx="3862">
                  <c:v>3863.0</c:v>
                </c:pt>
                <c:pt idx="3863">
                  <c:v>3864.0</c:v>
                </c:pt>
                <c:pt idx="3864">
                  <c:v>3865.0</c:v>
                </c:pt>
                <c:pt idx="3865">
                  <c:v>3866.0</c:v>
                </c:pt>
                <c:pt idx="3866">
                  <c:v>3867.0</c:v>
                </c:pt>
                <c:pt idx="3867">
                  <c:v>3868.0</c:v>
                </c:pt>
                <c:pt idx="3868">
                  <c:v>3869.0</c:v>
                </c:pt>
                <c:pt idx="3869">
                  <c:v>3870.0</c:v>
                </c:pt>
                <c:pt idx="3870">
                  <c:v>3871.0</c:v>
                </c:pt>
                <c:pt idx="3871">
                  <c:v>3872.0</c:v>
                </c:pt>
                <c:pt idx="3872">
                  <c:v>3873.0</c:v>
                </c:pt>
                <c:pt idx="3873">
                  <c:v>3874.0</c:v>
                </c:pt>
                <c:pt idx="3874">
                  <c:v>3875.0</c:v>
                </c:pt>
                <c:pt idx="3875">
                  <c:v>3876.0</c:v>
                </c:pt>
                <c:pt idx="3876">
                  <c:v>3877.0</c:v>
                </c:pt>
                <c:pt idx="3877">
                  <c:v>3878.0</c:v>
                </c:pt>
                <c:pt idx="3878">
                  <c:v>3879.0</c:v>
                </c:pt>
                <c:pt idx="3879">
                  <c:v>3880.0</c:v>
                </c:pt>
                <c:pt idx="3880">
                  <c:v>3881.0</c:v>
                </c:pt>
                <c:pt idx="3881">
                  <c:v>3882.0</c:v>
                </c:pt>
                <c:pt idx="3882">
                  <c:v>3883.0</c:v>
                </c:pt>
                <c:pt idx="3883">
                  <c:v>3884.0</c:v>
                </c:pt>
                <c:pt idx="3884">
                  <c:v>3885.0</c:v>
                </c:pt>
                <c:pt idx="3885">
                  <c:v>3886.0</c:v>
                </c:pt>
                <c:pt idx="3886">
                  <c:v>3887.0</c:v>
                </c:pt>
                <c:pt idx="3887">
                  <c:v>3888.0</c:v>
                </c:pt>
                <c:pt idx="3888">
                  <c:v>3889.0</c:v>
                </c:pt>
                <c:pt idx="3889">
                  <c:v>3890.0</c:v>
                </c:pt>
                <c:pt idx="3890">
                  <c:v>3891.0</c:v>
                </c:pt>
                <c:pt idx="3891">
                  <c:v>3892.0</c:v>
                </c:pt>
                <c:pt idx="3892">
                  <c:v>3893.0</c:v>
                </c:pt>
                <c:pt idx="3893">
                  <c:v>3894.0</c:v>
                </c:pt>
                <c:pt idx="3894">
                  <c:v>3895.0</c:v>
                </c:pt>
                <c:pt idx="3895">
                  <c:v>3896.0</c:v>
                </c:pt>
                <c:pt idx="3896">
                  <c:v>3897.0</c:v>
                </c:pt>
                <c:pt idx="3897">
                  <c:v>3898.0</c:v>
                </c:pt>
                <c:pt idx="3898">
                  <c:v>3899.0</c:v>
                </c:pt>
                <c:pt idx="3899">
                  <c:v>3900.0</c:v>
                </c:pt>
                <c:pt idx="3900">
                  <c:v>3901.0</c:v>
                </c:pt>
                <c:pt idx="3901">
                  <c:v>3902.0</c:v>
                </c:pt>
                <c:pt idx="3902">
                  <c:v>3903.0</c:v>
                </c:pt>
                <c:pt idx="3903">
                  <c:v>3904.0</c:v>
                </c:pt>
                <c:pt idx="3904">
                  <c:v>3905.0</c:v>
                </c:pt>
                <c:pt idx="3905">
                  <c:v>3906.0</c:v>
                </c:pt>
                <c:pt idx="3906">
                  <c:v>3907.0</c:v>
                </c:pt>
                <c:pt idx="3907">
                  <c:v>3908.0</c:v>
                </c:pt>
                <c:pt idx="3908">
                  <c:v>3909.0</c:v>
                </c:pt>
                <c:pt idx="3909">
                  <c:v>3910.0</c:v>
                </c:pt>
                <c:pt idx="3910">
                  <c:v>3911.0</c:v>
                </c:pt>
                <c:pt idx="3911">
                  <c:v>3912.0</c:v>
                </c:pt>
                <c:pt idx="3912">
                  <c:v>3913.0</c:v>
                </c:pt>
                <c:pt idx="3913">
                  <c:v>3914.0</c:v>
                </c:pt>
                <c:pt idx="3914">
                  <c:v>3915.0</c:v>
                </c:pt>
                <c:pt idx="3915">
                  <c:v>3916.0</c:v>
                </c:pt>
                <c:pt idx="3916">
                  <c:v>3917.0</c:v>
                </c:pt>
                <c:pt idx="3917">
                  <c:v>3918.0</c:v>
                </c:pt>
                <c:pt idx="3918">
                  <c:v>3919.0</c:v>
                </c:pt>
                <c:pt idx="3919">
                  <c:v>3920.0</c:v>
                </c:pt>
                <c:pt idx="3920">
                  <c:v>3921.0</c:v>
                </c:pt>
                <c:pt idx="3921">
                  <c:v>3922.0</c:v>
                </c:pt>
                <c:pt idx="3922">
                  <c:v>3923.0</c:v>
                </c:pt>
                <c:pt idx="3923">
                  <c:v>3924.0</c:v>
                </c:pt>
                <c:pt idx="3924">
                  <c:v>3925.0</c:v>
                </c:pt>
                <c:pt idx="3925">
                  <c:v>3926.0</c:v>
                </c:pt>
                <c:pt idx="3926">
                  <c:v>3927.0</c:v>
                </c:pt>
                <c:pt idx="3927">
                  <c:v>3928.0</c:v>
                </c:pt>
                <c:pt idx="3928">
                  <c:v>3929.0</c:v>
                </c:pt>
                <c:pt idx="3929">
                  <c:v>3930.0</c:v>
                </c:pt>
                <c:pt idx="3930">
                  <c:v>3931.0</c:v>
                </c:pt>
                <c:pt idx="3931">
                  <c:v>3932.0</c:v>
                </c:pt>
                <c:pt idx="3932">
                  <c:v>3933.0</c:v>
                </c:pt>
                <c:pt idx="3933">
                  <c:v>3934.0</c:v>
                </c:pt>
                <c:pt idx="3934">
                  <c:v>3935.0</c:v>
                </c:pt>
                <c:pt idx="3935">
                  <c:v>3936.0</c:v>
                </c:pt>
                <c:pt idx="3936">
                  <c:v>3937.0</c:v>
                </c:pt>
                <c:pt idx="3937">
                  <c:v>3938.0</c:v>
                </c:pt>
                <c:pt idx="3938">
                  <c:v>3939.0</c:v>
                </c:pt>
                <c:pt idx="3939">
                  <c:v>3940.0</c:v>
                </c:pt>
                <c:pt idx="3940">
                  <c:v>3941.0</c:v>
                </c:pt>
                <c:pt idx="3941">
                  <c:v>3942.0</c:v>
                </c:pt>
                <c:pt idx="3942">
                  <c:v>3943.0</c:v>
                </c:pt>
                <c:pt idx="3943">
                  <c:v>3944.0</c:v>
                </c:pt>
                <c:pt idx="3944">
                  <c:v>3945.0</c:v>
                </c:pt>
                <c:pt idx="3945">
                  <c:v>3946.0</c:v>
                </c:pt>
                <c:pt idx="3946">
                  <c:v>3947.0</c:v>
                </c:pt>
                <c:pt idx="3947">
                  <c:v>3948.0</c:v>
                </c:pt>
                <c:pt idx="3948">
                  <c:v>3949.0</c:v>
                </c:pt>
                <c:pt idx="3949">
                  <c:v>3950.0</c:v>
                </c:pt>
                <c:pt idx="3950">
                  <c:v>3951.0</c:v>
                </c:pt>
                <c:pt idx="3951">
                  <c:v>3952.0</c:v>
                </c:pt>
                <c:pt idx="3952">
                  <c:v>3953.0</c:v>
                </c:pt>
                <c:pt idx="3953">
                  <c:v>3954.0</c:v>
                </c:pt>
                <c:pt idx="3954">
                  <c:v>3955.0</c:v>
                </c:pt>
                <c:pt idx="3955">
                  <c:v>3956.0</c:v>
                </c:pt>
                <c:pt idx="3956">
                  <c:v>3957.0</c:v>
                </c:pt>
                <c:pt idx="3957">
                  <c:v>3958.0</c:v>
                </c:pt>
                <c:pt idx="3958">
                  <c:v>3959.0</c:v>
                </c:pt>
                <c:pt idx="3959">
                  <c:v>3960.0</c:v>
                </c:pt>
                <c:pt idx="3960">
                  <c:v>3961.0</c:v>
                </c:pt>
                <c:pt idx="3961">
                  <c:v>3962.0</c:v>
                </c:pt>
                <c:pt idx="3962">
                  <c:v>3963.0</c:v>
                </c:pt>
                <c:pt idx="3963">
                  <c:v>3964.0</c:v>
                </c:pt>
                <c:pt idx="3964">
                  <c:v>3965.0</c:v>
                </c:pt>
                <c:pt idx="3965">
                  <c:v>3966.0</c:v>
                </c:pt>
                <c:pt idx="3966">
                  <c:v>3967.0</c:v>
                </c:pt>
                <c:pt idx="3967">
                  <c:v>3968.0</c:v>
                </c:pt>
                <c:pt idx="3968">
                  <c:v>3969.0</c:v>
                </c:pt>
                <c:pt idx="3969">
                  <c:v>3970.0</c:v>
                </c:pt>
                <c:pt idx="3970">
                  <c:v>3971.0</c:v>
                </c:pt>
                <c:pt idx="3971">
                  <c:v>3972.0</c:v>
                </c:pt>
                <c:pt idx="3972">
                  <c:v>3973.0</c:v>
                </c:pt>
                <c:pt idx="3973">
                  <c:v>3974.0</c:v>
                </c:pt>
                <c:pt idx="3974">
                  <c:v>3975.0</c:v>
                </c:pt>
                <c:pt idx="3975">
                  <c:v>3976.0</c:v>
                </c:pt>
                <c:pt idx="3976">
                  <c:v>3977.0</c:v>
                </c:pt>
                <c:pt idx="3977">
                  <c:v>3978.0</c:v>
                </c:pt>
                <c:pt idx="3978">
                  <c:v>3979.0</c:v>
                </c:pt>
                <c:pt idx="3979">
                  <c:v>3980.0</c:v>
                </c:pt>
                <c:pt idx="3980">
                  <c:v>3981.0</c:v>
                </c:pt>
                <c:pt idx="3981">
                  <c:v>3982.0</c:v>
                </c:pt>
                <c:pt idx="3982">
                  <c:v>3983.0</c:v>
                </c:pt>
                <c:pt idx="3983">
                  <c:v>3984.0</c:v>
                </c:pt>
                <c:pt idx="3984">
                  <c:v>3985.0</c:v>
                </c:pt>
                <c:pt idx="3985">
                  <c:v>3986.0</c:v>
                </c:pt>
                <c:pt idx="3986">
                  <c:v>3987.0</c:v>
                </c:pt>
                <c:pt idx="3987">
                  <c:v>3988.0</c:v>
                </c:pt>
                <c:pt idx="3988">
                  <c:v>3989.0</c:v>
                </c:pt>
                <c:pt idx="3989">
                  <c:v>3990.0</c:v>
                </c:pt>
                <c:pt idx="3990">
                  <c:v>3991.0</c:v>
                </c:pt>
                <c:pt idx="3991">
                  <c:v>3992.0</c:v>
                </c:pt>
                <c:pt idx="3992">
                  <c:v>3993.0</c:v>
                </c:pt>
                <c:pt idx="3993">
                  <c:v>3994.0</c:v>
                </c:pt>
                <c:pt idx="3994">
                  <c:v>3995.0</c:v>
                </c:pt>
                <c:pt idx="3995">
                  <c:v>3996.0</c:v>
                </c:pt>
                <c:pt idx="3996">
                  <c:v>3997.0</c:v>
                </c:pt>
                <c:pt idx="3997">
                  <c:v>3998.0</c:v>
                </c:pt>
                <c:pt idx="3998">
                  <c:v>3999.0</c:v>
                </c:pt>
                <c:pt idx="3999">
                  <c:v>4000.0</c:v>
                </c:pt>
                <c:pt idx="4000">
                  <c:v>4001.0</c:v>
                </c:pt>
                <c:pt idx="4001">
                  <c:v>4002.0</c:v>
                </c:pt>
                <c:pt idx="4002">
                  <c:v>4003.0</c:v>
                </c:pt>
                <c:pt idx="4003">
                  <c:v>4004.0</c:v>
                </c:pt>
                <c:pt idx="4004">
                  <c:v>4005.0</c:v>
                </c:pt>
                <c:pt idx="4005">
                  <c:v>4006.0</c:v>
                </c:pt>
                <c:pt idx="4006">
                  <c:v>4007.0</c:v>
                </c:pt>
                <c:pt idx="4007">
                  <c:v>4008.0</c:v>
                </c:pt>
                <c:pt idx="4008">
                  <c:v>4009.0</c:v>
                </c:pt>
                <c:pt idx="4009">
                  <c:v>4010.0</c:v>
                </c:pt>
                <c:pt idx="4010">
                  <c:v>4011.0</c:v>
                </c:pt>
                <c:pt idx="4011">
                  <c:v>4012.0</c:v>
                </c:pt>
                <c:pt idx="4012">
                  <c:v>4013.0</c:v>
                </c:pt>
                <c:pt idx="4013">
                  <c:v>4014.0</c:v>
                </c:pt>
                <c:pt idx="4014">
                  <c:v>4015.0</c:v>
                </c:pt>
                <c:pt idx="4015">
                  <c:v>4016.0</c:v>
                </c:pt>
                <c:pt idx="4016">
                  <c:v>4017.0</c:v>
                </c:pt>
                <c:pt idx="4017">
                  <c:v>4018.0</c:v>
                </c:pt>
                <c:pt idx="4018">
                  <c:v>4019.0</c:v>
                </c:pt>
                <c:pt idx="4019">
                  <c:v>4020.0</c:v>
                </c:pt>
                <c:pt idx="4020">
                  <c:v>4021.0</c:v>
                </c:pt>
                <c:pt idx="4021">
                  <c:v>4022.0</c:v>
                </c:pt>
                <c:pt idx="4022">
                  <c:v>4023.0</c:v>
                </c:pt>
                <c:pt idx="4023">
                  <c:v>4024.0</c:v>
                </c:pt>
                <c:pt idx="4024">
                  <c:v>4025.0</c:v>
                </c:pt>
                <c:pt idx="4025">
                  <c:v>4026.0</c:v>
                </c:pt>
                <c:pt idx="4026">
                  <c:v>4027.0</c:v>
                </c:pt>
                <c:pt idx="4027">
                  <c:v>4028.0</c:v>
                </c:pt>
                <c:pt idx="4028">
                  <c:v>4029.0</c:v>
                </c:pt>
                <c:pt idx="4029">
                  <c:v>4030.0</c:v>
                </c:pt>
                <c:pt idx="4030">
                  <c:v>4031.0</c:v>
                </c:pt>
                <c:pt idx="4031">
                  <c:v>4032.0</c:v>
                </c:pt>
                <c:pt idx="4032">
                  <c:v>4033.0</c:v>
                </c:pt>
                <c:pt idx="4033">
                  <c:v>4034.0</c:v>
                </c:pt>
                <c:pt idx="4034">
                  <c:v>4035.0</c:v>
                </c:pt>
                <c:pt idx="4035">
                  <c:v>4036.0</c:v>
                </c:pt>
                <c:pt idx="4036">
                  <c:v>4037.0</c:v>
                </c:pt>
                <c:pt idx="4037">
                  <c:v>4038.0</c:v>
                </c:pt>
                <c:pt idx="4038">
                  <c:v>4039.0</c:v>
                </c:pt>
                <c:pt idx="4039">
                  <c:v>4040.0</c:v>
                </c:pt>
                <c:pt idx="4040">
                  <c:v>4041.0</c:v>
                </c:pt>
                <c:pt idx="4041">
                  <c:v>4042.0</c:v>
                </c:pt>
                <c:pt idx="4042">
                  <c:v>4043.0</c:v>
                </c:pt>
                <c:pt idx="4043">
                  <c:v>4044.0</c:v>
                </c:pt>
                <c:pt idx="4044">
                  <c:v>4045.0</c:v>
                </c:pt>
                <c:pt idx="4045">
                  <c:v>4046.0</c:v>
                </c:pt>
                <c:pt idx="4046">
                  <c:v>4047.0</c:v>
                </c:pt>
                <c:pt idx="4047">
                  <c:v>4048.0</c:v>
                </c:pt>
                <c:pt idx="4048">
                  <c:v>4049.0</c:v>
                </c:pt>
                <c:pt idx="4049">
                  <c:v>4050.0</c:v>
                </c:pt>
                <c:pt idx="4050">
                  <c:v>4051.0</c:v>
                </c:pt>
                <c:pt idx="4051">
                  <c:v>4052.0</c:v>
                </c:pt>
                <c:pt idx="4052">
                  <c:v>4053.0</c:v>
                </c:pt>
                <c:pt idx="4053">
                  <c:v>4054.0</c:v>
                </c:pt>
                <c:pt idx="4054">
                  <c:v>4055.0</c:v>
                </c:pt>
                <c:pt idx="4055">
                  <c:v>4056.0</c:v>
                </c:pt>
                <c:pt idx="4056">
                  <c:v>4057.0</c:v>
                </c:pt>
                <c:pt idx="4057">
                  <c:v>4058.0</c:v>
                </c:pt>
                <c:pt idx="4058">
                  <c:v>4059.0</c:v>
                </c:pt>
                <c:pt idx="4059">
                  <c:v>4060.0</c:v>
                </c:pt>
                <c:pt idx="4060">
                  <c:v>4061.0</c:v>
                </c:pt>
                <c:pt idx="4061">
                  <c:v>4062.0</c:v>
                </c:pt>
                <c:pt idx="4062">
                  <c:v>4063.0</c:v>
                </c:pt>
                <c:pt idx="4063">
                  <c:v>4064.0</c:v>
                </c:pt>
                <c:pt idx="4064">
                  <c:v>4065.0</c:v>
                </c:pt>
                <c:pt idx="4065">
                  <c:v>4066.0</c:v>
                </c:pt>
                <c:pt idx="4066">
                  <c:v>4067.0</c:v>
                </c:pt>
                <c:pt idx="4067">
                  <c:v>4068.0</c:v>
                </c:pt>
                <c:pt idx="4068">
                  <c:v>4069.0</c:v>
                </c:pt>
                <c:pt idx="4069">
                  <c:v>4070.0</c:v>
                </c:pt>
                <c:pt idx="4070">
                  <c:v>4071.0</c:v>
                </c:pt>
                <c:pt idx="4071">
                  <c:v>4072.0</c:v>
                </c:pt>
                <c:pt idx="4072">
                  <c:v>4073.0</c:v>
                </c:pt>
                <c:pt idx="4073">
                  <c:v>4074.0</c:v>
                </c:pt>
                <c:pt idx="4074">
                  <c:v>4075.0</c:v>
                </c:pt>
                <c:pt idx="4075">
                  <c:v>4076.0</c:v>
                </c:pt>
                <c:pt idx="4076">
                  <c:v>4077.0</c:v>
                </c:pt>
                <c:pt idx="4077">
                  <c:v>4078.0</c:v>
                </c:pt>
                <c:pt idx="4078">
                  <c:v>4079.0</c:v>
                </c:pt>
                <c:pt idx="4079">
                  <c:v>4080.0</c:v>
                </c:pt>
                <c:pt idx="4080">
                  <c:v>4081.0</c:v>
                </c:pt>
                <c:pt idx="4081">
                  <c:v>4082.0</c:v>
                </c:pt>
                <c:pt idx="4082">
                  <c:v>4083.0</c:v>
                </c:pt>
                <c:pt idx="4083">
                  <c:v>4084.0</c:v>
                </c:pt>
                <c:pt idx="4084">
                  <c:v>4085.0</c:v>
                </c:pt>
                <c:pt idx="4085">
                  <c:v>4086.0</c:v>
                </c:pt>
                <c:pt idx="4086">
                  <c:v>4087.0</c:v>
                </c:pt>
                <c:pt idx="4087">
                  <c:v>4088.0</c:v>
                </c:pt>
                <c:pt idx="4088">
                  <c:v>4089.0</c:v>
                </c:pt>
                <c:pt idx="4089">
                  <c:v>4090.0</c:v>
                </c:pt>
                <c:pt idx="4090">
                  <c:v>4091.0</c:v>
                </c:pt>
                <c:pt idx="4091">
                  <c:v>4092.0</c:v>
                </c:pt>
                <c:pt idx="4092">
                  <c:v>4093.0</c:v>
                </c:pt>
                <c:pt idx="4093">
                  <c:v>4094.0</c:v>
                </c:pt>
                <c:pt idx="4094">
                  <c:v>4095.0</c:v>
                </c:pt>
                <c:pt idx="4095">
                  <c:v>4096.0</c:v>
                </c:pt>
                <c:pt idx="4096">
                  <c:v>4097.0</c:v>
                </c:pt>
                <c:pt idx="4097">
                  <c:v>4098.0</c:v>
                </c:pt>
                <c:pt idx="4098">
                  <c:v>4099.0</c:v>
                </c:pt>
                <c:pt idx="4099">
                  <c:v>4100.0</c:v>
                </c:pt>
                <c:pt idx="4100">
                  <c:v>4101.0</c:v>
                </c:pt>
                <c:pt idx="4101">
                  <c:v>4102.0</c:v>
                </c:pt>
                <c:pt idx="4102">
                  <c:v>4103.0</c:v>
                </c:pt>
                <c:pt idx="4103">
                  <c:v>4104.0</c:v>
                </c:pt>
                <c:pt idx="4104">
                  <c:v>4105.0</c:v>
                </c:pt>
                <c:pt idx="4105">
                  <c:v>4106.0</c:v>
                </c:pt>
                <c:pt idx="4106">
                  <c:v>4107.0</c:v>
                </c:pt>
                <c:pt idx="4107">
                  <c:v>4108.0</c:v>
                </c:pt>
                <c:pt idx="4108">
                  <c:v>4109.0</c:v>
                </c:pt>
                <c:pt idx="4109">
                  <c:v>4110.0</c:v>
                </c:pt>
                <c:pt idx="4110">
                  <c:v>4111.0</c:v>
                </c:pt>
                <c:pt idx="4111">
                  <c:v>4112.0</c:v>
                </c:pt>
                <c:pt idx="4112">
                  <c:v>4113.0</c:v>
                </c:pt>
                <c:pt idx="4113">
                  <c:v>4114.0</c:v>
                </c:pt>
                <c:pt idx="4114">
                  <c:v>4115.0</c:v>
                </c:pt>
                <c:pt idx="4115">
                  <c:v>4116.0</c:v>
                </c:pt>
                <c:pt idx="4116">
                  <c:v>4117.0</c:v>
                </c:pt>
                <c:pt idx="4117">
                  <c:v>4118.0</c:v>
                </c:pt>
                <c:pt idx="4118">
                  <c:v>4119.0</c:v>
                </c:pt>
                <c:pt idx="4119">
                  <c:v>4120.0</c:v>
                </c:pt>
                <c:pt idx="4120">
                  <c:v>4121.0</c:v>
                </c:pt>
                <c:pt idx="4121">
                  <c:v>4122.0</c:v>
                </c:pt>
                <c:pt idx="4122">
                  <c:v>4123.0</c:v>
                </c:pt>
                <c:pt idx="4123">
                  <c:v>4124.0</c:v>
                </c:pt>
                <c:pt idx="4124">
                  <c:v>4125.0</c:v>
                </c:pt>
                <c:pt idx="4125">
                  <c:v>4126.0</c:v>
                </c:pt>
                <c:pt idx="4126">
                  <c:v>4127.0</c:v>
                </c:pt>
                <c:pt idx="4127">
                  <c:v>4128.0</c:v>
                </c:pt>
                <c:pt idx="4128">
                  <c:v>4129.0</c:v>
                </c:pt>
                <c:pt idx="4129">
                  <c:v>4130.0</c:v>
                </c:pt>
                <c:pt idx="4130">
                  <c:v>4131.0</c:v>
                </c:pt>
                <c:pt idx="4131">
                  <c:v>4132.0</c:v>
                </c:pt>
                <c:pt idx="4132">
                  <c:v>4133.0</c:v>
                </c:pt>
                <c:pt idx="4133">
                  <c:v>4134.0</c:v>
                </c:pt>
                <c:pt idx="4134">
                  <c:v>4135.0</c:v>
                </c:pt>
                <c:pt idx="4135">
                  <c:v>4136.0</c:v>
                </c:pt>
                <c:pt idx="4136">
                  <c:v>4137.0</c:v>
                </c:pt>
                <c:pt idx="4137">
                  <c:v>4138.0</c:v>
                </c:pt>
                <c:pt idx="4138">
                  <c:v>4139.0</c:v>
                </c:pt>
                <c:pt idx="4139">
                  <c:v>4140.0</c:v>
                </c:pt>
                <c:pt idx="4140">
                  <c:v>4141.0</c:v>
                </c:pt>
                <c:pt idx="4141">
                  <c:v>4142.0</c:v>
                </c:pt>
                <c:pt idx="4142">
                  <c:v>4143.0</c:v>
                </c:pt>
                <c:pt idx="4143">
                  <c:v>4144.0</c:v>
                </c:pt>
                <c:pt idx="4144">
                  <c:v>4145.0</c:v>
                </c:pt>
                <c:pt idx="4145">
                  <c:v>4146.0</c:v>
                </c:pt>
                <c:pt idx="4146">
                  <c:v>4147.0</c:v>
                </c:pt>
                <c:pt idx="4147">
                  <c:v>4148.0</c:v>
                </c:pt>
                <c:pt idx="4148">
                  <c:v>4149.0</c:v>
                </c:pt>
                <c:pt idx="4149">
                  <c:v>4150.0</c:v>
                </c:pt>
                <c:pt idx="4150">
                  <c:v>4151.0</c:v>
                </c:pt>
                <c:pt idx="4151">
                  <c:v>4152.0</c:v>
                </c:pt>
                <c:pt idx="4152">
                  <c:v>4153.0</c:v>
                </c:pt>
                <c:pt idx="4153">
                  <c:v>4154.0</c:v>
                </c:pt>
                <c:pt idx="4154">
                  <c:v>4155.0</c:v>
                </c:pt>
                <c:pt idx="4155">
                  <c:v>4156.0</c:v>
                </c:pt>
                <c:pt idx="4156">
                  <c:v>4157.0</c:v>
                </c:pt>
                <c:pt idx="4157">
                  <c:v>4158.0</c:v>
                </c:pt>
                <c:pt idx="4158">
                  <c:v>4159.0</c:v>
                </c:pt>
                <c:pt idx="4159">
                  <c:v>4160.0</c:v>
                </c:pt>
                <c:pt idx="4160">
                  <c:v>4161.0</c:v>
                </c:pt>
                <c:pt idx="4161">
                  <c:v>4162.0</c:v>
                </c:pt>
                <c:pt idx="4162">
                  <c:v>4163.0</c:v>
                </c:pt>
                <c:pt idx="4163">
                  <c:v>4164.0</c:v>
                </c:pt>
                <c:pt idx="4164">
                  <c:v>4165.0</c:v>
                </c:pt>
                <c:pt idx="4165">
                  <c:v>4166.0</c:v>
                </c:pt>
                <c:pt idx="4166">
                  <c:v>4167.0</c:v>
                </c:pt>
                <c:pt idx="4167">
                  <c:v>4168.0</c:v>
                </c:pt>
                <c:pt idx="4168">
                  <c:v>4169.0</c:v>
                </c:pt>
                <c:pt idx="4169">
                  <c:v>4170.0</c:v>
                </c:pt>
                <c:pt idx="4170">
                  <c:v>4171.0</c:v>
                </c:pt>
                <c:pt idx="4171">
                  <c:v>4172.0</c:v>
                </c:pt>
                <c:pt idx="4172">
                  <c:v>4173.0</c:v>
                </c:pt>
                <c:pt idx="4173">
                  <c:v>4174.0</c:v>
                </c:pt>
                <c:pt idx="4174">
                  <c:v>4175.0</c:v>
                </c:pt>
                <c:pt idx="4175">
                  <c:v>4176.0</c:v>
                </c:pt>
                <c:pt idx="4176">
                  <c:v>4177.0</c:v>
                </c:pt>
                <c:pt idx="4177">
                  <c:v>4178.0</c:v>
                </c:pt>
                <c:pt idx="4178">
                  <c:v>4179.0</c:v>
                </c:pt>
                <c:pt idx="4179">
                  <c:v>4180.0</c:v>
                </c:pt>
                <c:pt idx="4180">
                  <c:v>4181.0</c:v>
                </c:pt>
                <c:pt idx="4181">
                  <c:v>4182.0</c:v>
                </c:pt>
                <c:pt idx="4182">
                  <c:v>4183.0</c:v>
                </c:pt>
                <c:pt idx="4183">
                  <c:v>4184.0</c:v>
                </c:pt>
                <c:pt idx="4184">
                  <c:v>4185.0</c:v>
                </c:pt>
                <c:pt idx="4185">
                  <c:v>4186.0</c:v>
                </c:pt>
                <c:pt idx="4186">
                  <c:v>4187.0</c:v>
                </c:pt>
                <c:pt idx="4187">
                  <c:v>4188.0</c:v>
                </c:pt>
                <c:pt idx="4188">
                  <c:v>4189.0</c:v>
                </c:pt>
                <c:pt idx="4189">
                  <c:v>4190.0</c:v>
                </c:pt>
                <c:pt idx="4190">
                  <c:v>4191.0</c:v>
                </c:pt>
                <c:pt idx="4191">
                  <c:v>4192.0</c:v>
                </c:pt>
                <c:pt idx="4192">
                  <c:v>4193.0</c:v>
                </c:pt>
                <c:pt idx="4193">
                  <c:v>4194.0</c:v>
                </c:pt>
                <c:pt idx="4194">
                  <c:v>4195.0</c:v>
                </c:pt>
                <c:pt idx="4195">
                  <c:v>4196.0</c:v>
                </c:pt>
                <c:pt idx="4196">
                  <c:v>4197.0</c:v>
                </c:pt>
                <c:pt idx="4197">
                  <c:v>4198.0</c:v>
                </c:pt>
                <c:pt idx="4198">
                  <c:v>4199.0</c:v>
                </c:pt>
                <c:pt idx="4199">
                  <c:v>4200.0</c:v>
                </c:pt>
                <c:pt idx="4200">
                  <c:v>4201.0</c:v>
                </c:pt>
                <c:pt idx="4201">
                  <c:v>4202.0</c:v>
                </c:pt>
                <c:pt idx="4202">
                  <c:v>4203.0</c:v>
                </c:pt>
                <c:pt idx="4203">
                  <c:v>4204.0</c:v>
                </c:pt>
                <c:pt idx="4204">
                  <c:v>4205.0</c:v>
                </c:pt>
                <c:pt idx="4205">
                  <c:v>4206.0</c:v>
                </c:pt>
                <c:pt idx="4206">
                  <c:v>4207.0</c:v>
                </c:pt>
                <c:pt idx="4207">
                  <c:v>4208.0</c:v>
                </c:pt>
                <c:pt idx="4208">
                  <c:v>4209.0</c:v>
                </c:pt>
                <c:pt idx="4209">
                  <c:v>4210.0</c:v>
                </c:pt>
                <c:pt idx="4210">
                  <c:v>4211.0</c:v>
                </c:pt>
                <c:pt idx="4211">
                  <c:v>4212.0</c:v>
                </c:pt>
                <c:pt idx="4212">
                  <c:v>4213.0</c:v>
                </c:pt>
                <c:pt idx="4213">
                  <c:v>4214.0</c:v>
                </c:pt>
                <c:pt idx="4214">
                  <c:v>4215.0</c:v>
                </c:pt>
                <c:pt idx="4215">
                  <c:v>4216.0</c:v>
                </c:pt>
                <c:pt idx="4216">
                  <c:v>4217.0</c:v>
                </c:pt>
                <c:pt idx="4217">
                  <c:v>4218.0</c:v>
                </c:pt>
                <c:pt idx="4218">
                  <c:v>4219.0</c:v>
                </c:pt>
                <c:pt idx="4219">
                  <c:v>4220.0</c:v>
                </c:pt>
                <c:pt idx="4220">
                  <c:v>4221.0</c:v>
                </c:pt>
                <c:pt idx="4221">
                  <c:v>4222.0</c:v>
                </c:pt>
                <c:pt idx="4222">
                  <c:v>4223.0</c:v>
                </c:pt>
                <c:pt idx="4223">
                  <c:v>4224.0</c:v>
                </c:pt>
                <c:pt idx="4224">
                  <c:v>4225.0</c:v>
                </c:pt>
                <c:pt idx="4225">
                  <c:v>4226.0</c:v>
                </c:pt>
                <c:pt idx="4226">
                  <c:v>4227.0</c:v>
                </c:pt>
                <c:pt idx="4227">
                  <c:v>4228.0</c:v>
                </c:pt>
                <c:pt idx="4228">
                  <c:v>4229.0</c:v>
                </c:pt>
                <c:pt idx="4229">
                  <c:v>4230.0</c:v>
                </c:pt>
                <c:pt idx="4230">
                  <c:v>4231.0</c:v>
                </c:pt>
                <c:pt idx="4231">
                  <c:v>4232.0</c:v>
                </c:pt>
                <c:pt idx="4232">
                  <c:v>4233.0</c:v>
                </c:pt>
                <c:pt idx="4233">
                  <c:v>4234.0</c:v>
                </c:pt>
                <c:pt idx="4234">
                  <c:v>4235.0</c:v>
                </c:pt>
                <c:pt idx="4235">
                  <c:v>4236.0</c:v>
                </c:pt>
                <c:pt idx="4236">
                  <c:v>4237.0</c:v>
                </c:pt>
                <c:pt idx="4237">
                  <c:v>4238.0</c:v>
                </c:pt>
                <c:pt idx="4238">
                  <c:v>4239.0</c:v>
                </c:pt>
                <c:pt idx="4239">
                  <c:v>4240.0</c:v>
                </c:pt>
                <c:pt idx="4240">
                  <c:v>4241.0</c:v>
                </c:pt>
                <c:pt idx="4241">
                  <c:v>4242.0</c:v>
                </c:pt>
                <c:pt idx="4242">
                  <c:v>4243.0</c:v>
                </c:pt>
                <c:pt idx="4243">
                  <c:v>4244.0</c:v>
                </c:pt>
                <c:pt idx="4244">
                  <c:v>4245.0</c:v>
                </c:pt>
                <c:pt idx="4245">
                  <c:v>4246.0</c:v>
                </c:pt>
                <c:pt idx="4246">
                  <c:v>4247.0</c:v>
                </c:pt>
                <c:pt idx="4247">
                  <c:v>4248.0</c:v>
                </c:pt>
                <c:pt idx="4248">
                  <c:v>4249.0</c:v>
                </c:pt>
                <c:pt idx="4249">
                  <c:v>4250.0</c:v>
                </c:pt>
                <c:pt idx="4250">
                  <c:v>4251.0</c:v>
                </c:pt>
                <c:pt idx="4251">
                  <c:v>4252.0</c:v>
                </c:pt>
                <c:pt idx="4252">
                  <c:v>4253.0</c:v>
                </c:pt>
                <c:pt idx="4253">
                  <c:v>4254.0</c:v>
                </c:pt>
                <c:pt idx="4254">
                  <c:v>4255.0</c:v>
                </c:pt>
                <c:pt idx="4255">
                  <c:v>4256.0</c:v>
                </c:pt>
                <c:pt idx="4256">
                  <c:v>4257.0</c:v>
                </c:pt>
                <c:pt idx="4257">
                  <c:v>4258.0</c:v>
                </c:pt>
                <c:pt idx="4258">
                  <c:v>4259.0</c:v>
                </c:pt>
                <c:pt idx="4259">
                  <c:v>4260.0</c:v>
                </c:pt>
                <c:pt idx="4260">
                  <c:v>4261.0</c:v>
                </c:pt>
                <c:pt idx="4261">
                  <c:v>4262.0</c:v>
                </c:pt>
                <c:pt idx="4262">
                  <c:v>4263.0</c:v>
                </c:pt>
                <c:pt idx="4263">
                  <c:v>4264.0</c:v>
                </c:pt>
                <c:pt idx="4264">
                  <c:v>4265.0</c:v>
                </c:pt>
                <c:pt idx="4265">
                  <c:v>4266.0</c:v>
                </c:pt>
                <c:pt idx="4266">
                  <c:v>4267.0</c:v>
                </c:pt>
                <c:pt idx="4267">
                  <c:v>4268.0</c:v>
                </c:pt>
                <c:pt idx="4268">
                  <c:v>4269.0</c:v>
                </c:pt>
                <c:pt idx="4269">
                  <c:v>4270.0</c:v>
                </c:pt>
                <c:pt idx="4270">
                  <c:v>4271.0</c:v>
                </c:pt>
                <c:pt idx="4271">
                  <c:v>4272.0</c:v>
                </c:pt>
                <c:pt idx="4272">
                  <c:v>4273.0</c:v>
                </c:pt>
                <c:pt idx="4273">
                  <c:v>4274.0</c:v>
                </c:pt>
                <c:pt idx="4274">
                  <c:v>4275.0</c:v>
                </c:pt>
                <c:pt idx="4275">
                  <c:v>4276.0</c:v>
                </c:pt>
                <c:pt idx="4276">
                  <c:v>4277.0</c:v>
                </c:pt>
                <c:pt idx="4277">
                  <c:v>4278.0</c:v>
                </c:pt>
                <c:pt idx="4278">
                  <c:v>4279.0</c:v>
                </c:pt>
                <c:pt idx="4279">
                  <c:v>4280.0</c:v>
                </c:pt>
                <c:pt idx="4280">
                  <c:v>4281.0</c:v>
                </c:pt>
                <c:pt idx="4281">
                  <c:v>4282.0</c:v>
                </c:pt>
                <c:pt idx="4282">
                  <c:v>4283.0</c:v>
                </c:pt>
                <c:pt idx="4283">
                  <c:v>4284.0</c:v>
                </c:pt>
                <c:pt idx="4284">
                  <c:v>4285.0</c:v>
                </c:pt>
                <c:pt idx="4285">
                  <c:v>4286.0</c:v>
                </c:pt>
                <c:pt idx="4286">
                  <c:v>4287.0</c:v>
                </c:pt>
                <c:pt idx="4287">
                  <c:v>4288.0</c:v>
                </c:pt>
                <c:pt idx="4288">
                  <c:v>4289.0</c:v>
                </c:pt>
                <c:pt idx="4289">
                  <c:v>4290.0</c:v>
                </c:pt>
                <c:pt idx="4290">
                  <c:v>4291.0</c:v>
                </c:pt>
                <c:pt idx="4291">
                  <c:v>4292.0</c:v>
                </c:pt>
                <c:pt idx="4292">
                  <c:v>4293.0</c:v>
                </c:pt>
                <c:pt idx="4293">
                  <c:v>4294.0</c:v>
                </c:pt>
                <c:pt idx="4294">
                  <c:v>4295.0</c:v>
                </c:pt>
                <c:pt idx="4295">
                  <c:v>4296.0</c:v>
                </c:pt>
                <c:pt idx="4296">
                  <c:v>4297.0</c:v>
                </c:pt>
                <c:pt idx="4297">
                  <c:v>4298.0</c:v>
                </c:pt>
                <c:pt idx="4298">
                  <c:v>4299.0</c:v>
                </c:pt>
                <c:pt idx="4299">
                  <c:v>4300.0</c:v>
                </c:pt>
                <c:pt idx="4300">
                  <c:v>4301.0</c:v>
                </c:pt>
                <c:pt idx="4301">
                  <c:v>4302.0</c:v>
                </c:pt>
                <c:pt idx="4302">
                  <c:v>4303.0</c:v>
                </c:pt>
                <c:pt idx="4303">
                  <c:v>4304.0</c:v>
                </c:pt>
                <c:pt idx="4304">
                  <c:v>4305.0</c:v>
                </c:pt>
                <c:pt idx="4305">
                  <c:v>4306.0</c:v>
                </c:pt>
                <c:pt idx="4306">
                  <c:v>4307.0</c:v>
                </c:pt>
                <c:pt idx="4307">
                  <c:v>4308.0</c:v>
                </c:pt>
                <c:pt idx="4308">
                  <c:v>4309.0</c:v>
                </c:pt>
                <c:pt idx="4309">
                  <c:v>4310.0</c:v>
                </c:pt>
                <c:pt idx="4310">
                  <c:v>4311.0</c:v>
                </c:pt>
                <c:pt idx="4311">
                  <c:v>4312.0</c:v>
                </c:pt>
                <c:pt idx="4312">
                  <c:v>4313.0</c:v>
                </c:pt>
                <c:pt idx="4313">
                  <c:v>4314.0</c:v>
                </c:pt>
                <c:pt idx="4314">
                  <c:v>4315.0</c:v>
                </c:pt>
                <c:pt idx="4315">
                  <c:v>4316.0</c:v>
                </c:pt>
                <c:pt idx="4316">
                  <c:v>4317.0</c:v>
                </c:pt>
                <c:pt idx="4317">
                  <c:v>4318.0</c:v>
                </c:pt>
                <c:pt idx="4318">
                  <c:v>4319.0</c:v>
                </c:pt>
                <c:pt idx="4319">
                  <c:v>4320.0</c:v>
                </c:pt>
                <c:pt idx="4320">
                  <c:v>4321.0</c:v>
                </c:pt>
                <c:pt idx="4321">
                  <c:v>4322.0</c:v>
                </c:pt>
                <c:pt idx="4322">
                  <c:v>4323.0</c:v>
                </c:pt>
                <c:pt idx="4323">
                  <c:v>4324.0</c:v>
                </c:pt>
                <c:pt idx="4324">
                  <c:v>4325.0</c:v>
                </c:pt>
                <c:pt idx="4325">
                  <c:v>4326.0</c:v>
                </c:pt>
                <c:pt idx="4326">
                  <c:v>4327.0</c:v>
                </c:pt>
                <c:pt idx="4327">
                  <c:v>4328.0</c:v>
                </c:pt>
                <c:pt idx="4328">
                  <c:v>4329.0</c:v>
                </c:pt>
                <c:pt idx="4329">
                  <c:v>4330.0</c:v>
                </c:pt>
                <c:pt idx="4330">
                  <c:v>4331.0</c:v>
                </c:pt>
                <c:pt idx="4331">
                  <c:v>4332.0</c:v>
                </c:pt>
                <c:pt idx="4332">
                  <c:v>4333.0</c:v>
                </c:pt>
                <c:pt idx="4333">
                  <c:v>4334.0</c:v>
                </c:pt>
                <c:pt idx="4334">
                  <c:v>4335.0</c:v>
                </c:pt>
                <c:pt idx="4335">
                  <c:v>4336.0</c:v>
                </c:pt>
                <c:pt idx="4336">
                  <c:v>4337.0</c:v>
                </c:pt>
                <c:pt idx="4337">
                  <c:v>4338.0</c:v>
                </c:pt>
                <c:pt idx="4338">
                  <c:v>4339.0</c:v>
                </c:pt>
                <c:pt idx="4339">
                  <c:v>4340.0</c:v>
                </c:pt>
                <c:pt idx="4340">
                  <c:v>4341.0</c:v>
                </c:pt>
                <c:pt idx="4341">
                  <c:v>4342.0</c:v>
                </c:pt>
                <c:pt idx="4342">
                  <c:v>4343.0</c:v>
                </c:pt>
                <c:pt idx="4343">
                  <c:v>4344.0</c:v>
                </c:pt>
                <c:pt idx="4344">
                  <c:v>4345.0</c:v>
                </c:pt>
                <c:pt idx="4345">
                  <c:v>4346.0</c:v>
                </c:pt>
                <c:pt idx="4346">
                  <c:v>4347.0</c:v>
                </c:pt>
                <c:pt idx="4347">
                  <c:v>4348.0</c:v>
                </c:pt>
                <c:pt idx="4348">
                  <c:v>4349.0</c:v>
                </c:pt>
                <c:pt idx="4349">
                  <c:v>4350.0</c:v>
                </c:pt>
                <c:pt idx="4350">
                  <c:v>4351.0</c:v>
                </c:pt>
                <c:pt idx="4351">
                  <c:v>4352.0</c:v>
                </c:pt>
                <c:pt idx="4352">
                  <c:v>4353.0</c:v>
                </c:pt>
                <c:pt idx="4353">
                  <c:v>4354.0</c:v>
                </c:pt>
                <c:pt idx="4354">
                  <c:v>4355.0</c:v>
                </c:pt>
                <c:pt idx="4355">
                  <c:v>4356.0</c:v>
                </c:pt>
                <c:pt idx="4356">
                  <c:v>4357.0</c:v>
                </c:pt>
                <c:pt idx="4357">
                  <c:v>4358.0</c:v>
                </c:pt>
                <c:pt idx="4358">
                  <c:v>4359.0</c:v>
                </c:pt>
                <c:pt idx="4359">
                  <c:v>4360.0</c:v>
                </c:pt>
                <c:pt idx="4360">
                  <c:v>4361.0</c:v>
                </c:pt>
                <c:pt idx="4361">
                  <c:v>4362.0</c:v>
                </c:pt>
                <c:pt idx="4362">
                  <c:v>4363.0</c:v>
                </c:pt>
                <c:pt idx="4363">
                  <c:v>4364.0</c:v>
                </c:pt>
                <c:pt idx="4364">
                  <c:v>4365.0</c:v>
                </c:pt>
                <c:pt idx="4365">
                  <c:v>4366.0</c:v>
                </c:pt>
                <c:pt idx="4366">
                  <c:v>4367.0</c:v>
                </c:pt>
                <c:pt idx="4367">
                  <c:v>4368.0</c:v>
                </c:pt>
                <c:pt idx="4368">
                  <c:v>4369.0</c:v>
                </c:pt>
                <c:pt idx="4369">
                  <c:v>4370.0</c:v>
                </c:pt>
                <c:pt idx="4370">
                  <c:v>4371.0</c:v>
                </c:pt>
                <c:pt idx="4371">
                  <c:v>4372.0</c:v>
                </c:pt>
                <c:pt idx="4372">
                  <c:v>4373.0</c:v>
                </c:pt>
                <c:pt idx="4373">
                  <c:v>4374.0</c:v>
                </c:pt>
                <c:pt idx="4374">
                  <c:v>4375.0</c:v>
                </c:pt>
                <c:pt idx="4375">
                  <c:v>4376.0</c:v>
                </c:pt>
                <c:pt idx="4376">
                  <c:v>4377.0</c:v>
                </c:pt>
                <c:pt idx="4377">
                  <c:v>4378.0</c:v>
                </c:pt>
                <c:pt idx="4378">
                  <c:v>4379.0</c:v>
                </c:pt>
                <c:pt idx="4379">
                  <c:v>4380.0</c:v>
                </c:pt>
                <c:pt idx="4380">
                  <c:v>4381.0</c:v>
                </c:pt>
                <c:pt idx="4381">
                  <c:v>4382.0</c:v>
                </c:pt>
                <c:pt idx="4382">
                  <c:v>4383.0</c:v>
                </c:pt>
                <c:pt idx="4383">
                  <c:v>4384.0</c:v>
                </c:pt>
                <c:pt idx="4384">
                  <c:v>4385.0</c:v>
                </c:pt>
                <c:pt idx="4385">
                  <c:v>4386.0</c:v>
                </c:pt>
                <c:pt idx="4386">
                  <c:v>4387.0</c:v>
                </c:pt>
                <c:pt idx="4387">
                  <c:v>4388.0</c:v>
                </c:pt>
                <c:pt idx="4388">
                  <c:v>4389.0</c:v>
                </c:pt>
                <c:pt idx="4389">
                  <c:v>4390.0</c:v>
                </c:pt>
                <c:pt idx="4390">
                  <c:v>4391.0</c:v>
                </c:pt>
                <c:pt idx="4391">
                  <c:v>4392.0</c:v>
                </c:pt>
                <c:pt idx="4392">
                  <c:v>4393.0</c:v>
                </c:pt>
                <c:pt idx="4393">
                  <c:v>4394.0</c:v>
                </c:pt>
                <c:pt idx="4394">
                  <c:v>4395.0</c:v>
                </c:pt>
                <c:pt idx="4395">
                  <c:v>4396.0</c:v>
                </c:pt>
                <c:pt idx="4396">
                  <c:v>4397.0</c:v>
                </c:pt>
                <c:pt idx="4397">
                  <c:v>4398.0</c:v>
                </c:pt>
                <c:pt idx="4398">
                  <c:v>4399.0</c:v>
                </c:pt>
                <c:pt idx="4399">
                  <c:v>4400.0</c:v>
                </c:pt>
                <c:pt idx="4400">
                  <c:v>4401.0</c:v>
                </c:pt>
                <c:pt idx="4401">
                  <c:v>4402.0</c:v>
                </c:pt>
                <c:pt idx="4402">
                  <c:v>4403.0</c:v>
                </c:pt>
                <c:pt idx="4403">
                  <c:v>4404.0</c:v>
                </c:pt>
                <c:pt idx="4404">
                  <c:v>4405.0</c:v>
                </c:pt>
                <c:pt idx="4405">
                  <c:v>4406.0</c:v>
                </c:pt>
                <c:pt idx="4406">
                  <c:v>4407.0</c:v>
                </c:pt>
                <c:pt idx="4407">
                  <c:v>4408.0</c:v>
                </c:pt>
                <c:pt idx="4408">
                  <c:v>4409.0</c:v>
                </c:pt>
                <c:pt idx="4409">
                  <c:v>4410.0</c:v>
                </c:pt>
                <c:pt idx="4410">
                  <c:v>4411.0</c:v>
                </c:pt>
                <c:pt idx="4411">
                  <c:v>4412.0</c:v>
                </c:pt>
                <c:pt idx="4412">
                  <c:v>4413.0</c:v>
                </c:pt>
                <c:pt idx="4413">
                  <c:v>4414.0</c:v>
                </c:pt>
                <c:pt idx="4414">
                  <c:v>4415.0</c:v>
                </c:pt>
                <c:pt idx="4415">
                  <c:v>4416.0</c:v>
                </c:pt>
                <c:pt idx="4416">
                  <c:v>4417.0</c:v>
                </c:pt>
                <c:pt idx="4417">
                  <c:v>4418.0</c:v>
                </c:pt>
                <c:pt idx="4418">
                  <c:v>4419.0</c:v>
                </c:pt>
                <c:pt idx="4419">
                  <c:v>4420.0</c:v>
                </c:pt>
                <c:pt idx="4420">
                  <c:v>4421.0</c:v>
                </c:pt>
                <c:pt idx="4421">
                  <c:v>4422.0</c:v>
                </c:pt>
                <c:pt idx="4422">
                  <c:v>4423.0</c:v>
                </c:pt>
                <c:pt idx="4423">
                  <c:v>4424.0</c:v>
                </c:pt>
                <c:pt idx="4424">
                  <c:v>4425.0</c:v>
                </c:pt>
                <c:pt idx="4425">
                  <c:v>4426.0</c:v>
                </c:pt>
                <c:pt idx="4426">
                  <c:v>4427.0</c:v>
                </c:pt>
                <c:pt idx="4427">
                  <c:v>4428.0</c:v>
                </c:pt>
                <c:pt idx="4428">
                  <c:v>4429.0</c:v>
                </c:pt>
                <c:pt idx="4429">
                  <c:v>4430.0</c:v>
                </c:pt>
                <c:pt idx="4430">
                  <c:v>4431.0</c:v>
                </c:pt>
                <c:pt idx="4431">
                  <c:v>4432.0</c:v>
                </c:pt>
                <c:pt idx="4432">
                  <c:v>4433.0</c:v>
                </c:pt>
                <c:pt idx="4433">
                  <c:v>4434.0</c:v>
                </c:pt>
                <c:pt idx="4434">
                  <c:v>4435.0</c:v>
                </c:pt>
                <c:pt idx="4435">
                  <c:v>4436.0</c:v>
                </c:pt>
                <c:pt idx="4436">
                  <c:v>4437.0</c:v>
                </c:pt>
                <c:pt idx="4437">
                  <c:v>4438.0</c:v>
                </c:pt>
                <c:pt idx="4438">
                  <c:v>4439.0</c:v>
                </c:pt>
                <c:pt idx="4439">
                  <c:v>4440.0</c:v>
                </c:pt>
                <c:pt idx="4440">
                  <c:v>4441.0</c:v>
                </c:pt>
                <c:pt idx="4441">
                  <c:v>4442.0</c:v>
                </c:pt>
                <c:pt idx="4442">
                  <c:v>4443.0</c:v>
                </c:pt>
                <c:pt idx="4443">
                  <c:v>4444.0</c:v>
                </c:pt>
                <c:pt idx="4444">
                  <c:v>4445.0</c:v>
                </c:pt>
                <c:pt idx="4445">
                  <c:v>4446.0</c:v>
                </c:pt>
                <c:pt idx="4446">
                  <c:v>4447.0</c:v>
                </c:pt>
                <c:pt idx="4447">
                  <c:v>4448.0</c:v>
                </c:pt>
                <c:pt idx="4448">
                  <c:v>4449.0</c:v>
                </c:pt>
                <c:pt idx="4449">
                  <c:v>4450.0</c:v>
                </c:pt>
                <c:pt idx="4450">
                  <c:v>4451.0</c:v>
                </c:pt>
                <c:pt idx="4451">
                  <c:v>4452.0</c:v>
                </c:pt>
                <c:pt idx="4452">
                  <c:v>4453.0</c:v>
                </c:pt>
                <c:pt idx="4453">
                  <c:v>4454.0</c:v>
                </c:pt>
                <c:pt idx="4454">
                  <c:v>4455.0</c:v>
                </c:pt>
                <c:pt idx="4455">
                  <c:v>4456.0</c:v>
                </c:pt>
                <c:pt idx="4456">
                  <c:v>4457.0</c:v>
                </c:pt>
                <c:pt idx="4457">
                  <c:v>4458.0</c:v>
                </c:pt>
                <c:pt idx="4458">
                  <c:v>4459.0</c:v>
                </c:pt>
                <c:pt idx="4459">
                  <c:v>4460.0</c:v>
                </c:pt>
                <c:pt idx="4460">
                  <c:v>4461.0</c:v>
                </c:pt>
                <c:pt idx="4461">
                  <c:v>4462.0</c:v>
                </c:pt>
                <c:pt idx="4462">
                  <c:v>4463.0</c:v>
                </c:pt>
                <c:pt idx="4463">
                  <c:v>4464.0</c:v>
                </c:pt>
                <c:pt idx="4464">
                  <c:v>4465.0</c:v>
                </c:pt>
                <c:pt idx="4465">
                  <c:v>4466.0</c:v>
                </c:pt>
                <c:pt idx="4466">
                  <c:v>4467.0</c:v>
                </c:pt>
                <c:pt idx="4467">
                  <c:v>4468.0</c:v>
                </c:pt>
                <c:pt idx="4468">
                  <c:v>4469.0</c:v>
                </c:pt>
                <c:pt idx="4469">
                  <c:v>4470.0</c:v>
                </c:pt>
                <c:pt idx="4470">
                  <c:v>4471.0</c:v>
                </c:pt>
                <c:pt idx="4471">
                  <c:v>4472.0</c:v>
                </c:pt>
                <c:pt idx="4472">
                  <c:v>4473.0</c:v>
                </c:pt>
                <c:pt idx="4473">
                  <c:v>4474.0</c:v>
                </c:pt>
                <c:pt idx="4474">
                  <c:v>4475.0</c:v>
                </c:pt>
                <c:pt idx="4475">
                  <c:v>4476.0</c:v>
                </c:pt>
                <c:pt idx="4476">
                  <c:v>4477.0</c:v>
                </c:pt>
                <c:pt idx="4477">
                  <c:v>4478.0</c:v>
                </c:pt>
                <c:pt idx="4478">
                  <c:v>4479.0</c:v>
                </c:pt>
                <c:pt idx="4479">
                  <c:v>4480.0</c:v>
                </c:pt>
                <c:pt idx="4480">
                  <c:v>4481.0</c:v>
                </c:pt>
                <c:pt idx="4481">
                  <c:v>4482.0</c:v>
                </c:pt>
                <c:pt idx="4482">
                  <c:v>4483.0</c:v>
                </c:pt>
                <c:pt idx="4483">
                  <c:v>4484.0</c:v>
                </c:pt>
                <c:pt idx="4484">
                  <c:v>4485.0</c:v>
                </c:pt>
                <c:pt idx="4485">
                  <c:v>4486.0</c:v>
                </c:pt>
                <c:pt idx="4486">
                  <c:v>4487.0</c:v>
                </c:pt>
                <c:pt idx="4487">
                  <c:v>4488.0</c:v>
                </c:pt>
                <c:pt idx="4488">
                  <c:v>4489.0</c:v>
                </c:pt>
                <c:pt idx="4489">
                  <c:v>4490.0</c:v>
                </c:pt>
                <c:pt idx="4490">
                  <c:v>4491.0</c:v>
                </c:pt>
                <c:pt idx="4491">
                  <c:v>4492.0</c:v>
                </c:pt>
                <c:pt idx="4492">
                  <c:v>4493.0</c:v>
                </c:pt>
                <c:pt idx="4493">
                  <c:v>4494.0</c:v>
                </c:pt>
                <c:pt idx="4494">
                  <c:v>4495.0</c:v>
                </c:pt>
                <c:pt idx="4495">
                  <c:v>4496.0</c:v>
                </c:pt>
                <c:pt idx="4496">
                  <c:v>4497.0</c:v>
                </c:pt>
                <c:pt idx="4497">
                  <c:v>4498.0</c:v>
                </c:pt>
                <c:pt idx="4498">
                  <c:v>4499.0</c:v>
                </c:pt>
                <c:pt idx="4499">
                  <c:v>4500.0</c:v>
                </c:pt>
                <c:pt idx="4500">
                  <c:v>4501.0</c:v>
                </c:pt>
                <c:pt idx="4501">
                  <c:v>4502.0</c:v>
                </c:pt>
                <c:pt idx="4502">
                  <c:v>4503.0</c:v>
                </c:pt>
                <c:pt idx="4503">
                  <c:v>4504.0</c:v>
                </c:pt>
                <c:pt idx="4504">
                  <c:v>4505.0</c:v>
                </c:pt>
                <c:pt idx="4505">
                  <c:v>4506.0</c:v>
                </c:pt>
                <c:pt idx="4506">
                  <c:v>4507.0</c:v>
                </c:pt>
                <c:pt idx="4507">
                  <c:v>4508.0</c:v>
                </c:pt>
                <c:pt idx="4508">
                  <c:v>4509.0</c:v>
                </c:pt>
                <c:pt idx="4509">
                  <c:v>4510.0</c:v>
                </c:pt>
                <c:pt idx="4510">
                  <c:v>4511.0</c:v>
                </c:pt>
                <c:pt idx="4511">
                  <c:v>4512.0</c:v>
                </c:pt>
                <c:pt idx="4512">
                  <c:v>4513.0</c:v>
                </c:pt>
                <c:pt idx="4513">
                  <c:v>4514.0</c:v>
                </c:pt>
                <c:pt idx="4514">
                  <c:v>4515.0</c:v>
                </c:pt>
                <c:pt idx="4515">
                  <c:v>4516.0</c:v>
                </c:pt>
                <c:pt idx="4516">
                  <c:v>4517.0</c:v>
                </c:pt>
                <c:pt idx="4517">
                  <c:v>4518.0</c:v>
                </c:pt>
                <c:pt idx="4518">
                  <c:v>4519.0</c:v>
                </c:pt>
                <c:pt idx="4519">
                  <c:v>4520.0</c:v>
                </c:pt>
                <c:pt idx="4520">
                  <c:v>4521.0</c:v>
                </c:pt>
                <c:pt idx="4521">
                  <c:v>4522.0</c:v>
                </c:pt>
                <c:pt idx="4522">
                  <c:v>4523.0</c:v>
                </c:pt>
                <c:pt idx="4523">
                  <c:v>4524.0</c:v>
                </c:pt>
                <c:pt idx="4524">
                  <c:v>4525.0</c:v>
                </c:pt>
                <c:pt idx="4525">
                  <c:v>4526.0</c:v>
                </c:pt>
                <c:pt idx="4526">
                  <c:v>4527.0</c:v>
                </c:pt>
                <c:pt idx="4527">
                  <c:v>4528.0</c:v>
                </c:pt>
                <c:pt idx="4528">
                  <c:v>4529.0</c:v>
                </c:pt>
                <c:pt idx="4529">
                  <c:v>4530.0</c:v>
                </c:pt>
                <c:pt idx="4530">
                  <c:v>4531.0</c:v>
                </c:pt>
                <c:pt idx="4531">
                  <c:v>4532.0</c:v>
                </c:pt>
                <c:pt idx="4532">
                  <c:v>4533.0</c:v>
                </c:pt>
                <c:pt idx="4533">
                  <c:v>4534.0</c:v>
                </c:pt>
                <c:pt idx="4534">
                  <c:v>4535.0</c:v>
                </c:pt>
                <c:pt idx="4535">
                  <c:v>4536.0</c:v>
                </c:pt>
                <c:pt idx="4536">
                  <c:v>4537.0</c:v>
                </c:pt>
                <c:pt idx="4537">
                  <c:v>4538.0</c:v>
                </c:pt>
                <c:pt idx="4538">
                  <c:v>4539.0</c:v>
                </c:pt>
                <c:pt idx="4539">
                  <c:v>4540.0</c:v>
                </c:pt>
                <c:pt idx="4540">
                  <c:v>4541.0</c:v>
                </c:pt>
                <c:pt idx="4541">
                  <c:v>4542.0</c:v>
                </c:pt>
                <c:pt idx="4542">
                  <c:v>4543.0</c:v>
                </c:pt>
                <c:pt idx="4543">
                  <c:v>4544.0</c:v>
                </c:pt>
                <c:pt idx="4544">
                  <c:v>4545.0</c:v>
                </c:pt>
                <c:pt idx="4545">
                  <c:v>4546.0</c:v>
                </c:pt>
                <c:pt idx="4546">
                  <c:v>4547.0</c:v>
                </c:pt>
                <c:pt idx="4547">
                  <c:v>4548.0</c:v>
                </c:pt>
                <c:pt idx="4548">
                  <c:v>4549.0</c:v>
                </c:pt>
                <c:pt idx="4549">
                  <c:v>4550.0</c:v>
                </c:pt>
                <c:pt idx="4550">
                  <c:v>4551.0</c:v>
                </c:pt>
                <c:pt idx="4551">
                  <c:v>4552.0</c:v>
                </c:pt>
                <c:pt idx="4552">
                  <c:v>4553.0</c:v>
                </c:pt>
                <c:pt idx="4553">
                  <c:v>4554.0</c:v>
                </c:pt>
                <c:pt idx="4554">
                  <c:v>4555.0</c:v>
                </c:pt>
                <c:pt idx="4555">
                  <c:v>4556.0</c:v>
                </c:pt>
                <c:pt idx="4556">
                  <c:v>4557.0</c:v>
                </c:pt>
                <c:pt idx="4557">
                  <c:v>4558.0</c:v>
                </c:pt>
                <c:pt idx="4558">
                  <c:v>4559.0</c:v>
                </c:pt>
                <c:pt idx="4559">
                  <c:v>4560.0</c:v>
                </c:pt>
                <c:pt idx="4560">
                  <c:v>4561.0</c:v>
                </c:pt>
                <c:pt idx="4561">
                  <c:v>4562.0</c:v>
                </c:pt>
                <c:pt idx="4562">
                  <c:v>4563.0</c:v>
                </c:pt>
                <c:pt idx="4563">
                  <c:v>4564.0</c:v>
                </c:pt>
                <c:pt idx="4564">
                  <c:v>4565.0</c:v>
                </c:pt>
                <c:pt idx="4565">
                  <c:v>4566.0</c:v>
                </c:pt>
                <c:pt idx="4566">
                  <c:v>4567.0</c:v>
                </c:pt>
                <c:pt idx="4567">
                  <c:v>4568.0</c:v>
                </c:pt>
                <c:pt idx="4568">
                  <c:v>4569.0</c:v>
                </c:pt>
                <c:pt idx="4569">
                  <c:v>4570.0</c:v>
                </c:pt>
                <c:pt idx="4570">
                  <c:v>4571.0</c:v>
                </c:pt>
                <c:pt idx="4571">
                  <c:v>4572.0</c:v>
                </c:pt>
                <c:pt idx="4572">
                  <c:v>4573.0</c:v>
                </c:pt>
                <c:pt idx="4573">
                  <c:v>4574.0</c:v>
                </c:pt>
                <c:pt idx="4574">
                  <c:v>4575.0</c:v>
                </c:pt>
                <c:pt idx="4575">
                  <c:v>4576.0</c:v>
                </c:pt>
                <c:pt idx="4576">
                  <c:v>4577.0</c:v>
                </c:pt>
                <c:pt idx="4577">
                  <c:v>4578.0</c:v>
                </c:pt>
                <c:pt idx="4578">
                  <c:v>4579.0</c:v>
                </c:pt>
                <c:pt idx="4579">
                  <c:v>4580.0</c:v>
                </c:pt>
                <c:pt idx="4580">
                  <c:v>4581.0</c:v>
                </c:pt>
                <c:pt idx="4581">
                  <c:v>4582.0</c:v>
                </c:pt>
                <c:pt idx="4582">
                  <c:v>4583.0</c:v>
                </c:pt>
                <c:pt idx="4583">
                  <c:v>4584.0</c:v>
                </c:pt>
                <c:pt idx="4584">
                  <c:v>4585.0</c:v>
                </c:pt>
                <c:pt idx="4585">
                  <c:v>4586.0</c:v>
                </c:pt>
                <c:pt idx="4586">
                  <c:v>4587.0</c:v>
                </c:pt>
                <c:pt idx="4587">
                  <c:v>4588.0</c:v>
                </c:pt>
                <c:pt idx="4588">
                  <c:v>4589.0</c:v>
                </c:pt>
                <c:pt idx="4589">
                  <c:v>4590.0</c:v>
                </c:pt>
                <c:pt idx="4590">
                  <c:v>4591.0</c:v>
                </c:pt>
                <c:pt idx="4591">
                  <c:v>4592.0</c:v>
                </c:pt>
                <c:pt idx="4592">
                  <c:v>4593.0</c:v>
                </c:pt>
                <c:pt idx="4593">
                  <c:v>4594.0</c:v>
                </c:pt>
                <c:pt idx="4594">
                  <c:v>4595.0</c:v>
                </c:pt>
                <c:pt idx="4595">
                  <c:v>4596.0</c:v>
                </c:pt>
                <c:pt idx="4596">
                  <c:v>4597.0</c:v>
                </c:pt>
                <c:pt idx="4597">
                  <c:v>4598.0</c:v>
                </c:pt>
                <c:pt idx="4598">
                  <c:v>4599.0</c:v>
                </c:pt>
                <c:pt idx="4599">
                  <c:v>4600.0</c:v>
                </c:pt>
                <c:pt idx="4600">
                  <c:v>4601.0</c:v>
                </c:pt>
                <c:pt idx="4601">
                  <c:v>4602.0</c:v>
                </c:pt>
                <c:pt idx="4602">
                  <c:v>4603.0</c:v>
                </c:pt>
                <c:pt idx="4603">
                  <c:v>4604.0</c:v>
                </c:pt>
                <c:pt idx="4604">
                  <c:v>4605.0</c:v>
                </c:pt>
                <c:pt idx="4605">
                  <c:v>4606.0</c:v>
                </c:pt>
                <c:pt idx="4606">
                  <c:v>4607.0</c:v>
                </c:pt>
                <c:pt idx="4607">
                  <c:v>4608.0</c:v>
                </c:pt>
                <c:pt idx="4608">
                  <c:v>4609.0</c:v>
                </c:pt>
                <c:pt idx="4609">
                  <c:v>4610.0</c:v>
                </c:pt>
                <c:pt idx="4610">
                  <c:v>4611.0</c:v>
                </c:pt>
                <c:pt idx="4611">
                  <c:v>4612.0</c:v>
                </c:pt>
                <c:pt idx="4612">
                  <c:v>4613.0</c:v>
                </c:pt>
                <c:pt idx="4613">
                  <c:v>4614.0</c:v>
                </c:pt>
                <c:pt idx="4614">
                  <c:v>4615.0</c:v>
                </c:pt>
                <c:pt idx="4615">
                  <c:v>4616.0</c:v>
                </c:pt>
                <c:pt idx="4616">
                  <c:v>4617.0</c:v>
                </c:pt>
                <c:pt idx="4617">
                  <c:v>4618.0</c:v>
                </c:pt>
                <c:pt idx="4618">
                  <c:v>4619.0</c:v>
                </c:pt>
                <c:pt idx="4619">
                  <c:v>4620.0</c:v>
                </c:pt>
                <c:pt idx="4620">
                  <c:v>4621.0</c:v>
                </c:pt>
                <c:pt idx="4621">
                  <c:v>4622.0</c:v>
                </c:pt>
                <c:pt idx="4622">
                  <c:v>4623.0</c:v>
                </c:pt>
                <c:pt idx="4623">
                  <c:v>4624.0</c:v>
                </c:pt>
                <c:pt idx="4624">
                  <c:v>4625.0</c:v>
                </c:pt>
                <c:pt idx="4625">
                  <c:v>4626.0</c:v>
                </c:pt>
                <c:pt idx="4626">
                  <c:v>4627.0</c:v>
                </c:pt>
                <c:pt idx="4627">
                  <c:v>4628.0</c:v>
                </c:pt>
                <c:pt idx="4628">
                  <c:v>4629.0</c:v>
                </c:pt>
                <c:pt idx="4629">
                  <c:v>4630.0</c:v>
                </c:pt>
                <c:pt idx="4630">
                  <c:v>4631.0</c:v>
                </c:pt>
                <c:pt idx="4631">
                  <c:v>4632.0</c:v>
                </c:pt>
                <c:pt idx="4632">
                  <c:v>4633.0</c:v>
                </c:pt>
                <c:pt idx="4633">
                  <c:v>4634.0</c:v>
                </c:pt>
                <c:pt idx="4634">
                  <c:v>4635.0</c:v>
                </c:pt>
                <c:pt idx="4635">
                  <c:v>4636.0</c:v>
                </c:pt>
                <c:pt idx="4636">
                  <c:v>4637.0</c:v>
                </c:pt>
                <c:pt idx="4637">
                  <c:v>4638.0</c:v>
                </c:pt>
                <c:pt idx="4638">
                  <c:v>4639.0</c:v>
                </c:pt>
                <c:pt idx="4639">
                  <c:v>4640.0</c:v>
                </c:pt>
                <c:pt idx="4640">
                  <c:v>4641.0</c:v>
                </c:pt>
                <c:pt idx="4641">
                  <c:v>4642.0</c:v>
                </c:pt>
                <c:pt idx="4642">
                  <c:v>4643.0</c:v>
                </c:pt>
                <c:pt idx="4643">
                  <c:v>4644.0</c:v>
                </c:pt>
                <c:pt idx="4644">
                  <c:v>4645.0</c:v>
                </c:pt>
                <c:pt idx="4645">
                  <c:v>4646.0</c:v>
                </c:pt>
                <c:pt idx="4646">
                  <c:v>4647.0</c:v>
                </c:pt>
                <c:pt idx="4647">
                  <c:v>4648.0</c:v>
                </c:pt>
                <c:pt idx="4648">
                  <c:v>4649.0</c:v>
                </c:pt>
                <c:pt idx="4649">
                  <c:v>4650.0</c:v>
                </c:pt>
                <c:pt idx="4650">
                  <c:v>4651.0</c:v>
                </c:pt>
                <c:pt idx="4651">
                  <c:v>4652.0</c:v>
                </c:pt>
                <c:pt idx="4652">
                  <c:v>4653.0</c:v>
                </c:pt>
                <c:pt idx="4653">
                  <c:v>4654.0</c:v>
                </c:pt>
                <c:pt idx="4654">
                  <c:v>4655.0</c:v>
                </c:pt>
                <c:pt idx="4655">
                  <c:v>4656.0</c:v>
                </c:pt>
                <c:pt idx="4656">
                  <c:v>4657.0</c:v>
                </c:pt>
                <c:pt idx="4657">
                  <c:v>4658.0</c:v>
                </c:pt>
                <c:pt idx="4658">
                  <c:v>4659.0</c:v>
                </c:pt>
                <c:pt idx="4659">
                  <c:v>4660.0</c:v>
                </c:pt>
                <c:pt idx="4660">
                  <c:v>4661.0</c:v>
                </c:pt>
                <c:pt idx="4661">
                  <c:v>4662.0</c:v>
                </c:pt>
                <c:pt idx="4662">
                  <c:v>4663.0</c:v>
                </c:pt>
                <c:pt idx="4663">
                  <c:v>4664.0</c:v>
                </c:pt>
                <c:pt idx="4664">
                  <c:v>4665.0</c:v>
                </c:pt>
                <c:pt idx="4665">
                  <c:v>4666.0</c:v>
                </c:pt>
                <c:pt idx="4666">
                  <c:v>4667.0</c:v>
                </c:pt>
                <c:pt idx="4667">
                  <c:v>4668.0</c:v>
                </c:pt>
                <c:pt idx="4668">
                  <c:v>4669.0</c:v>
                </c:pt>
                <c:pt idx="4669">
                  <c:v>4670.0</c:v>
                </c:pt>
                <c:pt idx="4670">
                  <c:v>4671.0</c:v>
                </c:pt>
                <c:pt idx="4671">
                  <c:v>4672.0</c:v>
                </c:pt>
                <c:pt idx="4672">
                  <c:v>4673.0</c:v>
                </c:pt>
                <c:pt idx="4673">
                  <c:v>4674.0</c:v>
                </c:pt>
                <c:pt idx="4674">
                  <c:v>4675.0</c:v>
                </c:pt>
                <c:pt idx="4675">
                  <c:v>4676.0</c:v>
                </c:pt>
                <c:pt idx="4676">
                  <c:v>4677.0</c:v>
                </c:pt>
                <c:pt idx="4677">
                  <c:v>4678.0</c:v>
                </c:pt>
                <c:pt idx="4678">
                  <c:v>4679.0</c:v>
                </c:pt>
                <c:pt idx="4679">
                  <c:v>4680.0</c:v>
                </c:pt>
                <c:pt idx="4680">
                  <c:v>4681.0</c:v>
                </c:pt>
                <c:pt idx="4681">
                  <c:v>4682.0</c:v>
                </c:pt>
                <c:pt idx="4682">
                  <c:v>4683.0</c:v>
                </c:pt>
                <c:pt idx="4683">
                  <c:v>4684.0</c:v>
                </c:pt>
                <c:pt idx="4684">
                  <c:v>4685.0</c:v>
                </c:pt>
                <c:pt idx="4685">
                  <c:v>4686.0</c:v>
                </c:pt>
                <c:pt idx="4686">
                  <c:v>4687.0</c:v>
                </c:pt>
                <c:pt idx="4687">
                  <c:v>4688.0</c:v>
                </c:pt>
                <c:pt idx="4688">
                  <c:v>4689.0</c:v>
                </c:pt>
                <c:pt idx="4689">
                  <c:v>4690.0</c:v>
                </c:pt>
                <c:pt idx="4690">
                  <c:v>4691.0</c:v>
                </c:pt>
                <c:pt idx="4691">
                  <c:v>4692.0</c:v>
                </c:pt>
                <c:pt idx="4692">
                  <c:v>4693.0</c:v>
                </c:pt>
                <c:pt idx="4693">
                  <c:v>4694.0</c:v>
                </c:pt>
                <c:pt idx="4694">
                  <c:v>4695.0</c:v>
                </c:pt>
                <c:pt idx="4695">
                  <c:v>4696.0</c:v>
                </c:pt>
                <c:pt idx="4696">
                  <c:v>4697.0</c:v>
                </c:pt>
                <c:pt idx="4697">
                  <c:v>4698.0</c:v>
                </c:pt>
                <c:pt idx="4698">
                  <c:v>4699.0</c:v>
                </c:pt>
                <c:pt idx="4699">
                  <c:v>4700.0</c:v>
                </c:pt>
                <c:pt idx="4700">
                  <c:v>4701.0</c:v>
                </c:pt>
                <c:pt idx="4701">
                  <c:v>4702.0</c:v>
                </c:pt>
                <c:pt idx="4702">
                  <c:v>4703.0</c:v>
                </c:pt>
                <c:pt idx="4703">
                  <c:v>4704.0</c:v>
                </c:pt>
                <c:pt idx="4704">
                  <c:v>4705.0</c:v>
                </c:pt>
                <c:pt idx="4705">
                  <c:v>4706.0</c:v>
                </c:pt>
                <c:pt idx="4706">
                  <c:v>4707.0</c:v>
                </c:pt>
                <c:pt idx="4707">
                  <c:v>4708.0</c:v>
                </c:pt>
                <c:pt idx="4708">
                  <c:v>4709.0</c:v>
                </c:pt>
                <c:pt idx="4709">
                  <c:v>4710.0</c:v>
                </c:pt>
                <c:pt idx="4710">
                  <c:v>4711.0</c:v>
                </c:pt>
                <c:pt idx="4711">
                  <c:v>4712.0</c:v>
                </c:pt>
                <c:pt idx="4712">
                  <c:v>4713.0</c:v>
                </c:pt>
                <c:pt idx="4713">
                  <c:v>4714.0</c:v>
                </c:pt>
                <c:pt idx="4714">
                  <c:v>4715.0</c:v>
                </c:pt>
                <c:pt idx="4715">
                  <c:v>4716.0</c:v>
                </c:pt>
                <c:pt idx="4716">
                  <c:v>4717.0</c:v>
                </c:pt>
                <c:pt idx="4717">
                  <c:v>4718.0</c:v>
                </c:pt>
                <c:pt idx="4718">
                  <c:v>4719.0</c:v>
                </c:pt>
                <c:pt idx="4719">
                  <c:v>4720.0</c:v>
                </c:pt>
                <c:pt idx="4720">
                  <c:v>4721.0</c:v>
                </c:pt>
                <c:pt idx="4721">
                  <c:v>4722.0</c:v>
                </c:pt>
                <c:pt idx="4722">
                  <c:v>4723.0</c:v>
                </c:pt>
                <c:pt idx="4723">
                  <c:v>4724.0</c:v>
                </c:pt>
                <c:pt idx="4724">
                  <c:v>4725.0</c:v>
                </c:pt>
                <c:pt idx="4725">
                  <c:v>4726.0</c:v>
                </c:pt>
                <c:pt idx="4726">
                  <c:v>4727.0</c:v>
                </c:pt>
                <c:pt idx="4727">
                  <c:v>4728.0</c:v>
                </c:pt>
                <c:pt idx="4728">
                  <c:v>4729.0</c:v>
                </c:pt>
                <c:pt idx="4729">
                  <c:v>4730.0</c:v>
                </c:pt>
                <c:pt idx="4730">
                  <c:v>4731.0</c:v>
                </c:pt>
                <c:pt idx="4731">
                  <c:v>4732.0</c:v>
                </c:pt>
                <c:pt idx="4732">
                  <c:v>4733.0</c:v>
                </c:pt>
                <c:pt idx="4733">
                  <c:v>4734.0</c:v>
                </c:pt>
                <c:pt idx="4734">
                  <c:v>4735.0</c:v>
                </c:pt>
                <c:pt idx="4735">
                  <c:v>4736.0</c:v>
                </c:pt>
                <c:pt idx="4736">
                  <c:v>4737.0</c:v>
                </c:pt>
                <c:pt idx="4737">
                  <c:v>4738.0</c:v>
                </c:pt>
                <c:pt idx="4738">
                  <c:v>4739.0</c:v>
                </c:pt>
                <c:pt idx="4739">
                  <c:v>4740.0</c:v>
                </c:pt>
                <c:pt idx="4740">
                  <c:v>4741.0</c:v>
                </c:pt>
                <c:pt idx="4741">
                  <c:v>4742.0</c:v>
                </c:pt>
                <c:pt idx="4742">
                  <c:v>4743.0</c:v>
                </c:pt>
                <c:pt idx="4743">
                  <c:v>4744.0</c:v>
                </c:pt>
                <c:pt idx="4744">
                  <c:v>4745.0</c:v>
                </c:pt>
                <c:pt idx="4745">
                  <c:v>4746.0</c:v>
                </c:pt>
                <c:pt idx="4746">
                  <c:v>4747.0</c:v>
                </c:pt>
                <c:pt idx="4747">
                  <c:v>4748.0</c:v>
                </c:pt>
                <c:pt idx="4748">
                  <c:v>4749.0</c:v>
                </c:pt>
                <c:pt idx="4749">
                  <c:v>4750.0</c:v>
                </c:pt>
                <c:pt idx="4750">
                  <c:v>4751.0</c:v>
                </c:pt>
                <c:pt idx="4751">
                  <c:v>4752.0</c:v>
                </c:pt>
                <c:pt idx="4752">
                  <c:v>4753.0</c:v>
                </c:pt>
                <c:pt idx="4753">
                  <c:v>4754.0</c:v>
                </c:pt>
                <c:pt idx="4754">
                  <c:v>4755.0</c:v>
                </c:pt>
                <c:pt idx="4755">
                  <c:v>4756.0</c:v>
                </c:pt>
                <c:pt idx="4756">
                  <c:v>4757.0</c:v>
                </c:pt>
                <c:pt idx="4757">
                  <c:v>4758.0</c:v>
                </c:pt>
                <c:pt idx="4758">
                  <c:v>4759.0</c:v>
                </c:pt>
                <c:pt idx="4759">
                  <c:v>4760.0</c:v>
                </c:pt>
                <c:pt idx="4760">
                  <c:v>4761.0</c:v>
                </c:pt>
                <c:pt idx="4761">
                  <c:v>4762.0</c:v>
                </c:pt>
                <c:pt idx="4762">
                  <c:v>4763.0</c:v>
                </c:pt>
                <c:pt idx="4763">
                  <c:v>4764.0</c:v>
                </c:pt>
                <c:pt idx="4764">
                  <c:v>4765.0</c:v>
                </c:pt>
                <c:pt idx="4765">
                  <c:v>4766.0</c:v>
                </c:pt>
                <c:pt idx="4766">
                  <c:v>4767.0</c:v>
                </c:pt>
                <c:pt idx="4767">
                  <c:v>4768.0</c:v>
                </c:pt>
                <c:pt idx="4768">
                  <c:v>4769.0</c:v>
                </c:pt>
                <c:pt idx="4769">
                  <c:v>4770.0</c:v>
                </c:pt>
                <c:pt idx="4770">
                  <c:v>4771.0</c:v>
                </c:pt>
                <c:pt idx="4771">
                  <c:v>4772.0</c:v>
                </c:pt>
                <c:pt idx="4772">
                  <c:v>4773.0</c:v>
                </c:pt>
                <c:pt idx="4773">
                  <c:v>4774.0</c:v>
                </c:pt>
                <c:pt idx="4774">
                  <c:v>4775.0</c:v>
                </c:pt>
                <c:pt idx="4775">
                  <c:v>4776.0</c:v>
                </c:pt>
                <c:pt idx="4776">
                  <c:v>4777.0</c:v>
                </c:pt>
                <c:pt idx="4777">
                  <c:v>4778.0</c:v>
                </c:pt>
                <c:pt idx="4778">
                  <c:v>4779.0</c:v>
                </c:pt>
                <c:pt idx="4779">
                  <c:v>4780.0</c:v>
                </c:pt>
                <c:pt idx="4780">
                  <c:v>4781.0</c:v>
                </c:pt>
                <c:pt idx="4781">
                  <c:v>4782.0</c:v>
                </c:pt>
                <c:pt idx="4782">
                  <c:v>4783.0</c:v>
                </c:pt>
                <c:pt idx="4783">
                  <c:v>4784.0</c:v>
                </c:pt>
                <c:pt idx="4784">
                  <c:v>4785.0</c:v>
                </c:pt>
                <c:pt idx="4785">
                  <c:v>4786.0</c:v>
                </c:pt>
                <c:pt idx="4786">
                  <c:v>4787.0</c:v>
                </c:pt>
                <c:pt idx="4787">
                  <c:v>4788.0</c:v>
                </c:pt>
                <c:pt idx="4788">
                  <c:v>4789.0</c:v>
                </c:pt>
                <c:pt idx="4789">
                  <c:v>4790.0</c:v>
                </c:pt>
                <c:pt idx="4790">
                  <c:v>4791.0</c:v>
                </c:pt>
                <c:pt idx="4791">
                  <c:v>4792.0</c:v>
                </c:pt>
                <c:pt idx="4792">
                  <c:v>4793.0</c:v>
                </c:pt>
                <c:pt idx="4793">
                  <c:v>4794.0</c:v>
                </c:pt>
                <c:pt idx="4794">
                  <c:v>4795.0</c:v>
                </c:pt>
                <c:pt idx="4795">
                  <c:v>4796.0</c:v>
                </c:pt>
                <c:pt idx="4796">
                  <c:v>4797.0</c:v>
                </c:pt>
                <c:pt idx="4797">
                  <c:v>4798.0</c:v>
                </c:pt>
                <c:pt idx="4798">
                  <c:v>4799.0</c:v>
                </c:pt>
                <c:pt idx="4799">
                  <c:v>4800.0</c:v>
                </c:pt>
                <c:pt idx="4800">
                  <c:v>4801.0</c:v>
                </c:pt>
                <c:pt idx="4801">
                  <c:v>4802.0</c:v>
                </c:pt>
                <c:pt idx="4802">
                  <c:v>4803.0</c:v>
                </c:pt>
                <c:pt idx="4803">
                  <c:v>4804.0</c:v>
                </c:pt>
                <c:pt idx="4804">
                  <c:v>4805.0</c:v>
                </c:pt>
                <c:pt idx="4805">
                  <c:v>4806.0</c:v>
                </c:pt>
                <c:pt idx="4806">
                  <c:v>4807.0</c:v>
                </c:pt>
                <c:pt idx="4807">
                  <c:v>4808.0</c:v>
                </c:pt>
                <c:pt idx="4808">
                  <c:v>4809.0</c:v>
                </c:pt>
                <c:pt idx="4809">
                  <c:v>4810.0</c:v>
                </c:pt>
                <c:pt idx="4810">
                  <c:v>4811.0</c:v>
                </c:pt>
                <c:pt idx="4811">
                  <c:v>4812.0</c:v>
                </c:pt>
                <c:pt idx="4812">
                  <c:v>4813.0</c:v>
                </c:pt>
                <c:pt idx="4813">
                  <c:v>4814.0</c:v>
                </c:pt>
                <c:pt idx="4814">
                  <c:v>4815.0</c:v>
                </c:pt>
                <c:pt idx="4815">
                  <c:v>4816.0</c:v>
                </c:pt>
                <c:pt idx="4816">
                  <c:v>4817.0</c:v>
                </c:pt>
                <c:pt idx="4817">
                  <c:v>4818.0</c:v>
                </c:pt>
                <c:pt idx="4818">
                  <c:v>4819.0</c:v>
                </c:pt>
                <c:pt idx="4819">
                  <c:v>4820.0</c:v>
                </c:pt>
                <c:pt idx="4820">
                  <c:v>4821.0</c:v>
                </c:pt>
                <c:pt idx="4821">
                  <c:v>4822.0</c:v>
                </c:pt>
                <c:pt idx="4822">
                  <c:v>4823.0</c:v>
                </c:pt>
                <c:pt idx="4823">
                  <c:v>4824.0</c:v>
                </c:pt>
                <c:pt idx="4824">
                  <c:v>4825.0</c:v>
                </c:pt>
                <c:pt idx="4825">
                  <c:v>4826.0</c:v>
                </c:pt>
                <c:pt idx="4826">
                  <c:v>4827.0</c:v>
                </c:pt>
                <c:pt idx="4827">
                  <c:v>4828.0</c:v>
                </c:pt>
                <c:pt idx="4828">
                  <c:v>4829.0</c:v>
                </c:pt>
                <c:pt idx="4829">
                  <c:v>4830.0</c:v>
                </c:pt>
                <c:pt idx="4830">
                  <c:v>4831.0</c:v>
                </c:pt>
                <c:pt idx="4831">
                  <c:v>4832.0</c:v>
                </c:pt>
                <c:pt idx="4832">
                  <c:v>4833.0</c:v>
                </c:pt>
                <c:pt idx="4833">
                  <c:v>4834.0</c:v>
                </c:pt>
                <c:pt idx="4834">
                  <c:v>4835.0</c:v>
                </c:pt>
                <c:pt idx="4835">
                  <c:v>4836.0</c:v>
                </c:pt>
                <c:pt idx="4836">
                  <c:v>4837.0</c:v>
                </c:pt>
                <c:pt idx="4837">
                  <c:v>4838.0</c:v>
                </c:pt>
                <c:pt idx="4838">
                  <c:v>4839.0</c:v>
                </c:pt>
                <c:pt idx="4839">
                  <c:v>4840.0</c:v>
                </c:pt>
                <c:pt idx="4840">
                  <c:v>4841.0</c:v>
                </c:pt>
                <c:pt idx="4841">
                  <c:v>4842.0</c:v>
                </c:pt>
                <c:pt idx="4842">
                  <c:v>4843.0</c:v>
                </c:pt>
                <c:pt idx="4843">
                  <c:v>4844.0</c:v>
                </c:pt>
                <c:pt idx="4844">
                  <c:v>4845.0</c:v>
                </c:pt>
                <c:pt idx="4845">
                  <c:v>4846.0</c:v>
                </c:pt>
                <c:pt idx="4846">
                  <c:v>4847.0</c:v>
                </c:pt>
                <c:pt idx="4847">
                  <c:v>4848.0</c:v>
                </c:pt>
                <c:pt idx="4848">
                  <c:v>4849.0</c:v>
                </c:pt>
                <c:pt idx="4849">
                  <c:v>4850.0</c:v>
                </c:pt>
                <c:pt idx="4850">
                  <c:v>4851.0</c:v>
                </c:pt>
                <c:pt idx="4851">
                  <c:v>4852.0</c:v>
                </c:pt>
                <c:pt idx="4852">
                  <c:v>4853.0</c:v>
                </c:pt>
                <c:pt idx="4853">
                  <c:v>4854.0</c:v>
                </c:pt>
                <c:pt idx="4854">
                  <c:v>4855.0</c:v>
                </c:pt>
                <c:pt idx="4855">
                  <c:v>4856.0</c:v>
                </c:pt>
                <c:pt idx="4856">
                  <c:v>4857.0</c:v>
                </c:pt>
                <c:pt idx="4857">
                  <c:v>4858.0</c:v>
                </c:pt>
                <c:pt idx="4858">
                  <c:v>4859.0</c:v>
                </c:pt>
                <c:pt idx="4859">
                  <c:v>4860.0</c:v>
                </c:pt>
                <c:pt idx="4860">
                  <c:v>4861.0</c:v>
                </c:pt>
                <c:pt idx="4861">
                  <c:v>4862.0</c:v>
                </c:pt>
                <c:pt idx="4862">
                  <c:v>4863.0</c:v>
                </c:pt>
                <c:pt idx="4863">
                  <c:v>4864.0</c:v>
                </c:pt>
                <c:pt idx="4864">
                  <c:v>4865.0</c:v>
                </c:pt>
                <c:pt idx="4865">
                  <c:v>4866.0</c:v>
                </c:pt>
                <c:pt idx="4866">
                  <c:v>4867.0</c:v>
                </c:pt>
                <c:pt idx="4867">
                  <c:v>4868.0</c:v>
                </c:pt>
                <c:pt idx="4868">
                  <c:v>4869.0</c:v>
                </c:pt>
                <c:pt idx="4869">
                  <c:v>4870.0</c:v>
                </c:pt>
                <c:pt idx="4870">
                  <c:v>4871.0</c:v>
                </c:pt>
                <c:pt idx="4871">
                  <c:v>4872.0</c:v>
                </c:pt>
                <c:pt idx="4872">
                  <c:v>4873.0</c:v>
                </c:pt>
                <c:pt idx="4873">
                  <c:v>4874.0</c:v>
                </c:pt>
                <c:pt idx="4874">
                  <c:v>4875.0</c:v>
                </c:pt>
                <c:pt idx="4875">
                  <c:v>4876.0</c:v>
                </c:pt>
                <c:pt idx="4876">
                  <c:v>4877.0</c:v>
                </c:pt>
                <c:pt idx="4877">
                  <c:v>4878.0</c:v>
                </c:pt>
                <c:pt idx="4878">
                  <c:v>4879.0</c:v>
                </c:pt>
                <c:pt idx="4879">
                  <c:v>4880.0</c:v>
                </c:pt>
                <c:pt idx="4880">
                  <c:v>4881.0</c:v>
                </c:pt>
                <c:pt idx="4881">
                  <c:v>4882.0</c:v>
                </c:pt>
                <c:pt idx="4882">
                  <c:v>4883.0</c:v>
                </c:pt>
                <c:pt idx="4883">
                  <c:v>4884.0</c:v>
                </c:pt>
                <c:pt idx="4884">
                  <c:v>4885.0</c:v>
                </c:pt>
                <c:pt idx="4885">
                  <c:v>4886.0</c:v>
                </c:pt>
                <c:pt idx="4886">
                  <c:v>4887.0</c:v>
                </c:pt>
                <c:pt idx="4887">
                  <c:v>4888.0</c:v>
                </c:pt>
                <c:pt idx="4888">
                  <c:v>4889.0</c:v>
                </c:pt>
                <c:pt idx="4889">
                  <c:v>4890.0</c:v>
                </c:pt>
                <c:pt idx="4890">
                  <c:v>4891.0</c:v>
                </c:pt>
                <c:pt idx="4891">
                  <c:v>4892.0</c:v>
                </c:pt>
                <c:pt idx="4892">
                  <c:v>4893.0</c:v>
                </c:pt>
                <c:pt idx="4893">
                  <c:v>4894.0</c:v>
                </c:pt>
                <c:pt idx="4894">
                  <c:v>4895.0</c:v>
                </c:pt>
                <c:pt idx="4895">
                  <c:v>4896.0</c:v>
                </c:pt>
                <c:pt idx="4896">
                  <c:v>4897.0</c:v>
                </c:pt>
                <c:pt idx="4897">
                  <c:v>4898.0</c:v>
                </c:pt>
                <c:pt idx="4898">
                  <c:v>4899.0</c:v>
                </c:pt>
                <c:pt idx="4899">
                  <c:v>4900.0</c:v>
                </c:pt>
                <c:pt idx="4900">
                  <c:v>4901.0</c:v>
                </c:pt>
                <c:pt idx="4901">
                  <c:v>4902.0</c:v>
                </c:pt>
                <c:pt idx="4902">
                  <c:v>4903.0</c:v>
                </c:pt>
                <c:pt idx="4903">
                  <c:v>4904.0</c:v>
                </c:pt>
                <c:pt idx="4904">
                  <c:v>4905.0</c:v>
                </c:pt>
                <c:pt idx="4905">
                  <c:v>4906.0</c:v>
                </c:pt>
                <c:pt idx="4906">
                  <c:v>4907.0</c:v>
                </c:pt>
                <c:pt idx="4907">
                  <c:v>4908.0</c:v>
                </c:pt>
                <c:pt idx="4908">
                  <c:v>4909.0</c:v>
                </c:pt>
                <c:pt idx="4909">
                  <c:v>4910.0</c:v>
                </c:pt>
                <c:pt idx="4910">
                  <c:v>4911.0</c:v>
                </c:pt>
                <c:pt idx="4911">
                  <c:v>4912.0</c:v>
                </c:pt>
                <c:pt idx="4912">
                  <c:v>4913.0</c:v>
                </c:pt>
                <c:pt idx="4913">
                  <c:v>4914.0</c:v>
                </c:pt>
                <c:pt idx="4914">
                  <c:v>4915.0</c:v>
                </c:pt>
                <c:pt idx="4915">
                  <c:v>4916.0</c:v>
                </c:pt>
                <c:pt idx="4916">
                  <c:v>4917.0</c:v>
                </c:pt>
                <c:pt idx="4917">
                  <c:v>4918.0</c:v>
                </c:pt>
                <c:pt idx="4918">
                  <c:v>4919.0</c:v>
                </c:pt>
                <c:pt idx="4919">
                  <c:v>4920.0</c:v>
                </c:pt>
                <c:pt idx="4920">
                  <c:v>4921.0</c:v>
                </c:pt>
                <c:pt idx="4921">
                  <c:v>4922.0</c:v>
                </c:pt>
                <c:pt idx="4922">
                  <c:v>4923.0</c:v>
                </c:pt>
                <c:pt idx="4923">
                  <c:v>4924.0</c:v>
                </c:pt>
                <c:pt idx="4924">
                  <c:v>4925.0</c:v>
                </c:pt>
                <c:pt idx="4925">
                  <c:v>4926.0</c:v>
                </c:pt>
                <c:pt idx="4926">
                  <c:v>4927.0</c:v>
                </c:pt>
                <c:pt idx="4927">
                  <c:v>4928.0</c:v>
                </c:pt>
                <c:pt idx="4928">
                  <c:v>4929.0</c:v>
                </c:pt>
                <c:pt idx="4929">
                  <c:v>4930.0</c:v>
                </c:pt>
                <c:pt idx="4930">
                  <c:v>4931.0</c:v>
                </c:pt>
                <c:pt idx="4931">
                  <c:v>4932.0</c:v>
                </c:pt>
                <c:pt idx="4932">
                  <c:v>4933.0</c:v>
                </c:pt>
                <c:pt idx="4933">
                  <c:v>4934.0</c:v>
                </c:pt>
                <c:pt idx="4934">
                  <c:v>4935.0</c:v>
                </c:pt>
                <c:pt idx="4935">
                  <c:v>4936.0</c:v>
                </c:pt>
                <c:pt idx="4936">
                  <c:v>4937.0</c:v>
                </c:pt>
                <c:pt idx="4937">
                  <c:v>4938.0</c:v>
                </c:pt>
                <c:pt idx="4938">
                  <c:v>4939.0</c:v>
                </c:pt>
                <c:pt idx="4939">
                  <c:v>4940.0</c:v>
                </c:pt>
                <c:pt idx="4940">
                  <c:v>4941.0</c:v>
                </c:pt>
                <c:pt idx="4941">
                  <c:v>4942.0</c:v>
                </c:pt>
                <c:pt idx="4942">
                  <c:v>4943.0</c:v>
                </c:pt>
                <c:pt idx="4943">
                  <c:v>4944.0</c:v>
                </c:pt>
                <c:pt idx="4944">
                  <c:v>4945.0</c:v>
                </c:pt>
                <c:pt idx="4945">
                  <c:v>4946.0</c:v>
                </c:pt>
                <c:pt idx="4946">
                  <c:v>4947.0</c:v>
                </c:pt>
                <c:pt idx="4947">
                  <c:v>4948.0</c:v>
                </c:pt>
                <c:pt idx="4948">
                  <c:v>4949.0</c:v>
                </c:pt>
                <c:pt idx="4949">
                  <c:v>4950.0</c:v>
                </c:pt>
                <c:pt idx="4950">
                  <c:v>4951.0</c:v>
                </c:pt>
                <c:pt idx="4951">
                  <c:v>4952.0</c:v>
                </c:pt>
                <c:pt idx="4952">
                  <c:v>4953.0</c:v>
                </c:pt>
                <c:pt idx="4953">
                  <c:v>4954.0</c:v>
                </c:pt>
                <c:pt idx="4954">
                  <c:v>4955.0</c:v>
                </c:pt>
                <c:pt idx="4955">
                  <c:v>4956.0</c:v>
                </c:pt>
                <c:pt idx="4956">
                  <c:v>4957.0</c:v>
                </c:pt>
                <c:pt idx="4957">
                  <c:v>4958.0</c:v>
                </c:pt>
                <c:pt idx="4958">
                  <c:v>4959.0</c:v>
                </c:pt>
                <c:pt idx="4959">
                  <c:v>4960.0</c:v>
                </c:pt>
                <c:pt idx="4960">
                  <c:v>4961.0</c:v>
                </c:pt>
                <c:pt idx="4961">
                  <c:v>4962.0</c:v>
                </c:pt>
                <c:pt idx="4962">
                  <c:v>4963.0</c:v>
                </c:pt>
                <c:pt idx="4963">
                  <c:v>4964.0</c:v>
                </c:pt>
                <c:pt idx="4964">
                  <c:v>4965.0</c:v>
                </c:pt>
                <c:pt idx="4965">
                  <c:v>4966.0</c:v>
                </c:pt>
                <c:pt idx="4966">
                  <c:v>4967.0</c:v>
                </c:pt>
                <c:pt idx="4967">
                  <c:v>4968.0</c:v>
                </c:pt>
                <c:pt idx="4968">
                  <c:v>4969.0</c:v>
                </c:pt>
                <c:pt idx="4969">
                  <c:v>4970.0</c:v>
                </c:pt>
                <c:pt idx="4970">
                  <c:v>4971.0</c:v>
                </c:pt>
                <c:pt idx="4971">
                  <c:v>4972.0</c:v>
                </c:pt>
                <c:pt idx="4972">
                  <c:v>4973.0</c:v>
                </c:pt>
                <c:pt idx="4973">
                  <c:v>4974.0</c:v>
                </c:pt>
                <c:pt idx="4974">
                  <c:v>4975.0</c:v>
                </c:pt>
                <c:pt idx="4975">
                  <c:v>4976.0</c:v>
                </c:pt>
                <c:pt idx="4976">
                  <c:v>4977.0</c:v>
                </c:pt>
                <c:pt idx="4977">
                  <c:v>4978.0</c:v>
                </c:pt>
                <c:pt idx="4978">
                  <c:v>4979.0</c:v>
                </c:pt>
                <c:pt idx="4979">
                  <c:v>4980.0</c:v>
                </c:pt>
                <c:pt idx="4980">
                  <c:v>4981.0</c:v>
                </c:pt>
                <c:pt idx="4981">
                  <c:v>4982.0</c:v>
                </c:pt>
                <c:pt idx="4982">
                  <c:v>4983.0</c:v>
                </c:pt>
                <c:pt idx="4983">
                  <c:v>4984.0</c:v>
                </c:pt>
                <c:pt idx="4984">
                  <c:v>4985.0</c:v>
                </c:pt>
                <c:pt idx="4985">
                  <c:v>4986.0</c:v>
                </c:pt>
                <c:pt idx="4986">
                  <c:v>4987.0</c:v>
                </c:pt>
                <c:pt idx="4987">
                  <c:v>4988.0</c:v>
                </c:pt>
                <c:pt idx="4988">
                  <c:v>4989.0</c:v>
                </c:pt>
                <c:pt idx="4989">
                  <c:v>4990.0</c:v>
                </c:pt>
                <c:pt idx="4990">
                  <c:v>4991.0</c:v>
                </c:pt>
                <c:pt idx="4991">
                  <c:v>4992.0</c:v>
                </c:pt>
                <c:pt idx="4992">
                  <c:v>4993.0</c:v>
                </c:pt>
                <c:pt idx="4993">
                  <c:v>4994.0</c:v>
                </c:pt>
                <c:pt idx="4994">
                  <c:v>4995.0</c:v>
                </c:pt>
                <c:pt idx="4995">
                  <c:v>4996.0</c:v>
                </c:pt>
                <c:pt idx="4996">
                  <c:v>4997.0</c:v>
                </c:pt>
                <c:pt idx="4997">
                  <c:v>4998.0</c:v>
                </c:pt>
                <c:pt idx="4998">
                  <c:v>4999.0</c:v>
                </c:pt>
                <c:pt idx="4999">
                  <c:v>5000.0</c:v>
                </c:pt>
                <c:pt idx="5000">
                  <c:v>5001.0</c:v>
                </c:pt>
                <c:pt idx="5001">
                  <c:v>5002.0</c:v>
                </c:pt>
                <c:pt idx="5002">
                  <c:v>5003.0</c:v>
                </c:pt>
                <c:pt idx="5003">
                  <c:v>5004.0</c:v>
                </c:pt>
                <c:pt idx="5004">
                  <c:v>5005.0</c:v>
                </c:pt>
                <c:pt idx="5005">
                  <c:v>5006.0</c:v>
                </c:pt>
                <c:pt idx="5006">
                  <c:v>5007.0</c:v>
                </c:pt>
                <c:pt idx="5007">
                  <c:v>5008.0</c:v>
                </c:pt>
                <c:pt idx="5008">
                  <c:v>5009.0</c:v>
                </c:pt>
                <c:pt idx="5009">
                  <c:v>5010.0</c:v>
                </c:pt>
                <c:pt idx="5010">
                  <c:v>5011.0</c:v>
                </c:pt>
                <c:pt idx="5011">
                  <c:v>5012.0</c:v>
                </c:pt>
                <c:pt idx="5012">
                  <c:v>5013.0</c:v>
                </c:pt>
                <c:pt idx="5013">
                  <c:v>5014.0</c:v>
                </c:pt>
                <c:pt idx="5014">
                  <c:v>5015.0</c:v>
                </c:pt>
                <c:pt idx="5015">
                  <c:v>5016.0</c:v>
                </c:pt>
                <c:pt idx="5016">
                  <c:v>5017.0</c:v>
                </c:pt>
                <c:pt idx="5017">
                  <c:v>5018.0</c:v>
                </c:pt>
                <c:pt idx="5018">
                  <c:v>5019.0</c:v>
                </c:pt>
                <c:pt idx="5019">
                  <c:v>5020.0</c:v>
                </c:pt>
                <c:pt idx="5020">
                  <c:v>5021.0</c:v>
                </c:pt>
                <c:pt idx="5021">
                  <c:v>5022.0</c:v>
                </c:pt>
                <c:pt idx="5022">
                  <c:v>5023.0</c:v>
                </c:pt>
                <c:pt idx="5023">
                  <c:v>5024.0</c:v>
                </c:pt>
                <c:pt idx="5024">
                  <c:v>5025.0</c:v>
                </c:pt>
                <c:pt idx="5025">
                  <c:v>5026.0</c:v>
                </c:pt>
                <c:pt idx="5026">
                  <c:v>5027.0</c:v>
                </c:pt>
                <c:pt idx="5027">
                  <c:v>5028.0</c:v>
                </c:pt>
                <c:pt idx="5028">
                  <c:v>5029.0</c:v>
                </c:pt>
                <c:pt idx="5029">
                  <c:v>5030.0</c:v>
                </c:pt>
                <c:pt idx="5030">
                  <c:v>5031.0</c:v>
                </c:pt>
                <c:pt idx="5031">
                  <c:v>5032.0</c:v>
                </c:pt>
                <c:pt idx="5032">
                  <c:v>5033.0</c:v>
                </c:pt>
                <c:pt idx="5033">
                  <c:v>5034.0</c:v>
                </c:pt>
                <c:pt idx="5034">
                  <c:v>5035.0</c:v>
                </c:pt>
                <c:pt idx="5035">
                  <c:v>5036.0</c:v>
                </c:pt>
                <c:pt idx="5036">
                  <c:v>5037.0</c:v>
                </c:pt>
                <c:pt idx="5037">
                  <c:v>5038.0</c:v>
                </c:pt>
                <c:pt idx="5038">
                  <c:v>5039.0</c:v>
                </c:pt>
                <c:pt idx="5039">
                  <c:v>5040.0</c:v>
                </c:pt>
                <c:pt idx="5040">
                  <c:v>5041.0</c:v>
                </c:pt>
                <c:pt idx="5041">
                  <c:v>5042.0</c:v>
                </c:pt>
                <c:pt idx="5042">
                  <c:v>5043.0</c:v>
                </c:pt>
                <c:pt idx="5043">
                  <c:v>5044.0</c:v>
                </c:pt>
                <c:pt idx="5044">
                  <c:v>5045.0</c:v>
                </c:pt>
                <c:pt idx="5045">
                  <c:v>5046.0</c:v>
                </c:pt>
                <c:pt idx="5046">
                  <c:v>5047.0</c:v>
                </c:pt>
                <c:pt idx="5047">
                  <c:v>5048.0</c:v>
                </c:pt>
                <c:pt idx="5048">
                  <c:v>5049.0</c:v>
                </c:pt>
                <c:pt idx="5049">
                  <c:v>5050.0</c:v>
                </c:pt>
                <c:pt idx="5050">
                  <c:v>5051.0</c:v>
                </c:pt>
                <c:pt idx="5051">
                  <c:v>5052.0</c:v>
                </c:pt>
                <c:pt idx="5052">
                  <c:v>5053.0</c:v>
                </c:pt>
                <c:pt idx="5053">
                  <c:v>5054.0</c:v>
                </c:pt>
                <c:pt idx="5054">
                  <c:v>5055.0</c:v>
                </c:pt>
                <c:pt idx="5055">
                  <c:v>5056.0</c:v>
                </c:pt>
                <c:pt idx="5056">
                  <c:v>5057.0</c:v>
                </c:pt>
                <c:pt idx="5057">
                  <c:v>5058.0</c:v>
                </c:pt>
                <c:pt idx="5058">
                  <c:v>5059.0</c:v>
                </c:pt>
                <c:pt idx="5059">
                  <c:v>5060.0</c:v>
                </c:pt>
                <c:pt idx="5060">
                  <c:v>5061.0</c:v>
                </c:pt>
                <c:pt idx="5061">
                  <c:v>5062.0</c:v>
                </c:pt>
                <c:pt idx="5062">
                  <c:v>5063.0</c:v>
                </c:pt>
                <c:pt idx="5063">
                  <c:v>5064.0</c:v>
                </c:pt>
                <c:pt idx="5064">
                  <c:v>5065.0</c:v>
                </c:pt>
                <c:pt idx="5065">
                  <c:v>5066.0</c:v>
                </c:pt>
                <c:pt idx="5066">
                  <c:v>5067.0</c:v>
                </c:pt>
                <c:pt idx="5067">
                  <c:v>5068.0</c:v>
                </c:pt>
                <c:pt idx="5068">
                  <c:v>5069.0</c:v>
                </c:pt>
                <c:pt idx="5069">
                  <c:v>5070.0</c:v>
                </c:pt>
                <c:pt idx="5070">
                  <c:v>5071.0</c:v>
                </c:pt>
                <c:pt idx="5071">
                  <c:v>5072.0</c:v>
                </c:pt>
                <c:pt idx="5072">
                  <c:v>5073.0</c:v>
                </c:pt>
                <c:pt idx="5073">
                  <c:v>5074.0</c:v>
                </c:pt>
                <c:pt idx="5074">
                  <c:v>5075.0</c:v>
                </c:pt>
                <c:pt idx="5075">
                  <c:v>5076.0</c:v>
                </c:pt>
                <c:pt idx="5076">
                  <c:v>5077.0</c:v>
                </c:pt>
                <c:pt idx="5077">
                  <c:v>5078.0</c:v>
                </c:pt>
                <c:pt idx="5078">
                  <c:v>5079.0</c:v>
                </c:pt>
                <c:pt idx="5079">
                  <c:v>5080.0</c:v>
                </c:pt>
                <c:pt idx="5080">
                  <c:v>5081.0</c:v>
                </c:pt>
                <c:pt idx="5081">
                  <c:v>5082.0</c:v>
                </c:pt>
                <c:pt idx="5082">
                  <c:v>5083.0</c:v>
                </c:pt>
                <c:pt idx="5083">
                  <c:v>5084.0</c:v>
                </c:pt>
                <c:pt idx="5084">
                  <c:v>5085.0</c:v>
                </c:pt>
                <c:pt idx="5085">
                  <c:v>5086.0</c:v>
                </c:pt>
                <c:pt idx="5086">
                  <c:v>5087.0</c:v>
                </c:pt>
                <c:pt idx="5087">
                  <c:v>5088.0</c:v>
                </c:pt>
                <c:pt idx="5088">
                  <c:v>5089.0</c:v>
                </c:pt>
                <c:pt idx="5089">
                  <c:v>5090.0</c:v>
                </c:pt>
                <c:pt idx="5090">
                  <c:v>5091.0</c:v>
                </c:pt>
                <c:pt idx="5091">
                  <c:v>5092.0</c:v>
                </c:pt>
                <c:pt idx="5092">
                  <c:v>5093.0</c:v>
                </c:pt>
                <c:pt idx="5093">
                  <c:v>5094.0</c:v>
                </c:pt>
                <c:pt idx="5094">
                  <c:v>5095.0</c:v>
                </c:pt>
                <c:pt idx="5095">
                  <c:v>5096.0</c:v>
                </c:pt>
                <c:pt idx="5096">
                  <c:v>5097.0</c:v>
                </c:pt>
                <c:pt idx="5097">
                  <c:v>5098.0</c:v>
                </c:pt>
                <c:pt idx="5098">
                  <c:v>5099.0</c:v>
                </c:pt>
                <c:pt idx="5099">
                  <c:v>5100.0</c:v>
                </c:pt>
                <c:pt idx="5100">
                  <c:v>5101.0</c:v>
                </c:pt>
                <c:pt idx="5101">
                  <c:v>5102.0</c:v>
                </c:pt>
                <c:pt idx="5102">
                  <c:v>5103.0</c:v>
                </c:pt>
                <c:pt idx="5103">
                  <c:v>5104.0</c:v>
                </c:pt>
                <c:pt idx="5104">
                  <c:v>5105.0</c:v>
                </c:pt>
                <c:pt idx="5105">
                  <c:v>5106.0</c:v>
                </c:pt>
                <c:pt idx="5106">
                  <c:v>5107.0</c:v>
                </c:pt>
                <c:pt idx="5107">
                  <c:v>5108.0</c:v>
                </c:pt>
                <c:pt idx="5108">
                  <c:v>5109.0</c:v>
                </c:pt>
                <c:pt idx="5109">
                  <c:v>5110.0</c:v>
                </c:pt>
                <c:pt idx="5110">
                  <c:v>5111.0</c:v>
                </c:pt>
                <c:pt idx="5111">
                  <c:v>5112.0</c:v>
                </c:pt>
                <c:pt idx="5112">
                  <c:v>5113.0</c:v>
                </c:pt>
                <c:pt idx="5113">
                  <c:v>5114.0</c:v>
                </c:pt>
                <c:pt idx="5114">
                  <c:v>5115.0</c:v>
                </c:pt>
                <c:pt idx="5115">
                  <c:v>5116.0</c:v>
                </c:pt>
                <c:pt idx="5116">
                  <c:v>5117.0</c:v>
                </c:pt>
                <c:pt idx="5117">
                  <c:v>5118.0</c:v>
                </c:pt>
                <c:pt idx="5118">
                  <c:v>5119.0</c:v>
                </c:pt>
                <c:pt idx="5119">
                  <c:v>5120.0</c:v>
                </c:pt>
                <c:pt idx="5120">
                  <c:v>5121.0</c:v>
                </c:pt>
                <c:pt idx="5121">
                  <c:v>5122.0</c:v>
                </c:pt>
                <c:pt idx="5122">
                  <c:v>5123.0</c:v>
                </c:pt>
                <c:pt idx="5123">
                  <c:v>5124.0</c:v>
                </c:pt>
                <c:pt idx="5124">
                  <c:v>5125.0</c:v>
                </c:pt>
                <c:pt idx="5125">
                  <c:v>5126.0</c:v>
                </c:pt>
                <c:pt idx="5126">
                  <c:v>5127.0</c:v>
                </c:pt>
                <c:pt idx="5127">
                  <c:v>5128.0</c:v>
                </c:pt>
                <c:pt idx="5128">
                  <c:v>5129.0</c:v>
                </c:pt>
                <c:pt idx="5129">
                  <c:v>5130.0</c:v>
                </c:pt>
                <c:pt idx="5130">
                  <c:v>5131.0</c:v>
                </c:pt>
                <c:pt idx="5131">
                  <c:v>5132.0</c:v>
                </c:pt>
                <c:pt idx="5132">
                  <c:v>5133.0</c:v>
                </c:pt>
                <c:pt idx="5133">
                  <c:v>5134.0</c:v>
                </c:pt>
                <c:pt idx="5134">
                  <c:v>5135.0</c:v>
                </c:pt>
                <c:pt idx="5135">
                  <c:v>5136.0</c:v>
                </c:pt>
                <c:pt idx="5136">
                  <c:v>5137.0</c:v>
                </c:pt>
                <c:pt idx="5137">
                  <c:v>5138.0</c:v>
                </c:pt>
                <c:pt idx="5138">
                  <c:v>5139.0</c:v>
                </c:pt>
                <c:pt idx="5139">
                  <c:v>5140.0</c:v>
                </c:pt>
                <c:pt idx="5140">
                  <c:v>5141.0</c:v>
                </c:pt>
                <c:pt idx="5141">
                  <c:v>5142.0</c:v>
                </c:pt>
                <c:pt idx="5142">
                  <c:v>5143.0</c:v>
                </c:pt>
                <c:pt idx="5143">
                  <c:v>5144.0</c:v>
                </c:pt>
                <c:pt idx="5144">
                  <c:v>5145.0</c:v>
                </c:pt>
                <c:pt idx="5145">
                  <c:v>5146.0</c:v>
                </c:pt>
                <c:pt idx="5146">
                  <c:v>5147.0</c:v>
                </c:pt>
                <c:pt idx="5147">
                  <c:v>5148.0</c:v>
                </c:pt>
                <c:pt idx="5148">
                  <c:v>5149.0</c:v>
                </c:pt>
                <c:pt idx="5149">
                  <c:v>5150.0</c:v>
                </c:pt>
                <c:pt idx="5150">
                  <c:v>5151.0</c:v>
                </c:pt>
                <c:pt idx="5151">
                  <c:v>5152.0</c:v>
                </c:pt>
                <c:pt idx="5152">
                  <c:v>5153.0</c:v>
                </c:pt>
                <c:pt idx="5153">
                  <c:v>5154.0</c:v>
                </c:pt>
                <c:pt idx="5154">
                  <c:v>5155.0</c:v>
                </c:pt>
                <c:pt idx="5155">
                  <c:v>5156.0</c:v>
                </c:pt>
                <c:pt idx="5156">
                  <c:v>5157.0</c:v>
                </c:pt>
                <c:pt idx="5157">
                  <c:v>5158.0</c:v>
                </c:pt>
                <c:pt idx="5158">
                  <c:v>5159.0</c:v>
                </c:pt>
                <c:pt idx="5159">
                  <c:v>5160.0</c:v>
                </c:pt>
                <c:pt idx="5160">
                  <c:v>5161.0</c:v>
                </c:pt>
                <c:pt idx="5161">
                  <c:v>5162.0</c:v>
                </c:pt>
                <c:pt idx="5162">
                  <c:v>5163.0</c:v>
                </c:pt>
                <c:pt idx="5163">
                  <c:v>5164.0</c:v>
                </c:pt>
                <c:pt idx="5164">
                  <c:v>5165.0</c:v>
                </c:pt>
                <c:pt idx="5165">
                  <c:v>5166.0</c:v>
                </c:pt>
                <c:pt idx="5166">
                  <c:v>5167.0</c:v>
                </c:pt>
                <c:pt idx="5167">
                  <c:v>5168.0</c:v>
                </c:pt>
                <c:pt idx="5168">
                  <c:v>5169.0</c:v>
                </c:pt>
                <c:pt idx="5169">
                  <c:v>5170.0</c:v>
                </c:pt>
                <c:pt idx="5170">
                  <c:v>5171.0</c:v>
                </c:pt>
                <c:pt idx="5171">
                  <c:v>5172.0</c:v>
                </c:pt>
                <c:pt idx="5172">
                  <c:v>5173.0</c:v>
                </c:pt>
                <c:pt idx="5173">
                  <c:v>5174.0</c:v>
                </c:pt>
                <c:pt idx="5174">
                  <c:v>5175.0</c:v>
                </c:pt>
                <c:pt idx="5175">
                  <c:v>5176.0</c:v>
                </c:pt>
                <c:pt idx="5176">
                  <c:v>5177.0</c:v>
                </c:pt>
                <c:pt idx="5177">
                  <c:v>5178.0</c:v>
                </c:pt>
                <c:pt idx="5178">
                  <c:v>5179.0</c:v>
                </c:pt>
                <c:pt idx="5179">
                  <c:v>5180.0</c:v>
                </c:pt>
                <c:pt idx="5180">
                  <c:v>5181.0</c:v>
                </c:pt>
                <c:pt idx="5181">
                  <c:v>5182.0</c:v>
                </c:pt>
                <c:pt idx="5182">
                  <c:v>5183.0</c:v>
                </c:pt>
                <c:pt idx="5183">
                  <c:v>5184.0</c:v>
                </c:pt>
                <c:pt idx="5184">
                  <c:v>5185.0</c:v>
                </c:pt>
                <c:pt idx="5185">
                  <c:v>5186.0</c:v>
                </c:pt>
                <c:pt idx="5186">
                  <c:v>5187.0</c:v>
                </c:pt>
                <c:pt idx="5187">
                  <c:v>5188.0</c:v>
                </c:pt>
                <c:pt idx="5188">
                  <c:v>5189.0</c:v>
                </c:pt>
                <c:pt idx="5189">
                  <c:v>5190.0</c:v>
                </c:pt>
                <c:pt idx="5190">
                  <c:v>5191.0</c:v>
                </c:pt>
                <c:pt idx="5191">
                  <c:v>5192.0</c:v>
                </c:pt>
                <c:pt idx="5192">
                  <c:v>5193.0</c:v>
                </c:pt>
                <c:pt idx="5193">
                  <c:v>5194.0</c:v>
                </c:pt>
                <c:pt idx="5194">
                  <c:v>5195.0</c:v>
                </c:pt>
                <c:pt idx="5195">
                  <c:v>5196.0</c:v>
                </c:pt>
                <c:pt idx="5196">
                  <c:v>5197.0</c:v>
                </c:pt>
                <c:pt idx="5197">
                  <c:v>5198.0</c:v>
                </c:pt>
                <c:pt idx="5198">
                  <c:v>5199.0</c:v>
                </c:pt>
                <c:pt idx="5199">
                  <c:v>5200.0</c:v>
                </c:pt>
                <c:pt idx="5200">
                  <c:v>5201.0</c:v>
                </c:pt>
                <c:pt idx="5201">
                  <c:v>5202.0</c:v>
                </c:pt>
                <c:pt idx="5202">
                  <c:v>5203.0</c:v>
                </c:pt>
                <c:pt idx="5203">
                  <c:v>5204.0</c:v>
                </c:pt>
                <c:pt idx="5204">
                  <c:v>5205.0</c:v>
                </c:pt>
                <c:pt idx="5205">
                  <c:v>5206.0</c:v>
                </c:pt>
                <c:pt idx="5206">
                  <c:v>5207.0</c:v>
                </c:pt>
                <c:pt idx="5207">
                  <c:v>5208.0</c:v>
                </c:pt>
                <c:pt idx="5208">
                  <c:v>5209.0</c:v>
                </c:pt>
                <c:pt idx="5209">
                  <c:v>5210.0</c:v>
                </c:pt>
                <c:pt idx="5210">
                  <c:v>5211.0</c:v>
                </c:pt>
                <c:pt idx="5211">
                  <c:v>5212.0</c:v>
                </c:pt>
                <c:pt idx="5212">
                  <c:v>5213.0</c:v>
                </c:pt>
                <c:pt idx="5213">
                  <c:v>5214.0</c:v>
                </c:pt>
                <c:pt idx="5214">
                  <c:v>5215.0</c:v>
                </c:pt>
                <c:pt idx="5215">
                  <c:v>5216.0</c:v>
                </c:pt>
                <c:pt idx="5216">
                  <c:v>5217.0</c:v>
                </c:pt>
                <c:pt idx="5217">
                  <c:v>5218.0</c:v>
                </c:pt>
                <c:pt idx="5218">
                  <c:v>5219.0</c:v>
                </c:pt>
                <c:pt idx="5219">
                  <c:v>5220.0</c:v>
                </c:pt>
                <c:pt idx="5220">
                  <c:v>5221.0</c:v>
                </c:pt>
                <c:pt idx="5221">
                  <c:v>5222.0</c:v>
                </c:pt>
                <c:pt idx="5222">
                  <c:v>5223.0</c:v>
                </c:pt>
                <c:pt idx="5223">
                  <c:v>5224.0</c:v>
                </c:pt>
                <c:pt idx="5224">
                  <c:v>5225.0</c:v>
                </c:pt>
                <c:pt idx="5225">
                  <c:v>5226.0</c:v>
                </c:pt>
                <c:pt idx="5226">
                  <c:v>5227.0</c:v>
                </c:pt>
                <c:pt idx="5227">
                  <c:v>5228.0</c:v>
                </c:pt>
                <c:pt idx="5228">
                  <c:v>5229.0</c:v>
                </c:pt>
                <c:pt idx="5229">
                  <c:v>5230.0</c:v>
                </c:pt>
                <c:pt idx="5230">
                  <c:v>5231.0</c:v>
                </c:pt>
                <c:pt idx="5231">
                  <c:v>5232.0</c:v>
                </c:pt>
                <c:pt idx="5232">
                  <c:v>5233.0</c:v>
                </c:pt>
                <c:pt idx="5233">
                  <c:v>5234.0</c:v>
                </c:pt>
                <c:pt idx="5234">
                  <c:v>5235.0</c:v>
                </c:pt>
                <c:pt idx="5235">
                  <c:v>5236.0</c:v>
                </c:pt>
                <c:pt idx="5236">
                  <c:v>5237.0</c:v>
                </c:pt>
                <c:pt idx="5237">
                  <c:v>5238.0</c:v>
                </c:pt>
                <c:pt idx="5238">
                  <c:v>5239.0</c:v>
                </c:pt>
                <c:pt idx="5239">
                  <c:v>5240.0</c:v>
                </c:pt>
                <c:pt idx="5240">
                  <c:v>5241.0</c:v>
                </c:pt>
                <c:pt idx="5241">
                  <c:v>5242.0</c:v>
                </c:pt>
                <c:pt idx="5242">
                  <c:v>5243.0</c:v>
                </c:pt>
                <c:pt idx="5243">
                  <c:v>5244.0</c:v>
                </c:pt>
                <c:pt idx="5244">
                  <c:v>5245.0</c:v>
                </c:pt>
                <c:pt idx="5245">
                  <c:v>5246.0</c:v>
                </c:pt>
                <c:pt idx="5246">
                  <c:v>5247.0</c:v>
                </c:pt>
                <c:pt idx="5247">
                  <c:v>5248.0</c:v>
                </c:pt>
                <c:pt idx="5248">
                  <c:v>5249.0</c:v>
                </c:pt>
                <c:pt idx="5249">
                  <c:v>5250.0</c:v>
                </c:pt>
                <c:pt idx="5250">
                  <c:v>5251.0</c:v>
                </c:pt>
                <c:pt idx="5251">
                  <c:v>5252.0</c:v>
                </c:pt>
                <c:pt idx="5252">
                  <c:v>5253.0</c:v>
                </c:pt>
                <c:pt idx="5253">
                  <c:v>5254.0</c:v>
                </c:pt>
                <c:pt idx="5254">
                  <c:v>5255.0</c:v>
                </c:pt>
                <c:pt idx="5255">
                  <c:v>5256.0</c:v>
                </c:pt>
                <c:pt idx="5256">
                  <c:v>5257.0</c:v>
                </c:pt>
                <c:pt idx="5257">
                  <c:v>5258.0</c:v>
                </c:pt>
                <c:pt idx="5258">
                  <c:v>5259.0</c:v>
                </c:pt>
                <c:pt idx="5259">
                  <c:v>5260.0</c:v>
                </c:pt>
                <c:pt idx="5260">
                  <c:v>5261.0</c:v>
                </c:pt>
                <c:pt idx="5261">
                  <c:v>5262.0</c:v>
                </c:pt>
                <c:pt idx="5262">
                  <c:v>5263.0</c:v>
                </c:pt>
                <c:pt idx="5263">
                  <c:v>5264.0</c:v>
                </c:pt>
                <c:pt idx="5264">
                  <c:v>5265.0</c:v>
                </c:pt>
                <c:pt idx="5265">
                  <c:v>5266.0</c:v>
                </c:pt>
                <c:pt idx="5266">
                  <c:v>5267.0</c:v>
                </c:pt>
                <c:pt idx="5267">
                  <c:v>5268.0</c:v>
                </c:pt>
                <c:pt idx="5268">
                  <c:v>5269.0</c:v>
                </c:pt>
                <c:pt idx="5269">
                  <c:v>5270.0</c:v>
                </c:pt>
                <c:pt idx="5270">
                  <c:v>5271.0</c:v>
                </c:pt>
                <c:pt idx="5271">
                  <c:v>5272.0</c:v>
                </c:pt>
                <c:pt idx="5272">
                  <c:v>5273.0</c:v>
                </c:pt>
                <c:pt idx="5273">
                  <c:v>5274.0</c:v>
                </c:pt>
                <c:pt idx="5274">
                  <c:v>5275.0</c:v>
                </c:pt>
                <c:pt idx="5275">
                  <c:v>5276.0</c:v>
                </c:pt>
                <c:pt idx="5276">
                  <c:v>5277.0</c:v>
                </c:pt>
                <c:pt idx="5277">
                  <c:v>5278.0</c:v>
                </c:pt>
                <c:pt idx="5278">
                  <c:v>5279.0</c:v>
                </c:pt>
                <c:pt idx="5279">
                  <c:v>5280.0</c:v>
                </c:pt>
                <c:pt idx="5280">
                  <c:v>5281.0</c:v>
                </c:pt>
                <c:pt idx="5281">
                  <c:v>5282.0</c:v>
                </c:pt>
                <c:pt idx="5282">
                  <c:v>5283.0</c:v>
                </c:pt>
                <c:pt idx="5283">
                  <c:v>5284.0</c:v>
                </c:pt>
                <c:pt idx="5284">
                  <c:v>5285.0</c:v>
                </c:pt>
                <c:pt idx="5285">
                  <c:v>5286.0</c:v>
                </c:pt>
                <c:pt idx="5286">
                  <c:v>5287.0</c:v>
                </c:pt>
                <c:pt idx="5287">
                  <c:v>5288.0</c:v>
                </c:pt>
                <c:pt idx="5288">
                  <c:v>5289.0</c:v>
                </c:pt>
                <c:pt idx="5289">
                  <c:v>5290.0</c:v>
                </c:pt>
                <c:pt idx="5290">
                  <c:v>5291.0</c:v>
                </c:pt>
                <c:pt idx="5291">
                  <c:v>5292.0</c:v>
                </c:pt>
                <c:pt idx="5292">
                  <c:v>5293.0</c:v>
                </c:pt>
                <c:pt idx="5293">
                  <c:v>5294.0</c:v>
                </c:pt>
                <c:pt idx="5294">
                  <c:v>5295.0</c:v>
                </c:pt>
                <c:pt idx="5295">
                  <c:v>5296.0</c:v>
                </c:pt>
                <c:pt idx="5296">
                  <c:v>5297.0</c:v>
                </c:pt>
                <c:pt idx="5297">
                  <c:v>5298.0</c:v>
                </c:pt>
                <c:pt idx="5298">
                  <c:v>5299.0</c:v>
                </c:pt>
                <c:pt idx="5299">
                  <c:v>5300.0</c:v>
                </c:pt>
                <c:pt idx="5300">
                  <c:v>5301.0</c:v>
                </c:pt>
                <c:pt idx="5301">
                  <c:v>5302.0</c:v>
                </c:pt>
                <c:pt idx="5302">
                  <c:v>5303.0</c:v>
                </c:pt>
                <c:pt idx="5303">
                  <c:v>5304.0</c:v>
                </c:pt>
                <c:pt idx="5304">
                  <c:v>5305.0</c:v>
                </c:pt>
                <c:pt idx="5305">
                  <c:v>5306.0</c:v>
                </c:pt>
                <c:pt idx="5306">
                  <c:v>5307.0</c:v>
                </c:pt>
                <c:pt idx="5307">
                  <c:v>5308.0</c:v>
                </c:pt>
                <c:pt idx="5308">
                  <c:v>5309.0</c:v>
                </c:pt>
                <c:pt idx="5309">
                  <c:v>5310.0</c:v>
                </c:pt>
                <c:pt idx="5310">
                  <c:v>5311.0</c:v>
                </c:pt>
                <c:pt idx="5311">
                  <c:v>5312.0</c:v>
                </c:pt>
                <c:pt idx="5312">
                  <c:v>5313.0</c:v>
                </c:pt>
                <c:pt idx="5313">
                  <c:v>5314.0</c:v>
                </c:pt>
                <c:pt idx="5314">
                  <c:v>5315.0</c:v>
                </c:pt>
                <c:pt idx="5315">
                  <c:v>5316.0</c:v>
                </c:pt>
                <c:pt idx="5316">
                  <c:v>5317.0</c:v>
                </c:pt>
                <c:pt idx="5317">
                  <c:v>5318.0</c:v>
                </c:pt>
                <c:pt idx="5318">
                  <c:v>5319.0</c:v>
                </c:pt>
                <c:pt idx="5319">
                  <c:v>5320.0</c:v>
                </c:pt>
                <c:pt idx="5320">
                  <c:v>5321.0</c:v>
                </c:pt>
                <c:pt idx="5321">
                  <c:v>5322.0</c:v>
                </c:pt>
                <c:pt idx="5322">
                  <c:v>5323.0</c:v>
                </c:pt>
                <c:pt idx="5323">
                  <c:v>5324.0</c:v>
                </c:pt>
                <c:pt idx="5324">
                  <c:v>5325.0</c:v>
                </c:pt>
                <c:pt idx="5325">
                  <c:v>5326.0</c:v>
                </c:pt>
                <c:pt idx="5326">
                  <c:v>5327.0</c:v>
                </c:pt>
                <c:pt idx="5327">
                  <c:v>5328.0</c:v>
                </c:pt>
                <c:pt idx="5328">
                  <c:v>5329.0</c:v>
                </c:pt>
                <c:pt idx="5329">
                  <c:v>5330.0</c:v>
                </c:pt>
                <c:pt idx="5330">
                  <c:v>5331.0</c:v>
                </c:pt>
                <c:pt idx="5331">
                  <c:v>5332.0</c:v>
                </c:pt>
                <c:pt idx="5332">
                  <c:v>5333.0</c:v>
                </c:pt>
                <c:pt idx="5333">
                  <c:v>5334.0</c:v>
                </c:pt>
                <c:pt idx="5334">
                  <c:v>5335.0</c:v>
                </c:pt>
                <c:pt idx="5335">
                  <c:v>5336.0</c:v>
                </c:pt>
                <c:pt idx="5336">
                  <c:v>5337.0</c:v>
                </c:pt>
                <c:pt idx="5337">
                  <c:v>5338.0</c:v>
                </c:pt>
                <c:pt idx="5338">
                  <c:v>5339.0</c:v>
                </c:pt>
                <c:pt idx="5339">
                  <c:v>5340.0</c:v>
                </c:pt>
                <c:pt idx="5340">
                  <c:v>5341.0</c:v>
                </c:pt>
                <c:pt idx="5341">
                  <c:v>5342.0</c:v>
                </c:pt>
                <c:pt idx="5342">
                  <c:v>5343.0</c:v>
                </c:pt>
                <c:pt idx="5343">
                  <c:v>5344.0</c:v>
                </c:pt>
                <c:pt idx="5344">
                  <c:v>5345.0</c:v>
                </c:pt>
                <c:pt idx="5345">
                  <c:v>5346.0</c:v>
                </c:pt>
                <c:pt idx="5346">
                  <c:v>5347.0</c:v>
                </c:pt>
                <c:pt idx="5347">
                  <c:v>5348.0</c:v>
                </c:pt>
                <c:pt idx="5348">
                  <c:v>5349.0</c:v>
                </c:pt>
                <c:pt idx="5349">
                  <c:v>5350.0</c:v>
                </c:pt>
                <c:pt idx="5350">
                  <c:v>5351.0</c:v>
                </c:pt>
                <c:pt idx="5351">
                  <c:v>5352.0</c:v>
                </c:pt>
                <c:pt idx="5352">
                  <c:v>5353.0</c:v>
                </c:pt>
                <c:pt idx="5353">
                  <c:v>5354.0</c:v>
                </c:pt>
                <c:pt idx="5354">
                  <c:v>5355.0</c:v>
                </c:pt>
                <c:pt idx="5355">
                  <c:v>5356.0</c:v>
                </c:pt>
                <c:pt idx="5356">
                  <c:v>5357.0</c:v>
                </c:pt>
                <c:pt idx="5357">
                  <c:v>5358.0</c:v>
                </c:pt>
                <c:pt idx="5358">
                  <c:v>5359.0</c:v>
                </c:pt>
                <c:pt idx="5359">
                  <c:v>5360.0</c:v>
                </c:pt>
                <c:pt idx="5360">
                  <c:v>5361.0</c:v>
                </c:pt>
                <c:pt idx="5361">
                  <c:v>5362.0</c:v>
                </c:pt>
                <c:pt idx="5362">
                  <c:v>5363.0</c:v>
                </c:pt>
                <c:pt idx="5363">
                  <c:v>5364.0</c:v>
                </c:pt>
                <c:pt idx="5364">
                  <c:v>5365.0</c:v>
                </c:pt>
                <c:pt idx="5365">
                  <c:v>5366.0</c:v>
                </c:pt>
                <c:pt idx="5366">
                  <c:v>5367.0</c:v>
                </c:pt>
                <c:pt idx="5367">
                  <c:v>5368.0</c:v>
                </c:pt>
                <c:pt idx="5368">
                  <c:v>5369.0</c:v>
                </c:pt>
                <c:pt idx="5369">
                  <c:v>5370.0</c:v>
                </c:pt>
                <c:pt idx="5370">
                  <c:v>5371.0</c:v>
                </c:pt>
                <c:pt idx="5371">
                  <c:v>5372.0</c:v>
                </c:pt>
                <c:pt idx="5372">
                  <c:v>5373.0</c:v>
                </c:pt>
                <c:pt idx="5373">
                  <c:v>5374.0</c:v>
                </c:pt>
                <c:pt idx="5374">
                  <c:v>5375.0</c:v>
                </c:pt>
                <c:pt idx="5375">
                  <c:v>5376.0</c:v>
                </c:pt>
                <c:pt idx="5376">
                  <c:v>5377.0</c:v>
                </c:pt>
                <c:pt idx="5377">
                  <c:v>5378.0</c:v>
                </c:pt>
                <c:pt idx="5378">
                  <c:v>5379.0</c:v>
                </c:pt>
                <c:pt idx="5379">
                  <c:v>5380.0</c:v>
                </c:pt>
                <c:pt idx="5380">
                  <c:v>5381.0</c:v>
                </c:pt>
                <c:pt idx="5381">
                  <c:v>5382.0</c:v>
                </c:pt>
                <c:pt idx="5382">
                  <c:v>5383.0</c:v>
                </c:pt>
                <c:pt idx="5383">
                  <c:v>5384.0</c:v>
                </c:pt>
                <c:pt idx="5384">
                  <c:v>5385.0</c:v>
                </c:pt>
                <c:pt idx="5385">
                  <c:v>5386.0</c:v>
                </c:pt>
                <c:pt idx="5386">
                  <c:v>5387.0</c:v>
                </c:pt>
                <c:pt idx="5387">
                  <c:v>5388.0</c:v>
                </c:pt>
                <c:pt idx="5388">
                  <c:v>5389.0</c:v>
                </c:pt>
                <c:pt idx="5389">
                  <c:v>5390.0</c:v>
                </c:pt>
                <c:pt idx="5390">
                  <c:v>5391.0</c:v>
                </c:pt>
                <c:pt idx="5391">
                  <c:v>5392.0</c:v>
                </c:pt>
                <c:pt idx="5392">
                  <c:v>5393.0</c:v>
                </c:pt>
                <c:pt idx="5393">
                  <c:v>5394.0</c:v>
                </c:pt>
                <c:pt idx="5394">
                  <c:v>5395.0</c:v>
                </c:pt>
                <c:pt idx="5395">
                  <c:v>5396.0</c:v>
                </c:pt>
                <c:pt idx="5396">
                  <c:v>5397.0</c:v>
                </c:pt>
                <c:pt idx="5397">
                  <c:v>5398.0</c:v>
                </c:pt>
                <c:pt idx="5398">
                  <c:v>5399.0</c:v>
                </c:pt>
                <c:pt idx="5399">
                  <c:v>5400.0</c:v>
                </c:pt>
                <c:pt idx="5400">
                  <c:v>5401.0</c:v>
                </c:pt>
                <c:pt idx="5401">
                  <c:v>5402.0</c:v>
                </c:pt>
                <c:pt idx="5402">
                  <c:v>5403.0</c:v>
                </c:pt>
                <c:pt idx="5403">
                  <c:v>5404.0</c:v>
                </c:pt>
                <c:pt idx="5404">
                  <c:v>5405.0</c:v>
                </c:pt>
                <c:pt idx="5405">
                  <c:v>5406.0</c:v>
                </c:pt>
                <c:pt idx="5406">
                  <c:v>5407.0</c:v>
                </c:pt>
                <c:pt idx="5407">
                  <c:v>5408.0</c:v>
                </c:pt>
                <c:pt idx="5408">
                  <c:v>5409.0</c:v>
                </c:pt>
                <c:pt idx="5409">
                  <c:v>5410.0</c:v>
                </c:pt>
                <c:pt idx="5410">
                  <c:v>5411.0</c:v>
                </c:pt>
                <c:pt idx="5411">
                  <c:v>5412.0</c:v>
                </c:pt>
                <c:pt idx="5412">
                  <c:v>5413.0</c:v>
                </c:pt>
                <c:pt idx="5413">
                  <c:v>5414.0</c:v>
                </c:pt>
                <c:pt idx="5414">
                  <c:v>5415.0</c:v>
                </c:pt>
                <c:pt idx="5415">
                  <c:v>5416.0</c:v>
                </c:pt>
                <c:pt idx="5416">
                  <c:v>5417.0</c:v>
                </c:pt>
                <c:pt idx="5417">
                  <c:v>5418.0</c:v>
                </c:pt>
                <c:pt idx="5418">
                  <c:v>5419.0</c:v>
                </c:pt>
                <c:pt idx="5419">
                  <c:v>5420.0</c:v>
                </c:pt>
                <c:pt idx="5420">
                  <c:v>5421.0</c:v>
                </c:pt>
                <c:pt idx="5421">
                  <c:v>5422.0</c:v>
                </c:pt>
                <c:pt idx="5422">
                  <c:v>5423.0</c:v>
                </c:pt>
                <c:pt idx="5423">
                  <c:v>5424.0</c:v>
                </c:pt>
                <c:pt idx="5424">
                  <c:v>5425.0</c:v>
                </c:pt>
                <c:pt idx="5425">
                  <c:v>5426.0</c:v>
                </c:pt>
                <c:pt idx="5426">
                  <c:v>5427.0</c:v>
                </c:pt>
                <c:pt idx="5427">
                  <c:v>5428.0</c:v>
                </c:pt>
                <c:pt idx="5428">
                  <c:v>5429.0</c:v>
                </c:pt>
                <c:pt idx="5429">
                  <c:v>5430.0</c:v>
                </c:pt>
                <c:pt idx="5430">
                  <c:v>5431.0</c:v>
                </c:pt>
                <c:pt idx="5431">
                  <c:v>5432.0</c:v>
                </c:pt>
                <c:pt idx="5432">
                  <c:v>5433.0</c:v>
                </c:pt>
                <c:pt idx="5433">
                  <c:v>5434.0</c:v>
                </c:pt>
                <c:pt idx="5434">
                  <c:v>5435.0</c:v>
                </c:pt>
                <c:pt idx="5435">
                  <c:v>5436.0</c:v>
                </c:pt>
                <c:pt idx="5436">
                  <c:v>5437.0</c:v>
                </c:pt>
                <c:pt idx="5437">
                  <c:v>5438.0</c:v>
                </c:pt>
                <c:pt idx="5438">
                  <c:v>5439.0</c:v>
                </c:pt>
                <c:pt idx="5439">
                  <c:v>5440.0</c:v>
                </c:pt>
                <c:pt idx="5440">
                  <c:v>5441.0</c:v>
                </c:pt>
                <c:pt idx="5441">
                  <c:v>5442.0</c:v>
                </c:pt>
                <c:pt idx="5442">
                  <c:v>5443.0</c:v>
                </c:pt>
                <c:pt idx="5443">
                  <c:v>5444.0</c:v>
                </c:pt>
                <c:pt idx="5444">
                  <c:v>5445.0</c:v>
                </c:pt>
                <c:pt idx="5445">
                  <c:v>5446.0</c:v>
                </c:pt>
                <c:pt idx="5446">
                  <c:v>5447.0</c:v>
                </c:pt>
                <c:pt idx="5447">
                  <c:v>5448.0</c:v>
                </c:pt>
                <c:pt idx="5448">
                  <c:v>5449.0</c:v>
                </c:pt>
                <c:pt idx="5449">
                  <c:v>5450.0</c:v>
                </c:pt>
                <c:pt idx="5450">
                  <c:v>5451.0</c:v>
                </c:pt>
                <c:pt idx="5451">
                  <c:v>5452.0</c:v>
                </c:pt>
                <c:pt idx="5452">
                  <c:v>5453.0</c:v>
                </c:pt>
                <c:pt idx="5453">
                  <c:v>5454.0</c:v>
                </c:pt>
                <c:pt idx="5454">
                  <c:v>5455.0</c:v>
                </c:pt>
                <c:pt idx="5455">
                  <c:v>5456.0</c:v>
                </c:pt>
                <c:pt idx="5456">
                  <c:v>5457.0</c:v>
                </c:pt>
                <c:pt idx="5457">
                  <c:v>5458.0</c:v>
                </c:pt>
                <c:pt idx="5458">
                  <c:v>5459.0</c:v>
                </c:pt>
                <c:pt idx="5459">
                  <c:v>5460.0</c:v>
                </c:pt>
                <c:pt idx="5460">
                  <c:v>5461.0</c:v>
                </c:pt>
                <c:pt idx="5461">
                  <c:v>5462.0</c:v>
                </c:pt>
                <c:pt idx="5462">
                  <c:v>5463.0</c:v>
                </c:pt>
                <c:pt idx="5463">
                  <c:v>5464.0</c:v>
                </c:pt>
                <c:pt idx="5464">
                  <c:v>5465.0</c:v>
                </c:pt>
                <c:pt idx="5465">
                  <c:v>5466.0</c:v>
                </c:pt>
                <c:pt idx="5466">
                  <c:v>5467.0</c:v>
                </c:pt>
                <c:pt idx="5467">
                  <c:v>5468.0</c:v>
                </c:pt>
                <c:pt idx="5468">
                  <c:v>5469.0</c:v>
                </c:pt>
                <c:pt idx="5469">
                  <c:v>5470.0</c:v>
                </c:pt>
                <c:pt idx="5470">
                  <c:v>5471.0</c:v>
                </c:pt>
                <c:pt idx="5471">
                  <c:v>5472.0</c:v>
                </c:pt>
                <c:pt idx="5472">
                  <c:v>5473.0</c:v>
                </c:pt>
                <c:pt idx="5473">
                  <c:v>5474.0</c:v>
                </c:pt>
                <c:pt idx="5474">
                  <c:v>5475.0</c:v>
                </c:pt>
                <c:pt idx="5475">
                  <c:v>5476.0</c:v>
                </c:pt>
                <c:pt idx="5476">
                  <c:v>5477.0</c:v>
                </c:pt>
                <c:pt idx="5477">
                  <c:v>5478.0</c:v>
                </c:pt>
                <c:pt idx="5478">
                  <c:v>5479.0</c:v>
                </c:pt>
                <c:pt idx="5479">
                  <c:v>5480.0</c:v>
                </c:pt>
                <c:pt idx="5480">
                  <c:v>5481.0</c:v>
                </c:pt>
                <c:pt idx="5481">
                  <c:v>5482.0</c:v>
                </c:pt>
                <c:pt idx="5482">
                  <c:v>5483.0</c:v>
                </c:pt>
                <c:pt idx="5483">
                  <c:v>5484.0</c:v>
                </c:pt>
                <c:pt idx="5484">
                  <c:v>5485.0</c:v>
                </c:pt>
                <c:pt idx="5485">
                  <c:v>5486.0</c:v>
                </c:pt>
                <c:pt idx="5486">
                  <c:v>5487.0</c:v>
                </c:pt>
                <c:pt idx="5487">
                  <c:v>5488.0</c:v>
                </c:pt>
                <c:pt idx="5488">
                  <c:v>5489.0</c:v>
                </c:pt>
                <c:pt idx="5489">
                  <c:v>5490.0</c:v>
                </c:pt>
                <c:pt idx="5490">
                  <c:v>5491.0</c:v>
                </c:pt>
                <c:pt idx="5491">
                  <c:v>5492.0</c:v>
                </c:pt>
                <c:pt idx="5492">
                  <c:v>5493.0</c:v>
                </c:pt>
                <c:pt idx="5493">
                  <c:v>5494.0</c:v>
                </c:pt>
                <c:pt idx="5494">
                  <c:v>5495.0</c:v>
                </c:pt>
                <c:pt idx="5495">
                  <c:v>5496.0</c:v>
                </c:pt>
                <c:pt idx="5496">
                  <c:v>5497.0</c:v>
                </c:pt>
                <c:pt idx="5497">
                  <c:v>5498.0</c:v>
                </c:pt>
                <c:pt idx="5498">
                  <c:v>5499.0</c:v>
                </c:pt>
                <c:pt idx="5499">
                  <c:v>5500.0</c:v>
                </c:pt>
                <c:pt idx="5500">
                  <c:v>5501.0</c:v>
                </c:pt>
                <c:pt idx="5501">
                  <c:v>5502.0</c:v>
                </c:pt>
                <c:pt idx="5502">
                  <c:v>5503.0</c:v>
                </c:pt>
                <c:pt idx="5503">
                  <c:v>5504.0</c:v>
                </c:pt>
                <c:pt idx="5504">
                  <c:v>5505.0</c:v>
                </c:pt>
                <c:pt idx="5505">
                  <c:v>5506.0</c:v>
                </c:pt>
                <c:pt idx="5506">
                  <c:v>5507.0</c:v>
                </c:pt>
                <c:pt idx="5507">
                  <c:v>5508.0</c:v>
                </c:pt>
                <c:pt idx="5508">
                  <c:v>5509.0</c:v>
                </c:pt>
                <c:pt idx="5509">
                  <c:v>5510.0</c:v>
                </c:pt>
                <c:pt idx="5510">
                  <c:v>5511.0</c:v>
                </c:pt>
                <c:pt idx="5511">
                  <c:v>5512.0</c:v>
                </c:pt>
                <c:pt idx="5512">
                  <c:v>5513.0</c:v>
                </c:pt>
                <c:pt idx="5513">
                  <c:v>5514.0</c:v>
                </c:pt>
                <c:pt idx="5514">
                  <c:v>5515.0</c:v>
                </c:pt>
                <c:pt idx="5515">
                  <c:v>5516.0</c:v>
                </c:pt>
                <c:pt idx="5516">
                  <c:v>5517.0</c:v>
                </c:pt>
                <c:pt idx="5517">
                  <c:v>5518.0</c:v>
                </c:pt>
                <c:pt idx="5518">
                  <c:v>5519.0</c:v>
                </c:pt>
                <c:pt idx="5519">
                  <c:v>5520.0</c:v>
                </c:pt>
                <c:pt idx="5520">
                  <c:v>5521.0</c:v>
                </c:pt>
                <c:pt idx="5521">
                  <c:v>5522.0</c:v>
                </c:pt>
                <c:pt idx="5522">
                  <c:v>5523.0</c:v>
                </c:pt>
                <c:pt idx="5523">
                  <c:v>5524.0</c:v>
                </c:pt>
                <c:pt idx="5524">
                  <c:v>5525.0</c:v>
                </c:pt>
                <c:pt idx="5525">
                  <c:v>5526.0</c:v>
                </c:pt>
                <c:pt idx="5526">
                  <c:v>5527.0</c:v>
                </c:pt>
                <c:pt idx="5527">
                  <c:v>5528.0</c:v>
                </c:pt>
                <c:pt idx="5528">
                  <c:v>5529.0</c:v>
                </c:pt>
                <c:pt idx="5529">
                  <c:v>5530.0</c:v>
                </c:pt>
                <c:pt idx="5530">
                  <c:v>5531.0</c:v>
                </c:pt>
                <c:pt idx="5531">
                  <c:v>5532.0</c:v>
                </c:pt>
                <c:pt idx="5532">
                  <c:v>5533.0</c:v>
                </c:pt>
                <c:pt idx="5533">
                  <c:v>5534.0</c:v>
                </c:pt>
                <c:pt idx="5534">
                  <c:v>5535.0</c:v>
                </c:pt>
                <c:pt idx="5535">
                  <c:v>5536.0</c:v>
                </c:pt>
                <c:pt idx="5536">
                  <c:v>5537.0</c:v>
                </c:pt>
                <c:pt idx="5537">
                  <c:v>5538.0</c:v>
                </c:pt>
                <c:pt idx="5538">
                  <c:v>5539.0</c:v>
                </c:pt>
                <c:pt idx="5539">
                  <c:v>5540.0</c:v>
                </c:pt>
                <c:pt idx="5540">
                  <c:v>5541.0</c:v>
                </c:pt>
                <c:pt idx="5541">
                  <c:v>5542.0</c:v>
                </c:pt>
                <c:pt idx="5542">
                  <c:v>5543.0</c:v>
                </c:pt>
                <c:pt idx="5543">
                  <c:v>5544.0</c:v>
                </c:pt>
                <c:pt idx="5544">
                  <c:v>5545.0</c:v>
                </c:pt>
                <c:pt idx="5545">
                  <c:v>5546.0</c:v>
                </c:pt>
                <c:pt idx="5546">
                  <c:v>5547.0</c:v>
                </c:pt>
                <c:pt idx="5547">
                  <c:v>5548.0</c:v>
                </c:pt>
                <c:pt idx="5548">
                  <c:v>5549.0</c:v>
                </c:pt>
                <c:pt idx="5549">
                  <c:v>5550.0</c:v>
                </c:pt>
                <c:pt idx="5550">
                  <c:v>5551.0</c:v>
                </c:pt>
                <c:pt idx="5551">
                  <c:v>5552.0</c:v>
                </c:pt>
                <c:pt idx="5552">
                  <c:v>5553.0</c:v>
                </c:pt>
                <c:pt idx="5553">
                  <c:v>5554.0</c:v>
                </c:pt>
                <c:pt idx="5554">
                  <c:v>5555.0</c:v>
                </c:pt>
                <c:pt idx="5555">
                  <c:v>5556.0</c:v>
                </c:pt>
                <c:pt idx="5556">
                  <c:v>5557.0</c:v>
                </c:pt>
                <c:pt idx="5557">
                  <c:v>5558.0</c:v>
                </c:pt>
                <c:pt idx="5558">
                  <c:v>5559.0</c:v>
                </c:pt>
                <c:pt idx="5559">
                  <c:v>5560.0</c:v>
                </c:pt>
                <c:pt idx="5560">
                  <c:v>5561.0</c:v>
                </c:pt>
                <c:pt idx="5561">
                  <c:v>5562.0</c:v>
                </c:pt>
                <c:pt idx="5562">
                  <c:v>5563.0</c:v>
                </c:pt>
                <c:pt idx="5563">
                  <c:v>5564.0</c:v>
                </c:pt>
                <c:pt idx="5564">
                  <c:v>5565.0</c:v>
                </c:pt>
                <c:pt idx="5565">
                  <c:v>5566.0</c:v>
                </c:pt>
                <c:pt idx="5566">
                  <c:v>5567.0</c:v>
                </c:pt>
                <c:pt idx="5567">
                  <c:v>5568.0</c:v>
                </c:pt>
                <c:pt idx="5568">
                  <c:v>5569.0</c:v>
                </c:pt>
                <c:pt idx="5569">
                  <c:v>5570.0</c:v>
                </c:pt>
                <c:pt idx="5570">
                  <c:v>5571.0</c:v>
                </c:pt>
                <c:pt idx="5571">
                  <c:v>5572.0</c:v>
                </c:pt>
                <c:pt idx="5572">
                  <c:v>5573.0</c:v>
                </c:pt>
                <c:pt idx="5573">
                  <c:v>5574.0</c:v>
                </c:pt>
                <c:pt idx="5574">
                  <c:v>5575.0</c:v>
                </c:pt>
                <c:pt idx="5575">
                  <c:v>5576.0</c:v>
                </c:pt>
                <c:pt idx="5576">
                  <c:v>5577.0</c:v>
                </c:pt>
                <c:pt idx="5577">
                  <c:v>5578.0</c:v>
                </c:pt>
                <c:pt idx="5578">
                  <c:v>5579.0</c:v>
                </c:pt>
                <c:pt idx="5579">
                  <c:v>5580.0</c:v>
                </c:pt>
                <c:pt idx="5580">
                  <c:v>5581.0</c:v>
                </c:pt>
                <c:pt idx="5581">
                  <c:v>5582.0</c:v>
                </c:pt>
                <c:pt idx="5582">
                  <c:v>5583.0</c:v>
                </c:pt>
                <c:pt idx="5583">
                  <c:v>5584.0</c:v>
                </c:pt>
                <c:pt idx="5584">
                  <c:v>5585.0</c:v>
                </c:pt>
                <c:pt idx="5585">
                  <c:v>5586.0</c:v>
                </c:pt>
                <c:pt idx="5586">
                  <c:v>5587.0</c:v>
                </c:pt>
                <c:pt idx="5587">
                  <c:v>5588.0</c:v>
                </c:pt>
                <c:pt idx="5588">
                  <c:v>5589.0</c:v>
                </c:pt>
                <c:pt idx="5589">
                  <c:v>5590.0</c:v>
                </c:pt>
                <c:pt idx="5590">
                  <c:v>5591.0</c:v>
                </c:pt>
                <c:pt idx="5591">
                  <c:v>5592.0</c:v>
                </c:pt>
                <c:pt idx="5592">
                  <c:v>5593.0</c:v>
                </c:pt>
                <c:pt idx="5593">
                  <c:v>5594.0</c:v>
                </c:pt>
                <c:pt idx="5594">
                  <c:v>5595.0</c:v>
                </c:pt>
                <c:pt idx="5595">
                  <c:v>5596.0</c:v>
                </c:pt>
                <c:pt idx="5596">
                  <c:v>5597.0</c:v>
                </c:pt>
                <c:pt idx="5597">
                  <c:v>5598.0</c:v>
                </c:pt>
                <c:pt idx="5598">
                  <c:v>5599.0</c:v>
                </c:pt>
                <c:pt idx="5599">
                  <c:v>5600.0</c:v>
                </c:pt>
                <c:pt idx="5600">
                  <c:v>5601.0</c:v>
                </c:pt>
                <c:pt idx="5601">
                  <c:v>5602.0</c:v>
                </c:pt>
                <c:pt idx="5602">
                  <c:v>5603.0</c:v>
                </c:pt>
                <c:pt idx="5603">
                  <c:v>5604.0</c:v>
                </c:pt>
                <c:pt idx="5604">
                  <c:v>5605.0</c:v>
                </c:pt>
                <c:pt idx="5605">
                  <c:v>5606.0</c:v>
                </c:pt>
                <c:pt idx="5606">
                  <c:v>5607.0</c:v>
                </c:pt>
                <c:pt idx="5607">
                  <c:v>5608.0</c:v>
                </c:pt>
                <c:pt idx="5608">
                  <c:v>5609.0</c:v>
                </c:pt>
                <c:pt idx="5609">
                  <c:v>5610.0</c:v>
                </c:pt>
                <c:pt idx="5610">
                  <c:v>5611.0</c:v>
                </c:pt>
                <c:pt idx="5611">
                  <c:v>5612.0</c:v>
                </c:pt>
                <c:pt idx="5612">
                  <c:v>5613.0</c:v>
                </c:pt>
                <c:pt idx="5613">
                  <c:v>5614.0</c:v>
                </c:pt>
                <c:pt idx="5614">
                  <c:v>5615.0</c:v>
                </c:pt>
                <c:pt idx="5615">
                  <c:v>5616.0</c:v>
                </c:pt>
                <c:pt idx="5616">
                  <c:v>5617.0</c:v>
                </c:pt>
                <c:pt idx="5617">
                  <c:v>5618.0</c:v>
                </c:pt>
                <c:pt idx="5618">
                  <c:v>5619.0</c:v>
                </c:pt>
                <c:pt idx="5619">
                  <c:v>5620.0</c:v>
                </c:pt>
                <c:pt idx="5620">
                  <c:v>5621.0</c:v>
                </c:pt>
                <c:pt idx="5621">
                  <c:v>5622.0</c:v>
                </c:pt>
                <c:pt idx="5622">
                  <c:v>5623.0</c:v>
                </c:pt>
                <c:pt idx="5623">
                  <c:v>5624.0</c:v>
                </c:pt>
                <c:pt idx="5624">
                  <c:v>5625.0</c:v>
                </c:pt>
                <c:pt idx="5625">
                  <c:v>5626.0</c:v>
                </c:pt>
                <c:pt idx="5626">
                  <c:v>5627.0</c:v>
                </c:pt>
                <c:pt idx="5627">
                  <c:v>5628.0</c:v>
                </c:pt>
                <c:pt idx="5628">
                  <c:v>5629.0</c:v>
                </c:pt>
                <c:pt idx="5629">
                  <c:v>5630.0</c:v>
                </c:pt>
                <c:pt idx="5630">
                  <c:v>5631.0</c:v>
                </c:pt>
                <c:pt idx="5631">
                  <c:v>5632.0</c:v>
                </c:pt>
                <c:pt idx="5632">
                  <c:v>5633.0</c:v>
                </c:pt>
                <c:pt idx="5633">
                  <c:v>5634.0</c:v>
                </c:pt>
                <c:pt idx="5634">
                  <c:v>5635.0</c:v>
                </c:pt>
                <c:pt idx="5635">
                  <c:v>5636.0</c:v>
                </c:pt>
                <c:pt idx="5636">
                  <c:v>5637.0</c:v>
                </c:pt>
                <c:pt idx="5637">
                  <c:v>5638.0</c:v>
                </c:pt>
                <c:pt idx="5638">
                  <c:v>5639.0</c:v>
                </c:pt>
                <c:pt idx="5639">
                  <c:v>5640.0</c:v>
                </c:pt>
                <c:pt idx="5640">
                  <c:v>5641.0</c:v>
                </c:pt>
                <c:pt idx="5641">
                  <c:v>5642.0</c:v>
                </c:pt>
                <c:pt idx="5642">
                  <c:v>5643.0</c:v>
                </c:pt>
                <c:pt idx="5643">
                  <c:v>5644.0</c:v>
                </c:pt>
                <c:pt idx="5644">
                  <c:v>5645.0</c:v>
                </c:pt>
                <c:pt idx="5645">
                  <c:v>5646.0</c:v>
                </c:pt>
                <c:pt idx="5646">
                  <c:v>5647.0</c:v>
                </c:pt>
                <c:pt idx="5647">
                  <c:v>5648.0</c:v>
                </c:pt>
                <c:pt idx="5648">
                  <c:v>5649.0</c:v>
                </c:pt>
                <c:pt idx="5649">
                  <c:v>5650.0</c:v>
                </c:pt>
                <c:pt idx="5650">
                  <c:v>5651.0</c:v>
                </c:pt>
                <c:pt idx="5651">
                  <c:v>5652.0</c:v>
                </c:pt>
                <c:pt idx="5652">
                  <c:v>5653.0</c:v>
                </c:pt>
                <c:pt idx="5653">
                  <c:v>5654.0</c:v>
                </c:pt>
                <c:pt idx="5654">
                  <c:v>5655.0</c:v>
                </c:pt>
                <c:pt idx="5655">
                  <c:v>5656.0</c:v>
                </c:pt>
                <c:pt idx="5656">
                  <c:v>5657.0</c:v>
                </c:pt>
                <c:pt idx="5657">
                  <c:v>5658.0</c:v>
                </c:pt>
                <c:pt idx="5658">
                  <c:v>5659.0</c:v>
                </c:pt>
                <c:pt idx="5659">
                  <c:v>5660.0</c:v>
                </c:pt>
                <c:pt idx="5660">
                  <c:v>5661.0</c:v>
                </c:pt>
                <c:pt idx="5661">
                  <c:v>5662.0</c:v>
                </c:pt>
                <c:pt idx="5662">
                  <c:v>5663.0</c:v>
                </c:pt>
                <c:pt idx="5663">
                  <c:v>5664.0</c:v>
                </c:pt>
                <c:pt idx="5664">
                  <c:v>5665.0</c:v>
                </c:pt>
                <c:pt idx="5665">
                  <c:v>5666.0</c:v>
                </c:pt>
                <c:pt idx="5666">
                  <c:v>5667.0</c:v>
                </c:pt>
                <c:pt idx="5667">
                  <c:v>5668.0</c:v>
                </c:pt>
                <c:pt idx="5668">
                  <c:v>5669.0</c:v>
                </c:pt>
                <c:pt idx="5669">
                  <c:v>5670.0</c:v>
                </c:pt>
                <c:pt idx="5670">
                  <c:v>5671.0</c:v>
                </c:pt>
                <c:pt idx="5671">
                  <c:v>5672.0</c:v>
                </c:pt>
                <c:pt idx="5672">
                  <c:v>5673.0</c:v>
                </c:pt>
                <c:pt idx="5673">
                  <c:v>5674.0</c:v>
                </c:pt>
                <c:pt idx="5674">
                  <c:v>5675.0</c:v>
                </c:pt>
                <c:pt idx="5675">
                  <c:v>5676.0</c:v>
                </c:pt>
                <c:pt idx="5676">
                  <c:v>5677.0</c:v>
                </c:pt>
                <c:pt idx="5677">
                  <c:v>5678.0</c:v>
                </c:pt>
                <c:pt idx="5678">
                  <c:v>5679.0</c:v>
                </c:pt>
                <c:pt idx="5679">
                  <c:v>5680.0</c:v>
                </c:pt>
                <c:pt idx="5680">
                  <c:v>5681.0</c:v>
                </c:pt>
                <c:pt idx="5681">
                  <c:v>5682.0</c:v>
                </c:pt>
                <c:pt idx="5682">
                  <c:v>5683.0</c:v>
                </c:pt>
                <c:pt idx="5683">
                  <c:v>5684.0</c:v>
                </c:pt>
                <c:pt idx="5684">
                  <c:v>5685.0</c:v>
                </c:pt>
                <c:pt idx="5685">
                  <c:v>5686.0</c:v>
                </c:pt>
                <c:pt idx="5686">
                  <c:v>5687.0</c:v>
                </c:pt>
                <c:pt idx="5687">
                  <c:v>5688.0</c:v>
                </c:pt>
                <c:pt idx="5688">
                  <c:v>5689.0</c:v>
                </c:pt>
                <c:pt idx="5689">
                  <c:v>5690.0</c:v>
                </c:pt>
                <c:pt idx="5690">
                  <c:v>5691.0</c:v>
                </c:pt>
                <c:pt idx="5691">
                  <c:v>5692.0</c:v>
                </c:pt>
                <c:pt idx="5692">
                  <c:v>5693.0</c:v>
                </c:pt>
                <c:pt idx="5693">
                  <c:v>5694.0</c:v>
                </c:pt>
                <c:pt idx="5694">
                  <c:v>5695.0</c:v>
                </c:pt>
                <c:pt idx="5695">
                  <c:v>5696.0</c:v>
                </c:pt>
                <c:pt idx="5696">
                  <c:v>5697.0</c:v>
                </c:pt>
                <c:pt idx="5697">
                  <c:v>5698.0</c:v>
                </c:pt>
                <c:pt idx="5698">
                  <c:v>5699.0</c:v>
                </c:pt>
                <c:pt idx="5699">
                  <c:v>5700.0</c:v>
                </c:pt>
                <c:pt idx="5700">
                  <c:v>5701.0</c:v>
                </c:pt>
                <c:pt idx="5701">
                  <c:v>5702.0</c:v>
                </c:pt>
                <c:pt idx="5702">
                  <c:v>5703.0</c:v>
                </c:pt>
                <c:pt idx="5703">
                  <c:v>5704.0</c:v>
                </c:pt>
                <c:pt idx="5704">
                  <c:v>5705.0</c:v>
                </c:pt>
                <c:pt idx="5705">
                  <c:v>5706.0</c:v>
                </c:pt>
                <c:pt idx="5706">
                  <c:v>5707.0</c:v>
                </c:pt>
                <c:pt idx="5707">
                  <c:v>5708.0</c:v>
                </c:pt>
                <c:pt idx="5708">
                  <c:v>5709.0</c:v>
                </c:pt>
                <c:pt idx="5709">
                  <c:v>5710.0</c:v>
                </c:pt>
                <c:pt idx="5710">
                  <c:v>5711.0</c:v>
                </c:pt>
                <c:pt idx="5711">
                  <c:v>5712.0</c:v>
                </c:pt>
                <c:pt idx="5712">
                  <c:v>5713.0</c:v>
                </c:pt>
                <c:pt idx="5713">
                  <c:v>5714.0</c:v>
                </c:pt>
                <c:pt idx="5714">
                  <c:v>5715.0</c:v>
                </c:pt>
                <c:pt idx="5715">
                  <c:v>5716.0</c:v>
                </c:pt>
                <c:pt idx="5716">
                  <c:v>5717.0</c:v>
                </c:pt>
                <c:pt idx="5717">
                  <c:v>5718.0</c:v>
                </c:pt>
                <c:pt idx="5718">
                  <c:v>5719.0</c:v>
                </c:pt>
                <c:pt idx="5719">
                  <c:v>5720.0</c:v>
                </c:pt>
                <c:pt idx="5720">
                  <c:v>5721.0</c:v>
                </c:pt>
                <c:pt idx="5721">
                  <c:v>5722.0</c:v>
                </c:pt>
                <c:pt idx="5722">
                  <c:v>5723.0</c:v>
                </c:pt>
                <c:pt idx="5723">
                  <c:v>5724.0</c:v>
                </c:pt>
                <c:pt idx="5724">
                  <c:v>5725.0</c:v>
                </c:pt>
                <c:pt idx="5725">
                  <c:v>5726.0</c:v>
                </c:pt>
                <c:pt idx="5726">
                  <c:v>5727.0</c:v>
                </c:pt>
                <c:pt idx="5727">
                  <c:v>5728.0</c:v>
                </c:pt>
                <c:pt idx="5728">
                  <c:v>5729.0</c:v>
                </c:pt>
                <c:pt idx="5729">
                  <c:v>5730.0</c:v>
                </c:pt>
                <c:pt idx="5730">
                  <c:v>5731.0</c:v>
                </c:pt>
                <c:pt idx="5731">
                  <c:v>5732.0</c:v>
                </c:pt>
                <c:pt idx="5732">
                  <c:v>5733.0</c:v>
                </c:pt>
                <c:pt idx="5733">
                  <c:v>5734.0</c:v>
                </c:pt>
                <c:pt idx="5734">
                  <c:v>5735.0</c:v>
                </c:pt>
                <c:pt idx="5735">
                  <c:v>5736.0</c:v>
                </c:pt>
                <c:pt idx="5736">
                  <c:v>5737.0</c:v>
                </c:pt>
                <c:pt idx="5737">
                  <c:v>5738.0</c:v>
                </c:pt>
                <c:pt idx="5738">
                  <c:v>5739.0</c:v>
                </c:pt>
                <c:pt idx="5739">
                  <c:v>5740.0</c:v>
                </c:pt>
                <c:pt idx="5740">
                  <c:v>5741.0</c:v>
                </c:pt>
                <c:pt idx="5741">
                  <c:v>5742.0</c:v>
                </c:pt>
                <c:pt idx="5742">
                  <c:v>5743.0</c:v>
                </c:pt>
                <c:pt idx="5743">
                  <c:v>5744.0</c:v>
                </c:pt>
                <c:pt idx="5744">
                  <c:v>5745.0</c:v>
                </c:pt>
                <c:pt idx="5745">
                  <c:v>5746.0</c:v>
                </c:pt>
                <c:pt idx="5746">
                  <c:v>5747.0</c:v>
                </c:pt>
                <c:pt idx="5747">
                  <c:v>5748.0</c:v>
                </c:pt>
                <c:pt idx="5748">
                  <c:v>5749.0</c:v>
                </c:pt>
                <c:pt idx="5749">
                  <c:v>5750.0</c:v>
                </c:pt>
                <c:pt idx="5750">
                  <c:v>5751.0</c:v>
                </c:pt>
                <c:pt idx="5751">
                  <c:v>5752.0</c:v>
                </c:pt>
                <c:pt idx="5752">
                  <c:v>5753.0</c:v>
                </c:pt>
                <c:pt idx="5753">
                  <c:v>5754.0</c:v>
                </c:pt>
                <c:pt idx="5754">
                  <c:v>5755.0</c:v>
                </c:pt>
                <c:pt idx="5755">
                  <c:v>5756.0</c:v>
                </c:pt>
                <c:pt idx="5756">
                  <c:v>5757.0</c:v>
                </c:pt>
                <c:pt idx="5757">
                  <c:v>5758.0</c:v>
                </c:pt>
                <c:pt idx="5758">
                  <c:v>5759.0</c:v>
                </c:pt>
                <c:pt idx="5759">
                  <c:v>5760.0</c:v>
                </c:pt>
                <c:pt idx="5760">
                  <c:v>5761.0</c:v>
                </c:pt>
                <c:pt idx="5761">
                  <c:v>5762.0</c:v>
                </c:pt>
                <c:pt idx="5762">
                  <c:v>5763.0</c:v>
                </c:pt>
                <c:pt idx="5763">
                  <c:v>5764.0</c:v>
                </c:pt>
                <c:pt idx="5764">
                  <c:v>5765.0</c:v>
                </c:pt>
                <c:pt idx="5765">
                  <c:v>5766.0</c:v>
                </c:pt>
                <c:pt idx="5766">
                  <c:v>5767.0</c:v>
                </c:pt>
                <c:pt idx="5767">
                  <c:v>5768.0</c:v>
                </c:pt>
                <c:pt idx="5768">
                  <c:v>5769.0</c:v>
                </c:pt>
                <c:pt idx="5769">
                  <c:v>5770.0</c:v>
                </c:pt>
                <c:pt idx="5770">
                  <c:v>5771.0</c:v>
                </c:pt>
                <c:pt idx="5771">
                  <c:v>5772.0</c:v>
                </c:pt>
                <c:pt idx="5772">
                  <c:v>5773.0</c:v>
                </c:pt>
                <c:pt idx="5773">
                  <c:v>5774.0</c:v>
                </c:pt>
                <c:pt idx="5774">
                  <c:v>5775.0</c:v>
                </c:pt>
                <c:pt idx="5775">
                  <c:v>5776.0</c:v>
                </c:pt>
                <c:pt idx="5776">
                  <c:v>5777.0</c:v>
                </c:pt>
                <c:pt idx="5777">
                  <c:v>5778.0</c:v>
                </c:pt>
                <c:pt idx="5778">
                  <c:v>5779.0</c:v>
                </c:pt>
                <c:pt idx="5779">
                  <c:v>5780.0</c:v>
                </c:pt>
                <c:pt idx="5780">
                  <c:v>5781.0</c:v>
                </c:pt>
                <c:pt idx="5781">
                  <c:v>5782.0</c:v>
                </c:pt>
                <c:pt idx="5782">
                  <c:v>5783.0</c:v>
                </c:pt>
                <c:pt idx="5783">
                  <c:v>5784.0</c:v>
                </c:pt>
                <c:pt idx="5784">
                  <c:v>5785.0</c:v>
                </c:pt>
                <c:pt idx="5785">
                  <c:v>5786.0</c:v>
                </c:pt>
                <c:pt idx="5786">
                  <c:v>5787.0</c:v>
                </c:pt>
                <c:pt idx="5787">
                  <c:v>5788.0</c:v>
                </c:pt>
                <c:pt idx="5788">
                  <c:v>5789.0</c:v>
                </c:pt>
                <c:pt idx="5789">
                  <c:v>5790.0</c:v>
                </c:pt>
                <c:pt idx="5790">
                  <c:v>5791.0</c:v>
                </c:pt>
                <c:pt idx="5791">
                  <c:v>5792.0</c:v>
                </c:pt>
                <c:pt idx="5792">
                  <c:v>5793.0</c:v>
                </c:pt>
                <c:pt idx="5793">
                  <c:v>5794.0</c:v>
                </c:pt>
                <c:pt idx="5794">
                  <c:v>5795.0</c:v>
                </c:pt>
                <c:pt idx="5795">
                  <c:v>5796.0</c:v>
                </c:pt>
                <c:pt idx="5796">
                  <c:v>5797.0</c:v>
                </c:pt>
                <c:pt idx="5797">
                  <c:v>5798.0</c:v>
                </c:pt>
                <c:pt idx="5798">
                  <c:v>5799.0</c:v>
                </c:pt>
                <c:pt idx="5799">
                  <c:v>5800.0</c:v>
                </c:pt>
                <c:pt idx="5800">
                  <c:v>5801.0</c:v>
                </c:pt>
                <c:pt idx="5801">
                  <c:v>5802.0</c:v>
                </c:pt>
                <c:pt idx="5802">
                  <c:v>5803.0</c:v>
                </c:pt>
                <c:pt idx="5803">
                  <c:v>5804.0</c:v>
                </c:pt>
                <c:pt idx="5804">
                  <c:v>5805.0</c:v>
                </c:pt>
                <c:pt idx="5805">
                  <c:v>5806.0</c:v>
                </c:pt>
                <c:pt idx="5806">
                  <c:v>5807.0</c:v>
                </c:pt>
                <c:pt idx="5807">
                  <c:v>5808.0</c:v>
                </c:pt>
                <c:pt idx="5808">
                  <c:v>5809.0</c:v>
                </c:pt>
                <c:pt idx="5809">
                  <c:v>5810.0</c:v>
                </c:pt>
                <c:pt idx="5810">
                  <c:v>5811.0</c:v>
                </c:pt>
                <c:pt idx="5811">
                  <c:v>5812.0</c:v>
                </c:pt>
                <c:pt idx="5812">
                  <c:v>5813.0</c:v>
                </c:pt>
                <c:pt idx="5813">
                  <c:v>5814.0</c:v>
                </c:pt>
                <c:pt idx="5814">
                  <c:v>5815.0</c:v>
                </c:pt>
                <c:pt idx="5815">
                  <c:v>5816.0</c:v>
                </c:pt>
                <c:pt idx="5816">
                  <c:v>5817.0</c:v>
                </c:pt>
                <c:pt idx="5817">
                  <c:v>5818.0</c:v>
                </c:pt>
                <c:pt idx="5818">
                  <c:v>5819.0</c:v>
                </c:pt>
                <c:pt idx="5819">
                  <c:v>5820.0</c:v>
                </c:pt>
                <c:pt idx="5820">
                  <c:v>5821.0</c:v>
                </c:pt>
                <c:pt idx="5821">
                  <c:v>5822.0</c:v>
                </c:pt>
                <c:pt idx="5822">
                  <c:v>5823.0</c:v>
                </c:pt>
                <c:pt idx="5823">
                  <c:v>5824.0</c:v>
                </c:pt>
                <c:pt idx="5824">
                  <c:v>5825.0</c:v>
                </c:pt>
                <c:pt idx="5825">
                  <c:v>5826.0</c:v>
                </c:pt>
                <c:pt idx="5826">
                  <c:v>5827.0</c:v>
                </c:pt>
                <c:pt idx="5827">
                  <c:v>5828.0</c:v>
                </c:pt>
                <c:pt idx="5828">
                  <c:v>5829.0</c:v>
                </c:pt>
                <c:pt idx="5829">
                  <c:v>5830.0</c:v>
                </c:pt>
                <c:pt idx="5830">
                  <c:v>5831.0</c:v>
                </c:pt>
                <c:pt idx="5831">
                  <c:v>5832.0</c:v>
                </c:pt>
                <c:pt idx="5832">
                  <c:v>5833.0</c:v>
                </c:pt>
                <c:pt idx="5833">
                  <c:v>5834.0</c:v>
                </c:pt>
                <c:pt idx="5834">
                  <c:v>5835.0</c:v>
                </c:pt>
                <c:pt idx="5835">
                  <c:v>5836.0</c:v>
                </c:pt>
                <c:pt idx="5836">
                  <c:v>5837.0</c:v>
                </c:pt>
                <c:pt idx="5837">
                  <c:v>5838.0</c:v>
                </c:pt>
                <c:pt idx="5838">
                  <c:v>5839.0</c:v>
                </c:pt>
                <c:pt idx="5839">
                  <c:v>5840.0</c:v>
                </c:pt>
                <c:pt idx="5840">
                  <c:v>5841.0</c:v>
                </c:pt>
                <c:pt idx="5841">
                  <c:v>5842.0</c:v>
                </c:pt>
                <c:pt idx="5842">
                  <c:v>5843.0</c:v>
                </c:pt>
                <c:pt idx="5843">
                  <c:v>5844.0</c:v>
                </c:pt>
                <c:pt idx="5844">
                  <c:v>5845.0</c:v>
                </c:pt>
                <c:pt idx="5845">
                  <c:v>5846.0</c:v>
                </c:pt>
                <c:pt idx="5846">
                  <c:v>5847.0</c:v>
                </c:pt>
                <c:pt idx="5847">
                  <c:v>5848.0</c:v>
                </c:pt>
                <c:pt idx="5848">
                  <c:v>5849.0</c:v>
                </c:pt>
                <c:pt idx="5849">
                  <c:v>5850.0</c:v>
                </c:pt>
                <c:pt idx="5850">
                  <c:v>5851.0</c:v>
                </c:pt>
                <c:pt idx="5851">
                  <c:v>5852.0</c:v>
                </c:pt>
                <c:pt idx="5852">
                  <c:v>5853.0</c:v>
                </c:pt>
                <c:pt idx="5853">
                  <c:v>5854.0</c:v>
                </c:pt>
                <c:pt idx="5854">
                  <c:v>5855.0</c:v>
                </c:pt>
                <c:pt idx="5855">
                  <c:v>5856.0</c:v>
                </c:pt>
                <c:pt idx="5856">
                  <c:v>5857.0</c:v>
                </c:pt>
                <c:pt idx="5857">
                  <c:v>5858.0</c:v>
                </c:pt>
                <c:pt idx="5858">
                  <c:v>5859.0</c:v>
                </c:pt>
                <c:pt idx="5859">
                  <c:v>5860.0</c:v>
                </c:pt>
                <c:pt idx="5860">
                  <c:v>5861.0</c:v>
                </c:pt>
                <c:pt idx="5861">
                  <c:v>5862.0</c:v>
                </c:pt>
                <c:pt idx="5862">
                  <c:v>5863.0</c:v>
                </c:pt>
                <c:pt idx="5863">
                  <c:v>5864.0</c:v>
                </c:pt>
                <c:pt idx="5864">
                  <c:v>5865.0</c:v>
                </c:pt>
                <c:pt idx="5865">
                  <c:v>5866.0</c:v>
                </c:pt>
                <c:pt idx="5866">
                  <c:v>5867.0</c:v>
                </c:pt>
                <c:pt idx="5867">
                  <c:v>5868.0</c:v>
                </c:pt>
                <c:pt idx="5868">
                  <c:v>5869.0</c:v>
                </c:pt>
                <c:pt idx="5869">
                  <c:v>5870.0</c:v>
                </c:pt>
                <c:pt idx="5870">
                  <c:v>5871.0</c:v>
                </c:pt>
                <c:pt idx="5871">
                  <c:v>5872.0</c:v>
                </c:pt>
                <c:pt idx="5872">
                  <c:v>5873.0</c:v>
                </c:pt>
                <c:pt idx="5873">
                  <c:v>5874.0</c:v>
                </c:pt>
                <c:pt idx="5874">
                  <c:v>5875.0</c:v>
                </c:pt>
                <c:pt idx="5875">
                  <c:v>5876.0</c:v>
                </c:pt>
                <c:pt idx="5876">
                  <c:v>5877.0</c:v>
                </c:pt>
                <c:pt idx="5877">
                  <c:v>5878.0</c:v>
                </c:pt>
                <c:pt idx="5878">
                  <c:v>5879.0</c:v>
                </c:pt>
                <c:pt idx="5879">
                  <c:v>5880.0</c:v>
                </c:pt>
                <c:pt idx="5880">
                  <c:v>5881.0</c:v>
                </c:pt>
                <c:pt idx="5881">
                  <c:v>5882.0</c:v>
                </c:pt>
                <c:pt idx="5882">
                  <c:v>5883.0</c:v>
                </c:pt>
                <c:pt idx="5883">
                  <c:v>5884.0</c:v>
                </c:pt>
                <c:pt idx="5884">
                  <c:v>5885.0</c:v>
                </c:pt>
                <c:pt idx="5885">
                  <c:v>5886.0</c:v>
                </c:pt>
                <c:pt idx="5886">
                  <c:v>5887.0</c:v>
                </c:pt>
                <c:pt idx="5887">
                  <c:v>5888.0</c:v>
                </c:pt>
                <c:pt idx="5888">
                  <c:v>5889.0</c:v>
                </c:pt>
                <c:pt idx="5889">
                  <c:v>5890.0</c:v>
                </c:pt>
                <c:pt idx="5890">
                  <c:v>5891.0</c:v>
                </c:pt>
                <c:pt idx="5891">
                  <c:v>5892.0</c:v>
                </c:pt>
                <c:pt idx="5892">
                  <c:v>5893.0</c:v>
                </c:pt>
                <c:pt idx="5893">
                  <c:v>5894.0</c:v>
                </c:pt>
                <c:pt idx="5894">
                  <c:v>5895.0</c:v>
                </c:pt>
                <c:pt idx="5895">
                  <c:v>5896.0</c:v>
                </c:pt>
                <c:pt idx="5896">
                  <c:v>5897.0</c:v>
                </c:pt>
                <c:pt idx="5897">
                  <c:v>5898.0</c:v>
                </c:pt>
                <c:pt idx="5898">
                  <c:v>5899.0</c:v>
                </c:pt>
                <c:pt idx="5899">
                  <c:v>5900.0</c:v>
                </c:pt>
                <c:pt idx="5900">
                  <c:v>5901.0</c:v>
                </c:pt>
                <c:pt idx="5901">
                  <c:v>5902.0</c:v>
                </c:pt>
                <c:pt idx="5902">
                  <c:v>5903.0</c:v>
                </c:pt>
                <c:pt idx="5903">
                  <c:v>5904.0</c:v>
                </c:pt>
                <c:pt idx="5904">
                  <c:v>5905.0</c:v>
                </c:pt>
                <c:pt idx="5905">
                  <c:v>5906.0</c:v>
                </c:pt>
                <c:pt idx="5906">
                  <c:v>5907.0</c:v>
                </c:pt>
                <c:pt idx="5907">
                  <c:v>5908.0</c:v>
                </c:pt>
                <c:pt idx="5908">
                  <c:v>5909.0</c:v>
                </c:pt>
                <c:pt idx="5909">
                  <c:v>5910.0</c:v>
                </c:pt>
                <c:pt idx="5910">
                  <c:v>5911.0</c:v>
                </c:pt>
                <c:pt idx="5911">
                  <c:v>5912.0</c:v>
                </c:pt>
                <c:pt idx="5912">
                  <c:v>5913.0</c:v>
                </c:pt>
                <c:pt idx="5913">
                  <c:v>5914.0</c:v>
                </c:pt>
                <c:pt idx="5914">
                  <c:v>5915.0</c:v>
                </c:pt>
                <c:pt idx="5915">
                  <c:v>5916.0</c:v>
                </c:pt>
                <c:pt idx="5916">
                  <c:v>5917.0</c:v>
                </c:pt>
                <c:pt idx="5917">
                  <c:v>5918.0</c:v>
                </c:pt>
                <c:pt idx="5918">
                  <c:v>5919.0</c:v>
                </c:pt>
                <c:pt idx="5919">
                  <c:v>5920.0</c:v>
                </c:pt>
                <c:pt idx="5920">
                  <c:v>5921.0</c:v>
                </c:pt>
                <c:pt idx="5921">
                  <c:v>5922.0</c:v>
                </c:pt>
                <c:pt idx="5922">
                  <c:v>5923.0</c:v>
                </c:pt>
                <c:pt idx="5923">
                  <c:v>5924.0</c:v>
                </c:pt>
                <c:pt idx="5924">
                  <c:v>5925.0</c:v>
                </c:pt>
                <c:pt idx="5925">
                  <c:v>5926.0</c:v>
                </c:pt>
                <c:pt idx="5926">
                  <c:v>5927.0</c:v>
                </c:pt>
                <c:pt idx="5927">
                  <c:v>5928.0</c:v>
                </c:pt>
                <c:pt idx="5928">
                  <c:v>5929.0</c:v>
                </c:pt>
                <c:pt idx="5929">
                  <c:v>5930.0</c:v>
                </c:pt>
                <c:pt idx="5930">
                  <c:v>5931.0</c:v>
                </c:pt>
                <c:pt idx="5931">
                  <c:v>5932.0</c:v>
                </c:pt>
                <c:pt idx="5932">
                  <c:v>5933.0</c:v>
                </c:pt>
                <c:pt idx="5933">
                  <c:v>5934.0</c:v>
                </c:pt>
                <c:pt idx="5934">
                  <c:v>5935.0</c:v>
                </c:pt>
                <c:pt idx="5935">
                  <c:v>5936.0</c:v>
                </c:pt>
                <c:pt idx="5936">
                  <c:v>5937.0</c:v>
                </c:pt>
                <c:pt idx="5937">
                  <c:v>5938.0</c:v>
                </c:pt>
                <c:pt idx="5938">
                  <c:v>5939.0</c:v>
                </c:pt>
                <c:pt idx="5939">
                  <c:v>5940.0</c:v>
                </c:pt>
                <c:pt idx="5940">
                  <c:v>5941.0</c:v>
                </c:pt>
                <c:pt idx="5941">
                  <c:v>5942.0</c:v>
                </c:pt>
                <c:pt idx="5942">
                  <c:v>5943.0</c:v>
                </c:pt>
                <c:pt idx="5943">
                  <c:v>5944.0</c:v>
                </c:pt>
                <c:pt idx="5944">
                  <c:v>5945.0</c:v>
                </c:pt>
                <c:pt idx="5945">
                  <c:v>5946.0</c:v>
                </c:pt>
                <c:pt idx="5946">
                  <c:v>5947.0</c:v>
                </c:pt>
                <c:pt idx="5947">
                  <c:v>5948.0</c:v>
                </c:pt>
                <c:pt idx="5948">
                  <c:v>5949.0</c:v>
                </c:pt>
                <c:pt idx="5949">
                  <c:v>5950.0</c:v>
                </c:pt>
                <c:pt idx="5950">
                  <c:v>5951.0</c:v>
                </c:pt>
                <c:pt idx="5951">
                  <c:v>5952.0</c:v>
                </c:pt>
                <c:pt idx="5952">
                  <c:v>5953.0</c:v>
                </c:pt>
                <c:pt idx="5953">
                  <c:v>5954.0</c:v>
                </c:pt>
                <c:pt idx="5954">
                  <c:v>5955.0</c:v>
                </c:pt>
                <c:pt idx="5955">
                  <c:v>5956.0</c:v>
                </c:pt>
                <c:pt idx="5956">
                  <c:v>5957.0</c:v>
                </c:pt>
                <c:pt idx="5957">
                  <c:v>5958.0</c:v>
                </c:pt>
                <c:pt idx="5958">
                  <c:v>5959.0</c:v>
                </c:pt>
                <c:pt idx="5959">
                  <c:v>5960.0</c:v>
                </c:pt>
                <c:pt idx="5960">
                  <c:v>5961.0</c:v>
                </c:pt>
                <c:pt idx="5961">
                  <c:v>5962.0</c:v>
                </c:pt>
                <c:pt idx="5962">
                  <c:v>5963.0</c:v>
                </c:pt>
                <c:pt idx="5963">
                  <c:v>5964.0</c:v>
                </c:pt>
                <c:pt idx="5964">
                  <c:v>5965.0</c:v>
                </c:pt>
                <c:pt idx="5965">
                  <c:v>5966.0</c:v>
                </c:pt>
                <c:pt idx="5966">
                  <c:v>5967.0</c:v>
                </c:pt>
                <c:pt idx="5967">
                  <c:v>5968.0</c:v>
                </c:pt>
                <c:pt idx="5968">
                  <c:v>5969.0</c:v>
                </c:pt>
                <c:pt idx="5969">
                  <c:v>5970.0</c:v>
                </c:pt>
                <c:pt idx="5970">
                  <c:v>5971.0</c:v>
                </c:pt>
                <c:pt idx="5971">
                  <c:v>5972.0</c:v>
                </c:pt>
                <c:pt idx="5972">
                  <c:v>5973.0</c:v>
                </c:pt>
                <c:pt idx="5973">
                  <c:v>5974.0</c:v>
                </c:pt>
                <c:pt idx="5974">
                  <c:v>5975.0</c:v>
                </c:pt>
                <c:pt idx="5975">
                  <c:v>5976.0</c:v>
                </c:pt>
                <c:pt idx="5976">
                  <c:v>5977.0</c:v>
                </c:pt>
                <c:pt idx="5977">
                  <c:v>5978.0</c:v>
                </c:pt>
                <c:pt idx="5978">
                  <c:v>5979.0</c:v>
                </c:pt>
                <c:pt idx="5979">
                  <c:v>5980.0</c:v>
                </c:pt>
                <c:pt idx="5980">
                  <c:v>5981.0</c:v>
                </c:pt>
                <c:pt idx="5981">
                  <c:v>5982.0</c:v>
                </c:pt>
                <c:pt idx="5982">
                  <c:v>5983.0</c:v>
                </c:pt>
                <c:pt idx="5983">
                  <c:v>5984.0</c:v>
                </c:pt>
                <c:pt idx="5984">
                  <c:v>5985.0</c:v>
                </c:pt>
                <c:pt idx="5985">
                  <c:v>5986.0</c:v>
                </c:pt>
                <c:pt idx="5986">
                  <c:v>5987.0</c:v>
                </c:pt>
                <c:pt idx="5987">
                  <c:v>5988.0</c:v>
                </c:pt>
                <c:pt idx="5988">
                  <c:v>5989.0</c:v>
                </c:pt>
                <c:pt idx="5989">
                  <c:v>5990.0</c:v>
                </c:pt>
                <c:pt idx="5990">
                  <c:v>5991.0</c:v>
                </c:pt>
                <c:pt idx="5991">
                  <c:v>5992.0</c:v>
                </c:pt>
                <c:pt idx="5992">
                  <c:v>5993.0</c:v>
                </c:pt>
                <c:pt idx="5993">
                  <c:v>5994.0</c:v>
                </c:pt>
                <c:pt idx="5994">
                  <c:v>5995.0</c:v>
                </c:pt>
                <c:pt idx="5995">
                  <c:v>5996.0</c:v>
                </c:pt>
                <c:pt idx="5996">
                  <c:v>5997.0</c:v>
                </c:pt>
                <c:pt idx="5997">
                  <c:v>5998.0</c:v>
                </c:pt>
                <c:pt idx="5998">
                  <c:v>5999.0</c:v>
                </c:pt>
                <c:pt idx="5999">
                  <c:v>6000.0</c:v>
                </c:pt>
                <c:pt idx="6000">
                  <c:v>6001.0</c:v>
                </c:pt>
                <c:pt idx="6001">
                  <c:v>6002.0</c:v>
                </c:pt>
                <c:pt idx="6002">
                  <c:v>6003.0</c:v>
                </c:pt>
                <c:pt idx="6003">
                  <c:v>6004.0</c:v>
                </c:pt>
                <c:pt idx="6004">
                  <c:v>6005.0</c:v>
                </c:pt>
                <c:pt idx="6005">
                  <c:v>6006.0</c:v>
                </c:pt>
                <c:pt idx="6006">
                  <c:v>6007.0</c:v>
                </c:pt>
                <c:pt idx="6007">
                  <c:v>6008.0</c:v>
                </c:pt>
                <c:pt idx="6008">
                  <c:v>6009.0</c:v>
                </c:pt>
                <c:pt idx="6009">
                  <c:v>6010.0</c:v>
                </c:pt>
                <c:pt idx="6010">
                  <c:v>6011.0</c:v>
                </c:pt>
                <c:pt idx="6011">
                  <c:v>6012.0</c:v>
                </c:pt>
                <c:pt idx="6012">
                  <c:v>6013.0</c:v>
                </c:pt>
                <c:pt idx="6013">
                  <c:v>6014.0</c:v>
                </c:pt>
                <c:pt idx="6014">
                  <c:v>6015.0</c:v>
                </c:pt>
                <c:pt idx="6015">
                  <c:v>6016.0</c:v>
                </c:pt>
                <c:pt idx="6016">
                  <c:v>6017.0</c:v>
                </c:pt>
                <c:pt idx="6017">
                  <c:v>6018.0</c:v>
                </c:pt>
                <c:pt idx="6018">
                  <c:v>6019.0</c:v>
                </c:pt>
                <c:pt idx="6019">
                  <c:v>6020.0</c:v>
                </c:pt>
                <c:pt idx="6020">
                  <c:v>6021.0</c:v>
                </c:pt>
                <c:pt idx="6021">
                  <c:v>6022.0</c:v>
                </c:pt>
                <c:pt idx="6022">
                  <c:v>6023.0</c:v>
                </c:pt>
                <c:pt idx="6023">
                  <c:v>6024.0</c:v>
                </c:pt>
                <c:pt idx="6024">
                  <c:v>6025.0</c:v>
                </c:pt>
                <c:pt idx="6025">
                  <c:v>6026.0</c:v>
                </c:pt>
                <c:pt idx="6026">
                  <c:v>6027.0</c:v>
                </c:pt>
                <c:pt idx="6027">
                  <c:v>6028.0</c:v>
                </c:pt>
                <c:pt idx="6028">
                  <c:v>6029.0</c:v>
                </c:pt>
                <c:pt idx="6029">
                  <c:v>6030.0</c:v>
                </c:pt>
                <c:pt idx="6030">
                  <c:v>6031.0</c:v>
                </c:pt>
                <c:pt idx="6031">
                  <c:v>6032.0</c:v>
                </c:pt>
                <c:pt idx="6032">
                  <c:v>6033.0</c:v>
                </c:pt>
                <c:pt idx="6033">
                  <c:v>6034.0</c:v>
                </c:pt>
                <c:pt idx="6034">
                  <c:v>6035.0</c:v>
                </c:pt>
                <c:pt idx="6035">
                  <c:v>6036.0</c:v>
                </c:pt>
                <c:pt idx="6036">
                  <c:v>6037.0</c:v>
                </c:pt>
                <c:pt idx="6037">
                  <c:v>6038.0</c:v>
                </c:pt>
                <c:pt idx="6038">
                  <c:v>6039.0</c:v>
                </c:pt>
                <c:pt idx="6039">
                  <c:v>6040.0</c:v>
                </c:pt>
                <c:pt idx="6040">
                  <c:v>6041.0</c:v>
                </c:pt>
                <c:pt idx="6041">
                  <c:v>6042.0</c:v>
                </c:pt>
                <c:pt idx="6042">
                  <c:v>6043.0</c:v>
                </c:pt>
                <c:pt idx="6043">
                  <c:v>6044.0</c:v>
                </c:pt>
                <c:pt idx="6044">
                  <c:v>6045.0</c:v>
                </c:pt>
                <c:pt idx="6045">
                  <c:v>6046.0</c:v>
                </c:pt>
                <c:pt idx="6046">
                  <c:v>6047.0</c:v>
                </c:pt>
                <c:pt idx="6047">
                  <c:v>6048.0</c:v>
                </c:pt>
                <c:pt idx="6048">
                  <c:v>6049.0</c:v>
                </c:pt>
                <c:pt idx="6049">
                  <c:v>6050.0</c:v>
                </c:pt>
                <c:pt idx="6050">
                  <c:v>6051.0</c:v>
                </c:pt>
                <c:pt idx="6051">
                  <c:v>6052.0</c:v>
                </c:pt>
                <c:pt idx="6052">
                  <c:v>6053.0</c:v>
                </c:pt>
                <c:pt idx="6053">
                  <c:v>6054.0</c:v>
                </c:pt>
                <c:pt idx="6054">
                  <c:v>6055.0</c:v>
                </c:pt>
                <c:pt idx="6055">
                  <c:v>6056.0</c:v>
                </c:pt>
                <c:pt idx="6056">
                  <c:v>6057.0</c:v>
                </c:pt>
                <c:pt idx="6057">
                  <c:v>6058.0</c:v>
                </c:pt>
                <c:pt idx="6058">
                  <c:v>6059.0</c:v>
                </c:pt>
                <c:pt idx="6059">
                  <c:v>6060.0</c:v>
                </c:pt>
                <c:pt idx="6060">
                  <c:v>6061.0</c:v>
                </c:pt>
                <c:pt idx="6061">
                  <c:v>6062.0</c:v>
                </c:pt>
                <c:pt idx="6062">
                  <c:v>6063.0</c:v>
                </c:pt>
                <c:pt idx="6063">
                  <c:v>6064.0</c:v>
                </c:pt>
                <c:pt idx="6064">
                  <c:v>6065.0</c:v>
                </c:pt>
                <c:pt idx="6065">
                  <c:v>6066.0</c:v>
                </c:pt>
                <c:pt idx="6066">
                  <c:v>6067.0</c:v>
                </c:pt>
                <c:pt idx="6067">
                  <c:v>6068.0</c:v>
                </c:pt>
                <c:pt idx="6068">
                  <c:v>6069.0</c:v>
                </c:pt>
                <c:pt idx="6069">
                  <c:v>6070.0</c:v>
                </c:pt>
                <c:pt idx="6070">
                  <c:v>6071.0</c:v>
                </c:pt>
                <c:pt idx="6071">
                  <c:v>6072.0</c:v>
                </c:pt>
                <c:pt idx="6072">
                  <c:v>6073.0</c:v>
                </c:pt>
                <c:pt idx="6073">
                  <c:v>6074.0</c:v>
                </c:pt>
                <c:pt idx="6074">
                  <c:v>6075.0</c:v>
                </c:pt>
                <c:pt idx="6075">
                  <c:v>6076.0</c:v>
                </c:pt>
                <c:pt idx="6076">
                  <c:v>6077.0</c:v>
                </c:pt>
                <c:pt idx="6077">
                  <c:v>6078.0</c:v>
                </c:pt>
                <c:pt idx="6078">
                  <c:v>6079.0</c:v>
                </c:pt>
                <c:pt idx="6079">
                  <c:v>6080.0</c:v>
                </c:pt>
                <c:pt idx="6080">
                  <c:v>6081.0</c:v>
                </c:pt>
                <c:pt idx="6081">
                  <c:v>6082.0</c:v>
                </c:pt>
                <c:pt idx="6082">
                  <c:v>6083.0</c:v>
                </c:pt>
                <c:pt idx="6083">
                  <c:v>6084.0</c:v>
                </c:pt>
                <c:pt idx="6084">
                  <c:v>6085.0</c:v>
                </c:pt>
                <c:pt idx="6085">
                  <c:v>6086.0</c:v>
                </c:pt>
                <c:pt idx="6086">
                  <c:v>6087.0</c:v>
                </c:pt>
                <c:pt idx="6087">
                  <c:v>6088.0</c:v>
                </c:pt>
                <c:pt idx="6088">
                  <c:v>6089.0</c:v>
                </c:pt>
                <c:pt idx="6089">
                  <c:v>6090.0</c:v>
                </c:pt>
                <c:pt idx="6090">
                  <c:v>6091.0</c:v>
                </c:pt>
                <c:pt idx="6091">
                  <c:v>6092.0</c:v>
                </c:pt>
                <c:pt idx="6092">
                  <c:v>6093.0</c:v>
                </c:pt>
                <c:pt idx="6093">
                  <c:v>6094.0</c:v>
                </c:pt>
                <c:pt idx="6094">
                  <c:v>6095.0</c:v>
                </c:pt>
                <c:pt idx="6095">
                  <c:v>6096.0</c:v>
                </c:pt>
                <c:pt idx="6096">
                  <c:v>6097.0</c:v>
                </c:pt>
                <c:pt idx="6097">
                  <c:v>6098.0</c:v>
                </c:pt>
                <c:pt idx="6098">
                  <c:v>6099.0</c:v>
                </c:pt>
                <c:pt idx="6099">
                  <c:v>6100.0</c:v>
                </c:pt>
                <c:pt idx="6100">
                  <c:v>6101.0</c:v>
                </c:pt>
                <c:pt idx="6101">
                  <c:v>6102.0</c:v>
                </c:pt>
                <c:pt idx="6102">
                  <c:v>6103.0</c:v>
                </c:pt>
                <c:pt idx="6103">
                  <c:v>6104.0</c:v>
                </c:pt>
                <c:pt idx="6104">
                  <c:v>6105.0</c:v>
                </c:pt>
                <c:pt idx="6105">
                  <c:v>6106.0</c:v>
                </c:pt>
                <c:pt idx="6106">
                  <c:v>6107.0</c:v>
                </c:pt>
                <c:pt idx="6107">
                  <c:v>6108.0</c:v>
                </c:pt>
                <c:pt idx="6108">
                  <c:v>6109.0</c:v>
                </c:pt>
                <c:pt idx="6109">
                  <c:v>6110.0</c:v>
                </c:pt>
                <c:pt idx="6110">
                  <c:v>6111.0</c:v>
                </c:pt>
                <c:pt idx="6111">
                  <c:v>6112.0</c:v>
                </c:pt>
                <c:pt idx="6112">
                  <c:v>6113.0</c:v>
                </c:pt>
                <c:pt idx="6113">
                  <c:v>6114.0</c:v>
                </c:pt>
                <c:pt idx="6114">
                  <c:v>6115.0</c:v>
                </c:pt>
                <c:pt idx="6115">
                  <c:v>6116.0</c:v>
                </c:pt>
                <c:pt idx="6116">
                  <c:v>6117.0</c:v>
                </c:pt>
                <c:pt idx="6117">
                  <c:v>6118.0</c:v>
                </c:pt>
                <c:pt idx="6118">
                  <c:v>6119.0</c:v>
                </c:pt>
                <c:pt idx="6119">
                  <c:v>6120.0</c:v>
                </c:pt>
                <c:pt idx="6120">
                  <c:v>6121.0</c:v>
                </c:pt>
                <c:pt idx="6121">
                  <c:v>6122.0</c:v>
                </c:pt>
                <c:pt idx="6122">
                  <c:v>6123.0</c:v>
                </c:pt>
                <c:pt idx="6123">
                  <c:v>6124.0</c:v>
                </c:pt>
                <c:pt idx="6124">
                  <c:v>6125.0</c:v>
                </c:pt>
                <c:pt idx="6125">
                  <c:v>6126.0</c:v>
                </c:pt>
                <c:pt idx="6126">
                  <c:v>6127.0</c:v>
                </c:pt>
                <c:pt idx="6127">
                  <c:v>6128.0</c:v>
                </c:pt>
                <c:pt idx="6128">
                  <c:v>6129.0</c:v>
                </c:pt>
                <c:pt idx="6129">
                  <c:v>6130.0</c:v>
                </c:pt>
                <c:pt idx="6130">
                  <c:v>6131.0</c:v>
                </c:pt>
                <c:pt idx="6131">
                  <c:v>6132.0</c:v>
                </c:pt>
                <c:pt idx="6132">
                  <c:v>6133.0</c:v>
                </c:pt>
                <c:pt idx="6133">
                  <c:v>6134.0</c:v>
                </c:pt>
                <c:pt idx="6134">
                  <c:v>6135.0</c:v>
                </c:pt>
                <c:pt idx="6135">
                  <c:v>6136.0</c:v>
                </c:pt>
                <c:pt idx="6136">
                  <c:v>6137.0</c:v>
                </c:pt>
                <c:pt idx="6137">
                  <c:v>6138.0</c:v>
                </c:pt>
                <c:pt idx="6138">
                  <c:v>6139.0</c:v>
                </c:pt>
                <c:pt idx="6139">
                  <c:v>6140.0</c:v>
                </c:pt>
                <c:pt idx="6140">
                  <c:v>6141.0</c:v>
                </c:pt>
                <c:pt idx="6141">
                  <c:v>6142.0</c:v>
                </c:pt>
                <c:pt idx="6142">
                  <c:v>6143.0</c:v>
                </c:pt>
                <c:pt idx="6143">
                  <c:v>6144.0</c:v>
                </c:pt>
                <c:pt idx="6144">
                  <c:v>6145.0</c:v>
                </c:pt>
                <c:pt idx="6145">
                  <c:v>6146.0</c:v>
                </c:pt>
                <c:pt idx="6146">
                  <c:v>6147.0</c:v>
                </c:pt>
                <c:pt idx="6147">
                  <c:v>6148.0</c:v>
                </c:pt>
                <c:pt idx="6148">
                  <c:v>6149.0</c:v>
                </c:pt>
                <c:pt idx="6149">
                  <c:v>6150.0</c:v>
                </c:pt>
                <c:pt idx="6150">
                  <c:v>6151.0</c:v>
                </c:pt>
                <c:pt idx="6151">
                  <c:v>6152.0</c:v>
                </c:pt>
                <c:pt idx="6152">
                  <c:v>6153.0</c:v>
                </c:pt>
                <c:pt idx="6153">
                  <c:v>6154.0</c:v>
                </c:pt>
                <c:pt idx="6154">
                  <c:v>6155.0</c:v>
                </c:pt>
                <c:pt idx="6155">
                  <c:v>6156.0</c:v>
                </c:pt>
                <c:pt idx="6156">
                  <c:v>6157.0</c:v>
                </c:pt>
                <c:pt idx="6157">
                  <c:v>6158.0</c:v>
                </c:pt>
                <c:pt idx="6158">
                  <c:v>6159.0</c:v>
                </c:pt>
                <c:pt idx="6159">
                  <c:v>6160.0</c:v>
                </c:pt>
                <c:pt idx="6160">
                  <c:v>6161.0</c:v>
                </c:pt>
                <c:pt idx="6161">
                  <c:v>6162.0</c:v>
                </c:pt>
                <c:pt idx="6162">
                  <c:v>6163.0</c:v>
                </c:pt>
                <c:pt idx="6163">
                  <c:v>6164.0</c:v>
                </c:pt>
                <c:pt idx="6164">
                  <c:v>6165.0</c:v>
                </c:pt>
                <c:pt idx="6165">
                  <c:v>6166.0</c:v>
                </c:pt>
                <c:pt idx="6166">
                  <c:v>6167.0</c:v>
                </c:pt>
                <c:pt idx="6167">
                  <c:v>6168.0</c:v>
                </c:pt>
                <c:pt idx="6168">
                  <c:v>6169.0</c:v>
                </c:pt>
                <c:pt idx="6169">
                  <c:v>6170.0</c:v>
                </c:pt>
                <c:pt idx="6170">
                  <c:v>6171.0</c:v>
                </c:pt>
                <c:pt idx="6171">
                  <c:v>6172.0</c:v>
                </c:pt>
                <c:pt idx="6172">
                  <c:v>6173.0</c:v>
                </c:pt>
                <c:pt idx="6173">
                  <c:v>6174.0</c:v>
                </c:pt>
                <c:pt idx="6174">
                  <c:v>6175.0</c:v>
                </c:pt>
                <c:pt idx="6175">
                  <c:v>6176.0</c:v>
                </c:pt>
                <c:pt idx="6176">
                  <c:v>6177.0</c:v>
                </c:pt>
                <c:pt idx="6177">
                  <c:v>6178.0</c:v>
                </c:pt>
                <c:pt idx="6178">
                  <c:v>6179.0</c:v>
                </c:pt>
                <c:pt idx="6179">
                  <c:v>6180.0</c:v>
                </c:pt>
                <c:pt idx="6180">
                  <c:v>6181.0</c:v>
                </c:pt>
                <c:pt idx="6181">
                  <c:v>6182.0</c:v>
                </c:pt>
                <c:pt idx="6182">
                  <c:v>6183.0</c:v>
                </c:pt>
                <c:pt idx="6183">
                  <c:v>6184.0</c:v>
                </c:pt>
                <c:pt idx="6184">
                  <c:v>6185.0</c:v>
                </c:pt>
                <c:pt idx="6185">
                  <c:v>6186.0</c:v>
                </c:pt>
                <c:pt idx="6186">
                  <c:v>6187.0</c:v>
                </c:pt>
                <c:pt idx="6187">
                  <c:v>6188.0</c:v>
                </c:pt>
                <c:pt idx="6188">
                  <c:v>6189.0</c:v>
                </c:pt>
                <c:pt idx="6189">
                  <c:v>6190.0</c:v>
                </c:pt>
                <c:pt idx="6190">
                  <c:v>6191.0</c:v>
                </c:pt>
                <c:pt idx="6191">
                  <c:v>6192.0</c:v>
                </c:pt>
                <c:pt idx="6192">
                  <c:v>6193.0</c:v>
                </c:pt>
                <c:pt idx="6193">
                  <c:v>6194.0</c:v>
                </c:pt>
                <c:pt idx="6194">
                  <c:v>6195.0</c:v>
                </c:pt>
                <c:pt idx="6195">
                  <c:v>6196.0</c:v>
                </c:pt>
                <c:pt idx="6196">
                  <c:v>6197.0</c:v>
                </c:pt>
                <c:pt idx="6197">
                  <c:v>6198.0</c:v>
                </c:pt>
                <c:pt idx="6198">
                  <c:v>6199.0</c:v>
                </c:pt>
                <c:pt idx="6199">
                  <c:v>6200.0</c:v>
                </c:pt>
                <c:pt idx="6200">
                  <c:v>6201.0</c:v>
                </c:pt>
                <c:pt idx="6201">
                  <c:v>6202.0</c:v>
                </c:pt>
                <c:pt idx="6202">
                  <c:v>6203.0</c:v>
                </c:pt>
                <c:pt idx="6203">
                  <c:v>6204.0</c:v>
                </c:pt>
                <c:pt idx="6204">
                  <c:v>6205.0</c:v>
                </c:pt>
                <c:pt idx="6205">
                  <c:v>6206.0</c:v>
                </c:pt>
                <c:pt idx="6206">
                  <c:v>6207.0</c:v>
                </c:pt>
                <c:pt idx="6207">
                  <c:v>6208.0</c:v>
                </c:pt>
                <c:pt idx="6208">
                  <c:v>6209.0</c:v>
                </c:pt>
                <c:pt idx="6209">
                  <c:v>6210.0</c:v>
                </c:pt>
                <c:pt idx="6210">
                  <c:v>6211.0</c:v>
                </c:pt>
                <c:pt idx="6211">
                  <c:v>6212.0</c:v>
                </c:pt>
                <c:pt idx="6212">
                  <c:v>6213.0</c:v>
                </c:pt>
                <c:pt idx="6213">
                  <c:v>6214.0</c:v>
                </c:pt>
                <c:pt idx="6214">
                  <c:v>6215.0</c:v>
                </c:pt>
                <c:pt idx="6215">
                  <c:v>6216.0</c:v>
                </c:pt>
                <c:pt idx="6216">
                  <c:v>6217.0</c:v>
                </c:pt>
                <c:pt idx="6217">
                  <c:v>6218.0</c:v>
                </c:pt>
                <c:pt idx="6218">
                  <c:v>6219.0</c:v>
                </c:pt>
                <c:pt idx="6219">
                  <c:v>6220.0</c:v>
                </c:pt>
                <c:pt idx="6220">
                  <c:v>6221.0</c:v>
                </c:pt>
                <c:pt idx="6221">
                  <c:v>6222.0</c:v>
                </c:pt>
                <c:pt idx="6222">
                  <c:v>6223.0</c:v>
                </c:pt>
                <c:pt idx="6223">
                  <c:v>6224.0</c:v>
                </c:pt>
                <c:pt idx="6224">
                  <c:v>6225.0</c:v>
                </c:pt>
                <c:pt idx="6225">
                  <c:v>6226.0</c:v>
                </c:pt>
                <c:pt idx="6226">
                  <c:v>6227.0</c:v>
                </c:pt>
                <c:pt idx="6227">
                  <c:v>6228.0</c:v>
                </c:pt>
                <c:pt idx="6228">
                  <c:v>6229.0</c:v>
                </c:pt>
                <c:pt idx="6229">
                  <c:v>6230.0</c:v>
                </c:pt>
                <c:pt idx="6230">
                  <c:v>6231.0</c:v>
                </c:pt>
                <c:pt idx="6231">
                  <c:v>6232.0</c:v>
                </c:pt>
                <c:pt idx="6232">
                  <c:v>6233.0</c:v>
                </c:pt>
                <c:pt idx="6233">
                  <c:v>6234.0</c:v>
                </c:pt>
                <c:pt idx="6234">
                  <c:v>6235.0</c:v>
                </c:pt>
                <c:pt idx="6235">
                  <c:v>6236.0</c:v>
                </c:pt>
                <c:pt idx="6236">
                  <c:v>6237.0</c:v>
                </c:pt>
                <c:pt idx="6237">
                  <c:v>6238.0</c:v>
                </c:pt>
                <c:pt idx="6238">
                  <c:v>6239.0</c:v>
                </c:pt>
                <c:pt idx="6239">
                  <c:v>6240.0</c:v>
                </c:pt>
                <c:pt idx="6240">
                  <c:v>6241.0</c:v>
                </c:pt>
                <c:pt idx="6241">
                  <c:v>6242.0</c:v>
                </c:pt>
                <c:pt idx="6242">
                  <c:v>6243.0</c:v>
                </c:pt>
                <c:pt idx="6243">
                  <c:v>6244.0</c:v>
                </c:pt>
                <c:pt idx="6244">
                  <c:v>6245.0</c:v>
                </c:pt>
                <c:pt idx="6245">
                  <c:v>6246.0</c:v>
                </c:pt>
                <c:pt idx="6246">
                  <c:v>6247.0</c:v>
                </c:pt>
                <c:pt idx="6247">
                  <c:v>6248.0</c:v>
                </c:pt>
                <c:pt idx="6248">
                  <c:v>6249.0</c:v>
                </c:pt>
                <c:pt idx="6249">
                  <c:v>6250.0</c:v>
                </c:pt>
                <c:pt idx="6250">
                  <c:v>6251.0</c:v>
                </c:pt>
                <c:pt idx="6251">
                  <c:v>6252.0</c:v>
                </c:pt>
                <c:pt idx="6252">
                  <c:v>6253.0</c:v>
                </c:pt>
                <c:pt idx="6253">
                  <c:v>6254.0</c:v>
                </c:pt>
                <c:pt idx="6254">
                  <c:v>6255.0</c:v>
                </c:pt>
                <c:pt idx="6255">
                  <c:v>6256.0</c:v>
                </c:pt>
                <c:pt idx="6256">
                  <c:v>6257.0</c:v>
                </c:pt>
                <c:pt idx="6257">
                  <c:v>6258.0</c:v>
                </c:pt>
                <c:pt idx="6258">
                  <c:v>6259.0</c:v>
                </c:pt>
                <c:pt idx="6259">
                  <c:v>6260.0</c:v>
                </c:pt>
                <c:pt idx="6260">
                  <c:v>6261.0</c:v>
                </c:pt>
                <c:pt idx="6261">
                  <c:v>6262.0</c:v>
                </c:pt>
                <c:pt idx="6262">
                  <c:v>6263.0</c:v>
                </c:pt>
                <c:pt idx="6263">
                  <c:v>6264.0</c:v>
                </c:pt>
                <c:pt idx="6264">
                  <c:v>6265.0</c:v>
                </c:pt>
                <c:pt idx="6265">
                  <c:v>6266.0</c:v>
                </c:pt>
                <c:pt idx="6266">
                  <c:v>6267.0</c:v>
                </c:pt>
                <c:pt idx="6267">
                  <c:v>6268.0</c:v>
                </c:pt>
                <c:pt idx="6268">
                  <c:v>6269.0</c:v>
                </c:pt>
                <c:pt idx="6269">
                  <c:v>6270.0</c:v>
                </c:pt>
                <c:pt idx="6270">
                  <c:v>6271.0</c:v>
                </c:pt>
                <c:pt idx="6271">
                  <c:v>6272.0</c:v>
                </c:pt>
                <c:pt idx="6272">
                  <c:v>6273.0</c:v>
                </c:pt>
                <c:pt idx="6273">
                  <c:v>6274.0</c:v>
                </c:pt>
                <c:pt idx="6274">
                  <c:v>6275.0</c:v>
                </c:pt>
                <c:pt idx="6275">
                  <c:v>6276.0</c:v>
                </c:pt>
                <c:pt idx="6276">
                  <c:v>6277.0</c:v>
                </c:pt>
                <c:pt idx="6277">
                  <c:v>6278.0</c:v>
                </c:pt>
                <c:pt idx="6278">
                  <c:v>6279.0</c:v>
                </c:pt>
                <c:pt idx="6279">
                  <c:v>6280.0</c:v>
                </c:pt>
                <c:pt idx="6280">
                  <c:v>6281.0</c:v>
                </c:pt>
                <c:pt idx="6281">
                  <c:v>6282.0</c:v>
                </c:pt>
                <c:pt idx="6282">
                  <c:v>6283.0</c:v>
                </c:pt>
                <c:pt idx="6283">
                  <c:v>6284.0</c:v>
                </c:pt>
                <c:pt idx="6284">
                  <c:v>6285.0</c:v>
                </c:pt>
                <c:pt idx="6285">
                  <c:v>6286.0</c:v>
                </c:pt>
                <c:pt idx="6286">
                  <c:v>6287.0</c:v>
                </c:pt>
                <c:pt idx="6287">
                  <c:v>6288.0</c:v>
                </c:pt>
                <c:pt idx="6288">
                  <c:v>6289.0</c:v>
                </c:pt>
                <c:pt idx="6289">
                  <c:v>6290.0</c:v>
                </c:pt>
                <c:pt idx="6290">
                  <c:v>6291.0</c:v>
                </c:pt>
                <c:pt idx="6291">
                  <c:v>6292.0</c:v>
                </c:pt>
                <c:pt idx="6292">
                  <c:v>6293.0</c:v>
                </c:pt>
                <c:pt idx="6293">
                  <c:v>6294.0</c:v>
                </c:pt>
                <c:pt idx="6294">
                  <c:v>6295.0</c:v>
                </c:pt>
                <c:pt idx="6295">
                  <c:v>6296.0</c:v>
                </c:pt>
                <c:pt idx="6296">
                  <c:v>6297.0</c:v>
                </c:pt>
                <c:pt idx="6297">
                  <c:v>6298.0</c:v>
                </c:pt>
                <c:pt idx="6298">
                  <c:v>6299.0</c:v>
                </c:pt>
                <c:pt idx="6299">
                  <c:v>6300.0</c:v>
                </c:pt>
                <c:pt idx="6300">
                  <c:v>6301.0</c:v>
                </c:pt>
                <c:pt idx="6301">
                  <c:v>6302.0</c:v>
                </c:pt>
                <c:pt idx="6302">
                  <c:v>6303.0</c:v>
                </c:pt>
                <c:pt idx="6303">
                  <c:v>6304.0</c:v>
                </c:pt>
                <c:pt idx="6304">
                  <c:v>6305.0</c:v>
                </c:pt>
                <c:pt idx="6305">
                  <c:v>6306.0</c:v>
                </c:pt>
                <c:pt idx="6306">
                  <c:v>6307.0</c:v>
                </c:pt>
                <c:pt idx="6307">
                  <c:v>6308.0</c:v>
                </c:pt>
                <c:pt idx="6308">
                  <c:v>6309.0</c:v>
                </c:pt>
                <c:pt idx="6309">
                  <c:v>6310.0</c:v>
                </c:pt>
                <c:pt idx="6310">
                  <c:v>6311.0</c:v>
                </c:pt>
                <c:pt idx="6311">
                  <c:v>6312.0</c:v>
                </c:pt>
                <c:pt idx="6312">
                  <c:v>6313.0</c:v>
                </c:pt>
                <c:pt idx="6313">
                  <c:v>6314.0</c:v>
                </c:pt>
                <c:pt idx="6314">
                  <c:v>6315.0</c:v>
                </c:pt>
                <c:pt idx="6315">
                  <c:v>6316.0</c:v>
                </c:pt>
                <c:pt idx="6316">
                  <c:v>6317.0</c:v>
                </c:pt>
                <c:pt idx="6317">
                  <c:v>6318.0</c:v>
                </c:pt>
                <c:pt idx="6318">
                  <c:v>6319.0</c:v>
                </c:pt>
                <c:pt idx="6319">
                  <c:v>6320.0</c:v>
                </c:pt>
                <c:pt idx="6320">
                  <c:v>6321.0</c:v>
                </c:pt>
                <c:pt idx="6321">
                  <c:v>6322.0</c:v>
                </c:pt>
                <c:pt idx="6322">
                  <c:v>6323.0</c:v>
                </c:pt>
                <c:pt idx="6323">
                  <c:v>6324.0</c:v>
                </c:pt>
                <c:pt idx="6324">
                  <c:v>6325.0</c:v>
                </c:pt>
                <c:pt idx="6325">
                  <c:v>6326.0</c:v>
                </c:pt>
                <c:pt idx="6326">
                  <c:v>6327.0</c:v>
                </c:pt>
                <c:pt idx="6327">
                  <c:v>6328.0</c:v>
                </c:pt>
                <c:pt idx="6328">
                  <c:v>6329.0</c:v>
                </c:pt>
                <c:pt idx="6329">
                  <c:v>6330.0</c:v>
                </c:pt>
                <c:pt idx="6330">
                  <c:v>6331.0</c:v>
                </c:pt>
                <c:pt idx="6331">
                  <c:v>6332.0</c:v>
                </c:pt>
                <c:pt idx="6332">
                  <c:v>6333.0</c:v>
                </c:pt>
                <c:pt idx="6333">
                  <c:v>6334.0</c:v>
                </c:pt>
                <c:pt idx="6334">
                  <c:v>6335.0</c:v>
                </c:pt>
                <c:pt idx="6335">
                  <c:v>6336.0</c:v>
                </c:pt>
                <c:pt idx="6336">
                  <c:v>6337.0</c:v>
                </c:pt>
                <c:pt idx="6337">
                  <c:v>6338.0</c:v>
                </c:pt>
                <c:pt idx="6338">
                  <c:v>6339.0</c:v>
                </c:pt>
                <c:pt idx="6339">
                  <c:v>6340.0</c:v>
                </c:pt>
                <c:pt idx="6340">
                  <c:v>6341.0</c:v>
                </c:pt>
                <c:pt idx="6341">
                  <c:v>6342.0</c:v>
                </c:pt>
                <c:pt idx="6342">
                  <c:v>6343.0</c:v>
                </c:pt>
                <c:pt idx="6343">
                  <c:v>6344.0</c:v>
                </c:pt>
                <c:pt idx="6344">
                  <c:v>6345.0</c:v>
                </c:pt>
                <c:pt idx="6345">
                  <c:v>6346.0</c:v>
                </c:pt>
                <c:pt idx="6346">
                  <c:v>6347.0</c:v>
                </c:pt>
                <c:pt idx="6347">
                  <c:v>6348.0</c:v>
                </c:pt>
                <c:pt idx="6348">
                  <c:v>6349.0</c:v>
                </c:pt>
                <c:pt idx="6349">
                  <c:v>6350.0</c:v>
                </c:pt>
                <c:pt idx="6350">
                  <c:v>6351.0</c:v>
                </c:pt>
                <c:pt idx="6351">
                  <c:v>6352.0</c:v>
                </c:pt>
                <c:pt idx="6352">
                  <c:v>6353.0</c:v>
                </c:pt>
                <c:pt idx="6353">
                  <c:v>6354.0</c:v>
                </c:pt>
                <c:pt idx="6354">
                  <c:v>6355.0</c:v>
                </c:pt>
                <c:pt idx="6355">
                  <c:v>6356.0</c:v>
                </c:pt>
                <c:pt idx="6356">
                  <c:v>6357.0</c:v>
                </c:pt>
                <c:pt idx="6357">
                  <c:v>6358.0</c:v>
                </c:pt>
                <c:pt idx="6358">
                  <c:v>6359.0</c:v>
                </c:pt>
                <c:pt idx="6359">
                  <c:v>6360.0</c:v>
                </c:pt>
                <c:pt idx="6360">
                  <c:v>6361.0</c:v>
                </c:pt>
                <c:pt idx="6361">
                  <c:v>6362.0</c:v>
                </c:pt>
                <c:pt idx="6362">
                  <c:v>6363.0</c:v>
                </c:pt>
                <c:pt idx="6363">
                  <c:v>6364.0</c:v>
                </c:pt>
                <c:pt idx="6364">
                  <c:v>6365.0</c:v>
                </c:pt>
                <c:pt idx="6365">
                  <c:v>6366.0</c:v>
                </c:pt>
                <c:pt idx="6366">
                  <c:v>6367.0</c:v>
                </c:pt>
                <c:pt idx="6367">
                  <c:v>6368.0</c:v>
                </c:pt>
                <c:pt idx="6368">
                  <c:v>6369.0</c:v>
                </c:pt>
                <c:pt idx="6369">
                  <c:v>6370.0</c:v>
                </c:pt>
                <c:pt idx="6370">
                  <c:v>6371.0</c:v>
                </c:pt>
                <c:pt idx="6371">
                  <c:v>6372.0</c:v>
                </c:pt>
                <c:pt idx="6372">
                  <c:v>6373.0</c:v>
                </c:pt>
                <c:pt idx="6373">
                  <c:v>6374.0</c:v>
                </c:pt>
                <c:pt idx="6374">
                  <c:v>6375.0</c:v>
                </c:pt>
                <c:pt idx="6375">
                  <c:v>6376.0</c:v>
                </c:pt>
                <c:pt idx="6376">
                  <c:v>6377.0</c:v>
                </c:pt>
                <c:pt idx="6377">
                  <c:v>6378.0</c:v>
                </c:pt>
                <c:pt idx="6378">
                  <c:v>6379.0</c:v>
                </c:pt>
                <c:pt idx="6379">
                  <c:v>6380.0</c:v>
                </c:pt>
                <c:pt idx="6380">
                  <c:v>6381.0</c:v>
                </c:pt>
                <c:pt idx="6381">
                  <c:v>6382.0</c:v>
                </c:pt>
                <c:pt idx="6382">
                  <c:v>6383.0</c:v>
                </c:pt>
                <c:pt idx="6383">
                  <c:v>6384.0</c:v>
                </c:pt>
                <c:pt idx="6384">
                  <c:v>6385.0</c:v>
                </c:pt>
                <c:pt idx="6385">
                  <c:v>6386.0</c:v>
                </c:pt>
                <c:pt idx="6386">
                  <c:v>6387.0</c:v>
                </c:pt>
                <c:pt idx="6387">
                  <c:v>6388.0</c:v>
                </c:pt>
                <c:pt idx="6388">
                  <c:v>6389.0</c:v>
                </c:pt>
                <c:pt idx="6389">
                  <c:v>6390.0</c:v>
                </c:pt>
                <c:pt idx="6390">
                  <c:v>6391.0</c:v>
                </c:pt>
                <c:pt idx="6391">
                  <c:v>6392.0</c:v>
                </c:pt>
                <c:pt idx="6392">
                  <c:v>6393.0</c:v>
                </c:pt>
                <c:pt idx="6393">
                  <c:v>6394.0</c:v>
                </c:pt>
                <c:pt idx="6394">
                  <c:v>6395.0</c:v>
                </c:pt>
                <c:pt idx="6395">
                  <c:v>6396.0</c:v>
                </c:pt>
                <c:pt idx="6396">
                  <c:v>6397.0</c:v>
                </c:pt>
                <c:pt idx="6397">
                  <c:v>6398.0</c:v>
                </c:pt>
                <c:pt idx="6398">
                  <c:v>6399.0</c:v>
                </c:pt>
                <c:pt idx="6399">
                  <c:v>6400.0</c:v>
                </c:pt>
                <c:pt idx="6400">
                  <c:v>6401.0</c:v>
                </c:pt>
                <c:pt idx="6401">
                  <c:v>6402.0</c:v>
                </c:pt>
                <c:pt idx="6402">
                  <c:v>6403.0</c:v>
                </c:pt>
                <c:pt idx="6403">
                  <c:v>6404.0</c:v>
                </c:pt>
                <c:pt idx="6404">
                  <c:v>6405.0</c:v>
                </c:pt>
                <c:pt idx="6405">
                  <c:v>6406.0</c:v>
                </c:pt>
                <c:pt idx="6406">
                  <c:v>6407.0</c:v>
                </c:pt>
                <c:pt idx="6407">
                  <c:v>6408.0</c:v>
                </c:pt>
                <c:pt idx="6408">
                  <c:v>6409.0</c:v>
                </c:pt>
                <c:pt idx="6409">
                  <c:v>6410.0</c:v>
                </c:pt>
                <c:pt idx="6410">
                  <c:v>6411.0</c:v>
                </c:pt>
                <c:pt idx="6411">
                  <c:v>6412.0</c:v>
                </c:pt>
                <c:pt idx="6412">
                  <c:v>6413.0</c:v>
                </c:pt>
                <c:pt idx="6413">
                  <c:v>6414.0</c:v>
                </c:pt>
                <c:pt idx="6414">
                  <c:v>6415.0</c:v>
                </c:pt>
                <c:pt idx="6415">
                  <c:v>6416.0</c:v>
                </c:pt>
                <c:pt idx="6416">
                  <c:v>6417.0</c:v>
                </c:pt>
                <c:pt idx="6417">
                  <c:v>6418.0</c:v>
                </c:pt>
                <c:pt idx="6418">
                  <c:v>6419.0</c:v>
                </c:pt>
                <c:pt idx="6419">
                  <c:v>6420.0</c:v>
                </c:pt>
                <c:pt idx="6420">
                  <c:v>6421.0</c:v>
                </c:pt>
                <c:pt idx="6421">
                  <c:v>6422.0</c:v>
                </c:pt>
                <c:pt idx="6422">
                  <c:v>6423.0</c:v>
                </c:pt>
                <c:pt idx="6423">
                  <c:v>6424.0</c:v>
                </c:pt>
                <c:pt idx="6424">
                  <c:v>6425.0</c:v>
                </c:pt>
                <c:pt idx="6425">
                  <c:v>6426.0</c:v>
                </c:pt>
                <c:pt idx="6426">
                  <c:v>6427.0</c:v>
                </c:pt>
                <c:pt idx="6427">
                  <c:v>6428.0</c:v>
                </c:pt>
                <c:pt idx="6428">
                  <c:v>6429.0</c:v>
                </c:pt>
                <c:pt idx="6429">
                  <c:v>6430.0</c:v>
                </c:pt>
                <c:pt idx="6430">
                  <c:v>6431.0</c:v>
                </c:pt>
                <c:pt idx="6431">
                  <c:v>6432.0</c:v>
                </c:pt>
                <c:pt idx="6432">
                  <c:v>6433.0</c:v>
                </c:pt>
                <c:pt idx="6433">
                  <c:v>6434.0</c:v>
                </c:pt>
                <c:pt idx="6434">
                  <c:v>6435.0</c:v>
                </c:pt>
                <c:pt idx="6435">
                  <c:v>6436.0</c:v>
                </c:pt>
                <c:pt idx="6436">
                  <c:v>6437.0</c:v>
                </c:pt>
                <c:pt idx="6437">
                  <c:v>6438.0</c:v>
                </c:pt>
                <c:pt idx="6438">
                  <c:v>6439.0</c:v>
                </c:pt>
                <c:pt idx="6439">
                  <c:v>6440.0</c:v>
                </c:pt>
                <c:pt idx="6440">
                  <c:v>6441.0</c:v>
                </c:pt>
                <c:pt idx="6441">
                  <c:v>6442.0</c:v>
                </c:pt>
                <c:pt idx="6442">
                  <c:v>6443.0</c:v>
                </c:pt>
                <c:pt idx="6443">
                  <c:v>6444.0</c:v>
                </c:pt>
                <c:pt idx="6444">
                  <c:v>6445.0</c:v>
                </c:pt>
                <c:pt idx="6445">
                  <c:v>6446.0</c:v>
                </c:pt>
                <c:pt idx="6446">
                  <c:v>6447.0</c:v>
                </c:pt>
                <c:pt idx="6447">
                  <c:v>6448.0</c:v>
                </c:pt>
                <c:pt idx="6448">
                  <c:v>6449.0</c:v>
                </c:pt>
                <c:pt idx="6449">
                  <c:v>6450.0</c:v>
                </c:pt>
                <c:pt idx="6450">
                  <c:v>6451.0</c:v>
                </c:pt>
                <c:pt idx="6451">
                  <c:v>6452.0</c:v>
                </c:pt>
                <c:pt idx="6452">
                  <c:v>6453.0</c:v>
                </c:pt>
                <c:pt idx="6453">
                  <c:v>6454.0</c:v>
                </c:pt>
                <c:pt idx="6454">
                  <c:v>6455.0</c:v>
                </c:pt>
                <c:pt idx="6455">
                  <c:v>6456.0</c:v>
                </c:pt>
                <c:pt idx="6456">
                  <c:v>6457.0</c:v>
                </c:pt>
                <c:pt idx="6457">
                  <c:v>6458.0</c:v>
                </c:pt>
                <c:pt idx="6458">
                  <c:v>6459.0</c:v>
                </c:pt>
                <c:pt idx="6459">
                  <c:v>6460.0</c:v>
                </c:pt>
                <c:pt idx="6460">
                  <c:v>6461.0</c:v>
                </c:pt>
                <c:pt idx="6461">
                  <c:v>6462.0</c:v>
                </c:pt>
                <c:pt idx="6462">
                  <c:v>6463.0</c:v>
                </c:pt>
                <c:pt idx="6463">
                  <c:v>6464.0</c:v>
                </c:pt>
                <c:pt idx="6464">
                  <c:v>6465.0</c:v>
                </c:pt>
                <c:pt idx="6465">
                  <c:v>6466.0</c:v>
                </c:pt>
                <c:pt idx="6466">
                  <c:v>6467.0</c:v>
                </c:pt>
                <c:pt idx="6467">
                  <c:v>6468.0</c:v>
                </c:pt>
                <c:pt idx="6468">
                  <c:v>6469.0</c:v>
                </c:pt>
                <c:pt idx="6469">
                  <c:v>6470.0</c:v>
                </c:pt>
                <c:pt idx="6470">
                  <c:v>6471.0</c:v>
                </c:pt>
                <c:pt idx="6471">
                  <c:v>6472.0</c:v>
                </c:pt>
                <c:pt idx="6472">
                  <c:v>6473.0</c:v>
                </c:pt>
                <c:pt idx="6473">
                  <c:v>6474.0</c:v>
                </c:pt>
                <c:pt idx="6474">
                  <c:v>6475.0</c:v>
                </c:pt>
                <c:pt idx="6475">
                  <c:v>6476.0</c:v>
                </c:pt>
                <c:pt idx="6476">
                  <c:v>6477.0</c:v>
                </c:pt>
                <c:pt idx="6477">
                  <c:v>6478.0</c:v>
                </c:pt>
                <c:pt idx="6478">
                  <c:v>6479.0</c:v>
                </c:pt>
                <c:pt idx="6479">
                  <c:v>6480.0</c:v>
                </c:pt>
                <c:pt idx="6480">
                  <c:v>6481.0</c:v>
                </c:pt>
                <c:pt idx="6481">
                  <c:v>6482.0</c:v>
                </c:pt>
                <c:pt idx="6482">
                  <c:v>6483.0</c:v>
                </c:pt>
                <c:pt idx="6483">
                  <c:v>6484.0</c:v>
                </c:pt>
                <c:pt idx="6484">
                  <c:v>6485.0</c:v>
                </c:pt>
                <c:pt idx="6485">
                  <c:v>6486.0</c:v>
                </c:pt>
                <c:pt idx="6486">
                  <c:v>6487.0</c:v>
                </c:pt>
                <c:pt idx="6487">
                  <c:v>6488.0</c:v>
                </c:pt>
                <c:pt idx="6488">
                  <c:v>6489.0</c:v>
                </c:pt>
                <c:pt idx="6489">
                  <c:v>6490.0</c:v>
                </c:pt>
                <c:pt idx="6490">
                  <c:v>6491.0</c:v>
                </c:pt>
                <c:pt idx="6491">
                  <c:v>6492.0</c:v>
                </c:pt>
                <c:pt idx="6492">
                  <c:v>6493.0</c:v>
                </c:pt>
                <c:pt idx="6493">
                  <c:v>6494.0</c:v>
                </c:pt>
                <c:pt idx="6494">
                  <c:v>6495.0</c:v>
                </c:pt>
                <c:pt idx="6495">
                  <c:v>6496.0</c:v>
                </c:pt>
                <c:pt idx="6496">
                  <c:v>6497.0</c:v>
                </c:pt>
                <c:pt idx="6497">
                  <c:v>6498.0</c:v>
                </c:pt>
                <c:pt idx="6498">
                  <c:v>6499.0</c:v>
                </c:pt>
                <c:pt idx="6499">
                  <c:v>6500.0</c:v>
                </c:pt>
                <c:pt idx="6500">
                  <c:v>6501.0</c:v>
                </c:pt>
                <c:pt idx="6501">
                  <c:v>6502.0</c:v>
                </c:pt>
                <c:pt idx="6502">
                  <c:v>6503.0</c:v>
                </c:pt>
                <c:pt idx="6503">
                  <c:v>6504.0</c:v>
                </c:pt>
                <c:pt idx="6504">
                  <c:v>6505.0</c:v>
                </c:pt>
                <c:pt idx="6505">
                  <c:v>6506.0</c:v>
                </c:pt>
                <c:pt idx="6506">
                  <c:v>6507.0</c:v>
                </c:pt>
                <c:pt idx="6507">
                  <c:v>6508.0</c:v>
                </c:pt>
                <c:pt idx="6508">
                  <c:v>6509.0</c:v>
                </c:pt>
                <c:pt idx="6509">
                  <c:v>6510.0</c:v>
                </c:pt>
                <c:pt idx="6510">
                  <c:v>6511.0</c:v>
                </c:pt>
                <c:pt idx="6511">
                  <c:v>6512.0</c:v>
                </c:pt>
                <c:pt idx="6512">
                  <c:v>6513.0</c:v>
                </c:pt>
                <c:pt idx="6513">
                  <c:v>6514.0</c:v>
                </c:pt>
                <c:pt idx="6514">
                  <c:v>6515.0</c:v>
                </c:pt>
                <c:pt idx="6515">
                  <c:v>6516.0</c:v>
                </c:pt>
                <c:pt idx="6516">
                  <c:v>6517.0</c:v>
                </c:pt>
                <c:pt idx="6517">
                  <c:v>6518.0</c:v>
                </c:pt>
                <c:pt idx="6518">
                  <c:v>6519.0</c:v>
                </c:pt>
                <c:pt idx="6519">
                  <c:v>6520.0</c:v>
                </c:pt>
                <c:pt idx="6520">
                  <c:v>6521.0</c:v>
                </c:pt>
                <c:pt idx="6521">
                  <c:v>6522.0</c:v>
                </c:pt>
                <c:pt idx="6522">
                  <c:v>6523.0</c:v>
                </c:pt>
                <c:pt idx="6523">
                  <c:v>6524.0</c:v>
                </c:pt>
                <c:pt idx="6524">
                  <c:v>6525.0</c:v>
                </c:pt>
                <c:pt idx="6525">
                  <c:v>6526.0</c:v>
                </c:pt>
                <c:pt idx="6526">
                  <c:v>6527.0</c:v>
                </c:pt>
                <c:pt idx="6527">
                  <c:v>6528.0</c:v>
                </c:pt>
                <c:pt idx="6528">
                  <c:v>6529.0</c:v>
                </c:pt>
                <c:pt idx="6529">
                  <c:v>6530.0</c:v>
                </c:pt>
                <c:pt idx="6530">
                  <c:v>6531.0</c:v>
                </c:pt>
                <c:pt idx="6531">
                  <c:v>6532.0</c:v>
                </c:pt>
                <c:pt idx="6532">
                  <c:v>6533.0</c:v>
                </c:pt>
                <c:pt idx="6533">
                  <c:v>6534.0</c:v>
                </c:pt>
                <c:pt idx="6534">
                  <c:v>6535.0</c:v>
                </c:pt>
                <c:pt idx="6535">
                  <c:v>6536.0</c:v>
                </c:pt>
                <c:pt idx="6536">
                  <c:v>6537.0</c:v>
                </c:pt>
                <c:pt idx="6537">
                  <c:v>6538.0</c:v>
                </c:pt>
                <c:pt idx="6538">
                  <c:v>6539.0</c:v>
                </c:pt>
                <c:pt idx="6539">
                  <c:v>6540.0</c:v>
                </c:pt>
                <c:pt idx="6540">
                  <c:v>6541.0</c:v>
                </c:pt>
                <c:pt idx="6541">
                  <c:v>6542.0</c:v>
                </c:pt>
                <c:pt idx="6542">
                  <c:v>6543.0</c:v>
                </c:pt>
                <c:pt idx="6543">
                  <c:v>6544.0</c:v>
                </c:pt>
                <c:pt idx="6544">
                  <c:v>6545.0</c:v>
                </c:pt>
                <c:pt idx="6545">
                  <c:v>6546.0</c:v>
                </c:pt>
                <c:pt idx="6546">
                  <c:v>6547.0</c:v>
                </c:pt>
                <c:pt idx="6547">
                  <c:v>6548.0</c:v>
                </c:pt>
                <c:pt idx="6548">
                  <c:v>6549.0</c:v>
                </c:pt>
                <c:pt idx="6549">
                  <c:v>6550.0</c:v>
                </c:pt>
                <c:pt idx="6550">
                  <c:v>6551.0</c:v>
                </c:pt>
                <c:pt idx="6551">
                  <c:v>6552.0</c:v>
                </c:pt>
                <c:pt idx="6552">
                  <c:v>6553.0</c:v>
                </c:pt>
                <c:pt idx="6553">
                  <c:v>6554.0</c:v>
                </c:pt>
                <c:pt idx="6554">
                  <c:v>6555.0</c:v>
                </c:pt>
                <c:pt idx="6555">
                  <c:v>6556.0</c:v>
                </c:pt>
                <c:pt idx="6556">
                  <c:v>6557.0</c:v>
                </c:pt>
                <c:pt idx="6557">
                  <c:v>6558.0</c:v>
                </c:pt>
                <c:pt idx="6558">
                  <c:v>6559.0</c:v>
                </c:pt>
                <c:pt idx="6559">
                  <c:v>6560.0</c:v>
                </c:pt>
                <c:pt idx="6560">
                  <c:v>6561.0</c:v>
                </c:pt>
                <c:pt idx="6561">
                  <c:v>6562.0</c:v>
                </c:pt>
                <c:pt idx="6562">
                  <c:v>6563.0</c:v>
                </c:pt>
                <c:pt idx="6563">
                  <c:v>6564.0</c:v>
                </c:pt>
                <c:pt idx="6564">
                  <c:v>6565.0</c:v>
                </c:pt>
                <c:pt idx="6565">
                  <c:v>6566.0</c:v>
                </c:pt>
                <c:pt idx="6566">
                  <c:v>6567.0</c:v>
                </c:pt>
                <c:pt idx="6567">
                  <c:v>6568.0</c:v>
                </c:pt>
                <c:pt idx="6568">
                  <c:v>6569.0</c:v>
                </c:pt>
                <c:pt idx="6569">
                  <c:v>6570.0</c:v>
                </c:pt>
                <c:pt idx="6570">
                  <c:v>6571.0</c:v>
                </c:pt>
                <c:pt idx="6571">
                  <c:v>6572.0</c:v>
                </c:pt>
                <c:pt idx="6572">
                  <c:v>6573.0</c:v>
                </c:pt>
                <c:pt idx="6573">
                  <c:v>6574.0</c:v>
                </c:pt>
                <c:pt idx="6574">
                  <c:v>6575.0</c:v>
                </c:pt>
                <c:pt idx="6575">
                  <c:v>6576.0</c:v>
                </c:pt>
                <c:pt idx="6576">
                  <c:v>6577.0</c:v>
                </c:pt>
                <c:pt idx="6577">
                  <c:v>6578.0</c:v>
                </c:pt>
                <c:pt idx="6578">
                  <c:v>6579.0</c:v>
                </c:pt>
                <c:pt idx="6579">
                  <c:v>6580.0</c:v>
                </c:pt>
                <c:pt idx="6580">
                  <c:v>6581.0</c:v>
                </c:pt>
                <c:pt idx="6581">
                  <c:v>6582.0</c:v>
                </c:pt>
                <c:pt idx="6582">
                  <c:v>6583.0</c:v>
                </c:pt>
                <c:pt idx="6583">
                  <c:v>6584.0</c:v>
                </c:pt>
                <c:pt idx="6584">
                  <c:v>6585.0</c:v>
                </c:pt>
                <c:pt idx="6585">
                  <c:v>6586.0</c:v>
                </c:pt>
                <c:pt idx="6586">
                  <c:v>6587.0</c:v>
                </c:pt>
                <c:pt idx="6587">
                  <c:v>6588.0</c:v>
                </c:pt>
                <c:pt idx="6588">
                  <c:v>6589.0</c:v>
                </c:pt>
                <c:pt idx="6589">
                  <c:v>6590.0</c:v>
                </c:pt>
                <c:pt idx="6590">
                  <c:v>6591.0</c:v>
                </c:pt>
                <c:pt idx="6591">
                  <c:v>6592.0</c:v>
                </c:pt>
                <c:pt idx="6592">
                  <c:v>6593.0</c:v>
                </c:pt>
                <c:pt idx="6593">
                  <c:v>6594.0</c:v>
                </c:pt>
                <c:pt idx="6594">
                  <c:v>6595.0</c:v>
                </c:pt>
                <c:pt idx="6595">
                  <c:v>6596.0</c:v>
                </c:pt>
                <c:pt idx="6596">
                  <c:v>6597.0</c:v>
                </c:pt>
                <c:pt idx="6597">
                  <c:v>6598.0</c:v>
                </c:pt>
                <c:pt idx="6598">
                  <c:v>6599.0</c:v>
                </c:pt>
                <c:pt idx="6599">
                  <c:v>6600.0</c:v>
                </c:pt>
                <c:pt idx="6600">
                  <c:v>6601.0</c:v>
                </c:pt>
                <c:pt idx="6601">
                  <c:v>6602.0</c:v>
                </c:pt>
                <c:pt idx="6602">
                  <c:v>6603.0</c:v>
                </c:pt>
                <c:pt idx="6603">
                  <c:v>6604.0</c:v>
                </c:pt>
                <c:pt idx="6604">
                  <c:v>6605.0</c:v>
                </c:pt>
                <c:pt idx="6605">
                  <c:v>6606.0</c:v>
                </c:pt>
                <c:pt idx="6606">
                  <c:v>6607.0</c:v>
                </c:pt>
                <c:pt idx="6607">
                  <c:v>6608.0</c:v>
                </c:pt>
                <c:pt idx="6608">
                  <c:v>6609.0</c:v>
                </c:pt>
                <c:pt idx="6609">
                  <c:v>6610.0</c:v>
                </c:pt>
                <c:pt idx="6610">
                  <c:v>6611.0</c:v>
                </c:pt>
                <c:pt idx="6611">
                  <c:v>6612.0</c:v>
                </c:pt>
                <c:pt idx="6612">
                  <c:v>6613.0</c:v>
                </c:pt>
                <c:pt idx="6613">
                  <c:v>6614.0</c:v>
                </c:pt>
                <c:pt idx="6614">
                  <c:v>6615.0</c:v>
                </c:pt>
                <c:pt idx="6615">
                  <c:v>6616.0</c:v>
                </c:pt>
                <c:pt idx="6616">
                  <c:v>6617.0</c:v>
                </c:pt>
                <c:pt idx="6617">
                  <c:v>6618.0</c:v>
                </c:pt>
                <c:pt idx="6618">
                  <c:v>6619.0</c:v>
                </c:pt>
                <c:pt idx="6619">
                  <c:v>6620.0</c:v>
                </c:pt>
                <c:pt idx="6620">
                  <c:v>6621.0</c:v>
                </c:pt>
                <c:pt idx="6621">
                  <c:v>6622.0</c:v>
                </c:pt>
                <c:pt idx="6622">
                  <c:v>6623.0</c:v>
                </c:pt>
                <c:pt idx="6623">
                  <c:v>6624.0</c:v>
                </c:pt>
                <c:pt idx="6624">
                  <c:v>6625.0</c:v>
                </c:pt>
                <c:pt idx="6625">
                  <c:v>6626.0</c:v>
                </c:pt>
                <c:pt idx="6626">
                  <c:v>6627.0</c:v>
                </c:pt>
                <c:pt idx="6627">
                  <c:v>6628.0</c:v>
                </c:pt>
                <c:pt idx="6628">
                  <c:v>6629.0</c:v>
                </c:pt>
                <c:pt idx="6629">
                  <c:v>6630.0</c:v>
                </c:pt>
                <c:pt idx="6630">
                  <c:v>6631.0</c:v>
                </c:pt>
                <c:pt idx="6631">
                  <c:v>6632.0</c:v>
                </c:pt>
                <c:pt idx="6632">
                  <c:v>6633.0</c:v>
                </c:pt>
                <c:pt idx="6633">
                  <c:v>6634.0</c:v>
                </c:pt>
                <c:pt idx="6634">
                  <c:v>6635.0</c:v>
                </c:pt>
                <c:pt idx="6635">
                  <c:v>6636.0</c:v>
                </c:pt>
                <c:pt idx="6636">
                  <c:v>6637.0</c:v>
                </c:pt>
                <c:pt idx="6637">
                  <c:v>6638.0</c:v>
                </c:pt>
                <c:pt idx="6638">
                  <c:v>6639.0</c:v>
                </c:pt>
                <c:pt idx="6639">
                  <c:v>6640.0</c:v>
                </c:pt>
                <c:pt idx="6640">
                  <c:v>6641.0</c:v>
                </c:pt>
                <c:pt idx="6641">
                  <c:v>6642.0</c:v>
                </c:pt>
                <c:pt idx="6642">
                  <c:v>6643.0</c:v>
                </c:pt>
                <c:pt idx="6643">
                  <c:v>6644.0</c:v>
                </c:pt>
                <c:pt idx="6644">
                  <c:v>6645.0</c:v>
                </c:pt>
                <c:pt idx="6645">
                  <c:v>6646.0</c:v>
                </c:pt>
                <c:pt idx="6646">
                  <c:v>6647.0</c:v>
                </c:pt>
                <c:pt idx="6647">
                  <c:v>6648.0</c:v>
                </c:pt>
                <c:pt idx="6648">
                  <c:v>6649.0</c:v>
                </c:pt>
                <c:pt idx="6649">
                  <c:v>6650.0</c:v>
                </c:pt>
                <c:pt idx="6650">
                  <c:v>6651.0</c:v>
                </c:pt>
                <c:pt idx="6651">
                  <c:v>6652.0</c:v>
                </c:pt>
                <c:pt idx="6652">
                  <c:v>6653.0</c:v>
                </c:pt>
                <c:pt idx="6653">
                  <c:v>6654.0</c:v>
                </c:pt>
                <c:pt idx="6654">
                  <c:v>6655.0</c:v>
                </c:pt>
                <c:pt idx="6655">
                  <c:v>6656.0</c:v>
                </c:pt>
                <c:pt idx="6656">
                  <c:v>6657.0</c:v>
                </c:pt>
                <c:pt idx="6657">
                  <c:v>6658.0</c:v>
                </c:pt>
                <c:pt idx="6658">
                  <c:v>6659.0</c:v>
                </c:pt>
                <c:pt idx="6659">
                  <c:v>6660.0</c:v>
                </c:pt>
                <c:pt idx="6660">
                  <c:v>6661.0</c:v>
                </c:pt>
                <c:pt idx="6661">
                  <c:v>6662.0</c:v>
                </c:pt>
                <c:pt idx="6662">
                  <c:v>6663.0</c:v>
                </c:pt>
                <c:pt idx="6663">
                  <c:v>6664.0</c:v>
                </c:pt>
                <c:pt idx="6664">
                  <c:v>6665.0</c:v>
                </c:pt>
                <c:pt idx="6665">
                  <c:v>6666.0</c:v>
                </c:pt>
                <c:pt idx="6666">
                  <c:v>6667.0</c:v>
                </c:pt>
                <c:pt idx="6667">
                  <c:v>6668.0</c:v>
                </c:pt>
                <c:pt idx="6668">
                  <c:v>6669.0</c:v>
                </c:pt>
                <c:pt idx="6669">
                  <c:v>6670.0</c:v>
                </c:pt>
                <c:pt idx="6670">
                  <c:v>6671.0</c:v>
                </c:pt>
                <c:pt idx="6671">
                  <c:v>6672.0</c:v>
                </c:pt>
                <c:pt idx="6672">
                  <c:v>6673.0</c:v>
                </c:pt>
                <c:pt idx="6673">
                  <c:v>6674.0</c:v>
                </c:pt>
                <c:pt idx="6674">
                  <c:v>6675.0</c:v>
                </c:pt>
                <c:pt idx="6675">
                  <c:v>6676.0</c:v>
                </c:pt>
                <c:pt idx="6676">
                  <c:v>6677.0</c:v>
                </c:pt>
                <c:pt idx="6677">
                  <c:v>6678.0</c:v>
                </c:pt>
                <c:pt idx="6678">
                  <c:v>6679.0</c:v>
                </c:pt>
                <c:pt idx="6679">
                  <c:v>6680.0</c:v>
                </c:pt>
                <c:pt idx="6680">
                  <c:v>6681.0</c:v>
                </c:pt>
                <c:pt idx="6681">
                  <c:v>6682.0</c:v>
                </c:pt>
                <c:pt idx="6682">
                  <c:v>6683.0</c:v>
                </c:pt>
                <c:pt idx="6683">
                  <c:v>6684.0</c:v>
                </c:pt>
                <c:pt idx="6684">
                  <c:v>6685.0</c:v>
                </c:pt>
                <c:pt idx="6685">
                  <c:v>6686.0</c:v>
                </c:pt>
                <c:pt idx="6686">
                  <c:v>6687.0</c:v>
                </c:pt>
                <c:pt idx="6687">
                  <c:v>6688.0</c:v>
                </c:pt>
                <c:pt idx="6688">
                  <c:v>6689.0</c:v>
                </c:pt>
                <c:pt idx="6689">
                  <c:v>6690.0</c:v>
                </c:pt>
                <c:pt idx="6690">
                  <c:v>6691.0</c:v>
                </c:pt>
                <c:pt idx="6691">
                  <c:v>6692.0</c:v>
                </c:pt>
                <c:pt idx="6692">
                  <c:v>6693.0</c:v>
                </c:pt>
                <c:pt idx="6693">
                  <c:v>6694.0</c:v>
                </c:pt>
                <c:pt idx="6694">
                  <c:v>6695.0</c:v>
                </c:pt>
                <c:pt idx="6695">
                  <c:v>6696.0</c:v>
                </c:pt>
                <c:pt idx="6696">
                  <c:v>6697.0</c:v>
                </c:pt>
                <c:pt idx="6697">
                  <c:v>6698.0</c:v>
                </c:pt>
                <c:pt idx="6698">
                  <c:v>6699.0</c:v>
                </c:pt>
                <c:pt idx="6699">
                  <c:v>6700.0</c:v>
                </c:pt>
                <c:pt idx="6700">
                  <c:v>6701.0</c:v>
                </c:pt>
                <c:pt idx="6701">
                  <c:v>6702.0</c:v>
                </c:pt>
                <c:pt idx="6702">
                  <c:v>6703.0</c:v>
                </c:pt>
                <c:pt idx="6703">
                  <c:v>6704.0</c:v>
                </c:pt>
                <c:pt idx="6704">
                  <c:v>6705.0</c:v>
                </c:pt>
                <c:pt idx="6705">
                  <c:v>6706.0</c:v>
                </c:pt>
                <c:pt idx="6706">
                  <c:v>6707.0</c:v>
                </c:pt>
                <c:pt idx="6707">
                  <c:v>6708.0</c:v>
                </c:pt>
                <c:pt idx="6708">
                  <c:v>6709.0</c:v>
                </c:pt>
                <c:pt idx="6709">
                  <c:v>6710.0</c:v>
                </c:pt>
                <c:pt idx="6710">
                  <c:v>6711.0</c:v>
                </c:pt>
                <c:pt idx="6711">
                  <c:v>6712.0</c:v>
                </c:pt>
                <c:pt idx="6712">
                  <c:v>6713.0</c:v>
                </c:pt>
                <c:pt idx="6713">
                  <c:v>6714.0</c:v>
                </c:pt>
                <c:pt idx="6714">
                  <c:v>6715.0</c:v>
                </c:pt>
                <c:pt idx="6715">
                  <c:v>6716.0</c:v>
                </c:pt>
                <c:pt idx="6716">
                  <c:v>6717.0</c:v>
                </c:pt>
                <c:pt idx="6717">
                  <c:v>6718.0</c:v>
                </c:pt>
                <c:pt idx="6718">
                  <c:v>6719.0</c:v>
                </c:pt>
                <c:pt idx="6719">
                  <c:v>6720.0</c:v>
                </c:pt>
                <c:pt idx="6720">
                  <c:v>6721.0</c:v>
                </c:pt>
                <c:pt idx="6721">
                  <c:v>6722.0</c:v>
                </c:pt>
                <c:pt idx="6722">
                  <c:v>6723.0</c:v>
                </c:pt>
                <c:pt idx="6723">
                  <c:v>6724.0</c:v>
                </c:pt>
                <c:pt idx="6724">
                  <c:v>6725.0</c:v>
                </c:pt>
                <c:pt idx="6725">
                  <c:v>6726.0</c:v>
                </c:pt>
                <c:pt idx="6726">
                  <c:v>6727.0</c:v>
                </c:pt>
                <c:pt idx="6727">
                  <c:v>6728.0</c:v>
                </c:pt>
                <c:pt idx="6728">
                  <c:v>6729.0</c:v>
                </c:pt>
                <c:pt idx="6729">
                  <c:v>6730.0</c:v>
                </c:pt>
                <c:pt idx="6730">
                  <c:v>6731.0</c:v>
                </c:pt>
                <c:pt idx="6731">
                  <c:v>6732.0</c:v>
                </c:pt>
                <c:pt idx="6732">
                  <c:v>6733.0</c:v>
                </c:pt>
                <c:pt idx="6733">
                  <c:v>6734.0</c:v>
                </c:pt>
                <c:pt idx="6734">
                  <c:v>6735.0</c:v>
                </c:pt>
                <c:pt idx="6735">
                  <c:v>6736.0</c:v>
                </c:pt>
                <c:pt idx="6736">
                  <c:v>6737.0</c:v>
                </c:pt>
                <c:pt idx="6737">
                  <c:v>6738.0</c:v>
                </c:pt>
                <c:pt idx="6738">
                  <c:v>6739.0</c:v>
                </c:pt>
                <c:pt idx="6739">
                  <c:v>6740.0</c:v>
                </c:pt>
                <c:pt idx="6740">
                  <c:v>6741.0</c:v>
                </c:pt>
                <c:pt idx="6741">
                  <c:v>6742.0</c:v>
                </c:pt>
                <c:pt idx="6742">
                  <c:v>6743.0</c:v>
                </c:pt>
                <c:pt idx="6743">
                  <c:v>6744.0</c:v>
                </c:pt>
                <c:pt idx="6744">
                  <c:v>6745.0</c:v>
                </c:pt>
                <c:pt idx="6745">
                  <c:v>6746.0</c:v>
                </c:pt>
                <c:pt idx="6746">
                  <c:v>6747.0</c:v>
                </c:pt>
                <c:pt idx="6747">
                  <c:v>6748.0</c:v>
                </c:pt>
                <c:pt idx="6748">
                  <c:v>6749.0</c:v>
                </c:pt>
                <c:pt idx="6749">
                  <c:v>6750.0</c:v>
                </c:pt>
                <c:pt idx="6750">
                  <c:v>6751.0</c:v>
                </c:pt>
                <c:pt idx="6751">
                  <c:v>6752.0</c:v>
                </c:pt>
                <c:pt idx="6752">
                  <c:v>6753.0</c:v>
                </c:pt>
                <c:pt idx="6753">
                  <c:v>6754.0</c:v>
                </c:pt>
                <c:pt idx="6754">
                  <c:v>6755.0</c:v>
                </c:pt>
                <c:pt idx="6755">
                  <c:v>6756.0</c:v>
                </c:pt>
                <c:pt idx="6756">
                  <c:v>6757.0</c:v>
                </c:pt>
                <c:pt idx="6757">
                  <c:v>6758.0</c:v>
                </c:pt>
                <c:pt idx="6758">
                  <c:v>6759.0</c:v>
                </c:pt>
                <c:pt idx="6759">
                  <c:v>6760.0</c:v>
                </c:pt>
                <c:pt idx="6760">
                  <c:v>6761.0</c:v>
                </c:pt>
                <c:pt idx="6761">
                  <c:v>6762.0</c:v>
                </c:pt>
                <c:pt idx="6762">
                  <c:v>6763.0</c:v>
                </c:pt>
                <c:pt idx="6763">
                  <c:v>6764.0</c:v>
                </c:pt>
                <c:pt idx="6764">
                  <c:v>6765.0</c:v>
                </c:pt>
                <c:pt idx="6765">
                  <c:v>6766.0</c:v>
                </c:pt>
                <c:pt idx="6766">
                  <c:v>6767.0</c:v>
                </c:pt>
                <c:pt idx="6767">
                  <c:v>6768.0</c:v>
                </c:pt>
                <c:pt idx="6768">
                  <c:v>6769.0</c:v>
                </c:pt>
                <c:pt idx="6769">
                  <c:v>6770.0</c:v>
                </c:pt>
                <c:pt idx="6770">
                  <c:v>6771.0</c:v>
                </c:pt>
                <c:pt idx="6771">
                  <c:v>6772.0</c:v>
                </c:pt>
                <c:pt idx="6772">
                  <c:v>6773.0</c:v>
                </c:pt>
                <c:pt idx="6773">
                  <c:v>6774.0</c:v>
                </c:pt>
                <c:pt idx="6774">
                  <c:v>6775.0</c:v>
                </c:pt>
                <c:pt idx="6775">
                  <c:v>6776.0</c:v>
                </c:pt>
                <c:pt idx="6776">
                  <c:v>6777.0</c:v>
                </c:pt>
                <c:pt idx="6777">
                  <c:v>6778.0</c:v>
                </c:pt>
                <c:pt idx="6778">
                  <c:v>6779.0</c:v>
                </c:pt>
                <c:pt idx="6779">
                  <c:v>6780.0</c:v>
                </c:pt>
                <c:pt idx="6780">
                  <c:v>6781.0</c:v>
                </c:pt>
                <c:pt idx="6781">
                  <c:v>6782.0</c:v>
                </c:pt>
                <c:pt idx="6782">
                  <c:v>6783.0</c:v>
                </c:pt>
                <c:pt idx="6783">
                  <c:v>6784.0</c:v>
                </c:pt>
                <c:pt idx="6784">
                  <c:v>6785.0</c:v>
                </c:pt>
                <c:pt idx="6785">
                  <c:v>6786.0</c:v>
                </c:pt>
                <c:pt idx="6786">
                  <c:v>6787.0</c:v>
                </c:pt>
                <c:pt idx="6787">
                  <c:v>6788.0</c:v>
                </c:pt>
                <c:pt idx="6788">
                  <c:v>6789.0</c:v>
                </c:pt>
                <c:pt idx="6789">
                  <c:v>6790.0</c:v>
                </c:pt>
                <c:pt idx="6790">
                  <c:v>6791.0</c:v>
                </c:pt>
                <c:pt idx="6791">
                  <c:v>6792.0</c:v>
                </c:pt>
                <c:pt idx="6792">
                  <c:v>6793.0</c:v>
                </c:pt>
                <c:pt idx="6793">
                  <c:v>6794.0</c:v>
                </c:pt>
                <c:pt idx="6794">
                  <c:v>6795.0</c:v>
                </c:pt>
                <c:pt idx="6795">
                  <c:v>6796.0</c:v>
                </c:pt>
                <c:pt idx="6796">
                  <c:v>6797.0</c:v>
                </c:pt>
                <c:pt idx="6797">
                  <c:v>6798.0</c:v>
                </c:pt>
                <c:pt idx="6798">
                  <c:v>6799.0</c:v>
                </c:pt>
                <c:pt idx="6799">
                  <c:v>6800.0</c:v>
                </c:pt>
                <c:pt idx="6800">
                  <c:v>6801.0</c:v>
                </c:pt>
                <c:pt idx="6801">
                  <c:v>6802.0</c:v>
                </c:pt>
                <c:pt idx="6802">
                  <c:v>6803.0</c:v>
                </c:pt>
                <c:pt idx="6803">
                  <c:v>6804.0</c:v>
                </c:pt>
                <c:pt idx="6804">
                  <c:v>6805.0</c:v>
                </c:pt>
                <c:pt idx="6805">
                  <c:v>6806.0</c:v>
                </c:pt>
                <c:pt idx="6806">
                  <c:v>6807.0</c:v>
                </c:pt>
                <c:pt idx="6807">
                  <c:v>6808.0</c:v>
                </c:pt>
                <c:pt idx="6808">
                  <c:v>6809.0</c:v>
                </c:pt>
                <c:pt idx="6809">
                  <c:v>6810.0</c:v>
                </c:pt>
                <c:pt idx="6810">
                  <c:v>6811.0</c:v>
                </c:pt>
                <c:pt idx="6811">
                  <c:v>6812.0</c:v>
                </c:pt>
                <c:pt idx="6812">
                  <c:v>6813.0</c:v>
                </c:pt>
                <c:pt idx="6813">
                  <c:v>6814.0</c:v>
                </c:pt>
                <c:pt idx="6814">
                  <c:v>6815.0</c:v>
                </c:pt>
                <c:pt idx="6815">
                  <c:v>6816.0</c:v>
                </c:pt>
                <c:pt idx="6816">
                  <c:v>6817.0</c:v>
                </c:pt>
                <c:pt idx="6817">
                  <c:v>6818.0</c:v>
                </c:pt>
                <c:pt idx="6818">
                  <c:v>6819.0</c:v>
                </c:pt>
                <c:pt idx="6819">
                  <c:v>6820.0</c:v>
                </c:pt>
                <c:pt idx="6820">
                  <c:v>6821.0</c:v>
                </c:pt>
                <c:pt idx="6821">
                  <c:v>6822.0</c:v>
                </c:pt>
                <c:pt idx="6822">
                  <c:v>6823.0</c:v>
                </c:pt>
                <c:pt idx="6823">
                  <c:v>6824.0</c:v>
                </c:pt>
                <c:pt idx="6824">
                  <c:v>6825.0</c:v>
                </c:pt>
                <c:pt idx="6825">
                  <c:v>6826.0</c:v>
                </c:pt>
                <c:pt idx="6826">
                  <c:v>6827.0</c:v>
                </c:pt>
                <c:pt idx="6827">
                  <c:v>6828.0</c:v>
                </c:pt>
                <c:pt idx="6828">
                  <c:v>6829.0</c:v>
                </c:pt>
                <c:pt idx="6829">
                  <c:v>6830.0</c:v>
                </c:pt>
                <c:pt idx="6830">
                  <c:v>6831.0</c:v>
                </c:pt>
                <c:pt idx="6831">
                  <c:v>6832.0</c:v>
                </c:pt>
                <c:pt idx="6832">
                  <c:v>6833.0</c:v>
                </c:pt>
                <c:pt idx="6833">
                  <c:v>6834.0</c:v>
                </c:pt>
                <c:pt idx="6834">
                  <c:v>6835.0</c:v>
                </c:pt>
                <c:pt idx="6835">
                  <c:v>6836.0</c:v>
                </c:pt>
                <c:pt idx="6836">
                  <c:v>6837.0</c:v>
                </c:pt>
                <c:pt idx="6837">
                  <c:v>6838.0</c:v>
                </c:pt>
                <c:pt idx="6838">
                  <c:v>6839.0</c:v>
                </c:pt>
                <c:pt idx="6839">
                  <c:v>6840.0</c:v>
                </c:pt>
                <c:pt idx="6840">
                  <c:v>6841.0</c:v>
                </c:pt>
                <c:pt idx="6841">
                  <c:v>6842.0</c:v>
                </c:pt>
                <c:pt idx="6842">
                  <c:v>6843.0</c:v>
                </c:pt>
                <c:pt idx="6843">
                  <c:v>6844.0</c:v>
                </c:pt>
                <c:pt idx="6844">
                  <c:v>6845.0</c:v>
                </c:pt>
                <c:pt idx="6845">
                  <c:v>6846.0</c:v>
                </c:pt>
                <c:pt idx="6846">
                  <c:v>6847.0</c:v>
                </c:pt>
                <c:pt idx="6847">
                  <c:v>6848.0</c:v>
                </c:pt>
                <c:pt idx="6848">
                  <c:v>6849.0</c:v>
                </c:pt>
                <c:pt idx="6849">
                  <c:v>6850.0</c:v>
                </c:pt>
                <c:pt idx="6850">
                  <c:v>6851.0</c:v>
                </c:pt>
                <c:pt idx="6851">
                  <c:v>6852.0</c:v>
                </c:pt>
                <c:pt idx="6852">
                  <c:v>6853.0</c:v>
                </c:pt>
                <c:pt idx="6853">
                  <c:v>6854.0</c:v>
                </c:pt>
                <c:pt idx="6854">
                  <c:v>6855.0</c:v>
                </c:pt>
                <c:pt idx="6855">
                  <c:v>6856.0</c:v>
                </c:pt>
                <c:pt idx="6856">
                  <c:v>6857.0</c:v>
                </c:pt>
                <c:pt idx="6857">
                  <c:v>6858.0</c:v>
                </c:pt>
                <c:pt idx="6858">
                  <c:v>6859.0</c:v>
                </c:pt>
                <c:pt idx="6859">
                  <c:v>6860.0</c:v>
                </c:pt>
                <c:pt idx="6860">
                  <c:v>6861.0</c:v>
                </c:pt>
                <c:pt idx="6861">
                  <c:v>6862.0</c:v>
                </c:pt>
                <c:pt idx="6862">
                  <c:v>6863.0</c:v>
                </c:pt>
                <c:pt idx="6863">
                  <c:v>6864.0</c:v>
                </c:pt>
                <c:pt idx="6864">
                  <c:v>6865.0</c:v>
                </c:pt>
                <c:pt idx="6865">
                  <c:v>6866.0</c:v>
                </c:pt>
                <c:pt idx="6866">
                  <c:v>6867.0</c:v>
                </c:pt>
                <c:pt idx="6867">
                  <c:v>6868.0</c:v>
                </c:pt>
                <c:pt idx="6868">
                  <c:v>6869.0</c:v>
                </c:pt>
                <c:pt idx="6869">
                  <c:v>6870.0</c:v>
                </c:pt>
                <c:pt idx="6870">
                  <c:v>6871.0</c:v>
                </c:pt>
                <c:pt idx="6871">
                  <c:v>6872.0</c:v>
                </c:pt>
                <c:pt idx="6872">
                  <c:v>6873.0</c:v>
                </c:pt>
                <c:pt idx="6873">
                  <c:v>6874.0</c:v>
                </c:pt>
                <c:pt idx="6874">
                  <c:v>6875.0</c:v>
                </c:pt>
                <c:pt idx="6875">
                  <c:v>6876.0</c:v>
                </c:pt>
                <c:pt idx="6876">
                  <c:v>6877.0</c:v>
                </c:pt>
                <c:pt idx="6877">
                  <c:v>6878.0</c:v>
                </c:pt>
                <c:pt idx="6878">
                  <c:v>6879.0</c:v>
                </c:pt>
                <c:pt idx="6879">
                  <c:v>6880.0</c:v>
                </c:pt>
                <c:pt idx="6880">
                  <c:v>6881.0</c:v>
                </c:pt>
                <c:pt idx="6881">
                  <c:v>6882.0</c:v>
                </c:pt>
                <c:pt idx="6882">
                  <c:v>6883.0</c:v>
                </c:pt>
                <c:pt idx="6883">
                  <c:v>6884.0</c:v>
                </c:pt>
                <c:pt idx="6884">
                  <c:v>6885.0</c:v>
                </c:pt>
                <c:pt idx="6885">
                  <c:v>6886.0</c:v>
                </c:pt>
                <c:pt idx="6886">
                  <c:v>6887.0</c:v>
                </c:pt>
                <c:pt idx="6887">
                  <c:v>6888.0</c:v>
                </c:pt>
                <c:pt idx="6888">
                  <c:v>6889.0</c:v>
                </c:pt>
                <c:pt idx="6889">
                  <c:v>6890.0</c:v>
                </c:pt>
                <c:pt idx="6890">
                  <c:v>6891.0</c:v>
                </c:pt>
                <c:pt idx="6891">
                  <c:v>6892.0</c:v>
                </c:pt>
                <c:pt idx="6892">
                  <c:v>6893.0</c:v>
                </c:pt>
                <c:pt idx="6893">
                  <c:v>6894.0</c:v>
                </c:pt>
                <c:pt idx="6894">
                  <c:v>6895.0</c:v>
                </c:pt>
                <c:pt idx="6895">
                  <c:v>6896.0</c:v>
                </c:pt>
                <c:pt idx="6896">
                  <c:v>6897.0</c:v>
                </c:pt>
                <c:pt idx="6897">
                  <c:v>6898.0</c:v>
                </c:pt>
                <c:pt idx="6898">
                  <c:v>6899.0</c:v>
                </c:pt>
                <c:pt idx="6899">
                  <c:v>6900.0</c:v>
                </c:pt>
                <c:pt idx="6900">
                  <c:v>6901.0</c:v>
                </c:pt>
                <c:pt idx="6901">
                  <c:v>6902.0</c:v>
                </c:pt>
                <c:pt idx="6902">
                  <c:v>6903.0</c:v>
                </c:pt>
                <c:pt idx="6903">
                  <c:v>6904.0</c:v>
                </c:pt>
                <c:pt idx="6904">
                  <c:v>6905.0</c:v>
                </c:pt>
                <c:pt idx="6905">
                  <c:v>6906.0</c:v>
                </c:pt>
                <c:pt idx="6906">
                  <c:v>6907.0</c:v>
                </c:pt>
                <c:pt idx="6907">
                  <c:v>6908.0</c:v>
                </c:pt>
                <c:pt idx="6908">
                  <c:v>6909.0</c:v>
                </c:pt>
                <c:pt idx="6909">
                  <c:v>6910.0</c:v>
                </c:pt>
                <c:pt idx="6910">
                  <c:v>6911.0</c:v>
                </c:pt>
                <c:pt idx="6911">
                  <c:v>6912.0</c:v>
                </c:pt>
                <c:pt idx="6912">
                  <c:v>6913.0</c:v>
                </c:pt>
                <c:pt idx="6913">
                  <c:v>6914.0</c:v>
                </c:pt>
                <c:pt idx="6914">
                  <c:v>6915.0</c:v>
                </c:pt>
                <c:pt idx="6915">
                  <c:v>6916.0</c:v>
                </c:pt>
                <c:pt idx="6916">
                  <c:v>6917.0</c:v>
                </c:pt>
                <c:pt idx="6917">
                  <c:v>6918.0</c:v>
                </c:pt>
                <c:pt idx="6918">
                  <c:v>6919.0</c:v>
                </c:pt>
                <c:pt idx="6919">
                  <c:v>6920.0</c:v>
                </c:pt>
                <c:pt idx="6920">
                  <c:v>6921.0</c:v>
                </c:pt>
                <c:pt idx="6921">
                  <c:v>6922.0</c:v>
                </c:pt>
                <c:pt idx="6922">
                  <c:v>6923.0</c:v>
                </c:pt>
                <c:pt idx="6923">
                  <c:v>6924.0</c:v>
                </c:pt>
                <c:pt idx="6924">
                  <c:v>6925.0</c:v>
                </c:pt>
                <c:pt idx="6925">
                  <c:v>6926.0</c:v>
                </c:pt>
                <c:pt idx="6926">
                  <c:v>6927.0</c:v>
                </c:pt>
                <c:pt idx="6927">
                  <c:v>6928.0</c:v>
                </c:pt>
                <c:pt idx="6928">
                  <c:v>6929.0</c:v>
                </c:pt>
                <c:pt idx="6929">
                  <c:v>6930.0</c:v>
                </c:pt>
                <c:pt idx="6930">
                  <c:v>6931.0</c:v>
                </c:pt>
                <c:pt idx="6931">
                  <c:v>6932.0</c:v>
                </c:pt>
                <c:pt idx="6932">
                  <c:v>6933.0</c:v>
                </c:pt>
                <c:pt idx="6933">
                  <c:v>6934.0</c:v>
                </c:pt>
                <c:pt idx="6934">
                  <c:v>6935.0</c:v>
                </c:pt>
                <c:pt idx="6935">
                  <c:v>6936.0</c:v>
                </c:pt>
                <c:pt idx="6936">
                  <c:v>6937.0</c:v>
                </c:pt>
                <c:pt idx="6937">
                  <c:v>6938.0</c:v>
                </c:pt>
                <c:pt idx="6938">
                  <c:v>6939.0</c:v>
                </c:pt>
                <c:pt idx="6939">
                  <c:v>6940.0</c:v>
                </c:pt>
                <c:pt idx="6940">
                  <c:v>6941.0</c:v>
                </c:pt>
                <c:pt idx="6941">
                  <c:v>6942.0</c:v>
                </c:pt>
                <c:pt idx="6942">
                  <c:v>6943.0</c:v>
                </c:pt>
                <c:pt idx="6943">
                  <c:v>6944.0</c:v>
                </c:pt>
                <c:pt idx="6944">
                  <c:v>6945.0</c:v>
                </c:pt>
                <c:pt idx="6945">
                  <c:v>6946.0</c:v>
                </c:pt>
                <c:pt idx="6946">
                  <c:v>6947.0</c:v>
                </c:pt>
                <c:pt idx="6947">
                  <c:v>6948.0</c:v>
                </c:pt>
                <c:pt idx="6948">
                  <c:v>6949.0</c:v>
                </c:pt>
                <c:pt idx="6949">
                  <c:v>6950.0</c:v>
                </c:pt>
                <c:pt idx="6950">
                  <c:v>6951.0</c:v>
                </c:pt>
                <c:pt idx="6951">
                  <c:v>6952.0</c:v>
                </c:pt>
                <c:pt idx="6952">
                  <c:v>6953.0</c:v>
                </c:pt>
                <c:pt idx="6953">
                  <c:v>6954.0</c:v>
                </c:pt>
                <c:pt idx="6954">
                  <c:v>6955.0</c:v>
                </c:pt>
                <c:pt idx="6955">
                  <c:v>6956.0</c:v>
                </c:pt>
                <c:pt idx="6956">
                  <c:v>6957.0</c:v>
                </c:pt>
                <c:pt idx="6957">
                  <c:v>6958.0</c:v>
                </c:pt>
                <c:pt idx="6958">
                  <c:v>6959.0</c:v>
                </c:pt>
                <c:pt idx="6959">
                  <c:v>6960.0</c:v>
                </c:pt>
                <c:pt idx="6960">
                  <c:v>6961.0</c:v>
                </c:pt>
                <c:pt idx="6961">
                  <c:v>6962.0</c:v>
                </c:pt>
                <c:pt idx="6962">
                  <c:v>6963.0</c:v>
                </c:pt>
                <c:pt idx="6963">
                  <c:v>6964.0</c:v>
                </c:pt>
                <c:pt idx="6964">
                  <c:v>6965.0</c:v>
                </c:pt>
                <c:pt idx="6965">
                  <c:v>6966.0</c:v>
                </c:pt>
                <c:pt idx="6966">
                  <c:v>6967.0</c:v>
                </c:pt>
                <c:pt idx="6967">
                  <c:v>6968.0</c:v>
                </c:pt>
                <c:pt idx="6968">
                  <c:v>6969.0</c:v>
                </c:pt>
                <c:pt idx="6969">
                  <c:v>6970.0</c:v>
                </c:pt>
                <c:pt idx="6970">
                  <c:v>6971.0</c:v>
                </c:pt>
                <c:pt idx="6971">
                  <c:v>6972.0</c:v>
                </c:pt>
                <c:pt idx="6972">
                  <c:v>6973.0</c:v>
                </c:pt>
                <c:pt idx="6973">
                  <c:v>6974.0</c:v>
                </c:pt>
                <c:pt idx="6974">
                  <c:v>6975.0</c:v>
                </c:pt>
                <c:pt idx="6975">
                  <c:v>6976.0</c:v>
                </c:pt>
                <c:pt idx="6976">
                  <c:v>6977.0</c:v>
                </c:pt>
                <c:pt idx="6977">
                  <c:v>6978.0</c:v>
                </c:pt>
                <c:pt idx="6978">
                  <c:v>6979.0</c:v>
                </c:pt>
                <c:pt idx="6979">
                  <c:v>6980.0</c:v>
                </c:pt>
                <c:pt idx="6980">
                  <c:v>6981.0</c:v>
                </c:pt>
                <c:pt idx="6981">
                  <c:v>6982.0</c:v>
                </c:pt>
                <c:pt idx="6982">
                  <c:v>6983.0</c:v>
                </c:pt>
                <c:pt idx="6983">
                  <c:v>6984.0</c:v>
                </c:pt>
                <c:pt idx="6984">
                  <c:v>6985.0</c:v>
                </c:pt>
                <c:pt idx="6985">
                  <c:v>6986.0</c:v>
                </c:pt>
                <c:pt idx="6986">
                  <c:v>6987.0</c:v>
                </c:pt>
                <c:pt idx="6987">
                  <c:v>6988.0</c:v>
                </c:pt>
                <c:pt idx="6988">
                  <c:v>6989.0</c:v>
                </c:pt>
                <c:pt idx="6989">
                  <c:v>6990.0</c:v>
                </c:pt>
                <c:pt idx="6990">
                  <c:v>6991.0</c:v>
                </c:pt>
                <c:pt idx="6991">
                  <c:v>6992.0</c:v>
                </c:pt>
                <c:pt idx="6992">
                  <c:v>6993.0</c:v>
                </c:pt>
                <c:pt idx="6993">
                  <c:v>6994.0</c:v>
                </c:pt>
                <c:pt idx="6994">
                  <c:v>6995.0</c:v>
                </c:pt>
                <c:pt idx="6995">
                  <c:v>6996.0</c:v>
                </c:pt>
                <c:pt idx="6996">
                  <c:v>6997.0</c:v>
                </c:pt>
                <c:pt idx="6997">
                  <c:v>6998.0</c:v>
                </c:pt>
                <c:pt idx="6998">
                  <c:v>6999.0</c:v>
                </c:pt>
                <c:pt idx="6999">
                  <c:v>7000.0</c:v>
                </c:pt>
                <c:pt idx="7000">
                  <c:v>7001.0</c:v>
                </c:pt>
                <c:pt idx="7001">
                  <c:v>7002.0</c:v>
                </c:pt>
                <c:pt idx="7002">
                  <c:v>7003.0</c:v>
                </c:pt>
                <c:pt idx="7003">
                  <c:v>7004.0</c:v>
                </c:pt>
                <c:pt idx="7004">
                  <c:v>7005.0</c:v>
                </c:pt>
                <c:pt idx="7005">
                  <c:v>7006.0</c:v>
                </c:pt>
                <c:pt idx="7006">
                  <c:v>7007.0</c:v>
                </c:pt>
                <c:pt idx="7007">
                  <c:v>7008.0</c:v>
                </c:pt>
                <c:pt idx="7008">
                  <c:v>7009.0</c:v>
                </c:pt>
                <c:pt idx="7009">
                  <c:v>7010.0</c:v>
                </c:pt>
                <c:pt idx="7010">
                  <c:v>7011.0</c:v>
                </c:pt>
                <c:pt idx="7011">
                  <c:v>7012.0</c:v>
                </c:pt>
                <c:pt idx="7012">
                  <c:v>7013.0</c:v>
                </c:pt>
                <c:pt idx="7013">
                  <c:v>7014.0</c:v>
                </c:pt>
                <c:pt idx="7014">
                  <c:v>7015.0</c:v>
                </c:pt>
                <c:pt idx="7015">
                  <c:v>7016.0</c:v>
                </c:pt>
                <c:pt idx="7016">
                  <c:v>7017.0</c:v>
                </c:pt>
                <c:pt idx="7017">
                  <c:v>7018.0</c:v>
                </c:pt>
                <c:pt idx="7018">
                  <c:v>7019.0</c:v>
                </c:pt>
                <c:pt idx="7019">
                  <c:v>7020.0</c:v>
                </c:pt>
                <c:pt idx="7020">
                  <c:v>7021.0</c:v>
                </c:pt>
                <c:pt idx="7021">
                  <c:v>7022.0</c:v>
                </c:pt>
                <c:pt idx="7022">
                  <c:v>7023.0</c:v>
                </c:pt>
                <c:pt idx="7023">
                  <c:v>7024.0</c:v>
                </c:pt>
                <c:pt idx="7024">
                  <c:v>7025.0</c:v>
                </c:pt>
                <c:pt idx="7025">
                  <c:v>7026.0</c:v>
                </c:pt>
                <c:pt idx="7026">
                  <c:v>7027.0</c:v>
                </c:pt>
                <c:pt idx="7027">
                  <c:v>7028.0</c:v>
                </c:pt>
                <c:pt idx="7028">
                  <c:v>7029.0</c:v>
                </c:pt>
                <c:pt idx="7029">
                  <c:v>7030.0</c:v>
                </c:pt>
                <c:pt idx="7030">
                  <c:v>7031.0</c:v>
                </c:pt>
                <c:pt idx="7031">
                  <c:v>7032.0</c:v>
                </c:pt>
                <c:pt idx="7032">
                  <c:v>7033.0</c:v>
                </c:pt>
                <c:pt idx="7033">
                  <c:v>7034.0</c:v>
                </c:pt>
                <c:pt idx="7034">
                  <c:v>7035.0</c:v>
                </c:pt>
                <c:pt idx="7035">
                  <c:v>7036.0</c:v>
                </c:pt>
                <c:pt idx="7036">
                  <c:v>7037.0</c:v>
                </c:pt>
                <c:pt idx="7037">
                  <c:v>7038.0</c:v>
                </c:pt>
                <c:pt idx="7038">
                  <c:v>7039.0</c:v>
                </c:pt>
                <c:pt idx="7039">
                  <c:v>7040.0</c:v>
                </c:pt>
                <c:pt idx="7040">
                  <c:v>7041.0</c:v>
                </c:pt>
                <c:pt idx="7041">
                  <c:v>7042.0</c:v>
                </c:pt>
                <c:pt idx="7042">
                  <c:v>7043.0</c:v>
                </c:pt>
                <c:pt idx="7043">
                  <c:v>7044.0</c:v>
                </c:pt>
                <c:pt idx="7044">
                  <c:v>7045.0</c:v>
                </c:pt>
                <c:pt idx="7045">
                  <c:v>7046.0</c:v>
                </c:pt>
                <c:pt idx="7046">
                  <c:v>7047.0</c:v>
                </c:pt>
                <c:pt idx="7047">
                  <c:v>7048.0</c:v>
                </c:pt>
                <c:pt idx="7048">
                  <c:v>7049.0</c:v>
                </c:pt>
                <c:pt idx="7049">
                  <c:v>7050.0</c:v>
                </c:pt>
                <c:pt idx="7050">
                  <c:v>7051.0</c:v>
                </c:pt>
                <c:pt idx="7051">
                  <c:v>7052.0</c:v>
                </c:pt>
                <c:pt idx="7052">
                  <c:v>7053.0</c:v>
                </c:pt>
                <c:pt idx="7053">
                  <c:v>7054.0</c:v>
                </c:pt>
                <c:pt idx="7054">
                  <c:v>7055.0</c:v>
                </c:pt>
                <c:pt idx="7055">
                  <c:v>7056.0</c:v>
                </c:pt>
                <c:pt idx="7056">
                  <c:v>7057.0</c:v>
                </c:pt>
                <c:pt idx="7057">
                  <c:v>7058.0</c:v>
                </c:pt>
                <c:pt idx="7058">
                  <c:v>7059.0</c:v>
                </c:pt>
                <c:pt idx="7059">
                  <c:v>7060.0</c:v>
                </c:pt>
                <c:pt idx="7060">
                  <c:v>7061.0</c:v>
                </c:pt>
                <c:pt idx="7061">
                  <c:v>7062.0</c:v>
                </c:pt>
                <c:pt idx="7062">
                  <c:v>7063.0</c:v>
                </c:pt>
                <c:pt idx="7063">
                  <c:v>7064.0</c:v>
                </c:pt>
                <c:pt idx="7064">
                  <c:v>7065.0</c:v>
                </c:pt>
                <c:pt idx="7065">
                  <c:v>7066.0</c:v>
                </c:pt>
                <c:pt idx="7066">
                  <c:v>7067.0</c:v>
                </c:pt>
                <c:pt idx="7067">
                  <c:v>7068.0</c:v>
                </c:pt>
                <c:pt idx="7068">
                  <c:v>7069.0</c:v>
                </c:pt>
                <c:pt idx="7069">
                  <c:v>7070.0</c:v>
                </c:pt>
                <c:pt idx="7070">
                  <c:v>7071.0</c:v>
                </c:pt>
                <c:pt idx="7071">
                  <c:v>7072.0</c:v>
                </c:pt>
                <c:pt idx="7072">
                  <c:v>7073.0</c:v>
                </c:pt>
                <c:pt idx="7073">
                  <c:v>7074.0</c:v>
                </c:pt>
                <c:pt idx="7074">
                  <c:v>7075.0</c:v>
                </c:pt>
                <c:pt idx="7075">
                  <c:v>7076.0</c:v>
                </c:pt>
                <c:pt idx="7076">
                  <c:v>7077.0</c:v>
                </c:pt>
                <c:pt idx="7077">
                  <c:v>7078.0</c:v>
                </c:pt>
                <c:pt idx="7078">
                  <c:v>7079.0</c:v>
                </c:pt>
                <c:pt idx="7079">
                  <c:v>7080.0</c:v>
                </c:pt>
                <c:pt idx="7080">
                  <c:v>7081.0</c:v>
                </c:pt>
                <c:pt idx="7081">
                  <c:v>7082.0</c:v>
                </c:pt>
                <c:pt idx="7082">
                  <c:v>7083.0</c:v>
                </c:pt>
                <c:pt idx="7083">
                  <c:v>7084.0</c:v>
                </c:pt>
                <c:pt idx="7084">
                  <c:v>7085.0</c:v>
                </c:pt>
                <c:pt idx="7085">
                  <c:v>7086.0</c:v>
                </c:pt>
                <c:pt idx="7086">
                  <c:v>7087.0</c:v>
                </c:pt>
                <c:pt idx="7087">
                  <c:v>7088.0</c:v>
                </c:pt>
                <c:pt idx="7088">
                  <c:v>7089.0</c:v>
                </c:pt>
                <c:pt idx="7089">
                  <c:v>7090.0</c:v>
                </c:pt>
                <c:pt idx="7090">
                  <c:v>7091.0</c:v>
                </c:pt>
                <c:pt idx="7091">
                  <c:v>7092.0</c:v>
                </c:pt>
                <c:pt idx="7092">
                  <c:v>7093.0</c:v>
                </c:pt>
                <c:pt idx="7093">
                  <c:v>7094.0</c:v>
                </c:pt>
                <c:pt idx="7094">
                  <c:v>7095.0</c:v>
                </c:pt>
                <c:pt idx="7095">
                  <c:v>7096.0</c:v>
                </c:pt>
                <c:pt idx="7096">
                  <c:v>7097.0</c:v>
                </c:pt>
                <c:pt idx="7097">
                  <c:v>7098.0</c:v>
                </c:pt>
                <c:pt idx="7098">
                  <c:v>7099.0</c:v>
                </c:pt>
                <c:pt idx="7099">
                  <c:v>7100.0</c:v>
                </c:pt>
                <c:pt idx="7100">
                  <c:v>7101.0</c:v>
                </c:pt>
                <c:pt idx="7101">
                  <c:v>7102.0</c:v>
                </c:pt>
                <c:pt idx="7102">
                  <c:v>7103.0</c:v>
                </c:pt>
                <c:pt idx="7103">
                  <c:v>7104.0</c:v>
                </c:pt>
                <c:pt idx="7104">
                  <c:v>7105.0</c:v>
                </c:pt>
                <c:pt idx="7105">
                  <c:v>7106.0</c:v>
                </c:pt>
                <c:pt idx="7106">
                  <c:v>7107.0</c:v>
                </c:pt>
                <c:pt idx="7107">
                  <c:v>7108.0</c:v>
                </c:pt>
                <c:pt idx="7108">
                  <c:v>7109.0</c:v>
                </c:pt>
                <c:pt idx="7109">
                  <c:v>7110.0</c:v>
                </c:pt>
                <c:pt idx="7110">
                  <c:v>7111.0</c:v>
                </c:pt>
                <c:pt idx="7111">
                  <c:v>7112.0</c:v>
                </c:pt>
                <c:pt idx="7112">
                  <c:v>7113.0</c:v>
                </c:pt>
                <c:pt idx="7113">
                  <c:v>7114.0</c:v>
                </c:pt>
                <c:pt idx="7114">
                  <c:v>7115.0</c:v>
                </c:pt>
                <c:pt idx="7115">
                  <c:v>7116.0</c:v>
                </c:pt>
                <c:pt idx="7116">
                  <c:v>7117.0</c:v>
                </c:pt>
                <c:pt idx="7117">
                  <c:v>7118.0</c:v>
                </c:pt>
                <c:pt idx="7118">
                  <c:v>7119.0</c:v>
                </c:pt>
                <c:pt idx="7119">
                  <c:v>7120.0</c:v>
                </c:pt>
                <c:pt idx="7120">
                  <c:v>7121.0</c:v>
                </c:pt>
                <c:pt idx="7121">
                  <c:v>7122.0</c:v>
                </c:pt>
                <c:pt idx="7122">
                  <c:v>7123.0</c:v>
                </c:pt>
                <c:pt idx="7123">
                  <c:v>7124.0</c:v>
                </c:pt>
                <c:pt idx="7124">
                  <c:v>7125.0</c:v>
                </c:pt>
                <c:pt idx="7125">
                  <c:v>7126.0</c:v>
                </c:pt>
                <c:pt idx="7126">
                  <c:v>7127.0</c:v>
                </c:pt>
                <c:pt idx="7127">
                  <c:v>7128.0</c:v>
                </c:pt>
                <c:pt idx="7128">
                  <c:v>7129.0</c:v>
                </c:pt>
                <c:pt idx="7129">
                  <c:v>7130.0</c:v>
                </c:pt>
                <c:pt idx="7130">
                  <c:v>7131.0</c:v>
                </c:pt>
                <c:pt idx="7131">
                  <c:v>7132.0</c:v>
                </c:pt>
                <c:pt idx="7132">
                  <c:v>7133.0</c:v>
                </c:pt>
                <c:pt idx="7133">
                  <c:v>7134.0</c:v>
                </c:pt>
                <c:pt idx="7134">
                  <c:v>7135.0</c:v>
                </c:pt>
                <c:pt idx="7135">
                  <c:v>7136.0</c:v>
                </c:pt>
                <c:pt idx="7136">
                  <c:v>7137.0</c:v>
                </c:pt>
                <c:pt idx="7137">
                  <c:v>7138.0</c:v>
                </c:pt>
                <c:pt idx="7138">
                  <c:v>7139.0</c:v>
                </c:pt>
                <c:pt idx="7139">
                  <c:v>7140.0</c:v>
                </c:pt>
                <c:pt idx="7140">
                  <c:v>7141.0</c:v>
                </c:pt>
                <c:pt idx="7141">
                  <c:v>7142.0</c:v>
                </c:pt>
                <c:pt idx="7142">
                  <c:v>7143.0</c:v>
                </c:pt>
                <c:pt idx="7143">
                  <c:v>7144.0</c:v>
                </c:pt>
                <c:pt idx="7144">
                  <c:v>7145.0</c:v>
                </c:pt>
                <c:pt idx="7145">
                  <c:v>7146.0</c:v>
                </c:pt>
                <c:pt idx="7146">
                  <c:v>7147.0</c:v>
                </c:pt>
                <c:pt idx="7147">
                  <c:v>7148.0</c:v>
                </c:pt>
                <c:pt idx="7148">
                  <c:v>7149.0</c:v>
                </c:pt>
                <c:pt idx="7149">
                  <c:v>7150.0</c:v>
                </c:pt>
                <c:pt idx="7150">
                  <c:v>7151.0</c:v>
                </c:pt>
                <c:pt idx="7151">
                  <c:v>7152.0</c:v>
                </c:pt>
                <c:pt idx="7152">
                  <c:v>7153.0</c:v>
                </c:pt>
                <c:pt idx="7153">
                  <c:v>7154.0</c:v>
                </c:pt>
                <c:pt idx="7154">
                  <c:v>7155.0</c:v>
                </c:pt>
                <c:pt idx="7155">
                  <c:v>7156.0</c:v>
                </c:pt>
                <c:pt idx="7156">
                  <c:v>7157.0</c:v>
                </c:pt>
                <c:pt idx="7157">
                  <c:v>7158.0</c:v>
                </c:pt>
                <c:pt idx="7158">
                  <c:v>7159.0</c:v>
                </c:pt>
                <c:pt idx="7159">
                  <c:v>7160.0</c:v>
                </c:pt>
                <c:pt idx="7160">
                  <c:v>7161.0</c:v>
                </c:pt>
                <c:pt idx="7161">
                  <c:v>7162.0</c:v>
                </c:pt>
                <c:pt idx="7162">
                  <c:v>7163.0</c:v>
                </c:pt>
                <c:pt idx="7163">
                  <c:v>7164.0</c:v>
                </c:pt>
                <c:pt idx="7164">
                  <c:v>7165.0</c:v>
                </c:pt>
                <c:pt idx="7165">
                  <c:v>7166.0</c:v>
                </c:pt>
                <c:pt idx="7166">
                  <c:v>7167.0</c:v>
                </c:pt>
                <c:pt idx="7167">
                  <c:v>7168.0</c:v>
                </c:pt>
                <c:pt idx="7168">
                  <c:v>7169.0</c:v>
                </c:pt>
                <c:pt idx="7169">
                  <c:v>7170.0</c:v>
                </c:pt>
                <c:pt idx="7170">
                  <c:v>7171.0</c:v>
                </c:pt>
                <c:pt idx="7171">
                  <c:v>7172.0</c:v>
                </c:pt>
                <c:pt idx="7172">
                  <c:v>7173.0</c:v>
                </c:pt>
                <c:pt idx="7173">
                  <c:v>7174.0</c:v>
                </c:pt>
                <c:pt idx="7174">
                  <c:v>7175.0</c:v>
                </c:pt>
                <c:pt idx="7175">
                  <c:v>7176.0</c:v>
                </c:pt>
                <c:pt idx="7176">
                  <c:v>7177.0</c:v>
                </c:pt>
                <c:pt idx="7177">
                  <c:v>7178.0</c:v>
                </c:pt>
                <c:pt idx="7178">
                  <c:v>7179.0</c:v>
                </c:pt>
                <c:pt idx="7179">
                  <c:v>7180.0</c:v>
                </c:pt>
                <c:pt idx="7180">
                  <c:v>7181.0</c:v>
                </c:pt>
                <c:pt idx="7181">
                  <c:v>7182.0</c:v>
                </c:pt>
                <c:pt idx="7182">
                  <c:v>7183.0</c:v>
                </c:pt>
                <c:pt idx="7183">
                  <c:v>7184.0</c:v>
                </c:pt>
                <c:pt idx="7184">
                  <c:v>7185.0</c:v>
                </c:pt>
                <c:pt idx="7185">
                  <c:v>7186.0</c:v>
                </c:pt>
                <c:pt idx="7186">
                  <c:v>7187.0</c:v>
                </c:pt>
                <c:pt idx="7187">
                  <c:v>7188.0</c:v>
                </c:pt>
                <c:pt idx="7188">
                  <c:v>7189.0</c:v>
                </c:pt>
                <c:pt idx="7189">
                  <c:v>7190.0</c:v>
                </c:pt>
                <c:pt idx="7190">
                  <c:v>7191.0</c:v>
                </c:pt>
                <c:pt idx="7191">
                  <c:v>7192.0</c:v>
                </c:pt>
                <c:pt idx="7192">
                  <c:v>7193.0</c:v>
                </c:pt>
                <c:pt idx="7193">
                  <c:v>7194.0</c:v>
                </c:pt>
                <c:pt idx="7194">
                  <c:v>7195.0</c:v>
                </c:pt>
                <c:pt idx="7195">
                  <c:v>7196.0</c:v>
                </c:pt>
                <c:pt idx="7196">
                  <c:v>7197.0</c:v>
                </c:pt>
                <c:pt idx="7197">
                  <c:v>7198.0</c:v>
                </c:pt>
                <c:pt idx="7198">
                  <c:v>7199.0</c:v>
                </c:pt>
                <c:pt idx="7199">
                  <c:v>7200.0</c:v>
                </c:pt>
                <c:pt idx="7200">
                  <c:v>7201.0</c:v>
                </c:pt>
                <c:pt idx="7201">
                  <c:v>7202.0</c:v>
                </c:pt>
                <c:pt idx="7202">
                  <c:v>7203.0</c:v>
                </c:pt>
                <c:pt idx="7203">
                  <c:v>7204.0</c:v>
                </c:pt>
                <c:pt idx="7204">
                  <c:v>7205.0</c:v>
                </c:pt>
                <c:pt idx="7205">
                  <c:v>7206.0</c:v>
                </c:pt>
                <c:pt idx="7206">
                  <c:v>7207.0</c:v>
                </c:pt>
                <c:pt idx="7207">
                  <c:v>7208.0</c:v>
                </c:pt>
                <c:pt idx="7208">
                  <c:v>7209.0</c:v>
                </c:pt>
                <c:pt idx="7209">
                  <c:v>7210.0</c:v>
                </c:pt>
                <c:pt idx="7210">
                  <c:v>7211.0</c:v>
                </c:pt>
                <c:pt idx="7211">
                  <c:v>7212.0</c:v>
                </c:pt>
                <c:pt idx="7212">
                  <c:v>7213.0</c:v>
                </c:pt>
                <c:pt idx="7213">
                  <c:v>7214.0</c:v>
                </c:pt>
                <c:pt idx="7214">
                  <c:v>7215.0</c:v>
                </c:pt>
                <c:pt idx="7215">
                  <c:v>7216.0</c:v>
                </c:pt>
                <c:pt idx="7216">
                  <c:v>7217.0</c:v>
                </c:pt>
                <c:pt idx="7217">
                  <c:v>7218.0</c:v>
                </c:pt>
                <c:pt idx="7218">
                  <c:v>7219.0</c:v>
                </c:pt>
                <c:pt idx="7219">
                  <c:v>7220.0</c:v>
                </c:pt>
                <c:pt idx="7220">
                  <c:v>7221.0</c:v>
                </c:pt>
                <c:pt idx="7221">
                  <c:v>7222.0</c:v>
                </c:pt>
                <c:pt idx="7222">
                  <c:v>7223.0</c:v>
                </c:pt>
                <c:pt idx="7223">
                  <c:v>7224.0</c:v>
                </c:pt>
                <c:pt idx="7224">
                  <c:v>7225.0</c:v>
                </c:pt>
                <c:pt idx="7225">
                  <c:v>7226.0</c:v>
                </c:pt>
                <c:pt idx="7226">
                  <c:v>7227.0</c:v>
                </c:pt>
                <c:pt idx="7227">
                  <c:v>7228.0</c:v>
                </c:pt>
                <c:pt idx="7228">
                  <c:v>7229.0</c:v>
                </c:pt>
                <c:pt idx="7229">
                  <c:v>7230.0</c:v>
                </c:pt>
                <c:pt idx="7230">
                  <c:v>7231.0</c:v>
                </c:pt>
                <c:pt idx="7231">
                  <c:v>7232.0</c:v>
                </c:pt>
                <c:pt idx="7232">
                  <c:v>7233.0</c:v>
                </c:pt>
                <c:pt idx="7233">
                  <c:v>7234.0</c:v>
                </c:pt>
                <c:pt idx="7234">
                  <c:v>7235.0</c:v>
                </c:pt>
                <c:pt idx="7235">
                  <c:v>7236.0</c:v>
                </c:pt>
                <c:pt idx="7236">
                  <c:v>7237.0</c:v>
                </c:pt>
                <c:pt idx="7237">
                  <c:v>7238.0</c:v>
                </c:pt>
                <c:pt idx="7238">
                  <c:v>7239.0</c:v>
                </c:pt>
                <c:pt idx="7239">
                  <c:v>7240.0</c:v>
                </c:pt>
                <c:pt idx="7240">
                  <c:v>7241.0</c:v>
                </c:pt>
                <c:pt idx="7241">
                  <c:v>7242.0</c:v>
                </c:pt>
                <c:pt idx="7242">
                  <c:v>7243.0</c:v>
                </c:pt>
                <c:pt idx="7243">
                  <c:v>7244.0</c:v>
                </c:pt>
                <c:pt idx="7244">
                  <c:v>7245.0</c:v>
                </c:pt>
                <c:pt idx="7245">
                  <c:v>7246.0</c:v>
                </c:pt>
                <c:pt idx="7246">
                  <c:v>7247.0</c:v>
                </c:pt>
                <c:pt idx="7247">
                  <c:v>7248.0</c:v>
                </c:pt>
                <c:pt idx="7248">
                  <c:v>7249.0</c:v>
                </c:pt>
                <c:pt idx="7249">
                  <c:v>7250.0</c:v>
                </c:pt>
                <c:pt idx="7250">
                  <c:v>7251.0</c:v>
                </c:pt>
                <c:pt idx="7251">
                  <c:v>7252.0</c:v>
                </c:pt>
                <c:pt idx="7252">
                  <c:v>7253.0</c:v>
                </c:pt>
                <c:pt idx="7253">
                  <c:v>7254.0</c:v>
                </c:pt>
                <c:pt idx="7254">
                  <c:v>7255.0</c:v>
                </c:pt>
                <c:pt idx="7255">
                  <c:v>7256.0</c:v>
                </c:pt>
                <c:pt idx="7256">
                  <c:v>7257.0</c:v>
                </c:pt>
                <c:pt idx="7257">
                  <c:v>7258.0</c:v>
                </c:pt>
                <c:pt idx="7258">
                  <c:v>7259.0</c:v>
                </c:pt>
                <c:pt idx="7259">
                  <c:v>7260.0</c:v>
                </c:pt>
                <c:pt idx="7260">
                  <c:v>7261.0</c:v>
                </c:pt>
                <c:pt idx="7261">
                  <c:v>7262.0</c:v>
                </c:pt>
                <c:pt idx="7262">
                  <c:v>7263.0</c:v>
                </c:pt>
                <c:pt idx="7263">
                  <c:v>7264.0</c:v>
                </c:pt>
                <c:pt idx="7264">
                  <c:v>7265.0</c:v>
                </c:pt>
                <c:pt idx="7265">
                  <c:v>7266.0</c:v>
                </c:pt>
                <c:pt idx="7266">
                  <c:v>7267.0</c:v>
                </c:pt>
                <c:pt idx="7267">
                  <c:v>7268.0</c:v>
                </c:pt>
                <c:pt idx="7268">
                  <c:v>7269.0</c:v>
                </c:pt>
                <c:pt idx="7269">
                  <c:v>7270.0</c:v>
                </c:pt>
                <c:pt idx="7270">
                  <c:v>7271.0</c:v>
                </c:pt>
                <c:pt idx="7271">
                  <c:v>7272.0</c:v>
                </c:pt>
                <c:pt idx="7272">
                  <c:v>7273.0</c:v>
                </c:pt>
                <c:pt idx="7273">
                  <c:v>7274.0</c:v>
                </c:pt>
                <c:pt idx="7274">
                  <c:v>7275.0</c:v>
                </c:pt>
                <c:pt idx="7275">
                  <c:v>7276.0</c:v>
                </c:pt>
                <c:pt idx="7276">
                  <c:v>7277.0</c:v>
                </c:pt>
                <c:pt idx="7277">
                  <c:v>7278.0</c:v>
                </c:pt>
                <c:pt idx="7278">
                  <c:v>7279.0</c:v>
                </c:pt>
                <c:pt idx="7279">
                  <c:v>7280.0</c:v>
                </c:pt>
                <c:pt idx="7280">
                  <c:v>7281.0</c:v>
                </c:pt>
                <c:pt idx="7281">
                  <c:v>7282.0</c:v>
                </c:pt>
                <c:pt idx="7282">
                  <c:v>7283.0</c:v>
                </c:pt>
                <c:pt idx="7283">
                  <c:v>7284.0</c:v>
                </c:pt>
                <c:pt idx="7284">
                  <c:v>7285.0</c:v>
                </c:pt>
                <c:pt idx="7285">
                  <c:v>7286.0</c:v>
                </c:pt>
                <c:pt idx="7286">
                  <c:v>7287.0</c:v>
                </c:pt>
                <c:pt idx="7287">
                  <c:v>7288.0</c:v>
                </c:pt>
                <c:pt idx="7288">
                  <c:v>7289.0</c:v>
                </c:pt>
                <c:pt idx="7289">
                  <c:v>7290.0</c:v>
                </c:pt>
                <c:pt idx="7290">
                  <c:v>7291.0</c:v>
                </c:pt>
                <c:pt idx="7291">
                  <c:v>7292.0</c:v>
                </c:pt>
                <c:pt idx="7292">
                  <c:v>7293.0</c:v>
                </c:pt>
                <c:pt idx="7293">
                  <c:v>7294.0</c:v>
                </c:pt>
                <c:pt idx="7294">
                  <c:v>7295.0</c:v>
                </c:pt>
                <c:pt idx="7295">
                  <c:v>7296.0</c:v>
                </c:pt>
                <c:pt idx="7296">
                  <c:v>7297.0</c:v>
                </c:pt>
                <c:pt idx="7297">
                  <c:v>7298.0</c:v>
                </c:pt>
                <c:pt idx="7298">
                  <c:v>7299.0</c:v>
                </c:pt>
                <c:pt idx="7299">
                  <c:v>7300.0</c:v>
                </c:pt>
                <c:pt idx="7300">
                  <c:v>7301.0</c:v>
                </c:pt>
                <c:pt idx="7301">
                  <c:v>7302.0</c:v>
                </c:pt>
                <c:pt idx="7302">
                  <c:v>7303.0</c:v>
                </c:pt>
                <c:pt idx="7303">
                  <c:v>7304.0</c:v>
                </c:pt>
                <c:pt idx="7304">
                  <c:v>7305.0</c:v>
                </c:pt>
                <c:pt idx="7305">
                  <c:v>7306.0</c:v>
                </c:pt>
                <c:pt idx="7306">
                  <c:v>7307.0</c:v>
                </c:pt>
                <c:pt idx="7307">
                  <c:v>7308.0</c:v>
                </c:pt>
                <c:pt idx="7308">
                  <c:v>7309.0</c:v>
                </c:pt>
                <c:pt idx="7309">
                  <c:v>7310.0</c:v>
                </c:pt>
                <c:pt idx="7310">
                  <c:v>7311.0</c:v>
                </c:pt>
                <c:pt idx="7311">
                  <c:v>7312.0</c:v>
                </c:pt>
                <c:pt idx="7312">
                  <c:v>7313.0</c:v>
                </c:pt>
                <c:pt idx="7313">
                  <c:v>7314.0</c:v>
                </c:pt>
                <c:pt idx="7314">
                  <c:v>7315.0</c:v>
                </c:pt>
                <c:pt idx="7315">
                  <c:v>7316.0</c:v>
                </c:pt>
                <c:pt idx="7316">
                  <c:v>7317.0</c:v>
                </c:pt>
                <c:pt idx="7317">
                  <c:v>7318.0</c:v>
                </c:pt>
                <c:pt idx="7318">
                  <c:v>7319.0</c:v>
                </c:pt>
                <c:pt idx="7319">
                  <c:v>7320.0</c:v>
                </c:pt>
                <c:pt idx="7320">
                  <c:v>7321.0</c:v>
                </c:pt>
                <c:pt idx="7321">
                  <c:v>7322.0</c:v>
                </c:pt>
                <c:pt idx="7322">
                  <c:v>7323.0</c:v>
                </c:pt>
                <c:pt idx="7323">
                  <c:v>7324.0</c:v>
                </c:pt>
                <c:pt idx="7324">
                  <c:v>7325.0</c:v>
                </c:pt>
                <c:pt idx="7325">
                  <c:v>7326.0</c:v>
                </c:pt>
                <c:pt idx="7326">
                  <c:v>7327.0</c:v>
                </c:pt>
                <c:pt idx="7327">
                  <c:v>7328.0</c:v>
                </c:pt>
                <c:pt idx="7328">
                  <c:v>7329.0</c:v>
                </c:pt>
                <c:pt idx="7329">
                  <c:v>7330.0</c:v>
                </c:pt>
                <c:pt idx="7330">
                  <c:v>7331.0</c:v>
                </c:pt>
                <c:pt idx="7331">
                  <c:v>7332.0</c:v>
                </c:pt>
                <c:pt idx="7332">
                  <c:v>7333.0</c:v>
                </c:pt>
                <c:pt idx="7333">
                  <c:v>7334.0</c:v>
                </c:pt>
                <c:pt idx="7334">
                  <c:v>7335.0</c:v>
                </c:pt>
                <c:pt idx="7335">
                  <c:v>7336.0</c:v>
                </c:pt>
                <c:pt idx="7336">
                  <c:v>7337.0</c:v>
                </c:pt>
                <c:pt idx="7337">
                  <c:v>7338.0</c:v>
                </c:pt>
                <c:pt idx="7338">
                  <c:v>7339.0</c:v>
                </c:pt>
                <c:pt idx="7339">
                  <c:v>7340.0</c:v>
                </c:pt>
                <c:pt idx="7340">
                  <c:v>7341.0</c:v>
                </c:pt>
                <c:pt idx="7341">
                  <c:v>7342.0</c:v>
                </c:pt>
                <c:pt idx="7342">
                  <c:v>7343.0</c:v>
                </c:pt>
                <c:pt idx="7343">
                  <c:v>7344.0</c:v>
                </c:pt>
                <c:pt idx="7344">
                  <c:v>7345.0</c:v>
                </c:pt>
                <c:pt idx="7345">
                  <c:v>7346.0</c:v>
                </c:pt>
                <c:pt idx="7346">
                  <c:v>7347.0</c:v>
                </c:pt>
                <c:pt idx="7347">
                  <c:v>7348.0</c:v>
                </c:pt>
                <c:pt idx="7348">
                  <c:v>7349.0</c:v>
                </c:pt>
                <c:pt idx="7349">
                  <c:v>7350.0</c:v>
                </c:pt>
                <c:pt idx="7350">
                  <c:v>7351.0</c:v>
                </c:pt>
                <c:pt idx="7351">
                  <c:v>7352.0</c:v>
                </c:pt>
                <c:pt idx="7352">
                  <c:v>7353.0</c:v>
                </c:pt>
                <c:pt idx="7353">
                  <c:v>7354.0</c:v>
                </c:pt>
                <c:pt idx="7354">
                  <c:v>7355.0</c:v>
                </c:pt>
                <c:pt idx="7355">
                  <c:v>7356.0</c:v>
                </c:pt>
                <c:pt idx="7356">
                  <c:v>7357.0</c:v>
                </c:pt>
                <c:pt idx="7357">
                  <c:v>7358.0</c:v>
                </c:pt>
                <c:pt idx="7358">
                  <c:v>7359.0</c:v>
                </c:pt>
                <c:pt idx="7359">
                  <c:v>7360.0</c:v>
                </c:pt>
                <c:pt idx="7360">
                  <c:v>7361.0</c:v>
                </c:pt>
                <c:pt idx="7361">
                  <c:v>7362.0</c:v>
                </c:pt>
                <c:pt idx="7362">
                  <c:v>7363.0</c:v>
                </c:pt>
                <c:pt idx="7363">
                  <c:v>7364.0</c:v>
                </c:pt>
                <c:pt idx="7364">
                  <c:v>7365.0</c:v>
                </c:pt>
                <c:pt idx="7365">
                  <c:v>7366.0</c:v>
                </c:pt>
                <c:pt idx="7366">
                  <c:v>7367.0</c:v>
                </c:pt>
                <c:pt idx="7367">
                  <c:v>7368.0</c:v>
                </c:pt>
                <c:pt idx="7368">
                  <c:v>7369.0</c:v>
                </c:pt>
                <c:pt idx="7369">
                  <c:v>7370.0</c:v>
                </c:pt>
                <c:pt idx="7370">
                  <c:v>7371.0</c:v>
                </c:pt>
                <c:pt idx="7371">
                  <c:v>7372.0</c:v>
                </c:pt>
                <c:pt idx="7372">
                  <c:v>7373.0</c:v>
                </c:pt>
                <c:pt idx="7373">
                  <c:v>7374.0</c:v>
                </c:pt>
                <c:pt idx="7374">
                  <c:v>7375.0</c:v>
                </c:pt>
                <c:pt idx="7375">
                  <c:v>7376.0</c:v>
                </c:pt>
                <c:pt idx="7376">
                  <c:v>7377.0</c:v>
                </c:pt>
                <c:pt idx="7377">
                  <c:v>7378.0</c:v>
                </c:pt>
                <c:pt idx="7378">
                  <c:v>7379.0</c:v>
                </c:pt>
                <c:pt idx="7379">
                  <c:v>7380.0</c:v>
                </c:pt>
                <c:pt idx="7380">
                  <c:v>7381.0</c:v>
                </c:pt>
                <c:pt idx="7381">
                  <c:v>7382.0</c:v>
                </c:pt>
                <c:pt idx="7382">
                  <c:v>7383.0</c:v>
                </c:pt>
                <c:pt idx="7383">
                  <c:v>7384.0</c:v>
                </c:pt>
                <c:pt idx="7384">
                  <c:v>7385.0</c:v>
                </c:pt>
                <c:pt idx="7385">
                  <c:v>7386.0</c:v>
                </c:pt>
                <c:pt idx="7386">
                  <c:v>7387.0</c:v>
                </c:pt>
                <c:pt idx="7387">
                  <c:v>7388.0</c:v>
                </c:pt>
                <c:pt idx="7388">
                  <c:v>7389.0</c:v>
                </c:pt>
                <c:pt idx="7389">
                  <c:v>7390.0</c:v>
                </c:pt>
                <c:pt idx="7390">
                  <c:v>7391.0</c:v>
                </c:pt>
                <c:pt idx="7391">
                  <c:v>7392.0</c:v>
                </c:pt>
                <c:pt idx="7392">
                  <c:v>7393.0</c:v>
                </c:pt>
                <c:pt idx="7393">
                  <c:v>7394.0</c:v>
                </c:pt>
                <c:pt idx="7394">
                  <c:v>7395.0</c:v>
                </c:pt>
                <c:pt idx="7395">
                  <c:v>7396.0</c:v>
                </c:pt>
                <c:pt idx="7396">
                  <c:v>7397.0</c:v>
                </c:pt>
                <c:pt idx="7397">
                  <c:v>7398.0</c:v>
                </c:pt>
                <c:pt idx="7398">
                  <c:v>7399.0</c:v>
                </c:pt>
                <c:pt idx="7399">
                  <c:v>7400.0</c:v>
                </c:pt>
                <c:pt idx="7400">
                  <c:v>7401.0</c:v>
                </c:pt>
                <c:pt idx="7401">
                  <c:v>7402.0</c:v>
                </c:pt>
                <c:pt idx="7402">
                  <c:v>7403.0</c:v>
                </c:pt>
                <c:pt idx="7403">
                  <c:v>7404.0</c:v>
                </c:pt>
                <c:pt idx="7404">
                  <c:v>7405.0</c:v>
                </c:pt>
                <c:pt idx="7405">
                  <c:v>7406.0</c:v>
                </c:pt>
                <c:pt idx="7406">
                  <c:v>7407.0</c:v>
                </c:pt>
                <c:pt idx="7407">
                  <c:v>7408.0</c:v>
                </c:pt>
                <c:pt idx="7408">
                  <c:v>7409.0</c:v>
                </c:pt>
                <c:pt idx="7409">
                  <c:v>7410.0</c:v>
                </c:pt>
                <c:pt idx="7410">
                  <c:v>7411.0</c:v>
                </c:pt>
                <c:pt idx="7411">
                  <c:v>7412.0</c:v>
                </c:pt>
                <c:pt idx="7412">
                  <c:v>7413.0</c:v>
                </c:pt>
                <c:pt idx="7413">
                  <c:v>7414.0</c:v>
                </c:pt>
                <c:pt idx="7414">
                  <c:v>7415.0</c:v>
                </c:pt>
                <c:pt idx="7415">
                  <c:v>7416.0</c:v>
                </c:pt>
                <c:pt idx="7416">
                  <c:v>7417.0</c:v>
                </c:pt>
                <c:pt idx="7417">
                  <c:v>7418.0</c:v>
                </c:pt>
                <c:pt idx="7418">
                  <c:v>7419.0</c:v>
                </c:pt>
                <c:pt idx="7419">
                  <c:v>7420.0</c:v>
                </c:pt>
                <c:pt idx="7420">
                  <c:v>7421.0</c:v>
                </c:pt>
                <c:pt idx="7421">
                  <c:v>7422.0</c:v>
                </c:pt>
                <c:pt idx="7422">
                  <c:v>7423.0</c:v>
                </c:pt>
                <c:pt idx="7423">
                  <c:v>7424.0</c:v>
                </c:pt>
                <c:pt idx="7424">
                  <c:v>7425.0</c:v>
                </c:pt>
                <c:pt idx="7425">
                  <c:v>7426.0</c:v>
                </c:pt>
                <c:pt idx="7426">
                  <c:v>7427.0</c:v>
                </c:pt>
                <c:pt idx="7427">
                  <c:v>7428.0</c:v>
                </c:pt>
                <c:pt idx="7428">
                  <c:v>7429.0</c:v>
                </c:pt>
                <c:pt idx="7429">
                  <c:v>7430.0</c:v>
                </c:pt>
                <c:pt idx="7430">
                  <c:v>7431.0</c:v>
                </c:pt>
                <c:pt idx="7431">
                  <c:v>7432.0</c:v>
                </c:pt>
                <c:pt idx="7432">
                  <c:v>7433.0</c:v>
                </c:pt>
                <c:pt idx="7433">
                  <c:v>7434.0</c:v>
                </c:pt>
                <c:pt idx="7434">
                  <c:v>7435.0</c:v>
                </c:pt>
                <c:pt idx="7435">
                  <c:v>7436.0</c:v>
                </c:pt>
                <c:pt idx="7436">
                  <c:v>7437.0</c:v>
                </c:pt>
                <c:pt idx="7437">
                  <c:v>7438.0</c:v>
                </c:pt>
                <c:pt idx="7438">
                  <c:v>7439.0</c:v>
                </c:pt>
                <c:pt idx="7439">
                  <c:v>7440.0</c:v>
                </c:pt>
                <c:pt idx="7440">
                  <c:v>7441.0</c:v>
                </c:pt>
                <c:pt idx="7441">
                  <c:v>7442.0</c:v>
                </c:pt>
                <c:pt idx="7442">
                  <c:v>7443.0</c:v>
                </c:pt>
                <c:pt idx="7443">
                  <c:v>7444.0</c:v>
                </c:pt>
                <c:pt idx="7444">
                  <c:v>7445.0</c:v>
                </c:pt>
                <c:pt idx="7445">
                  <c:v>7446.0</c:v>
                </c:pt>
                <c:pt idx="7446">
                  <c:v>7447.0</c:v>
                </c:pt>
                <c:pt idx="7447">
                  <c:v>7448.0</c:v>
                </c:pt>
                <c:pt idx="7448">
                  <c:v>7449.0</c:v>
                </c:pt>
                <c:pt idx="7449">
                  <c:v>7450.0</c:v>
                </c:pt>
                <c:pt idx="7450">
                  <c:v>7451.0</c:v>
                </c:pt>
                <c:pt idx="7451">
                  <c:v>7452.0</c:v>
                </c:pt>
                <c:pt idx="7452">
                  <c:v>7453.0</c:v>
                </c:pt>
                <c:pt idx="7453">
                  <c:v>7454.0</c:v>
                </c:pt>
                <c:pt idx="7454">
                  <c:v>7455.0</c:v>
                </c:pt>
                <c:pt idx="7455">
                  <c:v>7456.0</c:v>
                </c:pt>
                <c:pt idx="7456">
                  <c:v>7457.0</c:v>
                </c:pt>
                <c:pt idx="7457">
                  <c:v>7458.0</c:v>
                </c:pt>
                <c:pt idx="7458">
                  <c:v>7459.0</c:v>
                </c:pt>
                <c:pt idx="7459">
                  <c:v>7460.0</c:v>
                </c:pt>
                <c:pt idx="7460">
                  <c:v>7461.0</c:v>
                </c:pt>
                <c:pt idx="7461">
                  <c:v>7462.0</c:v>
                </c:pt>
                <c:pt idx="7462">
                  <c:v>7463.0</c:v>
                </c:pt>
                <c:pt idx="7463">
                  <c:v>7464.0</c:v>
                </c:pt>
                <c:pt idx="7464">
                  <c:v>7465.0</c:v>
                </c:pt>
                <c:pt idx="7465">
                  <c:v>7466.0</c:v>
                </c:pt>
                <c:pt idx="7466">
                  <c:v>7467.0</c:v>
                </c:pt>
                <c:pt idx="7467">
                  <c:v>7468.0</c:v>
                </c:pt>
                <c:pt idx="7468">
                  <c:v>7469.0</c:v>
                </c:pt>
                <c:pt idx="7469">
                  <c:v>7470.0</c:v>
                </c:pt>
                <c:pt idx="7470">
                  <c:v>7471.0</c:v>
                </c:pt>
                <c:pt idx="7471">
                  <c:v>7472.0</c:v>
                </c:pt>
                <c:pt idx="7472">
                  <c:v>7473.0</c:v>
                </c:pt>
                <c:pt idx="7473">
                  <c:v>7474.0</c:v>
                </c:pt>
                <c:pt idx="7474">
                  <c:v>7475.0</c:v>
                </c:pt>
                <c:pt idx="7475">
                  <c:v>7476.0</c:v>
                </c:pt>
                <c:pt idx="7476">
                  <c:v>7477.0</c:v>
                </c:pt>
                <c:pt idx="7477">
                  <c:v>7478.0</c:v>
                </c:pt>
                <c:pt idx="7478">
                  <c:v>7479.0</c:v>
                </c:pt>
                <c:pt idx="7479">
                  <c:v>7480.0</c:v>
                </c:pt>
                <c:pt idx="7480">
                  <c:v>7481.0</c:v>
                </c:pt>
                <c:pt idx="7481">
                  <c:v>7482.0</c:v>
                </c:pt>
                <c:pt idx="7482">
                  <c:v>7483.0</c:v>
                </c:pt>
                <c:pt idx="7483">
                  <c:v>7484.0</c:v>
                </c:pt>
                <c:pt idx="7484">
                  <c:v>7485.0</c:v>
                </c:pt>
                <c:pt idx="7485">
                  <c:v>7486.0</c:v>
                </c:pt>
                <c:pt idx="7486">
                  <c:v>7487.0</c:v>
                </c:pt>
                <c:pt idx="7487">
                  <c:v>7488.0</c:v>
                </c:pt>
                <c:pt idx="7488">
                  <c:v>7489.0</c:v>
                </c:pt>
                <c:pt idx="7489">
                  <c:v>7490.0</c:v>
                </c:pt>
                <c:pt idx="7490">
                  <c:v>7491.0</c:v>
                </c:pt>
                <c:pt idx="7491">
                  <c:v>7492.0</c:v>
                </c:pt>
                <c:pt idx="7492">
                  <c:v>7493.0</c:v>
                </c:pt>
                <c:pt idx="7493">
                  <c:v>7494.0</c:v>
                </c:pt>
                <c:pt idx="7494">
                  <c:v>7495.0</c:v>
                </c:pt>
                <c:pt idx="7495">
                  <c:v>7496.0</c:v>
                </c:pt>
                <c:pt idx="7496">
                  <c:v>7497.0</c:v>
                </c:pt>
                <c:pt idx="7497">
                  <c:v>7498.0</c:v>
                </c:pt>
                <c:pt idx="7498">
                  <c:v>7499.0</c:v>
                </c:pt>
                <c:pt idx="7499">
                  <c:v>7500.0</c:v>
                </c:pt>
                <c:pt idx="7500">
                  <c:v>7501.0</c:v>
                </c:pt>
                <c:pt idx="7501">
                  <c:v>7502.0</c:v>
                </c:pt>
                <c:pt idx="7502">
                  <c:v>7503.0</c:v>
                </c:pt>
                <c:pt idx="7503">
                  <c:v>7504.0</c:v>
                </c:pt>
                <c:pt idx="7504">
                  <c:v>7505.0</c:v>
                </c:pt>
                <c:pt idx="7505">
                  <c:v>7506.0</c:v>
                </c:pt>
                <c:pt idx="7506">
                  <c:v>7507.0</c:v>
                </c:pt>
                <c:pt idx="7507">
                  <c:v>7508.0</c:v>
                </c:pt>
                <c:pt idx="7508">
                  <c:v>7509.0</c:v>
                </c:pt>
                <c:pt idx="7509">
                  <c:v>7510.0</c:v>
                </c:pt>
                <c:pt idx="7510">
                  <c:v>7511.0</c:v>
                </c:pt>
                <c:pt idx="7511">
                  <c:v>7512.0</c:v>
                </c:pt>
                <c:pt idx="7512">
                  <c:v>7513.0</c:v>
                </c:pt>
                <c:pt idx="7513">
                  <c:v>7514.0</c:v>
                </c:pt>
                <c:pt idx="7514">
                  <c:v>7515.0</c:v>
                </c:pt>
                <c:pt idx="7515">
                  <c:v>7516.0</c:v>
                </c:pt>
                <c:pt idx="7516">
                  <c:v>7517.0</c:v>
                </c:pt>
                <c:pt idx="7517">
                  <c:v>7518.0</c:v>
                </c:pt>
                <c:pt idx="7518">
                  <c:v>7519.0</c:v>
                </c:pt>
                <c:pt idx="7519">
                  <c:v>7520.0</c:v>
                </c:pt>
                <c:pt idx="7520">
                  <c:v>7521.0</c:v>
                </c:pt>
                <c:pt idx="7521">
                  <c:v>7522.0</c:v>
                </c:pt>
                <c:pt idx="7522">
                  <c:v>7523.0</c:v>
                </c:pt>
                <c:pt idx="7523">
                  <c:v>7524.0</c:v>
                </c:pt>
                <c:pt idx="7524">
                  <c:v>7525.0</c:v>
                </c:pt>
                <c:pt idx="7525">
                  <c:v>7526.0</c:v>
                </c:pt>
                <c:pt idx="7526">
                  <c:v>7527.0</c:v>
                </c:pt>
                <c:pt idx="7527">
                  <c:v>7528.0</c:v>
                </c:pt>
                <c:pt idx="7528">
                  <c:v>7529.0</c:v>
                </c:pt>
                <c:pt idx="7529">
                  <c:v>7530.0</c:v>
                </c:pt>
                <c:pt idx="7530">
                  <c:v>7531.0</c:v>
                </c:pt>
                <c:pt idx="7531">
                  <c:v>7532.0</c:v>
                </c:pt>
                <c:pt idx="7532">
                  <c:v>7533.0</c:v>
                </c:pt>
                <c:pt idx="7533">
                  <c:v>7534.0</c:v>
                </c:pt>
                <c:pt idx="7534">
                  <c:v>7535.0</c:v>
                </c:pt>
                <c:pt idx="7535">
                  <c:v>7536.0</c:v>
                </c:pt>
                <c:pt idx="7536">
                  <c:v>7537.0</c:v>
                </c:pt>
                <c:pt idx="7537">
                  <c:v>7538.0</c:v>
                </c:pt>
                <c:pt idx="7538">
                  <c:v>7539.0</c:v>
                </c:pt>
                <c:pt idx="7539">
                  <c:v>7540.0</c:v>
                </c:pt>
                <c:pt idx="7540">
                  <c:v>7541.0</c:v>
                </c:pt>
                <c:pt idx="7541">
                  <c:v>7542.0</c:v>
                </c:pt>
                <c:pt idx="7542">
                  <c:v>7543.0</c:v>
                </c:pt>
                <c:pt idx="7543">
                  <c:v>7544.0</c:v>
                </c:pt>
                <c:pt idx="7544">
                  <c:v>7545.0</c:v>
                </c:pt>
                <c:pt idx="7545">
                  <c:v>7546.0</c:v>
                </c:pt>
                <c:pt idx="7546">
                  <c:v>7547.0</c:v>
                </c:pt>
                <c:pt idx="7547">
                  <c:v>7548.0</c:v>
                </c:pt>
                <c:pt idx="7548">
                  <c:v>7549.0</c:v>
                </c:pt>
                <c:pt idx="7549">
                  <c:v>7550.0</c:v>
                </c:pt>
                <c:pt idx="7550">
                  <c:v>7551.0</c:v>
                </c:pt>
                <c:pt idx="7551">
                  <c:v>7552.0</c:v>
                </c:pt>
                <c:pt idx="7552">
                  <c:v>7553.0</c:v>
                </c:pt>
                <c:pt idx="7553">
                  <c:v>7554.0</c:v>
                </c:pt>
                <c:pt idx="7554">
                  <c:v>7555.0</c:v>
                </c:pt>
                <c:pt idx="7555">
                  <c:v>7556.0</c:v>
                </c:pt>
                <c:pt idx="7556">
                  <c:v>7557.0</c:v>
                </c:pt>
                <c:pt idx="7557">
                  <c:v>7558.0</c:v>
                </c:pt>
                <c:pt idx="7558">
                  <c:v>7559.0</c:v>
                </c:pt>
                <c:pt idx="7559">
                  <c:v>7560.0</c:v>
                </c:pt>
                <c:pt idx="7560">
                  <c:v>7561.0</c:v>
                </c:pt>
                <c:pt idx="7561">
                  <c:v>7562.0</c:v>
                </c:pt>
                <c:pt idx="7562">
                  <c:v>7563.0</c:v>
                </c:pt>
                <c:pt idx="7563">
                  <c:v>7564.0</c:v>
                </c:pt>
                <c:pt idx="7564">
                  <c:v>7565.0</c:v>
                </c:pt>
                <c:pt idx="7565">
                  <c:v>7566.0</c:v>
                </c:pt>
                <c:pt idx="7566">
                  <c:v>7567.0</c:v>
                </c:pt>
                <c:pt idx="7567">
                  <c:v>7568.0</c:v>
                </c:pt>
                <c:pt idx="7568">
                  <c:v>7569.0</c:v>
                </c:pt>
                <c:pt idx="7569">
                  <c:v>7570.0</c:v>
                </c:pt>
                <c:pt idx="7570">
                  <c:v>7571.0</c:v>
                </c:pt>
                <c:pt idx="7571">
                  <c:v>7572.0</c:v>
                </c:pt>
                <c:pt idx="7572">
                  <c:v>7573.0</c:v>
                </c:pt>
                <c:pt idx="7573">
                  <c:v>7574.0</c:v>
                </c:pt>
                <c:pt idx="7574">
                  <c:v>7575.0</c:v>
                </c:pt>
                <c:pt idx="7575">
                  <c:v>7576.0</c:v>
                </c:pt>
                <c:pt idx="7576">
                  <c:v>7577.0</c:v>
                </c:pt>
                <c:pt idx="7577">
                  <c:v>7578.0</c:v>
                </c:pt>
                <c:pt idx="7578">
                  <c:v>7579.0</c:v>
                </c:pt>
                <c:pt idx="7579">
                  <c:v>7580.0</c:v>
                </c:pt>
                <c:pt idx="7580">
                  <c:v>7581.0</c:v>
                </c:pt>
                <c:pt idx="7581">
                  <c:v>7582.0</c:v>
                </c:pt>
                <c:pt idx="7582">
                  <c:v>7583.0</c:v>
                </c:pt>
                <c:pt idx="7583">
                  <c:v>7584.0</c:v>
                </c:pt>
                <c:pt idx="7584">
                  <c:v>7585.0</c:v>
                </c:pt>
                <c:pt idx="7585">
                  <c:v>7586.0</c:v>
                </c:pt>
                <c:pt idx="7586">
                  <c:v>7587.0</c:v>
                </c:pt>
                <c:pt idx="7587">
                  <c:v>7588.0</c:v>
                </c:pt>
                <c:pt idx="7588">
                  <c:v>7589.0</c:v>
                </c:pt>
                <c:pt idx="7589">
                  <c:v>7590.0</c:v>
                </c:pt>
                <c:pt idx="7590">
                  <c:v>7591.0</c:v>
                </c:pt>
                <c:pt idx="7591">
                  <c:v>7592.0</c:v>
                </c:pt>
                <c:pt idx="7592">
                  <c:v>7593.0</c:v>
                </c:pt>
                <c:pt idx="7593">
                  <c:v>7594.0</c:v>
                </c:pt>
                <c:pt idx="7594">
                  <c:v>7595.0</c:v>
                </c:pt>
                <c:pt idx="7595">
                  <c:v>7596.0</c:v>
                </c:pt>
                <c:pt idx="7596">
                  <c:v>7597.0</c:v>
                </c:pt>
                <c:pt idx="7597">
                  <c:v>7598.0</c:v>
                </c:pt>
                <c:pt idx="7598">
                  <c:v>7599.0</c:v>
                </c:pt>
                <c:pt idx="7599">
                  <c:v>7600.0</c:v>
                </c:pt>
                <c:pt idx="7600">
                  <c:v>7601.0</c:v>
                </c:pt>
                <c:pt idx="7601">
                  <c:v>7602.0</c:v>
                </c:pt>
                <c:pt idx="7602">
                  <c:v>7603.0</c:v>
                </c:pt>
                <c:pt idx="7603">
                  <c:v>7604.0</c:v>
                </c:pt>
                <c:pt idx="7604">
                  <c:v>7605.0</c:v>
                </c:pt>
                <c:pt idx="7605">
                  <c:v>7606.0</c:v>
                </c:pt>
                <c:pt idx="7606">
                  <c:v>7607.0</c:v>
                </c:pt>
                <c:pt idx="7607">
                  <c:v>7608.0</c:v>
                </c:pt>
                <c:pt idx="7608">
                  <c:v>7609.0</c:v>
                </c:pt>
                <c:pt idx="7609">
                  <c:v>7610.0</c:v>
                </c:pt>
                <c:pt idx="7610">
                  <c:v>7611.0</c:v>
                </c:pt>
                <c:pt idx="7611">
                  <c:v>7612.0</c:v>
                </c:pt>
                <c:pt idx="7612">
                  <c:v>7613.0</c:v>
                </c:pt>
                <c:pt idx="7613">
                  <c:v>7614.0</c:v>
                </c:pt>
                <c:pt idx="7614">
                  <c:v>7615.0</c:v>
                </c:pt>
                <c:pt idx="7615">
                  <c:v>7616.0</c:v>
                </c:pt>
                <c:pt idx="7616">
                  <c:v>7617.0</c:v>
                </c:pt>
                <c:pt idx="7617">
                  <c:v>7618.0</c:v>
                </c:pt>
                <c:pt idx="7618">
                  <c:v>7619.0</c:v>
                </c:pt>
                <c:pt idx="7619">
                  <c:v>7620.0</c:v>
                </c:pt>
                <c:pt idx="7620">
                  <c:v>7621.0</c:v>
                </c:pt>
                <c:pt idx="7621">
                  <c:v>7622.0</c:v>
                </c:pt>
                <c:pt idx="7622">
                  <c:v>7623.0</c:v>
                </c:pt>
                <c:pt idx="7623">
                  <c:v>7624.0</c:v>
                </c:pt>
                <c:pt idx="7624">
                  <c:v>7625.0</c:v>
                </c:pt>
                <c:pt idx="7625">
                  <c:v>7626.0</c:v>
                </c:pt>
                <c:pt idx="7626">
                  <c:v>7627.0</c:v>
                </c:pt>
                <c:pt idx="7627">
                  <c:v>7628.0</c:v>
                </c:pt>
                <c:pt idx="7628">
                  <c:v>7629.0</c:v>
                </c:pt>
                <c:pt idx="7629">
                  <c:v>7630.0</c:v>
                </c:pt>
                <c:pt idx="7630">
                  <c:v>7631.0</c:v>
                </c:pt>
                <c:pt idx="7631">
                  <c:v>7632.0</c:v>
                </c:pt>
                <c:pt idx="7632">
                  <c:v>7633.0</c:v>
                </c:pt>
                <c:pt idx="7633">
                  <c:v>7634.0</c:v>
                </c:pt>
                <c:pt idx="7634">
                  <c:v>7635.0</c:v>
                </c:pt>
                <c:pt idx="7635">
                  <c:v>7636.0</c:v>
                </c:pt>
                <c:pt idx="7636">
                  <c:v>7637.0</c:v>
                </c:pt>
                <c:pt idx="7637">
                  <c:v>7638.0</c:v>
                </c:pt>
                <c:pt idx="7638">
                  <c:v>7639.0</c:v>
                </c:pt>
                <c:pt idx="7639">
                  <c:v>7640.0</c:v>
                </c:pt>
                <c:pt idx="7640">
                  <c:v>7641.0</c:v>
                </c:pt>
                <c:pt idx="7641">
                  <c:v>7642.0</c:v>
                </c:pt>
                <c:pt idx="7642">
                  <c:v>7643.0</c:v>
                </c:pt>
                <c:pt idx="7643">
                  <c:v>7644.0</c:v>
                </c:pt>
                <c:pt idx="7644">
                  <c:v>7645.0</c:v>
                </c:pt>
                <c:pt idx="7645">
                  <c:v>7646.0</c:v>
                </c:pt>
                <c:pt idx="7646">
                  <c:v>7647.0</c:v>
                </c:pt>
                <c:pt idx="7647">
                  <c:v>7648.0</c:v>
                </c:pt>
                <c:pt idx="7648">
                  <c:v>7649.0</c:v>
                </c:pt>
                <c:pt idx="7649">
                  <c:v>7650.0</c:v>
                </c:pt>
                <c:pt idx="7650">
                  <c:v>7651.0</c:v>
                </c:pt>
                <c:pt idx="7651">
                  <c:v>7652.0</c:v>
                </c:pt>
                <c:pt idx="7652">
                  <c:v>7653.0</c:v>
                </c:pt>
                <c:pt idx="7653">
                  <c:v>7654.0</c:v>
                </c:pt>
                <c:pt idx="7654">
                  <c:v>7655.0</c:v>
                </c:pt>
                <c:pt idx="7655">
                  <c:v>7656.0</c:v>
                </c:pt>
                <c:pt idx="7656">
                  <c:v>7657.0</c:v>
                </c:pt>
                <c:pt idx="7657">
                  <c:v>7658.0</c:v>
                </c:pt>
                <c:pt idx="7658">
                  <c:v>7659.0</c:v>
                </c:pt>
                <c:pt idx="7659">
                  <c:v>7660.0</c:v>
                </c:pt>
                <c:pt idx="7660">
                  <c:v>7661.0</c:v>
                </c:pt>
                <c:pt idx="7661">
                  <c:v>7662.0</c:v>
                </c:pt>
                <c:pt idx="7662">
                  <c:v>7663.0</c:v>
                </c:pt>
                <c:pt idx="7663">
                  <c:v>7664.0</c:v>
                </c:pt>
                <c:pt idx="7664">
                  <c:v>7665.0</c:v>
                </c:pt>
                <c:pt idx="7665">
                  <c:v>7666.0</c:v>
                </c:pt>
                <c:pt idx="7666">
                  <c:v>7667.0</c:v>
                </c:pt>
                <c:pt idx="7667">
                  <c:v>7668.0</c:v>
                </c:pt>
                <c:pt idx="7668">
                  <c:v>7669.0</c:v>
                </c:pt>
                <c:pt idx="7669">
                  <c:v>7670.0</c:v>
                </c:pt>
                <c:pt idx="7670">
                  <c:v>7671.0</c:v>
                </c:pt>
                <c:pt idx="7671">
                  <c:v>7672.0</c:v>
                </c:pt>
                <c:pt idx="7672">
                  <c:v>7673.0</c:v>
                </c:pt>
                <c:pt idx="7673">
                  <c:v>7674.0</c:v>
                </c:pt>
                <c:pt idx="7674">
                  <c:v>7675.0</c:v>
                </c:pt>
                <c:pt idx="7675">
                  <c:v>7676.0</c:v>
                </c:pt>
                <c:pt idx="7676">
                  <c:v>7677.0</c:v>
                </c:pt>
                <c:pt idx="7677">
                  <c:v>7678.0</c:v>
                </c:pt>
                <c:pt idx="7678">
                  <c:v>7679.0</c:v>
                </c:pt>
                <c:pt idx="7679">
                  <c:v>7680.0</c:v>
                </c:pt>
                <c:pt idx="7680">
                  <c:v>7681.0</c:v>
                </c:pt>
                <c:pt idx="7681">
                  <c:v>7682.0</c:v>
                </c:pt>
                <c:pt idx="7682">
                  <c:v>7683.0</c:v>
                </c:pt>
                <c:pt idx="7683">
                  <c:v>7684.0</c:v>
                </c:pt>
                <c:pt idx="7684">
                  <c:v>7685.0</c:v>
                </c:pt>
                <c:pt idx="7685">
                  <c:v>7686.0</c:v>
                </c:pt>
                <c:pt idx="7686">
                  <c:v>7687.0</c:v>
                </c:pt>
                <c:pt idx="7687">
                  <c:v>7688.0</c:v>
                </c:pt>
                <c:pt idx="7688">
                  <c:v>7689.0</c:v>
                </c:pt>
                <c:pt idx="7689">
                  <c:v>7690.0</c:v>
                </c:pt>
                <c:pt idx="7690">
                  <c:v>7691.0</c:v>
                </c:pt>
                <c:pt idx="7691">
                  <c:v>7692.0</c:v>
                </c:pt>
                <c:pt idx="7692">
                  <c:v>7693.0</c:v>
                </c:pt>
                <c:pt idx="7693">
                  <c:v>7694.0</c:v>
                </c:pt>
                <c:pt idx="7694">
                  <c:v>7695.0</c:v>
                </c:pt>
                <c:pt idx="7695">
                  <c:v>7696.0</c:v>
                </c:pt>
                <c:pt idx="7696">
                  <c:v>7697.0</c:v>
                </c:pt>
                <c:pt idx="7697">
                  <c:v>7698.0</c:v>
                </c:pt>
                <c:pt idx="7698">
                  <c:v>7699.0</c:v>
                </c:pt>
                <c:pt idx="7699">
                  <c:v>7700.0</c:v>
                </c:pt>
                <c:pt idx="7700">
                  <c:v>7701.0</c:v>
                </c:pt>
                <c:pt idx="7701">
                  <c:v>7702.0</c:v>
                </c:pt>
                <c:pt idx="7702">
                  <c:v>7703.0</c:v>
                </c:pt>
                <c:pt idx="7703">
                  <c:v>7704.0</c:v>
                </c:pt>
                <c:pt idx="7704">
                  <c:v>7705.0</c:v>
                </c:pt>
                <c:pt idx="7705">
                  <c:v>7706.0</c:v>
                </c:pt>
                <c:pt idx="7706">
                  <c:v>7707.0</c:v>
                </c:pt>
                <c:pt idx="7707">
                  <c:v>7708.0</c:v>
                </c:pt>
                <c:pt idx="7708">
                  <c:v>7709.0</c:v>
                </c:pt>
                <c:pt idx="7709">
                  <c:v>7710.0</c:v>
                </c:pt>
                <c:pt idx="7710">
                  <c:v>7711.0</c:v>
                </c:pt>
                <c:pt idx="7711">
                  <c:v>7712.0</c:v>
                </c:pt>
                <c:pt idx="7712">
                  <c:v>7713.0</c:v>
                </c:pt>
                <c:pt idx="7713">
                  <c:v>7714.0</c:v>
                </c:pt>
                <c:pt idx="7714">
                  <c:v>7715.0</c:v>
                </c:pt>
                <c:pt idx="7715">
                  <c:v>7716.0</c:v>
                </c:pt>
                <c:pt idx="7716">
                  <c:v>7717.0</c:v>
                </c:pt>
                <c:pt idx="7717">
                  <c:v>7718.0</c:v>
                </c:pt>
                <c:pt idx="7718">
                  <c:v>7719.0</c:v>
                </c:pt>
                <c:pt idx="7719">
                  <c:v>7720.0</c:v>
                </c:pt>
                <c:pt idx="7720">
                  <c:v>7721.0</c:v>
                </c:pt>
                <c:pt idx="7721">
                  <c:v>7722.0</c:v>
                </c:pt>
                <c:pt idx="7722">
                  <c:v>7723.0</c:v>
                </c:pt>
                <c:pt idx="7723">
                  <c:v>7724.0</c:v>
                </c:pt>
                <c:pt idx="7724">
                  <c:v>7725.0</c:v>
                </c:pt>
                <c:pt idx="7725">
                  <c:v>7726.0</c:v>
                </c:pt>
                <c:pt idx="7726">
                  <c:v>7727.0</c:v>
                </c:pt>
                <c:pt idx="7727">
                  <c:v>7728.0</c:v>
                </c:pt>
                <c:pt idx="7728">
                  <c:v>7729.0</c:v>
                </c:pt>
                <c:pt idx="7729">
                  <c:v>7730.0</c:v>
                </c:pt>
                <c:pt idx="7730">
                  <c:v>7731.0</c:v>
                </c:pt>
                <c:pt idx="7731">
                  <c:v>7732.0</c:v>
                </c:pt>
                <c:pt idx="7732">
                  <c:v>7733.0</c:v>
                </c:pt>
                <c:pt idx="7733">
                  <c:v>7734.0</c:v>
                </c:pt>
                <c:pt idx="7734">
                  <c:v>7735.0</c:v>
                </c:pt>
                <c:pt idx="7735">
                  <c:v>7736.0</c:v>
                </c:pt>
                <c:pt idx="7736">
                  <c:v>7737.0</c:v>
                </c:pt>
                <c:pt idx="7737">
                  <c:v>7738.0</c:v>
                </c:pt>
                <c:pt idx="7738">
                  <c:v>7739.0</c:v>
                </c:pt>
                <c:pt idx="7739">
                  <c:v>7740.0</c:v>
                </c:pt>
                <c:pt idx="7740">
                  <c:v>7741.0</c:v>
                </c:pt>
                <c:pt idx="7741">
                  <c:v>7742.0</c:v>
                </c:pt>
                <c:pt idx="7742">
                  <c:v>7743.0</c:v>
                </c:pt>
                <c:pt idx="7743">
                  <c:v>7744.0</c:v>
                </c:pt>
                <c:pt idx="7744">
                  <c:v>7745.0</c:v>
                </c:pt>
                <c:pt idx="7745">
                  <c:v>7746.0</c:v>
                </c:pt>
                <c:pt idx="7746">
                  <c:v>7747.0</c:v>
                </c:pt>
                <c:pt idx="7747">
                  <c:v>7748.0</c:v>
                </c:pt>
                <c:pt idx="7748">
                  <c:v>7749.0</c:v>
                </c:pt>
                <c:pt idx="7749">
                  <c:v>7750.0</c:v>
                </c:pt>
                <c:pt idx="7750">
                  <c:v>7751.0</c:v>
                </c:pt>
                <c:pt idx="7751">
                  <c:v>7752.0</c:v>
                </c:pt>
                <c:pt idx="7752">
                  <c:v>7753.0</c:v>
                </c:pt>
                <c:pt idx="7753">
                  <c:v>7754.0</c:v>
                </c:pt>
                <c:pt idx="7754">
                  <c:v>7755.0</c:v>
                </c:pt>
                <c:pt idx="7755">
                  <c:v>7756.0</c:v>
                </c:pt>
                <c:pt idx="7756">
                  <c:v>7757.0</c:v>
                </c:pt>
                <c:pt idx="7757">
                  <c:v>7758.0</c:v>
                </c:pt>
                <c:pt idx="7758">
                  <c:v>7759.0</c:v>
                </c:pt>
                <c:pt idx="7759">
                  <c:v>7760.0</c:v>
                </c:pt>
                <c:pt idx="7760">
                  <c:v>7761.0</c:v>
                </c:pt>
                <c:pt idx="7761">
                  <c:v>7762.0</c:v>
                </c:pt>
                <c:pt idx="7762">
                  <c:v>7763.0</c:v>
                </c:pt>
                <c:pt idx="7763">
                  <c:v>7764.0</c:v>
                </c:pt>
                <c:pt idx="7764">
                  <c:v>7765.0</c:v>
                </c:pt>
                <c:pt idx="7765">
                  <c:v>7766.0</c:v>
                </c:pt>
                <c:pt idx="7766">
                  <c:v>7767.0</c:v>
                </c:pt>
                <c:pt idx="7767">
                  <c:v>7768.0</c:v>
                </c:pt>
                <c:pt idx="7768">
                  <c:v>7769.0</c:v>
                </c:pt>
                <c:pt idx="7769">
                  <c:v>7770.0</c:v>
                </c:pt>
                <c:pt idx="7770">
                  <c:v>7771.0</c:v>
                </c:pt>
                <c:pt idx="7771">
                  <c:v>7772.0</c:v>
                </c:pt>
                <c:pt idx="7772">
                  <c:v>7773.0</c:v>
                </c:pt>
                <c:pt idx="7773">
                  <c:v>7774.0</c:v>
                </c:pt>
                <c:pt idx="7774">
                  <c:v>7775.0</c:v>
                </c:pt>
                <c:pt idx="7775">
                  <c:v>7776.0</c:v>
                </c:pt>
                <c:pt idx="7776">
                  <c:v>7777.0</c:v>
                </c:pt>
                <c:pt idx="7777">
                  <c:v>7778.0</c:v>
                </c:pt>
                <c:pt idx="7778">
                  <c:v>7779.0</c:v>
                </c:pt>
                <c:pt idx="7779">
                  <c:v>7780.0</c:v>
                </c:pt>
                <c:pt idx="7780">
                  <c:v>7781.0</c:v>
                </c:pt>
                <c:pt idx="7781">
                  <c:v>7782.0</c:v>
                </c:pt>
                <c:pt idx="7782">
                  <c:v>7783.0</c:v>
                </c:pt>
                <c:pt idx="7783">
                  <c:v>7784.0</c:v>
                </c:pt>
                <c:pt idx="7784">
                  <c:v>7785.0</c:v>
                </c:pt>
                <c:pt idx="7785">
                  <c:v>7786.0</c:v>
                </c:pt>
                <c:pt idx="7786">
                  <c:v>7787.0</c:v>
                </c:pt>
                <c:pt idx="7787">
                  <c:v>7788.0</c:v>
                </c:pt>
                <c:pt idx="7788">
                  <c:v>7789.0</c:v>
                </c:pt>
                <c:pt idx="7789">
                  <c:v>7790.0</c:v>
                </c:pt>
                <c:pt idx="7790">
                  <c:v>7791.0</c:v>
                </c:pt>
                <c:pt idx="7791">
                  <c:v>7792.0</c:v>
                </c:pt>
                <c:pt idx="7792">
                  <c:v>7793.0</c:v>
                </c:pt>
                <c:pt idx="7793">
                  <c:v>7794.0</c:v>
                </c:pt>
                <c:pt idx="7794">
                  <c:v>7795.0</c:v>
                </c:pt>
                <c:pt idx="7795">
                  <c:v>7796.0</c:v>
                </c:pt>
                <c:pt idx="7796">
                  <c:v>7797.0</c:v>
                </c:pt>
                <c:pt idx="7797">
                  <c:v>7798.0</c:v>
                </c:pt>
                <c:pt idx="7798">
                  <c:v>7799.0</c:v>
                </c:pt>
                <c:pt idx="7799">
                  <c:v>7800.0</c:v>
                </c:pt>
                <c:pt idx="7800">
                  <c:v>7801.0</c:v>
                </c:pt>
                <c:pt idx="7801">
                  <c:v>7802.0</c:v>
                </c:pt>
                <c:pt idx="7802">
                  <c:v>7803.0</c:v>
                </c:pt>
                <c:pt idx="7803">
                  <c:v>7804.0</c:v>
                </c:pt>
                <c:pt idx="7804">
                  <c:v>7805.0</c:v>
                </c:pt>
                <c:pt idx="7805">
                  <c:v>7806.0</c:v>
                </c:pt>
                <c:pt idx="7806">
                  <c:v>7807.0</c:v>
                </c:pt>
                <c:pt idx="7807">
                  <c:v>7808.0</c:v>
                </c:pt>
                <c:pt idx="7808">
                  <c:v>7809.0</c:v>
                </c:pt>
                <c:pt idx="7809">
                  <c:v>7810.0</c:v>
                </c:pt>
                <c:pt idx="7810">
                  <c:v>7811.0</c:v>
                </c:pt>
                <c:pt idx="7811">
                  <c:v>7812.0</c:v>
                </c:pt>
                <c:pt idx="7812">
                  <c:v>7813.0</c:v>
                </c:pt>
                <c:pt idx="7813">
                  <c:v>7814.0</c:v>
                </c:pt>
                <c:pt idx="7814">
                  <c:v>7815.0</c:v>
                </c:pt>
                <c:pt idx="7815">
                  <c:v>7816.0</c:v>
                </c:pt>
                <c:pt idx="7816">
                  <c:v>7817.0</c:v>
                </c:pt>
                <c:pt idx="7817">
                  <c:v>7818.0</c:v>
                </c:pt>
                <c:pt idx="7818">
                  <c:v>7819.0</c:v>
                </c:pt>
                <c:pt idx="7819">
                  <c:v>7820.0</c:v>
                </c:pt>
                <c:pt idx="7820">
                  <c:v>7821.0</c:v>
                </c:pt>
                <c:pt idx="7821">
                  <c:v>7822.0</c:v>
                </c:pt>
                <c:pt idx="7822">
                  <c:v>7823.0</c:v>
                </c:pt>
                <c:pt idx="7823">
                  <c:v>7824.0</c:v>
                </c:pt>
                <c:pt idx="7824">
                  <c:v>7825.0</c:v>
                </c:pt>
                <c:pt idx="7825">
                  <c:v>7826.0</c:v>
                </c:pt>
                <c:pt idx="7826">
                  <c:v>7827.0</c:v>
                </c:pt>
                <c:pt idx="7827">
                  <c:v>7828.0</c:v>
                </c:pt>
                <c:pt idx="7828">
                  <c:v>7829.0</c:v>
                </c:pt>
                <c:pt idx="7829">
                  <c:v>7830.0</c:v>
                </c:pt>
                <c:pt idx="7830">
                  <c:v>7831.0</c:v>
                </c:pt>
                <c:pt idx="7831">
                  <c:v>7832.0</c:v>
                </c:pt>
                <c:pt idx="7832">
                  <c:v>7833.0</c:v>
                </c:pt>
                <c:pt idx="7833">
                  <c:v>7834.0</c:v>
                </c:pt>
                <c:pt idx="7834">
                  <c:v>7835.0</c:v>
                </c:pt>
                <c:pt idx="7835">
                  <c:v>7836.0</c:v>
                </c:pt>
                <c:pt idx="7836">
                  <c:v>7837.0</c:v>
                </c:pt>
                <c:pt idx="7837">
                  <c:v>7838.0</c:v>
                </c:pt>
                <c:pt idx="7838">
                  <c:v>7839.0</c:v>
                </c:pt>
                <c:pt idx="7839">
                  <c:v>7840.0</c:v>
                </c:pt>
                <c:pt idx="7840">
                  <c:v>7841.0</c:v>
                </c:pt>
                <c:pt idx="7841">
                  <c:v>7842.0</c:v>
                </c:pt>
                <c:pt idx="7842">
                  <c:v>7843.0</c:v>
                </c:pt>
                <c:pt idx="7843">
                  <c:v>7844.0</c:v>
                </c:pt>
                <c:pt idx="7844">
                  <c:v>7845.0</c:v>
                </c:pt>
                <c:pt idx="7845">
                  <c:v>7846.0</c:v>
                </c:pt>
                <c:pt idx="7846">
                  <c:v>7847.0</c:v>
                </c:pt>
                <c:pt idx="7847">
                  <c:v>7848.0</c:v>
                </c:pt>
                <c:pt idx="7848">
                  <c:v>7849.0</c:v>
                </c:pt>
                <c:pt idx="7849">
                  <c:v>7850.0</c:v>
                </c:pt>
                <c:pt idx="7850">
                  <c:v>7851.0</c:v>
                </c:pt>
                <c:pt idx="7851">
                  <c:v>7852.0</c:v>
                </c:pt>
                <c:pt idx="7852">
                  <c:v>7853.0</c:v>
                </c:pt>
                <c:pt idx="7853">
                  <c:v>7854.0</c:v>
                </c:pt>
                <c:pt idx="7854">
                  <c:v>7855.0</c:v>
                </c:pt>
                <c:pt idx="7855">
                  <c:v>7856.0</c:v>
                </c:pt>
                <c:pt idx="7856">
                  <c:v>7857.0</c:v>
                </c:pt>
                <c:pt idx="7857">
                  <c:v>7858.0</c:v>
                </c:pt>
                <c:pt idx="7858">
                  <c:v>7859.0</c:v>
                </c:pt>
                <c:pt idx="7859">
                  <c:v>7860.0</c:v>
                </c:pt>
                <c:pt idx="7860">
                  <c:v>7861.0</c:v>
                </c:pt>
                <c:pt idx="7861">
                  <c:v>7862.0</c:v>
                </c:pt>
                <c:pt idx="7862">
                  <c:v>7863.0</c:v>
                </c:pt>
                <c:pt idx="7863">
                  <c:v>7864.0</c:v>
                </c:pt>
                <c:pt idx="7864">
                  <c:v>7865.0</c:v>
                </c:pt>
                <c:pt idx="7865">
                  <c:v>7866.0</c:v>
                </c:pt>
                <c:pt idx="7866">
                  <c:v>7867.0</c:v>
                </c:pt>
                <c:pt idx="7867">
                  <c:v>7868.0</c:v>
                </c:pt>
                <c:pt idx="7868">
                  <c:v>7869.0</c:v>
                </c:pt>
                <c:pt idx="7869">
                  <c:v>7870.0</c:v>
                </c:pt>
                <c:pt idx="7870">
                  <c:v>7871.0</c:v>
                </c:pt>
                <c:pt idx="7871">
                  <c:v>7872.0</c:v>
                </c:pt>
                <c:pt idx="7872">
                  <c:v>7873.0</c:v>
                </c:pt>
                <c:pt idx="7873">
                  <c:v>7874.0</c:v>
                </c:pt>
                <c:pt idx="7874">
                  <c:v>7875.0</c:v>
                </c:pt>
                <c:pt idx="7875">
                  <c:v>7876.0</c:v>
                </c:pt>
                <c:pt idx="7876">
                  <c:v>7877.0</c:v>
                </c:pt>
                <c:pt idx="7877">
                  <c:v>7878.0</c:v>
                </c:pt>
                <c:pt idx="7878">
                  <c:v>7879.0</c:v>
                </c:pt>
                <c:pt idx="7879">
                  <c:v>7880.0</c:v>
                </c:pt>
                <c:pt idx="7880">
                  <c:v>7881.0</c:v>
                </c:pt>
                <c:pt idx="7881">
                  <c:v>7882.0</c:v>
                </c:pt>
                <c:pt idx="7882">
                  <c:v>7883.0</c:v>
                </c:pt>
                <c:pt idx="7883">
                  <c:v>7884.0</c:v>
                </c:pt>
                <c:pt idx="7884">
                  <c:v>7885.0</c:v>
                </c:pt>
                <c:pt idx="7885">
                  <c:v>7886.0</c:v>
                </c:pt>
                <c:pt idx="7886">
                  <c:v>7887.0</c:v>
                </c:pt>
                <c:pt idx="7887">
                  <c:v>7888.0</c:v>
                </c:pt>
                <c:pt idx="7888">
                  <c:v>7889.0</c:v>
                </c:pt>
                <c:pt idx="7889">
                  <c:v>7890.0</c:v>
                </c:pt>
                <c:pt idx="7890">
                  <c:v>7891.0</c:v>
                </c:pt>
                <c:pt idx="7891">
                  <c:v>7892.0</c:v>
                </c:pt>
                <c:pt idx="7892">
                  <c:v>7893.0</c:v>
                </c:pt>
                <c:pt idx="7893">
                  <c:v>7894.0</c:v>
                </c:pt>
                <c:pt idx="7894">
                  <c:v>7895.0</c:v>
                </c:pt>
                <c:pt idx="7895">
                  <c:v>7896.0</c:v>
                </c:pt>
                <c:pt idx="7896">
                  <c:v>7897.0</c:v>
                </c:pt>
                <c:pt idx="7897">
                  <c:v>7898.0</c:v>
                </c:pt>
                <c:pt idx="7898">
                  <c:v>7899.0</c:v>
                </c:pt>
                <c:pt idx="7899">
                  <c:v>7900.0</c:v>
                </c:pt>
                <c:pt idx="7900">
                  <c:v>7901.0</c:v>
                </c:pt>
                <c:pt idx="7901">
                  <c:v>7902.0</c:v>
                </c:pt>
                <c:pt idx="7902">
                  <c:v>7903.0</c:v>
                </c:pt>
                <c:pt idx="7903">
                  <c:v>7904.0</c:v>
                </c:pt>
                <c:pt idx="7904">
                  <c:v>7905.0</c:v>
                </c:pt>
                <c:pt idx="7905">
                  <c:v>7906.0</c:v>
                </c:pt>
                <c:pt idx="7906">
                  <c:v>7907.0</c:v>
                </c:pt>
                <c:pt idx="7907">
                  <c:v>7908.0</c:v>
                </c:pt>
                <c:pt idx="7908">
                  <c:v>7909.0</c:v>
                </c:pt>
                <c:pt idx="7909">
                  <c:v>7910.0</c:v>
                </c:pt>
                <c:pt idx="7910">
                  <c:v>7911.0</c:v>
                </c:pt>
                <c:pt idx="7911">
                  <c:v>7912.0</c:v>
                </c:pt>
                <c:pt idx="7912">
                  <c:v>7913.0</c:v>
                </c:pt>
                <c:pt idx="7913">
                  <c:v>7914.0</c:v>
                </c:pt>
                <c:pt idx="7914">
                  <c:v>7915.0</c:v>
                </c:pt>
                <c:pt idx="7915">
                  <c:v>7916.0</c:v>
                </c:pt>
                <c:pt idx="7916">
                  <c:v>7917.0</c:v>
                </c:pt>
                <c:pt idx="7917">
                  <c:v>7918.0</c:v>
                </c:pt>
                <c:pt idx="7918">
                  <c:v>7919.0</c:v>
                </c:pt>
                <c:pt idx="7919">
                  <c:v>7920.0</c:v>
                </c:pt>
                <c:pt idx="7920">
                  <c:v>7921.0</c:v>
                </c:pt>
                <c:pt idx="7921">
                  <c:v>7922.0</c:v>
                </c:pt>
                <c:pt idx="7922">
                  <c:v>7923.0</c:v>
                </c:pt>
                <c:pt idx="7923">
                  <c:v>7924.0</c:v>
                </c:pt>
                <c:pt idx="7924">
                  <c:v>7925.0</c:v>
                </c:pt>
                <c:pt idx="7925">
                  <c:v>7926.0</c:v>
                </c:pt>
                <c:pt idx="7926">
                  <c:v>7927.0</c:v>
                </c:pt>
                <c:pt idx="7927">
                  <c:v>7928.0</c:v>
                </c:pt>
                <c:pt idx="7928">
                  <c:v>7929.0</c:v>
                </c:pt>
                <c:pt idx="7929">
                  <c:v>7930.0</c:v>
                </c:pt>
                <c:pt idx="7930">
                  <c:v>7931.0</c:v>
                </c:pt>
                <c:pt idx="7931">
                  <c:v>7932.0</c:v>
                </c:pt>
                <c:pt idx="7932">
                  <c:v>7933.0</c:v>
                </c:pt>
                <c:pt idx="7933">
                  <c:v>7934.0</c:v>
                </c:pt>
                <c:pt idx="7934">
                  <c:v>7935.0</c:v>
                </c:pt>
                <c:pt idx="7935">
                  <c:v>7936.0</c:v>
                </c:pt>
                <c:pt idx="7936">
                  <c:v>7937.0</c:v>
                </c:pt>
                <c:pt idx="7937">
                  <c:v>7938.0</c:v>
                </c:pt>
                <c:pt idx="7938">
                  <c:v>7939.0</c:v>
                </c:pt>
                <c:pt idx="7939">
                  <c:v>7940.0</c:v>
                </c:pt>
                <c:pt idx="7940">
                  <c:v>7941.0</c:v>
                </c:pt>
                <c:pt idx="7941">
                  <c:v>7942.0</c:v>
                </c:pt>
                <c:pt idx="7942">
                  <c:v>7943.0</c:v>
                </c:pt>
                <c:pt idx="7943">
                  <c:v>7944.0</c:v>
                </c:pt>
                <c:pt idx="7944">
                  <c:v>7945.0</c:v>
                </c:pt>
                <c:pt idx="7945">
                  <c:v>7946.0</c:v>
                </c:pt>
                <c:pt idx="7946">
                  <c:v>7947.0</c:v>
                </c:pt>
                <c:pt idx="7947">
                  <c:v>7948.0</c:v>
                </c:pt>
                <c:pt idx="7948">
                  <c:v>7949.0</c:v>
                </c:pt>
                <c:pt idx="7949">
                  <c:v>7950.0</c:v>
                </c:pt>
                <c:pt idx="7950">
                  <c:v>7951.0</c:v>
                </c:pt>
                <c:pt idx="7951">
                  <c:v>7952.0</c:v>
                </c:pt>
                <c:pt idx="7952">
                  <c:v>7953.0</c:v>
                </c:pt>
                <c:pt idx="7953">
                  <c:v>7954.0</c:v>
                </c:pt>
                <c:pt idx="7954">
                  <c:v>7955.0</c:v>
                </c:pt>
                <c:pt idx="7955">
                  <c:v>7956.0</c:v>
                </c:pt>
                <c:pt idx="7956">
                  <c:v>7957.0</c:v>
                </c:pt>
                <c:pt idx="7957">
                  <c:v>7958.0</c:v>
                </c:pt>
                <c:pt idx="7958">
                  <c:v>7959.0</c:v>
                </c:pt>
                <c:pt idx="7959">
                  <c:v>7960.0</c:v>
                </c:pt>
                <c:pt idx="7960">
                  <c:v>7961.0</c:v>
                </c:pt>
                <c:pt idx="7961">
                  <c:v>7962.0</c:v>
                </c:pt>
                <c:pt idx="7962">
                  <c:v>7963.0</c:v>
                </c:pt>
                <c:pt idx="7963">
                  <c:v>7964.0</c:v>
                </c:pt>
                <c:pt idx="7964">
                  <c:v>7965.0</c:v>
                </c:pt>
                <c:pt idx="7965">
                  <c:v>7966.0</c:v>
                </c:pt>
                <c:pt idx="7966">
                  <c:v>7967.0</c:v>
                </c:pt>
                <c:pt idx="7967">
                  <c:v>7968.0</c:v>
                </c:pt>
                <c:pt idx="7968">
                  <c:v>7969.0</c:v>
                </c:pt>
                <c:pt idx="7969">
                  <c:v>7970.0</c:v>
                </c:pt>
                <c:pt idx="7970">
                  <c:v>7971.0</c:v>
                </c:pt>
                <c:pt idx="7971">
                  <c:v>7972.0</c:v>
                </c:pt>
                <c:pt idx="7972">
                  <c:v>7973.0</c:v>
                </c:pt>
                <c:pt idx="7973">
                  <c:v>7974.0</c:v>
                </c:pt>
                <c:pt idx="7974">
                  <c:v>7975.0</c:v>
                </c:pt>
                <c:pt idx="7975">
                  <c:v>7976.0</c:v>
                </c:pt>
                <c:pt idx="7976">
                  <c:v>7977.0</c:v>
                </c:pt>
                <c:pt idx="7977">
                  <c:v>7978.0</c:v>
                </c:pt>
                <c:pt idx="7978">
                  <c:v>7979.0</c:v>
                </c:pt>
                <c:pt idx="7979">
                  <c:v>7980.0</c:v>
                </c:pt>
                <c:pt idx="7980">
                  <c:v>7981.0</c:v>
                </c:pt>
                <c:pt idx="7981">
                  <c:v>7982.0</c:v>
                </c:pt>
                <c:pt idx="7982">
                  <c:v>7983.0</c:v>
                </c:pt>
                <c:pt idx="7983">
                  <c:v>7984.0</c:v>
                </c:pt>
                <c:pt idx="7984">
                  <c:v>7985.0</c:v>
                </c:pt>
                <c:pt idx="7985">
                  <c:v>7986.0</c:v>
                </c:pt>
                <c:pt idx="7986">
                  <c:v>7987.0</c:v>
                </c:pt>
                <c:pt idx="7987">
                  <c:v>7988.0</c:v>
                </c:pt>
                <c:pt idx="7988">
                  <c:v>7989.0</c:v>
                </c:pt>
                <c:pt idx="7989">
                  <c:v>7990.0</c:v>
                </c:pt>
                <c:pt idx="7990">
                  <c:v>7991.0</c:v>
                </c:pt>
                <c:pt idx="7991">
                  <c:v>7992.0</c:v>
                </c:pt>
                <c:pt idx="7992">
                  <c:v>7993.0</c:v>
                </c:pt>
                <c:pt idx="7993">
                  <c:v>7994.0</c:v>
                </c:pt>
                <c:pt idx="7994">
                  <c:v>7995.0</c:v>
                </c:pt>
                <c:pt idx="7995">
                  <c:v>7996.0</c:v>
                </c:pt>
                <c:pt idx="7996">
                  <c:v>7997.0</c:v>
                </c:pt>
                <c:pt idx="7997">
                  <c:v>7998.0</c:v>
                </c:pt>
                <c:pt idx="7998">
                  <c:v>7999.0</c:v>
                </c:pt>
                <c:pt idx="7999">
                  <c:v>8000.0</c:v>
                </c:pt>
                <c:pt idx="8000">
                  <c:v>8001.0</c:v>
                </c:pt>
                <c:pt idx="8001">
                  <c:v>8002.0</c:v>
                </c:pt>
                <c:pt idx="8002">
                  <c:v>8003.0</c:v>
                </c:pt>
                <c:pt idx="8003">
                  <c:v>8004.0</c:v>
                </c:pt>
                <c:pt idx="8004">
                  <c:v>8005.0</c:v>
                </c:pt>
                <c:pt idx="8005">
                  <c:v>8006.0</c:v>
                </c:pt>
                <c:pt idx="8006">
                  <c:v>8007.0</c:v>
                </c:pt>
                <c:pt idx="8007">
                  <c:v>8008.0</c:v>
                </c:pt>
                <c:pt idx="8008">
                  <c:v>8009.0</c:v>
                </c:pt>
                <c:pt idx="8009">
                  <c:v>8010.0</c:v>
                </c:pt>
                <c:pt idx="8010">
                  <c:v>8011.0</c:v>
                </c:pt>
                <c:pt idx="8011">
                  <c:v>8012.0</c:v>
                </c:pt>
                <c:pt idx="8012">
                  <c:v>8013.0</c:v>
                </c:pt>
                <c:pt idx="8013">
                  <c:v>8014.0</c:v>
                </c:pt>
                <c:pt idx="8014">
                  <c:v>8015.0</c:v>
                </c:pt>
                <c:pt idx="8015">
                  <c:v>8016.0</c:v>
                </c:pt>
                <c:pt idx="8016">
                  <c:v>8017.0</c:v>
                </c:pt>
                <c:pt idx="8017">
                  <c:v>8018.0</c:v>
                </c:pt>
                <c:pt idx="8018">
                  <c:v>8019.0</c:v>
                </c:pt>
                <c:pt idx="8019">
                  <c:v>8020.0</c:v>
                </c:pt>
                <c:pt idx="8020">
                  <c:v>8021.0</c:v>
                </c:pt>
                <c:pt idx="8021">
                  <c:v>8022.0</c:v>
                </c:pt>
                <c:pt idx="8022">
                  <c:v>8023.0</c:v>
                </c:pt>
                <c:pt idx="8023">
                  <c:v>8024.0</c:v>
                </c:pt>
                <c:pt idx="8024">
                  <c:v>8025.0</c:v>
                </c:pt>
                <c:pt idx="8025">
                  <c:v>8026.0</c:v>
                </c:pt>
                <c:pt idx="8026">
                  <c:v>8027.0</c:v>
                </c:pt>
                <c:pt idx="8027">
                  <c:v>8028.0</c:v>
                </c:pt>
                <c:pt idx="8028">
                  <c:v>8029.0</c:v>
                </c:pt>
                <c:pt idx="8029">
                  <c:v>8030.0</c:v>
                </c:pt>
                <c:pt idx="8030">
                  <c:v>8031.0</c:v>
                </c:pt>
                <c:pt idx="8031">
                  <c:v>8032.0</c:v>
                </c:pt>
                <c:pt idx="8032">
                  <c:v>8033.0</c:v>
                </c:pt>
                <c:pt idx="8033">
                  <c:v>8034.0</c:v>
                </c:pt>
                <c:pt idx="8034">
                  <c:v>8035.0</c:v>
                </c:pt>
                <c:pt idx="8035">
                  <c:v>8036.0</c:v>
                </c:pt>
                <c:pt idx="8036">
                  <c:v>8037.0</c:v>
                </c:pt>
                <c:pt idx="8037">
                  <c:v>8038.0</c:v>
                </c:pt>
                <c:pt idx="8038">
                  <c:v>8039.0</c:v>
                </c:pt>
                <c:pt idx="8039">
                  <c:v>8040.0</c:v>
                </c:pt>
                <c:pt idx="8040">
                  <c:v>8041.0</c:v>
                </c:pt>
                <c:pt idx="8041">
                  <c:v>8042.0</c:v>
                </c:pt>
                <c:pt idx="8042">
                  <c:v>8043.0</c:v>
                </c:pt>
                <c:pt idx="8043">
                  <c:v>8044.0</c:v>
                </c:pt>
                <c:pt idx="8044">
                  <c:v>8045.0</c:v>
                </c:pt>
                <c:pt idx="8045">
                  <c:v>8046.0</c:v>
                </c:pt>
                <c:pt idx="8046">
                  <c:v>8047.0</c:v>
                </c:pt>
                <c:pt idx="8047">
                  <c:v>8048.0</c:v>
                </c:pt>
                <c:pt idx="8048">
                  <c:v>8049.0</c:v>
                </c:pt>
                <c:pt idx="8049">
                  <c:v>8050.0</c:v>
                </c:pt>
                <c:pt idx="8050">
                  <c:v>8051.0</c:v>
                </c:pt>
                <c:pt idx="8051">
                  <c:v>8052.0</c:v>
                </c:pt>
                <c:pt idx="8052">
                  <c:v>8053.0</c:v>
                </c:pt>
                <c:pt idx="8053">
                  <c:v>8054.0</c:v>
                </c:pt>
                <c:pt idx="8054">
                  <c:v>8055.0</c:v>
                </c:pt>
                <c:pt idx="8055">
                  <c:v>8056.0</c:v>
                </c:pt>
                <c:pt idx="8056">
                  <c:v>8057.0</c:v>
                </c:pt>
                <c:pt idx="8057">
                  <c:v>8058.0</c:v>
                </c:pt>
                <c:pt idx="8058">
                  <c:v>8059.0</c:v>
                </c:pt>
                <c:pt idx="8059">
                  <c:v>8060.0</c:v>
                </c:pt>
                <c:pt idx="8060">
                  <c:v>8061.0</c:v>
                </c:pt>
                <c:pt idx="8061">
                  <c:v>8062.0</c:v>
                </c:pt>
                <c:pt idx="8062">
                  <c:v>8063.0</c:v>
                </c:pt>
                <c:pt idx="8063">
                  <c:v>8064.0</c:v>
                </c:pt>
                <c:pt idx="8064">
                  <c:v>8065.0</c:v>
                </c:pt>
                <c:pt idx="8065">
                  <c:v>8066.0</c:v>
                </c:pt>
                <c:pt idx="8066">
                  <c:v>8067.0</c:v>
                </c:pt>
                <c:pt idx="8067">
                  <c:v>8068.0</c:v>
                </c:pt>
                <c:pt idx="8068">
                  <c:v>8069.0</c:v>
                </c:pt>
                <c:pt idx="8069">
                  <c:v>8070.0</c:v>
                </c:pt>
                <c:pt idx="8070">
                  <c:v>8071.0</c:v>
                </c:pt>
                <c:pt idx="8071">
                  <c:v>8072.0</c:v>
                </c:pt>
                <c:pt idx="8072">
                  <c:v>8073.0</c:v>
                </c:pt>
                <c:pt idx="8073">
                  <c:v>8074.0</c:v>
                </c:pt>
                <c:pt idx="8074">
                  <c:v>8075.0</c:v>
                </c:pt>
                <c:pt idx="8075">
                  <c:v>8076.0</c:v>
                </c:pt>
                <c:pt idx="8076">
                  <c:v>8077.0</c:v>
                </c:pt>
                <c:pt idx="8077">
                  <c:v>8078.0</c:v>
                </c:pt>
                <c:pt idx="8078">
                  <c:v>8079.0</c:v>
                </c:pt>
                <c:pt idx="8079">
                  <c:v>8080.0</c:v>
                </c:pt>
                <c:pt idx="8080">
                  <c:v>8081.0</c:v>
                </c:pt>
                <c:pt idx="8081">
                  <c:v>8082.0</c:v>
                </c:pt>
                <c:pt idx="8082">
                  <c:v>8083.0</c:v>
                </c:pt>
                <c:pt idx="8083">
                  <c:v>8084.0</c:v>
                </c:pt>
                <c:pt idx="8084">
                  <c:v>8085.0</c:v>
                </c:pt>
                <c:pt idx="8085">
                  <c:v>8086.0</c:v>
                </c:pt>
                <c:pt idx="8086">
                  <c:v>8087.0</c:v>
                </c:pt>
                <c:pt idx="8087">
                  <c:v>8088.0</c:v>
                </c:pt>
                <c:pt idx="8088">
                  <c:v>8089.0</c:v>
                </c:pt>
                <c:pt idx="8089">
                  <c:v>8090.0</c:v>
                </c:pt>
                <c:pt idx="8090">
                  <c:v>8091.0</c:v>
                </c:pt>
                <c:pt idx="8091">
                  <c:v>8092.0</c:v>
                </c:pt>
                <c:pt idx="8092">
                  <c:v>8093.0</c:v>
                </c:pt>
                <c:pt idx="8093">
                  <c:v>8094.0</c:v>
                </c:pt>
                <c:pt idx="8094">
                  <c:v>8095.0</c:v>
                </c:pt>
                <c:pt idx="8095">
                  <c:v>8096.0</c:v>
                </c:pt>
                <c:pt idx="8096">
                  <c:v>8097.0</c:v>
                </c:pt>
                <c:pt idx="8097">
                  <c:v>8098.0</c:v>
                </c:pt>
                <c:pt idx="8098">
                  <c:v>8099.0</c:v>
                </c:pt>
                <c:pt idx="8099">
                  <c:v>8100.0</c:v>
                </c:pt>
                <c:pt idx="8100">
                  <c:v>8101.0</c:v>
                </c:pt>
                <c:pt idx="8101">
                  <c:v>8102.0</c:v>
                </c:pt>
                <c:pt idx="8102">
                  <c:v>8103.0</c:v>
                </c:pt>
                <c:pt idx="8103">
                  <c:v>8104.0</c:v>
                </c:pt>
                <c:pt idx="8104">
                  <c:v>8105.0</c:v>
                </c:pt>
                <c:pt idx="8105">
                  <c:v>8106.0</c:v>
                </c:pt>
                <c:pt idx="8106">
                  <c:v>8107.0</c:v>
                </c:pt>
                <c:pt idx="8107">
                  <c:v>8108.0</c:v>
                </c:pt>
                <c:pt idx="8108">
                  <c:v>8109.0</c:v>
                </c:pt>
                <c:pt idx="8109">
                  <c:v>8110.0</c:v>
                </c:pt>
                <c:pt idx="8110">
                  <c:v>8111.0</c:v>
                </c:pt>
                <c:pt idx="8111">
                  <c:v>8112.0</c:v>
                </c:pt>
                <c:pt idx="8112">
                  <c:v>8113.0</c:v>
                </c:pt>
                <c:pt idx="8113">
                  <c:v>8114.0</c:v>
                </c:pt>
                <c:pt idx="8114">
                  <c:v>8115.0</c:v>
                </c:pt>
                <c:pt idx="8115">
                  <c:v>8116.0</c:v>
                </c:pt>
                <c:pt idx="8116">
                  <c:v>8117.0</c:v>
                </c:pt>
                <c:pt idx="8117">
                  <c:v>8118.0</c:v>
                </c:pt>
                <c:pt idx="8118">
                  <c:v>8119.0</c:v>
                </c:pt>
                <c:pt idx="8119">
                  <c:v>8120.0</c:v>
                </c:pt>
                <c:pt idx="8120">
                  <c:v>8121.0</c:v>
                </c:pt>
                <c:pt idx="8121">
                  <c:v>8122.0</c:v>
                </c:pt>
                <c:pt idx="8122">
                  <c:v>8123.0</c:v>
                </c:pt>
                <c:pt idx="8123">
                  <c:v>8124.0</c:v>
                </c:pt>
                <c:pt idx="8124">
                  <c:v>8125.0</c:v>
                </c:pt>
                <c:pt idx="8125">
                  <c:v>8126.0</c:v>
                </c:pt>
                <c:pt idx="8126">
                  <c:v>8127.0</c:v>
                </c:pt>
                <c:pt idx="8127">
                  <c:v>8128.0</c:v>
                </c:pt>
                <c:pt idx="8128">
                  <c:v>8129.0</c:v>
                </c:pt>
                <c:pt idx="8129">
                  <c:v>8130.0</c:v>
                </c:pt>
                <c:pt idx="8130">
                  <c:v>8131.0</c:v>
                </c:pt>
                <c:pt idx="8131">
                  <c:v>8132.0</c:v>
                </c:pt>
                <c:pt idx="8132">
                  <c:v>8133.0</c:v>
                </c:pt>
                <c:pt idx="8133">
                  <c:v>8134.0</c:v>
                </c:pt>
                <c:pt idx="8134">
                  <c:v>8135.0</c:v>
                </c:pt>
                <c:pt idx="8135">
                  <c:v>8136.0</c:v>
                </c:pt>
                <c:pt idx="8136">
                  <c:v>8137.0</c:v>
                </c:pt>
                <c:pt idx="8137">
                  <c:v>8138.0</c:v>
                </c:pt>
                <c:pt idx="8138">
                  <c:v>8139.0</c:v>
                </c:pt>
                <c:pt idx="8139">
                  <c:v>8140.0</c:v>
                </c:pt>
                <c:pt idx="8140">
                  <c:v>8141.0</c:v>
                </c:pt>
                <c:pt idx="8141">
                  <c:v>8142.0</c:v>
                </c:pt>
                <c:pt idx="8142">
                  <c:v>8143.0</c:v>
                </c:pt>
                <c:pt idx="8143">
                  <c:v>8144.0</c:v>
                </c:pt>
                <c:pt idx="8144">
                  <c:v>8145.0</c:v>
                </c:pt>
                <c:pt idx="8145">
                  <c:v>8146.0</c:v>
                </c:pt>
                <c:pt idx="8146">
                  <c:v>8147.0</c:v>
                </c:pt>
                <c:pt idx="8147">
                  <c:v>8148.0</c:v>
                </c:pt>
                <c:pt idx="8148">
                  <c:v>8149.0</c:v>
                </c:pt>
                <c:pt idx="8149">
                  <c:v>8150.0</c:v>
                </c:pt>
                <c:pt idx="8150">
                  <c:v>8151.0</c:v>
                </c:pt>
                <c:pt idx="8151">
                  <c:v>8152.0</c:v>
                </c:pt>
                <c:pt idx="8152">
                  <c:v>8153.0</c:v>
                </c:pt>
                <c:pt idx="8153">
                  <c:v>8154.0</c:v>
                </c:pt>
                <c:pt idx="8154">
                  <c:v>8155.0</c:v>
                </c:pt>
                <c:pt idx="8155">
                  <c:v>8156.0</c:v>
                </c:pt>
                <c:pt idx="8156">
                  <c:v>8157.0</c:v>
                </c:pt>
                <c:pt idx="8157">
                  <c:v>8158.0</c:v>
                </c:pt>
                <c:pt idx="8158">
                  <c:v>8159.0</c:v>
                </c:pt>
                <c:pt idx="8159">
                  <c:v>8160.0</c:v>
                </c:pt>
                <c:pt idx="8160">
                  <c:v>8161.0</c:v>
                </c:pt>
                <c:pt idx="8161">
                  <c:v>8162.0</c:v>
                </c:pt>
                <c:pt idx="8162">
                  <c:v>8163.0</c:v>
                </c:pt>
                <c:pt idx="8163">
                  <c:v>8164.0</c:v>
                </c:pt>
                <c:pt idx="8164">
                  <c:v>8165.0</c:v>
                </c:pt>
                <c:pt idx="8165">
                  <c:v>8166.0</c:v>
                </c:pt>
                <c:pt idx="8166">
                  <c:v>8167.0</c:v>
                </c:pt>
                <c:pt idx="8167">
                  <c:v>8168.0</c:v>
                </c:pt>
                <c:pt idx="8168">
                  <c:v>8169.0</c:v>
                </c:pt>
                <c:pt idx="8169">
                  <c:v>8170.0</c:v>
                </c:pt>
                <c:pt idx="8170">
                  <c:v>8171.0</c:v>
                </c:pt>
                <c:pt idx="8171">
                  <c:v>8172.0</c:v>
                </c:pt>
                <c:pt idx="8172">
                  <c:v>8173.0</c:v>
                </c:pt>
                <c:pt idx="8173">
                  <c:v>8174.0</c:v>
                </c:pt>
                <c:pt idx="8174">
                  <c:v>8175.0</c:v>
                </c:pt>
                <c:pt idx="8175">
                  <c:v>8176.0</c:v>
                </c:pt>
                <c:pt idx="8176">
                  <c:v>8177.0</c:v>
                </c:pt>
                <c:pt idx="8177">
                  <c:v>8178.0</c:v>
                </c:pt>
                <c:pt idx="8178">
                  <c:v>8179.0</c:v>
                </c:pt>
                <c:pt idx="8179">
                  <c:v>8180.0</c:v>
                </c:pt>
                <c:pt idx="8180">
                  <c:v>8181.0</c:v>
                </c:pt>
                <c:pt idx="8181">
                  <c:v>8182.0</c:v>
                </c:pt>
                <c:pt idx="8182">
                  <c:v>8183.0</c:v>
                </c:pt>
                <c:pt idx="8183">
                  <c:v>8184.0</c:v>
                </c:pt>
                <c:pt idx="8184">
                  <c:v>8185.0</c:v>
                </c:pt>
                <c:pt idx="8185">
                  <c:v>8186.0</c:v>
                </c:pt>
                <c:pt idx="8186">
                  <c:v>8187.0</c:v>
                </c:pt>
                <c:pt idx="8187">
                  <c:v>8188.0</c:v>
                </c:pt>
                <c:pt idx="8188">
                  <c:v>8189.0</c:v>
                </c:pt>
                <c:pt idx="8189">
                  <c:v>8190.0</c:v>
                </c:pt>
                <c:pt idx="8190">
                  <c:v>8191.0</c:v>
                </c:pt>
                <c:pt idx="8191">
                  <c:v>8192.0</c:v>
                </c:pt>
                <c:pt idx="8192">
                  <c:v>8193.0</c:v>
                </c:pt>
                <c:pt idx="8193">
                  <c:v>8194.0</c:v>
                </c:pt>
                <c:pt idx="8194">
                  <c:v>8195.0</c:v>
                </c:pt>
                <c:pt idx="8195">
                  <c:v>8196.0</c:v>
                </c:pt>
                <c:pt idx="8196">
                  <c:v>8197.0</c:v>
                </c:pt>
                <c:pt idx="8197">
                  <c:v>8198.0</c:v>
                </c:pt>
                <c:pt idx="8198">
                  <c:v>8199.0</c:v>
                </c:pt>
                <c:pt idx="8199">
                  <c:v>8200.0</c:v>
                </c:pt>
                <c:pt idx="8200">
                  <c:v>8201.0</c:v>
                </c:pt>
                <c:pt idx="8201">
                  <c:v>8202.0</c:v>
                </c:pt>
                <c:pt idx="8202">
                  <c:v>8203.0</c:v>
                </c:pt>
                <c:pt idx="8203">
                  <c:v>8204.0</c:v>
                </c:pt>
                <c:pt idx="8204">
                  <c:v>8205.0</c:v>
                </c:pt>
                <c:pt idx="8205">
                  <c:v>8206.0</c:v>
                </c:pt>
                <c:pt idx="8206">
                  <c:v>8207.0</c:v>
                </c:pt>
                <c:pt idx="8207">
                  <c:v>8208.0</c:v>
                </c:pt>
                <c:pt idx="8208">
                  <c:v>8209.0</c:v>
                </c:pt>
                <c:pt idx="8209">
                  <c:v>8210.0</c:v>
                </c:pt>
                <c:pt idx="8210">
                  <c:v>8211.0</c:v>
                </c:pt>
                <c:pt idx="8211">
                  <c:v>8212.0</c:v>
                </c:pt>
                <c:pt idx="8212">
                  <c:v>8213.0</c:v>
                </c:pt>
                <c:pt idx="8213">
                  <c:v>8214.0</c:v>
                </c:pt>
                <c:pt idx="8214">
                  <c:v>8215.0</c:v>
                </c:pt>
                <c:pt idx="8215">
                  <c:v>8216.0</c:v>
                </c:pt>
                <c:pt idx="8216">
                  <c:v>8217.0</c:v>
                </c:pt>
                <c:pt idx="8217">
                  <c:v>8218.0</c:v>
                </c:pt>
                <c:pt idx="8218">
                  <c:v>8219.0</c:v>
                </c:pt>
                <c:pt idx="8219">
                  <c:v>8220.0</c:v>
                </c:pt>
                <c:pt idx="8220">
                  <c:v>8221.0</c:v>
                </c:pt>
                <c:pt idx="8221">
                  <c:v>8222.0</c:v>
                </c:pt>
                <c:pt idx="8222">
                  <c:v>8223.0</c:v>
                </c:pt>
                <c:pt idx="8223">
                  <c:v>8224.0</c:v>
                </c:pt>
                <c:pt idx="8224">
                  <c:v>8225.0</c:v>
                </c:pt>
                <c:pt idx="8225">
                  <c:v>8226.0</c:v>
                </c:pt>
                <c:pt idx="8226">
                  <c:v>8227.0</c:v>
                </c:pt>
                <c:pt idx="8227">
                  <c:v>8228.0</c:v>
                </c:pt>
                <c:pt idx="8228">
                  <c:v>8229.0</c:v>
                </c:pt>
                <c:pt idx="8229">
                  <c:v>8230.0</c:v>
                </c:pt>
                <c:pt idx="8230">
                  <c:v>8231.0</c:v>
                </c:pt>
                <c:pt idx="8231">
                  <c:v>8232.0</c:v>
                </c:pt>
                <c:pt idx="8232">
                  <c:v>8233.0</c:v>
                </c:pt>
                <c:pt idx="8233">
                  <c:v>8234.0</c:v>
                </c:pt>
                <c:pt idx="8234">
                  <c:v>8235.0</c:v>
                </c:pt>
                <c:pt idx="8235">
                  <c:v>8236.0</c:v>
                </c:pt>
                <c:pt idx="8236">
                  <c:v>8237.0</c:v>
                </c:pt>
                <c:pt idx="8237">
                  <c:v>8238.0</c:v>
                </c:pt>
                <c:pt idx="8238">
                  <c:v>8239.0</c:v>
                </c:pt>
                <c:pt idx="8239">
                  <c:v>8240.0</c:v>
                </c:pt>
                <c:pt idx="8240">
                  <c:v>8241.0</c:v>
                </c:pt>
                <c:pt idx="8241">
                  <c:v>8242.0</c:v>
                </c:pt>
                <c:pt idx="8242">
                  <c:v>8243.0</c:v>
                </c:pt>
                <c:pt idx="8243">
                  <c:v>8244.0</c:v>
                </c:pt>
                <c:pt idx="8244">
                  <c:v>8245.0</c:v>
                </c:pt>
                <c:pt idx="8245">
                  <c:v>8246.0</c:v>
                </c:pt>
                <c:pt idx="8246">
                  <c:v>8247.0</c:v>
                </c:pt>
                <c:pt idx="8247">
                  <c:v>8248.0</c:v>
                </c:pt>
                <c:pt idx="8248">
                  <c:v>8249.0</c:v>
                </c:pt>
                <c:pt idx="8249">
                  <c:v>8250.0</c:v>
                </c:pt>
                <c:pt idx="8250">
                  <c:v>8251.0</c:v>
                </c:pt>
                <c:pt idx="8251">
                  <c:v>8252.0</c:v>
                </c:pt>
                <c:pt idx="8252">
                  <c:v>8253.0</c:v>
                </c:pt>
                <c:pt idx="8253">
                  <c:v>8254.0</c:v>
                </c:pt>
                <c:pt idx="8254">
                  <c:v>8255.0</c:v>
                </c:pt>
                <c:pt idx="8255">
                  <c:v>8256.0</c:v>
                </c:pt>
                <c:pt idx="8256">
                  <c:v>8257.0</c:v>
                </c:pt>
                <c:pt idx="8257">
                  <c:v>8258.0</c:v>
                </c:pt>
                <c:pt idx="8258">
                  <c:v>8259.0</c:v>
                </c:pt>
                <c:pt idx="8259">
                  <c:v>8260.0</c:v>
                </c:pt>
                <c:pt idx="8260">
                  <c:v>8261.0</c:v>
                </c:pt>
                <c:pt idx="8261">
                  <c:v>8262.0</c:v>
                </c:pt>
                <c:pt idx="8262">
                  <c:v>8263.0</c:v>
                </c:pt>
                <c:pt idx="8263">
                  <c:v>8264.0</c:v>
                </c:pt>
                <c:pt idx="8264">
                  <c:v>8265.0</c:v>
                </c:pt>
                <c:pt idx="8265">
                  <c:v>8266.0</c:v>
                </c:pt>
                <c:pt idx="8266">
                  <c:v>8267.0</c:v>
                </c:pt>
                <c:pt idx="8267">
                  <c:v>8268.0</c:v>
                </c:pt>
                <c:pt idx="8268">
                  <c:v>8269.0</c:v>
                </c:pt>
                <c:pt idx="8269">
                  <c:v>8270.0</c:v>
                </c:pt>
                <c:pt idx="8270">
                  <c:v>8271.0</c:v>
                </c:pt>
                <c:pt idx="8271">
                  <c:v>8272.0</c:v>
                </c:pt>
                <c:pt idx="8272">
                  <c:v>8273.0</c:v>
                </c:pt>
                <c:pt idx="8273">
                  <c:v>8274.0</c:v>
                </c:pt>
                <c:pt idx="8274">
                  <c:v>8275.0</c:v>
                </c:pt>
                <c:pt idx="8275">
                  <c:v>8276.0</c:v>
                </c:pt>
                <c:pt idx="8276">
                  <c:v>8277.0</c:v>
                </c:pt>
                <c:pt idx="8277">
                  <c:v>8278.0</c:v>
                </c:pt>
                <c:pt idx="8278">
                  <c:v>8279.0</c:v>
                </c:pt>
                <c:pt idx="8279">
                  <c:v>8280.0</c:v>
                </c:pt>
                <c:pt idx="8280">
                  <c:v>8281.0</c:v>
                </c:pt>
                <c:pt idx="8281">
                  <c:v>8282.0</c:v>
                </c:pt>
                <c:pt idx="8282">
                  <c:v>8283.0</c:v>
                </c:pt>
                <c:pt idx="8283">
                  <c:v>8284.0</c:v>
                </c:pt>
                <c:pt idx="8284">
                  <c:v>8285.0</c:v>
                </c:pt>
                <c:pt idx="8285">
                  <c:v>8286.0</c:v>
                </c:pt>
                <c:pt idx="8286">
                  <c:v>8287.0</c:v>
                </c:pt>
                <c:pt idx="8287">
                  <c:v>8288.0</c:v>
                </c:pt>
                <c:pt idx="8288">
                  <c:v>8289.0</c:v>
                </c:pt>
                <c:pt idx="8289">
                  <c:v>8290.0</c:v>
                </c:pt>
                <c:pt idx="8290">
                  <c:v>8291.0</c:v>
                </c:pt>
                <c:pt idx="8291">
                  <c:v>8292.0</c:v>
                </c:pt>
                <c:pt idx="8292">
                  <c:v>8293.0</c:v>
                </c:pt>
                <c:pt idx="8293">
                  <c:v>8294.0</c:v>
                </c:pt>
                <c:pt idx="8294">
                  <c:v>8295.0</c:v>
                </c:pt>
                <c:pt idx="8295">
                  <c:v>8296.0</c:v>
                </c:pt>
                <c:pt idx="8296">
                  <c:v>8297.0</c:v>
                </c:pt>
                <c:pt idx="8297">
                  <c:v>8298.0</c:v>
                </c:pt>
                <c:pt idx="8298">
                  <c:v>8299.0</c:v>
                </c:pt>
                <c:pt idx="8299">
                  <c:v>8300.0</c:v>
                </c:pt>
                <c:pt idx="8300">
                  <c:v>8301.0</c:v>
                </c:pt>
                <c:pt idx="8301">
                  <c:v>8302.0</c:v>
                </c:pt>
                <c:pt idx="8302">
                  <c:v>8303.0</c:v>
                </c:pt>
                <c:pt idx="8303">
                  <c:v>8304.0</c:v>
                </c:pt>
                <c:pt idx="8304">
                  <c:v>8305.0</c:v>
                </c:pt>
                <c:pt idx="8305">
                  <c:v>8306.0</c:v>
                </c:pt>
                <c:pt idx="8306">
                  <c:v>8307.0</c:v>
                </c:pt>
                <c:pt idx="8307">
                  <c:v>8308.0</c:v>
                </c:pt>
                <c:pt idx="8308">
                  <c:v>8309.0</c:v>
                </c:pt>
                <c:pt idx="8309">
                  <c:v>8310.0</c:v>
                </c:pt>
                <c:pt idx="8310">
                  <c:v>8311.0</c:v>
                </c:pt>
                <c:pt idx="8311">
                  <c:v>8312.0</c:v>
                </c:pt>
                <c:pt idx="8312">
                  <c:v>8313.0</c:v>
                </c:pt>
                <c:pt idx="8313">
                  <c:v>8314.0</c:v>
                </c:pt>
                <c:pt idx="8314">
                  <c:v>8315.0</c:v>
                </c:pt>
                <c:pt idx="8315">
                  <c:v>8316.0</c:v>
                </c:pt>
                <c:pt idx="8316">
                  <c:v>8317.0</c:v>
                </c:pt>
                <c:pt idx="8317">
                  <c:v>8318.0</c:v>
                </c:pt>
                <c:pt idx="8318">
                  <c:v>8319.0</c:v>
                </c:pt>
                <c:pt idx="8319">
                  <c:v>8320.0</c:v>
                </c:pt>
                <c:pt idx="8320">
                  <c:v>8321.0</c:v>
                </c:pt>
                <c:pt idx="8321">
                  <c:v>8322.0</c:v>
                </c:pt>
                <c:pt idx="8322">
                  <c:v>8323.0</c:v>
                </c:pt>
                <c:pt idx="8323">
                  <c:v>8324.0</c:v>
                </c:pt>
                <c:pt idx="8324">
                  <c:v>8325.0</c:v>
                </c:pt>
                <c:pt idx="8325">
                  <c:v>8326.0</c:v>
                </c:pt>
                <c:pt idx="8326">
                  <c:v>8327.0</c:v>
                </c:pt>
                <c:pt idx="8327">
                  <c:v>8328.0</c:v>
                </c:pt>
                <c:pt idx="8328">
                  <c:v>8329.0</c:v>
                </c:pt>
                <c:pt idx="8329">
                  <c:v>8330.0</c:v>
                </c:pt>
                <c:pt idx="8330">
                  <c:v>8331.0</c:v>
                </c:pt>
                <c:pt idx="8331">
                  <c:v>8332.0</c:v>
                </c:pt>
                <c:pt idx="8332">
                  <c:v>8333.0</c:v>
                </c:pt>
                <c:pt idx="8333">
                  <c:v>8334.0</c:v>
                </c:pt>
                <c:pt idx="8334">
                  <c:v>8335.0</c:v>
                </c:pt>
                <c:pt idx="8335">
                  <c:v>8336.0</c:v>
                </c:pt>
                <c:pt idx="8336">
                  <c:v>8337.0</c:v>
                </c:pt>
                <c:pt idx="8337">
                  <c:v>8338.0</c:v>
                </c:pt>
                <c:pt idx="8338">
                  <c:v>8339.0</c:v>
                </c:pt>
                <c:pt idx="8339">
                  <c:v>8340.0</c:v>
                </c:pt>
                <c:pt idx="8340">
                  <c:v>8341.0</c:v>
                </c:pt>
                <c:pt idx="8341">
                  <c:v>8342.0</c:v>
                </c:pt>
                <c:pt idx="8342">
                  <c:v>8343.0</c:v>
                </c:pt>
                <c:pt idx="8343">
                  <c:v>8344.0</c:v>
                </c:pt>
                <c:pt idx="8344">
                  <c:v>8345.0</c:v>
                </c:pt>
                <c:pt idx="8345">
                  <c:v>8346.0</c:v>
                </c:pt>
                <c:pt idx="8346">
                  <c:v>8347.0</c:v>
                </c:pt>
                <c:pt idx="8347">
                  <c:v>8348.0</c:v>
                </c:pt>
                <c:pt idx="8348">
                  <c:v>8349.0</c:v>
                </c:pt>
                <c:pt idx="8349">
                  <c:v>8350.0</c:v>
                </c:pt>
                <c:pt idx="8350">
                  <c:v>8351.0</c:v>
                </c:pt>
                <c:pt idx="8351">
                  <c:v>8352.0</c:v>
                </c:pt>
                <c:pt idx="8352">
                  <c:v>8353.0</c:v>
                </c:pt>
                <c:pt idx="8353">
                  <c:v>8354.0</c:v>
                </c:pt>
                <c:pt idx="8354">
                  <c:v>8355.0</c:v>
                </c:pt>
                <c:pt idx="8355">
                  <c:v>8356.0</c:v>
                </c:pt>
                <c:pt idx="8356">
                  <c:v>8357.0</c:v>
                </c:pt>
                <c:pt idx="8357">
                  <c:v>8358.0</c:v>
                </c:pt>
                <c:pt idx="8358">
                  <c:v>8359.0</c:v>
                </c:pt>
                <c:pt idx="8359">
                  <c:v>8360.0</c:v>
                </c:pt>
                <c:pt idx="8360">
                  <c:v>8361.0</c:v>
                </c:pt>
                <c:pt idx="8361">
                  <c:v>8362.0</c:v>
                </c:pt>
                <c:pt idx="8362">
                  <c:v>8363.0</c:v>
                </c:pt>
                <c:pt idx="8363">
                  <c:v>8364.0</c:v>
                </c:pt>
                <c:pt idx="8364">
                  <c:v>8365.0</c:v>
                </c:pt>
                <c:pt idx="8365">
                  <c:v>8366.0</c:v>
                </c:pt>
                <c:pt idx="8366">
                  <c:v>8367.0</c:v>
                </c:pt>
                <c:pt idx="8367">
                  <c:v>8368.0</c:v>
                </c:pt>
                <c:pt idx="8368">
                  <c:v>8369.0</c:v>
                </c:pt>
                <c:pt idx="8369">
                  <c:v>8370.0</c:v>
                </c:pt>
                <c:pt idx="8370">
                  <c:v>8371.0</c:v>
                </c:pt>
                <c:pt idx="8371">
                  <c:v>8372.0</c:v>
                </c:pt>
                <c:pt idx="8372">
                  <c:v>8373.0</c:v>
                </c:pt>
                <c:pt idx="8373">
                  <c:v>8374.0</c:v>
                </c:pt>
                <c:pt idx="8374">
                  <c:v>8375.0</c:v>
                </c:pt>
                <c:pt idx="8375">
                  <c:v>8376.0</c:v>
                </c:pt>
                <c:pt idx="8376">
                  <c:v>8377.0</c:v>
                </c:pt>
                <c:pt idx="8377">
                  <c:v>8378.0</c:v>
                </c:pt>
                <c:pt idx="8378">
                  <c:v>8379.0</c:v>
                </c:pt>
                <c:pt idx="8379">
                  <c:v>8380.0</c:v>
                </c:pt>
                <c:pt idx="8380">
                  <c:v>8381.0</c:v>
                </c:pt>
                <c:pt idx="8381">
                  <c:v>8382.0</c:v>
                </c:pt>
                <c:pt idx="8382">
                  <c:v>8383.0</c:v>
                </c:pt>
                <c:pt idx="8383">
                  <c:v>8384.0</c:v>
                </c:pt>
                <c:pt idx="8384">
                  <c:v>8385.0</c:v>
                </c:pt>
                <c:pt idx="8385">
                  <c:v>8386.0</c:v>
                </c:pt>
                <c:pt idx="8386">
                  <c:v>8387.0</c:v>
                </c:pt>
                <c:pt idx="8387">
                  <c:v>8388.0</c:v>
                </c:pt>
                <c:pt idx="8388">
                  <c:v>8389.0</c:v>
                </c:pt>
                <c:pt idx="8389">
                  <c:v>8390.0</c:v>
                </c:pt>
                <c:pt idx="8390">
                  <c:v>8391.0</c:v>
                </c:pt>
                <c:pt idx="8391">
                  <c:v>8392.0</c:v>
                </c:pt>
                <c:pt idx="8392">
                  <c:v>8393.0</c:v>
                </c:pt>
                <c:pt idx="8393">
                  <c:v>8394.0</c:v>
                </c:pt>
                <c:pt idx="8394">
                  <c:v>8395.0</c:v>
                </c:pt>
                <c:pt idx="8395">
                  <c:v>8396.0</c:v>
                </c:pt>
                <c:pt idx="8396">
                  <c:v>8397.0</c:v>
                </c:pt>
                <c:pt idx="8397">
                  <c:v>8398.0</c:v>
                </c:pt>
                <c:pt idx="8398">
                  <c:v>8399.0</c:v>
                </c:pt>
                <c:pt idx="8399">
                  <c:v>8400.0</c:v>
                </c:pt>
                <c:pt idx="8400">
                  <c:v>8401.0</c:v>
                </c:pt>
                <c:pt idx="8401">
                  <c:v>8402.0</c:v>
                </c:pt>
                <c:pt idx="8402">
                  <c:v>8403.0</c:v>
                </c:pt>
                <c:pt idx="8403">
                  <c:v>8404.0</c:v>
                </c:pt>
                <c:pt idx="8404">
                  <c:v>8405.0</c:v>
                </c:pt>
                <c:pt idx="8405">
                  <c:v>8406.0</c:v>
                </c:pt>
                <c:pt idx="8406">
                  <c:v>8407.0</c:v>
                </c:pt>
                <c:pt idx="8407">
                  <c:v>8408.0</c:v>
                </c:pt>
                <c:pt idx="8408">
                  <c:v>8409.0</c:v>
                </c:pt>
                <c:pt idx="8409">
                  <c:v>8410.0</c:v>
                </c:pt>
                <c:pt idx="8410">
                  <c:v>8411.0</c:v>
                </c:pt>
                <c:pt idx="8411">
                  <c:v>8412.0</c:v>
                </c:pt>
                <c:pt idx="8412">
                  <c:v>8413.0</c:v>
                </c:pt>
                <c:pt idx="8413">
                  <c:v>8414.0</c:v>
                </c:pt>
                <c:pt idx="8414">
                  <c:v>8415.0</c:v>
                </c:pt>
                <c:pt idx="8415">
                  <c:v>8416.0</c:v>
                </c:pt>
                <c:pt idx="8416">
                  <c:v>8417.0</c:v>
                </c:pt>
                <c:pt idx="8417">
                  <c:v>8418.0</c:v>
                </c:pt>
                <c:pt idx="8418">
                  <c:v>8419.0</c:v>
                </c:pt>
                <c:pt idx="8419">
                  <c:v>8420.0</c:v>
                </c:pt>
                <c:pt idx="8420">
                  <c:v>8421.0</c:v>
                </c:pt>
                <c:pt idx="8421">
                  <c:v>8422.0</c:v>
                </c:pt>
                <c:pt idx="8422">
                  <c:v>8423.0</c:v>
                </c:pt>
                <c:pt idx="8423">
                  <c:v>8424.0</c:v>
                </c:pt>
                <c:pt idx="8424">
                  <c:v>8425.0</c:v>
                </c:pt>
                <c:pt idx="8425">
                  <c:v>8426.0</c:v>
                </c:pt>
                <c:pt idx="8426">
                  <c:v>8427.0</c:v>
                </c:pt>
                <c:pt idx="8427">
                  <c:v>8428.0</c:v>
                </c:pt>
                <c:pt idx="8428">
                  <c:v>8429.0</c:v>
                </c:pt>
                <c:pt idx="8429">
                  <c:v>8430.0</c:v>
                </c:pt>
                <c:pt idx="8430">
                  <c:v>8431.0</c:v>
                </c:pt>
                <c:pt idx="8431">
                  <c:v>8432.0</c:v>
                </c:pt>
                <c:pt idx="8432">
                  <c:v>8433.0</c:v>
                </c:pt>
                <c:pt idx="8433">
                  <c:v>8434.0</c:v>
                </c:pt>
                <c:pt idx="8434">
                  <c:v>8435.0</c:v>
                </c:pt>
                <c:pt idx="8435">
                  <c:v>8436.0</c:v>
                </c:pt>
                <c:pt idx="8436">
                  <c:v>8437.0</c:v>
                </c:pt>
                <c:pt idx="8437">
                  <c:v>8438.0</c:v>
                </c:pt>
                <c:pt idx="8438">
                  <c:v>8439.0</c:v>
                </c:pt>
                <c:pt idx="8439">
                  <c:v>8440.0</c:v>
                </c:pt>
                <c:pt idx="8440">
                  <c:v>8441.0</c:v>
                </c:pt>
                <c:pt idx="8441">
                  <c:v>8442.0</c:v>
                </c:pt>
                <c:pt idx="8442">
                  <c:v>8443.0</c:v>
                </c:pt>
                <c:pt idx="8443">
                  <c:v>8444.0</c:v>
                </c:pt>
                <c:pt idx="8444">
                  <c:v>8445.0</c:v>
                </c:pt>
                <c:pt idx="8445">
                  <c:v>8446.0</c:v>
                </c:pt>
                <c:pt idx="8446">
                  <c:v>8447.0</c:v>
                </c:pt>
                <c:pt idx="8447">
                  <c:v>8448.0</c:v>
                </c:pt>
                <c:pt idx="8448">
                  <c:v>8449.0</c:v>
                </c:pt>
                <c:pt idx="8449">
                  <c:v>8450.0</c:v>
                </c:pt>
                <c:pt idx="8450">
                  <c:v>8451.0</c:v>
                </c:pt>
                <c:pt idx="8451">
                  <c:v>8452.0</c:v>
                </c:pt>
                <c:pt idx="8452">
                  <c:v>8453.0</c:v>
                </c:pt>
                <c:pt idx="8453">
                  <c:v>8454.0</c:v>
                </c:pt>
                <c:pt idx="8454">
                  <c:v>8455.0</c:v>
                </c:pt>
                <c:pt idx="8455">
                  <c:v>8456.0</c:v>
                </c:pt>
                <c:pt idx="8456">
                  <c:v>8457.0</c:v>
                </c:pt>
                <c:pt idx="8457">
                  <c:v>8458.0</c:v>
                </c:pt>
                <c:pt idx="8458">
                  <c:v>8459.0</c:v>
                </c:pt>
                <c:pt idx="8459">
                  <c:v>8460.0</c:v>
                </c:pt>
                <c:pt idx="8460">
                  <c:v>8461.0</c:v>
                </c:pt>
                <c:pt idx="8461">
                  <c:v>8462.0</c:v>
                </c:pt>
                <c:pt idx="8462">
                  <c:v>8463.0</c:v>
                </c:pt>
                <c:pt idx="8463">
                  <c:v>8464.0</c:v>
                </c:pt>
                <c:pt idx="8464">
                  <c:v>8465.0</c:v>
                </c:pt>
                <c:pt idx="8465">
                  <c:v>8466.0</c:v>
                </c:pt>
                <c:pt idx="8466">
                  <c:v>8467.0</c:v>
                </c:pt>
                <c:pt idx="8467">
                  <c:v>8468.0</c:v>
                </c:pt>
                <c:pt idx="8468">
                  <c:v>8469.0</c:v>
                </c:pt>
                <c:pt idx="8469">
                  <c:v>8470.0</c:v>
                </c:pt>
                <c:pt idx="8470">
                  <c:v>8471.0</c:v>
                </c:pt>
                <c:pt idx="8471">
                  <c:v>8472.0</c:v>
                </c:pt>
                <c:pt idx="8472">
                  <c:v>8473.0</c:v>
                </c:pt>
                <c:pt idx="8473">
                  <c:v>8474.0</c:v>
                </c:pt>
                <c:pt idx="8474">
                  <c:v>8475.0</c:v>
                </c:pt>
                <c:pt idx="8475">
                  <c:v>8476.0</c:v>
                </c:pt>
                <c:pt idx="8476">
                  <c:v>8477.0</c:v>
                </c:pt>
                <c:pt idx="8477">
                  <c:v>8478.0</c:v>
                </c:pt>
                <c:pt idx="8478">
                  <c:v>8479.0</c:v>
                </c:pt>
                <c:pt idx="8479">
                  <c:v>8480.0</c:v>
                </c:pt>
                <c:pt idx="8480">
                  <c:v>8481.0</c:v>
                </c:pt>
                <c:pt idx="8481">
                  <c:v>8482.0</c:v>
                </c:pt>
                <c:pt idx="8482">
                  <c:v>8483.0</c:v>
                </c:pt>
                <c:pt idx="8483">
                  <c:v>8484.0</c:v>
                </c:pt>
                <c:pt idx="8484">
                  <c:v>8485.0</c:v>
                </c:pt>
                <c:pt idx="8485">
                  <c:v>8486.0</c:v>
                </c:pt>
                <c:pt idx="8486">
                  <c:v>8487.0</c:v>
                </c:pt>
                <c:pt idx="8487">
                  <c:v>8488.0</c:v>
                </c:pt>
                <c:pt idx="8488">
                  <c:v>8489.0</c:v>
                </c:pt>
                <c:pt idx="8489">
                  <c:v>8490.0</c:v>
                </c:pt>
                <c:pt idx="8490">
                  <c:v>8491.0</c:v>
                </c:pt>
                <c:pt idx="8491">
                  <c:v>8492.0</c:v>
                </c:pt>
                <c:pt idx="8492">
                  <c:v>8493.0</c:v>
                </c:pt>
                <c:pt idx="8493">
                  <c:v>8494.0</c:v>
                </c:pt>
                <c:pt idx="8494">
                  <c:v>8495.0</c:v>
                </c:pt>
                <c:pt idx="8495">
                  <c:v>8496.0</c:v>
                </c:pt>
                <c:pt idx="8496">
                  <c:v>8497.0</c:v>
                </c:pt>
                <c:pt idx="8497">
                  <c:v>8498.0</c:v>
                </c:pt>
                <c:pt idx="8498">
                  <c:v>8499.0</c:v>
                </c:pt>
                <c:pt idx="8499">
                  <c:v>8500.0</c:v>
                </c:pt>
                <c:pt idx="8500">
                  <c:v>8501.0</c:v>
                </c:pt>
                <c:pt idx="8501">
                  <c:v>8502.0</c:v>
                </c:pt>
                <c:pt idx="8502">
                  <c:v>8503.0</c:v>
                </c:pt>
                <c:pt idx="8503">
                  <c:v>8504.0</c:v>
                </c:pt>
                <c:pt idx="8504">
                  <c:v>8505.0</c:v>
                </c:pt>
                <c:pt idx="8505">
                  <c:v>8506.0</c:v>
                </c:pt>
                <c:pt idx="8506">
                  <c:v>8507.0</c:v>
                </c:pt>
                <c:pt idx="8507">
                  <c:v>8508.0</c:v>
                </c:pt>
                <c:pt idx="8508">
                  <c:v>8509.0</c:v>
                </c:pt>
                <c:pt idx="8509">
                  <c:v>8510.0</c:v>
                </c:pt>
                <c:pt idx="8510">
                  <c:v>8511.0</c:v>
                </c:pt>
                <c:pt idx="8511">
                  <c:v>8512.0</c:v>
                </c:pt>
                <c:pt idx="8512">
                  <c:v>8513.0</c:v>
                </c:pt>
                <c:pt idx="8513">
                  <c:v>8514.0</c:v>
                </c:pt>
                <c:pt idx="8514">
                  <c:v>8515.0</c:v>
                </c:pt>
                <c:pt idx="8515">
                  <c:v>8516.0</c:v>
                </c:pt>
                <c:pt idx="8516">
                  <c:v>8517.0</c:v>
                </c:pt>
                <c:pt idx="8517">
                  <c:v>8518.0</c:v>
                </c:pt>
                <c:pt idx="8518">
                  <c:v>8519.0</c:v>
                </c:pt>
                <c:pt idx="8519">
                  <c:v>8520.0</c:v>
                </c:pt>
                <c:pt idx="8520">
                  <c:v>8521.0</c:v>
                </c:pt>
                <c:pt idx="8521">
                  <c:v>8522.0</c:v>
                </c:pt>
                <c:pt idx="8522">
                  <c:v>8523.0</c:v>
                </c:pt>
                <c:pt idx="8523">
                  <c:v>8524.0</c:v>
                </c:pt>
                <c:pt idx="8524">
                  <c:v>8525.0</c:v>
                </c:pt>
                <c:pt idx="8525">
                  <c:v>8526.0</c:v>
                </c:pt>
                <c:pt idx="8526">
                  <c:v>8527.0</c:v>
                </c:pt>
                <c:pt idx="8527">
                  <c:v>8528.0</c:v>
                </c:pt>
                <c:pt idx="8528">
                  <c:v>8529.0</c:v>
                </c:pt>
                <c:pt idx="8529">
                  <c:v>8530.0</c:v>
                </c:pt>
                <c:pt idx="8530">
                  <c:v>8531.0</c:v>
                </c:pt>
                <c:pt idx="8531">
                  <c:v>8532.0</c:v>
                </c:pt>
                <c:pt idx="8532">
                  <c:v>8533.0</c:v>
                </c:pt>
                <c:pt idx="8533">
                  <c:v>8534.0</c:v>
                </c:pt>
                <c:pt idx="8534">
                  <c:v>8535.0</c:v>
                </c:pt>
                <c:pt idx="8535">
                  <c:v>8536.0</c:v>
                </c:pt>
                <c:pt idx="8536">
                  <c:v>8537.0</c:v>
                </c:pt>
                <c:pt idx="8537">
                  <c:v>8538.0</c:v>
                </c:pt>
                <c:pt idx="8538">
                  <c:v>8539.0</c:v>
                </c:pt>
                <c:pt idx="8539">
                  <c:v>8540.0</c:v>
                </c:pt>
                <c:pt idx="8540">
                  <c:v>8541.0</c:v>
                </c:pt>
                <c:pt idx="8541">
                  <c:v>8542.0</c:v>
                </c:pt>
                <c:pt idx="8542">
                  <c:v>8543.0</c:v>
                </c:pt>
                <c:pt idx="8543">
                  <c:v>8544.0</c:v>
                </c:pt>
                <c:pt idx="8544">
                  <c:v>8545.0</c:v>
                </c:pt>
                <c:pt idx="8545">
                  <c:v>8546.0</c:v>
                </c:pt>
                <c:pt idx="8546">
                  <c:v>8547.0</c:v>
                </c:pt>
                <c:pt idx="8547">
                  <c:v>8548.0</c:v>
                </c:pt>
                <c:pt idx="8548">
                  <c:v>8549.0</c:v>
                </c:pt>
                <c:pt idx="8549">
                  <c:v>8550.0</c:v>
                </c:pt>
                <c:pt idx="8550">
                  <c:v>8551.0</c:v>
                </c:pt>
                <c:pt idx="8551">
                  <c:v>8552.0</c:v>
                </c:pt>
                <c:pt idx="8552">
                  <c:v>8553.0</c:v>
                </c:pt>
                <c:pt idx="8553">
                  <c:v>8554.0</c:v>
                </c:pt>
                <c:pt idx="8554">
                  <c:v>8555.0</c:v>
                </c:pt>
                <c:pt idx="8555">
                  <c:v>8556.0</c:v>
                </c:pt>
                <c:pt idx="8556">
                  <c:v>8557.0</c:v>
                </c:pt>
                <c:pt idx="8557">
                  <c:v>8558.0</c:v>
                </c:pt>
                <c:pt idx="8558">
                  <c:v>8559.0</c:v>
                </c:pt>
                <c:pt idx="8559">
                  <c:v>8560.0</c:v>
                </c:pt>
                <c:pt idx="8560">
                  <c:v>8561.0</c:v>
                </c:pt>
                <c:pt idx="8561">
                  <c:v>8562.0</c:v>
                </c:pt>
                <c:pt idx="8562">
                  <c:v>8563.0</c:v>
                </c:pt>
                <c:pt idx="8563">
                  <c:v>8564.0</c:v>
                </c:pt>
                <c:pt idx="8564">
                  <c:v>8565.0</c:v>
                </c:pt>
                <c:pt idx="8565">
                  <c:v>8566.0</c:v>
                </c:pt>
                <c:pt idx="8566">
                  <c:v>8567.0</c:v>
                </c:pt>
                <c:pt idx="8567">
                  <c:v>8568.0</c:v>
                </c:pt>
                <c:pt idx="8568">
                  <c:v>8569.0</c:v>
                </c:pt>
                <c:pt idx="8569">
                  <c:v>8570.0</c:v>
                </c:pt>
                <c:pt idx="8570">
                  <c:v>8571.0</c:v>
                </c:pt>
                <c:pt idx="8571">
                  <c:v>8572.0</c:v>
                </c:pt>
                <c:pt idx="8572">
                  <c:v>8573.0</c:v>
                </c:pt>
                <c:pt idx="8573">
                  <c:v>8574.0</c:v>
                </c:pt>
                <c:pt idx="8574">
                  <c:v>8575.0</c:v>
                </c:pt>
                <c:pt idx="8575">
                  <c:v>8576.0</c:v>
                </c:pt>
                <c:pt idx="8576">
                  <c:v>8577.0</c:v>
                </c:pt>
                <c:pt idx="8577">
                  <c:v>8578.0</c:v>
                </c:pt>
                <c:pt idx="8578">
                  <c:v>8579.0</c:v>
                </c:pt>
                <c:pt idx="8579">
                  <c:v>8580.0</c:v>
                </c:pt>
                <c:pt idx="8580">
                  <c:v>8581.0</c:v>
                </c:pt>
                <c:pt idx="8581">
                  <c:v>8582.0</c:v>
                </c:pt>
                <c:pt idx="8582">
                  <c:v>8583.0</c:v>
                </c:pt>
                <c:pt idx="8583">
                  <c:v>8584.0</c:v>
                </c:pt>
                <c:pt idx="8584">
                  <c:v>8585.0</c:v>
                </c:pt>
                <c:pt idx="8585">
                  <c:v>8586.0</c:v>
                </c:pt>
                <c:pt idx="8586">
                  <c:v>8587.0</c:v>
                </c:pt>
                <c:pt idx="8587">
                  <c:v>8588.0</c:v>
                </c:pt>
                <c:pt idx="8588">
                  <c:v>8589.0</c:v>
                </c:pt>
                <c:pt idx="8589">
                  <c:v>8590.0</c:v>
                </c:pt>
                <c:pt idx="8590">
                  <c:v>8591.0</c:v>
                </c:pt>
                <c:pt idx="8591">
                  <c:v>8592.0</c:v>
                </c:pt>
                <c:pt idx="8592">
                  <c:v>8593.0</c:v>
                </c:pt>
                <c:pt idx="8593">
                  <c:v>8594.0</c:v>
                </c:pt>
                <c:pt idx="8594">
                  <c:v>8595.0</c:v>
                </c:pt>
                <c:pt idx="8595">
                  <c:v>8596.0</c:v>
                </c:pt>
                <c:pt idx="8596">
                  <c:v>8597.0</c:v>
                </c:pt>
                <c:pt idx="8597">
                  <c:v>8598.0</c:v>
                </c:pt>
                <c:pt idx="8598">
                  <c:v>8599.0</c:v>
                </c:pt>
                <c:pt idx="8599">
                  <c:v>8600.0</c:v>
                </c:pt>
                <c:pt idx="8600">
                  <c:v>8601.0</c:v>
                </c:pt>
                <c:pt idx="8601">
                  <c:v>8602.0</c:v>
                </c:pt>
                <c:pt idx="8602">
                  <c:v>8603.0</c:v>
                </c:pt>
                <c:pt idx="8603">
                  <c:v>8604.0</c:v>
                </c:pt>
                <c:pt idx="8604">
                  <c:v>8605.0</c:v>
                </c:pt>
                <c:pt idx="8605">
                  <c:v>8606.0</c:v>
                </c:pt>
                <c:pt idx="8606">
                  <c:v>8607.0</c:v>
                </c:pt>
                <c:pt idx="8607">
                  <c:v>8608.0</c:v>
                </c:pt>
                <c:pt idx="8608">
                  <c:v>8609.0</c:v>
                </c:pt>
                <c:pt idx="8609">
                  <c:v>8610.0</c:v>
                </c:pt>
                <c:pt idx="8610">
                  <c:v>8611.0</c:v>
                </c:pt>
                <c:pt idx="8611">
                  <c:v>8612.0</c:v>
                </c:pt>
                <c:pt idx="8612">
                  <c:v>8613.0</c:v>
                </c:pt>
                <c:pt idx="8613">
                  <c:v>8614.0</c:v>
                </c:pt>
                <c:pt idx="8614">
                  <c:v>8615.0</c:v>
                </c:pt>
                <c:pt idx="8615">
                  <c:v>8616.0</c:v>
                </c:pt>
                <c:pt idx="8616">
                  <c:v>8617.0</c:v>
                </c:pt>
                <c:pt idx="8617">
                  <c:v>8618.0</c:v>
                </c:pt>
                <c:pt idx="8618">
                  <c:v>8619.0</c:v>
                </c:pt>
                <c:pt idx="8619">
                  <c:v>8620.0</c:v>
                </c:pt>
                <c:pt idx="8620">
                  <c:v>8621.0</c:v>
                </c:pt>
                <c:pt idx="8621">
                  <c:v>8622.0</c:v>
                </c:pt>
                <c:pt idx="8622">
                  <c:v>8623.0</c:v>
                </c:pt>
                <c:pt idx="8623">
                  <c:v>8624.0</c:v>
                </c:pt>
                <c:pt idx="8624">
                  <c:v>8625.0</c:v>
                </c:pt>
                <c:pt idx="8625">
                  <c:v>8626.0</c:v>
                </c:pt>
                <c:pt idx="8626">
                  <c:v>8627.0</c:v>
                </c:pt>
                <c:pt idx="8627">
                  <c:v>8628.0</c:v>
                </c:pt>
                <c:pt idx="8628">
                  <c:v>8629.0</c:v>
                </c:pt>
                <c:pt idx="8629">
                  <c:v>8630.0</c:v>
                </c:pt>
                <c:pt idx="8630">
                  <c:v>8631.0</c:v>
                </c:pt>
                <c:pt idx="8631">
                  <c:v>8632.0</c:v>
                </c:pt>
                <c:pt idx="8632">
                  <c:v>8633.0</c:v>
                </c:pt>
                <c:pt idx="8633">
                  <c:v>8634.0</c:v>
                </c:pt>
                <c:pt idx="8634">
                  <c:v>8635.0</c:v>
                </c:pt>
                <c:pt idx="8635">
                  <c:v>8636.0</c:v>
                </c:pt>
                <c:pt idx="8636">
                  <c:v>8637.0</c:v>
                </c:pt>
                <c:pt idx="8637">
                  <c:v>8638.0</c:v>
                </c:pt>
                <c:pt idx="8638">
                  <c:v>8639.0</c:v>
                </c:pt>
                <c:pt idx="8639">
                  <c:v>8640.0</c:v>
                </c:pt>
                <c:pt idx="8640">
                  <c:v>8641.0</c:v>
                </c:pt>
                <c:pt idx="8641">
                  <c:v>8642.0</c:v>
                </c:pt>
                <c:pt idx="8642">
                  <c:v>8643.0</c:v>
                </c:pt>
                <c:pt idx="8643">
                  <c:v>8644.0</c:v>
                </c:pt>
                <c:pt idx="8644">
                  <c:v>8645.0</c:v>
                </c:pt>
                <c:pt idx="8645">
                  <c:v>8646.0</c:v>
                </c:pt>
                <c:pt idx="8646">
                  <c:v>8647.0</c:v>
                </c:pt>
                <c:pt idx="8647">
                  <c:v>8648.0</c:v>
                </c:pt>
                <c:pt idx="8648">
                  <c:v>8649.0</c:v>
                </c:pt>
                <c:pt idx="8649">
                  <c:v>8650.0</c:v>
                </c:pt>
                <c:pt idx="8650">
                  <c:v>8651.0</c:v>
                </c:pt>
                <c:pt idx="8651">
                  <c:v>8652.0</c:v>
                </c:pt>
                <c:pt idx="8652">
                  <c:v>8653.0</c:v>
                </c:pt>
                <c:pt idx="8653">
                  <c:v>8654.0</c:v>
                </c:pt>
                <c:pt idx="8654">
                  <c:v>8655.0</c:v>
                </c:pt>
                <c:pt idx="8655">
                  <c:v>8656.0</c:v>
                </c:pt>
                <c:pt idx="8656">
                  <c:v>8657.0</c:v>
                </c:pt>
                <c:pt idx="8657">
                  <c:v>8658.0</c:v>
                </c:pt>
                <c:pt idx="8658">
                  <c:v>8659.0</c:v>
                </c:pt>
                <c:pt idx="8659">
                  <c:v>8660.0</c:v>
                </c:pt>
                <c:pt idx="8660">
                  <c:v>8661.0</c:v>
                </c:pt>
                <c:pt idx="8661">
                  <c:v>8662.0</c:v>
                </c:pt>
                <c:pt idx="8662">
                  <c:v>8663.0</c:v>
                </c:pt>
                <c:pt idx="8663">
                  <c:v>8664.0</c:v>
                </c:pt>
                <c:pt idx="8664">
                  <c:v>8665.0</c:v>
                </c:pt>
                <c:pt idx="8665">
                  <c:v>8666.0</c:v>
                </c:pt>
                <c:pt idx="8666">
                  <c:v>8667.0</c:v>
                </c:pt>
                <c:pt idx="8667">
                  <c:v>8668.0</c:v>
                </c:pt>
                <c:pt idx="8668">
                  <c:v>8669.0</c:v>
                </c:pt>
                <c:pt idx="8669">
                  <c:v>8670.0</c:v>
                </c:pt>
                <c:pt idx="8670">
                  <c:v>8671.0</c:v>
                </c:pt>
                <c:pt idx="8671">
                  <c:v>8672.0</c:v>
                </c:pt>
                <c:pt idx="8672">
                  <c:v>8673.0</c:v>
                </c:pt>
                <c:pt idx="8673">
                  <c:v>8674.0</c:v>
                </c:pt>
                <c:pt idx="8674">
                  <c:v>8675.0</c:v>
                </c:pt>
                <c:pt idx="8675">
                  <c:v>8676.0</c:v>
                </c:pt>
                <c:pt idx="8676">
                  <c:v>8677.0</c:v>
                </c:pt>
                <c:pt idx="8677">
                  <c:v>8678.0</c:v>
                </c:pt>
                <c:pt idx="8678">
                  <c:v>8679.0</c:v>
                </c:pt>
                <c:pt idx="8679">
                  <c:v>8680.0</c:v>
                </c:pt>
                <c:pt idx="8680">
                  <c:v>8681.0</c:v>
                </c:pt>
                <c:pt idx="8681">
                  <c:v>8682.0</c:v>
                </c:pt>
                <c:pt idx="8682">
                  <c:v>8683.0</c:v>
                </c:pt>
                <c:pt idx="8683">
                  <c:v>8684.0</c:v>
                </c:pt>
                <c:pt idx="8684">
                  <c:v>8685.0</c:v>
                </c:pt>
                <c:pt idx="8685">
                  <c:v>8686.0</c:v>
                </c:pt>
                <c:pt idx="8686">
                  <c:v>8687.0</c:v>
                </c:pt>
                <c:pt idx="8687">
                  <c:v>8688.0</c:v>
                </c:pt>
                <c:pt idx="8688">
                  <c:v>8689.0</c:v>
                </c:pt>
                <c:pt idx="8689">
                  <c:v>8690.0</c:v>
                </c:pt>
                <c:pt idx="8690">
                  <c:v>8691.0</c:v>
                </c:pt>
                <c:pt idx="8691">
                  <c:v>8692.0</c:v>
                </c:pt>
                <c:pt idx="8692">
                  <c:v>8693.0</c:v>
                </c:pt>
                <c:pt idx="8693">
                  <c:v>8694.0</c:v>
                </c:pt>
                <c:pt idx="8694">
                  <c:v>8695.0</c:v>
                </c:pt>
                <c:pt idx="8695">
                  <c:v>8696.0</c:v>
                </c:pt>
                <c:pt idx="8696">
                  <c:v>8697.0</c:v>
                </c:pt>
                <c:pt idx="8697">
                  <c:v>8698.0</c:v>
                </c:pt>
                <c:pt idx="8698">
                  <c:v>8699.0</c:v>
                </c:pt>
                <c:pt idx="8699">
                  <c:v>8700.0</c:v>
                </c:pt>
                <c:pt idx="8700">
                  <c:v>8701.0</c:v>
                </c:pt>
                <c:pt idx="8701">
                  <c:v>8702.0</c:v>
                </c:pt>
                <c:pt idx="8702">
                  <c:v>8703.0</c:v>
                </c:pt>
                <c:pt idx="8703">
                  <c:v>8704.0</c:v>
                </c:pt>
                <c:pt idx="8704">
                  <c:v>8705.0</c:v>
                </c:pt>
                <c:pt idx="8705">
                  <c:v>8706.0</c:v>
                </c:pt>
                <c:pt idx="8706">
                  <c:v>8707.0</c:v>
                </c:pt>
                <c:pt idx="8707">
                  <c:v>8708.0</c:v>
                </c:pt>
                <c:pt idx="8708">
                  <c:v>8709.0</c:v>
                </c:pt>
                <c:pt idx="8709">
                  <c:v>8710.0</c:v>
                </c:pt>
                <c:pt idx="8710">
                  <c:v>8711.0</c:v>
                </c:pt>
                <c:pt idx="8711">
                  <c:v>8712.0</c:v>
                </c:pt>
                <c:pt idx="8712">
                  <c:v>8713.0</c:v>
                </c:pt>
                <c:pt idx="8713">
                  <c:v>8714.0</c:v>
                </c:pt>
                <c:pt idx="8714">
                  <c:v>8715.0</c:v>
                </c:pt>
                <c:pt idx="8715">
                  <c:v>8716.0</c:v>
                </c:pt>
                <c:pt idx="8716">
                  <c:v>8717.0</c:v>
                </c:pt>
                <c:pt idx="8717">
                  <c:v>8718.0</c:v>
                </c:pt>
                <c:pt idx="8718">
                  <c:v>8719.0</c:v>
                </c:pt>
                <c:pt idx="8719">
                  <c:v>8720.0</c:v>
                </c:pt>
                <c:pt idx="8720">
                  <c:v>8721.0</c:v>
                </c:pt>
                <c:pt idx="8721">
                  <c:v>8722.0</c:v>
                </c:pt>
                <c:pt idx="8722">
                  <c:v>8723.0</c:v>
                </c:pt>
                <c:pt idx="8723">
                  <c:v>8724.0</c:v>
                </c:pt>
                <c:pt idx="8724">
                  <c:v>8725.0</c:v>
                </c:pt>
                <c:pt idx="8725">
                  <c:v>8726.0</c:v>
                </c:pt>
                <c:pt idx="8726">
                  <c:v>8727.0</c:v>
                </c:pt>
                <c:pt idx="8727">
                  <c:v>8728.0</c:v>
                </c:pt>
                <c:pt idx="8728">
                  <c:v>8729.0</c:v>
                </c:pt>
                <c:pt idx="8729">
                  <c:v>8730.0</c:v>
                </c:pt>
                <c:pt idx="8730">
                  <c:v>8731.0</c:v>
                </c:pt>
                <c:pt idx="8731">
                  <c:v>8732.0</c:v>
                </c:pt>
                <c:pt idx="8732">
                  <c:v>8733.0</c:v>
                </c:pt>
                <c:pt idx="8733">
                  <c:v>8734.0</c:v>
                </c:pt>
                <c:pt idx="8734">
                  <c:v>8735.0</c:v>
                </c:pt>
                <c:pt idx="8735">
                  <c:v>8736.0</c:v>
                </c:pt>
                <c:pt idx="8736">
                  <c:v>8737.0</c:v>
                </c:pt>
                <c:pt idx="8737">
                  <c:v>8738.0</c:v>
                </c:pt>
                <c:pt idx="8738">
                  <c:v>8739.0</c:v>
                </c:pt>
                <c:pt idx="8739">
                  <c:v>8740.0</c:v>
                </c:pt>
                <c:pt idx="8740">
                  <c:v>8741.0</c:v>
                </c:pt>
                <c:pt idx="8741">
                  <c:v>8742.0</c:v>
                </c:pt>
                <c:pt idx="8742">
                  <c:v>8743.0</c:v>
                </c:pt>
                <c:pt idx="8743">
                  <c:v>8744.0</c:v>
                </c:pt>
                <c:pt idx="8744">
                  <c:v>8745.0</c:v>
                </c:pt>
                <c:pt idx="8745">
                  <c:v>8746.0</c:v>
                </c:pt>
                <c:pt idx="8746">
                  <c:v>8747.0</c:v>
                </c:pt>
                <c:pt idx="8747">
                  <c:v>8748.0</c:v>
                </c:pt>
                <c:pt idx="8748">
                  <c:v>8749.0</c:v>
                </c:pt>
                <c:pt idx="8749">
                  <c:v>8750.0</c:v>
                </c:pt>
                <c:pt idx="8750">
                  <c:v>8751.0</c:v>
                </c:pt>
                <c:pt idx="8751">
                  <c:v>8752.0</c:v>
                </c:pt>
                <c:pt idx="8752">
                  <c:v>8753.0</c:v>
                </c:pt>
                <c:pt idx="8753">
                  <c:v>8754.0</c:v>
                </c:pt>
                <c:pt idx="8754">
                  <c:v>8755.0</c:v>
                </c:pt>
                <c:pt idx="8755">
                  <c:v>8756.0</c:v>
                </c:pt>
                <c:pt idx="8756">
                  <c:v>8757.0</c:v>
                </c:pt>
                <c:pt idx="8757">
                  <c:v>8758.0</c:v>
                </c:pt>
                <c:pt idx="8758">
                  <c:v>8759.0</c:v>
                </c:pt>
                <c:pt idx="8759">
                  <c:v>8760.0</c:v>
                </c:pt>
                <c:pt idx="8760">
                  <c:v>8761.0</c:v>
                </c:pt>
                <c:pt idx="8761">
                  <c:v>8762.0</c:v>
                </c:pt>
                <c:pt idx="8762">
                  <c:v>8763.0</c:v>
                </c:pt>
                <c:pt idx="8763">
                  <c:v>8764.0</c:v>
                </c:pt>
                <c:pt idx="8764">
                  <c:v>8765.0</c:v>
                </c:pt>
                <c:pt idx="8765">
                  <c:v>8766.0</c:v>
                </c:pt>
                <c:pt idx="8766">
                  <c:v>8767.0</c:v>
                </c:pt>
                <c:pt idx="8767">
                  <c:v>8768.0</c:v>
                </c:pt>
                <c:pt idx="8768">
                  <c:v>8769.0</c:v>
                </c:pt>
                <c:pt idx="8769">
                  <c:v>8770.0</c:v>
                </c:pt>
                <c:pt idx="8770">
                  <c:v>8771.0</c:v>
                </c:pt>
                <c:pt idx="8771">
                  <c:v>8772.0</c:v>
                </c:pt>
                <c:pt idx="8772">
                  <c:v>8773.0</c:v>
                </c:pt>
                <c:pt idx="8773">
                  <c:v>8774.0</c:v>
                </c:pt>
                <c:pt idx="8774">
                  <c:v>8775.0</c:v>
                </c:pt>
                <c:pt idx="8775">
                  <c:v>8776.0</c:v>
                </c:pt>
                <c:pt idx="8776">
                  <c:v>8777.0</c:v>
                </c:pt>
                <c:pt idx="8777">
                  <c:v>8778.0</c:v>
                </c:pt>
                <c:pt idx="8778">
                  <c:v>8779.0</c:v>
                </c:pt>
                <c:pt idx="8779">
                  <c:v>8780.0</c:v>
                </c:pt>
                <c:pt idx="8780">
                  <c:v>8781.0</c:v>
                </c:pt>
                <c:pt idx="8781">
                  <c:v>8782.0</c:v>
                </c:pt>
                <c:pt idx="8782">
                  <c:v>8783.0</c:v>
                </c:pt>
                <c:pt idx="8783">
                  <c:v>8784.0</c:v>
                </c:pt>
                <c:pt idx="8784">
                  <c:v>8785.0</c:v>
                </c:pt>
                <c:pt idx="8785">
                  <c:v>8786.0</c:v>
                </c:pt>
                <c:pt idx="8786">
                  <c:v>8787.0</c:v>
                </c:pt>
                <c:pt idx="8787">
                  <c:v>8788.0</c:v>
                </c:pt>
                <c:pt idx="8788">
                  <c:v>8789.0</c:v>
                </c:pt>
                <c:pt idx="8789">
                  <c:v>8790.0</c:v>
                </c:pt>
                <c:pt idx="8790">
                  <c:v>8791.0</c:v>
                </c:pt>
                <c:pt idx="8791">
                  <c:v>8792.0</c:v>
                </c:pt>
                <c:pt idx="8792">
                  <c:v>8793.0</c:v>
                </c:pt>
                <c:pt idx="8793">
                  <c:v>8794.0</c:v>
                </c:pt>
                <c:pt idx="8794">
                  <c:v>8795.0</c:v>
                </c:pt>
                <c:pt idx="8795">
                  <c:v>8796.0</c:v>
                </c:pt>
                <c:pt idx="8796">
                  <c:v>8797.0</c:v>
                </c:pt>
                <c:pt idx="8797">
                  <c:v>8798.0</c:v>
                </c:pt>
                <c:pt idx="8798">
                  <c:v>8799.0</c:v>
                </c:pt>
                <c:pt idx="8799">
                  <c:v>8800.0</c:v>
                </c:pt>
                <c:pt idx="8800">
                  <c:v>8801.0</c:v>
                </c:pt>
                <c:pt idx="8801">
                  <c:v>8802.0</c:v>
                </c:pt>
                <c:pt idx="8802">
                  <c:v>8803.0</c:v>
                </c:pt>
                <c:pt idx="8803">
                  <c:v>8804.0</c:v>
                </c:pt>
                <c:pt idx="8804">
                  <c:v>8805.0</c:v>
                </c:pt>
                <c:pt idx="8805">
                  <c:v>8806.0</c:v>
                </c:pt>
                <c:pt idx="8806">
                  <c:v>8807.0</c:v>
                </c:pt>
                <c:pt idx="8807">
                  <c:v>8808.0</c:v>
                </c:pt>
                <c:pt idx="8808">
                  <c:v>8809.0</c:v>
                </c:pt>
                <c:pt idx="8809">
                  <c:v>8810.0</c:v>
                </c:pt>
                <c:pt idx="8810">
                  <c:v>8811.0</c:v>
                </c:pt>
                <c:pt idx="8811">
                  <c:v>8812.0</c:v>
                </c:pt>
                <c:pt idx="8812">
                  <c:v>8813.0</c:v>
                </c:pt>
                <c:pt idx="8813">
                  <c:v>8814.0</c:v>
                </c:pt>
                <c:pt idx="8814">
                  <c:v>8815.0</c:v>
                </c:pt>
                <c:pt idx="8815">
                  <c:v>8816.0</c:v>
                </c:pt>
                <c:pt idx="8816">
                  <c:v>8817.0</c:v>
                </c:pt>
                <c:pt idx="8817">
                  <c:v>8818.0</c:v>
                </c:pt>
                <c:pt idx="8818">
                  <c:v>8819.0</c:v>
                </c:pt>
                <c:pt idx="8819">
                  <c:v>8820.0</c:v>
                </c:pt>
                <c:pt idx="8820">
                  <c:v>8821.0</c:v>
                </c:pt>
                <c:pt idx="8821">
                  <c:v>8822.0</c:v>
                </c:pt>
                <c:pt idx="8822">
                  <c:v>8823.0</c:v>
                </c:pt>
                <c:pt idx="8823">
                  <c:v>8824.0</c:v>
                </c:pt>
                <c:pt idx="8824">
                  <c:v>8825.0</c:v>
                </c:pt>
                <c:pt idx="8825">
                  <c:v>8826.0</c:v>
                </c:pt>
                <c:pt idx="8826">
                  <c:v>8827.0</c:v>
                </c:pt>
                <c:pt idx="8827">
                  <c:v>8828.0</c:v>
                </c:pt>
                <c:pt idx="8828">
                  <c:v>8829.0</c:v>
                </c:pt>
                <c:pt idx="8829">
                  <c:v>8830.0</c:v>
                </c:pt>
                <c:pt idx="8830">
                  <c:v>8831.0</c:v>
                </c:pt>
                <c:pt idx="8831">
                  <c:v>8832.0</c:v>
                </c:pt>
                <c:pt idx="8832">
                  <c:v>8833.0</c:v>
                </c:pt>
                <c:pt idx="8833">
                  <c:v>8834.0</c:v>
                </c:pt>
                <c:pt idx="8834">
                  <c:v>8835.0</c:v>
                </c:pt>
                <c:pt idx="8835">
                  <c:v>8836.0</c:v>
                </c:pt>
                <c:pt idx="8836">
                  <c:v>8837.0</c:v>
                </c:pt>
                <c:pt idx="8837">
                  <c:v>8838.0</c:v>
                </c:pt>
                <c:pt idx="8838">
                  <c:v>8839.0</c:v>
                </c:pt>
                <c:pt idx="8839">
                  <c:v>8840.0</c:v>
                </c:pt>
                <c:pt idx="8840">
                  <c:v>8841.0</c:v>
                </c:pt>
                <c:pt idx="8841">
                  <c:v>8842.0</c:v>
                </c:pt>
                <c:pt idx="8842">
                  <c:v>8843.0</c:v>
                </c:pt>
                <c:pt idx="8843">
                  <c:v>8844.0</c:v>
                </c:pt>
                <c:pt idx="8844">
                  <c:v>8845.0</c:v>
                </c:pt>
                <c:pt idx="8845">
                  <c:v>8846.0</c:v>
                </c:pt>
                <c:pt idx="8846">
                  <c:v>8847.0</c:v>
                </c:pt>
                <c:pt idx="8847">
                  <c:v>8848.0</c:v>
                </c:pt>
                <c:pt idx="8848">
                  <c:v>8849.0</c:v>
                </c:pt>
                <c:pt idx="8849">
                  <c:v>8850.0</c:v>
                </c:pt>
                <c:pt idx="8850">
                  <c:v>8851.0</c:v>
                </c:pt>
                <c:pt idx="8851">
                  <c:v>8852.0</c:v>
                </c:pt>
                <c:pt idx="8852">
                  <c:v>8853.0</c:v>
                </c:pt>
                <c:pt idx="8853">
                  <c:v>8854.0</c:v>
                </c:pt>
                <c:pt idx="8854">
                  <c:v>8855.0</c:v>
                </c:pt>
                <c:pt idx="8855">
                  <c:v>8856.0</c:v>
                </c:pt>
                <c:pt idx="8856">
                  <c:v>8857.0</c:v>
                </c:pt>
                <c:pt idx="8857">
                  <c:v>8858.0</c:v>
                </c:pt>
                <c:pt idx="8858">
                  <c:v>8859.0</c:v>
                </c:pt>
                <c:pt idx="8859">
                  <c:v>8860.0</c:v>
                </c:pt>
                <c:pt idx="8860">
                  <c:v>8861.0</c:v>
                </c:pt>
                <c:pt idx="8861">
                  <c:v>8862.0</c:v>
                </c:pt>
                <c:pt idx="8862">
                  <c:v>8863.0</c:v>
                </c:pt>
                <c:pt idx="8863">
                  <c:v>8864.0</c:v>
                </c:pt>
                <c:pt idx="8864">
                  <c:v>8865.0</c:v>
                </c:pt>
                <c:pt idx="8865">
                  <c:v>8866.0</c:v>
                </c:pt>
                <c:pt idx="8866">
                  <c:v>8867.0</c:v>
                </c:pt>
                <c:pt idx="8867">
                  <c:v>8868.0</c:v>
                </c:pt>
                <c:pt idx="8868">
                  <c:v>8869.0</c:v>
                </c:pt>
                <c:pt idx="8869">
                  <c:v>8870.0</c:v>
                </c:pt>
                <c:pt idx="8870">
                  <c:v>8871.0</c:v>
                </c:pt>
                <c:pt idx="8871">
                  <c:v>8872.0</c:v>
                </c:pt>
                <c:pt idx="8872">
                  <c:v>8873.0</c:v>
                </c:pt>
                <c:pt idx="8873">
                  <c:v>8874.0</c:v>
                </c:pt>
                <c:pt idx="8874">
                  <c:v>8875.0</c:v>
                </c:pt>
                <c:pt idx="8875">
                  <c:v>8876.0</c:v>
                </c:pt>
                <c:pt idx="8876">
                  <c:v>8877.0</c:v>
                </c:pt>
                <c:pt idx="8877">
                  <c:v>8878.0</c:v>
                </c:pt>
                <c:pt idx="8878">
                  <c:v>8879.0</c:v>
                </c:pt>
                <c:pt idx="8879">
                  <c:v>8880.0</c:v>
                </c:pt>
                <c:pt idx="8880">
                  <c:v>8881.0</c:v>
                </c:pt>
                <c:pt idx="8881">
                  <c:v>8882.0</c:v>
                </c:pt>
                <c:pt idx="8882">
                  <c:v>8883.0</c:v>
                </c:pt>
                <c:pt idx="8883">
                  <c:v>8884.0</c:v>
                </c:pt>
                <c:pt idx="8884">
                  <c:v>8885.0</c:v>
                </c:pt>
                <c:pt idx="8885">
                  <c:v>8886.0</c:v>
                </c:pt>
                <c:pt idx="8886">
                  <c:v>8887.0</c:v>
                </c:pt>
                <c:pt idx="8887">
                  <c:v>8888.0</c:v>
                </c:pt>
                <c:pt idx="8888">
                  <c:v>8889.0</c:v>
                </c:pt>
                <c:pt idx="8889">
                  <c:v>8890.0</c:v>
                </c:pt>
                <c:pt idx="8890">
                  <c:v>8891.0</c:v>
                </c:pt>
                <c:pt idx="8891">
                  <c:v>8892.0</c:v>
                </c:pt>
                <c:pt idx="8892">
                  <c:v>8893.0</c:v>
                </c:pt>
                <c:pt idx="8893">
                  <c:v>8894.0</c:v>
                </c:pt>
                <c:pt idx="8894">
                  <c:v>8895.0</c:v>
                </c:pt>
                <c:pt idx="8895">
                  <c:v>8896.0</c:v>
                </c:pt>
                <c:pt idx="8896">
                  <c:v>8897.0</c:v>
                </c:pt>
                <c:pt idx="8897">
                  <c:v>8898.0</c:v>
                </c:pt>
                <c:pt idx="8898">
                  <c:v>8899.0</c:v>
                </c:pt>
                <c:pt idx="8899">
                  <c:v>8900.0</c:v>
                </c:pt>
                <c:pt idx="8900">
                  <c:v>8901.0</c:v>
                </c:pt>
                <c:pt idx="8901">
                  <c:v>8902.0</c:v>
                </c:pt>
                <c:pt idx="8902">
                  <c:v>8903.0</c:v>
                </c:pt>
                <c:pt idx="8903">
                  <c:v>8904.0</c:v>
                </c:pt>
                <c:pt idx="8904">
                  <c:v>8905.0</c:v>
                </c:pt>
                <c:pt idx="8905">
                  <c:v>8906.0</c:v>
                </c:pt>
                <c:pt idx="8906">
                  <c:v>8907.0</c:v>
                </c:pt>
                <c:pt idx="8907">
                  <c:v>8908.0</c:v>
                </c:pt>
                <c:pt idx="8908">
                  <c:v>8909.0</c:v>
                </c:pt>
                <c:pt idx="8909">
                  <c:v>8910.0</c:v>
                </c:pt>
                <c:pt idx="8910">
                  <c:v>8911.0</c:v>
                </c:pt>
                <c:pt idx="8911">
                  <c:v>8912.0</c:v>
                </c:pt>
                <c:pt idx="8912">
                  <c:v>8913.0</c:v>
                </c:pt>
                <c:pt idx="8913">
                  <c:v>8914.0</c:v>
                </c:pt>
                <c:pt idx="8914">
                  <c:v>8915.0</c:v>
                </c:pt>
                <c:pt idx="8915">
                  <c:v>8916.0</c:v>
                </c:pt>
                <c:pt idx="8916">
                  <c:v>8917.0</c:v>
                </c:pt>
                <c:pt idx="8917">
                  <c:v>8918.0</c:v>
                </c:pt>
                <c:pt idx="8918">
                  <c:v>8919.0</c:v>
                </c:pt>
                <c:pt idx="8919">
                  <c:v>8920.0</c:v>
                </c:pt>
                <c:pt idx="8920">
                  <c:v>8921.0</c:v>
                </c:pt>
                <c:pt idx="8921">
                  <c:v>8922.0</c:v>
                </c:pt>
                <c:pt idx="8922">
                  <c:v>8923.0</c:v>
                </c:pt>
                <c:pt idx="8923">
                  <c:v>8924.0</c:v>
                </c:pt>
                <c:pt idx="8924">
                  <c:v>8925.0</c:v>
                </c:pt>
                <c:pt idx="8925">
                  <c:v>8926.0</c:v>
                </c:pt>
                <c:pt idx="8926">
                  <c:v>8927.0</c:v>
                </c:pt>
                <c:pt idx="8927">
                  <c:v>8928.0</c:v>
                </c:pt>
                <c:pt idx="8928">
                  <c:v>8929.0</c:v>
                </c:pt>
                <c:pt idx="8929">
                  <c:v>8930.0</c:v>
                </c:pt>
                <c:pt idx="8930">
                  <c:v>8931.0</c:v>
                </c:pt>
                <c:pt idx="8931">
                  <c:v>8932.0</c:v>
                </c:pt>
                <c:pt idx="8932">
                  <c:v>8933.0</c:v>
                </c:pt>
                <c:pt idx="8933">
                  <c:v>8934.0</c:v>
                </c:pt>
                <c:pt idx="8934">
                  <c:v>8935.0</c:v>
                </c:pt>
                <c:pt idx="8935">
                  <c:v>8936.0</c:v>
                </c:pt>
                <c:pt idx="8936">
                  <c:v>8937.0</c:v>
                </c:pt>
                <c:pt idx="8937">
                  <c:v>8938.0</c:v>
                </c:pt>
                <c:pt idx="8938">
                  <c:v>8939.0</c:v>
                </c:pt>
                <c:pt idx="8939">
                  <c:v>8940.0</c:v>
                </c:pt>
                <c:pt idx="8940">
                  <c:v>8941.0</c:v>
                </c:pt>
                <c:pt idx="8941">
                  <c:v>8942.0</c:v>
                </c:pt>
                <c:pt idx="8942">
                  <c:v>8943.0</c:v>
                </c:pt>
                <c:pt idx="8943">
                  <c:v>8944.0</c:v>
                </c:pt>
                <c:pt idx="8944">
                  <c:v>8945.0</c:v>
                </c:pt>
                <c:pt idx="8945">
                  <c:v>8946.0</c:v>
                </c:pt>
                <c:pt idx="8946">
                  <c:v>8947.0</c:v>
                </c:pt>
                <c:pt idx="8947">
                  <c:v>8948.0</c:v>
                </c:pt>
                <c:pt idx="8948">
                  <c:v>8949.0</c:v>
                </c:pt>
                <c:pt idx="8949">
                  <c:v>8950.0</c:v>
                </c:pt>
                <c:pt idx="8950">
                  <c:v>8951.0</c:v>
                </c:pt>
                <c:pt idx="8951">
                  <c:v>8952.0</c:v>
                </c:pt>
                <c:pt idx="8952">
                  <c:v>8953.0</c:v>
                </c:pt>
                <c:pt idx="8953">
                  <c:v>8954.0</c:v>
                </c:pt>
                <c:pt idx="8954">
                  <c:v>8955.0</c:v>
                </c:pt>
                <c:pt idx="8955">
                  <c:v>8956.0</c:v>
                </c:pt>
                <c:pt idx="8956">
                  <c:v>8957.0</c:v>
                </c:pt>
                <c:pt idx="8957">
                  <c:v>8958.0</c:v>
                </c:pt>
                <c:pt idx="8958">
                  <c:v>8959.0</c:v>
                </c:pt>
                <c:pt idx="8959">
                  <c:v>8960.0</c:v>
                </c:pt>
                <c:pt idx="8960">
                  <c:v>8961.0</c:v>
                </c:pt>
                <c:pt idx="8961">
                  <c:v>8962.0</c:v>
                </c:pt>
                <c:pt idx="8962">
                  <c:v>8963.0</c:v>
                </c:pt>
                <c:pt idx="8963">
                  <c:v>8964.0</c:v>
                </c:pt>
                <c:pt idx="8964">
                  <c:v>8965.0</c:v>
                </c:pt>
                <c:pt idx="8965">
                  <c:v>8966.0</c:v>
                </c:pt>
                <c:pt idx="8966">
                  <c:v>8967.0</c:v>
                </c:pt>
                <c:pt idx="8967">
                  <c:v>8968.0</c:v>
                </c:pt>
                <c:pt idx="8968">
                  <c:v>8969.0</c:v>
                </c:pt>
                <c:pt idx="8969">
                  <c:v>8970.0</c:v>
                </c:pt>
                <c:pt idx="8970">
                  <c:v>8971.0</c:v>
                </c:pt>
                <c:pt idx="8971">
                  <c:v>8972.0</c:v>
                </c:pt>
                <c:pt idx="8972">
                  <c:v>8973.0</c:v>
                </c:pt>
                <c:pt idx="8973">
                  <c:v>8974.0</c:v>
                </c:pt>
                <c:pt idx="8974">
                  <c:v>8975.0</c:v>
                </c:pt>
                <c:pt idx="8975">
                  <c:v>8976.0</c:v>
                </c:pt>
                <c:pt idx="8976">
                  <c:v>8977.0</c:v>
                </c:pt>
                <c:pt idx="8977">
                  <c:v>8978.0</c:v>
                </c:pt>
                <c:pt idx="8978">
                  <c:v>8979.0</c:v>
                </c:pt>
                <c:pt idx="8979">
                  <c:v>8980.0</c:v>
                </c:pt>
                <c:pt idx="8980">
                  <c:v>8981.0</c:v>
                </c:pt>
                <c:pt idx="8981">
                  <c:v>8982.0</c:v>
                </c:pt>
                <c:pt idx="8982">
                  <c:v>8983.0</c:v>
                </c:pt>
                <c:pt idx="8983">
                  <c:v>8984.0</c:v>
                </c:pt>
                <c:pt idx="8984">
                  <c:v>8985.0</c:v>
                </c:pt>
                <c:pt idx="8985">
                  <c:v>8986.0</c:v>
                </c:pt>
                <c:pt idx="8986">
                  <c:v>8987.0</c:v>
                </c:pt>
                <c:pt idx="8987">
                  <c:v>8988.0</c:v>
                </c:pt>
                <c:pt idx="8988">
                  <c:v>8989.0</c:v>
                </c:pt>
                <c:pt idx="8989">
                  <c:v>8990.0</c:v>
                </c:pt>
                <c:pt idx="8990">
                  <c:v>8991.0</c:v>
                </c:pt>
                <c:pt idx="8991">
                  <c:v>8992.0</c:v>
                </c:pt>
                <c:pt idx="8992">
                  <c:v>8993.0</c:v>
                </c:pt>
                <c:pt idx="8993">
                  <c:v>8994.0</c:v>
                </c:pt>
                <c:pt idx="8994">
                  <c:v>8995.0</c:v>
                </c:pt>
                <c:pt idx="8995">
                  <c:v>8996.0</c:v>
                </c:pt>
                <c:pt idx="8996">
                  <c:v>8997.0</c:v>
                </c:pt>
                <c:pt idx="8997">
                  <c:v>8998.0</c:v>
                </c:pt>
                <c:pt idx="8998">
                  <c:v>8999.0</c:v>
                </c:pt>
                <c:pt idx="8999">
                  <c:v>9000.0</c:v>
                </c:pt>
                <c:pt idx="9000">
                  <c:v>9001.0</c:v>
                </c:pt>
                <c:pt idx="9001">
                  <c:v>9002.0</c:v>
                </c:pt>
                <c:pt idx="9002">
                  <c:v>9003.0</c:v>
                </c:pt>
                <c:pt idx="9003">
                  <c:v>9004.0</c:v>
                </c:pt>
                <c:pt idx="9004">
                  <c:v>9005.0</c:v>
                </c:pt>
                <c:pt idx="9005">
                  <c:v>9006.0</c:v>
                </c:pt>
                <c:pt idx="9006">
                  <c:v>9007.0</c:v>
                </c:pt>
                <c:pt idx="9007">
                  <c:v>9008.0</c:v>
                </c:pt>
                <c:pt idx="9008">
                  <c:v>9009.0</c:v>
                </c:pt>
                <c:pt idx="9009">
                  <c:v>9010.0</c:v>
                </c:pt>
                <c:pt idx="9010">
                  <c:v>9011.0</c:v>
                </c:pt>
                <c:pt idx="9011">
                  <c:v>9012.0</c:v>
                </c:pt>
                <c:pt idx="9012">
                  <c:v>9013.0</c:v>
                </c:pt>
                <c:pt idx="9013">
                  <c:v>9014.0</c:v>
                </c:pt>
                <c:pt idx="9014">
                  <c:v>9015.0</c:v>
                </c:pt>
                <c:pt idx="9015">
                  <c:v>9016.0</c:v>
                </c:pt>
                <c:pt idx="9016">
                  <c:v>9017.0</c:v>
                </c:pt>
                <c:pt idx="9017">
                  <c:v>9018.0</c:v>
                </c:pt>
                <c:pt idx="9018">
                  <c:v>9019.0</c:v>
                </c:pt>
                <c:pt idx="9019">
                  <c:v>9020.0</c:v>
                </c:pt>
                <c:pt idx="9020">
                  <c:v>9021.0</c:v>
                </c:pt>
                <c:pt idx="9021">
                  <c:v>9022.0</c:v>
                </c:pt>
                <c:pt idx="9022">
                  <c:v>9023.0</c:v>
                </c:pt>
                <c:pt idx="9023">
                  <c:v>9024.0</c:v>
                </c:pt>
                <c:pt idx="9024">
                  <c:v>9025.0</c:v>
                </c:pt>
                <c:pt idx="9025">
                  <c:v>9026.0</c:v>
                </c:pt>
                <c:pt idx="9026">
                  <c:v>9027.0</c:v>
                </c:pt>
                <c:pt idx="9027">
                  <c:v>9028.0</c:v>
                </c:pt>
                <c:pt idx="9028">
                  <c:v>9029.0</c:v>
                </c:pt>
                <c:pt idx="9029">
                  <c:v>9030.0</c:v>
                </c:pt>
                <c:pt idx="9030">
                  <c:v>9031.0</c:v>
                </c:pt>
                <c:pt idx="9031">
                  <c:v>9032.0</c:v>
                </c:pt>
                <c:pt idx="9032">
                  <c:v>9033.0</c:v>
                </c:pt>
                <c:pt idx="9033">
                  <c:v>9034.0</c:v>
                </c:pt>
                <c:pt idx="9034">
                  <c:v>9035.0</c:v>
                </c:pt>
                <c:pt idx="9035">
                  <c:v>9036.0</c:v>
                </c:pt>
                <c:pt idx="9036">
                  <c:v>9037.0</c:v>
                </c:pt>
                <c:pt idx="9037">
                  <c:v>9038.0</c:v>
                </c:pt>
                <c:pt idx="9038">
                  <c:v>9039.0</c:v>
                </c:pt>
                <c:pt idx="9039">
                  <c:v>9040.0</c:v>
                </c:pt>
                <c:pt idx="9040">
                  <c:v>9041.0</c:v>
                </c:pt>
                <c:pt idx="9041">
                  <c:v>9042.0</c:v>
                </c:pt>
                <c:pt idx="9042">
                  <c:v>9043.0</c:v>
                </c:pt>
                <c:pt idx="9043">
                  <c:v>9044.0</c:v>
                </c:pt>
                <c:pt idx="9044">
                  <c:v>9045.0</c:v>
                </c:pt>
                <c:pt idx="9045">
                  <c:v>9046.0</c:v>
                </c:pt>
                <c:pt idx="9046">
                  <c:v>9047.0</c:v>
                </c:pt>
                <c:pt idx="9047">
                  <c:v>9048.0</c:v>
                </c:pt>
                <c:pt idx="9048">
                  <c:v>9049.0</c:v>
                </c:pt>
                <c:pt idx="9049">
                  <c:v>9050.0</c:v>
                </c:pt>
                <c:pt idx="9050">
                  <c:v>9051.0</c:v>
                </c:pt>
                <c:pt idx="9051">
                  <c:v>9052.0</c:v>
                </c:pt>
                <c:pt idx="9052">
                  <c:v>9053.0</c:v>
                </c:pt>
                <c:pt idx="9053">
                  <c:v>9054.0</c:v>
                </c:pt>
                <c:pt idx="9054">
                  <c:v>9055.0</c:v>
                </c:pt>
                <c:pt idx="9055">
                  <c:v>9056.0</c:v>
                </c:pt>
                <c:pt idx="9056">
                  <c:v>9057.0</c:v>
                </c:pt>
                <c:pt idx="9057">
                  <c:v>9058.0</c:v>
                </c:pt>
                <c:pt idx="9058">
                  <c:v>9059.0</c:v>
                </c:pt>
                <c:pt idx="9059">
                  <c:v>9060.0</c:v>
                </c:pt>
                <c:pt idx="9060">
                  <c:v>9061.0</c:v>
                </c:pt>
                <c:pt idx="9061">
                  <c:v>9062.0</c:v>
                </c:pt>
                <c:pt idx="9062">
                  <c:v>9063.0</c:v>
                </c:pt>
                <c:pt idx="9063">
                  <c:v>9064.0</c:v>
                </c:pt>
                <c:pt idx="9064">
                  <c:v>9065.0</c:v>
                </c:pt>
                <c:pt idx="9065">
                  <c:v>9066.0</c:v>
                </c:pt>
                <c:pt idx="9066">
                  <c:v>9067.0</c:v>
                </c:pt>
                <c:pt idx="9067">
                  <c:v>9068.0</c:v>
                </c:pt>
                <c:pt idx="9068">
                  <c:v>9069.0</c:v>
                </c:pt>
                <c:pt idx="9069">
                  <c:v>9070.0</c:v>
                </c:pt>
                <c:pt idx="9070">
                  <c:v>9071.0</c:v>
                </c:pt>
                <c:pt idx="9071">
                  <c:v>9072.0</c:v>
                </c:pt>
                <c:pt idx="9072">
                  <c:v>9073.0</c:v>
                </c:pt>
                <c:pt idx="9073">
                  <c:v>9074.0</c:v>
                </c:pt>
                <c:pt idx="9074">
                  <c:v>9075.0</c:v>
                </c:pt>
                <c:pt idx="9075">
                  <c:v>9076.0</c:v>
                </c:pt>
                <c:pt idx="9076">
                  <c:v>9077.0</c:v>
                </c:pt>
                <c:pt idx="9077">
                  <c:v>9078.0</c:v>
                </c:pt>
                <c:pt idx="9078">
                  <c:v>9079.0</c:v>
                </c:pt>
                <c:pt idx="9079">
                  <c:v>9080.0</c:v>
                </c:pt>
                <c:pt idx="9080">
                  <c:v>9081.0</c:v>
                </c:pt>
                <c:pt idx="9081">
                  <c:v>9082.0</c:v>
                </c:pt>
                <c:pt idx="9082">
                  <c:v>9083.0</c:v>
                </c:pt>
                <c:pt idx="9083">
                  <c:v>9084.0</c:v>
                </c:pt>
                <c:pt idx="9084">
                  <c:v>9085.0</c:v>
                </c:pt>
                <c:pt idx="9085">
                  <c:v>9086.0</c:v>
                </c:pt>
                <c:pt idx="9086">
                  <c:v>9087.0</c:v>
                </c:pt>
                <c:pt idx="9087">
                  <c:v>9088.0</c:v>
                </c:pt>
                <c:pt idx="9088">
                  <c:v>9089.0</c:v>
                </c:pt>
                <c:pt idx="9089">
                  <c:v>9090.0</c:v>
                </c:pt>
                <c:pt idx="9090">
                  <c:v>9091.0</c:v>
                </c:pt>
                <c:pt idx="9091">
                  <c:v>9092.0</c:v>
                </c:pt>
                <c:pt idx="9092">
                  <c:v>9093.0</c:v>
                </c:pt>
                <c:pt idx="9093">
                  <c:v>9094.0</c:v>
                </c:pt>
                <c:pt idx="9094">
                  <c:v>9095.0</c:v>
                </c:pt>
                <c:pt idx="9095">
                  <c:v>9096.0</c:v>
                </c:pt>
                <c:pt idx="9096">
                  <c:v>9097.0</c:v>
                </c:pt>
                <c:pt idx="9097">
                  <c:v>9098.0</c:v>
                </c:pt>
                <c:pt idx="9098">
                  <c:v>9099.0</c:v>
                </c:pt>
                <c:pt idx="9099">
                  <c:v>9100.0</c:v>
                </c:pt>
                <c:pt idx="9100">
                  <c:v>9101.0</c:v>
                </c:pt>
                <c:pt idx="9101">
                  <c:v>9102.0</c:v>
                </c:pt>
                <c:pt idx="9102">
                  <c:v>9103.0</c:v>
                </c:pt>
                <c:pt idx="9103">
                  <c:v>9104.0</c:v>
                </c:pt>
                <c:pt idx="9104">
                  <c:v>9105.0</c:v>
                </c:pt>
                <c:pt idx="9105">
                  <c:v>9106.0</c:v>
                </c:pt>
                <c:pt idx="9106">
                  <c:v>9107.0</c:v>
                </c:pt>
                <c:pt idx="9107">
                  <c:v>9108.0</c:v>
                </c:pt>
                <c:pt idx="9108">
                  <c:v>9109.0</c:v>
                </c:pt>
                <c:pt idx="9109">
                  <c:v>9110.0</c:v>
                </c:pt>
                <c:pt idx="9110">
                  <c:v>9111.0</c:v>
                </c:pt>
                <c:pt idx="9111">
                  <c:v>9112.0</c:v>
                </c:pt>
                <c:pt idx="9112">
                  <c:v>9113.0</c:v>
                </c:pt>
                <c:pt idx="9113">
                  <c:v>9114.0</c:v>
                </c:pt>
                <c:pt idx="9114">
                  <c:v>9115.0</c:v>
                </c:pt>
                <c:pt idx="9115">
                  <c:v>9116.0</c:v>
                </c:pt>
                <c:pt idx="9116">
                  <c:v>9117.0</c:v>
                </c:pt>
                <c:pt idx="9117">
                  <c:v>9118.0</c:v>
                </c:pt>
                <c:pt idx="9118">
                  <c:v>9119.0</c:v>
                </c:pt>
                <c:pt idx="9119">
                  <c:v>9120.0</c:v>
                </c:pt>
              </c:numCache>
            </c:numRef>
          </c:xVal>
          <c:yVal>
            <c:numRef>
              <c:f>Sheet0!$F$2:$F$9121</c:f>
              <c:numCache>
                <c:formatCode>0.00</c:formatCode>
                <c:ptCount val="9120"/>
                <c:pt idx="0">
                  <c:v>7.4</c:v>
                </c:pt>
                <c:pt idx="1">
                  <c:v>7.4</c:v>
                </c:pt>
                <c:pt idx="2">
                  <c:v>7.4</c:v>
                </c:pt>
                <c:pt idx="3">
                  <c:v>7.4</c:v>
                </c:pt>
                <c:pt idx="4">
                  <c:v>7.4</c:v>
                </c:pt>
                <c:pt idx="5">
                  <c:v>7.4</c:v>
                </c:pt>
                <c:pt idx="6">
                  <c:v>7.4</c:v>
                </c:pt>
                <c:pt idx="7">
                  <c:v>7.4</c:v>
                </c:pt>
                <c:pt idx="8">
                  <c:v>7.4</c:v>
                </c:pt>
                <c:pt idx="9">
                  <c:v>7.4</c:v>
                </c:pt>
                <c:pt idx="10">
                  <c:v>7.4</c:v>
                </c:pt>
                <c:pt idx="11">
                  <c:v>7.4</c:v>
                </c:pt>
                <c:pt idx="12">
                  <c:v>7.4</c:v>
                </c:pt>
                <c:pt idx="13">
                  <c:v>7.4</c:v>
                </c:pt>
                <c:pt idx="14">
                  <c:v>7.4</c:v>
                </c:pt>
                <c:pt idx="15">
                  <c:v>7.4</c:v>
                </c:pt>
                <c:pt idx="16">
                  <c:v>7.4</c:v>
                </c:pt>
                <c:pt idx="17">
                  <c:v>7.4</c:v>
                </c:pt>
                <c:pt idx="18">
                  <c:v>7.4</c:v>
                </c:pt>
                <c:pt idx="19">
                  <c:v>7.4</c:v>
                </c:pt>
                <c:pt idx="20">
                  <c:v>7.4</c:v>
                </c:pt>
                <c:pt idx="21">
                  <c:v>7.4</c:v>
                </c:pt>
                <c:pt idx="22">
                  <c:v>7.4</c:v>
                </c:pt>
                <c:pt idx="23">
                  <c:v>7.4</c:v>
                </c:pt>
                <c:pt idx="24">
                  <c:v>7.4</c:v>
                </c:pt>
                <c:pt idx="25">
                  <c:v>7.4</c:v>
                </c:pt>
                <c:pt idx="26">
                  <c:v>7.4</c:v>
                </c:pt>
                <c:pt idx="27">
                  <c:v>7.4</c:v>
                </c:pt>
                <c:pt idx="28">
                  <c:v>7.4</c:v>
                </c:pt>
                <c:pt idx="29">
                  <c:v>7.4</c:v>
                </c:pt>
                <c:pt idx="30">
                  <c:v>7.4</c:v>
                </c:pt>
                <c:pt idx="31">
                  <c:v>7.4</c:v>
                </c:pt>
                <c:pt idx="32">
                  <c:v>7.4</c:v>
                </c:pt>
                <c:pt idx="33">
                  <c:v>7.4</c:v>
                </c:pt>
                <c:pt idx="34">
                  <c:v>7.4</c:v>
                </c:pt>
                <c:pt idx="35">
                  <c:v>7.4</c:v>
                </c:pt>
                <c:pt idx="36">
                  <c:v>7.4</c:v>
                </c:pt>
                <c:pt idx="37">
                  <c:v>7.4</c:v>
                </c:pt>
                <c:pt idx="38">
                  <c:v>7.4</c:v>
                </c:pt>
                <c:pt idx="39">
                  <c:v>7.4</c:v>
                </c:pt>
                <c:pt idx="40">
                  <c:v>7.4</c:v>
                </c:pt>
                <c:pt idx="41">
                  <c:v>7.4</c:v>
                </c:pt>
                <c:pt idx="42">
                  <c:v>7.4</c:v>
                </c:pt>
                <c:pt idx="43">
                  <c:v>7.4</c:v>
                </c:pt>
                <c:pt idx="44">
                  <c:v>7.4</c:v>
                </c:pt>
                <c:pt idx="45">
                  <c:v>7.4</c:v>
                </c:pt>
                <c:pt idx="46">
                  <c:v>7.4</c:v>
                </c:pt>
                <c:pt idx="47">
                  <c:v>7.4</c:v>
                </c:pt>
                <c:pt idx="48">
                  <c:v>7.4</c:v>
                </c:pt>
                <c:pt idx="49">
                  <c:v>7.4</c:v>
                </c:pt>
                <c:pt idx="50">
                  <c:v>7.4</c:v>
                </c:pt>
                <c:pt idx="51">
                  <c:v>7.4</c:v>
                </c:pt>
                <c:pt idx="52">
                  <c:v>7.4</c:v>
                </c:pt>
                <c:pt idx="53">
                  <c:v>7.4</c:v>
                </c:pt>
                <c:pt idx="54">
                  <c:v>7.4</c:v>
                </c:pt>
                <c:pt idx="55">
                  <c:v>7.4</c:v>
                </c:pt>
                <c:pt idx="56">
                  <c:v>7.4</c:v>
                </c:pt>
                <c:pt idx="57">
                  <c:v>7.4</c:v>
                </c:pt>
                <c:pt idx="58">
                  <c:v>7.4</c:v>
                </c:pt>
                <c:pt idx="59">
                  <c:v>7.4</c:v>
                </c:pt>
                <c:pt idx="60">
                  <c:v>7.4</c:v>
                </c:pt>
                <c:pt idx="61">
                  <c:v>7.4</c:v>
                </c:pt>
                <c:pt idx="62">
                  <c:v>7.4</c:v>
                </c:pt>
                <c:pt idx="63">
                  <c:v>7.4</c:v>
                </c:pt>
                <c:pt idx="64">
                  <c:v>7.4</c:v>
                </c:pt>
                <c:pt idx="65">
                  <c:v>7.4</c:v>
                </c:pt>
                <c:pt idx="66">
                  <c:v>7.4</c:v>
                </c:pt>
                <c:pt idx="67">
                  <c:v>7.4</c:v>
                </c:pt>
                <c:pt idx="68">
                  <c:v>7.4</c:v>
                </c:pt>
                <c:pt idx="69">
                  <c:v>7.4</c:v>
                </c:pt>
                <c:pt idx="70">
                  <c:v>7.4</c:v>
                </c:pt>
                <c:pt idx="71">
                  <c:v>7.4</c:v>
                </c:pt>
                <c:pt idx="72">
                  <c:v>7.4</c:v>
                </c:pt>
                <c:pt idx="73">
                  <c:v>7.4</c:v>
                </c:pt>
                <c:pt idx="74">
                  <c:v>7.4</c:v>
                </c:pt>
                <c:pt idx="75">
                  <c:v>7.4</c:v>
                </c:pt>
                <c:pt idx="76">
                  <c:v>7.4</c:v>
                </c:pt>
                <c:pt idx="77">
                  <c:v>7.4</c:v>
                </c:pt>
                <c:pt idx="78">
                  <c:v>7.4</c:v>
                </c:pt>
                <c:pt idx="79">
                  <c:v>7.4</c:v>
                </c:pt>
                <c:pt idx="80">
                  <c:v>7.4</c:v>
                </c:pt>
                <c:pt idx="81">
                  <c:v>7.4</c:v>
                </c:pt>
                <c:pt idx="82">
                  <c:v>7.4</c:v>
                </c:pt>
                <c:pt idx="83">
                  <c:v>7.4</c:v>
                </c:pt>
                <c:pt idx="84">
                  <c:v>7.4</c:v>
                </c:pt>
                <c:pt idx="85">
                  <c:v>7.4</c:v>
                </c:pt>
                <c:pt idx="86">
                  <c:v>7.4</c:v>
                </c:pt>
                <c:pt idx="87">
                  <c:v>7.4</c:v>
                </c:pt>
                <c:pt idx="88">
                  <c:v>7.4</c:v>
                </c:pt>
                <c:pt idx="89">
                  <c:v>7.4</c:v>
                </c:pt>
                <c:pt idx="90">
                  <c:v>7.4</c:v>
                </c:pt>
                <c:pt idx="91">
                  <c:v>7.4</c:v>
                </c:pt>
                <c:pt idx="92">
                  <c:v>7.4</c:v>
                </c:pt>
                <c:pt idx="93">
                  <c:v>7.4</c:v>
                </c:pt>
                <c:pt idx="94">
                  <c:v>7.4</c:v>
                </c:pt>
                <c:pt idx="95">
                  <c:v>7.4</c:v>
                </c:pt>
                <c:pt idx="96">
                  <c:v>7.4</c:v>
                </c:pt>
                <c:pt idx="97">
                  <c:v>7.4</c:v>
                </c:pt>
                <c:pt idx="98">
                  <c:v>7.4</c:v>
                </c:pt>
                <c:pt idx="99">
                  <c:v>7.4</c:v>
                </c:pt>
                <c:pt idx="100">
                  <c:v>7.4</c:v>
                </c:pt>
                <c:pt idx="101">
                  <c:v>7.4</c:v>
                </c:pt>
                <c:pt idx="102">
                  <c:v>7.4</c:v>
                </c:pt>
                <c:pt idx="103">
                  <c:v>7.4</c:v>
                </c:pt>
                <c:pt idx="104">
                  <c:v>7.4</c:v>
                </c:pt>
                <c:pt idx="105">
                  <c:v>7.4</c:v>
                </c:pt>
                <c:pt idx="106">
                  <c:v>7.4</c:v>
                </c:pt>
                <c:pt idx="107">
                  <c:v>7.4</c:v>
                </c:pt>
                <c:pt idx="108">
                  <c:v>7.4</c:v>
                </c:pt>
                <c:pt idx="109">
                  <c:v>7.4</c:v>
                </c:pt>
                <c:pt idx="110">
                  <c:v>7.4</c:v>
                </c:pt>
                <c:pt idx="111">
                  <c:v>7.4</c:v>
                </c:pt>
                <c:pt idx="112">
                  <c:v>7.4</c:v>
                </c:pt>
                <c:pt idx="113">
                  <c:v>7.4</c:v>
                </c:pt>
                <c:pt idx="114">
                  <c:v>7.4</c:v>
                </c:pt>
                <c:pt idx="115">
                  <c:v>7.4</c:v>
                </c:pt>
                <c:pt idx="116">
                  <c:v>7.4</c:v>
                </c:pt>
                <c:pt idx="117">
                  <c:v>7.4</c:v>
                </c:pt>
                <c:pt idx="118">
                  <c:v>7.4</c:v>
                </c:pt>
                <c:pt idx="119">
                  <c:v>7.4</c:v>
                </c:pt>
                <c:pt idx="120">
                  <c:v>7.4</c:v>
                </c:pt>
                <c:pt idx="121">
                  <c:v>7.4</c:v>
                </c:pt>
                <c:pt idx="122">
                  <c:v>7.4</c:v>
                </c:pt>
                <c:pt idx="123">
                  <c:v>7.4</c:v>
                </c:pt>
                <c:pt idx="124">
                  <c:v>7.4</c:v>
                </c:pt>
                <c:pt idx="125">
                  <c:v>7.4</c:v>
                </c:pt>
                <c:pt idx="126">
                  <c:v>7.4</c:v>
                </c:pt>
                <c:pt idx="127">
                  <c:v>7.4</c:v>
                </c:pt>
                <c:pt idx="128">
                  <c:v>7.4</c:v>
                </c:pt>
                <c:pt idx="129">
                  <c:v>7.4</c:v>
                </c:pt>
                <c:pt idx="130">
                  <c:v>7.4</c:v>
                </c:pt>
                <c:pt idx="131">
                  <c:v>7.4</c:v>
                </c:pt>
                <c:pt idx="132">
                  <c:v>7.4</c:v>
                </c:pt>
                <c:pt idx="133">
                  <c:v>7.4</c:v>
                </c:pt>
                <c:pt idx="134">
                  <c:v>7.4</c:v>
                </c:pt>
                <c:pt idx="135">
                  <c:v>7.4</c:v>
                </c:pt>
                <c:pt idx="136">
                  <c:v>7.4</c:v>
                </c:pt>
                <c:pt idx="137">
                  <c:v>7.4</c:v>
                </c:pt>
                <c:pt idx="138">
                  <c:v>7.4</c:v>
                </c:pt>
                <c:pt idx="139">
                  <c:v>7.4</c:v>
                </c:pt>
                <c:pt idx="140">
                  <c:v>7.4</c:v>
                </c:pt>
                <c:pt idx="141">
                  <c:v>7.4</c:v>
                </c:pt>
                <c:pt idx="142">
                  <c:v>7.4</c:v>
                </c:pt>
                <c:pt idx="143">
                  <c:v>7.4</c:v>
                </c:pt>
                <c:pt idx="144">
                  <c:v>7.4</c:v>
                </c:pt>
                <c:pt idx="145">
                  <c:v>7.4</c:v>
                </c:pt>
                <c:pt idx="146">
                  <c:v>7.4</c:v>
                </c:pt>
                <c:pt idx="147">
                  <c:v>7.4</c:v>
                </c:pt>
                <c:pt idx="148">
                  <c:v>7.4</c:v>
                </c:pt>
                <c:pt idx="149">
                  <c:v>7.4</c:v>
                </c:pt>
                <c:pt idx="150">
                  <c:v>7.4</c:v>
                </c:pt>
                <c:pt idx="151">
                  <c:v>7.4</c:v>
                </c:pt>
                <c:pt idx="152">
                  <c:v>7.4</c:v>
                </c:pt>
                <c:pt idx="153">
                  <c:v>7.4</c:v>
                </c:pt>
                <c:pt idx="154">
                  <c:v>7.4</c:v>
                </c:pt>
                <c:pt idx="155">
                  <c:v>7.4</c:v>
                </c:pt>
                <c:pt idx="156">
                  <c:v>7.4</c:v>
                </c:pt>
                <c:pt idx="157">
                  <c:v>7.4</c:v>
                </c:pt>
                <c:pt idx="158">
                  <c:v>7.4</c:v>
                </c:pt>
                <c:pt idx="159">
                  <c:v>7.4</c:v>
                </c:pt>
                <c:pt idx="160">
                  <c:v>7.4</c:v>
                </c:pt>
                <c:pt idx="161">
                  <c:v>7.4</c:v>
                </c:pt>
                <c:pt idx="162">
                  <c:v>7.4</c:v>
                </c:pt>
                <c:pt idx="163">
                  <c:v>7.4</c:v>
                </c:pt>
                <c:pt idx="164">
                  <c:v>7.4</c:v>
                </c:pt>
                <c:pt idx="165">
                  <c:v>7.4</c:v>
                </c:pt>
                <c:pt idx="166">
                  <c:v>7.4</c:v>
                </c:pt>
                <c:pt idx="167">
                  <c:v>7.4</c:v>
                </c:pt>
                <c:pt idx="168">
                  <c:v>7.4</c:v>
                </c:pt>
                <c:pt idx="169">
                  <c:v>7.4</c:v>
                </c:pt>
                <c:pt idx="170">
                  <c:v>7.4</c:v>
                </c:pt>
                <c:pt idx="171">
                  <c:v>7.4</c:v>
                </c:pt>
                <c:pt idx="172">
                  <c:v>7.4</c:v>
                </c:pt>
                <c:pt idx="173">
                  <c:v>7.4</c:v>
                </c:pt>
                <c:pt idx="174">
                  <c:v>7.4</c:v>
                </c:pt>
                <c:pt idx="175">
                  <c:v>7.4</c:v>
                </c:pt>
                <c:pt idx="176">
                  <c:v>7.4</c:v>
                </c:pt>
                <c:pt idx="177">
                  <c:v>7.4</c:v>
                </c:pt>
                <c:pt idx="178">
                  <c:v>7.4</c:v>
                </c:pt>
                <c:pt idx="179">
                  <c:v>7.4</c:v>
                </c:pt>
                <c:pt idx="180">
                  <c:v>7.4</c:v>
                </c:pt>
                <c:pt idx="181">
                  <c:v>7.4</c:v>
                </c:pt>
                <c:pt idx="182">
                  <c:v>7.4</c:v>
                </c:pt>
                <c:pt idx="183">
                  <c:v>7.4</c:v>
                </c:pt>
                <c:pt idx="184">
                  <c:v>7.4</c:v>
                </c:pt>
                <c:pt idx="185">
                  <c:v>7.4</c:v>
                </c:pt>
                <c:pt idx="186">
                  <c:v>7.4</c:v>
                </c:pt>
                <c:pt idx="187">
                  <c:v>7.4</c:v>
                </c:pt>
                <c:pt idx="188">
                  <c:v>7.4</c:v>
                </c:pt>
                <c:pt idx="189">
                  <c:v>7.4</c:v>
                </c:pt>
                <c:pt idx="190">
                  <c:v>7.4</c:v>
                </c:pt>
                <c:pt idx="191">
                  <c:v>7.4</c:v>
                </c:pt>
                <c:pt idx="192">
                  <c:v>7.4</c:v>
                </c:pt>
                <c:pt idx="193">
                  <c:v>7.4</c:v>
                </c:pt>
                <c:pt idx="194">
                  <c:v>7.4</c:v>
                </c:pt>
                <c:pt idx="195">
                  <c:v>7.4</c:v>
                </c:pt>
                <c:pt idx="196">
                  <c:v>7.4</c:v>
                </c:pt>
                <c:pt idx="197">
                  <c:v>7.4</c:v>
                </c:pt>
                <c:pt idx="198">
                  <c:v>7.4</c:v>
                </c:pt>
                <c:pt idx="199">
                  <c:v>7.4</c:v>
                </c:pt>
                <c:pt idx="200">
                  <c:v>7.4</c:v>
                </c:pt>
                <c:pt idx="201">
                  <c:v>7.4</c:v>
                </c:pt>
                <c:pt idx="202">
                  <c:v>7.4</c:v>
                </c:pt>
                <c:pt idx="203">
                  <c:v>7.4</c:v>
                </c:pt>
                <c:pt idx="204">
                  <c:v>7.4</c:v>
                </c:pt>
                <c:pt idx="205">
                  <c:v>7.4</c:v>
                </c:pt>
                <c:pt idx="206">
                  <c:v>7.4</c:v>
                </c:pt>
                <c:pt idx="207">
                  <c:v>7.4</c:v>
                </c:pt>
                <c:pt idx="208">
                  <c:v>7.4</c:v>
                </c:pt>
                <c:pt idx="209">
                  <c:v>7.4</c:v>
                </c:pt>
                <c:pt idx="210">
                  <c:v>7.4</c:v>
                </c:pt>
                <c:pt idx="211">
                  <c:v>7.4</c:v>
                </c:pt>
                <c:pt idx="212">
                  <c:v>7.4</c:v>
                </c:pt>
                <c:pt idx="213">
                  <c:v>7.4</c:v>
                </c:pt>
                <c:pt idx="214">
                  <c:v>7.4</c:v>
                </c:pt>
                <c:pt idx="215">
                  <c:v>7.4</c:v>
                </c:pt>
                <c:pt idx="216">
                  <c:v>7.4</c:v>
                </c:pt>
                <c:pt idx="217">
                  <c:v>7.4</c:v>
                </c:pt>
                <c:pt idx="218">
                  <c:v>7.4</c:v>
                </c:pt>
                <c:pt idx="219">
                  <c:v>7.4</c:v>
                </c:pt>
                <c:pt idx="220">
                  <c:v>7.4</c:v>
                </c:pt>
                <c:pt idx="221">
                  <c:v>7.4</c:v>
                </c:pt>
                <c:pt idx="222">
                  <c:v>7.4</c:v>
                </c:pt>
                <c:pt idx="223">
                  <c:v>7.4</c:v>
                </c:pt>
                <c:pt idx="224">
                  <c:v>7.4</c:v>
                </c:pt>
                <c:pt idx="225">
                  <c:v>7.4</c:v>
                </c:pt>
                <c:pt idx="226">
                  <c:v>7.4</c:v>
                </c:pt>
                <c:pt idx="227">
                  <c:v>7.4</c:v>
                </c:pt>
                <c:pt idx="228">
                  <c:v>7.4</c:v>
                </c:pt>
                <c:pt idx="229">
                  <c:v>7.4</c:v>
                </c:pt>
                <c:pt idx="230">
                  <c:v>7.4</c:v>
                </c:pt>
                <c:pt idx="231">
                  <c:v>7.4</c:v>
                </c:pt>
                <c:pt idx="232">
                  <c:v>7.4</c:v>
                </c:pt>
                <c:pt idx="233">
                  <c:v>7.4</c:v>
                </c:pt>
                <c:pt idx="234">
                  <c:v>7.4</c:v>
                </c:pt>
                <c:pt idx="235">
                  <c:v>7.4</c:v>
                </c:pt>
                <c:pt idx="236">
                  <c:v>7.4</c:v>
                </c:pt>
                <c:pt idx="237">
                  <c:v>7.4</c:v>
                </c:pt>
                <c:pt idx="238">
                  <c:v>7.4</c:v>
                </c:pt>
                <c:pt idx="239">
                  <c:v>7.4</c:v>
                </c:pt>
                <c:pt idx="240">
                  <c:v>7.4</c:v>
                </c:pt>
                <c:pt idx="241">
                  <c:v>7.4</c:v>
                </c:pt>
                <c:pt idx="242">
                  <c:v>7.4</c:v>
                </c:pt>
                <c:pt idx="243">
                  <c:v>7.4</c:v>
                </c:pt>
                <c:pt idx="244">
                  <c:v>7.4</c:v>
                </c:pt>
                <c:pt idx="245">
                  <c:v>7.4</c:v>
                </c:pt>
                <c:pt idx="246">
                  <c:v>7.4</c:v>
                </c:pt>
                <c:pt idx="247">
                  <c:v>7.4</c:v>
                </c:pt>
                <c:pt idx="248">
                  <c:v>7.4</c:v>
                </c:pt>
                <c:pt idx="249">
                  <c:v>7.4</c:v>
                </c:pt>
                <c:pt idx="250">
                  <c:v>7.4</c:v>
                </c:pt>
                <c:pt idx="251">
                  <c:v>7.4</c:v>
                </c:pt>
                <c:pt idx="252">
                  <c:v>7.4</c:v>
                </c:pt>
                <c:pt idx="253">
                  <c:v>7.4</c:v>
                </c:pt>
                <c:pt idx="254">
                  <c:v>7.4</c:v>
                </c:pt>
                <c:pt idx="255">
                  <c:v>7.4</c:v>
                </c:pt>
                <c:pt idx="256">
                  <c:v>7.4</c:v>
                </c:pt>
                <c:pt idx="257">
                  <c:v>7.4</c:v>
                </c:pt>
                <c:pt idx="258">
                  <c:v>7.4</c:v>
                </c:pt>
                <c:pt idx="259">
                  <c:v>7.4</c:v>
                </c:pt>
                <c:pt idx="260">
                  <c:v>7.4</c:v>
                </c:pt>
                <c:pt idx="261">
                  <c:v>7.4</c:v>
                </c:pt>
                <c:pt idx="262">
                  <c:v>7.4</c:v>
                </c:pt>
                <c:pt idx="263">
                  <c:v>7.4</c:v>
                </c:pt>
                <c:pt idx="264">
                  <c:v>7.4</c:v>
                </c:pt>
                <c:pt idx="265">
                  <c:v>7.4</c:v>
                </c:pt>
                <c:pt idx="266">
                  <c:v>7.4</c:v>
                </c:pt>
                <c:pt idx="267">
                  <c:v>7.4</c:v>
                </c:pt>
                <c:pt idx="268">
                  <c:v>7.4</c:v>
                </c:pt>
                <c:pt idx="269">
                  <c:v>7.4</c:v>
                </c:pt>
                <c:pt idx="270">
                  <c:v>7.4</c:v>
                </c:pt>
                <c:pt idx="271">
                  <c:v>7.4</c:v>
                </c:pt>
                <c:pt idx="272">
                  <c:v>7.4</c:v>
                </c:pt>
                <c:pt idx="273">
                  <c:v>7.4</c:v>
                </c:pt>
                <c:pt idx="274">
                  <c:v>7.4</c:v>
                </c:pt>
                <c:pt idx="275">
                  <c:v>7.4</c:v>
                </c:pt>
                <c:pt idx="276">
                  <c:v>7.4</c:v>
                </c:pt>
                <c:pt idx="277">
                  <c:v>7.4</c:v>
                </c:pt>
                <c:pt idx="278">
                  <c:v>7.4</c:v>
                </c:pt>
                <c:pt idx="279">
                  <c:v>7.4</c:v>
                </c:pt>
                <c:pt idx="280">
                  <c:v>7.4</c:v>
                </c:pt>
                <c:pt idx="281">
                  <c:v>7.4</c:v>
                </c:pt>
                <c:pt idx="282">
                  <c:v>7.4</c:v>
                </c:pt>
                <c:pt idx="283">
                  <c:v>7.4</c:v>
                </c:pt>
                <c:pt idx="284">
                  <c:v>7.4</c:v>
                </c:pt>
                <c:pt idx="285">
                  <c:v>7.4</c:v>
                </c:pt>
                <c:pt idx="286">
                  <c:v>7.4</c:v>
                </c:pt>
                <c:pt idx="287">
                  <c:v>7.4</c:v>
                </c:pt>
                <c:pt idx="288">
                  <c:v>7.4</c:v>
                </c:pt>
                <c:pt idx="289">
                  <c:v>7.4</c:v>
                </c:pt>
                <c:pt idx="290">
                  <c:v>7.4</c:v>
                </c:pt>
                <c:pt idx="291">
                  <c:v>7.4</c:v>
                </c:pt>
                <c:pt idx="292">
                  <c:v>7.4</c:v>
                </c:pt>
                <c:pt idx="293">
                  <c:v>7.4</c:v>
                </c:pt>
                <c:pt idx="294">
                  <c:v>7.4</c:v>
                </c:pt>
                <c:pt idx="295">
                  <c:v>7.4</c:v>
                </c:pt>
                <c:pt idx="296">
                  <c:v>7.4</c:v>
                </c:pt>
                <c:pt idx="297">
                  <c:v>7.4</c:v>
                </c:pt>
                <c:pt idx="298">
                  <c:v>7.4</c:v>
                </c:pt>
                <c:pt idx="299">
                  <c:v>7.4</c:v>
                </c:pt>
                <c:pt idx="300">
                  <c:v>7.4</c:v>
                </c:pt>
                <c:pt idx="301">
                  <c:v>7.4</c:v>
                </c:pt>
                <c:pt idx="302">
                  <c:v>7.4</c:v>
                </c:pt>
                <c:pt idx="303">
                  <c:v>7.4</c:v>
                </c:pt>
                <c:pt idx="304">
                  <c:v>7.4</c:v>
                </c:pt>
                <c:pt idx="305">
                  <c:v>7.4</c:v>
                </c:pt>
                <c:pt idx="306">
                  <c:v>7.4</c:v>
                </c:pt>
                <c:pt idx="307">
                  <c:v>7.4</c:v>
                </c:pt>
                <c:pt idx="308">
                  <c:v>7.4</c:v>
                </c:pt>
                <c:pt idx="309">
                  <c:v>7.4</c:v>
                </c:pt>
                <c:pt idx="310">
                  <c:v>7.4</c:v>
                </c:pt>
                <c:pt idx="311">
                  <c:v>7.4</c:v>
                </c:pt>
                <c:pt idx="312">
                  <c:v>7.4</c:v>
                </c:pt>
                <c:pt idx="313">
                  <c:v>7.4</c:v>
                </c:pt>
                <c:pt idx="314">
                  <c:v>7.4</c:v>
                </c:pt>
                <c:pt idx="315">
                  <c:v>7.4</c:v>
                </c:pt>
                <c:pt idx="316">
                  <c:v>7.4</c:v>
                </c:pt>
                <c:pt idx="317">
                  <c:v>7.4</c:v>
                </c:pt>
                <c:pt idx="318">
                  <c:v>7.4</c:v>
                </c:pt>
                <c:pt idx="319">
                  <c:v>7.4</c:v>
                </c:pt>
                <c:pt idx="320">
                  <c:v>7.4</c:v>
                </c:pt>
                <c:pt idx="321">
                  <c:v>7.4</c:v>
                </c:pt>
                <c:pt idx="322">
                  <c:v>7.4</c:v>
                </c:pt>
                <c:pt idx="323">
                  <c:v>7.4</c:v>
                </c:pt>
                <c:pt idx="324">
                  <c:v>7.4</c:v>
                </c:pt>
                <c:pt idx="325">
                  <c:v>7.4</c:v>
                </c:pt>
                <c:pt idx="326">
                  <c:v>7.4</c:v>
                </c:pt>
                <c:pt idx="327">
                  <c:v>7.4</c:v>
                </c:pt>
                <c:pt idx="328">
                  <c:v>7.4</c:v>
                </c:pt>
                <c:pt idx="329">
                  <c:v>7.4</c:v>
                </c:pt>
                <c:pt idx="330">
                  <c:v>7.4</c:v>
                </c:pt>
                <c:pt idx="331">
                  <c:v>7.4</c:v>
                </c:pt>
                <c:pt idx="332">
                  <c:v>7.4</c:v>
                </c:pt>
                <c:pt idx="333">
                  <c:v>7.4</c:v>
                </c:pt>
                <c:pt idx="334">
                  <c:v>7.4</c:v>
                </c:pt>
                <c:pt idx="335">
                  <c:v>7.4</c:v>
                </c:pt>
                <c:pt idx="336">
                  <c:v>7.4</c:v>
                </c:pt>
                <c:pt idx="337">
                  <c:v>7.4</c:v>
                </c:pt>
                <c:pt idx="338">
                  <c:v>7.4</c:v>
                </c:pt>
                <c:pt idx="339">
                  <c:v>7.4</c:v>
                </c:pt>
                <c:pt idx="340">
                  <c:v>7.5</c:v>
                </c:pt>
                <c:pt idx="341">
                  <c:v>7.5</c:v>
                </c:pt>
                <c:pt idx="342">
                  <c:v>7.5</c:v>
                </c:pt>
                <c:pt idx="343">
                  <c:v>7.5</c:v>
                </c:pt>
                <c:pt idx="344">
                  <c:v>7.5</c:v>
                </c:pt>
                <c:pt idx="345">
                  <c:v>7.5</c:v>
                </c:pt>
                <c:pt idx="346">
                  <c:v>7.5</c:v>
                </c:pt>
                <c:pt idx="347">
                  <c:v>7.5</c:v>
                </c:pt>
                <c:pt idx="348">
                  <c:v>7.5</c:v>
                </c:pt>
                <c:pt idx="349">
                  <c:v>7.5</c:v>
                </c:pt>
                <c:pt idx="350">
                  <c:v>7.5</c:v>
                </c:pt>
                <c:pt idx="351">
                  <c:v>7.5</c:v>
                </c:pt>
                <c:pt idx="352">
                  <c:v>7.5</c:v>
                </c:pt>
                <c:pt idx="353">
                  <c:v>7.5</c:v>
                </c:pt>
                <c:pt idx="354">
                  <c:v>7.5</c:v>
                </c:pt>
                <c:pt idx="355">
                  <c:v>7.5</c:v>
                </c:pt>
                <c:pt idx="356">
                  <c:v>7.5</c:v>
                </c:pt>
                <c:pt idx="357">
                  <c:v>7.5</c:v>
                </c:pt>
                <c:pt idx="358">
                  <c:v>7.5</c:v>
                </c:pt>
                <c:pt idx="359">
                  <c:v>7.5</c:v>
                </c:pt>
                <c:pt idx="360">
                  <c:v>7.5</c:v>
                </c:pt>
                <c:pt idx="361">
                  <c:v>7.5</c:v>
                </c:pt>
                <c:pt idx="362">
                  <c:v>7.5</c:v>
                </c:pt>
                <c:pt idx="363">
                  <c:v>7.5</c:v>
                </c:pt>
                <c:pt idx="364">
                  <c:v>7.5</c:v>
                </c:pt>
                <c:pt idx="365">
                  <c:v>7.5</c:v>
                </c:pt>
                <c:pt idx="366">
                  <c:v>7.5</c:v>
                </c:pt>
                <c:pt idx="367">
                  <c:v>7.5</c:v>
                </c:pt>
                <c:pt idx="368">
                  <c:v>7.5</c:v>
                </c:pt>
                <c:pt idx="369">
                  <c:v>7.5</c:v>
                </c:pt>
                <c:pt idx="370">
                  <c:v>7.5</c:v>
                </c:pt>
                <c:pt idx="371">
                  <c:v>7.5</c:v>
                </c:pt>
                <c:pt idx="372">
                  <c:v>7.5</c:v>
                </c:pt>
                <c:pt idx="373">
                  <c:v>7.5</c:v>
                </c:pt>
                <c:pt idx="374">
                  <c:v>7.5</c:v>
                </c:pt>
                <c:pt idx="375">
                  <c:v>7.5</c:v>
                </c:pt>
                <c:pt idx="376">
                  <c:v>7.5</c:v>
                </c:pt>
                <c:pt idx="377">
                  <c:v>7.5</c:v>
                </c:pt>
                <c:pt idx="378">
                  <c:v>7.5</c:v>
                </c:pt>
                <c:pt idx="379">
                  <c:v>7.5</c:v>
                </c:pt>
                <c:pt idx="380">
                  <c:v>7.5</c:v>
                </c:pt>
                <c:pt idx="381">
                  <c:v>7.5</c:v>
                </c:pt>
                <c:pt idx="382">
                  <c:v>7.5</c:v>
                </c:pt>
                <c:pt idx="383">
                  <c:v>7.5</c:v>
                </c:pt>
                <c:pt idx="384">
                  <c:v>7.5</c:v>
                </c:pt>
                <c:pt idx="385">
                  <c:v>7.5</c:v>
                </c:pt>
                <c:pt idx="386">
                  <c:v>7.5</c:v>
                </c:pt>
                <c:pt idx="387">
                  <c:v>7.5</c:v>
                </c:pt>
                <c:pt idx="388">
                  <c:v>7.5</c:v>
                </c:pt>
                <c:pt idx="389">
                  <c:v>7.5</c:v>
                </c:pt>
                <c:pt idx="390">
                  <c:v>7.5</c:v>
                </c:pt>
                <c:pt idx="391">
                  <c:v>7.5</c:v>
                </c:pt>
                <c:pt idx="392">
                  <c:v>7.5</c:v>
                </c:pt>
                <c:pt idx="393">
                  <c:v>7.5</c:v>
                </c:pt>
                <c:pt idx="394">
                  <c:v>7.5</c:v>
                </c:pt>
                <c:pt idx="395">
                  <c:v>7.5</c:v>
                </c:pt>
                <c:pt idx="396">
                  <c:v>7.5</c:v>
                </c:pt>
                <c:pt idx="397">
                  <c:v>7.5</c:v>
                </c:pt>
                <c:pt idx="398">
                  <c:v>7.5</c:v>
                </c:pt>
                <c:pt idx="399">
                  <c:v>7.5</c:v>
                </c:pt>
                <c:pt idx="400">
                  <c:v>7.5</c:v>
                </c:pt>
                <c:pt idx="401">
                  <c:v>7.5</c:v>
                </c:pt>
                <c:pt idx="402">
                  <c:v>7.5</c:v>
                </c:pt>
                <c:pt idx="403">
                  <c:v>7.5</c:v>
                </c:pt>
                <c:pt idx="404">
                  <c:v>7.5</c:v>
                </c:pt>
                <c:pt idx="405">
                  <c:v>7.5</c:v>
                </c:pt>
                <c:pt idx="406">
                  <c:v>7.5</c:v>
                </c:pt>
                <c:pt idx="407">
                  <c:v>7.5</c:v>
                </c:pt>
                <c:pt idx="408">
                  <c:v>7.5</c:v>
                </c:pt>
                <c:pt idx="409">
                  <c:v>7.5</c:v>
                </c:pt>
                <c:pt idx="410">
                  <c:v>7.5</c:v>
                </c:pt>
                <c:pt idx="411">
                  <c:v>7.5</c:v>
                </c:pt>
                <c:pt idx="412">
                  <c:v>7.5</c:v>
                </c:pt>
                <c:pt idx="413">
                  <c:v>7.5</c:v>
                </c:pt>
                <c:pt idx="414">
                  <c:v>7.5</c:v>
                </c:pt>
                <c:pt idx="415">
                  <c:v>7.5</c:v>
                </c:pt>
                <c:pt idx="416">
                  <c:v>7.5</c:v>
                </c:pt>
                <c:pt idx="417">
                  <c:v>7.5</c:v>
                </c:pt>
                <c:pt idx="418">
                  <c:v>7.5</c:v>
                </c:pt>
                <c:pt idx="419">
                  <c:v>7.5</c:v>
                </c:pt>
                <c:pt idx="420">
                  <c:v>7.5</c:v>
                </c:pt>
                <c:pt idx="421">
                  <c:v>7.5</c:v>
                </c:pt>
                <c:pt idx="422">
                  <c:v>7.5</c:v>
                </c:pt>
                <c:pt idx="423">
                  <c:v>7.5</c:v>
                </c:pt>
                <c:pt idx="424">
                  <c:v>7.5</c:v>
                </c:pt>
                <c:pt idx="425">
                  <c:v>7.5</c:v>
                </c:pt>
                <c:pt idx="426">
                  <c:v>7.5</c:v>
                </c:pt>
                <c:pt idx="427">
                  <c:v>7.5</c:v>
                </c:pt>
                <c:pt idx="428">
                  <c:v>7.5</c:v>
                </c:pt>
                <c:pt idx="429">
                  <c:v>7.5</c:v>
                </c:pt>
                <c:pt idx="430">
                  <c:v>7.5</c:v>
                </c:pt>
                <c:pt idx="431">
                  <c:v>7.5</c:v>
                </c:pt>
                <c:pt idx="432">
                  <c:v>7.5</c:v>
                </c:pt>
                <c:pt idx="433">
                  <c:v>7.5</c:v>
                </c:pt>
                <c:pt idx="434">
                  <c:v>7.5</c:v>
                </c:pt>
                <c:pt idx="435">
                  <c:v>7.5</c:v>
                </c:pt>
                <c:pt idx="436">
                  <c:v>7.5</c:v>
                </c:pt>
                <c:pt idx="437">
                  <c:v>7.5</c:v>
                </c:pt>
                <c:pt idx="438">
                  <c:v>7.5</c:v>
                </c:pt>
                <c:pt idx="439">
                  <c:v>7.5</c:v>
                </c:pt>
                <c:pt idx="440">
                  <c:v>7.5</c:v>
                </c:pt>
                <c:pt idx="441">
                  <c:v>7.5</c:v>
                </c:pt>
                <c:pt idx="442">
                  <c:v>7.5</c:v>
                </c:pt>
                <c:pt idx="443">
                  <c:v>7.5</c:v>
                </c:pt>
                <c:pt idx="444">
                  <c:v>7.5</c:v>
                </c:pt>
                <c:pt idx="445">
                  <c:v>7.5</c:v>
                </c:pt>
                <c:pt idx="446">
                  <c:v>7.5</c:v>
                </c:pt>
                <c:pt idx="447">
                  <c:v>7.5</c:v>
                </c:pt>
                <c:pt idx="448">
                  <c:v>7.5</c:v>
                </c:pt>
                <c:pt idx="449">
                  <c:v>7.5</c:v>
                </c:pt>
                <c:pt idx="450">
                  <c:v>7.5</c:v>
                </c:pt>
                <c:pt idx="451">
                  <c:v>7.5</c:v>
                </c:pt>
                <c:pt idx="452">
                  <c:v>7.5</c:v>
                </c:pt>
                <c:pt idx="453">
                  <c:v>7.5</c:v>
                </c:pt>
                <c:pt idx="454">
                  <c:v>7.5</c:v>
                </c:pt>
                <c:pt idx="455">
                  <c:v>7.5</c:v>
                </c:pt>
                <c:pt idx="456">
                  <c:v>7.5</c:v>
                </c:pt>
                <c:pt idx="457">
                  <c:v>7.5</c:v>
                </c:pt>
                <c:pt idx="458">
                  <c:v>7.5</c:v>
                </c:pt>
                <c:pt idx="459">
                  <c:v>7.5</c:v>
                </c:pt>
                <c:pt idx="460">
                  <c:v>7.5</c:v>
                </c:pt>
                <c:pt idx="461">
                  <c:v>7.5</c:v>
                </c:pt>
                <c:pt idx="462">
                  <c:v>7.5</c:v>
                </c:pt>
                <c:pt idx="463">
                  <c:v>7.5</c:v>
                </c:pt>
                <c:pt idx="464">
                  <c:v>7.5</c:v>
                </c:pt>
                <c:pt idx="465">
                  <c:v>7.5</c:v>
                </c:pt>
                <c:pt idx="466">
                  <c:v>7.5</c:v>
                </c:pt>
                <c:pt idx="467">
                  <c:v>7.5</c:v>
                </c:pt>
                <c:pt idx="468">
                  <c:v>7.5</c:v>
                </c:pt>
                <c:pt idx="469">
                  <c:v>7.5</c:v>
                </c:pt>
                <c:pt idx="470">
                  <c:v>7.5</c:v>
                </c:pt>
                <c:pt idx="471">
                  <c:v>7.5</c:v>
                </c:pt>
                <c:pt idx="472">
                  <c:v>7.5</c:v>
                </c:pt>
                <c:pt idx="473">
                  <c:v>7.5</c:v>
                </c:pt>
                <c:pt idx="474">
                  <c:v>7.5</c:v>
                </c:pt>
                <c:pt idx="475">
                  <c:v>7.5</c:v>
                </c:pt>
                <c:pt idx="476">
                  <c:v>7.5</c:v>
                </c:pt>
                <c:pt idx="477">
                  <c:v>7.5</c:v>
                </c:pt>
                <c:pt idx="478">
                  <c:v>7.5</c:v>
                </c:pt>
                <c:pt idx="479">
                  <c:v>7.5</c:v>
                </c:pt>
                <c:pt idx="480">
                  <c:v>7.5</c:v>
                </c:pt>
                <c:pt idx="481">
                  <c:v>7.5</c:v>
                </c:pt>
                <c:pt idx="482">
                  <c:v>7.5</c:v>
                </c:pt>
                <c:pt idx="483">
                  <c:v>7.5</c:v>
                </c:pt>
                <c:pt idx="484">
                  <c:v>7.5</c:v>
                </c:pt>
                <c:pt idx="485">
                  <c:v>7.5</c:v>
                </c:pt>
                <c:pt idx="486">
                  <c:v>7.5</c:v>
                </c:pt>
                <c:pt idx="487">
                  <c:v>7.5</c:v>
                </c:pt>
                <c:pt idx="488">
                  <c:v>7.5</c:v>
                </c:pt>
                <c:pt idx="489">
                  <c:v>7.5</c:v>
                </c:pt>
                <c:pt idx="490">
                  <c:v>7.5</c:v>
                </c:pt>
                <c:pt idx="491">
                  <c:v>7.5</c:v>
                </c:pt>
                <c:pt idx="492">
                  <c:v>7.5</c:v>
                </c:pt>
                <c:pt idx="493">
                  <c:v>7.5</c:v>
                </c:pt>
                <c:pt idx="494">
                  <c:v>7.5</c:v>
                </c:pt>
                <c:pt idx="495">
                  <c:v>7.5</c:v>
                </c:pt>
                <c:pt idx="496">
                  <c:v>7.5</c:v>
                </c:pt>
                <c:pt idx="497">
                  <c:v>7.5</c:v>
                </c:pt>
                <c:pt idx="498">
                  <c:v>7.5</c:v>
                </c:pt>
                <c:pt idx="499">
                  <c:v>7.5</c:v>
                </c:pt>
                <c:pt idx="500">
                  <c:v>7.5</c:v>
                </c:pt>
                <c:pt idx="501">
                  <c:v>7.5</c:v>
                </c:pt>
                <c:pt idx="502">
                  <c:v>7.5</c:v>
                </c:pt>
                <c:pt idx="503">
                  <c:v>7.5</c:v>
                </c:pt>
                <c:pt idx="504">
                  <c:v>7.5</c:v>
                </c:pt>
                <c:pt idx="505">
                  <c:v>7.5</c:v>
                </c:pt>
                <c:pt idx="506">
                  <c:v>7.5</c:v>
                </c:pt>
                <c:pt idx="507">
                  <c:v>7.5</c:v>
                </c:pt>
                <c:pt idx="508">
                  <c:v>7.5</c:v>
                </c:pt>
                <c:pt idx="509">
                  <c:v>7.5</c:v>
                </c:pt>
                <c:pt idx="510">
                  <c:v>7.5</c:v>
                </c:pt>
                <c:pt idx="511">
                  <c:v>7.5</c:v>
                </c:pt>
                <c:pt idx="512">
                  <c:v>7.5</c:v>
                </c:pt>
                <c:pt idx="513">
                  <c:v>7.5</c:v>
                </c:pt>
                <c:pt idx="514">
                  <c:v>7.5</c:v>
                </c:pt>
                <c:pt idx="515">
                  <c:v>7.5</c:v>
                </c:pt>
                <c:pt idx="516">
                  <c:v>7.5</c:v>
                </c:pt>
                <c:pt idx="517">
                  <c:v>7.5</c:v>
                </c:pt>
                <c:pt idx="518">
                  <c:v>7.5</c:v>
                </c:pt>
                <c:pt idx="519">
                  <c:v>7.5</c:v>
                </c:pt>
                <c:pt idx="520">
                  <c:v>7.5</c:v>
                </c:pt>
                <c:pt idx="521">
                  <c:v>7.5</c:v>
                </c:pt>
                <c:pt idx="522">
                  <c:v>7.5</c:v>
                </c:pt>
                <c:pt idx="523">
                  <c:v>7.5</c:v>
                </c:pt>
                <c:pt idx="524">
                  <c:v>7.5</c:v>
                </c:pt>
                <c:pt idx="525">
                  <c:v>7.5</c:v>
                </c:pt>
                <c:pt idx="526">
                  <c:v>7.5</c:v>
                </c:pt>
                <c:pt idx="527">
                  <c:v>7.5</c:v>
                </c:pt>
                <c:pt idx="528">
                  <c:v>7.5</c:v>
                </c:pt>
                <c:pt idx="529">
                  <c:v>7.5</c:v>
                </c:pt>
                <c:pt idx="530">
                  <c:v>7.5</c:v>
                </c:pt>
                <c:pt idx="531">
                  <c:v>7.5</c:v>
                </c:pt>
                <c:pt idx="532">
                  <c:v>7.6</c:v>
                </c:pt>
                <c:pt idx="533">
                  <c:v>7.6</c:v>
                </c:pt>
                <c:pt idx="534">
                  <c:v>7.6</c:v>
                </c:pt>
                <c:pt idx="535">
                  <c:v>7.6</c:v>
                </c:pt>
                <c:pt idx="536">
                  <c:v>7.6</c:v>
                </c:pt>
                <c:pt idx="537">
                  <c:v>7.6</c:v>
                </c:pt>
                <c:pt idx="538">
                  <c:v>7.6</c:v>
                </c:pt>
                <c:pt idx="539">
                  <c:v>7.6</c:v>
                </c:pt>
                <c:pt idx="540">
                  <c:v>7.6</c:v>
                </c:pt>
                <c:pt idx="541">
                  <c:v>7.6</c:v>
                </c:pt>
                <c:pt idx="542">
                  <c:v>7.6</c:v>
                </c:pt>
                <c:pt idx="543">
                  <c:v>7.6</c:v>
                </c:pt>
                <c:pt idx="544">
                  <c:v>7.6</c:v>
                </c:pt>
                <c:pt idx="545">
                  <c:v>7.6</c:v>
                </c:pt>
                <c:pt idx="546">
                  <c:v>7.6</c:v>
                </c:pt>
                <c:pt idx="547">
                  <c:v>7.6</c:v>
                </c:pt>
                <c:pt idx="548">
                  <c:v>7.6</c:v>
                </c:pt>
                <c:pt idx="549">
                  <c:v>7.6</c:v>
                </c:pt>
                <c:pt idx="550">
                  <c:v>7.6</c:v>
                </c:pt>
                <c:pt idx="551">
                  <c:v>7.6</c:v>
                </c:pt>
                <c:pt idx="552">
                  <c:v>7.6</c:v>
                </c:pt>
                <c:pt idx="553">
                  <c:v>7.6</c:v>
                </c:pt>
                <c:pt idx="554">
                  <c:v>7.6</c:v>
                </c:pt>
                <c:pt idx="555">
                  <c:v>7.6</c:v>
                </c:pt>
                <c:pt idx="556">
                  <c:v>7.6</c:v>
                </c:pt>
                <c:pt idx="557">
                  <c:v>7.6</c:v>
                </c:pt>
                <c:pt idx="558">
                  <c:v>7.6</c:v>
                </c:pt>
                <c:pt idx="559">
                  <c:v>7.6</c:v>
                </c:pt>
                <c:pt idx="560">
                  <c:v>7.6</c:v>
                </c:pt>
                <c:pt idx="561">
                  <c:v>7.6</c:v>
                </c:pt>
                <c:pt idx="562">
                  <c:v>7.6</c:v>
                </c:pt>
                <c:pt idx="563">
                  <c:v>7.6</c:v>
                </c:pt>
                <c:pt idx="564">
                  <c:v>7.6</c:v>
                </c:pt>
                <c:pt idx="565">
                  <c:v>7.6</c:v>
                </c:pt>
                <c:pt idx="566">
                  <c:v>7.6</c:v>
                </c:pt>
                <c:pt idx="567">
                  <c:v>7.6</c:v>
                </c:pt>
                <c:pt idx="568">
                  <c:v>7.6</c:v>
                </c:pt>
                <c:pt idx="569">
                  <c:v>7.6</c:v>
                </c:pt>
                <c:pt idx="570">
                  <c:v>7.6</c:v>
                </c:pt>
                <c:pt idx="571">
                  <c:v>7.6</c:v>
                </c:pt>
                <c:pt idx="572">
                  <c:v>7.6</c:v>
                </c:pt>
                <c:pt idx="573">
                  <c:v>7.6</c:v>
                </c:pt>
                <c:pt idx="574">
                  <c:v>7.6</c:v>
                </c:pt>
                <c:pt idx="575">
                  <c:v>7.6</c:v>
                </c:pt>
                <c:pt idx="576">
                  <c:v>7.6</c:v>
                </c:pt>
                <c:pt idx="577">
                  <c:v>7.6</c:v>
                </c:pt>
                <c:pt idx="578">
                  <c:v>7.6</c:v>
                </c:pt>
                <c:pt idx="579">
                  <c:v>7.6</c:v>
                </c:pt>
                <c:pt idx="580">
                  <c:v>7.6</c:v>
                </c:pt>
                <c:pt idx="581">
                  <c:v>7.6</c:v>
                </c:pt>
                <c:pt idx="582">
                  <c:v>7.6</c:v>
                </c:pt>
                <c:pt idx="583">
                  <c:v>7.6</c:v>
                </c:pt>
                <c:pt idx="584">
                  <c:v>7.6</c:v>
                </c:pt>
                <c:pt idx="585">
                  <c:v>7.6</c:v>
                </c:pt>
                <c:pt idx="586">
                  <c:v>7.6</c:v>
                </c:pt>
                <c:pt idx="587">
                  <c:v>7.6</c:v>
                </c:pt>
                <c:pt idx="588">
                  <c:v>7.6</c:v>
                </c:pt>
                <c:pt idx="589">
                  <c:v>7.6</c:v>
                </c:pt>
                <c:pt idx="590">
                  <c:v>7.6</c:v>
                </c:pt>
                <c:pt idx="591">
                  <c:v>7.6</c:v>
                </c:pt>
                <c:pt idx="592">
                  <c:v>7.6</c:v>
                </c:pt>
                <c:pt idx="593">
                  <c:v>7.6</c:v>
                </c:pt>
                <c:pt idx="594">
                  <c:v>7.6</c:v>
                </c:pt>
                <c:pt idx="595">
                  <c:v>7.6</c:v>
                </c:pt>
                <c:pt idx="596">
                  <c:v>7.6</c:v>
                </c:pt>
                <c:pt idx="597">
                  <c:v>7.6</c:v>
                </c:pt>
                <c:pt idx="598">
                  <c:v>7.6</c:v>
                </c:pt>
                <c:pt idx="599">
                  <c:v>7.6</c:v>
                </c:pt>
                <c:pt idx="600">
                  <c:v>7.6</c:v>
                </c:pt>
                <c:pt idx="601">
                  <c:v>7.6</c:v>
                </c:pt>
                <c:pt idx="602">
                  <c:v>7.6</c:v>
                </c:pt>
                <c:pt idx="603">
                  <c:v>7.6</c:v>
                </c:pt>
                <c:pt idx="604">
                  <c:v>7.6</c:v>
                </c:pt>
                <c:pt idx="605">
                  <c:v>7.6</c:v>
                </c:pt>
                <c:pt idx="606">
                  <c:v>7.6</c:v>
                </c:pt>
                <c:pt idx="607">
                  <c:v>7.6</c:v>
                </c:pt>
                <c:pt idx="608">
                  <c:v>7.6</c:v>
                </c:pt>
                <c:pt idx="609">
                  <c:v>7.6</c:v>
                </c:pt>
                <c:pt idx="610">
                  <c:v>7.6</c:v>
                </c:pt>
                <c:pt idx="611">
                  <c:v>7.6</c:v>
                </c:pt>
                <c:pt idx="612">
                  <c:v>7.6</c:v>
                </c:pt>
                <c:pt idx="613">
                  <c:v>7.6</c:v>
                </c:pt>
                <c:pt idx="614">
                  <c:v>7.6</c:v>
                </c:pt>
                <c:pt idx="615">
                  <c:v>7.6</c:v>
                </c:pt>
                <c:pt idx="616">
                  <c:v>7.6</c:v>
                </c:pt>
                <c:pt idx="617">
                  <c:v>7.6</c:v>
                </c:pt>
                <c:pt idx="618">
                  <c:v>7.6</c:v>
                </c:pt>
                <c:pt idx="619">
                  <c:v>7.6</c:v>
                </c:pt>
                <c:pt idx="620">
                  <c:v>7.6</c:v>
                </c:pt>
                <c:pt idx="621">
                  <c:v>7.6</c:v>
                </c:pt>
                <c:pt idx="622">
                  <c:v>7.6</c:v>
                </c:pt>
                <c:pt idx="623">
                  <c:v>7.6</c:v>
                </c:pt>
                <c:pt idx="624">
                  <c:v>7.6</c:v>
                </c:pt>
                <c:pt idx="625">
                  <c:v>7.6</c:v>
                </c:pt>
                <c:pt idx="626">
                  <c:v>7.6</c:v>
                </c:pt>
                <c:pt idx="627">
                  <c:v>7.6</c:v>
                </c:pt>
                <c:pt idx="628">
                  <c:v>7.6</c:v>
                </c:pt>
                <c:pt idx="629">
                  <c:v>7.6</c:v>
                </c:pt>
                <c:pt idx="630">
                  <c:v>7.6</c:v>
                </c:pt>
                <c:pt idx="631">
                  <c:v>7.6</c:v>
                </c:pt>
                <c:pt idx="632">
                  <c:v>7.6</c:v>
                </c:pt>
                <c:pt idx="633">
                  <c:v>7.6</c:v>
                </c:pt>
                <c:pt idx="634">
                  <c:v>7.6</c:v>
                </c:pt>
                <c:pt idx="635">
                  <c:v>7.6</c:v>
                </c:pt>
                <c:pt idx="636">
                  <c:v>7.6</c:v>
                </c:pt>
                <c:pt idx="637">
                  <c:v>7.6</c:v>
                </c:pt>
                <c:pt idx="638">
                  <c:v>7.6</c:v>
                </c:pt>
                <c:pt idx="639">
                  <c:v>7.6</c:v>
                </c:pt>
                <c:pt idx="640">
                  <c:v>7.6</c:v>
                </c:pt>
                <c:pt idx="641">
                  <c:v>7.6</c:v>
                </c:pt>
                <c:pt idx="642">
                  <c:v>7.6</c:v>
                </c:pt>
                <c:pt idx="643">
                  <c:v>7.6</c:v>
                </c:pt>
                <c:pt idx="644">
                  <c:v>7.6</c:v>
                </c:pt>
                <c:pt idx="645">
                  <c:v>7.6</c:v>
                </c:pt>
                <c:pt idx="646">
                  <c:v>7.6</c:v>
                </c:pt>
                <c:pt idx="647">
                  <c:v>7.6</c:v>
                </c:pt>
                <c:pt idx="648">
                  <c:v>7.6</c:v>
                </c:pt>
                <c:pt idx="649">
                  <c:v>7.6</c:v>
                </c:pt>
                <c:pt idx="650">
                  <c:v>7.6</c:v>
                </c:pt>
                <c:pt idx="651">
                  <c:v>7.6</c:v>
                </c:pt>
                <c:pt idx="652">
                  <c:v>7.6</c:v>
                </c:pt>
                <c:pt idx="653">
                  <c:v>7.6</c:v>
                </c:pt>
                <c:pt idx="654">
                  <c:v>7.6</c:v>
                </c:pt>
                <c:pt idx="655">
                  <c:v>7.6</c:v>
                </c:pt>
                <c:pt idx="656">
                  <c:v>7.6</c:v>
                </c:pt>
                <c:pt idx="657">
                  <c:v>7.6</c:v>
                </c:pt>
                <c:pt idx="658">
                  <c:v>7.6</c:v>
                </c:pt>
                <c:pt idx="659">
                  <c:v>7.6</c:v>
                </c:pt>
                <c:pt idx="660">
                  <c:v>7.6</c:v>
                </c:pt>
                <c:pt idx="661">
                  <c:v>7.6</c:v>
                </c:pt>
                <c:pt idx="662">
                  <c:v>7.6</c:v>
                </c:pt>
                <c:pt idx="663">
                  <c:v>7.6</c:v>
                </c:pt>
                <c:pt idx="664">
                  <c:v>7.6</c:v>
                </c:pt>
                <c:pt idx="665">
                  <c:v>7.6</c:v>
                </c:pt>
                <c:pt idx="666">
                  <c:v>7.6</c:v>
                </c:pt>
                <c:pt idx="667">
                  <c:v>7.6</c:v>
                </c:pt>
                <c:pt idx="668">
                  <c:v>7.6</c:v>
                </c:pt>
                <c:pt idx="669">
                  <c:v>7.6</c:v>
                </c:pt>
                <c:pt idx="670">
                  <c:v>7.6</c:v>
                </c:pt>
                <c:pt idx="671">
                  <c:v>7.6</c:v>
                </c:pt>
                <c:pt idx="672">
                  <c:v>7.6</c:v>
                </c:pt>
                <c:pt idx="673">
                  <c:v>7.6</c:v>
                </c:pt>
                <c:pt idx="674">
                  <c:v>7.6</c:v>
                </c:pt>
                <c:pt idx="675">
                  <c:v>7.6</c:v>
                </c:pt>
                <c:pt idx="676">
                  <c:v>7.6</c:v>
                </c:pt>
                <c:pt idx="677">
                  <c:v>7.6</c:v>
                </c:pt>
                <c:pt idx="678">
                  <c:v>7.6</c:v>
                </c:pt>
                <c:pt idx="679">
                  <c:v>7.6</c:v>
                </c:pt>
                <c:pt idx="680">
                  <c:v>7.6</c:v>
                </c:pt>
                <c:pt idx="681">
                  <c:v>7.6</c:v>
                </c:pt>
                <c:pt idx="682">
                  <c:v>7.6</c:v>
                </c:pt>
                <c:pt idx="683">
                  <c:v>7.6</c:v>
                </c:pt>
                <c:pt idx="684">
                  <c:v>7.6</c:v>
                </c:pt>
                <c:pt idx="685">
                  <c:v>7.6</c:v>
                </c:pt>
                <c:pt idx="686">
                  <c:v>7.6</c:v>
                </c:pt>
                <c:pt idx="687">
                  <c:v>7.6</c:v>
                </c:pt>
                <c:pt idx="688">
                  <c:v>7.6</c:v>
                </c:pt>
                <c:pt idx="689">
                  <c:v>7.6</c:v>
                </c:pt>
                <c:pt idx="690">
                  <c:v>7.6</c:v>
                </c:pt>
                <c:pt idx="691">
                  <c:v>7.6</c:v>
                </c:pt>
                <c:pt idx="692">
                  <c:v>7.6</c:v>
                </c:pt>
                <c:pt idx="693">
                  <c:v>7.6</c:v>
                </c:pt>
                <c:pt idx="694">
                  <c:v>7.6</c:v>
                </c:pt>
                <c:pt idx="695">
                  <c:v>7.7</c:v>
                </c:pt>
                <c:pt idx="696">
                  <c:v>7.7</c:v>
                </c:pt>
                <c:pt idx="697">
                  <c:v>7.7</c:v>
                </c:pt>
                <c:pt idx="698">
                  <c:v>7.7</c:v>
                </c:pt>
                <c:pt idx="699">
                  <c:v>7.7</c:v>
                </c:pt>
                <c:pt idx="700">
                  <c:v>7.7</c:v>
                </c:pt>
                <c:pt idx="701">
                  <c:v>7.7</c:v>
                </c:pt>
                <c:pt idx="702">
                  <c:v>7.7</c:v>
                </c:pt>
                <c:pt idx="703">
                  <c:v>7.7</c:v>
                </c:pt>
                <c:pt idx="704">
                  <c:v>7.7</c:v>
                </c:pt>
                <c:pt idx="705">
                  <c:v>7.7</c:v>
                </c:pt>
                <c:pt idx="706">
                  <c:v>7.7</c:v>
                </c:pt>
                <c:pt idx="707">
                  <c:v>7.7</c:v>
                </c:pt>
                <c:pt idx="708">
                  <c:v>7.7</c:v>
                </c:pt>
                <c:pt idx="709">
                  <c:v>7.7</c:v>
                </c:pt>
                <c:pt idx="710">
                  <c:v>7.7</c:v>
                </c:pt>
                <c:pt idx="711">
                  <c:v>7.7</c:v>
                </c:pt>
                <c:pt idx="712">
                  <c:v>7.7</c:v>
                </c:pt>
                <c:pt idx="713">
                  <c:v>7.7</c:v>
                </c:pt>
                <c:pt idx="714">
                  <c:v>7.7</c:v>
                </c:pt>
                <c:pt idx="715">
                  <c:v>7.7</c:v>
                </c:pt>
                <c:pt idx="716">
                  <c:v>7.7</c:v>
                </c:pt>
                <c:pt idx="717">
                  <c:v>7.7</c:v>
                </c:pt>
                <c:pt idx="718">
                  <c:v>7.7</c:v>
                </c:pt>
                <c:pt idx="719">
                  <c:v>7.7</c:v>
                </c:pt>
                <c:pt idx="720">
                  <c:v>7.7</c:v>
                </c:pt>
                <c:pt idx="721">
                  <c:v>7.7</c:v>
                </c:pt>
                <c:pt idx="722">
                  <c:v>7.7</c:v>
                </c:pt>
                <c:pt idx="723">
                  <c:v>7.7</c:v>
                </c:pt>
                <c:pt idx="724">
                  <c:v>7.7</c:v>
                </c:pt>
                <c:pt idx="725">
                  <c:v>7.7</c:v>
                </c:pt>
                <c:pt idx="726">
                  <c:v>7.7</c:v>
                </c:pt>
                <c:pt idx="727">
                  <c:v>7.7</c:v>
                </c:pt>
                <c:pt idx="728">
                  <c:v>7.7</c:v>
                </c:pt>
                <c:pt idx="729">
                  <c:v>7.7</c:v>
                </c:pt>
                <c:pt idx="730">
                  <c:v>7.7</c:v>
                </c:pt>
                <c:pt idx="731">
                  <c:v>7.7</c:v>
                </c:pt>
                <c:pt idx="732">
                  <c:v>7.7</c:v>
                </c:pt>
                <c:pt idx="733">
                  <c:v>7.7</c:v>
                </c:pt>
                <c:pt idx="734">
                  <c:v>7.7</c:v>
                </c:pt>
                <c:pt idx="735">
                  <c:v>7.7</c:v>
                </c:pt>
                <c:pt idx="736">
                  <c:v>7.7</c:v>
                </c:pt>
                <c:pt idx="737">
                  <c:v>7.7</c:v>
                </c:pt>
                <c:pt idx="738">
                  <c:v>7.7</c:v>
                </c:pt>
                <c:pt idx="739">
                  <c:v>7.7</c:v>
                </c:pt>
                <c:pt idx="740">
                  <c:v>7.7</c:v>
                </c:pt>
                <c:pt idx="741">
                  <c:v>7.7</c:v>
                </c:pt>
                <c:pt idx="742">
                  <c:v>7.7</c:v>
                </c:pt>
                <c:pt idx="743">
                  <c:v>7.7</c:v>
                </c:pt>
                <c:pt idx="744">
                  <c:v>7.7</c:v>
                </c:pt>
                <c:pt idx="745">
                  <c:v>7.7</c:v>
                </c:pt>
                <c:pt idx="746">
                  <c:v>7.7</c:v>
                </c:pt>
                <c:pt idx="747">
                  <c:v>7.7</c:v>
                </c:pt>
                <c:pt idx="748">
                  <c:v>7.7</c:v>
                </c:pt>
                <c:pt idx="749">
                  <c:v>7.7</c:v>
                </c:pt>
                <c:pt idx="750">
                  <c:v>7.7</c:v>
                </c:pt>
                <c:pt idx="751">
                  <c:v>7.7</c:v>
                </c:pt>
                <c:pt idx="752">
                  <c:v>7.7</c:v>
                </c:pt>
                <c:pt idx="753">
                  <c:v>7.7</c:v>
                </c:pt>
                <c:pt idx="754">
                  <c:v>7.7</c:v>
                </c:pt>
                <c:pt idx="755">
                  <c:v>7.7</c:v>
                </c:pt>
                <c:pt idx="756">
                  <c:v>7.7</c:v>
                </c:pt>
                <c:pt idx="757">
                  <c:v>7.7</c:v>
                </c:pt>
                <c:pt idx="758">
                  <c:v>7.7</c:v>
                </c:pt>
                <c:pt idx="759">
                  <c:v>7.7</c:v>
                </c:pt>
                <c:pt idx="760">
                  <c:v>7.7</c:v>
                </c:pt>
                <c:pt idx="761">
                  <c:v>7.7</c:v>
                </c:pt>
                <c:pt idx="762">
                  <c:v>7.7</c:v>
                </c:pt>
                <c:pt idx="763">
                  <c:v>7.7</c:v>
                </c:pt>
                <c:pt idx="764">
                  <c:v>7.7</c:v>
                </c:pt>
                <c:pt idx="765">
                  <c:v>7.7</c:v>
                </c:pt>
                <c:pt idx="766">
                  <c:v>7.7</c:v>
                </c:pt>
                <c:pt idx="767">
                  <c:v>7.7</c:v>
                </c:pt>
                <c:pt idx="768">
                  <c:v>7.7</c:v>
                </c:pt>
                <c:pt idx="769">
                  <c:v>7.7</c:v>
                </c:pt>
                <c:pt idx="770">
                  <c:v>7.7</c:v>
                </c:pt>
                <c:pt idx="771">
                  <c:v>7.7</c:v>
                </c:pt>
                <c:pt idx="772">
                  <c:v>7.7</c:v>
                </c:pt>
                <c:pt idx="773">
                  <c:v>7.7</c:v>
                </c:pt>
                <c:pt idx="774">
                  <c:v>7.7</c:v>
                </c:pt>
                <c:pt idx="775">
                  <c:v>7.7</c:v>
                </c:pt>
                <c:pt idx="776">
                  <c:v>7.7</c:v>
                </c:pt>
                <c:pt idx="777">
                  <c:v>7.7</c:v>
                </c:pt>
                <c:pt idx="778">
                  <c:v>7.7</c:v>
                </c:pt>
                <c:pt idx="779">
                  <c:v>7.7</c:v>
                </c:pt>
                <c:pt idx="780">
                  <c:v>7.7</c:v>
                </c:pt>
                <c:pt idx="781">
                  <c:v>7.7</c:v>
                </c:pt>
                <c:pt idx="782">
                  <c:v>7.7</c:v>
                </c:pt>
                <c:pt idx="783">
                  <c:v>7.7</c:v>
                </c:pt>
                <c:pt idx="784">
                  <c:v>7.7</c:v>
                </c:pt>
                <c:pt idx="785">
                  <c:v>7.7</c:v>
                </c:pt>
                <c:pt idx="786">
                  <c:v>7.7</c:v>
                </c:pt>
                <c:pt idx="787">
                  <c:v>7.7</c:v>
                </c:pt>
                <c:pt idx="788">
                  <c:v>7.7</c:v>
                </c:pt>
                <c:pt idx="789">
                  <c:v>7.7</c:v>
                </c:pt>
                <c:pt idx="790">
                  <c:v>7.7</c:v>
                </c:pt>
                <c:pt idx="791">
                  <c:v>7.7</c:v>
                </c:pt>
                <c:pt idx="792">
                  <c:v>7.7</c:v>
                </c:pt>
                <c:pt idx="793">
                  <c:v>7.7</c:v>
                </c:pt>
                <c:pt idx="794">
                  <c:v>7.7</c:v>
                </c:pt>
                <c:pt idx="795">
                  <c:v>7.7</c:v>
                </c:pt>
                <c:pt idx="796">
                  <c:v>7.7</c:v>
                </c:pt>
                <c:pt idx="797">
                  <c:v>7.7</c:v>
                </c:pt>
                <c:pt idx="798">
                  <c:v>7.7</c:v>
                </c:pt>
                <c:pt idx="799">
                  <c:v>7.7</c:v>
                </c:pt>
                <c:pt idx="800">
                  <c:v>7.7</c:v>
                </c:pt>
                <c:pt idx="801">
                  <c:v>7.7</c:v>
                </c:pt>
                <c:pt idx="802">
                  <c:v>7.7</c:v>
                </c:pt>
                <c:pt idx="803">
                  <c:v>7.7</c:v>
                </c:pt>
                <c:pt idx="804">
                  <c:v>7.7</c:v>
                </c:pt>
                <c:pt idx="805">
                  <c:v>7.7</c:v>
                </c:pt>
                <c:pt idx="806">
                  <c:v>7.7</c:v>
                </c:pt>
                <c:pt idx="807">
                  <c:v>7.7</c:v>
                </c:pt>
                <c:pt idx="808">
                  <c:v>7.7</c:v>
                </c:pt>
                <c:pt idx="809">
                  <c:v>7.7</c:v>
                </c:pt>
                <c:pt idx="810">
                  <c:v>7.7</c:v>
                </c:pt>
                <c:pt idx="811">
                  <c:v>7.7</c:v>
                </c:pt>
                <c:pt idx="812">
                  <c:v>7.7</c:v>
                </c:pt>
                <c:pt idx="813">
                  <c:v>7.7</c:v>
                </c:pt>
                <c:pt idx="814">
                  <c:v>7.7</c:v>
                </c:pt>
                <c:pt idx="815">
                  <c:v>7.7</c:v>
                </c:pt>
                <c:pt idx="816">
                  <c:v>7.7</c:v>
                </c:pt>
                <c:pt idx="817">
                  <c:v>7.7</c:v>
                </c:pt>
                <c:pt idx="818">
                  <c:v>7.7</c:v>
                </c:pt>
                <c:pt idx="819">
                  <c:v>7.7</c:v>
                </c:pt>
                <c:pt idx="820">
                  <c:v>7.7</c:v>
                </c:pt>
                <c:pt idx="821">
                  <c:v>7.7</c:v>
                </c:pt>
                <c:pt idx="822">
                  <c:v>7.7</c:v>
                </c:pt>
                <c:pt idx="823">
                  <c:v>7.7</c:v>
                </c:pt>
                <c:pt idx="824">
                  <c:v>7.7</c:v>
                </c:pt>
                <c:pt idx="825">
                  <c:v>7.7</c:v>
                </c:pt>
                <c:pt idx="826">
                  <c:v>7.7</c:v>
                </c:pt>
                <c:pt idx="827">
                  <c:v>7.7</c:v>
                </c:pt>
                <c:pt idx="828">
                  <c:v>7.7</c:v>
                </c:pt>
                <c:pt idx="829">
                  <c:v>7.7</c:v>
                </c:pt>
                <c:pt idx="830">
                  <c:v>7.7</c:v>
                </c:pt>
                <c:pt idx="831">
                  <c:v>7.7</c:v>
                </c:pt>
                <c:pt idx="832">
                  <c:v>7.7</c:v>
                </c:pt>
                <c:pt idx="833">
                  <c:v>7.7</c:v>
                </c:pt>
                <c:pt idx="834">
                  <c:v>7.7</c:v>
                </c:pt>
                <c:pt idx="835">
                  <c:v>7.7</c:v>
                </c:pt>
                <c:pt idx="836">
                  <c:v>7.7</c:v>
                </c:pt>
                <c:pt idx="837">
                  <c:v>7.7</c:v>
                </c:pt>
                <c:pt idx="838">
                  <c:v>7.7</c:v>
                </c:pt>
                <c:pt idx="839">
                  <c:v>7.7</c:v>
                </c:pt>
                <c:pt idx="840">
                  <c:v>7.7</c:v>
                </c:pt>
                <c:pt idx="841">
                  <c:v>7.7</c:v>
                </c:pt>
                <c:pt idx="842">
                  <c:v>7.7</c:v>
                </c:pt>
                <c:pt idx="843">
                  <c:v>7.7</c:v>
                </c:pt>
                <c:pt idx="844">
                  <c:v>7.7</c:v>
                </c:pt>
                <c:pt idx="845">
                  <c:v>7.7</c:v>
                </c:pt>
                <c:pt idx="846">
                  <c:v>7.7</c:v>
                </c:pt>
                <c:pt idx="847">
                  <c:v>7.7</c:v>
                </c:pt>
                <c:pt idx="848">
                  <c:v>7.7</c:v>
                </c:pt>
                <c:pt idx="849">
                  <c:v>7.7</c:v>
                </c:pt>
                <c:pt idx="850">
                  <c:v>7.7</c:v>
                </c:pt>
                <c:pt idx="851">
                  <c:v>7.7</c:v>
                </c:pt>
                <c:pt idx="852">
                  <c:v>7.7</c:v>
                </c:pt>
                <c:pt idx="853">
                  <c:v>7.7</c:v>
                </c:pt>
                <c:pt idx="854">
                  <c:v>7.7</c:v>
                </c:pt>
                <c:pt idx="855">
                  <c:v>7.7</c:v>
                </c:pt>
                <c:pt idx="856">
                  <c:v>7.7</c:v>
                </c:pt>
                <c:pt idx="857">
                  <c:v>7.7</c:v>
                </c:pt>
                <c:pt idx="858">
                  <c:v>7.7</c:v>
                </c:pt>
                <c:pt idx="859">
                  <c:v>7.7</c:v>
                </c:pt>
                <c:pt idx="860">
                  <c:v>7.7</c:v>
                </c:pt>
                <c:pt idx="861">
                  <c:v>7.7</c:v>
                </c:pt>
                <c:pt idx="862">
                  <c:v>7.7</c:v>
                </c:pt>
                <c:pt idx="863">
                  <c:v>7.7</c:v>
                </c:pt>
                <c:pt idx="864">
                  <c:v>7.7</c:v>
                </c:pt>
                <c:pt idx="865">
                  <c:v>7.7</c:v>
                </c:pt>
                <c:pt idx="866">
                  <c:v>7.7</c:v>
                </c:pt>
                <c:pt idx="867">
                  <c:v>7.7</c:v>
                </c:pt>
                <c:pt idx="868">
                  <c:v>7.7</c:v>
                </c:pt>
                <c:pt idx="869">
                  <c:v>7.7</c:v>
                </c:pt>
                <c:pt idx="870">
                  <c:v>7.7</c:v>
                </c:pt>
                <c:pt idx="871">
                  <c:v>7.7</c:v>
                </c:pt>
                <c:pt idx="872">
                  <c:v>7.7</c:v>
                </c:pt>
                <c:pt idx="873">
                  <c:v>7.7</c:v>
                </c:pt>
                <c:pt idx="874">
                  <c:v>7.7</c:v>
                </c:pt>
                <c:pt idx="875">
                  <c:v>7.7</c:v>
                </c:pt>
                <c:pt idx="876">
                  <c:v>7.7</c:v>
                </c:pt>
                <c:pt idx="877">
                  <c:v>7.7</c:v>
                </c:pt>
                <c:pt idx="878">
                  <c:v>7.7</c:v>
                </c:pt>
                <c:pt idx="879">
                  <c:v>7.7</c:v>
                </c:pt>
                <c:pt idx="880">
                  <c:v>7.7</c:v>
                </c:pt>
                <c:pt idx="881">
                  <c:v>7.7</c:v>
                </c:pt>
                <c:pt idx="882">
                  <c:v>7.7</c:v>
                </c:pt>
                <c:pt idx="883">
                  <c:v>7.7</c:v>
                </c:pt>
                <c:pt idx="884">
                  <c:v>7.7</c:v>
                </c:pt>
                <c:pt idx="885">
                  <c:v>7.7</c:v>
                </c:pt>
                <c:pt idx="886">
                  <c:v>7.7</c:v>
                </c:pt>
                <c:pt idx="887">
                  <c:v>7.7</c:v>
                </c:pt>
                <c:pt idx="888">
                  <c:v>7.7</c:v>
                </c:pt>
                <c:pt idx="889">
                  <c:v>7.7</c:v>
                </c:pt>
                <c:pt idx="890">
                  <c:v>7.7</c:v>
                </c:pt>
                <c:pt idx="891">
                  <c:v>7.7</c:v>
                </c:pt>
                <c:pt idx="892">
                  <c:v>7.7</c:v>
                </c:pt>
                <c:pt idx="893">
                  <c:v>7.7</c:v>
                </c:pt>
                <c:pt idx="894">
                  <c:v>7.8</c:v>
                </c:pt>
                <c:pt idx="895">
                  <c:v>7.8</c:v>
                </c:pt>
                <c:pt idx="896">
                  <c:v>7.8</c:v>
                </c:pt>
                <c:pt idx="897">
                  <c:v>7.8</c:v>
                </c:pt>
                <c:pt idx="898">
                  <c:v>7.8</c:v>
                </c:pt>
                <c:pt idx="899">
                  <c:v>7.8</c:v>
                </c:pt>
                <c:pt idx="900">
                  <c:v>7.8</c:v>
                </c:pt>
                <c:pt idx="901">
                  <c:v>7.8</c:v>
                </c:pt>
                <c:pt idx="902">
                  <c:v>7.8</c:v>
                </c:pt>
                <c:pt idx="903">
                  <c:v>7.8</c:v>
                </c:pt>
                <c:pt idx="904">
                  <c:v>7.8</c:v>
                </c:pt>
                <c:pt idx="905">
                  <c:v>7.8</c:v>
                </c:pt>
                <c:pt idx="906">
                  <c:v>7.8</c:v>
                </c:pt>
                <c:pt idx="907">
                  <c:v>7.8</c:v>
                </c:pt>
                <c:pt idx="908">
                  <c:v>7.8</c:v>
                </c:pt>
                <c:pt idx="909">
                  <c:v>7.8</c:v>
                </c:pt>
                <c:pt idx="910">
                  <c:v>7.8</c:v>
                </c:pt>
                <c:pt idx="911">
                  <c:v>7.8</c:v>
                </c:pt>
                <c:pt idx="912">
                  <c:v>7.8</c:v>
                </c:pt>
                <c:pt idx="913">
                  <c:v>7.8</c:v>
                </c:pt>
                <c:pt idx="914">
                  <c:v>7.8</c:v>
                </c:pt>
                <c:pt idx="915">
                  <c:v>7.8</c:v>
                </c:pt>
                <c:pt idx="916">
                  <c:v>7.8</c:v>
                </c:pt>
                <c:pt idx="917">
                  <c:v>7.8</c:v>
                </c:pt>
                <c:pt idx="918">
                  <c:v>7.8</c:v>
                </c:pt>
                <c:pt idx="919">
                  <c:v>7.8</c:v>
                </c:pt>
                <c:pt idx="920">
                  <c:v>7.8</c:v>
                </c:pt>
                <c:pt idx="921">
                  <c:v>7.8</c:v>
                </c:pt>
                <c:pt idx="922">
                  <c:v>7.8</c:v>
                </c:pt>
                <c:pt idx="923">
                  <c:v>7.8</c:v>
                </c:pt>
                <c:pt idx="924">
                  <c:v>7.8</c:v>
                </c:pt>
                <c:pt idx="925">
                  <c:v>7.8</c:v>
                </c:pt>
                <c:pt idx="926">
                  <c:v>7.8</c:v>
                </c:pt>
                <c:pt idx="927">
                  <c:v>7.8</c:v>
                </c:pt>
                <c:pt idx="928">
                  <c:v>7.8</c:v>
                </c:pt>
                <c:pt idx="929">
                  <c:v>7.8</c:v>
                </c:pt>
                <c:pt idx="930">
                  <c:v>7.8</c:v>
                </c:pt>
                <c:pt idx="931">
                  <c:v>7.8</c:v>
                </c:pt>
                <c:pt idx="932">
                  <c:v>7.8</c:v>
                </c:pt>
                <c:pt idx="933">
                  <c:v>7.8</c:v>
                </c:pt>
                <c:pt idx="934">
                  <c:v>7.8</c:v>
                </c:pt>
                <c:pt idx="935">
                  <c:v>7.8</c:v>
                </c:pt>
                <c:pt idx="936">
                  <c:v>7.8</c:v>
                </c:pt>
                <c:pt idx="937">
                  <c:v>7.8</c:v>
                </c:pt>
                <c:pt idx="938">
                  <c:v>7.8</c:v>
                </c:pt>
                <c:pt idx="939">
                  <c:v>7.8</c:v>
                </c:pt>
                <c:pt idx="940">
                  <c:v>7.8</c:v>
                </c:pt>
                <c:pt idx="941">
                  <c:v>7.8</c:v>
                </c:pt>
                <c:pt idx="942">
                  <c:v>7.8</c:v>
                </c:pt>
                <c:pt idx="943">
                  <c:v>7.8</c:v>
                </c:pt>
                <c:pt idx="944">
                  <c:v>7.8</c:v>
                </c:pt>
                <c:pt idx="945">
                  <c:v>7.8</c:v>
                </c:pt>
                <c:pt idx="946">
                  <c:v>7.8</c:v>
                </c:pt>
                <c:pt idx="947">
                  <c:v>7.8</c:v>
                </c:pt>
                <c:pt idx="948">
                  <c:v>7.8</c:v>
                </c:pt>
                <c:pt idx="949">
                  <c:v>7.8</c:v>
                </c:pt>
                <c:pt idx="950">
                  <c:v>7.8</c:v>
                </c:pt>
                <c:pt idx="951">
                  <c:v>7.8</c:v>
                </c:pt>
                <c:pt idx="952">
                  <c:v>7.8</c:v>
                </c:pt>
                <c:pt idx="953">
                  <c:v>7.8</c:v>
                </c:pt>
                <c:pt idx="954">
                  <c:v>7.8</c:v>
                </c:pt>
                <c:pt idx="955">
                  <c:v>7.8</c:v>
                </c:pt>
                <c:pt idx="956">
                  <c:v>7.8</c:v>
                </c:pt>
                <c:pt idx="957">
                  <c:v>7.8</c:v>
                </c:pt>
                <c:pt idx="958">
                  <c:v>7.8</c:v>
                </c:pt>
                <c:pt idx="959">
                  <c:v>7.8</c:v>
                </c:pt>
                <c:pt idx="960">
                  <c:v>7.8</c:v>
                </c:pt>
                <c:pt idx="961">
                  <c:v>7.8</c:v>
                </c:pt>
                <c:pt idx="962">
                  <c:v>7.8</c:v>
                </c:pt>
                <c:pt idx="963">
                  <c:v>7.8</c:v>
                </c:pt>
                <c:pt idx="964">
                  <c:v>7.8</c:v>
                </c:pt>
                <c:pt idx="965">
                  <c:v>7.8</c:v>
                </c:pt>
                <c:pt idx="966">
                  <c:v>7.8</c:v>
                </c:pt>
                <c:pt idx="967">
                  <c:v>7.8</c:v>
                </c:pt>
                <c:pt idx="968">
                  <c:v>7.8</c:v>
                </c:pt>
                <c:pt idx="969">
                  <c:v>7.8</c:v>
                </c:pt>
                <c:pt idx="970">
                  <c:v>7.8</c:v>
                </c:pt>
                <c:pt idx="971">
                  <c:v>7.8</c:v>
                </c:pt>
                <c:pt idx="972">
                  <c:v>7.8</c:v>
                </c:pt>
                <c:pt idx="973">
                  <c:v>7.8</c:v>
                </c:pt>
                <c:pt idx="974">
                  <c:v>7.8</c:v>
                </c:pt>
                <c:pt idx="975">
                  <c:v>7.8</c:v>
                </c:pt>
                <c:pt idx="976">
                  <c:v>7.8</c:v>
                </c:pt>
                <c:pt idx="977">
                  <c:v>7.8</c:v>
                </c:pt>
                <c:pt idx="978">
                  <c:v>7.8</c:v>
                </c:pt>
                <c:pt idx="979">
                  <c:v>7.8</c:v>
                </c:pt>
                <c:pt idx="980">
                  <c:v>7.8</c:v>
                </c:pt>
                <c:pt idx="981">
                  <c:v>7.8</c:v>
                </c:pt>
                <c:pt idx="982">
                  <c:v>7.8</c:v>
                </c:pt>
                <c:pt idx="983">
                  <c:v>7.8</c:v>
                </c:pt>
                <c:pt idx="984">
                  <c:v>7.8</c:v>
                </c:pt>
                <c:pt idx="985">
                  <c:v>7.8</c:v>
                </c:pt>
                <c:pt idx="986">
                  <c:v>7.8</c:v>
                </c:pt>
                <c:pt idx="987">
                  <c:v>7.8</c:v>
                </c:pt>
                <c:pt idx="988">
                  <c:v>7.8</c:v>
                </c:pt>
                <c:pt idx="989">
                  <c:v>7.8</c:v>
                </c:pt>
                <c:pt idx="990">
                  <c:v>7.8</c:v>
                </c:pt>
                <c:pt idx="991">
                  <c:v>7.8</c:v>
                </c:pt>
                <c:pt idx="992">
                  <c:v>7.8</c:v>
                </c:pt>
                <c:pt idx="993">
                  <c:v>7.8</c:v>
                </c:pt>
                <c:pt idx="994">
                  <c:v>7.8</c:v>
                </c:pt>
                <c:pt idx="995">
                  <c:v>7.8</c:v>
                </c:pt>
                <c:pt idx="996">
                  <c:v>7.8</c:v>
                </c:pt>
                <c:pt idx="997">
                  <c:v>7.8</c:v>
                </c:pt>
                <c:pt idx="998">
                  <c:v>7.8</c:v>
                </c:pt>
                <c:pt idx="999">
                  <c:v>7.8</c:v>
                </c:pt>
                <c:pt idx="1000">
                  <c:v>7.8</c:v>
                </c:pt>
                <c:pt idx="1001">
                  <c:v>7.8</c:v>
                </c:pt>
                <c:pt idx="1002">
                  <c:v>7.8</c:v>
                </c:pt>
                <c:pt idx="1003">
                  <c:v>7.8</c:v>
                </c:pt>
                <c:pt idx="1004">
                  <c:v>7.8</c:v>
                </c:pt>
                <c:pt idx="1005">
                  <c:v>7.8</c:v>
                </c:pt>
                <c:pt idx="1006">
                  <c:v>7.8</c:v>
                </c:pt>
                <c:pt idx="1007">
                  <c:v>7.8</c:v>
                </c:pt>
                <c:pt idx="1008">
                  <c:v>7.8</c:v>
                </c:pt>
                <c:pt idx="1009">
                  <c:v>7.8</c:v>
                </c:pt>
                <c:pt idx="1010">
                  <c:v>7.8</c:v>
                </c:pt>
                <c:pt idx="1011">
                  <c:v>7.8</c:v>
                </c:pt>
                <c:pt idx="1012">
                  <c:v>7.8</c:v>
                </c:pt>
                <c:pt idx="1013">
                  <c:v>7.8</c:v>
                </c:pt>
                <c:pt idx="1014">
                  <c:v>7.8</c:v>
                </c:pt>
                <c:pt idx="1015">
                  <c:v>7.8</c:v>
                </c:pt>
                <c:pt idx="1016">
                  <c:v>7.8</c:v>
                </c:pt>
                <c:pt idx="1017">
                  <c:v>7.8</c:v>
                </c:pt>
                <c:pt idx="1018">
                  <c:v>7.8</c:v>
                </c:pt>
                <c:pt idx="1019">
                  <c:v>7.8</c:v>
                </c:pt>
                <c:pt idx="1020">
                  <c:v>7.8</c:v>
                </c:pt>
                <c:pt idx="1021">
                  <c:v>7.8</c:v>
                </c:pt>
                <c:pt idx="1022">
                  <c:v>7.8</c:v>
                </c:pt>
                <c:pt idx="1023">
                  <c:v>7.8</c:v>
                </c:pt>
                <c:pt idx="1024">
                  <c:v>7.8</c:v>
                </c:pt>
                <c:pt idx="1025">
                  <c:v>7.8</c:v>
                </c:pt>
                <c:pt idx="1026">
                  <c:v>7.8</c:v>
                </c:pt>
                <c:pt idx="1027">
                  <c:v>7.8</c:v>
                </c:pt>
                <c:pt idx="1028">
                  <c:v>7.8</c:v>
                </c:pt>
                <c:pt idx="1029">
                  <c:v>7.8</c:v>
                </c:pt>
                <c:pt idx="1030">
                  <c:v>7.8</c:v>
                </c:pt>
                <c:pt idx="1031">
                  <c:v>7.8</c:v>
                </c:pt>
                <c:pt idx="1032">
                  <c:v>7.8</c:v>
                </c:pt>
                <c:pt idx="1033">
                  <c:v>7.8</c:v>
                </c:pt>
                <c:pt idx="1034">
                  <c:v>7.8</c:v>
                </c:pt>
                <c:pt idx="1035">
                  <c:v>7.8</c:v>
                </c:pt>
                <c:pt idx="1036">
                  <c:v>7.8</c:v>
                </c:pt>
                <c:pt idx="1037">
                  <c:v>7.8</c:v>
                </c:pt>
                <c:pt idx="1038">
                  <c:v>7.8</c:v>
                </c:pt>
                <c:pt idx="1039">
                  <c:v>7.8</c:v>
                </c:pt>
                <c:pt idx="1040">
                  <c:v>7.8</c:v>
                </c:pt>
                <c:pt idx="1041">
                  <c:v>7.8</c:v>
                </c:pt>
                <c:pt idx="1042">
                  <c:v>7.8</c:v>
                </c:pt>
                <c:pt idx="1043">
                  <c:v>7.8</c:v>
                </c:pt>
                <c:pt idx="1044">
                  <c:v>7.8</c:v>
                </c:pt>
                <c:pt idx="1045">
                  <c:v>7.8</c:v>
                </c:pt>
                <c:pt idx="1046">
                  <c:v>7.8</c:v>
                </c:pt>
                <c:pt idx="1047">
                  <c:v>7.8</c:v>
                </c:pt>
                <c:pt idx="1048">
                  <c:v>7.8</c:v>
                </c:pt>
                <c:pt idx="1049">
                  <c:v>7.8</c:v>
                </c:pt>
                <c:pt idx="1050">
                  <c:v>7.8</c:v>
                </c:pt>
                <c:pt idx="1051">
                  <c:v>7.8</c:v>
                </c:pt>
                <c:pt idx="1052">
                  <c:v>7.8</c:v>
                </c:pt>
                <c:pt idx="1053">
                  <c:v>7.8</c:v>
                </c:pt>
                <c:pt idx="1054">
                  <c:v>7.8</c:v>
                </c:pt>
                <c:pt idx="1055">
                  <c:v>7.8</c:v>
                </c:pt>
                <c:pt idx="1056">
                  <c:v>7.8</c:v>
                </c:pt>
                <c:pt idx="1057">
                  <c:v>7.8</c:v>
                </c:pt>
                <c:pt idx="1058">
                  <c:v>7.8</c:v>
                </c:pt>
                <c:pt idx="1059">
                  <c:v>7.8</c:v>
                </c:pt>
                <c:pt idx="1060">
                  <c:v>7.8</c:v>
                </c:pt>
                <c:pt idx="1061">
                  <c:v>7.8</c:v>
                </c:pt>
                <c:pt idx="1062">
                  <c:v>7.8</c:v>
                </c:pt>
                <c:pt idx="1063">
                  <c:v>7.8</c:v>
                </c:pt>
                <c:pt idx="1064">
                  <c:v>7.8</c:v>
                </c:pt>
                <c:pt idx="1065">
                  <c:v>7.8</c:v>
                </c:pt>
                <c:pt idx="1066">
                  <c:v>7.8</c:v>
                </c:pt>
                <c:pt idx="1067">
                  <c:v>7.8</c:v>
                </c:pt>
                <c:pt idx="1068">
                  <c:v>7.8</c:v>
                </c:pt>
                <c:pt idx="1069">
                  <c:v>7.8</c:v>
                </c:pt>
                <c:pt idx="1070">
                  <c:v>7.8</c:v>
                </c:pt>
                <c:pt idx="1071">
                  <c:v>7.8</c:v>
                </c:pt>
                <c:pt idx="1072">
                  <c:v>7.8</c:v>
                </c:pt>
                <c:pt idx="1073">
                  <c:v>7.8</c:v>
                </c:pt>
                <c:pt idx="1074">
                  <c:v>7.8</c:v>
                </c:pt>
                <c:pt idx="1075">
                  <c:v>7.8</c:v>
                </c:pt>
                <c:pt idx="1076">
                  <c:v>7.8</c:v>
                </c:pt>
                <c:pt idx="1077">
                  <c:v>7.8</c:v>
                </c:pt>
                <c:pt idx="1078">
                  <c:v>7.8</c:v>
                </c:pt>
                <c:pt idx="1079">
                  <c:v>7.8</c:v>
                </c:pt>
                <c:pt idx="1080">
                  <c:v>7.8</c:v>
                </c:pt>
                <c:pt idx="1081">
                  <c:v>7.8</c:v>
                </c:pt>
                <c:pt idx="1082">
                  <c:v>7.8</c:v>
                </c:pt>
                <c:pt idx="1083">
                  <c:v>7.8</c:v>
                </c:pt>
                <c:pt idx="1084">
                  <c:v>7.8</c:v>
                </c:pt>
                <c:pt idx="1085">
                  <c:v>7.8</c:v>
                </c:pt>
                <c:pt idx="1086">
                  <c:v>7.8</c:v>
                </c:pt>
                <c:pt idx="1087">
                  <c:v>7.8</c:v>
                </c:pt>
                <c:pt idx="1088">
                  <c:v>7.8</c:v>
                </c:pt>
                <c:pt idx="1089">
                  <c:v>7.8</c:v>
                </c:pt>
                <c:pt idx="1090">
                  <c:v>7.8</c:v>
                </c:pt>
                <c:pt idx="1091">
                  <c:v>7.8</c:v>
                </c:pt>
                <c:pt idx="1092">
                  <c:v>7.8</c:v>
                </c:pt>
                <c:pt idx="1093">
                  <c:v>7.8</c:v>
                </c:pt>
                <c:pt idx="1094">
                  <c:v>7.8</c:v>
                </c:pt>
                <c:pt idx="1095">
                  <c:v>7.8</c:v>
                </c:pt>
                <c:pt idx="1096">
                  <c:v>7.8</c:v>
                </c:pt>
                <c:pt idx="1097">
                  <c:v>7.8</c:v>
                </c:pt>
                <c:pt idx="1098">
                  <c:v>7.8</c:v>
                </c:pt>
                <c:pt idx="1099">
                  <c:v>7.8</c:v>
                </c:pt>
                <c:pt idx="1100">
                  <c:v>7.8</c:v>
                </c:pt>
                <c:pt idx="1101">
                  <c:v>7.8</c:v>
                </c:pt>
                <c:pt idx="1102">
                  <c:v>7.8</c:v>
                </c:pt>
                <c:pt idx="1103">
                  <c:v>7.8</c:v>
                </c:pt>
                <c:pt idx="1104">
                  <c:v>7.8</c:v>
                </c:pt>
                <c:pt idx="1105">
                  <c:v>7.8</c:v>
                </c:pt>
                <c:pt idx="1106">
                  <c:v>7.8</c:v>
                </c:pt>
                <c:pt idx="1107">
                  <c:v>7.8</c:v>
                </c:pt>
                <c:pt idx="1108">
                  <c:v>7.8</c:v>
                </c:pt>
                <c:pt idx="1109">
                  <c:v>7.8</c:v>
                </c:pt>
                <c:pt idx="1110">
                  <c:v>7.8</c:v>
                </c:pt>
                <c:pt idx="1111">
                  <c:v>7.8</c:v>
                </c:pt>
                <c:pt idx="1112">
                  <c:v>7.8</c:v>
                </c:pt>
                <c:pt idx="1113">
                  <c:v>7.8</c:v>
                </c:pt>
                <c:pt idx="1114">
                  <c:v>7.8</c:v>
                </c:pt>
                <c:pt idx="1115">
                  <c:v>7.8</c:v>
                </c:pt>
                <c:pt idx="1116">
                  <c:v>7.8</c:v>
                </c:pt>
                <c:pt idx="1117">
                  <c:v>7.8</c:v>
                </c:pt>
                <c:pt idx="1118">
                  <c:v>7.8</c:v>
                </c:pt>
                <c:pt idx="1119">
                  <c:v>7.8</c:v>
                </c:pt>
                <c:pt idx="1120">
                  <c:v>7.8</c:v>
                </c:pt>
                <c:pt idx="1121">
                  <c:v>7.8</c:v>
                </c:pt>
                <c:pt idx="1122">
                  <c:v>7.8</c:v>
                </c:pt>
                <c:pt idx="1123">
                  <c:v>7.8</c:v>
                </c:pt>
                <c:pt idx="1124">
                  <c:v>7.8</c:v>
                </c:pt>
                <c:pt idx="1125">
                  <c:v>7.8</c:v>
                </c:pt>
                <c:pt idx="1126">
                  <c:v>7.8</c:v>
                </c:pt>
                <c:pt idx="1127">
                  <c:v>7.8</c:v>
                </c:pt>
                <c:pt idx="1128">
                  <c:v>7.8</c:v>
                </c:pt>
                <c:pt idx="1129">
                  <c:v>7.8</c:v>
                </c:pt>
                <c:pt idx="1130">
                  <c:v>7.8</c:v>
                </c:pt>
                <c:pt idx="1131">
                  <c:v>7.8</c:v>
                </c:pt>
                <c:pt idx="1132">
                  <c:v>7.8</c:v>
                </c:pt>
                <c:pt idx="1133">
                  <c:v>7.8</c:v>
                </c:pt>
                <c:pt idx="1134">
                  <c:v>7.8</c:v>
                </c:pt>
                <c:pt idx="1135">
                  <c:v>7.8</c:v>
                </c:pt>
                <c:pt idx="1136">
                  <c:v>7.8</c:v>
                </c:pt>
                <c:pt idx="1137">
                  <c:v>7.8</c:v>
                </c:pt>
                <c:pt idx="1138">
                  <c:v>7.8</c:v>
                </c:pt>
                <c:pt idx="1139">
                  <c:v>7.8</c:v>
                </c:pt>
                <c:pt idx="1140">
                  <c:v>7.8</c:v>
                </c:pt>
                <c:pt idx="1141">
                  <c:v>7.8</c:v>
                </c:pt>
                <c:pt idx="1142">
                  <c:v>7.8</c:v>
                </c:pt>
                <c:pt idx="1143">
                  <c:v>7.8</c:v>
                </c:pt>
                <c:pt idx="1144">
                  <c:v>7.8</c:v>
                </c:pt>
                <c:pt idx="1145">
                  <c:v>7.8</c:v>
                </c:pt>
                <c:pt idx="1146">
                  <c:v>7.8</c:v>
                </c:pt>
                <c:pt idx="1147">
                  <c:v>7.8</c:v>
                </c:pt>
                <c:pt idx="1148">
                  <c:v>7.8</c:v>
                </c:pt>
                <c:pt idx="1149">
                  <c:v>7.8</c:v>
                </c:pt>
                <c:pt idx="1150">
                  <c:v>7.8</c:v>
                </c:pt>
                <c:pt idx="1151">
                  <c:v>7.8</c:v>
                </c:pt>
                <c:pt idx="1152">
                  <c:v>7.8</c:v>
                </c:pt>
                <c:pt idx="1153">
                  <c:v>7.8</c:v>
                </c:pt>
                <c:pt idx="1154">
                  <c:v>7.9</c:v>
                </c:pt>
                <c:pt idx="1155">
                  <c:v>7.9</c:v>
                </c:pt>
                <c:pt idx="1156">
                  <c:v>7.9</c:v>
                </c:pt>
                <c:pt idx="1157">
                  <c:v>7.9</c:v>
                </c:pt>
                <c:pt idx="1158">
                  <c:v>7.9</c:v>
                </c:pt>
                <c:pt idx="1159">
                  <c:v>7.9</c:v>
                </c:pt>
                <c:pt idx="1160">
                  <c:v>7.9</c:v>
                </c:pt>
                <c:pt idx="1161">
                  <c:v>7.9</c:v>
                </c:pt>
                <c:pt idx="1162">
                  <c:v>7.9</c:v>
                </c:pt>
                <c:pt idx="1163">
                  <c:v>7.9</c:v>
                </c:pt>
                <c:pt idx="1164">
                  <c:v>7.9</c:v>
                </c:pt>
                <c:pt idx="1165">
                  <c:v>7.9</c:v>
                </c:pt>
                <c:pt idx="1166">
                  <c:v>7.9</c:v>
                </c:pt>
                <c:pt idx="1167">
                  <c:v>7.9</c:v>
                </c:pt>
                <c:pt idx="1168">
                  <c:v>7.9</c:v>
                </c:pt>
                <c:pt idx="1169">
                  <c:v>7.9</c:v>
                </c:pt>
                <c:pt idx="1170">
                  <c:v>7.9</c:v>
                </c:pt>
                <c:pt idx="1171">
                  <c:v>7.9</c:v>
                </c:pt>
                <c:pt idx="1172">
                  <c:v>7.9</c:v>
                </c:pt>
                <c:pt idx="1173">
                  <c:v>7.9</c:v>
                </c:pt>
                <c:pt idx="1174">
                  <c:v>7.9</c:v>
                </c:pt>
                <c:pt idx="1175">
                  <c:v>7.9</c:v>
                </c:pt>
                <c:pt idx="1176">
                  <c:v>7.9</c:v>
                </c:pt>
                <c:pt idx="1177">
                  <c:v>7.9</c:v>
                </c:pt>
                <c:pt idx="1178">
                  <c:v>7.9</c:v>
                </c:pt>
                <c:pt idx="1179">
                  <c:v>7.9</c:v>
                </c:pt>
                <c:pt idx="1180">
                  <c:v>7.9</c:v>
                </c:pt>
                <c:pt idx="1181">
                  <c:v>7.9</c:v>
                </c:pt>
                <c:pt idx="1182">
                  <c:v>7.9</c:v>
                </c:pt>
                <c:pt idx="1183">
                  <c:v>7.9</c:v>
                </c:pt>
                <c:pt idx="1184">
                  <c:v>7.9</c:v>
                </c:pt>
                <c:pt idx="1185">
                  <c:v>7.9</c:v>
                </c:pt>
                <c:pt idx="1186">
                  <c:v>7.9</c:v>
                </c:pt>
                <c:pt idx="1187">
                  <c:v>7.9</c:v>
                </c:pt>
                <c:pt idx="1188">
                  <c:v>7.9</c:v>
                </c:pt>
                <c:pt idx="1189">
                  <c:v>7.9</c:v>
                </c:pt>
                <c:pt idx="1190">
                  <c:v>7.9</c:v>
                </c:pt>
                <c:pt idx="1191">
                  <c:v>7.9</c:v>
                </c:pt>
                <c:pt idx="1192">
                  <c:v>7.9</c:v>
                </c:pt>
                <c:pt idx="1193">
                  <c:v>7.9</c:v>
                </c:pt>
                <c:pt idx="1194">
                  <c:v>7.9</c:v>
                </c:pt>
                <c:pt idx="1195">
                  <c:v>7.9</c:v>
                </c:pt>
                <c:pt idx="1196">
                  <c:v>7.9</c:v>
                </c:pt>
                <c:pt idx="1197">
                  <c:v>7.9</c:v>
                </c:pt>
                <c:pt idx="1198">
                  <c:v>7.9</c:v>
                </c:pt>
                <c:pt idx="1199">
                  <c:v>7.9</c:v>
                </c:pt>
                <c:pt idx="1200">
                  <c:v>7.9</c:v>
                </c:pt>
                <c:pt idx="1201">
                  <c:v>7.9</c:v>
                </c:pt>
                <c:pt idx="1202">
                  <c:v>7.9</c:v>
                </c:pt>
                <c:pt idx="1203">
                  <c:v>7.9</c:v>
                </c:pt>
                <c:pt idx="1204">
                  <c:v>7.9</c:v>
                </c:pt>
                <c:pt idx="1205">
                  <c:v>7.9</c:v>
                </c:pt>
                <c:pt idx="1206">
                  <c:v>7.9</c:v>
                </c:pt>
                <c:pt idx="1207">
                  <c:v>7.9</c:v>
                </c:pt>
                <c:pt idx="1208">
                  <c:v>7.9</c:v>
                </c:pt>
                <c:pt idx="1209">
                  <c:v>7.9</c:v>
                </c:pt>
                <c:pt idx="1210">
                  <c:v>7.9</c:v>
                </c:pt>
                <c:pt idx="1211">
                  <c:v>7.9</c:v>
                </c:pt>
                <c:pt idx="1212">
                  <c:v>7.9</c:v>
                </c:pt>
                <c:pt idx="1213">
                  <c:v>7.9</c:v>
                </c:pt>
                <c:pt idx="1214">
                  <c:v>7.9</c:v>
                </c:pt>
                <c:pt idx="1215">
                  <c:v>7.9</c:v>
                </c:pt>
                <c:pt idx="1216">
                  <c:v>7.9</c:v>
                </c:pt>
                <c:pt idx="1217">
                  <c:v>7.9</c:v>
                </c:pt>
                <c:pt idx="1218">
                  <c:v>7.9</c:v>
                </c:pt>
                <c:pt idx="1219">
                  <c:v>7.9</c:v>
                </c:pt>
                <c:pt idx="1220">
                  <c:v>7.9</c:v>
                </c:pt>
                <c:pt idx="1221">
                  <c:v>7.9</c:v>
                </c:pt>
                <c:pt idx="1222">
                  <c:v>7.9</c:v>
                </c:pt>
                <c:pt idx="1223">
                  <c:v>7.9</c:v>
                </c:pt>
                <c:pt idx="1224">
                  <c:v>7.9</c:v>
                </c:pt>
                <c:pt idx="1225">
                  <c:v>7.9</c:v>
                </c:pt>
                <c:pt idx="1226">
                  <c:v>7.9</c:v>
                </c:pt>
                <c:pt idx="1227">
                  <c:v>7.9</c:v>
                </c:pt>
                <c:pt idx="1228">
                  <c:v>7.9</c:v>
                </c:pt>
                <c:pt idx="1229">
                  <c:v>7.9</c:v>
                </c:pt>
                <c:pt idx="1230">
                  <c:v>7.9</c:v>
                </c:pt>
                <c:pt idx="1231">
                  <c:v>7.9</c:v>
                </c:pt>
                <c:pt idx="1232">
                  <c:v>7.9</c:v>
                </c:pt>
                <c:pt idx="1233">
                  <c:v>7.9</c:v>
                </c:pt>
                <c:pt idx="1234">
                  <c:v>7.9</c:v>
                </c:pt>
                <c:pt idx="1235">
                  <c:v>7.9</c:v>
                </c:pt>
                <c:pt idx="1236">
                  <c:v>7.9</c:v>
                </c:pt>
                <c:pt idx="1237">
                  <c:v>7.9</c:v>
                </c:pt>
                <c:pt idx="1238">
                  <c:v>7.9</c:v>
                </c:pt>
                <c:pt idx="1239">
                  <c:v>7.9</c:v>
                </c:pt>
                <c:pt idx="1240">
                  <c:v>7.9</c:v>
                </c:pt>
                <c:pt idx="1241">
                  <c:v>7.9</c:v>
                </c:pt>
                <c:pt idx="1242">
                  <c:v>7.9</c:v>
                </c:pt>
                <c:pt idx="1243">
                  <c:v>7.9</c:v>
                </c:pt>
                <c:pt idx="1244">
                  <c:v>7.9</c:v>
                </c:pt>
                <c:pt idx="1245">
                  <c:v>7.9</c:v>
                </c:pt>
                <c:pt idx="1246">
                  <c:v>7.9</c:v>
                </c:pt>
                <c:pt idx="1247">
                  <c:v>7.9</c:v>
                </c:pt>
                <c:pt idx="1248">
                  <c:v>7.9</c:v>
                </c:pt>
                <c:pt idx="1249">
                  <c:v>7.9</c:v>
                </c:pt>
                <c:pt idx="1250">
                  <c:v>7.9</c:v>
                </c:pt>
                <c:pt idx="1251">
                  <c:v>7.9</c:v>
                </c:pt>
                <c:pt idx="1252">
                  <c:v>7.9</c:v>
                </c:pt>
                <c:pt idx="1253">
                  <c:v>7.9</c:v>
                </c:pt>
                <c:pt idx="1254">
                  <c:v>7.9</c:v>
                </c:pt>
                <c:pt idx="1255">
                  <c:v>7.9</c:v>
                </c:pt>
                <c:pt idx="1256">
                  <c:v>7.9</c:v>
                </c:pt>
                <c:pt idx="1257">
                  <c:v>7.9</c:v>
                </c:pt>
                <c:pt idx="1258">
                  <c:v>7.9</c:v>
                </c:pt>
                <c:pt idx="1259">
                  <c:v>7.9</c:v>
                </c:pt>
                <c:pt idx="1260">
                  <c:v>7.9</c:v>
                </c:pt>
                <c:pt idx="1261">
                  <c:v>7.9</c:v>
                </c:pt>
                <c:pt idx="1262">
                  <c:v>7.9</c:v>
                </c:pt>
                <c:pt idx="1263">
                  <c:v>7.9</c:v>
                </c:pt>
                <c:pt idx="1264">
                  <c:v>7.9</c:v>
                </c:pt>
                <c:pt idx="1265">
                  <c:v>7.9</c:v>
                </c:pt>
                <c:pt idx="1266">
                  <c:v>7.9</c:v>
                </c:pt>
                <c:pt idx="1267">
                  <c:v>7.9</c:v>
                </c:pt>
                <c:pt idx="1268">
                  <c:v>7.9</c:v>
                </c:pt>
                <c:pt idx="1269">
                  <c:v>7.9</c:v>
                </c:pt>
                <c:pt idx="1270">
                  <c:v>7.9</c:v>
                </c:pt>
                <c:pt idx="1271">
                  <c:v>7.9</c:v>
                </c:pt>
                <c:pt idx="1272">
                  <c:v>7.9</c:v>
                </c:pt>
                <c:pt idx="1273">
                  <c:v>7.9</c:v>
                </c:pt>
                <c:pt idx="1274">
                  <c:v>7.9</c:v>
                </c:pt>
                <c:pt idx="1275">
                  <c:v>7.9</c:v>
                </c:pt>
                <c:pt idx="1276">
                  <c:v>7.9</c:v>
                </c:pt>
                <c:pt idx="1277">
                  <c:v>7.9</c:v>
                </c:pt>
                <c:pt idx="1278">
                  <c:v>7.9</c:v>
                </c:pt>
                <c:pt idx="1279">
                  <c:v>7.9</c:v>
                </c:pt>
                <c:pt idx="1280">
                  <c:v>7.9</c:v>
                </c:pt>
                <c:pt idx="1281">
                  <c:v>7.9</c:v>
                </c:pt>
                <c:pt idx="1282">
                  <c:v>7.9</c:v>
                </c:pt>
                <c:pt idx="1283">
                  <c:v>7.9</c:v>
                </c:pt>
                <c:pt idx="1284">
                  <c:v>7.9</c:v>
                </c:pt>
                <c:pt idx="1285">
                  <c:v>7.9</c:v>
                </c:pt>
                <c:pt idx="1286">
                  <c:v>7.9</c:v>
                </c:pt>
                <c:pt idx="1287">
                  <c:v>7.9</c:v>
                </c:pt>
                <c:pt idx="1288">
                  <c:v>7.9</c:v>
                </c:pt>
                <c:pt idx="1289">
                  <c:v>7.9</c:v>
                </c:pt>
                <c:pt idx="1290">
                  <c:v>7.9</c:v>
                </c:pt>
                <c:pt idx="1291">
                  <c:v>7.9</c:v>
                </c:pt>
                <c:pt idx="1292">
                  <c:v>7.9</c:v>
                </c:pt>
                <c:pt idx="1293">
                  <c:v>7.9</c:v>
                </c:pt>
                <c:pt idx="1294">
                  <c:v>7.9</c:v>
                </c:pt>
                <c:pt idx="1295">
                  <c:v>7.9</c:v>
                </c:pt>
                <c:pt idx="1296">
                  <c:v>7.9</c:v>
                </c:pt>
                <c:pt idx="1297">
                  <c:v>7.9</c:v>
                </c:pt>
                <c:pt idx="1298">
                  <c:v>7.9</c:v>
                </c:pt>
                <c:pt idx="1299">
                  <c:v>7.9</c:v>
                </c:pt>
                <c:pt idx="1300">
                  <c:v>7.9</c:v>
                </c:pt>
                <c:pt idx="1301">
                  <c:v>7.9</c:v>
                </c:pt>
                <c:pt idx="1302">
                  <c:v>7.9</c:v>
                </c:pt>
                <c:pt idx="1303">
                  <c:v>7.9</c:v>
                </c:pt>
                <c:pt idx="1304">
                  <c:v>7.9</c:v>
                </c:pt>
                <c:pt idx="1305">
                  <c:v>7.9</c:v>
                </c:pt>
                <c:pt idx="1306">
                  <c:v>7.9</c:v>
                </c:pt>
                <c:pt idx="1307">
                  <c:v>7.9</c:v>
                </c:pt>
                <c:pt idx="1308">
                  <c:v>7.9</c:v>
                </c:pt>
                <c:pt idx="1309">
                  <c:v>7.9</c:v>
                </c:pt>
                <c:pt idx="1310">
                  <c:v>7.9</c:v>
                </c:pt>
                <c:pt idx="1311">
                  <c:v>7.9</c:v>
                </c:pt>
                <c:pt idx="1312">
                  <c:v>7.9</c:v>
                </c:pt>
                <c:pt idx="1313">
                  <c:v>7.9</c:v>
                </c:pt>
                <c:pt idx="1314">
                  <c:v>7.9</c:v>
                </c:pt>
                <c:pt idx="1315">
                  <c:v>7.9</c:v>
                </c:pt>
                <c:pt idx="1316">
                  <c:v>7.9</c:v>
                </c:pt>
                <c:pt idx="1317">
                  <c:v>7.9</c:v>
                </c:pt>
                <c:pt idx="1318">
                  <c:v>7.9</c:v>
                </c:pt>
                <c:pt idx="1319">
                  <c:v>7.9</c:v>
                </c:pt>
                <c:pt idx="1320">
                  <c:v>7.9</c:v>
                </c:pt>
                <c:pt idx="1321">
                  <c:v>7.9</c:v>
                </c:pt>
                <c:pt idx="1322">
                  <c:v>7.9</c:v>
                </c:pt>
                <c:pt idx="1323">
                  <c:v>7.9</c:v>
                </c:pt>
                <c:pt idx="1324">
                  <c:v>7.9</c:v>
                </c:pt>
                <c:pt idx="1325">
                  <c:v>7.9</c:v>
                </c:pt>
                <c:pt idx="1326">
                  <c:v>7.9</c:v>
                </c:pt>
                <c:pt idx="1327">
                  <c:v>7.9</c:v>
                </c:pt>
                <c:pt idx="1328">
                  <c:v>7.9</c:v>
                </c:pt>
                <c:pt idx="1329">
                  <c:v>7.9</c:v>
                </c:pt>
                <c:pt idx="1330">
                  <c:v>7.9</c:v>
                </c:pt>
                <c:pt idx="1331">
                  <c:v>7.9</c:v>
                </c:pt>
                <c:pt idx="1332">
                  <c:v>7.9</c:v>
                </c:pt>
                <c:pt idx="1333">
                  <c:v>7.9</c:v>
                </c:pt>
                <c:pt idx="1334">
                  <c:v>7.9</c:v>
                </c:pt>
                <c:pt idx="1335">
                  <c:v>7.9</c:v>
                </c:pt>
                <c:pt idx="1336">
                  <c:v>7.9</c:v>
                </c:pt>
                <c:pt idx="1337">
                  <c:v>7.9</c:v>
                </c:pt>
                <c:pt idx="1338">
                  <c:v>7.9</c:v>
                </c:pt>
                <c:pt idx="1339">
                  <c:v>7.9</c:v>
                </c:pt>
                <c:pt idx="1340">
                  <c:v>7.9</c:v>
                </c:pt>
                <c:pt idx="1341">
                  <c:v>7.9</c:v>
                </c:pt>
                <c:pt idx="1342">
                  <c:v>7.9</c:v>
                </c:pt>
                <c:pt idx="1343">
                  <c:v>7.9</c:v>
                </c:pt>
                <c:pt idx="1344">
                  <c:v>7.9</c:v>
                </c:pt>
                <c:pt idx="1345">
                  <c:v>7.9</c:v>
                </c:pt>
                <c:pt idx="1346">
                  <c:v>7.9</c:v>
                </c:pt>
                <c:pt idx="1347">
                  <c:v>7.9</c:v>
                </c:pt>
                <c:pt idx="1348">
                  <c:v>7.9</c:v>
                </c:pt>
                <c:pt idx="1349">
                  <c:v>7.9</c:v>
                </c:pt>
                <c:pt idx="1350">
                  <c:v>7.9</c:v>
                </c:pt>
                <c:pt idx="1351">
                  <c:v>7.9</c:v>
                </c:pt>
                <c:pt idx="1352">
                  <c:v>7.9</c:v>
                </c:pt>
                <c:pt idx="1353">
                  <c:v>7.9</c:v>
                </c:pt>
                <c:pt idx="1354">
                  <c:v>7.9</c:v>
                </c:pt>
                <c:pt idx="1355">
                  <c:v>7.9</c:v>
                </c:pt>
                <c:pt idx="1356">
                  <c:v>7.9</c:v>
                </c:pt>
                <c:pt idx="1357">
                  <c:v>7.9</c:v>
                </c:pt>
                <c:pt idx="1358">
                  <c:v>7.9</c:v>
                </c:pt>
                <c:pt idx="1359">
                  <c:v>7.9</c:v>
                </c:pt>
                <c:pt idx="1360">
                  <c:v>7.9</c:v>
                </c:pt>
                <c:pt idx="1361">
                  <c:v>7.9</c:v>
                </c:pt>
                <c:pt idx="1362">
                  <c:v>7.9</c:v>
                </c:pt>
                <c:pt idx="1363">
                  <c:v>7.9</c:v>
                </c:pt>
                <c:pt idx="1364">
                  <c:v>7.9</c:v>
                </c:pt>
                <c:pt idx="1365">
                  <c:v>7.9</c:v>
                </c:pt>
                <c:pt idx="1366">
                  <c:v>7.9</c:v>
                </c:pt>
                <c:pt idx="1367">
                  <c:v>7.9</c:v>
                </c:pt>
                <c:pt idx="1368">
                  <c:v>7.9</c:v>
                </c:pt>
                <c:pt idx="1369">
                  <c:v>7.9</c:v>
                </c:pt>
                <c:pt idx="1370">
                  <c:v>7.9</c:v>
                </c:pt>
                <c:pt idx="1371">
                  <c:v>7.9</c:v>
                </c:pt>
                <c:pt idx="1372">
                  <c:v>7.9</c:v>
                </c:pt>
                <c:pt idx="1373">
                  <c:v>7.9</c:v>
                </c:pt>
                <c:pt idx="1374">
                  <c:v>7.9</c:v>
                </c:pt>
                <c:pt idx="1375">
                  <c:v>7.9</c:v>
                </c:pt>
                <c:pt idx="1376">
                  <c:v>7.9</c:v>
                </c:pt>
                <c:pt idx="1377">
                  <c:v>7.9</c:v>
                </c:pt>
                <c:pt idx="1378">
                  <c:v>7.9</c:v>
                </c:pt>
                <c:pt idx="1379">
                  <c:v>7.9</c:v>
                </c:pt>
                <c:pt idx="1380">
                  <c:v>7.9</c:v>
                </c:pt>
                <c:pt idx="1381">
                  <c:v>7.9</c:v>
                </c:pt>
                <c:pt idx="1382">
                  <c:v>7.9</c:v>
                </c:pt>
                <c:pt idx="1383">
                  <c:v>7.9</c:v>
                </c:pt>
                <c:pt idx="1384">
                  <c:v>7.9</c:v>
                </c:pt>
                <c:pt idx="1385">
                  <c:v>7.9</c:v>
                </c:pt>
                <c:pt idx="1386">
                  <c:v>7.9</c:v>
                </c:pt>
                <c:pt idx="1387">
                  <c:v>7.9</c:v>
                </c:pt>
                <c:pt idx="1388">
                  <c:v>7.9</c:v>
                </c:pt>
                <c:pt idx="1389">
                  <c:v>7.9</c:v>
                </c:pt>
                <c:pt idx="1390">
                  <c:v>7.9</c:v>
                </c:pt>
                <c:pt idx="1391">
                  <c:v>7.9</c:v>
                </c:pt>
                <c:pt idx="1392">
                  <c:v>7.9</c:v>
                </c:pt>
                <c:pt idx="1393">
                  <c:v>7.9</c:v>
                </c:pt>
                <c:pt idx="1394">
                  <c:v>7.9</c:v>
                </c:pt>
                <c:pt idx="1395">
                  <c:v>7.9</c:v>
                </c:pt>
                <c:pt idx="1396">
                  <c:v>7.9</c:v>
                </c:pt>
                <c:pt idx="1397">
                  <c:v>7.9</c:v>
                </c:pt>
                <c:pt idx="1398">
                  <c:v>7.9</c:v>
                </c:pt>
                <c:pt idx="1399">
                  <c:v>7.9</c:v>
                </c:pt>
                <c:pt idx="1400">
                  <c:v>7.9</c:v>
                </c:pt>
                <c:pt idx="1401">
                  <c:v>7.9</c:v>
                </c:pt>
                <c:pt idx="1402">
                  <c:v>7.9</c:v>
                </c:pt>
                <c:pt idx="1403">
                  <c:v>7.9</c:v>
                </c:pt>
                <c:pt idx="1404">
                  <c:v>7.9</c:v>
                </c:pt>
                <c:pt idx="1405">
                  <c:v>7.9</c:v>
                </c:pt>
                <c:pt idx="1406">
                  <c:v>7.9</c:v>
                </c:pt>
                <c:pt idx="1407">
                  <c:v>7.9</c:v>
                </c:pt>
                <c:pt idx="1408">
                  <c:v>7.9</c:v>
                </c:pt>
                <c:pt idx="1409">
                  <c:v>7.9</c:v>
                </c:pt>
                <c:pt idx="1410">
                  <c:v>7.9</c:v>
                </c:pt>
                <c:pt idx="1411">
                  <c:v>7.9</c:v>
                </c:pt>
                <c:pt idx="1412">
                  <c:v>7.9</c:v>
                </c:pt>
                <c:pt idx="1413">
                  <c:v>7.9</c:v>
                </c:pt>
                <c:pt idx="1414">
                  <c:v>7.9</c:v>
                </c:pt>
                <c:pt idx="1415">
                  <c:v>7.9</c:v>
                </c:pt>
                <c:pt idx="1416">
                  <c:v>7.9</c:v>
                </c:pt>
                <c:pt idx="1417">
                  <c:v>7.9</c:v>
                </c:pt>
                <c:pt idx="1418">
                  <c:v>7.9</c:v>
                </c:pt>
                <c:pt idx="1419">
                  <c:v>7.9</c:v>
                </c:pt>
                <c:pt idx="1420">
                  <c:v>7.9</c:v>
                </c:pt>
                <c:pt idx="1421">
                  <c:v>7.9</c:v>
                </c:pt>
                <c:pt idx="1422">
                  <c:v>7.9</c:v>
                </c:pt>
                <c:pt idx="1423">
                  <c:v>7.9</c:v>
                </c:pt>
                <c:pt idx="1424">
                  <c:v>7.9</c:v>
                </c:pt>
                <c:pt idx="1425">
                  <c:v>7.9</c:v>
                </c:pt>
                <c:pt idx="1426">
                  <c:v>7.9</c:v>
                </c:pt>
                <c:pt idx="1427">
                  <c:v>7.9</c:v>
                </c:pt>
                <c:pt idx="1428">
                  <c:v>7.9</c:v>
                </c:pt>
                <c:pt idx="1429">
                  <c:v>7.9</c:v>
                </c:pt>
                <c:pt idx="1430">
                  <c:v>7.9</c:v>
                </c:pt>
                <c:pt idx="1431">
                  <c:v>7.9</c:v>
                </c:pt>
                <c:pt idx="1432">
                  <c:v>7.9</c:v>
                </c:pt>
                <c:pt idx="1433">
                  <c:v>7.9</c:v>
                </c:pt>
                <c:pt idx="1434">
                  <c:v>7.9</c:v>
                </c:pt>
                <c:pt idx="1435">
                  <c:v>7.9</c:v>
                </c:pt>
                <c:pt idx="1436">
                  <c:v>7.9</c:v>
                </c:pt>
                <c:pt idx="1437">
                  <c:v>7.9</c:v>
                </c:pt>
                <c:pt idx="1438">
                  <c:v>7.9</c:v>
                </c:pt>
                <c:pt idx="1439">
                  <c:v>7.9</c:v>
                </c:pt>
                <c:pt idx="1440">
                  <c:v>7.9</c:v>
                </c:pt>
                <c:pt idx="1441">
                  <c:v>7.9</c:v>
                </c:pt>
                <c:pt idx="1442">
                  <c:v>7.9</c:v>
                </c:pt>
                <c:pt idx="1443">
                  <c:v>7.9</c:v>
                </c:pt>
                <c:pt idx="1444">
                  <c:v>7.9</c:v>
                </c:pt>
                <c:pt idx="1445">
                  <c:v>7.9</c:v>
                </c:pt>
                <c:pt idx="1446">
                  <c:v>7.9</c:v>
                </c:pt>
                <c:pt idx="1447">
                  <c:v>7.9</c:v>
                </c:pt>
                <c:pt idx="1448">
                  <c:v>7.9</c:v>
                </c:pt>
                <c:pt idx="1449">
                  <c:v>7.9</c:v>
                </c:pt>
                <c:pt idx="1450">
                  <c:v>7.9</c:v>
                </c:pt>
                <c:pt idx="1451">
                  <c:v>7.9</c:v>
                </c:pt>
                <c:pt idx="1452">
                  <c:v>7.9</c:v>
                </c:pt>
                <c:pt idx="1453">
                  <c:v>7.9</c:v>
                </c:pt>
                <c:pt idx="1454">
                  <c:v>7.9</c:v>
                </c:pt>
                <c:pt idx="1455">
                  <c:v>7.9</c:v>
                </c:pt>
                <c:pt idx="1456">
                  <c:v>7.9</c:v>
                </c:pt>
                <c:pt idx="1457">
                  <c:v>7.9</c:v>
                </c:pt>
                <c:pt idx="1458">
                  <c:v>7.9</c:v>
                </c:pt>
                <c:pt idx="1459">
                  <c:v>7.9</c:v>
                </c:pt>
                <c:pt idx="1460">
                  <c:v>7.9</c:v>
                </c:pt>
                <c:pt idx="1461">
                  <c:v>7.9</c:v>
                </c:pt>
                <c:pt idx="1462">
                  <c:v>7.9</c:v>
                </c:pt>
                <c:pt idx="1463">
                  <c:v>7.9</c:v>
                </c:pt>
                <c:pt idx="1464">
                  <c:v>7.9</c:v>
                </c:pt>
                <c:pt idx="1465">
                  <c:v>7.9</c:v>
                </c:pt>
                <c:pt idx="1466">
                  <c:v>7.9</c:v>
                </c:pt>
                <c:pt idx="1467">
                  <c:v>7.9</c:v>
                </c:pt>
                <c:pt idx="1468">
                  <c:v>7.9</c:v>
                </c:pt>
                <c:pt idx="1469">
                  <c:v>7.9</c:v>
                </c:pt>
                <c:pt idx="1470">
                  <c:v>7.9</c:v>
                </c:pt>
                <c:pt idx="1471">
                  <c:v>7.9</c:v>
                </c:pt>
                <c:pt idx="1472">
                  <c:v>7.9</c:v>
                </c:pt>
                <c:pt idx="1473">
                  <c:v>7.9</c:v>
                </c:pt>
                <c:pt idx="1474">
                  <c:v>7.9</c:v>
                </c:pt>
                <c:pt idx="1475">
                  <c:v>7.9</c:v>
                </c:pt>
                <c:pt idx="1476">
                  <c:v>7.9</c:v>
                </c:pt>
                <c:pt idx="1477">
                  <c:v>7.9</c:v>
                </c:pt>
                <c:pt idx="1478">
                  <c:v>7.9</c:v>
                </c:pt>
                <c:pt idx="1479">
                  <c:v>7.9</c:v>
                </c:pt>
                <c:pt idx="1480">
                  <c:v>7.9</c:v>
                </c:pt>
                <c:pt idx="1481">
                  <c:v>7.9</c:v>
                </c:pt>
                <c:pt idx="1482">
                  <c:v>7.9</c:v>
                </c:pt>
                <c:pt idx="1483">
                  <c:v>7.9</c:v>
                </c:pt>
                <c:pt idx="1484">
                  <c:v>7.9</c:v>
                </c:pt>
                <c:pt idx="1485">
                  <c:v>7.9</c:v>
                </c:pt>
                <c:pt idx="1486">
                  <c:v>7.9</c:v>
                </c:pt>
                <c:pt idx="1487">
                  <c:v>7.9</c:v>
                </c:pt>
                <c:pt idx="1488">
                  <c:v>7.9</c:v>
                </c:pt>
                <c:pt idx="1489">
                  <c:v>7.9</c:v>
                </c:pt>
                <c:pt idx="1490">
                  <c:v>7.9</c:v>
                </c:pt>
                <c:pt idx="1491">
                  <c:v>7.9</c:v>
                </c:pt>
                <c:pt idx="1492">
                  <c:v>7.9</c:v>
                </c:pt>
                <c:pt idx="1493">
                  <c:v>7.9</c:v>
                </c:pt>
                <c:pt idx="1494">
                  <c:v>7.9</c:v>
                </c:pt>
                <c:pt idx="1495">
                  <c:v>7.9</c:v>
                </c:pt>
                <c:pt idx="1496">
                  <c:v>7.9</c:v>
                </c:pt>
                <c:pt idx="1497">
                  <c:v>7.9</c:v>
                </c:pt>
                <c:pt idx="1498">
                  <c:v>7.9</c:v>
                </c:pt>
                <c:pt idx="1499">
                  <c:v>7.9</c:v>
                </c:pt>
                <c:pt idx="1500">
                  <c:v>7.9</c:v>
                </c:pt>
                <c:pt idx="1501">
                  <c:v>7.9</c:v>
                </c:pt>
                <c:pt idx="1502">
                  <c:v>7.9</c:v>
                </c:pt>
                <c:pt idx="1503">
                  <c:v>7.9</c:v>
                </c:pt>
                <c:pt idx="1504">
                  <c:v>7.9</c:v>
                </c:pt>
                <c:pt idx="1505">
                  <c:v>7.9</c:v>
                </c:pt>
                <c:pt idx="1506">
                  <c:v>7.9</c:v>
                </c:pt>
                <c:pt idx="1507">
                  <c:v>7.9</c:v>
                </c:pt>
                <c:pt idx="1508">
                  <c:v>7.9</c:v>
                </c:pt>
                <c:pt idx="1509">
                  <c:v>7.9</c:v>
                </c:pt>
                <c:pt idx="1510">
                  <c:v>7.9</c:v>
                </c:pt>
                <c:pt idx="1511">
                  <c:v>7.9</c:v>
                </c:pt>
                <c:pt idx="1512">
                  <c:v>7.9</c:v>
                </c:pt>
                <c:pt idx="1513">
                  <c:v>7.9</c:v>
                </c:pt>
                <c:pt idx="1514">
                  <c:v>7.9</c:v>
                </c:pt>
                <c:pt idx="1515">
                  <c:v>8.0</c:v>
                </c:pt>
                <c:pt idx="1516">
                  <c:v>8.0</c:v>
                </c:pt>
                <c:pt idx="1517">
                  <c:v>8.0</c:v>
                </c:pt>
                <c:pt idx="1518">
                  <c:v>8.0</c:v>
                </c:pt>
                <c:pt idx="1519">
                  <c:v>8.0</c:v>
                </c:pt>
                <c:pt idx="1520">
                  <c:v>8.0</c:v>
                </c:pt>
                <c:pt idx="1521">
                  <c:v>8.0</c:v>
                </c:pt>
                <c:pt idx="1522">
                  <c:v>8.0</c:v>
                </c:pt>
                <c:pt idx="1523">
                  <c:v>8.0</c:v>
                </c:pt>
                <c:pt idx="1524">
                  <c:v>8.0</c:v>
                </c:pt>
                <c:pt idx="1525">
                  <c:v>8.0</c:v>
                </c:pt>
                <c:pt idx="1526">
                  <c:v>8.0</c:v>
                </c:pt>
                <c:pt idx="1527">
                  <c:v>8.0</c:v>
                </c:pt>
                <c:pt idx="1528">
                  <c:v>8.0</c:v>
                </c:pt>
                <c:pt idx="1529">
                  <c:v>8.0</c:v>
                </c:pt>
                <c:pt idx="1530">
                  <c:v>8.0</c:v>
                </c:pt>
                <c:pt idx="1531">
                  <c:v>8.0</c:v>
                </c:pt>
                <c:pt idx="1532">
                  <c:v>8.0</c:v>
                </c:pt>
                <c:pt idx="1533">
                  <c:v>8.0</c:v>
                </c:pt>
                <c:pt idx="1534">
                  <c:v>8.0</c:v>
                </c:pt>
                <c:pt idx="1535">
                  <c:v>8.0</c:v>
                </c:pt>
                <c:pt idx="1536">
                  <c:v>8.0</c:v>
                </c:pt>
                <c:pt idx="1537">
                  <c:v>8.0</c:v>
                </c:pt>
                <c:pt idx="1538">
                  <c:v>8.0</c:v>
                </c:pt>
                <c:pt idx="1539">
                  <c:v>8.0</c:v>
                </c:pt>
                <c:pt idx="1540">
                  <c:v>8.0</c:v>
                </c:pt>
                <c:pt idx="1541">
                  <c:v>8.0</c:v>
                </c:pt>
                <c:pt idx="1542">
                  <c:v>8.0</c:v>
                </c:pt>
                <c:pt idx="1543">
                  <c:v>8.0</c:v>
                </c:pt>
                <c:pt idx="1544">
                  <c:v>8.0</c:v>
                </c:pt>
                <c:pt idx="1545">
                  <c:v>8.0</c:v>
                </c:pt>
                <c:pt idx="1546">
                  <c:v>8.0</c:v>
                </c:pt>
                <c:pt idx="1547">
                  <c:v>8.0</c:v>
                </c:pt>
                <c:pt idx="1548">
                  <c:v>8.0</c:v>
                </c:pt>
                <c:pt idx="1549">
                  <c:v>8.0</c:v>
                </c:pt>
                <c:pt idx="1550">
                  <c:v>8.0</c:v>
                </c:pt>
                <c:pt idx="1551">
                  <c:v>8.0</c:v>
                </c:pt>
                <c:pt idx="1552">
                  <c:v>8.0</c:v>
                </c:pt>
                <c:pt idx="1553">
                  <c:v>8.0</c:v>
                </c:pt>
                <c:pt idx="1554">
                  <c:v>8.0</c:v>
                </c:pt>
                <c:pt idx="1555">
                  <c:v>8.0</c:v>
                </c:pt>
                <c:pt idx="1556">
                  <c:v>8.0</c:v>
                </c:pt>
                <c:pt idx="1557">
                  <c:v>8.0</c:v>
                </c:pt>
                <c:pt idx="1558">
                  <c:v>8.0</c:v>
                </c:pt>
                <c:pt idx="1559">
                  <c:v>8.0</c:v>
                </c:pt>
                <c:pt idx="1560">
                  <c:v>8.0</c:v>
                </c:pt>
                <c:pt idx="1561">
                  <c:v>8.0</c:v>
                </c:pt>
                <c:pt idx="1562">
                  <c:v>8.0</c:v>
                </c:pt>
                <c:pt idx="1563">
                  <c:v>8.0</c:v>
                </c:pt>
                <c:pt idx="1564">
                  <c:v>8.0</c:v>
                </c:pt>
                <c:pt idx="1565">
                  <c:v>8.0</c:v>
                </c:pt>
                <c:pt idx="1566">
                  <c:v>8.0</c:v>
                </c:pt>
                <c:pt idx="1567">
                  <c:v>8.0</c:v>
                </c:pt>
                <c:pt idx="1568">
                  <c:v>8.0</c:v>
                </c:pt>
                <c:pt idx="1569">
                  <c:v>8.0</c:v>
                </c:pt>
                <c:pt idx="1570">
                  <c:v>8.0</c:v>
                </c:pt>
                <c:pt idx="1571">
                  <c:v>8.0</c:v>
                </c:pt>
                <c:pt idx="1572">
                  <c:v>8.0</c:v>
                </c:pt>
                <c:pt idx="1573">
                  <c:v>8.0</c:v>
                </c:pt>
                <c:pt idx="1574">
                  <c:v>8.0</c:v>
                </c:pt>
                <c:pt idx="1575">
                  <c:v>8.0</c:v>
                </c:pt>
                <c:pt idx="1576">
                  <c:v>8.0</c:v>
                </c:pt>
                <c:pt idx="1577">
                  <c:v>8.0</c:v>
                </c:pt>
                <c:pt idx="1578">
                  <c:v>8.0</c:v>
                </c:pt>
                <c:pt idx="1579">
                  <c:v>8.0</c:v>
                </c:pt>
                <c:pt idx="1580">
                  <c:v>8.0</c:v>
                </c:pt>
                <c:pt idx="1581">
                  <c:v>8.0</c:v>
                </c:pt>
                <c:pt idx="1582">
                  <c:v>8.0</c:v>
                </c:pt>
                <c:pt idx="1583">
                  <c:v>8.0</c:v>
                </c:pt>
                <c:pt idx="1584">
                  <c:v>8.0</c:v>
                </c:pt>
                <c:pt idx="1585">
                  <c:v>8.0</c:v>
                </c:pt>
                <c:pt idx="1586">
                  <c:v>8.0</c:v>
                </c:pt>
                <c:pt idx="1587">
                  <c:v>8.0</c:v>
                </c:pt>
                <c:pt idx="1588">
                  <c:v>8.0</c:v>
                </c:pt>
                <c:pt idx="1589">
                  <c:v>8.0</c:v>
                </c:pt>
                <c:pt idx="1590">
                  <c:v>8.0</c:v>
                </c:pt>
                <c:pt idx="1591">
                  <c:v>8.0</c:v>
                </c:pt>
                <c:pt idx="1592">
                  <c:v>8.0</c:v>
                </c:pt>
                <c:pt idx="1593">
                  <c:v>8.0</c:v>
                </c:pt>
                <c:pt idx="1594">
                  <c:v>8.0</c:v>
                </c:pt>
                <c:pt idx="1595">
                  <c:v>8.0</c:v>
                </c:pt>
                <c:pt idx="1596">
                  <c:v>8.0</c:v>
                </c:pt>
                <c:pt idx="1597">
                  <c:v>8.0</c:v>
                </c:pt>
                <c:pt idx="1598">
                  <c:v>8.0</c:v>
                </c:pt>
                <c:pt idx="1599">
                  <c:v>8.0</c:v>
                </c:pt>
                <c:pt idx="1600">
                  <c:v>8.0</c:v>
                </c:pt>
                <c:pt idx="1601">
                  <c:v>8.0</c:v>
                </c:pt>
                <c:pt idx="1602">
                  <c:v>8.0</c:v>
                </c:pt>
                <c:pt idx="1603">
                  <c:v>8.0</c:v>
                </c:pt>
                <c:pt idx="1604">
                  <c:v>8.0</c:v>
                </c:pt>
                <c:pt idx="1605">
                  <c:v>8.0</c:v>
                </c:pt>
                <c:pt idx="1606">
                  <c:v>8.0</c:v>
                </c:pt>
                <c:pt idx="1607">
                  <c:v>8.0</c:v>
                </c:pt>
                <c:pt idx="1608">
                  <c:v>8.0</c:v>
                </c:pt>
                <c:pt idx="1609">
                  <c:v>8.0</c:v>
                </c:pt>
                <c:pt idx="1610">
                  <c:v>8.0</c:v>
                </c:pt>
                <c:pt idx="1611">
                  <c:v>8.0</c:v>
                </c:pt>
                <c:pt idx="1612">
                  <c:v>8.0</c:v>
                </c:pt>
                <c:pt idx="1613">
                  <c:v>8.0</c:v>
                </c:pt>
                <c:pt idx="1614">
                  <c:v>8.0</c:v>
                </c:pt>
                <c:pt idx="1615">
                  <c:v>8.0</c:v>
                </c:pt>
                <c:pt idx="1616">
                  <c:v>8.0</c:v>
                </c:pt>
                <c:pt idx="1617">
                  <c:v>8.0</c:v>
                </c:pt>
                <c:pt idx="1618">
                  <c:v>8.0</c:v>
                </c:pt>
                <c:pt idx="1619">
                  <c:v>8.0</c:v>
                </c:pt>
                <c:pt idx="1620">
                  <c:v>8.0</c:v>
                </c:pt>
                <c:pt idx="1621">
                  <c:v>8.0</c:v>
                </c:pt>
                <c:pt idx="1622">
                  <c:v>8.0</c:v>
                </c:pt>
                <c:pt idx="1623">
                  <c:v>8.0</c:v>
                </c:pt>
                <c:pt idx="1624">
                  <c:v>8.0</c:v>
                </c:pt>
                <c:pt idx="1625">
                  <c:v>8.0</c:v>
                </c:pt>
                <c:pt idx="1626">
                  <c:v>8.0</c:v>
                </c:pt>
                <c:pt idx="1627">
                  <c:v>8.0</c:v>
                </c:pt>
                <c:pt idx="1628">
                  <c:v>8.0</c:v>
                </c:pt>
                <c:pt idx="1629">
                  <c:v>8.0</c:v>
                </c:pt>
                <c:pt idx="1630">
                  <c:v>8.0</c:v>
                </c:pt>
                <c:pt idx="1631">
                  <c:v>8.0</c:v>
                </c:pt>
                <c:pt idx="1632">
                  <c:v>8.0</c:v>
                </c:pt>
                <c:pt idx="1633">
                  <c:v>8.0</c:v>
                </c:pt>
                <c:pt idx="1634">
                  <c:v>8.0</c:v>
                </c:pt>
                <c:pt idx="1635">
                  <c:v>8.0</c:v>
                </c:pt>
                <c:pt idx="1636">
                  <c:v>8.0</c:v>
                </c:pt>
                <c:pt idx="1637">
                  <c:v>8.0</c:v>
                </c:pt>
                <c:pt idx="1638">
                  <c:v>8.0</c:v>
                </c:pt>
                <c:pt idx="1639">
                  <c:v>8.0</c:v>
                </c:pt>
                <c:pt idx="1640">
                  <c:v>8.0</c:v>
                </c:pt>
                <c:pt idx="1641">
                  <c:v>8.0</c:v>
                </c:pt>
                <c:pt idx="1642">
                  <c:v>8.0</c:v>
                </c:pt>
                <c:pt idx="1643">
                  <c:v>8.0</c:v>
                </c:pt>
                <c:pt idx="1644">
                  <c:v>8.0</c:v>
                </c:pt>
                <c:pt idx="1645">
                  <c:v>8.0</c:v>
                </c:pt>
                <c:pt idx="1646">
                  <c:v>8.0</c:v>
                </c:pt>
                <c:pt idx="1647">
                  <c:v>8.0</c:v>
                </c:pt>
                <c:pt idx="1648">
                  <c:v>8.0</c:v>
                </c:pt>
                <c:pt idx="1649">
                  <c:v>8.0</c:v>
                </c:pt>
                <c:pt idx="1650">
                  <c:v>8.0</c:v>
                </c:pt>
                <c:pt idx="1651">
                  <c:v>8.0</c:v>
                </c:pt>
                <c:pt idx="1652">
                  <c:v>8.0</c:v>
                </c:pt>
                <c:pt idx="1653">
                  <c:v>8.0</c:v>
                </c:pt>
                <c:pt idx="1654">
                  <c:v>8.0</c:v>
                </c:pt>
                <c:pt idx="1655">
                  <c:v>8.0</c:v>
                </c:pt>
                <c:pt idx="1656">
                  <c:v>8.0</c:v>
                </c:pt>
                <c:pt idx="1657">
                  <c:v>8.0</c:v>
                </c:pt>
                <c:pt idx="1658">
                  <c:v>8.0</c:v>
                </c:pt>
                <c:pt idx="1659">
                  <c:v>8.0</c:v>
                </c:pt>
                <c:pt idx="1660">
                  <c:v>8.0</c:v>
                </c:pt>
                <c:pt idx="1661">
                  <c:v>8.0</c:v>
                </c:pt>
                <c:pt idx="1662">
                  <c:v>8.0</c:v>
                </c:pt>
                <c:pt idx="1663">
                  <c:v>8.0</c:v>
                </c:pt>
                <c:pt idx="1664">
                  <c:v>8.0</c:v>
                </c:pt>
                <c:pt idx="1665">
                  <c:v>8.0</c:v>
                </c:pt>
                <c:pt idx="1666">
                  <c:v>8.0</c:v>
                </c:pt>
                <c:pt idx="1667">
                  <c:v>8.0</c:v>
                </c:pt>
                <c:pt idx="1668">
                  <c:v>8.0</c:v>
                </c:pt>
                <c:pt idx="1669">
                  <c:v>8.0</c:v>
                </c:pt>
                <c:pt idx="1670">
                  <c:v>8.0</c:v>
                </c:pt>
                <c:pt idx="1671">
                  <c:v>8.0</c:v>
                </c:pt>
                <c:pt idx="1672">
                  <c:v>8.0</c:v>
                </c:pt>
                <c:pt idx="1673">
                  <c:v>8.0</c:v>
                </c:pt>
                <c:pt idx="1674">
                  <c:v>8.0</c:v>
                </c:pt>
                <c:pt idx="1675">
                  <c:v>8.0</c:v>
                </c:pt>
                <c:pt idx="1676">
                  <c:v>8.0</c:v>
                </c:pt>
                <c:pt idx="1677">
                  <c:v>8.0</c:v>
                </c:pt>
                <c:pt idx="1678">
                  <c:v>8.0</c:v>
                </c:pt>
                <c:pt idx="1679">
                  <c:v>8.0</c:v>
                </c:pt>
                <c:pt idx="1680">
                  <c:v>8.0</c:v>
                </c:pt>
                <c:pt idx="1681">
                  <c:v>8.0</c:v>
                </c:pt>
                <c:pt idx="1682">
                  <c:v>8.0</c:v>
                </c:pt>
                <c:pt idx="1683">
                  <c:v>8.0</c:v>
                </c:pt>
                <c:pt idx="1684">
                  <c:v>8.0</c:v>
                </c:pt>
                <c:pt idx="1685">
                  <c:v>8.0</c:v>
                </c:pt>
                <c:pt idx="1686">
                  <c:v>8.0</c:v>
                </c:pt>
                <c:pt idx="1687">
                  <c:v>8.0</c:v>
                </c:pt>
                <c:pt idx="1688">
                  <c:v>8.0</c:v>
                </c:pt>
                <c:pt idx="1689">
                  <c:v>8.0</c:v>
                </c:pt>
                <c:pt idx="1690">
                  <c:v>8.0</c:v>
                </c:pt>
                <c:pt idx="1691">
                  <c:v>8.0</c:v>
                </c:pt>
                <c:pt idx="1692">
                  <c:v>8.0</c:v>
                </c:pt>
                <c:pt idx="1693">
                  <c:v>8.0</c:v>
                </c:pt>
                <c:pt idx="1694">
                  <c:v>8.0</c:v>
                </c:pt>
                <c:pt idx="1695">
                  <c:v>8.0</c:v>
                </c:pt>
                <c:pt idx="1696">
                  <c:v>8.0</c:v>
                </c:pt>
                <c:pt idx="1697">
                  <c:v>8.0</c:v>
                </c:pt>
                <c:pt idx="1698">
                  <c:v>8.0</c:v>
                </c:pt>
                <c:pt idx="1699">
                  <c:v>8.0</c:v>
                </c:pt>
                <c:pt idx="1700">
                  <c:v>8.0</c:v>
                </c:pt>
                <c:pt idx="1701">
                  <c:v>8.0</c:v>
                </c:pt>
                <c:pt idx="1702">
                  <c:v>8.0</c:v>
                </c:pt>
                <c:pt idx="1703">
                  <c:v>8.0</c:v>
                </c:pt>
                <c:pt idx="1704">
                  <c:v>8.0</c:v>
                </c:pt>
                <c:pt idx="1705">
                  <c:v>8.0</c:v>
                </c:pt>
                <c:pt idx="1706">
                  <c:v>8.0</c:v>
                </c:pt>
                <c:pt idx="1707">
                  <c:v>8.0</c:v>
                </c:pt>
                <c:pt idx="1708">
                  <c:v>8.0</c:v>
                </c:pt>
                <c:pt idx="1709">
                  <c:v>8.0</c:v>
                </c:pt>
                <c:pt idx="1710">
                  <c:v>8.0</c:v>
                </c:pt>
                <c:pt idx="1711">
                  <c:v>8.0</c:v>
                </c:pt>
                <c:pt idx="1712">
                  <c:v>8.0</c:v>
                </c:pt>
                <c:pt idx="1713">
                  <c:v>8.0</c:v>
                </c:pt>
                <c:pt idx="1714">
                  <c:v>8.0</c:v>
                </c:pt>
                <c:pt idx="1715">
                  <c:v>8.0</c:v>
                </c:pt>
                <c:pt idx="1716">
                  <c:v>8.0</c:v>
                </c:pt>
                <c:pt idx="1717">
                  <c:v>8.0</c:v>
                </c:pt>
                <c:pt idx="1718">
                  <c:v>8.0</c:v>
                </c:pt>
                <c:pt idx="1719">
                  <c:v>8.0</c:v>
                </c:pt>
                <c:pt idx="1720">
                  <c:v>8.0</c:v>
                </c:pt>
                <c:pt idx="1721">
                  <c:v>8.0</c:v>
                </c:pt>
                <c:pt idx="1722">
                  <c:v>8.0</c:v>
                </c:pt>
                <c:pt idx="1723">
                  <c:v>8.0</c:v>
                </c:pt>
                <c:pt idx="1724">
                  <c:v>8.0</c:v>
                </c:pt>
                <c:pt idx="1725">
                  <c:v>8.0</c:v>
                </c:pt>
                <c:pt idx="1726">
                  <c:v>8.0</c:v>
                </c:pt>
                <c:pt idx="1727">
                  <c:v>8.0</c:v>
                </c:pt>
                <c:pt idx="1728">
                  <c:v>8.0</c:v>
                </c:pt>
                <c:pt idx="1729">
                  <c:v>8.0</c:v>
                </c:pt>
                <c:pt idx="1730">
                  <c:v>8.0</c:v>
                </c:pt>
                <c:pt idx="1731">
                  <c:v>8.0</c:v>
                </c:pt>
                <c:pt idx="1732">
                  <c:v>8.0</c:v>
                </c:pt>
                <c:pt idx="1733">
                  <c:v>8.0</c:v>
                </c:pt>
                <c:pt idx="1734">
                  <c:v>8.0</c:v>
                </c:pt>
                <c:pt idx="1735">
                  <c:v>8.0</c:v>
                </c:pt>
                <c:pt idx="1736">
                  <c:v>8.0</c:v>
                </c:pt>
                <c:pt idx="1737">
                  <c:v>8.0</c:v>
                </c:pt>
                <c:pt idx="1738">
                  <c:v>8.0</c:v>
                </c:pt>
                <c:pt idx="1739">
                  <c:v>8.0</c:v>
                </c:pt>
                <c:pt idx="1740">
                  <c:v>8.0</c:v>
                </c:pt>
                <c:pt idx="1741">
                  <c:v>8.0</c:v>
                </c:pt>
                <c:pt idx="1742">
                  <c:v>8.0</c:v>
                </c:pt>
                <c:pt idx="1743">
                  <c:v>8.0</c:v>
                </c:pt>
                <c:pt idx="1744">
                  <c:v>8.0</c:v>
                </c:pt>
                <c:pt idx="1745">
                  <c:v>8.0</c:v>
                </c:pt>
                <c:pt idx="1746">
                  <c:v>8.0</c:v>
                </c:pt>
                <c:pt idx="1747">
                  <c:v>8.0</c:v>
                </c:pt>
                <c:pt idx="1748">
                  <c:v>8.0</c:v>
                </c:pt>
                <c:pt idx="1749">
                  <c:v>8.0</c:v>
                </c:pt>
                <c:pt idx="1750">
                  <c:v>8.0</c:v>
                </c:pt>
                <c:pt idx="1751">
                  <c:v>8.0</c:v>
                </c:pt>
                <c:pt idx="1752">
                  <c:v>8.0</c:v>
                </c:pt>
                <c:pt idx="1753">
                  <c:v>8.0</c:v>
                </c:pt>
                <c:pt idx="1754">
                  <c:v>8.0</c:v>
                </c:pt>
                <c:pt idx="1755">
                  <c:v>8.0</c:v>
                </c:pt>
                <c:pt idx="1756">
                  <c:v>8.0</c:v>
                </c:pt>
                <c:pt idx="1757">
                  <c:v>8.0</c:v>
                </c:pt>
                <c:pt idx="1758">
                  <c:v>8.0</c:v>
                </c:pt>
                <c:pt idx="1759">
                  <c:v>8.0</c:v>
                </c:pt>
                <c:pt idx="1760">
                  <c:v>8.0</c:v>
                </c:pt>
                <c:pt idx="1761">
                  <c:v>8.0</c:v>
                </c:pt>
                <c:pt idx="1762">
                  <c:v>8.0</c:v>
                </c:pt>
                <c:pt idx="1763">
                  <c:v>8.0</c:v>
                </c:pt>
                <c:pt idx="1764">
                  <c:v>8.0</c:v>
                </c:pt>
                <c:pt idx="1765">
                  <c:v>8.0</c:v>
                </c:pt>
                <c:pt idx="1766">
                  <c:v>8.0</c:v>
                </c:pt>
                <c:pt idx="1767">
                  <c:v>8.0</c:v>
                </c:pt>
                <c:pt idx="1768">
                  <c:v>8.0</c:v>
                </c:pt>
                <c:pt idx="1769">
                  <c:v>8.0</c:v>
                </c:pt>
                <c:pt idx="1770">
                  <c:v>8.0</c:v>
                </c:pt>
                <c:pt idx="1771">
                  <c:v>8.0</c:v>
                </c:pt>
                <c:pt idx="1772">
                  <c:v>8.0</c:v>
                </c:pt>
                <c:pt idx="1773">
                  <c:v>8.0</c:v>
                </c:pt>
                <c:pt idx="1774">
                  <c:v>8.0</c:v>
                </c:pt>
                <c:pt idx="1775">
                  <c:v>8.0</c:v>
                </c:pt>
                <c:pt idx="1776">
                  <c:v>8.0</c:v>
                </c:pt>
                <c:pt idx="1777">
                  <c:v>8.0</c:v>
                </c:pt>
                <c:pt idx="1778">
                  <c:v>8.0</c:v>
                </c:pt>
                <c:pt idx="1779">
                  <c:v>8.0</c:v>
                </c:pt>
                <c:pt idx="1780">
                  <c:v>8.0</c:v>
                </c:pt>
                <c:pt idx="1781">
                  <c:v>8.0</c:v>
                </c:pt>
                <c:pt idx="1782">
                  <c:v>8.0</c:v>
                </c:pt>
                <c:pt idx="1783">
                  <c:v>8.0</c:v>
                </c:pt>
                <c:pt idx="1784">
                  <c:v>8.0</c:v>
                </c:pt>
                <c:pt idx="1785">
                  <c:v>8.0</c:v>
                </c:pt>
                <c:pt idx="1786">
                  <c:v>8.0</c:v>
                </c:pt>
                <c:pt idx="1787">
                  <c:v>8.0</c:v>
                </c:pt>
                <c:pt idx="1788">
                  <c:v>8.0</c:v>
                </c:pt>
                <c:pt idx="1789">
                  <c:v>8.0</c:v>
                </c:pt>
                <c:pt idx="1790">
                  <c:v>8.0</c:v>
                </c:pt>
                <c:pt idx="1791">
                  <c:v>8.0</c:v>
                </c:pt>
                <c:pt idx="1792">
                  <c:v>8.0</c:v>
                </c:pt>
                <c:pt idx="1793">
                  <c:v>8.0</c:v>
                </c:pt>
                <c:pt idx="1794">
                  <c:v>8.0</c:v>
                </c:pt>
                <c:pt idx="1795">
                  <c:v>8.0</c:v>
                </c:pt>
                <c:pt idx="1796">
                  <c:v>8.0</c:v>
                </c:pt>
                <c:pt idx="1797">
                  <c:v>8.0</c:v>
                </c:pt>
                <c:pt idx="1798">
                  <c:v>8.0</c:v>
                </c:pt>
                <c:pt idx="1799">
                  <c:v>8.0</c:v>
                </c:pt>
                <c:pt idx="1800">
                  <c:v>8.0</c:v>
                </c:pt>
                <c:pt idx="1801">
                  <c:v>8.0</c:v>
                </c:pt>
                <c:pt idx="1802">
                  <c:v>8.0</c:v>
                </c:pt>
                <c:pt idx="1803">
                  <c:v>8.0</c:v>
                </c:pt>
                <c:pt idx="1804">
                  <c:v>8.0</c:v>
                </c:pt>
                <c:pt idx="1805">
                  <c:v>8.0</c:v>
                </c:pt>
                <c:pt idx="1806">
                  <c:v>8.0</c:v>
                </c:pt>
                <c:pt idx="1807">
                  <c:v>8.0</c:v>
                </c:pt>
                <c:pt idx="1808">
                  <c:v>8.0</c:v>
                </c:pt>
                <c:pt idx="1809">
                  <c:v>8.0</c:v>
                </c:pt>
                <c:pt idx="1810">
                  <c:v>8.0</c:v>
                </c:pt>
                <c:pt idx="1811">
                  <c:v>8.0</c:v>
                </c:pt>
                <c:pt idx="1812">
                  <c:v>8.0</c:v>
                </c:pt>
                <c:pt idx="1813">
                  <c:v>8.0</c:v>
                </c:pt>
                <c:pt idx="1814">
                  <c:v>8.0</c:v>
                </c:pt>
                <c:pt idx="1815">
                  <c:v>8.0</c:v>
                </c:pt>
                <c:pt idx="1816">
                  <c:v>8.0</c:v>
                </c:pt>
                <c:pt idx="1817">
                  <c:v>8.0</c:v>
                </c:pt>
                <c:pt idx="1818">
                  <c:v>8.0</c:v>
                </c:pt>
                <c:pt idx="1819">
                  <c:v>8.0</c:v>
                </c:pt>
                <c:pt idx="1820">
                  <c:v>8.0</c:v>
                </c:pt>
                <c:pt idx="1821">
                  <c:v>8.0</c:v>
                </c:pt>
                <c:pt idx="1822">
                  <c:v>8.0</c:v>
                </c:pt>
                <c:pt idx="1823">
                  <c:v>8.0</c:v>
                </c:pt>
                <c:pt idx="1824">
                  <c:v>8.0</c:v>
                </c:pt>
                <c:pt idx="1825">
                  <c:v>8.0</c:v>
                </c:pt>
                <c:pt idx="1826">
                  <c:v>8.0</c:v>
                </c:pt>
                <c:pt idx="1827">
                  <c:v>8.0</c:v>
                </c:pt>
                <c:pt idx="1828">
                  <c:v>8.0</c:v>
                </c:pt>
                <c:pt idx="1829">
                  <c:v>8.0</c:v>
                </c:pt>
                <c:pt idx="1830">
                  <c:v>8.0</c:v>
                </c:pt>
                <c:pt idx="1831">
                  <c:v>8.0</c:v>
                </c:pt>
                <c:pt idx="1832">
                  <c:v>8.0</c:v>
                </c:pt>
                <c:pt idx="1833">
                  <c:v>8.0</c:v>
                </c:pt>
                <c:pt idx="1834">
                  <c:v>8.0</c:v>
                </c:pt>
                <c:pt idx="1835">
                  <c:v>8.0</c:v>
                </c:pt>
                <c:pt idx="1836">
                  <c:v>8.0</c:v>
                </c:pt>
                <c:pt idx="1837">
                  <c:v>8.0</c:v>
                </c:pt>
                <c:pt idx="1838">
                  <c:v>8.0</c:v>
                </c:pt>
                <c:pt idx="1839">
                  <c:v>8.0</c:v>
                </c:pt>
                <c:pt idx="1840">
                  <c:v>8.0</c:v>
                </c:pt>
                <c:pt idx="1841">
                  <c:v>8.0</c:v>
                </c:pt>
                <c:pt idx="1842">
                  <c:v>8.0</c:v>
                </c:pt>
                <c:pt idx="1843">
                  <c:v>8.0</c:v>
                </c:pt>
                <c:pt idx="1844">
                  <c:v>8.0</c:v>
                </c:pt>
                <c:pt idx="1845">
                  <c:v>8.0</c:v>
                </c:pt>
                <c:pt idx="1846">
                  <c:v>8.0</c:v>
                </c:pt>
                <c:pt idx="1847">
                  <c:v>8.0</c:v>
                </c:pt>
                <c:pt idx="1848">
                  <c:v>8.0</c:v>
                </c:pt>
                <c:pt idx="1849">
                  <c:v>8.0</c:v>
                </c:pt>
                <c:pt idx="1850">
                  <c:v>8.0</c:v>
                </c:pt>
                <c:pt idx="1851">
                  <c:v>8.0</c:v>
                </c:pt>
                <c:pt idx="1852">
                  <c:v>8.0</c:v>
                </c:pt>
                <c:pt idx="1853">
                  <c:v>8.0</c:v>
                </c:pt>
                <c:pt idx="1854">
                  <c:v>8.0</c:v>
                </c:pt>
                <c:pt idx="1855">
                  <c:v>8.0</c:v>
                </c:pt>
                <c:pt idx="1856">
                  <c:v>8.0</c:v>
                </c:pt>
                <c:pt idx="1857">
                  <c:v>8.0</c:v>
                </c:pt>
                <c:pt idx="1858">
                  <c:v>8.0</c:v>
                </c:pt>
                <c:pt idx="1859">
                  <c:v>8.0</c:v>
                </c:pt>
                <c:pt idx="1860">
                  <c:v>8.0</c:v>
                </c:pt>
                <c:pt idx="1861">
                  <c:v>8.0</c:v>
                </c:pt>
                <c:pt idx="1862">
                  <c:v>8.0</c:v>
                </c:pt>
                <c:pt idx="1863">
                  <c:v>8.0</c:v>
                </c:pt>
                <c:pt idx="1864">
                  <c:v>8.0</c:v>
                </c:pt>
                <c:pt idx="1865">
                  <c:v>8.0</c:v>
                </c:pt>
                <c:pt idx="1866">
                  <c:v>8.0</c:v>
                </c:pt>
                <c:pt idx="1867">
                  <c:v>8.0</c:v>
                </c:pt>
                <c:pt idx="1868">
                  <c:v>8.0</c:v>
                </c:pt>
                <c:pt idx="1869">
                  <c:v>8.0</c:v>
                </c:pt>
                <c:pt idx="1870">
                  <c:v>8.0</c:v>
                </c:pt>
                <c:pt idx="1871">
                  <c:v>8.0</c:v>
                </c:pt>
                <c:pt idx="1872">
                  <c:v>8.0</c:v>
                </c:pt>
                <c:pt idx="1873">
                  <c:v>8.0</c:v>
                </c:pt>
                <c:pt idx="1874">
                  <c:v>8.0</c:v>
                </c:pt>
                <c:pt idx="1875">
                  <c:v>8.0</c:v>
                </c:pt>
                <c:pt idx="1876">
                  <c:v>8.0</c:v>
                </c:pt>
                <c:pt idx="1877">
                  <c:v>8.0</c:v>
                </c:pt>
                <c:pt idx="1878">
                  <c:v>8.0</c:v>
                </c:pt>
                <c:pt idx="1879">
                  <c:v>8.0</c:v>
                </c:pt>
                <c:pt idx="1880">
                  <c:v>8.0</c:v>
                </c:pt>
                <c:pt idx="1881">
                  <c:v>8.0</c:v>
                </c:pt>
                <c:pt idx="1882">
                  <c:v>8.0</c:v>
                </c:pt>
                <c:pt idx="1883">
                  <c:v>8.0</c:v>
                </c:pt>
                <c:pt idx="1884">
                  <c:v>8.0</c:v>
                </c:pt>
                <c:pt idx="1885">
                  <c:v>8.0</c:v>
                </c:pt>
                <c:pt idx="1886">
                  <c:v>8.0</c:v>
                </c:pt>
                <c:pt idx="1887">
                  <c:v>8.0</c:v>
                </c:pt>
                <c:pt idx="1888">
                  <c:v>8.0</c:v>
                </c:pt>
                <c:pt idx="1889">
                  <c:v>8.0</c:v>
                </c:pt>
                <c:pt idx="1890">
                  <c:v>8.0</c:v>
                </c:pt>
                <c:pt idx="1891">
                  <c:v>8.0</c:v>
                </c:pt>
                <c:pt idx="1892">
                  <c:v>8.0</c:v>
                </c:pt>
                <c:pt idx="1893">
                  <c:v>8.0</c:v>
                </c:pt>
                <c:pt idx="1894">
                  <c:v>8.0</c:v>
                </c:pt>
                <c:pt idx="1895">
                  <c:v>8.0</c:v>
                </c:pt>
                <c:pt idx="1896">
                  <c:v>8.0</c:v>
                </c:pt>
                <c:pt idx="1897">
                  <c:v>8.0</c:v>
                </c:pt>
                <c:pt idx="1898">
                  <c:v>8.0</c:v>
                </c:pt>
                <c:pt idx="1899">
                  <c:v>8.0</c:v>
                </c:pt>
                <c:pt idx="1900">
                  <c:v>8.0</c:v>
                </c:pt>
                <c:pt idx="1901">
                  <c:v>8.0</c:v>
                </c:pt>
                <c:pt idx="1902">
                  <c:v>8.0</c:v>
                </c:pt>
                <c:pt idx="1903">
                  <c:v>8.0</c:v>
                </c:pt>
                <c:pt idx="1904">
                  <c:v>8.0</c:v>
                </c:pt>
                <c:pt idx="1905">
                  <c:v>8.0</c:v>
                </c:pt>
                <c:pt idx="1906">
                  <c:v>8.0</c:v>
                </c:pt>
                <c:pt idx="1907">
                  <c:v>8.0</c:v>
                </c:pt>
                <c:pt idx="1908">
                  <c:v>8.0</c:v>
                </c:pt>
                <c:pt idx="1909">
                  <c:v>8.0</c:v>
                </c:pt>
                <c:pt idx="1910">
                  <c:v>8.0</c:v>
                </c:pt>
                <c:pt idx="1911">
                  <c:v>8.0</c:v>
                </c:pt>
                <c:pt idx="1912">
                  <c:v>8.0</c:v>
                </c:pt>
                <c:pt idx="1913">
                  <c:v>8.0</c:v>
                </c:pt>
                <c:pt idx="1914">
                  <c:v>8.0</c:v>
                </c:pt>
                <c:pt idx="1915">
                  <c:v>8.0</c:v>
                </c:pt>
                <c:pt idx="1916">
                  <c:v>8.0</c:v>
                </c:pt>
                <c:pt idx="1917">
                  <c:v>8.0</c:v>
                </c:pt>
                <c:pt idx="1918">
                  <c:v>8.0</c:v>
                </c:pt>
                <c:pt idx="1919">
                  <c:v>8.0</c:v>
                </c:pt>
                <c:pt idx="1920">
                  <c:v>8.0</c:v>
                </c:pt>
                <c:pt idx="1921">
                  <c:v>8.0</c:v>
                </c:pt>
                <c:pt idx="1922">
                  <c:v>8.0</c:v>
                </c:pt>
                <c:pt idx="1923">
                  <c:v>8.0</c:v>
                </c:pt>
                <c:pt idx="1924">
                  <c:v>8.0</c:v>
                </c:pt>
                <c:pt idx="1925">
                  <c:v>8.0</c:v>
                </c:pt>
                <c:pt idx="1926">
                  <c:v>8.0</c:v>
                </c:pt>
                <c:pt idx="1927">
                  <c:v>8.0</c:v>
                </c:pt>
                <c:pt idx="1928">
                  <c:v>8.0</c:v>
                </c:pt>
                <c:pt idx="1929">
                  <c:v>8.0</c:v>
                </c:pt>
                <c:pt idx="1930">
                  <c:v>8.0</c:v>
                </c:pt>
                <c:pt idx="1931">
                  <c:v>8.0</c:v>
                </c:pt>
                <c:pt idx="1932">
                  <c:v>8.0</c:v>
                </c:pt>
                <c:pt idx="1933">
                  <c:v>8.0</c:v>
                </c:pt>
                <c:pt idx="1934">
                  <c:v>8.0</c:v>
                </c:pt>
                <c:pt idx="1935">
                  <c:v>8.0</c:v>
                </c:pt>
                <c:pt idx="1936">
                  <c:v>8.0</c:v>
                </c:pt>
                <c:pt idx="1937">
                  <c:v>8.0</c:v>
                </c:pt>
                <c:pt idx="1938">
                  <c:v>8.0</c:v>
                </c:pt>
                <c:pt idx="1939">
                  <c:v>8.0</c:v>
                </c:pt>
                <c:pt idx="1940">
                  <c:v>8.0</c:v>
                </c:pt>
                <c:pt idx="1941">
                  <c:v>8.0</c:v>
                </c:pt>
                <c:pt idx="1942">
                  <c:v>8.0</c:v>
                </c:pt>
                <c:pt idx="1943">
                  <c:v>8.0</c:v>
                </c:pt>
                <c:pt idx="1944">
                  <c:v>8.0</c:v>
                </c:pt>
                <c:pt idx="1945">
                  <c:v>8.0</c:v>
                </c:pt>
                <c:pt idx="1946">
                  <c:v>8.0</c:v>
                </c:pt>
                <c:pt idx="1947">
                  <c:v>8.0</c:v>
                </c:pt>
                <c:pt idx="1948">
                  <c:v>8.0</c:v>
                </c:pt>
                <c:pt idx="1949">
                  <c:v>8.0</c:v>
                </c:pt>
                <c:pt idx="1950">
                  <c:v>8.0</c:v>
                </c:pt>
                <c:pt idx="1951">
                  <c:v>8.0</c:v>
                </c:pt>
                <c:pt idx="1952">
                  <c:v>8.0</c:v>
                </c:pt>
                <c:pt idx="1953">
                  <c:v>8.0</c:v>
                </c:pt>
                <c:pt idx="1954">
                  <c:v>8.0</c:v>
                </c:pt>
                <c:pt idx="1955">
                  <c:v>8.0</c:v>
                </c:pt>
                <c:pt idx="1956">
                  <c:v>8.0</c:v>
                </c:pt>
                <c:pt idx="1957">
                  <c:v>8.0</c:v>
                </c:pt>
                <c:pt idx="1958">
                  <c:v>8.0</c:v>
                </c:pt>
                <c:pt idx="1959">
                  <c:v>8.0</c:v>
                </c:pt>
                <c:pt idx="1960">
                  <c:v>8.0</c:v>
                </c:pt>
                <c:pt idx="1961">
                  <c:v>8.0</c:v>
                </c:pt>
                <c:pt idx="1962">
                  <c:v>8.0</c:v>
                </c:pt>
                <c:pt idx="1963">
                  <c:v>8.0</c:v>
                </c:pt>
                <c:pt idx="1964">
                  <c:v>8.0</c:v>
                </c:pt>
                <c:pt idx="1965">
                  <c:v>8.0</c:v>
                </c:pt>
                <c:pt idx="1966">
                  <c:v>8.0</c:v>
                </c:pt>
                <c:pt idx="1967">
                  <c:v>8.0</c:v>
                </c:pt>
                <c:pt idx="1968">
                  <c:v>8.0</c:v>
                </c:pt>
                <c:pt idx="1969">
                  <c:v>8.0</c:v>
                </c:pt>
                <c:pt idx="1970">
                  <c:v>8.0</c:v>
                </c:pt>
                <c:pt idx="1971">
                  <c:v>8.0</c:v>
                </c:pt>
                <c:pt idx="1972">
                  <c:v>8.0</c:v>
                </c:pt>
                <c:pt idx="1973">
                  <c:v>8.0</c:v>
                </c:pt>
                <c:pt idx="1974">
                  <c:v>8.0</c:v>
                </c:pt>
                <c:pt idx="1975">
                  <c:v>8.0</c:v>
                </c:pt>
                <c:pt idx="1976">
                  <c:v>8.0</c:v>
                </c:pt>
                <c:pt idx="1977">
                  <c:v>8.0</c:v>
                </c:pt>
                <c:pt idx="1978">
                  <c:v>8.0</c:v>
                </c:pt>
                <c:pt idx="1979">
                  <c:v>8.0</c:v>
                </c:pt>
                <c:pt idx="1980">
                  <c:v>8.0</c:v>
                </c:pt>
                <c:pt idx="1981">
                  <c:v>8.0</c:v>
                </c:pt>
                <c:pt idx="1982">
                  <c:v>8.0</c:v>
                </c:pt>
                <c:pt idx="1983">
                  <c:v>8.0</c:v>
                </c:pt>
                <c:pt idx="1984">
                  <c:v>8.0</c:v>
                </c:pt>
                <c:pt idx="1985">
                  <c:v>8.0</c:v>
                </c:pt>
                <c:pt idx="1986">
                  <c:v>8.0</c:v>
                </c:pt>
                <c:pt idx="1987">
                  <c:v>8.0</c:v>
                </c:pt>
                <c:pt idx="1988">
                  <c:v>8.0</c:v>
                </c:pt>
                <c:pt idx="1989">
                  <c:v>8.0</c:v>
                </c:pt>
                <c:pt idx="1990">
                  <c:v>8.0</c:v>
                </c:pt>
                <c:pt idx="1991">
                  <c:v>8.0</c:v>
                </c:pt>
                <c:pt idx="1992">
                  <c:v>8.0</c:v>
                </c:pt>
                <c:pt idx="1993">
                  <c:v>8.0</c:v>
                </c:pt>
                <c:pt idx="1994">
                  <c:v>8.0</c:v>
                </c:pt>
                <c:pt idx="1995">
                  <c:v>8.0</c:v>
                </c:pt>
                <c:pt idx="1996">
                  <c:v>8.0</c:v>
                </c:pt>
                <c:pt idx="1997">
                  <c:v>8.0</c:v>
                </c:pt>
                <c:pt idx="1998">
                  <c:v>8.0</c:v>
                </c:pt>
                <c:pt idx="1999">
                  <c:v>8.0</c:v>
                </c:pt>
                <c:pt idx="2000">
                  <c:v>8.0</c:v>
                </c:pt>
                <c:pt idx="2001">
                  <c:v>8.0</c:v>
                </c:pt>
                <c:pt idx="2002">
                  <c:v>8.0</c:v>
                </c:pt>
                <c:pt idx="2003">
                  <c:v>8.0</c:v>
                </c:pt>
                <c:pt idx="2004">
                  <c:v>8.0</c:v>
                </c:pt>
                <c:pt idx="2005">
                  <c:v>8.0</c:v>
                </c:pt>
                <c:pt idx="2006">
                  <c:v>8.0</c:v>
                </c:pt>
                <c:pt idx="2007">
                  <c:v>8.0</c:v>
                </c:pt>
                <c:pt idx="2008">
                  <c:v>8.0</c:v>
                </c:pt>
                <c:pt idx="2009">
                  <c:v>8.0</c:v>
                </c:pt>
                <c:pt idx="2010">
                  <c:v>8.0</c:v>
                </c:pt>
                <c:pt idx="2011">
                  <c:v>8.0</c:v>
                </c:pt>
                <c:pt idx="2012">
                  <c:v>8.0</c:v>
                </c:pt>
                <c:pt idx="2013">
                  <c:v>8.0</c:v>
                </c:pt>
                <c:pt idx="2014">
                  <c:v>8.0</c:v>
                </c:pt>
                <c:pt idx="2015">
                  <c:v>8.0</c:v>
                </c:pt>
                <c:pt idx="2016">
                  <c:v>8.0</c:v>
                </c:pt>
                <c:pt idx="2017">
                  <c:v>8.0</c:v>
                </c:pt>
                <c:pt idx="2018">
                  <c:v>8.0</c:v>
                </c:pt>
                <c:pt idx="2019">
                  <c:v>8.0</c:v>
                </c:pt>
                <c:pt idx="2020">
                  <c:v>8.0</c:v>
                </c:pt>
                <c:pt idx="2021">
                  <c:v>8.0</c:v>
                </c:pt>
                <c:pt idx="2022">
                  <c:v>8.0</c:v>
                </c:pt>
                <c:pt idx="2023">
                  <c:v>8.0</c:v>
                </c:pt>
                <c:pt idx="2024">
                  <c:v>8.0</c:v>
                </c:pt>
                <c:pt idx="2025">
                  <c:v>8.0</c:v>
                </c:pt>
                <c:pt idx="2026">
                  <c:v>8.0</c:v>
                </c:pt>
                <c:pt idx="2027">
                  <c:v>8.0</c:v>
                </c:pt>
                <c:pt idx="2028">
                  <c:v>8.0</c:v>
                </c:pt>
                <c:pt idx="2029">
                  <c:v>8.0</c:v>
                </c:pt>
                <c:pt idx="2030">
                  <c:v>8.0</c:v>
                </c:pt>
                <c:pt idx="2031">
                  <c:v>8.0</c:v>
                </c:pt>
                <c:pt idx="2032">
                  <c:v>8.0</c:v>
                </c:pt>
                <c:pt idx="2033">
                  <c:v>8.0</c:v>
                </c:pt>
                <c:pt idx="2034">
                  <c:v>8.0</c:v>
                </c:pt>
                <c:pt idx="2035">
                  <c:v>8.0</c:v>
                </c:pt>
                <c:pt idx="2036">
                  <c:v>8.0</c:v>
                </c:pt>
                <c:pt idx="2037">
                  <c:v>8.0</c:v>
                </c:pt>
                <c:pt idx="2038">
                  <c:v>8.0</c:v>
                </c:pt>
                <c:pt idx="2039">
                  <c:v>8.0</c:v>
                </c:pt>
                <c:pt idx="2040">
                  <c:v>8.0</c:v>
                </c:pt>
                <c:pt idx="2041">
                  <c:v>8.0</c:v>
                </c:pt>
                <c:pt idx="2042">
                  <c:v>8.0</c:v>
                </c:pt>
                <c:pt idx="2043">
                  <c:v>8.0</c:v>
                </c:pt>
                <c:pt idx="2044">
                  <c:v>8.0</c:v>
                </c:pt>
                <c:pt idx="2045">
                  <c:v>8.0</c:v>
                </c:pt>
                <c:pt idx="2046">
                  <c:v>8.0</c:v>
                </c:pt>
                <c:pt idx="2047">
                  <c:v>8.0</c:v>
                </c:pt>
                <c:pt idx="2048">
                  <c:v>8.0</c:v>
                </c:pt>
                <c:pt idx="2049">
                  <c:v>8.0</c:v>
                </c:pt>
                <c:pt idx="2050">
                  <c:v>8.0</c:v>
                </c:pt>
                <c:pt idx="2051">
                  <c:v>8.0</c:v>
                </c:pt>
                <c:pt idx="2052">
                  <c:v>8.0</c:v>
                </c:pt>
                <c:pt idx="2053">
                  <c:v>8.0</c:v>
                </c:pt>
                <c:pt idx="2054">
                  <c:v>8.0</c:v>
                </c:pt>
                <c:pt idx="2055">
                  <c:v>8.0</c:v>
                </c:pt>
                <c:pt idx="2056">
                  <c:v>8.0</c:v>
                </c:pt>
                <c:pt idx="2057">
                  <c:v>8.0</c:v>
                </c:pt>
                <c:pt idx="2058">
                  <c:v>8.0</c:v>
                </c:pt>
                <c:pt idx="2059">
                  <c:v>8.0</c:v>
                </c:pt>
                <c:pt idx="2060">
                  <c:v>8.0</c:v>
                </c:pt>
                <c:pt idx="2061">
                  <c:v>8.0</c:v>
                </c:pt>
                <c:pt idx="2062">
                  <c:v>8.0</c:v>
                </c:pt>
                <c:pt idx="2063">
                  <c:v>8.0</c:v>
                </c:pt>
                <c:pt idx="2064">
                  <c:v>8.0</c:v>
                </c:pt>
                <c:pt idx="2065">
                  <c:v>8.0</c:v>
                </c:pt>
                <c:pt idx="2066">
                  <c:v>8.0</c:v>
                </c:pt>
                <c:pt idx="2067">
                  <c:v>8.0</c:v>
                </c:pt>
                <c:pt idx="2068">
                  <c:v>8.0</c:v>
                </c:pt>
                <c:pt idx="2069">
                  <c:v>8.0</c:v>
                </c:pt>
                <c:pt idx="2070">
                  <c:v>8.0</c:v>
                </c:pt>
                <c:pt idx="2071">
                  <c:v>8.0</c:v>
                </c:pt>
                <c:pt idx="2072">
                  <c:v>8.0</c:v>
                </c:pt>
                <c:pt idx="2073">
                  <c:v>8.0</c:v>
                </c:pt>
                <c:pt idx="2074">
                  <c:v>8.0</c:v>
                </c:pt>
                <c:pt idx="2075">
                  <c:v>8.0</c:v>
                </c:pt>
                <c:pt idx="2076">
                  <c:v>8.0</c:v>
                </c:pt>
                <c:pt idx="2077">
                  <c:v>8.0</c:v>
                </c:pt>
                <c:pt idx="2078">
                  <c:v>8.0</c:v>
                </c:pt>
                <c:pt idx="2079">
                  <c:v>8.0</c:v>
                </c:pt>
                <c:pt idx="2080">
                  <c:v>8.0</c:v>
                </c:pt>
                <c:pt idx="2081">
                  <c:v>8.0</c:v>
                </c:pt>
                <c:pt idx="2082">
                  <c:v>8.0</c:v>
                </c:pt>
                <c:pt idx="2083">
                  <c:v>8.0</c:v>
                </c:pt>
                <c:pt idx="2084">
                  <c:v>8.0</c:v>
                </c:pt>
                <c:pt idx="2085">
                  <c:v>8.0</c:v>
                </c:pt>
                <c:pt idx="2086">
                  <c:v>8.0</c:v>
                </c:pt>
                <c:pt idx="2087">
                  <c:v>8.0</c:v>
                </c:pt>
                <c:pt idx="2088">
                  <c:v>8.0</c:v>
                </c:pt>
                <c:pt idx="2089">
                  <c:v>8.0</c:v>
                </c:pt>
                <c:pt idx="2090">
                  <c:v>8.0</c:v>
                </c:pt>
                <c:pt idx="2091">
                  <c:v>8.0</c:v>
                </c:pt>
                <c:pt idx="2092">
                  <c:v>8.0</c:v>
                </c:pt>
                <c:pt idx="2093">
                  <c:v>8.0</c:v>
                </c:pt>
                <c:pt idx="2094">
                  <c:v>8.0</c:v>
                </c:pt>
                <c:pt idx="2095">
                  <c:v>8.0</c:v>
                </c:pt>
                <c:pt idx="2096">
                  <c:v>8.0</c:v>
                </c:pt>
                <c:pt idx="2097">
                  <c:v>8.0</c:v>
                </c:pt>
                <c:pt idx="2098">
                  <c:v>8.0</c:v>
                </c:pt>
                <c:pt idx="2099">
                  <c:v>8.0</c:v>
                </c:pt>
                <c:pt idx="2100">
                  <c:v>8.0</c:v>
                </c:pt>
                <c:pt idx="2101">
                  <c:v>8.0</c:v>
                </c:pt>
                <c:pt idx="2102">
                  <c:v>8.0</c:v>
                </c:pt>
                <c:pt idx="2103">
                  <c:v>8.0</c:v>
                </c:pt>
                <c:pt idx="2104">
                  <c:v>8.0</c:v>
                </c:pt>
                <c:pt idx="2105">
                  <c:v>8.0</c:v>
                </c:pt>
                <c:pt idx="2106">
                  <c:v>8.0</c:v>
                </c:pt>
                <c:pt idx="2107">
                  <c:v>8.0</c:v>
                </c:pt>
                <c:pt idx="2108">
                  <c:v>8.0</c:v>
                </c:pt>
                <c:pt idx="2109">
                  <c:v>8.0</c:v>
                </c:pt>
                <c:pt idx="2110">
                  <c:v>8.0</c:v>
                </c:pt>
                <c:pt idx="2111">
                  <c:v>8.0</c:v>
                </c:pt>
                <c:pt idx="2112">
                  <c:v>8.0</c:v>
                </c:pt>
                <c:pt idx="2113">
                  <c:v>8.0</c:v>
                </c:pt>
                <c:pt idx="2114">
                  <c:v>8.0</c:v>
                </c:pt>
                <c:pt idx="2115">
                  <c:v>8.0</c:v>
                </c:pt>
                <c:pt idx="2116">
                  <c:v>8.0</c:v>
                </c:pt>
                <c:pt idx="2117">
                  <c:v>8.0</c:v>
                </c:pt>
                <c:pt idx="2118">
                  <c:v>8.0</c:v>
                </c:pt>
                <c:pt idx="2119">
                  <c:v>8.0</c:v>
                </c:pt>
                <c:pt idx="2120">
                  <c:v>8.0</c:v>
                </c:pt>
                <c:pt idx="2121">
                  <c:v>8.0</c:v>
                </c:pt>
                <c:pt idx="2122">
                  <c:v>8.0</c:v>
                </c:pt>
                <c:pt idx="2123">
                  <c:v>8.0</c:v>
                </c:pt>
                <c:pt idx="2124">
                  <c:v>8.0</c:v>
                </c:pt>
                <c:pt idx="2125">
                  <c:v>8.0</c:v>
                </c:pt>
                <c:pt idx="2126">
                  <c:v>8.0</c:v>
                </c:pt>
                <c:pt idx="2127">
                  <c:v>8.0</c:v>
                </c:pt>
                <c:pt idx="2128">
                  <c:v>8.0</c:v>
                </c:pt>
                <c:pt idx="2129">
                  <c:v>8.0</c:v>
                </c:pt>
                <c:pt idx="2130">
                  <c:v>8.0</c:v>
                </c:pt>
                <c:pt idx="2131">
                  <c:v>8.0</c:v>
                </c:pt>
                <c:pt idx="2132">
                  <c:v>8.0</c:v>
                </c:pt>
                <c:pt idx="2133">
                  <c:v>8.0</c:v>
                </c:pt>
                <c:pt idx="2134">
                  <c:v>8.0</c:v>
                </c:pt>
                <c:pt idx="2135">
                  <c:v>8.0</c:v>
                </c:pt>
                <c:pt idx="2136">
                  <c:v>8.0</c:v>
                </c:pt>
                <c:pt idx="2137">
                  <c:v>8.0</c:v>
                </c:pt>
                <c:pt idx="2138">
                  <c:v>8.0</c:v>
                </c:pt>
                <c:pt idx="2139">
                  <c:v>8.0</c:v>
                </c:pt>
                <c:pt idx="2140">
                  <c:v>8.0</c:v>
                </c:pt>
                <c:pt idx="2141">
                  <c:v>8.0</c:v>
                </c:pt>
                <c:pt idx="2142">
                  <c:v>8.0</c:v>
                </c:pt>
                <c:pt idx="2143">
                  <c:v>8.0</c:v>
                </c:pt>
                <c:pt idx="2144">
                  <c:v>8.0</c:v>
                </c:pt>
                <c:pt idx="2145">
                  <c:v>8.0</c:v>
                </c:pt>
                <c:pt idx="2146">
                  <c:v>8.0</c:v>
                </c:pt>
                <c:pt idx="2147">
                  <c:v>8.0</c:v>
                </c:pt>
                <c:pt idx="2148">
                  <c:v>8.0</c:v>
                </c:pt>
                <c:pt idx="2149">
                  <c:v>8.0</c:v>
                </c:pt>
                <c:pt idx="2150">
                  <c:v>8.0</c:v>
                </c:pt>
                <c:pt idx="2151">
                  <c:v>8.0</c:v>
                </c:pt>
                <c:pt idx="2152">
                  <c:v>8.0</c:v>
                </c:pt>
                <c:pt idx="2153">
                  <c:v>8.0</c:v>
                </c:pt>
                <c:pt idx="2154">
                  <c:v>8.0</c:v>
                </c:pt>
                <c:pt idx="2155">
                  <c:v>8.0</c:v>
                </c:pt>
                <c:pt idx="2156">
                  <c:v>8.0</c:v>
                </c:pt>
                <c:pt idx="2157">
                  <c:v>8.0</c:v>
                </c:pt>
                <c:pt idx="2158">
                  <c:v>8.0</c:v>
                </c:pt>
                <c:pt idx="2159">
                  <c:v>8.0</c:v>
                </c:pt>
                <c:pt idx="2160">
                  <c:v>8.0</c:v>
                </c:pt>
                <c:pt idx="2161">
                  <c:v>8.0</c:v>
                </c:pt>
                <c:pt idx="2162">
                  <c:v>8.0</c:v>
                </c:pt>
                <c:pt idx="2163">
                  <c:v>8.0</c:v>
                </c:pt>
                <c:pt idx="2164">
                  <c:v>8.0</c:v>
                </c:pt>
                <c:pt idx="2165">
                  <c:v>8.0</c:v>
                </c:pt>
                <c:pt idx="2166">
                  <c:v>8.0</c:v>
                </c:pt>
                <c:pt idx="2167">
                  <c:v>8.0</c:v>
                </c:pt>
                <c:pt idx="2168">
                  <c:v>8.0</c:v>
                </c:pt>
                <c:pt idx="2169">
                  <c:v>8.0</c:v>
                </c:pt>
                <c:pt idx="2170">
                  <c:v>8.0</c:v>
                </c:pt>
                <c:pt idx="2171">
                  <c:v>8.0</c:v>
                </c:pt>
                <c:pt idx="2172">
                  <c:v>8.0</c:v>
                </c:pt>
                <c:pt idx="2173">
                  <c:v>8.0</c:v>
                </c:pt>
                <c:pt idx="2174">
                  <c:v>8.0</c:v>
                </c:pt>
                <c:pt idx="2175">
                  <c:v>8.0</c:v>
                </c:pt>
                <c:pt idx="2176">
                  <c:v>8.0</c:v>
                </c:pt>
                <c:pt idx="2177">
                  <c:v>8.0</c:v>
                </c:pt>
                <c:pt idx="2178">
                  <c:v>8.0</c:v>
                </c:pt>
                <c:pt idx="2179">
                  <c:v>8.0</c:v>
                </c:pt>
                <c:pt idx="2180">
                  <c:v>8.0</c:v>
                </c:pt>
                <c:pt idx="2181">
                  <c:v>8.0</c:v>
                </c:pt>
                <c:pt idx="2182">
                  <c:v>8.0</c:v>
                </c:pt>
                <c:pt idx="2183">
                  <c:v>8.0</c:v>
                </c:pt>
                <c:pt idx="2184">
                  <c:v>8.0</c:v>
                </c:pt>
                <c:pt idx="2185">
                  <c:v>8.0</c:v>
                </c:pt>
                <c:pt idx="2186">
                  <c:v>8.0</c:v>
                </c:pt>
                <c:pt idx="2187">
                  <c:v>8.0</c:v>
                </c:pt>
                <c:pt idx="2188">
                  <c:v>8.0</c:v>
                </c:pt>
                <c:pt idx="2189">
                  <c:v>8.0</c:v>
                </c:pt>
                <c:pt idx="2190">
                  <c:v>8.0</c:v>
                </c:pt>
                <c:pt idx="2191">
                  <c:v>8.0</c:v>
                </c:pt>
                <c:pt idx="2192">
                  <c:v>8.0</c:v>
                </c:pt>
                <c:pt idx="2193">
                  <c:v>8.0</c:v>
                </c:pt>
                <c:pt idx="2194">
                  <c:v>8.0</c:v>
                </c:pt>
                <c:pt idx="2195">
                  <c:v>8.0</c:v>
                </c:pt>
                <c:pt idx="2196">
                  <c:v>8.0</c:v>
                </c:pt>
                <c:pt idx="2197">
                  <c:v>8.0</c:v>
                </c:pt>
                <c:pt idx="2198">
                  <c:v>8.0</c:v>
                </c:pt>
                <c:pt idx="2199">
                  <c:v>8.0</c:v>
                </c:pt>
                <c:pt idx="2200">
                  <c:v>8.0</c:v>
                </c:pt>
                <c:pt idx="2201">
                  <c:v>8.0</c:v>
                </c:pt>
                <c:pt idx="2202">
                  <c:v>8.0</c:v>
                </c:pt>
                <c:pt idx="2203">
                  <c:v>8.0</c:v>
                </c:pt>
                <c:pt idx="2204">
                  <c:v>8.0</c:v>
                </c:pt>
                <c:pt idx="2205">
                  <c:v>8.0</c:v>
                </c:pt>
                <c:pt idx="2206">
                  <c:v>8.0</c:v>
                </c:pt>
                <c:pt idx="2207">
                  <c:v>8.0</c:v>
                </c:pt>
                <c:pt idx="2208">
                  <c:v>8.0</c:v>
                </c:pt>
                <c:pt idx="2209">
                  <c:v>8.0</c:v>
                </c:pt>
                <c:pt idx="2210">
                  <c:v>8.0</c:v>
                </c:pt>
                <c:pt idx="2211">
                  <c:v>8.0</c:v>
                </c:pt>
                <c:pt idx="2212">
                  <c:v>8.0</c:v>
                </c:pt>
                <c:pt idx="2213">
                  <c:v>8.0</c:v>
                </c:pt>
                <c:pt idx="2214">
                  <c:v>8.0</c:v>
                </c:pt>
                <c:pt idx="2215">
                  <c:v>8.0</c:v>
                </c:pt>
                <c:pt idx="2216">
                  <c:v>8.0</c:v>
                </c:pt>
                <c:pt idx="2217">
                  <c:v>8.0</c:v>
                </c:pt>
                <c:pt idx="2218">
                  <c:v>8.0</c:v>
                </c:pt>
                <c:pt idx="2219">
                  <c:v>8.0</c:v>
                </c:pt>
                <c:pt idx="2220">
                  <c:v>8.0</c:v>
                </c:pt>
                <c:pt idx="2221">
                  <c:v>8.0</c:v>
                </c:pt>
                <c:pt idx="2222">
                  <c:v>8.0</c:v>
                </c:pt>
                <c:pt idx="2223">
                  <c:v>8.0</c:v>
                </c:pt>
                <c:pt idx="2224">
                  <c:v>8.0</c:v>
                </c:pt>
                <c:pt idx="2225">
                  <c:v>8.0</c:v>
                </c:pt>
                <c:pt idx="2226">
                  <c:v>8.0</c:v>
                </c:pt>
                <c:pt idx="2227">
                  <c:v>8.0</c:v>
                </c:pt>
                <c:pt idx="2228">
                  <c:v>8.0</c:v>
                </c:pt>
                <c:pt idx="2229">
                  <c:v>8.0</c:v>
                </c:pt>
                <c:pt idx="2230">
                  <c:v>8.0</c:v>
                </c:pt>
                <c:pt idx="2231">
                  <c:v>8.0</c:v>
                </c:pt>
                <c:pt idx="2232">
                  <c:v>8.0</c:v>
                </c:pt>
                <c:pt idx="2233">
                  <c:v>8.0</c:v>
                </c:pt>
                <c:pt idx="2234">
                  <c:v>8.0</c:v>
                </c:pt>
                <c:pt idx="2235">
                  <c:v>8.0</c:v>
                </c:pt>
                <c:pt idx="2236">
                  <c:v>8.0</c:v>
                </c:pt>
                <c:pt idx="2237">
                  <c:v>8.0</c:v>
                </c:pt>
                <c:pt idx="2238">
                  <c:v>8.0</c:v>
                </c:pt>
                <c:pt idx="2239">
                  <c:v>8.0</c:v>
                </c:pt>
                <c:pt idx="2240">
                  <c:v>8.0</c:v>
                </c:pt>
                <c:pt idx="2241">
                  <c:v>8.0</c:v>
                </c:pt>
                <c:pt idx="2242">
                  <c:v>8.0</c:v>
                </c:pt>
                <c:pt idx="2243">
                  <c:v>8.0</c:v>
                </c:pt>
                <c:pt idx="2244">
                  <c:v>8.0</c:v>
                </c:pt>
                <c:pt idx="2245">
                  <c:v>8.0</c:v>
                </c:pt>
                <c:pt idx="2246">
                  <c:v>8.0</c:v>
                </c:pt>
                <c:pt idx="2247">
                  <c:v>8.0</c:v>
                </c:pt>
                <c:pt idx="2248">
                  <c:v>8.0</c:v>
                </c:pt>
                <c:pt idx="2249">
                  <c:v>8.0</c:v>
                </c:pt>
                <c:pt idx="2250">
                  <c:v>8.0</c:v>
                </c:pt>
                <c:pt idx="2251">
                  <c:v>8.0</c:v>
                </c:pt>
                <c:pt idx="2252">
                  <c:v>8.0</c:v>
                </c:pt>
                <c:pt idx="2253">
                  <c:v>8.0</c:v>
                </c:pt>
                <c:pt idx="2254">
                  <c:v>8.0</c:v>
                </c:pt>
                <c:pt idx="2255">
                  <c:v>8.0</c:v>
                </c:pt>
                <c:pt idx="2256">
                  <c:v>8.0</c:v>
                </c:pt>
                <c:pt idx="2257">
                  <c:v>8.0</c:v>
                </c:pt>
                <c:pt idx="2258">
                  <c:v>8.0</c:v>
                </c:pt>
                <c:pt idx="2259">
                  <c:v>8.0</c:v>
                </c:pt>
                <c:pt idx="2260">
                  <c:v>8.0</c:v>
                </c:pt>
                <c:pt idx="2261">
                  <c:v>8.0</c:v>
                </c:pt>
                <c:pt idx="2262">
                  <c:v>8.1</c:v>
                </c:pt>
                <c:pt idx="2263">
                  <c:v>8.1</c:v>
                </c:pt>
                <c:pt idx="2264">
                  <c:v>8.1</c:v>
                </c:pt>
                <c:pt idx="2265">
                  <c:v>8.1</c:v>
                </c:pt>
                <c:pt idx="2266">
                  <c:v>8.1</c:v>
                </c:pt>
                <c:pt idx="2267">
                  <c:v>8.1</c:v>
                </c:pt>
                <c:pt idx="2268">
                  <c:v>8.1</c:v>
                </c:pt>
                <c:pt idx="2269">
                  <c:v>8.1</c:v>
                </c:pt>
                <c:pt idx="2270">
                  <c:v>8.1</c:v>
                </c:pt>
                <c:pt idx="2271">
                  <c:v>8.1</c:v>
                </c:pt>
                <c:pt idx="2272">
                  <c:v>8.1</c:v>
                </c:pt>
                <c:pt idx="2273">
                  <c:v>8.1</c:v>
                </c:pt>
                <c:pt idx="2274">
                  <c:v>8.1</c:v>
                </c:pt>
                <c:pt idx="2275">
                  <c:v>8.1</c:v>
                </c:pt>
                <c:pt idx="2276">
                  <c:v>8.1</c:v>
                </c:pt>
                <c:pt idx="2277">
                  <c:v>8.1</c:v>
                </c:pt>
                <c:pt idx="2278">
                  <c:v>8.1</c:v>
                </c:pt>
                <c:pt idx="2279">
                  <c:v>8.1</c:v>
                </c:pt>
                <c:pt idx="2280">
                  <c:v>8.1</c:v>
                </c:pt>
                <c:pt idx="2281">
                  <c:v>8.1</c:v>
                </c:pt>
                <c:pt idx="2282">
                  <c:v>8.1</c:v>
                </c:pt>
                <c:pt idx="2283">
                  <c:v>8.1</c:v>
                </c:pt>
                <c:pt idx="2284">
                  <c:v>8.1</c:v>
                </c:pt>
                <c:pt idx="2285">
                  <c:v>8.1</c:v>
                </c:pt>
                <c:pt idx="2286">
                  <c:v>8.1</c:v>
                </c:pt>
                <c:pt idx="2287">
                  <c:v>8.1</c:v>
                </c:pt>
                <c:pt idx="2288">
                  <c:v>8.1</c:v>
                </c:pt>
                <c:pt idx="2289">
                  <c:v>8.1</c:v>
                </c:pt>
                <c:pt idx="2290">
                  <c:v>8.1</c:v>
                </c:pt>
                <c:pt idx="2291">
                  <c:v>8.1</c:v>
                </c:pt>
                <c:pt idx="2292">
                  <c:v>8.1</c:v>
                </c:pt>
                <c:pt idx="2293">
                  <c:v>8.1</c:v>
                </c:pt>
                <c:pt idx="2294">
                  <c:v>8.1</c:v>
                </c:pt>
                <c:pt idx="2295">
                  <c:v>8.1</c:v>
                </c:pt>
                <c:pt idx="2296">
                  <c:v>8.1</c:v>
                </c:pt>
                <c:pt idx="2297">
                  <c:v>8.1</c:v>
                </c:pt>
                <c:pt idx="2298">
                  <c:v>8.1</c:v>
                </c:pt>
                <c:pt idx="2299">
                  <c:v>8.1</c:v>
                </c:pt>
                <c:pt idx="2300">
                  <c:v>8.1</c:v>
                </c:pt>
                <c:pt idx="2301">
                  <c:v>8.1</c:v>
                </c:pt>
                <c:pt idx="2302">
                  <c:v>8.1</c:v>
                </c:pt>
                <c:pt idx="2303">
                  <c:v>8.1</c:v>
                </c:pt>
                <c:pt idx="2304">
                  <c:v>8.1</c:v>
                </c:pt>
                <c:pt idx="2305">
                  <c:v>8.1</c:v>
                </c:pt>
                <c:pt idx="2306">
                  <c:v>8.1</c:v>
                </c:pt>
                <c:pt idx="2307">
                  <c:v>8.1</c:v>
                </c:pt>
                <c:pt idx="2308">
                  <c:v>8.1</c:v>
                </c:pt>
                <c:pt idx="2309">
                  <c:v>8.1</c:v>
                </c:pt>
                <c:pt idx="2310">
                  <c:v>8.1</c:v>
                </c:pt>
                <c:pt idx="2311">
                  <c:v>8.1</c:v>
                </c:pt>
                <c:pt idx="2312">
                  <c:v>8.1</c:v>
                </c:pt>
                <c:pt idx="2313">
                  <c:v>8.1</c:v>
                </c:pt>
                <c:pt idx="2314">
                  <c:v>8.1</c:v>
                </c:pt>
                <c:pt idx="2315">
                  <c:v>8.1</c:v>
                </c:pt>
                <c:pt idx="2316">
                  <c:v>8.1</c:v>
                </c:pt>
                <c:pt idx="2317">
                  <c:v>8.1</c:v>
                </c:pt>
                <c:pt idx="2318">
                  <c:v>8.1</c:v>
                </c:pt>
                <c:pt idx="2319">
                  <c:v>8.1</c:v>
                </c:pt>
                <c:pt idx="2320">
                  <c:v>8.1</c:v>
                </c:pt>
                <c:pt idx="2321">
                  <c:v>8.1</c:v>
                </c:pt>
                <c:pt idx="2322">
                  <c:v>8.1</c:v>
                </c:pt>
                <c:pt idx="2323">
                  <c:v>8.1</c:v>
                </c:pt>
                <c:pt idx="2324">
                  <c:v>8.1</c:v>
                </c:pt>
                <c:pt idx="2325">
                  <c:v>8.1</c:v>
                </c:pt>
                <c:pt idx="2326">
                  <c:v>8.1</c:v>
                </c:pt>
                <c:pt idx="2327">
                  <c:v>8.1</c:v>
                </c:pt>
                <c:pt idx="2328">
                  <c:v>8.1</c:v>
                </c:pt>
                <c:pt idx="2329">
                  <c:v>8.1</c:v>
                </c:pt>
                <c:pt idx="2330">
                  <c:v>8.1</c:v>
                </c:pt>
                <c:pt idx="2331">
                  <c:v>8.1</c:v>
                </c:pt>
                <c:pt idx="2332">
                  <c:v>8.1</c:v>
                </c:pt>
                <c:pt idx="2333">
                  <c:v>8.1</c:v>
                </c:pt>
                <c:pt idx="2334">
                  <c:v>8.1</c:v>
                </c:pt>
                <c:pt idx="2335">
                  <c:v>8.1</c:v>
                </c:pt>
                <c:pt idx="2336">
                  <c:v>8.1</c:v>
                </c:pt>
                <c:pt idx="2337">
                  <c:v>8.1</c:v>
                </c:pt>
                <c:pt idx="2338">
                  <c:v>8.1</c:v>
                </c:pt>
                <c:pt idx="2339">
                  <c:v>8.1</c:v>
                </c:pt>
                <c:pt idx="2340">
                  <c:v>8.1</c:v>
                </c:pt>
                <c:pt idx="2341">
                  <c:v>8.1</c:v>
                </c:pt>
                <c:pt idx="2342">
                  <c:v>8.1</c:v>
                </c:pt>
                <c:pt idx="2343">
                  <c:v>8.1</c:v>
                </c:pt>
                <c:pt idx="2344">
                  <c:v>8.1</c:v>
                </c:pt>
                <c:pt idx="2345">
                  <c:v>8.1</c:v>
                </c:pt>
                <c:pt idx="2346">
                  <c:v>8.1</c:v>
                </c:pt>
                <c:pt idx="2347">
                  <c:v>8.1</c:v>
                </c:pt>
                <c:pt idx="2348">
                  <c:v>8.1</c:v>
                </c:pt>
                <c:pt idx="2349">
                  <c:v>8.1</c:v>
                </c:pt>
                <c:pt idx="2350">
                  <c:v>8.1</c:v>
                </c:pt>
                <c:pt idx="2351">
                  <c:v>8.1</c:v>
                </c:pt>
                <c:pt idx="2352">
                  <c:v>8.1</c:v>
                </c:pt>
                <c:pt idx="2353">
                  <c:v>8.1</c:v>
                </c:pt>
                <c:pt idx="2354">
                  <c:v>8.1</c:v>
                </c:pt>
                <c:pt idx="2355">
                  <c:v>8.1</c:v>
                </c:pt>
                <c:pt idx="2356">
                  <c:v>8.1</c:v>
                </c:pt>
                <c:pt idx="2357">
                  <c:v>8.1</c:v>
                </c:pt>
                <c:pt idx="2358">
                  <c:v>8.1</c:v>
                </c:pt>
                <c:pt idx="2359">
                  <c:v>8.1</c:v>
                </c:pt>
                <c:pt idx="2360">
                  <c:v>8.1</c:v>
                </c:pt>
                <c:pt idx="2361">
                  <c:v>8.1</c:v>
                </c:pt>
                <c:pt idx="2362">
                  <c:v>8.1</c:v>
                </c:pt>
                <c:pt idx="2363">
                  <c:v>8.1</c:v>
                </c:pt>
                <c:pt idx="2364">
                  <c:v>8.1</c:v>
                </c:pt>
                <c:pt idx="2365">
                  <c:v>8.1</c:v>
                </c:pt>
                <c:pt idx="2366">
                  <c:v>8.1</c:v>
                </c:pt>
                <c:pt idx="2367">
                  <c:v>8.1</c:v>
                </c:pt>
                <c:pt idx="2368">
                  <c:v>8.1</c:v>
                </c:pt>
                <c:pt idx="2369">
                  <c:v>8.1</c:v>
                </c:pt>
                <c:pt idx="2370">
                  <c:v>8.1</c:v>
                </c:pt>
                <c:pt idx="2371">
                  <c:v>8.1</c:v>
                </c:pt>
                <c:pt idx="2372">
                  <c:v>8.1</c:v>
                </c:pt>
                <c:pt idx="2373">
                  <c:v>8.1</c:v>
                </c:pt>
                <c:pt idx="2374">
                  <c:v>8.1</c:v>
                </c:pt>
                <c:pt idx="2375">
                  <c:v>8.1</c:v>
                </c:pt>
                <c:pt idx="2376">
                  <c:v>8.1</c:v>
                </c:pt>
                <c:pt idx="2377">
                  <c:v>8.1</c:v>
                </c:pt>
                <c:pt idx="2378">
                  <c:v>8.1</c:v>
                </c:pt>
                <c:pt idx="2379">
                  <c:v>8.1</c:v>
                </c:pt>
                <c:pt idx="2380">
                  <c:v>8.1</c:v>
                </c:pt>
                <c:pt idx="2381">
                  <c:v>8.1</c:v>
                </c:pt>
                <c:pt idx="2382">
                  <c:v>8.1</c:v>
                </c:pt>
                <c:pt idx="2383">
                  <c:v>8.1</c:v>
                </c:pt>
                <c:pt idx="2384">
                  <c:v>8.1</c:v>
                </c:pt>
                <c:pt idx="2385">
                  <c:v>8.1</c:v>
                </c:pt>
                <c:pt idx="2386">
                  <c:v>8.1</c:v>
                </c:pt>
                <c:pt idx="2387">
                  <c:v>8.1</c:v>
                </c:pt>
                <c:pt idx="2388">
                  <c:v>8.1</c:v>
                </c:pt>
                <c:pt idx="2389">
                  <c:v>8.1</c:v>
                </c:pt>
                <c:pt idx="2390">
                  <c:v>8.1</c:v>
                </c:pt>
                <c:pt idx="2391">
                  <c:v>8.1</c:v>
                </c:pt>
                <c:pt idx="2392">
                  <c:v>8.1</c:v>
                </c:pt>
                <c:pt idx="2393">
                  <c:v>8.1</c:v>
                </c:pt>
                <c:pt idx="2394">
                  <c:v>8.1</c:v>
                </c:pt>
                <c:pt idx="2395">
                  <c:v>8.1</c:v>
                </c:pt>
                <c:pt idx="2396">
                  <c:v>8.1</c:v>
                </c:pt>
                <c:pt idx="2397">
                  <c:v>8.1</c:v>
                </c:pt>
                <c:pt idx="2398">
                  <c:v>8.1</c:v>
                </c:pt>
                <c:pt idx="2399">
                  <c:v>8.1</c:v>
                </c:pt>
                <c:pt idx="2400">
                  <c:v>8.1</c:v>
                </c:pt>
                <c:pt idx="2401">
                  <c:v>8.1</c:v>
                </c:pt>
                <c:pt idx="2402">
                  <c:v>8.1</c:v>
                </c:pt>
                <c:pt idx="2403">
                  <c:v>8.1</c:v>
                </c:pt>
                <c:pt idx="2404">
                  <c:v>8.1</c:v>
                </c:pt>
                <c:pt idx="2405">
                  <c:v>8.1</c:v>
                </c:pt>
                <c:pt idx="2406">
                  <c:v>8.1</c:v>
                </c:pt>
                <c:pt idx="2407">
                  <c:v>8.1</c:v>
                </c:pt>
                <c:pt idx="2408">
                  <c:v>8.1</c:v>
                </c:pt>
                <c:pt idx="2409">
                  <c:v>8.1</c:v>
                </c:pt>
                <c:pt idx="2410">
                  <c:v>8.1</c:v>
                </c:pt>
                <c:pt idx="2411">
                  <c:v>8.1</c:v>
                </c:pt>
                <c:pt idx="2412">
                  <c:v>8.1</c:v>
                </c:pt>
                <c:pt idx="2413">
                  <c:v>8.1</c:v>
                </c:pt>
                <c:pt idx="2414">
                  <c:v>8.1</c:v>
                </c:pt>
                <c:pt idx="2415">
                  <c:v>8.1</c:v>
                </c:pt>
                <c:pt idx="2416">
                  <c:v>8.1</c:v>
                </c:pt>
                <c:pt idx="2417">
                  <c:v>8.1</c:v>
                </c:pt>
                <c:pt idx="2418">
                  <c:v>8.1</c:v>
                </c:pt>
                <c:pt idx="2419">
                  <c:v>8.1</c:v>
                </c:pt>
                <c:pt idx="2420">
                  <c:v>8.1</c:v>
                </c:pt>
                <c:pt idx="2421">
                  <c:v>8.1</c:v>
                </c:pt>
                <c:pt idx="2422">
                  <c:v>8.1</c:v>
                </c:pt>
                <c:pt idx="2423">
                  <c:v>8.1</c:v>
                </c:pt>
                <c:pt idx="2424">
                  <c:v>8.1</c:v>
                </c:pt>
                <c:pt idx="2425">
                  <c:v>8.1</c:v>
                </c:pt>
                <c:pt idx="2426">
                  <c:v>8.1</c:v>
                </c:pt>
                <c:pt idx="2427">
                  <c:v>8.1</c:v>
                </c:pt>
                <c:pt idx="2428">
                  <c:v>8.1</c:v>
                </c:pt>
                <c:pt idx="2429">
                  <c:v>8.1</c:v>
                </c:pt>
                <c:pt idx="2430">
                  <c:v>8.1</c:v>
                </c:pt>
                <c:pt idx="2431">
                  <c:v>8.1</c:v>
                </c:pt>
                <c:pt idx="2432">
                  <c:v>8.1</c:v>
                </c:pt>
                <c:pt idx="2433">
                  <c:v>8.1</c:v>
                </c:pt>
                <c:pt idx="2434">
                  <c:v>8.1</c:v>
                </c:pt>
                <c:pt idx="2435">
                  <c:v>8.1</c:v>
                </c:pt>
                <c:pt idx="2436">
                  <c:v>8.1</c:v>
                </c:pt>
                <c:pt idx="2437">
                  <c:v>8.1</c:v>
                </c:pt>
                <c:pt idx="2438">
                  <c:v>8.1</c:v>
                </c:pt>
                <c:pt idx="2439">
                  <c:v>8.1</c:v>
                </c:pt>
                <c:pt idx="2440">
                  <c:v>8.1</c:v>
                </c:pt>
                <c:pt idx="2441">
                  <c:v>8.1</c:v>
                </c:pt>
                <c:pt idx="2442">
                  <c:v>8.1</c:v>
                </c:pt>
                <c:pt idx="2443">
                  <c:v>8.1</c:v>
                </c:pt>
                <c:pt idx="2444">
                  <c:v>8.1</c:v>
                </c:pt>
                <c:pt idx="2445">
                  <c:v>8.1</c:v>
                </c:pt>
                <c:pt idx="2446">
                  <c:v>8.1</c:v>
                </c:pt>
                <c:pt idx="2447">
                  <c:v>8.1</c:v>
                </c:pt>
                <c:pt idx="2448">
                  <c:v>8.1</c:v>
                </c:pt>
                <c:pt idx="2449">
                  <c:v>8.1</c:v>
                </c:pt>
                <c:pt idx="2450">
                  <c:v>8.1</c:v>
                </c:pt>
                <c:pt idx="2451">
                  <c:v>8.1</c:v>
                </c:pt>
                <c:pt idx="2452">
                  <c:v>8.1</c:v>
                </c:pt>
                <c:pt idx="2453">
                  <c:v>8.1</c:v>
                </c:pt>
                <c:pt idx="2454">
                  <c:v>8.1</c:v>
                </c:pt>
                <c:pt idx="2455">
                  <c:v>8.1</c:v>
                </c:pt>
                <c:pt idx="2456">
                  <c:v>8.1</c:v>
                </c:pt>
                <c:pt idx="2457">
                  <c:v>8.1</c:v>
                </c:pt>
                <c:pt idx="2458">
                  <c:v>8.1</c:v>
                </c:pt>
                <c:pt idx="2459">
                  <c:v>8.1</c:v>
                </c:pt>
                <c:pt idx="2460">
                  <c:v>8.1</c:v>
                </c:pt>
                <c:pt idx="2461">
                  <c:v>8.1</c:v>
                </c:pt>
                <c:pt idx="2462">
                  <c:v>8.1</c:v>
                </c:pt>
                <c:pt idx="2463">
                  <c:v>8.1</c:v>
                </c:pt>
                <c:pt idx="2464">
                  <c:v>8.1</c:v>
                </c:pt>
                <c:pt idx="2465">
                  <c:v>8.1</c:v>
                </c:pt>
                <c:pt idx="2466">
                  <c:v>8.1</c:v>
                </c:pt>
                <c:pt idx="2467">
                  <c:v>8.1</c:v>
                </c:pt>
                <c:pt idx="2468">
                  <c:v>8.1</c:v>
                </c:pt>
                <c:pt idx="2469">
                  <c:v>8.1</c:v>
                </c:pt>
                <c:pt idx="2470">
                  <c:v>8.1</c:v>
                </c:pt>
                <c:pt idx="2471">
                  <c:v>8.1</c:v>
                </c:pt>
                <c:pt idx="2472">
                  <c:v>8.1</c:v>
                </c:pt>
                <c:pt idx="2473">
                  <c:v>8.1</c:v>
                </c:pt>
                <c:pt idx="2474">
                  <c:v>8.1</c:v>
                </c:pt>
                <c:pt idx="2475">
                  <c:v>8.1</c:v>
                </c:pt>
                <c:pt idx="2476">
                  <c:v>8.1</c:v>
                </c:pt>
                <c:pt idx="2477">
                  <c:v>8.1</c:v>
                </c:pt>
                <c:pt idx="2478">
                  <c:v>8.1</c:v>
                </c:pt>
                <c:pt idx="2479">
                  <c:v>8.1</c:v>
                </c:pt>
                <c:pt idx="2480">
                  <c:v>8.1</c:v>
                </c:pt>
                <c:pt idx="2481">
                  <c:v>8.1</c:v>
                </c:pt>
                <c:pt idx="2482">
                  <c:v>8.1</c:v>
                </c:pt>
                <c:pt idx="2483">
                  <c:v>8.1</c:v>
                </c:pt>
                <c:pt idx="2484">
                  <c:v>8.1</c:v>
                </c:pt>
                <c:pt idx="2485">
                  <c:v>8.1</c:v>
                </c:pt>
                <c:pt idx="2486">
                  <c:v>8.1</c:v>
                </c:pt>
                <c:pt idx="2487">
                  <c:v>8.1</c:v>
                </c:pt>
                <c:pt idx="2488">
                  <c:v>8.1</c:v>
                </c:pt>
                <c:pt idx="2489">
                  <c:v>8.1</c:v>
                </c:pt>
                <c:pt idx="2490">
                  <c:v>8.1</c:v>
                </c:pt>
                <c:pt idx="2491">
                  <c:v>8.1</c:v>
                </c:pt>
                <c:pt idx="2492">
                  <c:v>8.1</c:v>
                </c:pt>
                <c:pt idx="2493">
                  <c:v>8.1</c:v>
                </c:pt>
                <c:pt idx="2494">
                  <c:v>8.1</c:v>
                </c:pt>
                <c:pt idx="2495">
                  <c:v>8.1</c:v>
                </c:pt>
                <c:pt idx="2496">
                  <c:v>8.1</c:v>
                </c:pt>
                <c:pt idx="2497">
                  <c:v>8.1</c:v>
                </c:pt>
                <c:pt idx="2498">
                  <c:v>8.1</c:v>
                </c:pt>
                <c:pt idx="2499">
                  <c:v>8.1</c:v>
                </c:pt>
                <c:pt idx="2500">
                  <c:v>8.1</c:v>
                </c:pt>
                <c:pt idx="2501">
                  <c:v>8.1</c:v>
                </c:pt>
                <c:pt idx="2502">
                  <c:v>8.1</c:v>
                </c:pt>
                <c:pt idx="2503">
                  <c:v>8.1</c:v>
                </c:pt>
                <c:pt idx="2504">
                  <c:v>8.1</c:v>
                </c:pt>
                <c:pt idx="2505">
                  <c:v>8.1</c:v>
                </c:pt>
                <c:pt idx="2506">
                  <c:v>8.1</c:v>
                </c:pt>
                <c:pt idx="2507">
                  <c:v>8.1</c:v>
                </c:pt>
                <c:pt idx="2508">
                  <c:v>8.1</c:v>
                </c:pt>
                <c:pt idx="2509">
                  <c:v>8.1</c:v>
                </c:pt>
                <c:pt idx="2510">
                  <c:v>8.1</c:v>
                </c:pt>
                <c:pt idx="2511">
                  <c:v>8.1</c:v>
                </c:pt>
                <c:pt idx="2512">
                  <c:v>8.1</c:v>
                </c:pt>
                <c:pt idx="2513">
                  <c:v>8.1</c:v>
                </c:pt>
                <c:pt idx="2514">
                  <c:v>8.1</c:v>
                </c:pt>
                <c:pt idx="2515">
                  <c:v>8.1</c:v>
                </c:pt>
                <c:pt idx="2516">
                  <c:v>8.1</c:v>
                </c:pt>
                <c:pt idx="2517">
                  <c:v>8.1</c:v>
                </c:pt>
                <c:pt idx="2518">
                  <c:v>8.1</c:v>
                </c:pt>
                <c:pt idx="2519">
                  <c:v>8.1</c:v>
                </c:pt>
                <c:pt idx="2520">
                  <c:v>8.1</c:v>
                </c:pt>
                <c:pt idx="2521">
                  <c:v>8.1</c:v>
                </c:pt>
                <c:pt idx="2522">
                  <c:v>8.1</c:v>
                </c:pt>
                <c:pt idx="2523">
                  <c:v>8.1</c:v>
                </c:pt>
                <c:pt idx="2524">
                  <c:v>8.1</c:v>
                </c:pt>
                <c:pt idx="2525">
                  <c:v>8.1</c:v>
                </c:pt>
                <c:pt idx="2526">
                  <c:v>8.1</c:v>
                </c:pt>
                <c:pt idx="2527">
                  <c:v>8.1</c:v>
                </c:pt>
                <c:pt idx="2528">
                  <c:v>8.1</c:v>
                </c:pt>
                <c:pt idx="2529">
                  <c:v>8.1</c:v>
                </c:pt>
                <c:pt idx="2530">
                  <c:v>8.1</c:v>
                </c:pt>
                <c:pt idx="2531">
                  <c:v>8.1</c:v>
                </c:pt>
                <c:pt idx="2532">
                  <c:v>8.1</c:v>
                </c:pt>
                <c:pt idx="2533">
                  <c:v>8.1</c:v>
                </c:pt>
                <c:pt idx="2534">
                  <c:v>8.1</c:v>
                </c:pt>
                <c:pt idx="2535">
                  <c:v>8.1</c:v>
                </c:pt>
                <c:pt idx="2536">
                  <c:v>8.1</c:v>
                </c:pt>
                <c:pt idx="2537">
                  <c:v>8.1</c:v>
                </c:pt>
                <c:pt idx="2538">
                  <c:v>8.1</c:v>
                </c:pt>
                <c:pt idx="2539">
                  <c:v>8.1</c:v>
                </c:pt>
                <c:pt idx="2540">
                  <c:v>8.1</c:v>
                </c:pt>
                <c:pt idx="2541">
                  <c:v>8.1</c:v>
                </c:pt>
                <c:pt idx="2542">
                  <c:v>8.1</c:v>
                </c:pt>
                <c:pt idx="2543">
                  <c:v>8.1</c:v>
                </c:pt>
                <c:pt idx="2544">
                  <c:v>8.1</c:v>
                </c:pt>
                <c:pt idx="2545">
                  <c:v>8.1</c:v>
                </c:pt>
                <c:pt idx="2546">
                  <c:v>8.1</c:v>
                </c:pt>
                <c:pt idx="2547">
                  <c:v>8.1</c:v>
                </c:pt>
                <c:pt idx="2548">
                  <c:v>8.1</c:v>
                </c:pt>
                <c:pt idx="2549">
                  <c:v>8.1</c:v>
                </c:pt>
                <c:pt idx="2550">
                  <c:v>8.1</c:v>
                </c:pt>
                <c:pt idx="2551">
                  <c:v>8.1</c:v>
                </c:pt>
                <c:pt idx="2552">
                  <c:v>8.1</c:v>
                </c:pt>
                <c:pt idx="2553">
                  <c:v>8.1</c:v>
                </c:pt>
                <c:pt idx="2554">
                  <c:v>8.1</c:v>
                </c:pt>
                <c:pt idx="2555">
                  <c:v>8.1</c:v>
                </c:pt>
                <c:pt idx="2556">
                  <c:v>8.1</c:v>
                </c:pt>
                <c:pt idx="2557">
                  <c:v>8.1</c:v>
                </c:pt>
                <c:pt idx="2558">
                  <c:v>8.1</c:v>
                </c:pt>
                <c:pt idx="2559">
                  <c:v>8.1</c:v>
                </c:pt>
                <c:pt idx="2560">
                  <c:v>8.1</c:v>
                </c:pt>
                <c:pt idx="2561">
                  <c:v>8.1</c:v>
                </c:pt>
                <c:pt idx="2562">
                  <c:v>8.1</c:v>
                </c:pt>
                <c:pt idx="2563">
                  <c:v>8.1</c:v>
                </c:pt>
                <c:pt idx="2564">
                  <c:v>8.1</c:v>
                </c:pt>
                <c:pt idx="2565">
                  <c:v>8.1</c:v>
                </c:pt>
                <c:pt idx="2566">
                  <c:v>8.1</c:v>
                </c:pt>
                <c:pt idx="2567">
                  <c:v>8.1</c:v>
                </c:pt>
                <c:pt idx="2568">
                  <c:v>8.1</c:v>
                </c:pt>
                <c:pt idx="2569">
                  <c:v>8.1</c:v>
                </c:pt>
                <c:pt idx="2570">
                  <c:v>8.1</c:v>
                </c:pt>
                <c:pt idx="2571">
                  <c:v>8.1</c:v>
                </c:pt>
                <c:pt idx="2572">
                  <c:v>8.1</c:v>
                </c:pt>
                <c:pt idx="2573">
                  <c:v>8.1</c:v>
                </c:pt>
                <c:pt idx="2574">
                  <c:v>8.1</c:v>
                </c:pt>
                <c:pt idx="2575">
                  <c:v>8.1</c:v>
                </c:pt>
                <c:pt idx="2576">
                  <c:v>8.1</c:v>
                </c:pt>
                <c:pt idx="2577">
                  <c:v>8.1</c:v>
                </c:pt>
                <c:pt idx="2578">
                  <c:v>8.1</c:v>
                </c:pt>
                <c:pt idx="2579">
                  <c:v>8.1</c:v>
                </c:pt>
                <c:pt idx="2580">
                  <c:v>8.1</c:v>
                </c:pt>
                <c:pt idx="2581">
                  <c:v>8.1</c:v>
                </c:pt>
                <c:pt idx="2582">
                  <c:v>8.1</c:v>
                </c:pt>
                <c:pt idx="2583">
                  <c:v>8.1</c:v>
                </c:pt>
                <c:pt idx="2584">
                  <c:v>8.1</c:v>
                </c:pt>
                <c:pt idx="2585">
                  <c:v>8.1</c:v>
                </c:pt>
                <c:pt idx="2586">
                  <c:v>8.1</c:v>
                </c:pt>
                <c:pt idx="2587">
                  <c:v>8.1</c:v>
                </c:pt>
                <c:pt idx="2588">
                  <c:v>8.1</c:v>
                </c:pt>
                <c:pt idx="2589">
                  <c:v>8.1</c:v>
                </c:pt>
                <c:pt idx="2590">
                  <c:v>8.1</c:v>
                </c:pt>
                <c:pt idx="2591">
                  <c:v>8.1</c:v>
                </c:pt>
                <c:pt idx="2592">
                  <c:v>8.1</c:v>
                </c:pt>
                <c:pt idx="2593">
                  <c:v>8.1</c:v>
                </c:pt>
                <c:pt idx="2594">
                  <c:v>8.1</c:v>
                </c:pt>
                <c:pt idx="2595">
                  <c:v>8.1</c:v>
                </c:pt>
                <c:pt idx="2596">
                  <c:v>8.1</c:v>
                </c:pt>
                <c:pt idx="2597">
                  <c:v>8.1</c:v>
                </c:pt>
                <c:pt idx="2598">
                  <c:v>8.1</c:v>
                </c:pt>
                <c:pt idx="2599">
                  <c:v>8.1</c:v>
                </c:pt>
                <c:pt idx="2600">
                  <c:v>8.1</c:v>
                </c:pt>
                <c:pt idx="2601">
                  <c:v>8.1</c:v>
                </c:pt>
                <c:pt idx="2602">
                  <c:v>8.1</c:v>
                </c:pt>
                <c:pt idx="2603">
                  <c:v>8.1</c:v>
                </c:pt>
                <c:pt idx="2604">
                  <c:v>8.1</c:v>
                </c:pt>
                <c:pt idx="2605">
                  <c:v>8.1</c:v>
                </c:pt>
                <c:pt idx="2606">
                  <c:v>8.1</c:v>
                </c:pt>
                <c:pt idx="2607">
                  <c:v>8.1</c:v>
                </c:pt>
                <c:pt idx="2608">
                  <c:v>8.1</c:v>
                </c:pt>
                <c:pt idx="2609">
                  <c:v>8.1</c:v>
                </c:pt>
                <c:pt idx="2610">
                  <c:v>8.1</c:v>
                </c:pt>
                <c:pt idx="2611">
                  <c:v>8.1</c:v>
                </c:pt>
                <c:pt idx="2612">
                  <c:v>8.1</c:v>
                </c:pt>
                <c:pt idx="2613">
                  <c:v>8.1</c:v>
                </c:pt>
                <c:pt idx="2614">
                  <c:v>8.1</c:v>
                </c:pt>
                <c:pt idx="2615">
                  <c:v>8.1</c:v>
                </c:pt>
                <c:pt idx="2616">
                  <c:v>8.1</c:v>
                </c:pt>
                <c:pt idx="2617">
                  <c:v>8.1</c:v>
                </c:pt>
                <c:pt idx="2618">
                  <c:v>8.1</c:v>
                </c:pt>
                <c:pt idx="2619">
                  <c:v>8.1</c:v>
                </c:pt>
                <c:pt idx="2620">
                  <c:v>8.1</c:v>
                </c:pt>
                <c:pt idx="2621">
                  <c:v>8.1</c:v>
                </c:pt>
                <c:pt idx="2622">
                  <c:v>8.1</c:v>
                </c:pt>
                <c:pt idx="2623">
                  <c:v>8.1</c:v>
                </c:pt>
                <c:pt idx="2624">
                  <c:v>8.1</c:v>
                </c:pt>
                <c:pt idx="2625">
                  <c:v>8.1</c:v>
                </c:pt>
                <c:pt idx="2626">
                  <c:v>8.1</c:v>
                </c:pt>
                <c:pt idx="2627">
                  <c:v>8.1</c:v>
                </c:pt>
                <c:pt idx="2628">
                  <c:v>8.1</c:v>
                </c:pt>
                <c:pt idx="2629">
                  <c:v>8.1</c:v>
                </c:pt>
                <c:pt idx="2630">
                  <c:v>8.1</c:v>
                </c:pt>
                <c:pt idx="2631">
                  <c:v>8.1</c:v>
                </c:pt>
                <c:pt idx="2632">
                  <c:v>8.1</c:v>
                </c:pt>
                <c:pt idx="2633">
                  <c:v>8.1</c:v>
                </c:pt>
                <c:pt idx="2634">
                  <c:v>8.1</c:v>
                </c:pt>
                <c:pt idx="2635">
                  <c:v>8.1</c:v>
                </c:pt>
                <c:pt idx="2636">
                  <c:v>8.1</c:v>
                </c:pt>
                <c:pt idx="2637">
                  <c:v>8.1</c:v>
                </c:pt>
                <c:pt idx="2638">
                  <c:v>8.1</c:v>
                </c:pt>
                <c:pt idx="2639">
                  <c:v>8.1</c:v>
                </c:pt>
                <c:pt idx="2640">
                  <c:v>8.1</c:v>
                </c:pt>
                <c:pt idx="2641">
                  <c:v>8.1</c:v>
                </c:pt>
                <c:pt idx="2642">
                  <c:v>8.1</c:v>
                </c:pt>
                <c:pt idx="2643">
                  <c:v>8.1</c:v>
                </c:pt>
                <c:pt idx="2644">
                  <c:v>8.1</c:v>
                </c:pt>
                <c:pt idx="2645">
                  <c:v>8.1</c:v>
                </c:pt>
                <c:pt idx="2646">
                  <c:v>8.1</c:v>
                </c:pt>
                <c:pt idx="2647">
                  <c:v>8.1</c:v>
                </c:pt>
                <c:pt idx="2648">
                  <c:v>8.1</c:v>
                </c:pt>
                <c:pt idx="2649">
                  <c:v>8.1</c:v>
                </c:pt>
                <c:pt idx="2650">
                  <c:v>8.1</c:v>
                </c:pt>
                <c:pt idx="2651">
                  <c:v>8.1</c:v>
                </c:pt>
                <c:pt idx="2652">
                  <c:v>8.1</c:v>
                </c:pt>
                <c:pt idx="2653">
                  <c:v>8.1</c:v>
                </c:pt>
                <c:pt idx="2654">
                  <c:v>8.1</c:v>
                </c:pt>
                <c:pt idx="2655">
                  <c:v>8.1</c:v>
                </c:pt>
                <c:pt idx="2656">
                  <c:v>8.1</c:v>
                </c:pt>
                <c:pt idx="2657">
                  <c:v>8.1</c:v>
                </c:pt>
                <c:pt idx="2658">
                  <c:v>8.1</c:v>
                </c:pt>
                <c:pt idx="2659">
                  <c:v>8.1</c:v>
                </c:pt>
                <c:pt idx="2660">
                  <c:v>8.1</c:v>
                </c:pt>
                <c:pt idx="2661">
                  <c:v>8.1</c:v>
                </c:pt>
                <c:pt idx="2662">
                  <c:v>8.1</c:v>
                </c:pt>
                <c:pt idx="2663">
                  <c:v>8.1</c:v>
                </c:pt>
                <c:pt idx="2664">
                  <c:v>8.1</c:v>
                </c:pt>
                <c:pt idx="2665">
                  <c:v>8.1</c:v>
                </c:pt>
                <c:pt idx="2666">
                  <c:v>8.1</c:v>
                </c:pt>
                <c:pt idx="2667">
                  <c:v>8.1</c:v>
                </c:pt>
                <c:pt idx="2668">
                  <c:v>8.1</c:v>
                </c:pt>
                <c:pt idx="2669">
                  <c:v>8.1</c:v>
                </c:pt>
                <c:pt idx="2670">
                  <c:v>8.1</c:v>
                </c:pt>
                <c:pt idx="2671">
                  <c:v>8.1</c:v>
                </c:pt>
                <c:pt idx="2672">
                  <c:v>8.1</c:v>
                </c:pt>
                <c:pt idx="2673">
                  <c:v>8.1</c:v>
                </c:pt>
                <c:pt idx="2674">
                  <c:v>8.1</c:v>
                </c:pt>
                <c:pt idx="2675">
                  <c:v>8.1</c:v>
                </c:pt>
                <c:pt idx="2676">
                  <c:v>8.1</c:v>
                </c:pt>
                <c:pt idx="2677">
                  <c:v>8.1</c:v>
                </c:pt>
                <c:pt idx="2678">
                  <c:v>8.1</c:v>
                </c:pt>
                <c:pt idx="2679">
                  <c:v>8.1</c:v>
                </c:pt>
                <c:pt idx="2680">
                  <c:v>8.1</c:v>
                </c:pt>
                <c:pt idx="2681">
                  <c:v>8.1</c:v>
                </c:pt>
                <c:pt idx="2682">
                  <c:v>8.1</c:v>
                </c:pt>
                <c:pt idx="2683">
                  <c:v>8.1</c:v>
                </c:pt>
                <c:pt idx="2684">
                  <c:v>8.1</c:v>
                </c:pt>
                <c:pt idx="2685">
                  <c:v>8.1</c:v>
                </c:pt>
                <c:pt idx="2686">
                  <c:v>8.1</c:v>
                </c:pt>
                <c:pt idx="2687">
                  <c:v>8.1</c:v>
                </c:pt>
                <c:pt idx="2688">
                  <c:v>8.1</c:v>
                </c:pt>
                <c:pt idx="2689">
                  <c:v>8.1</c:v>
                </c:pt>
                <c:pt idx="2690">
                  <c:v>8.1</c:v>
                </c:pt>
                <c:pt idx="2691">
                  <c:v>8.1</c:v>
                </c:pt>
                <c:pt idx="2692">
                  <c:v>8.1</c:v>
                </c:pt>
                <c:pt idx="2693">
                  <c:v>8.1</c:v>
                </c:pt>
                <c:pt idx="2694">
                  <c:v>8.1</c:v>
                </c:pt>
                <c:pt idx="2695">
                  <c:v>8.1</c:v>
                </c:pt>
                <c:pt idx="2696">
                  <c:v>8.1</c:v>
                </c:pt>
                <c:pt idx="2697">
                  <c:v>8.1</c:v>
                </c:pt>
                <c:pt idx="2698">
                  <c:v>8.1</c:v>
                </c:pt>
                <c:pt idx="2699">
                  <c:v>8.1</c:v>
                </c:pt>
                <c:pt idx="2700">
                  <c:v>8.1</c:v>
                </c:pt>
                <c:pt idx="2701">
                  <c:v>8.1</c:v>
                </c:pt>
                <c:pt idx="2702">
                  <c:v>8.1</c:v>
                </c:pt>
                <c:pt idx="2703">
                  <c:v>8.1</c:v>
                </c:pt>
                <c:pt idx="2704">
                  <c:v>8.1</c:v>
                </c:pt>
                <c:pt idx="2705">
                  <c:v>8.1</c:v>
                </c:pt>
                <c:pt idx="2706">
                  <c:v>8.1</c:v>
                </c:pt>
                <c:pt idx="2707">
                  <c:v>8.1</c:v>
                </c:pt>
                <c:pt idx="2708">
                  <c:v>8.1</c:v>
                </c:pt>
                <c:pt idx="2709">
                  <c:v>8.1</c:v>
                </c:pt>
                <c:pt idx="2710">
                  <c:v>8.1</c:v>
                </c:pt>
                <c:pt idx="2711">
                  <c:v>8.1</c:v>
                </c:pt>
                <c:pt idx="2712">
                  <c:v>8.1</c:v>
                </c:pt>
                <c:pt idx="2713">
                  <c:v>8.1</c:v>
                </c:pt>
                <c:pt idx="2714">
                  <c:v>8.1</c:v>
                </c:pt>
                <c:pt idx="2715">
                  <c:v>8.1</c:v>
                </c:pt>
                <c:pt idx="2716">
                  <c:v>8.1</c:v>
                </c:pt>
                <c:pt idx="2717">
                  <c:v>8.1</c:v>
                </c:pt>
                <c:pt idx="2718">
                  <c:v>8.1</c:v>
                </c:pt>
                <c:pt idx="2719">
                  <c:v>8.1</c:v>
                </c:pt>
                <c:pt idx="2720">
                  <c:v>8.1</c:v>
                </c:pt>
                <c:pt idx="2721">
                  <c:v>8.1</c:v>
                </c:pt>
                <c:pt idx="2722">
                  <c:v>8.1</c:v>
                </c:pt>
                <c:pt idx="2723">
                  <c:v>8.1</c:v>
                </c:pt>
                <c:pt idx="2724">
                  <c:v>8.1</c:v>
                </c:pt>
                <c:pt idx="2725">
                  <c:v>8.1</c:v>
                </c:pt>
                <c:pt idx="2726">
                  <c:v>8.1</c:v>
                </c:pt>
                <c:pt idx="2727">
                  <c:v>8.1</c:v>
                </c:pt>
                <c:pt idx="2728">
                  <c:v>8.1</c:v>
                </c:pt>
                <c:pt idx="2729">
                  <c:v>8.1</c:v>
                </c:pt>
                <c:pt idx="2730">
                  <c:v>8.1</c:v>
                </c:pt>
                <c:pt idx="2731">
                  <c:v>8.1</c:v>
                </c:pt>
                <c:pt idx="2732">
                  <c:v>8.1</c:v>
                </c:pt>
                <c:pt idx="2733">
                  <c:v>8.1</c:v>
                </c:pt>
                <c:pt idx="2734">
                  <c:v>8.1</c:v>
                </c:pt>
                <c:pt idx="2735">
                  <c:v>8.1</c:v>
                </c:pt>
                <c:pt idx="2736">
                  <c:v>8.1</c:v>
                </c:pt>
                <c:pt idx="2737">
                  <c:v>8.1</c:v>
                </c:pt>
                <c:pt idx="2738">
                  <c:v>8.1</c:v>
                </c:pt>
                <c:pt idx="2739">
                  <c:v>8.1</c:v>
                </c:pt>
                <c:pt idx="2740">
                  <c:v>8.1</c:v>
                </c:pt>
                <c:pt idx="2741">
                  <c:v>8.1</c:v>
                </c:pt>
                <c:pt idx="2742">
                  <c:v>8.1</c:v>
                </c:pt>
                <c:pt idx="2743">
                  <c:v>8.1</c:v>
                </c:pt>
                <c:pt idx="2744">
                  <c:v>8.1</c:v>
                </c:pt>
                <c:pt idx="2745">
                  <c:v>8.1</c:v>
                </c:pt>
                <c:pt idx="2746">
                  <c:v>8.1</c:v>
                </c:pt>
                <c:pt idx="2747">
                  <c:v>8.1</c:v>
                </c:pt>
                <c:pt idx="2748">
                  <c:v>8.1</c:v>
                </c:pt>
                <c:pt idx="2749">
                  <c:v>8.1</c:v>
                </c:pt>
                <c:pt idx="2750">
                  <c:v>8.1</c:v>
                </c:pt>
                <c:pt idx="2751">
                  <c:v>8.1</c:v>
                </c:pt>
                <c:pt idx="2752">
                  <c:v>8.1</c:v>
                </c:pt>
                <c:pt idx="2753">
                  <c:v>8.1</c:v>
                </c:pt>
                <c:pt idx="2754">
                  <c:v>8.1</c:v>
                </c:pt>
                <c:pt idx="2755">
                  <c:v>8.1</c:v>
                </c:pt>
                <c:pt idx="2756">
                  <c:v>8.1</c:v>
                </c:pt>
                <c:pt idx="2757">
                  <c:v>8.1</c:v>
                </c:pt>
                <c:pt idx="2758">
                  <c:v>8.1</c:v>
                </c:pt>
                <c:pt idx="2759">
                  <c:v>8.1</c:v>
                </c:pt>
                <c:pt idx="2760">
                  <c:v>8.1</c:v>
                </c:pt>
                <c:pt idx="2761">
                  <c:v>8.1</c:v>
                </c:pt>
                <c:pt idx="2762">
                  <c:v>8.1</c:v>
                </c:pt>
                <c:pt idx="2763">
                  <c:v>8.1</c:v>
                </c:pt>
                <c:pt idx="2764">
                  <c:v>8.1</c:v>
                </c:pt>
                <c:pt idx="2765">
                  <c:v>8.1</c:v>
                </c:pt>
                <c:pt idx="2766">
                  <c:v>8.1</c:v>
                </c:pt>
                <c:pt idx="2767">
                  <c:v>8.1</c:v>
                </c:pt>
                <c:pt idx="2768">
                  <c:v>8.1</c:v>
                </c:pt>
                <c:pt idx="2769">
                  <c:v>8.1</c:v>
                </c:pt>
                <c:pt idx="2770">
                  <c:v>8.1</c:v>
                </c:pt>
                <c:pt idx="2771">
                  <c:v>8.1</c:v>
                </c:pt>
                <c:pt idx="2772">
                  <c:v>8.1</c:v>
                </c:pt>
                <c:pt idx="2773">
                  <c:v>8.1</c:v>
                </c:pt>
                <c:pt idx="2774">
                  <c:v>8.1</c:v>
                </c:pt>
                <c:pt idx="2775">
                  <c:v>8.1</c:v>
                </c:pt>
                <c:pt idx="2776">
                  <c:v>8.1</c:v>
                </c:pt>
                <c:pt idx="2777">
                  <c:v>8.1</c:v>
                </c:pt>
                <c:pt idx="2778">
                  <c:v>8.1</c:v>
                </c:pt>
                <c:pt idx="2779">
                  <c:v>8.1</c:v>
                </c:pt>
                <c:pt idx="2780">
                  <c:v>8.1</c:v>
                </c:pt>
                <c:pt idx="2781">
                  <c:v>8.1</c:v>
                </c:pt>
                <c:pt idx="2782">
                  <c:v>8.1</c:v>
                </c:pt>
                <c:pt idx="2783">
                  <c:v>8.1</c:v>
                </c:pt>
                <c:pt idx="2784">
                  <c:v>8.1</c:v>
                </c:pt>
                <c:pt idx="2785">
                  <c:v>8.1</c:v>
                </c:pt>
                <c:pt idx="2786">
                  <c:v>8.1</c:v>
                </c:pt>
                <c:pt idx="2787">
                  <c:v>8.1</c:v>
                </c:pt>
                <c:pt idx="2788">
                  <c:v>8.1</c:v>
                </c:pt>
                <c:pt idx="2789">
                  <c:v>8.1</c:v>
                </c:pt>
                <c:pt idx="2790">
                  <c:v>8.1</c:v>
                </c:pt>
                <c:pt idx="2791">
                  <c:v>8.1</c:v>
                </c:pt>
                <c:pt idx="2792">
                  <c:v>8.1</c:v>
                </c:pt>
                <c:pt idx="2793">
                  <c:v>8.1</c:v>
                </c:pt>
                <c:pt idx="2794">
                  <c:v>8.1</c:v>
                </c:pt>
                <c:pt idx="2795">
                  <c:v>8.1</c:v>
                </c:pt>
                <c:pt idx="2796">
                  <c:v>8.1</c:v>
                </c:pt>
                <c:pt idx="2797">
                  <c:v>8.1</c:v>
                </c:pt>
                <c:pt idx="2798">
                  <c:v>8.1</c:v>
                </c:pt>
                <c:pt idx="2799">
                  <c:v>8.1</c:v>
                </c:pt>
                <c:pt idx="2800">
                  <c:v>8.1</c:v>
                </c:pt>
                <c:pt idx="2801">
                  <c:v>8.1</c:v>
                </c:pt>
                <c:pt idx="2802">
                  <c:v>8.1</c:v>
                </c:pt>
                <c:pt idx="2803">
                  <c:v>8.1</c:v>
                </c:pt>
                <c:pt idx="2804">
                  <c:v>8.1</c:v>
                </c:pt>
                <c:pt idx="2805">
                  <c:v>8.1</c:v>
                </c:pt>
                <c:pt idx="2806">
                  <c:v>8.1</c:v>
                </c:pt>
                <c:pt idx="2807">
                  <c:v>8.1</c:v>
                </c:pt>
                <c:pt idx="2808">
                  <c:v>8.1</c:v>
                </c:pt>
                <c:pt idx="2809">
                  <c:v>8.1</c:v>
                </c:pt>
                <c:pt idx="2810">
                  <c:v>8.1</c:v>
                </c:pt>
                <c:pt idx="2811">
                  <c:v>8.1</c:v>
                </c:pt>
                <c:pt idx="2812">
                  <c:v>8.1</c:v>
                </c:pt>
                <c:pt idx="2813">
                  <c:v>8.1</c:v>
                </c:pt>
                <c:pt idx="2814">
                  <c:v>8.1</c:v>
                </c:pt>
                <c:pt idx="2815">
                  <c:v>8.1</c:v>
                </c:pt>
                <c:pt idx="2816">
                  <c:v>8.1</c:v>
                </c:pt>
                <c:pt idx="2817">
                  <c:v>8.1</c:v>
                </c:pt>
                <c:pt idx="2818">
                  <c:v>8.1</c:v>
                </c:pt>
                <c:pt idx="2819">
                  <c:v>8.1</c:v>
                </c:pt>
                <c:pt idx="2820">
                  <c:v>8.1</c:v>
                </c:pt>
                <c:pt idx="2821">
                  <c:v>8.1</c:v>
                </c:pt>
                <c:pt idx="2822">
                  <c:v>8.1</c:v>
                </c:pt>
                <c:pt idx="2823">
                  <c:v>8.1</c:v>
                </c:pt>
                <c:pt idx="2824">
                  <c:v>8.1</c:v>
                </c:pt>
                <c:pt idx="2825">
                  <c:v>8.1</c:v>
                </c:pt>
                <c:pt idx="2826">
                  <c:v>8.1</c:v>
                </c:pt>
                <c:pt idx="2827">
                  <c:v>8.1</c:v>
                </c:pt>
                <c:pt idx="2828">
                  <c:v>8.1</c:v>
                </c:pt>
                <c:pt idx="2829">
                  <c:v>8.1</c:v>
                </c:pt>
                <c:pt idx="2830">
                  <c:v>8.1</c:v>
                </c:pt>
                <c:pt idx="2831">
                  <c:v>8.1</c:v>
                </c:pt>
                <c:pt idx="2832">
                  <c:v>8.1</c:v>
                </c:pt>
                <c:pt idx="2833">
                  <c:v>8.1</c:v>
                </c:pt>
                <c:pt idx="2834">
                  <c:v>8.1</c:v>
                </c:pt>
                <c:pt idx="2835">
                  <c:v>8.1</c:v>
                </c:pt>
                <c:pt idx="2836">
                  <c:v>8.1</c:v>
                </c:pt>
                <c:pt idx="2837">
                  <c:v>8.1</c:v>
                </c:pt>
                <c:pt idx="2838">
                  <c:v>8.1</c:v>
                </c:pt>
                <c:pt idx="2839">
                  <c:v>8.1</c:v>
                </c:pt>
                <c:pt idx="2840">
                  <c:v>8.1</c:v>
                </c:pt>
                <c:pt idx="2841">
                  <c:v>8.1</c:v>
                </c:pt>
                <c:pt idx="2842">
                  <c:v>8.1</c:v>
                </c:pt>
                <c:pt idx="2843">
                  <c:v>8.1</c:v>
                </c:pt>
                <c:pt idx="2844">
                  <c:v>8.1</c:v>
                </c:pt>
                <c:pt idx="2845">
                  <c:v>8.1</c:v>
                </c:pt>
                <c:pt idx="2846">
                  <c:v>8.1</c:v>
                </c:pt>
                <c:pt idx="2847">
                  <c:v>8.1</c:v>
                </c:pt>
                <c:pt idx="2848">
                  <c:v>8.1</c:v>
                </c:pt>
                <c:pt idx="2849">
                  <c:v>8.1</c:v>
                </c:pt>
                <c:pt idx="2850">
                  <c:v>8.1</c:v>
                </c:pt>
                <c:pt idx="2851">
                  <c:v>8.1</c:v>
                </c:pt>
                <c:pt idx="2852">
                  <c:v>8.1</c:v>
                </c:pt>
                <c:pt idx="2853">
                  <c:v>8.1</c:v>
                </c:pt>
                <c:pt idx="2854">
                  <c:v>8.1</c:v>
                </c:pt>
                <c:pt idx="2855">
                  <c:v>8.1</c:v>
                </c:pt>
                <c:pt idx="2856">
                  <c:v>8.1</c:v>
                </c:pt>
                <c:pt idx="2857">
                  <c:v>8.1</c:v>
                </c:pt>
                <c:pt idx="2858">
                  <c:v>8.1</c:v>
                </c:pt>
                <c:pt idx="2859">
                  <c:v>8.1</c:v>
                </c:pt>
                <c:pt idx="2860">
                  <c:v>8.1</c:v>
                </c:pt>
                <c:pt idx="2861">
                  <c:v>8.1</c:v>
                </c:pt>
                <c:pt idx="2862">
                  <c:v>8.1</c:v>
                </c:pt>
                <c:pt idx="2863">
                  <c:v>8.1</c:v>
                </c:pt>
                <c:pt idx="2864">
                  <c:v>8.1</c:v>
                </c:pt>
                <c:pt idx="2865">
                  <c:v>8.1</c:v>
                </c:pt>
                <c:pt idx="2866">
                  <c:v>8.1</c:v>
                </c:pt>
                <c:pt idx="2867">
                  <c:v>8.1</c:v>
                </c:pt>
                <c:pt idx="2868">
                  <c:v>8.1</c:v>
                </c:pt>
                <c:pt idx="2869">
                  <c:v>8.1</c:v>
                </c:pt>
                <c:pt idx="2870">
                  <c:v>8.1</c:v>
                </c:pt>
                <c:pt idx="2871">
                  <c:v>8.1</c:v>
                </c:pt>
                <c:pt idx="2872">
                  <c:v>8.1</c:v>
                </c:pt>
                <c:pt idx="2873">
                  <c:v>8.1</c:v>
                </c:pt>
                <c:pt idx="2874">
                  <c:v>8.1</c:v>
                </c:pt>
                <c:pt idx="2875">
                  <c:v>8.1</c:v>
                </c:pt>
                <c:pt idx="2876">
                  <c:v>8.1</c:v>
                </c:pt>
                <c:pt idx="2877">
                  <c:v>8.1</c:v>
                </c:pt>
                <c:pt idx="2878">
                  <c:v>8.1</c:v>
                </c:pt>
                <c:pt idx="2879">
                  <c:v>8.1</c:v>
                </c:pt>
                <c:pt idx="2880">
                  <c:v>8.1</c:v>
                </c:pt>
                <c:pt idx="2881">
                  <c:v>8.1</c:v>
                </c:pt>
                <c:pt idx="2882">
                  <c:v>8.1</c:v>
                </c:pt>
                <c:pt idx="2883">
                  <c:v>8.1</c:v>
                </c:pt>
                <c:pt idx="2884">
                  <c:v>8.1</c:v>
                </c:pt>
                <c:pt idx="2885">
                  <c:v>8.1</c:v>
                </c:pt>
                <c:pt idx="2886">
                  <c:v>8.1</c:v>
                </c:pt>
                <c:pt idx="2887">
                  <c:v>8.1</c:v>
                </c:pt>
                <c:pt idx="2888">
                  <c:v>8.1</c:v>
                </c:pt>
                <c:pt idx="2889">
                  <c:v>8.1</c:v>
                </c:pt>
                <c:pt idx="2890">
                  <c:v>8.1</c:v>
                </c:pt>
                <c:pt idx="2891">
                  <c:v>8.1</c:v>
                </c:pt>
                <c:pt idx="2892">
                  <c:v>8.1</c:v>
                </c:pt>
                <c:pt idx="2893">
                  <c:v>8.1</c:v>
                </c:pt>
                <c:pt idx="2894">
                  <c:v>8.1</c:v>
                </c:pt>
                <c:pt idx="2895">
                  <c:v>8.1</c:v>
                </c:pt>
                <c:pt idx="2896">
                  <c:v>8.1</c:v>
                </c:pt>
                <c:pt idx="2897">
                  <c:v>8.1</c:v>
                </c:pt>
                <c:pt idx="2898">
                  <c:v>8.1</c:v>
                </c:pt>
                <c:pt idx="2899">
                  <c:v>8.1</c:v>
                </c:pt>
                <c:pt idx="2900">
                  <c:v>8.1</c:v>
                </c:pt>
                <c:pt idx="2901">
                  <c:v>8.1</c:v>
                </c:pt>
                <c:pt idx="2902">
                  <c:v>8.1</c:v>
                </c:pt>
                <c:pt idx="2903">
                  <c:v>8.1</c:v>
                </c:pt>
                <c:pt idx="2904">
                  <c:v>8.1</c:v>
                </c:pt>
                <c:pt idx="2905">
                  <c:v>8.1</c:v>
                </c:pt>
                <c:pt idx="2906">
                  <c:v>8.1</c:v>
                </c:pt>
                <c:pt idx="2907">
                  <c:v>8.1</c:v>
                </c:pt>
                <c:pt idx="2908">
                  <c:v>8.1</c:v>
                </c:pt>
                <c:pt idx="2909">
                  <c:v>8.1</c:v>
                </c:pt>
                <c:pt idx="2910">
                  <c:v>8.1</c:v>
                </c:pt>
                <c:pt idx="2911">
                  <c:v>8.1</c:v>
                </c:pt>
                <c:pt idx="2912">
                  <c:v>8.1</c:v>
                </c:pt>
                <c:pt idx="2913">
                  <c:v>8.1</c:v>
                </c:pt>
                <c:pt idx="2914">
                  <c:v>8.1</c:v>
                </c:pt>
                <c:pt idx="2915">
                  <c:v>8.1</c:v>
                </c:pt>
                <c:pt idx="2916">
                  <c:v>8.1</c:v>
                </c:pt>
                <c:pt idx="2917">
                  <c:v>8.1</c:v>
                </c:pt>
                <c:pt idx="2918">
                  <c:v>8.1</c:v>
                </c:pt>
                <c:pt idx="2919">
                  <c:v>8.1</c:v>
                </c:pt>
                <c:pt idx="2920">
                  <c:v>8.1</c:v>
                </c:pt>
                <c:pt idx="2921">
                  <c:v>8.1</c:v>
                </c:pt>
                <c:pt idx="2922">
                  <c:v>8.1</c:v>
                </c:pt>
                <c:pt idx="2923">
                  <c:v>8.1</c:v>
                </c:pt>
                <c:pt idx="2924">
                  <c:v>8.1</c:v>
                </c:pt>
                <c:pt idx="2925">
                  <c:v>8.1</c:v>
                </c:pt>
                <c:pt idx="2926">
                  <c:v>8.1</c:v>
                </c:pt>
                <c:pt idx="2927">
                  <c:v>8.1</c:v>
                </c:pt>
                <c:pt idx="2928">
                  <c:v>8.1</c:v>
                </c:pt>
                <c:pt idx="2929">
                  <c:v>8.1</c:v>
                </c:pt>
                <c:pt idx="2930">
                  <c:v>8.1</c:v>
                </c:pt>
                <c:pt idx="2931">
                  <c:v>8.1</c:v>
                </c:pt>
                <c:pt idx="2932">
                  <c:v>8.1</c:v>
                </c:pt>
                <c:pt idx="2933">
                  <c:v>8.1</c:v>
                </c:pt>
                <c:pt idx="2934">
                  <c:v>8.1</c:v>
                </c:pt>
                <c:pt idx="2935">
                  <c:v>8.1</c:v>
                </c:pt>
                <c:pt idx="2936">
                  <c:v>8.1</c:v>
                </c:pt>
                <c:pt idx="2937">
                  <c:v>8.1</c:v>
                </c:pt>
                <c:pt idx="2938">
                  <c:v>8.1</c:v>
                </c:pt>
                <c:pt idx="2939">
                  <c:v>8.1</c:v>
                </c:pt>
                <c:pt idx="2940">
                  <c:v>8.1</c:v>
                </c:pt>
                <c:pt idx="2941">
                  <c:v>8.1</c:v>
                </c:pt>
                <c:pt idx="2942">
                  <c:v>8.1</c:v>
                </c:pt>
                <c:pt idx="2943">
                  <c:v>8.1</c:v>
                </c:pt>
                <c:pt idx="2944">
                  <c:v>8.1</c:v>
                </c:pt>
                <c:pt idx="2945">
                  <c:v>8.1</c:v>
                </c:pt>
                <c:pt idx="2946">
                  <c:v>8.1</c:v>
                </c:pt>
                <c:pt idx="2947">
                  <c:v>8.1</c:v>
                </c:pt>
                <c:pt idx="2948">
                  <c:v>8.1</c:v>
                </c:pt>
                <c:pt idx="2949">
                  <c:v>8.1</c:v>
                </c:pt>
                <c:pt idx="2950">
                  <c:v>8.1</c:v>
                </c:pt>
                <c:pt idx="2951">
                  <c:v>8.1</c:v>
                </c:pt>
                <c:pt idx="2952">
                  <c:v>8.1</c:v>
                </c:pt>
                <c:pt idx="2953">
                  <c:v>8.1</c:v>
                </c:pt>
                <c:pt idx="2954">
                  <c:v>8.1</c:v>
                </c:pt>
                <c:pt idx="2955">
                  <c:v>8.1</c:v>
                </c:pt>
                <c:pt idx="2956">
                  <c:v>8.1</c:v>
                </c:pt>
                <c:pt idx="2957">
                  <c:v>8.1</c:v>
                </c:pt>
                <c:pt idx="2958">
                  <c:v>8.1</c:v>
                </c:pt>
                <c:pt idx="2959">
                  <c:v>8.1</c:v>
                </c:pt>
                <c:pt idx="2960">
                  <c:v>8.1</c:v>
                </c:pt>
                <c:pt idx="2961">
                  <c:v>8.1</c:v>
                </c:pt>
                <c:pt idx="2962">
                  <c:v>8.1</c:v>
                </c:pt>
                <c:pt idx="2963">
                  <c:v>8.1</c:v>
                </c:pt>
                <c:pt idx="2964">
                  <c:v>8.1</c:v>
                </c:pt>
                <c:pt idx="2965">
                  <c:v>8.1</c:v>
                </c:pt>
                <c:pt idx="2966">
                  <c:v>8.1</c:v>
                </c:pt>
                <c:pt idx="2967">
                  <c:v>8.1</c:v>
                </c:pt>
                <c:pt idx="2968">
                  <c:v>8.1</c:v>
                </c:pt>
                <c:pt idx="2969">
                  <c:v>8.1</c:v>
                </c:pt>
                <c:pt idx="2970">
                  <c:v>8.1</c:v>
                </c:pt>
                <c:pt idx="2971">
                  <c:v>8.1</c:v>
                </c:pt>
                <c:pt idx="2972">
                  <c:v>8.1</c:v>
                </c:pt>
                <c:pt idx="2973">
                  <c:v>8.1</c:v>
                </c:pt>
                <c:pt idx="2974">
                  <c:v>8.1</c:v>
                </c:pt>
                <c:pt idx="2975">
                  <c:v>8.1</c:v>
                </c:pt>
                <c:pt idx="2976">
                  <c:v>8.1</c:v>
                </c:pt>
                <c:pt idx="2977">
                  <c:v>8.1</c:v>
                </c:pt>
                <c:pt idx="2978">
                  <c:v>8.1</c:v>
                </c:pt>
                <c:pt idx="2979">
                  <c:v>8.1</c:v>
                </c:pt>
                <c:pt idx="2980">
                  <c:v>8.1</c:v>
                </c:pt>
                <c:pt idx="2981">
                  <c:v>8.1</c:v>
                </c:pt>
                <c:pt idx="2982">
                  <c:v>8.1</c:v>
                </c:pt>
                <c:pt idx="2983">
                  <c:v>8.1</c:v>
                </c:pt>
                <c:pt idx="2984">
                  <c:v>8.1</c:v>
                </c:pt>
                <c:pt idx="2985">
                  <c:v>8.1</c:v>
                </c:pt>
                <c:pt idx="2986">
                  <c:v>8.1</c:v>
                </c:pt>
                <c:pt idx="2987">
                  <c:v>8.1</c:v>
                </c:pt>
                <c:pt idx="2988">
                  <c:v>8.1</c:v>
                </c:pt>
                <c:pt idx="2989">
                  <c:v>8.1</c:v>
                </c:pt>
                <c:pt idx="2990">
                  <c:v>8.1</c:v>
                </c:pt>
                <c:pt idx="2991">
                  <c:v>8.1</c:v>
                </c:pt>
                <c:pt idx="2992">
                  <c:v>8.1</c:v>
                </c:pt>
                <c:pt idx="2993">
                  <c:v>8.1</c:v>
                </c:pt>
                <c:pt idx="2994">
                  <c:v>8.1</c:v>
                </c:pt>
                <c:pt idx="2995">
                  <c:v>8.1</c:v>
                </c:pt>
                <c:pt idx="2996">
                  <c:v>8.1</c:v>
                </c:pt>
                <c:pt idx="2997">
                  <c:v>8.1</c:v>
                </c:pt>
                <c:pt idx="2998">
                  <c:v>8.1</c:v>
                </c:pt>
                <c:pt idx="2999">
                  <c:v>8.1</c:v>
                </c:pt>
                <c:pt idx="3000">
                  <c:v>8.1</c:v>
                </c:pt>
                <c:pt idx="3001">
                  <c:v>8.1</c:v>
                </c:pt>
                <c:pt idx="3002">
                  <c:v>8.1</c:v>
                </c:pt>
                <c:pt idx="3003">
                  <c:v>8.1</c:v>
                </c:pt>
                <c:pt idx="3004">
                  <c:v>8.1</c:v>
                </c:pt>
                <c:pt idx="3005">
                  <c:v>8.1</c:v>
                </c:pt>
                <c:pt idx="3006">
                  <c:v>8.1</c:v>
                </c:pt>
                <c:pt idx="3007">
                  <c:v>8.1</c:v>
                </c:pt>
                <c:pt idx="3008">
                  <c:v>8.1</c:v>
                </c:pt>
                <c:pt idx="3009">
                  <c:v>8.1</c:v>
                </c:pt>
                <c:pt idx="3010">
                  <c:v>8.1</c:v>
                </c:pt>
                <c:pt idx="3011">
                  <c:v>8.1</c:v>
                </c:pt>
                <c:pt idx="3012">
                  <c:v>8.1</c:v>
                </c:pt>
                <c:pt idx="3013">
                  <c:v>8.1</c:v>
                </c:pt>
                <c:pt idx="3014">
                  <c:v>8.1</c:v>
                </c:pt>
                <c:pt idx="3015">
                  <c:v>8.1</c:v>
                </c:pt>
                <c:pt idx="3016">
                  <c:v>8.1</c:v>
                </c:pt>
                <c:pt idx="3017">
                  <c:v>8.1</c:v>
                </c:pt>
                <c:pt idx="3018">
                  <c:v>8.1</c:v>
                </c:pt>
                <c:pt idx="3019">
                  <c:v>8.1</c:v>
                </c:pt>
                <c:pt idx="3020">
                  <c:v>8.1</c:v>
                </c:pt>
                <c:pt idx="3021">
                  <c:v>8.1</c:v>
                </c:pt>
                <c:pt idx="3022">
                  <c:v>8.1</c:v>
                </c:pt>
                <c:pt idx="3023">
                  <c:v>8.1</c:v>
                </c:pt>
                <c:pt idx="3024">
                  <c:v>8.1</c:v>
                </c:pt>
                <c:pt idx="3025">
                  <c:v>8.1</c:v>
                </c:pt>
                <c:pt idx="3026">
                  <c:v>8.1</c:v>
                </c:pt>
                <c:pt idx="3027">
                  <c:v>8.1</c:v>
                </c:pt>
                <c:pt idx="3028">
                  <c:v>8.1</c:v>
                </c:pt>
                <c:pt idx="3029">
                  <c:v>8.1</c:v>
                </c:pt>
                <c:pt idx="3030">
                  <c:v>8.1</c:v>
                </c:pt>
                <c:pt idx="3031">
                  <c:v>8.1</c:v>
                </c:pt>
                <c:pt idx="3032">
                  <c:v>8.1</c:v>
                </c:pt>
                <c:pt idx="3033">
                  <c:v>8.1</c:v>
                </c:pt>
                <c:pt idx="3034">
                  <c:v>8.1</c:v>
                </c:pt>
                <c:pt idx="3035">
                  <c:v>8.1</c:v>
                </c:pt>
                <c:pt idx="3036">
                  <c:v>8.1</c:v>
                </c:pt>
                <c:pt idx="3037">
                  <c:v>8.1</c:v>
                </c:pt>
                <c:pt idx="3038">
                  <c:v>8.1</c:v>
                </c:pt>
                <c:pt idx="3039">
                  <c:v>8.1</c:v>
                </c:pt>
                <c:pt idx="3040">
                  <c:v>8.1</c:v>
                </c:pt>
                <c:pt idx="3041">
                  <c:v>8.1</c:v>
                </c:pt>
                <c:pt idx="3042">
                  <c:v>8.1</c:v>
                </c:pt>
                <c:pt idx="3043">
                  <c:v>8.1</c:v>
                </c:pt>
                <c:pt idx="3044">
                  <c:v>8.1</c:v>
                </c:pt>
                <c:pt idx="3045">
                  <c:v>8.1</c:v>
                </c:pt>
                <c:pt idx="3046">
                  <c:v>8.1</c:v>
                </c:pt>
                <c:pt idx="3047">
                  <c:v>8.1</c:v>
                </c:pt>
                <c:pt idx="3048">
                  <c:v>8.1</c:v>
                </c:pt>
                <c:pt idx="3049">
                  <c:v>8.1</c:v>
                </c:pt>
                <c:pt idx="3050">
                  <c:v>8.1</c:v>
                </c:pt>
                <c:pt idx="3051">
                  <c:v>8.1</c:v>
                </c:pt>
                <c:pt idx="3052">
                  <c:v>8.1</c:v>
                </c:pt>
                <c:pt idx="3053">
                  <c:v>8.1</c:v>
                </c:pt>
                <c:pt idx="3054">
                  <c:v>8.1</c:v>
                </c:pt>
                <c:pt idx="3055">
                  <c:v>8.1</c:v>
                </c:pt>
                <c:pt idx="3056">
                  <c:v>8.1</c:v>
                </c:pt>
                <c:pt idx="3057">
                  <c:v>8.1</c:v>
                </c:pt>
                <c:pt idx="3058">
                  <c:v>8.1</c:v>
                </c:pt>
                <c:pt idx="3059">
                  <c:v>8.1</c:v>
                </c:pt>
                <c:pt idx="3060">
                  <c:v>8.1</c:v>
                </c:pt>
                <c:pt idx="3061">
                  <c:v>8.1</c:v>
                </c:pt>
                <c:pt idx="3062">
                  <c:v>8.1</c:v>
                </c:pt>
                <c:pt idx="3063">
                  <c:v>8.1</c:v>
                </c:pt>
                <c:pt idx="3064">
                  <c:v>8.1</c:v>
                </c:pt>
                <c:pt idx="3065">
                  <c:v>8.1</c:v>
                </c:pt>
                <c:pt idx="3066">
                  <c:v>8.1</c:v>
                </c:pt>
                <c:pt idx="3067">
                  <c:v>8.1</c:v>
                </c:pt>
                <c:pt idx="3068">
                  <c:v>8.1</c:v>
                </c:pt>
                <c:pt idx="3069">
                  <c:v>8.1</c:v>
                </c:pt>
                <c:pt idx="3070">
                  <c:v>8.1</c:v>
                </c:pt>
                <c:pt idx="3071">
                  <c:v>8.1</c:v>
                </c:pt>
                <c:pt idx="3072">
                  <c:v>8.1</c:v>
                </c:pt>
                <c:pt idx="3073">
                  <c:v>8.1</c:v>
                </c:pt>
                <c:pt idx="3074">
                  <c:v>8.1</c:v>
                </c:pt>
                <c:pt idx="3075">
                  <c:v>8.1</c:v>
                </c:pt>
                <c:pt idx="3076">
                  <c:v>8.1</c:v>
                </c:pt>
                <c:pt idx="3077">
                  <c:v>8.1</c:v>
                </c:pt>
                <c:pt idx="3078">
                  <c:v>8.1</c:v>
                </c:pt>
                <c:pt idx="3079">
                  <c:v>8.1</c:v>
                </c:pt>
                <c:pt idx="3080">
                  <c:v>8.1</c:v>
                </c:pt>
                <c:pt idx="3081">
                  <c:v>8.1</c:v>
                </c:pt>
                <c:pt idx="3082">
                  <c:v>8.1</c:v>
                </c:pt>
                <c:pt idx="3083">
                  <c:v>8.1</c:v>
                </c:pt>
                <c:pt idx="3084">
                  <c:v>8.1</c:v>
                </c:pt>
                <c:pt idx="3085">
                  <c:v>8.1</c:v>
                </c:pt>
                <c:pt idx="3086">
                  <c:v>8.1</c:v>
                </c:pt>
                <c:pt idx="3087">
                  <c:v>8.1</c:v>
                </c:pt>
                <c:pt idx="3088">
                  <c:v>8.1</c:v>
                </c:pt>
                <c:pt idx="3089">
                  <c:v>8.1</c:v>
                </c:pt>
                <c:pt idx="3090">
                  <c:v>8.1</c:v>
                </c:pt>
                <c:pt idx="3091">
                  <c:v>8.1</c:v>
                </c:pt>
                <c:pt idx="3092">
                  <c:v>8.1</c:v>
                </c:pt>
                <c:pt idx="3093">
                  <c:v>8.1</c:v>
                </c:pt>
                <c:pt idx="3094">
                  <c:v>8.1</c:v>
                </c:pt>
                <c:pt idx="3095">
                  <c:v>8.1</c:v>
                </c:pt>
                <c:pt idx="3096">
                  <c:v>8.1</c:v>
                </c:pt>
                <c:pt idx="3097">
                  <c:v>8.1</c:v>
                </c:pt>
                <c:pt idx="3098">
                  <c:v>8.1</c:v>
                </c:pt>
                <c:pt idx="3099">
                  <c:v>8.1</c:v>
                </c:pt>
                <c:pt idx="3100">
                  <c:v>8.1</c:v>
                </c:pt>
                <c:pt idx="3101">
                  <c:v>8.1</c:v>
                </c:pt>
                <c:pt idx="3102">
                  <c:v>8.1</c:v>
                </c:pt>
                <c:pt idx="3103">
                  <c:v>8.1</c:v>
                </c:pt>
                <c:pt idx="3104">
                  <c:v>8.1</c:v>
                </c:pt>
                <c:pt idx="3105">
                  <c:v>8.1</c:v>
                </c:pt>
                <c:pt idx="3106">
                  <c:v>8.1</c:v>
                </c:pt>
                <c:pt idx="3107">
                  <c:v>8.1</c:v>
                </c:pt>
                <c:pt idx="3108">
                  <c:v>8.1</c:v>
                </c:pt>
                <c:pt idx="3109">
                  <c:v>8.1</c:v>
                </c:pt>
                <c:pt idx="3110">
                  <c:v>8.1</c:v>
                </c:pt>
                <c:pt idx="3111">
                  <c:v>8.1</c:v>
                </c:pt>
                <c:pt idx="3112">
                  <c:v>8.1</c:v>
                </c:pt>
                <c:pt idx="3113">
                  <c:v>8.1</c:v>
                </c:pt>
                <c:pt idx="3114">
                  <c:v>8.1</c:v>
                </c:pt>
                <c:pt idx="3115">
                  <c:v>8.1</c:v>
                </c:pt>
                <c:pt idx="3116">
                  <c:v>8.1</c:v>
                </c:pt>
                <c:pt idx="3117">
                  <c:v>8.1</c:v>
                </c:pt>
                <c:pt idx="3118">
                  <c:v>8.1</c:v>
                </c:pt>
                <c:pt idx="3119">
                  <c:v>8.1</c:v>
                </c:pt>
                <c:pt idx="3120">
                  <c:v>8.1</c:v>
                </c:pt>
                <c:pt idx="3121">
                  <c:v>8.1</c:v>
                </c:pt>
                <c:pt idx="3122">
                  <c:v>8.1</c:v>
                </c:pt>
                <c:pt idx="3123">
                  <c:v>8.1</c:v>
                </c:pt>
                <c:pt idx="3124">
                  <c:v>8.1</c:v>
                </c:pt>
                <c:pt idx="3125">
                  <c:v>8.1</c:v>
                </c:pt>
                <c:pt idx="3126">
                  <c:v>8.1</c:v>
                </c:pt>
                <c:pt idx="3127">
                  <c:v>8.1</c:v>
                </c:pt>
                <c:pt idx="3128">
                  <c:v>8.1</c:v>
                </c:pt>
                <c:pt idx="3129">
                  <c:v>8.1</c:v>
                </c:pt>
                <c:pt idx="3130">
                  <c:v>8.1</c:v>
                </c:pt>
                <c:pt idx="3131">
                  <c:v>8.1</c:v>
                </c:pt>
                <c:pt idx="3132">
                  <c:v>8.1</c:v>
                </c:pt>
                <c:pt idx="3133">
                  <c:v>8.1</c:v>
                </c:pt>
                <c:pt idx="3134">
                  <c:v>8.1</c:v>
                </c:pt>
                <c:pt idx="3135">
                  <c:v>8.1</c:v>
                </c:pt>
                <c:pt idx="3136">
                  <c:v>8.1</c:v>
                </c:pt>
                <c:pt idx="3137">
                  <c:v>8.1</c:v>
                </c:pt>
                <c:pt idx="3138">
                  <c:v>8.1</c:v>
                </c:pt>
                <c:pt idx="3139">
                  <c:v>8.1</c:v>
                </c:pt>
                <c:pt idx="3140">
                  <c:v>8.1</c:v>
                </c:pt>
                <c:pt idx="3141">
                  <c:v>8.1</c:v>
                </c:pt>
                <c:pt idx="3142">
                  <c:v>8.1</c:v>
                </c:pt>
                <c:pt idx="3143">
                  <c:v>8.1</c:v>
                </c:pt>
                <c:pt idx="3144">
                  <c:v>8.1</c:v>
                </c:pt>
                <c:pt idx="3145">
                  <c:v>8.1</c:v>
                </c:pt>
                <c:pt idx="3146">
                  <c:v>8.1</c:v>
                </c:pt>
                <c:pt idx="3147">
                  <c:v>8.1</c:v>
                </c:pt>
                <c:pt idx="3148">
                  <c:v>8.1</c:v>
                </c:pt>
                <c:pt idx="3149">
                  <c:v>8.1</c:v>
                </c:pt>
                <c:pt idx="3150">
                  <c:v>8.1</c:v>
                </c:pt>
                <c:pt idx="3151">
                  <c:v>8.1</c:v>
                </c:pt>
                <c:pt idx="3152">
                  <c:v>8.1</c:v>
                </c:pt>
                <c:pt idx="3153">
                  <c:v>8.1</c:v>
                </c:pt>
                <c:pt idx="3154">
                  <c:v>8.1</c:v>
                </c:pt>
                <c:pt idx="3155">
                  <c:v>8.1</c:v>
                </c:pt>
                <c:pt idx="3156">
                  <c:v>8.1</c:v>
                </c:pt>
                <c:pt idx="3157">
                  <c:v>8.1</c:v>
                </c:pt>
                <c:pt idx="3158">
                  <c:v>8.1</c:v>
                </c:pt>
                <c:pt idx="3159">
                  <c:v>8.1</c:v>
                </c:pt>
                <c:pt idx="3160">
                  <c:v>8.1</c:v>
                </c:pt>
                <c:pt idx="3161">
                  <c:v>8.1</c:v>
                </c:pt>
                <c:pt idx="3162">
                  <c:v>8.1</c:v>
                </c:pt>
                <c:pt idx="3163">
                  <c:v>8.1</c:v>
                </c:pt>
                <c:pt idx="3164">
                  <c:v>8.1</c:v>
                </c:pt>
                <c:pt idx="3165">
                  <c:v>8.1</c:v>
                </c:pt>
                <c:pt idx="3166">
                  <c:v>8.1</c:v>
                </c:pt>
                <c:pt idx="3167">
                  <c:v>8.1</c:v>
                </c:pt>
                <c:pt idx="3168">
                  <c:v>8.1</c:v>
                </c:pt>
                <c:pt idx="3169">
                  <c:v>8.1</c:v>
                </c:pt>
                <c:pt idx="3170">
                  <c:v>8.1</c:v>
                </c:pt>
                <c:pt idx="3171">
                  <c:v>8.1</c:v>
                </c:pt>
                <c:pt idx="3172">
                  <c:v>8.1</c:v>
                </c:pt>
                <c:pt idx="3173">
                  <c:v>8.1</c:v>
                </c:pt>
                <c:pt idx="3174">
                  <c:v>8.1</c:v>
                </c:pt>
                <c:pt idx="3175">
                  <c:v>8.1</c:v>
                </c:pt>
                <c:pt idx="3176">
                  <c:v>8.1</c:v>
                </c:pt>
                <c:pt idx="3177">
                  <c:v>8.1</c:v>
                </c:pt>
                <c:pt idx="3178">
                  <c:v>8.1</c:v>
                </c:pt>
                <c:pt idx="3179">
                  <c:v>8.1</c:v>
                </c:pt>
                <c:pt idx="3180">
                  <c:v>8.1</c:v>
                </c:pt>
                <c:pt idx="3181">
                  <c:v>8.1</c:v>
                </c:pt>
                <c:pt idx="3182">
                  <c:v>8.1</c:v>
                </c:pt>
                <c:pt idx="3183">
                  <c:v>8.1</c:v>
                </c:pt>
                <c:pt idx="3184">
                  <c:v>8.1</c:v>
                </c:pt>
                <c:pt idx="3185">
                  <c:v>8.1</c:v>
                </c:pt>
                <c:pt idx="3186">
                  <c:v>8.1</c:v>
                </c:pt>
                <c:pt idx="3187">
                  <c:v>8.1</c:v>
                </c:pt>
                <c:pt idx="3188">
                  <c:v>8.1</c:v>
                </c:pt>
                <c:pt idx="3189">
                  <c:v>8.1</c:v>
                </c:pt>
                <c:pt idx="3190">
                  <c:v>8.1</c:v>
                </c:pt>
                <c:pt idx="3191">
                  <c:v>8.1</c:v>
                </c:pt>
                <c:pt idx="3192">
                  <c:v>8.1</c:v>
                </c:pt>
                <c:pt idx="3193">
                  <c:v>8.1</c:v>
                </c:pt>
                <c:pt idx="3194">
                  <c:v>8.1</c:v>
                </c:pt>
                <c:pt idx="3195">
                  <c:v>8.1</c:v>
                </c:pt>
                <c:pt idx="3196">
                  <c:v>8.1</c:v>
                </c:pt>
                <c:pt idx="3197">
                  <c:v>8.1</c:v>
                </c:pt>
                <c:pt idx="3198">
                  <c:v>8.1</c:v>
                </c:pt>
                <c:pt idx="3199">
                  <c:v>8.1</c:v>
                </c:pt>
                <c:pt idx="3200">
                  <c:v>8.1</c:v>
                </c:pt>
                <c:pt idx="3201">
                  <c:v>8.1</c:v>
                </c:pt>
                <c:pt idx="3202">
                  <c:v>8.1</c:v>
                </c:pt>
                <c:pt idx="3203">
                  <c:v>8.1</c:v>
                </c:pt>
                <c:pt idx="3204">
                  <c:v>8.1</c:v>
                </c:pt>
                <c:pt idx="3205">
                  <c:v>8.1</c:v>
                </c:pt>
                <c:pt idx="3206">
                  <c:v>8.1</c:v>
                </c:pt>
                <c:pt idx="3207">
                  <c:v>8.1</c:v>
                </c:pt>
                <c:pt idx="3208">
                  <c:v>8.1</c:v>
                </c:pt>
                <c:pt idx="3209">
                  <c:v>8.1</c:v>
                </c:pt>
                <c:pt idx="3210">
                  <c:v>8.1</c:v>
                </c:pt>
                <c:pt idx="3211">
                  <c:v>8.1</c:v>
                </c:pt>
                <c:pt idx="3212">
                  <c:v>8.1</c:v>
                </c:pt>
                <c:pt idx="3213">
                  <c:v>8.1</c:v>
                </c:pt>
                <c:pt idx="3214">
                  <c:v>8.1</c:v>
                </c:pt>
                <c:pt idx="3215">
                  <c:v>8.1</c:v>
                </c:pt>
                <c:pt idx="3216">
                  <c:v>8.1</c:v>
                </c:pt>
                <c:pt idx="3217">
                  <c:v>8.1</c:v>
                </c:pt>
                <c:pt idx="3218">
                  <c:v>8.1</c:v>
                </c:pt>
                <c:pt idx="3219">
                  <c:v>8.1</c:v>
                </c:pt>
                <c:pt idx="3220">
                  <c:v>8.1</c:v>
                </c:pt>
                <c:pt idx="3221">
                  <c:v>8.1</c:v>
                </c:pt>
                <c:pt idx="3222">
                  <c:v>8.1</c:v>
                </c:pt>
                <c:pt idx="3223">
                  <c:v>8.1</c:v>
                </c:pt>
                <c:pt idx="3224">
                  <c:v>8.1</c:v>
                </c:pt>
                <c:pt idx="3225">
                  <c:v>8.1</c:v>
                </c:pt>
                <c:pt idx="3226">
                  <c:v>8.1</c:v>
                </c:pt>
                <c:pt idx="3227">
                  <c:v>8.1</c:v>
                </c:pt>
                <c:pt idx="3228">
                  <c:v>8.1</c:v>
                </c:pt>
                <c:pt idx="3229">
                  <c:v>8.1</c:v>
                </c:pt>
                <c:pt idx="3230">
                  <c:v>8.1</c:v>
                </c:pt>
                <c:pt idx="3231">
                  <c:v>8.1</c:v>
                </c:pt>
                <c:pt idx="3232">
                  <c:v>8.1</c:v>
                </c:pt>
                <c:pt idx="3233">
                  <c:v>8.1</c:v>
                </c:pt>
                <c:pt idx="3234">
                  <c:v>8.1</c:v>
                </c:pt>
                <c:pt idx="3235">
                  <c:v>8.1</c:v>
                </c:pt>
                <c:pt idx="3236">
                  <c:v>8.1</c:v>
                </c:pt>
                <c:pt idx="3237">
                  <c:v>8.1</c:v>
                </c:pt>
                <c:pt idx="3238">
                  <c:v>8.1</c:v>
                </c:pt>
                <c:pt idx="3239">
                  <c:v>8.1</c:v>
                </c:pt>
                <c:pt idx="3240">
                  <c:v>8.1</c:v>
                </c:pt>
                <c:pt idx="3241">
                  <c:v>8.1</c:v>
                </c:pt>
                <c:pt idx="3242">
                  <c:v>8.1</c:v>
                </c:pt>
                <c:pt idx="3243">
                  <c:v>8.1</c:v>
                </c:pt>
                <c:pt idx="3244">
                  <c:v>8.1</c:v>
                </c:pt>
                <c:pt idx="3245">
                  <c:v>8.1</c:v>
                </c:pt>
                <c:pt idx="3246">
                  <c:v>8.1</c:v>
                </c:pt>
                <c:pt idx="3247">
                  <c:v>8.1</c:v>
                </c:pt>
                <c:pt idx="3248">
                  <c:v>8.1</c:v>
                </c:pt>
                <c:pt idx="3249">
                  <c:v>8.1</c:v>
                </c:pt>
                <c:pt idx="3250">
                  <c:v>8.1</c:v>
                </c:pt>
                <c:pt idx="3251">
                  <c:v>8.1</c:v>
                </c:pt>
                <c:pt idx="3252">
                  <c:v>8.1</c:v>
                </c:pt>
                <c:pt idx="3253">
                  <c:v>8.1</c:v>
                </c:pt>
                <c:pt idx="3254">
                  <c:v>8.1</c:v>
                </c:pt>
                <c:pt idx="3255">
                  <c:v>8.1</c:v>
                </c:pt>
                <c:pt idx="3256">
                  <c:v>8.1</c:v>
                </c:pt>
                <c:pt idx="3257">
                  <c:v>8.1</c:v>
                </c:pt>
                <c:pt idx="3258">
                  <c:v>8.1</c:v>
                </c:pt>
                <c:pt idx="3259">
                  <c:v>8.1</c:v>
                </c:pt>
                <c:pt idx="3260">
                  <c:v>8.1</c:v>
                </c:pt>
                <c:pt idx="3261">
                  <c:v>8.1</c:v>
                </c:pt>
                <c:pt idx="3262">
                  <c:v>8.1</c:v>
                </c:pt>
                <c:pt idx="3263">
                  <c:v>8.1</c:v>
                </c:pt>
                <c:pt idx="3264">
                  <c:v>8.1</c:v>
                </c:pt>
                <c:pt idx="3265">
                  <c:v>8.1</c:v>
                </c:pt>
                <c:pt idx="3266">
                  <c:v>8.1</c:v>
                </c:pt>
                <c:pt idx="3267">
                  <c:v>8.1</c:v>
                </c:pt>
                <c:pt idx="3268">
                  <c:v>8.1</c:v>
                </c:pt>
                <c:pt idx="3269">
                  <c:v>8.1</c:v>
                </c:pt>
                <c:pt idx="3270">
                  <c:v>8.1</c:v>
                </c:pt>
                <c:pt idx="3271">
                  <c:v>8.1</c:v>
                </c:pt>
                <c:pt idx="3272">
                  <c:v>8.1</c:v>
                </c:pt>
                <c:pt idx="3273">
                  <c:v>8.1</c:v>
                </c:pt>
                <c:pt idx="3274">
                  <c:v>8.1</c:v>
                </c:pt>
                <c:pt idx="3275">
                  <c:v>8.1</c:v>
                </c:pt>
                <c:pt idx="3276">
                  <c:v>8.1</c:v>
                </c:pt>
                <c:pt idx="3277">
                  <c:v>8.1</c:v>
                </c:pt>
                <c:pt idx="3278">
                  <c:v>8.1</c:v>
                </c:pt>
                <c:pt idx="3279">
                  <c:v>8.1</c:v>
                </c:pt>
                <c:pt idx="3280">
                  <c:v>8.1</c:v>
                </c:pt>
                <c:pt idx="3281">
                  <c:v>8.1</c:v>
                </c:pt>
                <c:pt idx="3282">
                  <c:v>8.1</c:v>
                </c:pt>
                <c:pt idx="3283">
                  <c:v>8.1</c:v>
                </c:pt>
                <c:pt idx="3284">
                  <c:v>8.1</c:v>
                </c:pt>
                <c:pt idx="3285">
                  <c:v>8.1</c:v>
                </c:pt>
                <c:pt idx="3286">
                  <c:v>8.1</c:v>
                </c:pt>
                <c:pt idx="3287">
                  <c:v>8.1</c:v>
                </c:pt>
                <c:pt idx="3288">
                  <c:v>8.1</c:v>
                </c:pt>
                <c:pt idx="3289">
                  <c:v>8.1</c:v>
                </c:pt>
                <c:pt idx="3290">
                  <c:v>8.1</c:v>
                </c:pt>
                <c:pt idx="3291">
                  <c:v>8.1</c:v>
                </c:pt>
                <c:pt idx="3292">
                  <c:v>8.1</c:v>
                </c:pt>
                <c:pt idx="3293">
                  <c:v>8.1</c:v>
                </c:pt>
                <c:pt idx="3294">
                  <c:v>8.1</c:v>
                </c:pt>
                <c:pt idx="3295">
                  <c:v>8.1</c:v>
                </c:pt>
                <c:pt idx="3296">
                  <c:v>8.1</c:v>
                </c:pt>
                <c:pt idx="3297">
                  <c:v>8.1</c:v>
                </c:pt>
                <c:pt idx="3298">
                  <c:v>8.1</c:v>
                </c:pt>
                <c:pt idx="3299">
                  <c:v>8.1</c:v>
                </c:pt>
                <c:pt idx="3300">
                  <c:v>8.1</c:v>
                </c:pt>
                <c:pt idx="3301">
                  <c:v>8.1</c:v>
                </c:pt>
                <c:pt idx="3302">
                  <c:v>8.1</c:v>
                </c:pt>
                <c:pt idx="3303">
                  <c:v>8.1</c:v>
                </c:pt>
                <c:pt idx="3304">
                  <c:v>8.1</c:v>
                </c:pt>
                <c:pt idx="3305">
                  <c:v>8.1</c:v>
                </c:pt>
                <c:pt idx="3306">
                  <c:v>8.1</c:v>
                </c:pt>
                <c:pt idx="3307">
                  <c:v>8.1</c:v>
                </c:pt>
                <c:pt idx="3308">
                  <c:v>8.1</c:v>
                </c:pt>
                <c:pt idx="3309">
                  <c:v>8.1</c:v>
                </c:pt>
                <c:pt idx="3310">
                  <c:v>8.1</c:v>
                </c:pt>
                <c:pt idx="3311">
                  <c:v>8.1</c:v>
                </c:pt>
                <c:pt idx="3312">
                  <c:v>8.1</c:v>
                </c:pt>
                <c:pt idx="3313">
                  <c:v>8.1</c:v>
                </c:pt>
                <c:pt idx="3314">
                  <c:v>8.1</c:v>
                </c:pt>
                <c:pt idx="3315">
                  <c:v>8.1</c:v>
                </c:pt>
                <c:pt idx="3316">
                  <c:v>8.1</c:v>
                </c:pt>
                <c:pt idx="3317">
                  <c:v>8.1</c:v>
                </c:pt>
                <c:pt idx="3318">
                  <c:v>8.1</c:v>
                </c:pt>
                <c:pt idx="3319">
                  <c:v>8.1</c:v>
                </c:pt>
                <c:pt idx="3320">
                  <c:v>8.1</c:v>
                </c:pt>
                <c:pt idx="3321">
                  <c:v>8.1</c:v>
                </c:pt>
                <c:pt idx="3322">
                  <c:v>8.1</c:v>
                </c:pt>
                <c:pt idx="3323">
                  <c:v>8.1</c:v>
                </c:pt>
                <c:pt idx="3324">
                  <c:v>8.1</c:v>
                </c:pt>
                <c:pt idx="3325">
                  <c:v>8.1</c:v>
                </c:pt>
                <c:pt idx="3326">
                  <c:v>8.1</c:v>
                </c:pt>
                <c:pt idx="3327">
                  <c:v>8.1</c:v>
                </c:pt>
                <c:pt idx="3328">
                  <c:v>8.1</c:v>
                </c:pt>
                <c:pt idx="3329">
                  <c:v>8.1</c:v>
                </c:pt>
                <c:pt idx="3330">
                  <c:v>8.1</c:v>
                </c:pt>
                <c:pt idx="3331">
                  <c:v>8.1</c:v>
                </c:pt>
                <c:pt idx="3332">
                  <c:v>8.1</c:v>
                </c:pt>
                <c:pt idx="3333">
                  <c:v>8.1</c:v>
                </c:pt>
                <c:pt idx="3334">
                  <c:v>8.1</c:v>
                </c:pt>
                <c:pt idx="3335">
                  <c:v>8.1</c:v>
                </c:pt>
                <c:pt idx="3336">
                  <c:v>8.1</c:v>
                </c:pt>
                <c:pt idx="3337">
                  <c:v>8.1</c:v>
                </c:pt>
                <c:pt idx="3338">
                  <c:v>8.1</c:v>
                </c:pt>
                <c:pt idx="3339">
                  <c:v>8.1</c:v>
                </c:pt>
                <c:pt idx="3340">
                  <c:v>8.1</c:v>
                </c:pt>
                <c:pt idx="3341">
                  <c:v>8.1</c:v>
                </c:pt>
                <c:pt idx="3342">
                  <c:v>8.1</c:v>
                </c:pt>
                <c:pt idx="3343">
                  <c:v>8.1</c:v>
                </c:pt>
                <c:pt idx="3344">
                  <c:v>8.1</c:v>
                </c:pt>
                <c:pt idx="3345">
                  <c:v>8.1</c:v>
                </c:pt>
                <c:pt idx="3346">
                  <c:v>8.1</c:v>
                </c:pt>
                <c:pt idx="3347">
                  <c:v>8.1</c:v>
                </c:pt>
                <c:pt idx="3348">
                  <c:v>8.1</c:v>
                </c:pt>
                <c:pt idx="3349">
                  <c:v>8.1</c:v>
                </c:pt>
                <c:pt idx="3350">
                  <c:v>8.1</c:v>
                </c:pt>
                <c:pt idx="3351">
                  <c:v>8.1</c:v>
                </c:pt>
                <c:pt idx="3352">
                  <c:v>8.1</c:v>
                </c:pt>
                <c:pt idx="3353">
                  <c:v>8.1</c:v>
                </c:pt>
                <c:pt idx="3354">
                  <c:v>8.1</c:v>
                </c:pt>
                <c:pt idx="3355">
                  <c:v>8.1</c:v>
                </c:pt>
                <c:pt idx="3356">
                  <c:v>8.1</c:v>
                </c:pt>
                <c:pt idx="3357">
                  <c:v>8.1</c:v>
                </c:pt>
                <c:pt idx="3358">
                  <c:v>8.1</c:v>
                </c:pt>
                <c:pt idx="3359">
                  <c:v>8.1</c:v>
                </c:pt>
                <c:pt idx="3360">
                  <c:v>8.1</c:v>
                </c:pt>
                <c:pt idx="3361">
                  <c:v>8.1</c:v>
                </c:pt>
                <c:pt idx="3362">
                  <c:v>8.1</c:v>
                </c:pt>
                <c:pt idx="3363">
                  <c:v>8.1</c:v>
                </c:pt>
                <c:pt idx="3364">
                  <c:v>8.1</c:v>
                </c:pt>
                <c:pt idx="3365">
                  <c:v>8.1</c:v>
                </c:pt>
                <c:pt idx="3366">
                  <c:v>8.1</c:v>
                </c:pt>
                <c:pt idx="3367">
                  <c:v>8.1</c:v>
                </c:pt>
                <c:pt idx="3368">
                  <c:v>8.1</c:v>
                </c:pt>
                <c:pt idx="3369">
                  <c:v>8.1</c:v>
                </c:pt>
                <c:pt idx="3370">
                  <c:v>8.1</c:v>
                </c:pt>
                <c:pt idx="3371">
                  <c:v>8.1</c:v>
                </c:pt>
                <c:pt idx="3372">
                  <c:v>8.1</c:v>
                </c:pt>
                <c:pt idx="3373">
                  <c:v>8.1</c:v>
                </c:pt>
                <c:pt idx="3374">
                  <c:v>8.1</c:v>
                </c:pt>
                <c:pt idx="3375">
                  <c:v>8.1</c:v>
                </c:pt>
                <c:pt idx="3376">
                  <c:v>8.1</c:v>
                </c:pt>
                <c:pt idx="3377">
                  <c:v>8.1</c:v>
                </c:pt>
                <c:pt idx="3378">
                  <c:v>8.1</c:v>
                </c:pt>
                <c:pt idx="3379">
                  <c:v>8.1</c:v>
                </c:pt>
                <c:pt idx="3380">
                  <c:v>8.1</c:v>
                </c:pt>
                <c:pt idx="3381">
                  <c:v>8.1</c:v>
                </c:pt>
                <c:pt idx="3382">
                  <c:v>8.1</c:v>
                </c:pt>
                <c:pt idx="3383">
                  <c:v>8.1</c:v>
                </c:pt>
                <c:pt idx="3384">
                  <c:v>8.1</c:v>
                </c:pt>
                <c:pt idx="3385">
                  <c:v>8.1</c:v>
                </c:pt>
                <c:pt idx="3386">
                  <c:v>8.1</c:v>
                </c:pt>
                <c:pt idx="3387">
                  <c:v>8.1</c:v>
                </c:pt>
                <c:pt idx="3388">
                  <c:v>8.1</c:v>
                </c:pt>
                <c:pt idx="3389">
                  <c:v>8.1</c:v>
                </c:pt>
                <c:pt idx="3390">
                  <c:v>8.1</c:v>
                </c:pt>
                <c:pt idx="3391">
                  <c:v>8.1</c:v>
                </c:pt>
                <c:pt idx="3392">
                  <c:v>8.1</c:v>
                </c:pt>
                <c:pt idx="3393">
                  <c:v>8.1</c:v>
                </c:pt>
                <c:pt idx="3394">
                  <c:v>8.1</c:v>
                </c:pt>
                <c:pt idx="3395">
                  <c:v>8.1</c:v>
                </c:pt>
                <c:pt idx="3396">
                  <c:v>8.1</c:v>
                </c:pt>
                <c:pt idx="3397">
                  <c:v>8.1</c:v>
                </c:pt>
                <c:pt idx="3398">
                  <c:v>8.1</c:v>
                </c:pt>
                <c:pt idx="3399">
                  <c:v>8.1</c:v>
                </c:pt>
                <c:pt idx="3400">
                  <c:v>8.1</c:v>
                </c:pt>
                <c:pt idx="3401">
                  <c:v>8.1</c:v>
                </c:pt>
                <c:pt idx="3402">
                  <c:v>8.1</c:v>
                </c:pt>
                <c:pt idx="3403">
                  <c:v>8.1</c:v>
                </c:pt>
                <c:pt idx="3404">
                  <c:v>8.1</c:v>
                </c:pt>
                <c:pt idx="3405">
                  <c:v>8.1</c:v>
                </c:pt>
                <c:pt idx="3406">
                  <c:v>8.1</c:v>
                </c:pt>
                <c:pt idx="3407">
                  <c:v>8.1</c:v>
                </c:pt>
                <c:pt idx="3408">
                  <c:v>8.1</c:v>
                </c:pt>
                <c:pt idx="3409">
                  <c:v>8.1</c:v>
                </c:pt>
                <c:pt idx="3410">
                  <c:v>8.1</c:v>
                </c:pt>
                <c:pt idx="3411">
                  <c:v>8.1</c:v>
                </c:pt>
                <c:pt idx="3412">
                  <c:v>8.1</c:v>
                </c:pt>
                <c:pt idx="3413">
                  <c:v>8.1</c:v>
                </c:pt>
                <c:pt idx="3414">
                  <c:v>8.1</c:v>
                </c:pt>
                <c:pt idx="3415">
                  <c:v>8.1</c:v>
                </c:pt>
                <c:pt idx="3416">
                  <c:v>8.1</c:v>
                </c:pt>
                <c:pt idx="3417">
                  <c:v>8.1</c:v>
                </c:pt>
                <c:pt idx="3418">
                  <c:v>8.1</c:v>
                </c:pt>
                <c:pt idx="3419">
                  <c:v>8.1</c:v>
                </c:pt>
                <c:pt idx="3420">
                  <c:v>8.1</c:v>
                </c:pt>
                <c:pt idx="3421">
                  <c:v>8.1</c:v>
                </c:pt>
                <c:pt idx="3422">
                  <c:v>8.1</c:v>
                </c:pt>
                <c:pt idx="3423">
                  <c:v>8.1</c:v>
                </c:pt>
                <c:pt idx="3424">
                  <c:v>8.1</c:v>
                </c:pt>
                <c:pt idx="3425">
                  <c:v>8.1</c:v>
                </c:pt>
                <c:pt idx="3426">
                  <c:v>8.1</c:v>
                </c:pt>
                <c:pt idx="3427">
                  <c:v>8.1</c:v>
                </c:pt>
                <c:pt idx="3428">
                  <c:v>8.1</c:v>
                </c:pt>
                <c:pt idx="3429">
                  <c:v>8.1</c:v>
                </c:pt>
                <c:pt idx="3430">
                  <c:v>8.1</c:v>
                </c:pt>
                <c:pt idx="3431">
                  <c:v>8.1</c:v>
                </c:pt>
                <c:pt idx="3432">
                  <c:v>8.1</c:v>
                </c:pt>
                <c:pt idx="3433">
                  <c:v>8.1</c:v>
                </c:pt>
                <c:pt idx="3434">
                  <c:v>8.1</c:v>
                </c:pt>
                <c:pt idx="3435">
                  <c:v>8.1</c:v>
                </c:pt>
                <c:pt idx="3436">
                  <c:v>8.1</c:v>
                </c:pt>
                <c:pt idx="3437">
                  <c:v>8.1</c:v>
                </c:pt>
                <c:pt idx="3438">
                  <c:v>8.1</c:v>
                </c:pt>
                <c:pt idx="3439">
                  <c:v>8.1</c:v>
                </c:pt>
                <c:pt idx="3440">
                  <c:v>8.1</c:v>
                </c:pt>
                <c:pt idx="3441">
                  <c:v>8.1</c:v>
                </c:pt>
                <c:pt idx="3442">
                  <c:v>8.1</c:v>
                </c:pt>
                <c:pt idx="3443">
                  <c:v>8.1</c:v>
                </c:pt>
                <c:pt idx="3444">
                  <c:v>8.1</c:v>
                </c:pt>
                <c:pt idx="3445">
                  <c:v>8.1</c:v>
                </c:pt>
                <c:pt idx="3446">
                  <c:v>8.1</c:v>
                </c:pt>
                <c:pt idx="3447">
                  <c:v>8.1</c:v>
                </c:pt>
                <c:pt idx="3448">
                  <c:v>8.1</c:v>
                </c:pt>
                <c:pt idx="3449">
                  <c:v>8.1</c:v>
                </c:pt>
                <c:pt idx="3450">
                  <c:v>8.1</c:v>
                </c:pt>
                <c:pt idx="3451">
                  <c:v>8.1</c:v>
                </c:pt>
                <c:pt idx="3452">
                  <c:v>8.1</c:v>
                </c:pt>
                <c:pt idx="3453">
                  <c:v>8.1</c:v>
                </c:pt>
                <c:pt idx="3454">
                  <c:v>8.1</c:v>
                </c:pt>
                <c:pt idx="3455">
                  <c:v>8.1</c:v>
                </c:pt>
                <c:pt idx="3456">
                  <c:v>8.1</c:v>
                </c:pt>
                <c:pt idx="3457">
                  <c:v>8.1</c:v>
                </c:pt>
                <c:pt idx="3458">
                  <c:v>8.1</c:v>
                </c:pt>
                <c:pt idx="3459">
                  <c:v>8.1</c:v>
                </c:pt>
                <c:pt idx="3460">
                  <c:v>8.1</c:v>
                </c:pt>
                <c:pt idx="3461">
                  <c:v>8.1</c:v>
                </c:pt>
                <c:pt idx="3462">
                  <c:v>8.1</c:v>
                </c:pt>
                <c:pt idx="3463">
                  <c:v>8.1</c:v>
                </c:pt>
                <c:pt idx="3464">
                  <c:v>8.1</c:v>
                </c:pt>
                <c:pt idx="3465">
                  <c:v>8.1</c:v>
                </c:pt>
                <c:pt idx="3466">
                  <c:v>8.1</c:v>
                </c:pt>
                <c:pt idx="3467">
                  <c:v>8.1</c:v>
                </c:pt>
                <c:pt idx="3468">
                  <c:v>8.1</c:v>
                </c:pt>
                <c:pt idx="3469">
                  <c:v>8.1</c:v>
                </c:pt>
                <c:pt idx="3470">
                  <c:v>8.1</c:v>
                </c:pt>
                <c:pt idx="3471">
                  <c:v>8.1</c:v>
                </c:pt>
                <c:pt idx="3472">
                  <c:v>8.1</c:v>
                </c:pt>
                <c:pt idx="3473">
                  <c:v>8.1</c:v>
                </c:pt>
                <c:pt idx="3474">
                  <c:v>8.1</c:v>
                </c:pt>
                <c:pt idx="3475">
                  <c:v>8.1</c:v>
                </c:pt>
                <c:pt idx="3476">
                  <c:v>8.1</c:v>
                </c:pt>
                <c:pt idx="3477">
                  <c:v>8.1</c:v>
                </c:pt>
                <c:pt idx="3478">
                  <c:v>8.1</c:v>
                </c:pt>
                <c:pt idx="3479">
                  <c:v>8.1</c:v>
                </c:pt>
                <c:pt idx="3480">
                  <c:v>8.1</c:v>
                </c:pt>
                <c:pt idx="3481">
                  <c:v>8.1</c:v>
                </c:pt>
                <c:pt idx="3482">
                  <c:v>8.1</c:v>
                </c:pt>
                <c:pt idx="3483">
                  <c:v>8.1</c:v>
                </c:pt>
                <c:pt idx="3484">
                  <c:v>8.1</c:v>
                </c:pt>
                <c:pt idx="3485">
                  <c:v>8.1</c:v>
                </c:pt>
                <c:pt idx="3486">
                  <c:v>8.1</c:v>
                </c:pt>
                <c:pt idx="3487">
                  <c:v>8.1</c:v>
                </c:pt>
                <c:pt idx="3488">
                  <c:v>8.1</c:v>
                </c:pt>
                <c:pt idx="3489">
                  <c:v>8.1</c:v>
                </c:pt>
                <c:pt idx="3490">
                  <c:v>8.1</c:v>
                </c:pt>
                <c:pt idx="3491">
                  <c:v>8.1</c:v>
                </c:pt>
                <c:pt idx="3492">
                  <c:v>8.1</c:v>
                </c:pt>
                <c:pt idx="3493">
                  <c:v>8.1</c:v>
                </c:pt>
                <c:pt idx="3494">
                  <c:v>8.1</c:v>
                </c:pt>
                <c:pt idx="3495">
                  <c:v>8.1</c:v>
                </c:pt>
                <c:pt idx="3496">
                  <c:v>8.1</c:v>
                </c:pt>
                <c:pt idx="3497">
                  <c:v>8.1</c:v>
                </c:pt>
                <c:pt idx="3498">
                  <c:v>8.1</c:v>
                </c:pt>
                <c:pt idx="3499">
                  <c:v>8.1</c:v>
                </c:pt>
                <c:pt idx="3500">
                  <c:v>8.1</c:v>
                </c:pt>
                <c:pt idx="3501">
                  <c:v>8.1</c:v>
                </c:pt>
                <c:pt idx="3502">
                  <c:v>8.1</c:v>
                </c:pt>
                <c:pt idx="3503">
                  <c:v>8.1</c:v>
                </c:pt>
                <c:pt idx="3504">
                  <c:v>8.1</c:v>
                </c:pt>
                <c:pt idx="3505">
                  <c:v>8.1</c:v>
                </c:pt>
                <c:pt idx="3506">
                  <c:v>8.1</c:v>
                </c:pt>
                <c:pt idx="3507">
                  <c:v>8.1</c:v>
                </c:pt>
                <c:pt idx="3508">
                  <c:v>8.1</c:v>
                </c:pt>
                <c:pt idx="3509">
                  <c:v>8.1</c:v>
                </c:pt>
                <c:pt idx="3510">
                  <c:v>8.1</c:v>
                </c:pt>
                <c:pt idx="3511">
                  <c:v>8.1</c:v>
                </c:pt>
                <c:pt idx="3512">
                  <c:v>8.1</c:v>
                </c:pt>
                <c:pt idx="3513">
                  <c:v>8.1</c:v>
                </c:pt>
                <c:pt idx="3514">
                  <c:v>8.1</c:v>
                </c:pt>
                <c:pt idx="3515">
                  <c:v>8.1</c:v>
                </c:pt>
                <c:pt idx="3516">
                  <c:v>8.1</c:v>
                </c:pt>
                <c:pt idx="3517">
                  <c:v>8.1</c:v>
                </c:pt>
                <c:pt idx="3518">
                  <c:v>8.1</c:v>
                </c:pt>
                <c:pt idx="3519">
                  <c:v>8.1</c:v>
                </c:pt>
                <c:pt idx="3520">
                  <c:v>8.1</c:v>
                </c:pt>
                <c:pt idx="3521">
                  <c:v>8.1</c:v>
                </c:pt>
                <c:pt idx="3522">
                  <c:v>8.1</c:v>
                </c:pt>
                <c:pt idx="3523">
                  <c:v>8.1</c:v>
                </c:pt>
                <c:pt idx="3524">
                  <c:v>8.1</c:v>
                </c:pt>
                <c:pt idx="3525">
                  <c:v>8.1</c:v>
                </c:pt>
                <c:pt idx="3526">
                  <c:v>8.1</c:v>
                </c:pt>
                <c:pt idx="3527">
                  <c:v>8.1</c:v>
                </c:pt>
                <c:pt idx="3528">
                  <c:v>8.1</c:v>
                </c:pt>
                <c:pt idx="3529">
                  <c:v>8.1</c:v>
                </c:pt>
                <c:pt idx="3530">
                  <c:v>8.1</c:v>
                </c:pt>
                <c:pt idx="3531">
                  <c:v>8.1</c:v>
                </c:pt>
                <c:pt idx="3532">
                  <c:v>8.1</c:v>
                </c:pt>
                <c:pt idx="3533">
                  <c:v>8.1</c:v>
                </c:pt>
                <c:pt idx="3534">
                  <c:v>8.1</c:v>
                </c:pt>
                <c:pt idx="3535">
                  <c:v>8.1</c:v>
                </c:pt>
                <c:pt idx="3536">
                  <c:v>8.1</c:v>
                </c:pt>
                <c:pt idx="3537">
                  <c:v>8.1</c:v>
                </c:pt>
                <c:pt idx="3538">
                  <c:v>8.1</c:v>
                </c:pt>
                <c:pt idx="3539">
                  <c:v>8.1</c:v>
                </c:pt>
                <c:pt idx="3540">
                  <c:v>8.1</c:v>
                </c:pt>
                <c:pt idx="3541">
                  <c:v>8.1</c:v>
                </c:pt>
                <c:pt idx="3542">
                  <c:v>8.1</c:v>
                </c:pt>
                <c:pt idx="3543">
                  <c:v>8.1</c:v>
                </c:pt>
                <c:pt idx="3544">
                  <c:v>8.1</c:v>
                </c:pt>
                <c:pt idx="3545">
                  <c:v>8.1</c:v>
                </c:pt>
                <c:pt idx="3546">
                  <c:v>8.1</c:v>
                </c:pt>
                <c:pt idx="3547">
                  <c:v>8.1</c:v>
                </c:pt>
                <c:pt idx="3548">
                  <c:v>8.1</c:v>
                </c:pt>
                <c:pt idx="3549">
                  <c:v>8.1</c:v>
                </c:pt>
                <c:pt idx="3550">
                  <c:v>8.1</c:v>
                </c:pt>
                <c:pt idx="3551">
                  <c:v>8.1</c:v>
                </c:pt>
                <c:pt idx="3552">
                  <c:v>8.1</c:v>
                </c:pt>
                <c:pt idx="3553">
                  <c:v>8.1</c:v>
                </c:pt>
                <c:pt idx="3554">
                  <c:v>8.1</c:v>
                </c:pt>
                <c:pt idx="3555">
                  <c:v>8.1</c:v>
                </c:pt>
                <c:pt idx="3556">
                  <c:v>8.1</c:v>
                </c:pt>
                <c:pt idx="3557">
                  <c:v>8.1</c:v>
                </c:pt>
                <c:pt idx="3558">
                  <c:v>8.1</c:v>
                </c:pt>
                <c:pt idx="3559">
                  <c:v>8.1</c:v>
                </c:pt>
                <c:pt idx="3560">
                  <c:v>8.1</c:v>
                </c:pt>
                <c:pt idx="3561">
                  <c:v>8.1</c:v>
                </c:pt>
                <c:pt idx="3562">
                  <c:v>8.1</c:v>
                </c:pt>
                <c:pt idx="3563">
                  <c:v>8.1</c:v>
                </c:pt>
                <c:pt idx="3564">
                  <c:v>8.1</c:v>
                </c:pt>
                <c:pt idx="3565">
                  <c:v>8.1</c:v>
                </c:pt>
                <c:pt idx="3566">
                  <c:v>8.1</c:v>
                </c:pt>
                <c:pt idx="3567">
                  <c:v>8.1</c:v>
                </c:pt>
                <c:pt idx="3568">
                  <c:v>8.1</c:v>
                </c:pt>
                <c:pt idx="3569">
                  <c:v>8.1</c:v>
                </c:pt>
                <c:pt idx="3570">
                  <c:v>8.1</c:v>
                </c:pt>
                <c:pt idx="3571">
                  <c:v>8.1</c:v>
                </c:pt>
                <c:pt idx="3572">
                  <c:v>8.1</c:v>
                </c:pt>
                <c:pt idx="3573">
                  <c:v>8.1</c:v>
                </c:pt>
                <c:pt idx="3574">
                  <c:v>8.1</c:v>
                </c:pt>
                <c:pt idx="3575">
                  <c:v>8.1</c:v>
                </c:pt>
                <c:pt idx="3576">
                  <c:v>8.1</c:v>
                </c:pt>
                <c:pt idx="3577">
                  <c:v>8.1</c:v>
                </c:pt>
                <c:pt idx="3578">
                  <c:v>8.1</c:v>
                </c:pt>
                <c:pt idx="3579">
                  <c:v>8.1</c:v>
                </c:pt>
                <c:pt idx="3580">
                  <c:v>8.1</c:v>
                </c:pt>
                <c:pt idx="3581">
                  <c:v>8.1</c:v>
                </c:pt>
                <c:pt idx="3582">
                  <c:v>8.1</c:v>
                </c:pt>
                <c:pt idx="3583">
                  <c:v>8.1</c:v>
                </c:pt>
                <c:pt idx="3584">
                  <c:v>8.1</c:v>
                </c:pt>
                <c:pt idx="3585">
                  <c:v>8.1</c:v>
                </c:pt>
                <c:pt idx="3586">
                  <c:v>8.1</c:v>
                </c:pt>
                <c:pt idx="3587">
                  <c:v>8.1</c:v>
                </c:pt>
                <c:pt idx="3588">
                  <c:v>8.1</c:v>
                </c:pt>
                <c:pt idx="3589">
                  <c:v>8.1</c:v>
                </c:pt>
                <c:pt idx="3590">
                  <c:v>8.1</c:v>
                </c:pt>
                <c:pt idx="3591">
                  <c:v>8.1</c:v>
                </c:pt>
                <c:pt idx="3592">
                  <c:v>8.1</c:v>
                </c:pt>
                <c:pt idx="3593">
                  <c:v>8.1</c:v>
                </c:pt>
                <c:pt idx="3594">
                  <c:v>8.1</c:v>
                </c:pt>
                <c:pt idx="3595">
                  <c:v>8.1</c:v>
                </c:pt>
                <c:pt idx="3596">
                  <c:v>8.1</c:v>
                </c:pt>
                <c:pt idx="3597">
                  <c:v>8.1</c:v>
                </c:pt>
                <c:pt idx="3598">
                  <c:v>8.1</c:v>
                </c:pt>
                <c:pt idx="3599">
                  <c:v>8.1</c:v>
                </c:pt>
                <c:pt idx="3600">
                  <c:v>8.1</c:v>
                </c:pt>
                <c:pt idx="3601">
                  <c:v>8.1</c:v>
                </c:pt>
                <c:pt idx="3602">
                  <c:v>8.1</c:v>
                </c:pt>
                <c:pt idx="3603">
                  <c:v>8.1</c:v>
                </c:pt>
                <c:pt idx="3604">
                  <c:v>8.1</c:v>
                </c:pt>
                <c:pt idx="3605">
                  <c:v>8.1</c:v>
                </c:pt>
                <c:pt idx="3606">
                  <c:v>8.1</c:v>
                </c:pt>
                <c:pt idx="3607">
                  <c:v>8.1</c:v>
                </c:pt>
                <c:pt idx="3608">
                  <c:v>8.1</c:v>
                </c:pt>
                <c:pt idx="3609">
                  <c:v>8.1</c:v>
                </c:pt>
                <c:pt idx="3610">
                  <c:v>8.1</c:v>
                </c:pt>
                <c:pt idx="3611">
                  <c:v>8.1</c:v>
                </c:pt>
                <c:pt idx="3612">
                  <c:v>8.1</c:v>
                </c:pt>
                <c:pt idx="3613">
                  <c:v>8.1</c:v>
                </c:pt>
                <c:pt idx="3614">
                  <c:v>8.1</c:v>
                </c:pt>
                <c:pt idx="3615">
                  <c:v>8.1</c:v>
                </c:pt>
                <c:pt idx="3616">
                  <c:v>8.1</c:v>
                </c:pt>
                <c:pt idx="3617">
                  <c:v>8.1</c:v>
                </c:pt>
                <c:pt idx="3618">
                  <c:v>8.1</c:v>
                </c:pt>
                <c:pt idx="3619">
                  <c:v>8.1</c:v>
                </c:pt>
                <c:pt idx="3620">
                  <c:v>8.1</c:v>
                </c:pt>
                <c:pt idx="3621">
                  <c:v>8.1</c:v>
                </c:pt>
                <c:pt idx="3622">
                  <c:v>8.1</c:v>
                </c:pt>
                <c:pt idx="3623">
                  <c:v>8.1</c:v>
                </c:pt>
                <c:pt idx="3624">
                  <c:v>8.1</c:v>
                </c:pt>
                <c:pt idx="3625">
                  <c:v>8.1</c:v>
                </c:pt>
                <c:pt idx="3626">
                  <c:v>8.1</c:v>
                </c:pt>
                <c:pt idx="3627">
                  <c:v>8.1</c:v>
                </c:pt>
                <c:pt idx="3628">
                  <c:v>8.1</c:v>
                </c:pt>
                <c:pt idx="3629">
                  <c:v>8.1</c:v>
                </c:pt>
                <c:pt idx="3630">
                  <c:v>8.1</c:v>
                </c:pt>
                <c:pt idx="3631">
                  <c:v>8.1</c:v>
                </c:pt>
                <c:pt idx="3632">
                  <c:v>8.1</c:v>
                </c:pt>
                <c:pt idx="3633">
                  <c:v>8.1</c:v>
                </c:pt>
                <c:pt idx="3634">
                  <c:v>8.1</c:v>
                </c:pt>
                <c:pt idx="3635">
                  <c:v>8.1</c:v>
                </c:pt>
                <c:pt idx="3636">
                  <c:v>8.1</c:v>
                </c:pt>
                <c:pt idx="3637">
                  <c:v>8.1</c:v>
                </c:pt>
                <c:pt idx="3638">
                  <c:v>8.1</c:v>
                </c:pt>
                <c:pt idx="3639">
                  <c:v>8.1</c:v>
                </c:pt>
                <c:pt idx="3640">
                  <c:v>8.1</c:v>
                </c:pt>
                <c:pt idx="3641">
                  <c:v>8.1</c:v>
                </c:pt>
                <c:pt idx="3642">
                  <c:v>8.1</c:v>
                </c:pt>
                <c:pt idx="3643">
                  <c:v>8.1</c:v>
                </c:pt>
                <c:pt idx="3644">
                  <c:v>8.1</c:v>
                </c:pt>
                <c:pt idx="3645">
                  <c:v>8.1</c:v>
                </c:pt>
                <c:pt idx="3646">
                  <c:v>8.1</c:v>
                </c:pt>
                <c:pt idx="3647">
                  <c:v>8.1</c:v>
                </c:pt>
                <c:pt idx="3648">
                  <c:v>8.1</c:v>
                </c:pt>
                <c:pt idx="3649">
                  <c:v>8.1</c:v>
                </c:pt>
                <c:pt idx="3650">
                  <c:v>8.1</c:v>
                </c:pt>
                <c:pt idx="3651">
                  <c:v>8.1</c:v>
                </c:pt>
                <c:pt idx="3652">
                  <c:v>8.1</c:v>
                </c:pt>
                <c:pt idx="3653">
                  <c:v>8.1</c:v>
                </c:pt>
                <c:pt idx="3654">
                  <c:v>8.1</c:v>
                </c:pt>
                <c:pt idx="3655">
                  <c:v>8.1</c:v>
                </c:pt>
                <c:pt idx="3656">
                  <c:v>8.1</c:v>
                </c:pt>
                <c:pt idx="3657">
                  <c:v>8.1</c:v>
                </c:pt>
                <c:pt idx="3658">
                  <c:v>8.1</c:v>
                </c:pt>
                <c:pt idx="3659">
                  <c:v>8.1</c:v>
                </c:pt>
                <c:pt idx="3660">
                  <c:v>8.1</c:v>
                </c:pt>
                <c:pt idx="3661">
                  <c:v>8.1</c:v>
                </c:pt>
                <c:pt idx="3662">
                  <c:v>8.1</c:v>
                </c:pt>
                <c:pt idx="3663">
                  <c:v>8.1</c:v>
                </c:pt>
                <c:pt idx="3664">
                  <c:v>8.1</c:v>
                </c:pt>
                <c:pt idx="3665">
                  <c:v>8.1</c:v>
                </c:pt>
                <c:pt idx="3666">
                  <c:v>8.1</c:v>
                </c:pt>
                <c:pt idx="3667">
                  <c:v>8.1</c:v>
                </c:pt>
                <c:pt idx="3668">
                  <c:v>8.1</c:v>
                </c:pt>
                <c:pt idx="3669">
                  <c:v>8.1</c:v>
                </c:pt>
                <c:pt idx="3670">
                  <c:v>8.1</c:v>
                </c:pt>
                <c:pt idx="3671">
                  <c:v>8.1</c:v>
                </c:pt>
                <c:pt idx="3672">
                  <c:v>8.1</c:v>
                </c:pt>
                <c:pt idx="3673">
                  <c:v>8.1</c:v>
                </c:pt>
                <c:pt idx="3674">
                  <c:v>8.1</c:v>
                </c:pt>
                <c:pt idx="3675">
                  <c:v>8.1</c:v>
                </c:pt>
                <c:pt idx="3676">
                  <c:v>8.1</c:v>
                </c:pt>
                <c:pt idx="3677">
                  <c:v>8.1</c:v>
                </c:pt>
                <c:pt idx="3678">
                  <c:v>8.1</c:v>
                </c:pt>
                <c:pt idx="3679">
                  <c:v>8.1</c:v>
                </c:pt>
                <c:pt idx="3680">
                  <c:v>8.1</c:v>
                </c:pt>
                <c:pt idx="3681">
                  <c:v>8.1</c:v>
                </c:pt>
                <c:pt idx="3682">
                  <c:v>8.1</c:v>
                </c:pt>
                <c:pt idx="3683">
                  <c:v>8.1</c:v>
                </c:pt>
                <c:pt idx="3684">
                  <c:v>8.1</c:v>
                </c:pt>
                <c:pt idx="3685">
                  <c:v>8.1</c:v>
                </c:pt>
                <c:pt idx="3686">
                  <c:v>8.1</c:v>
                </c:pt>
                <c:pt idx="3687">
                  <c:v>8.1</c:v>
                </c:pt>
                <c:pt idx="3688">
                  <c:v>8.1</c:v>
                </c:pt>
                <c:pt idx="3689">
                  <c:v>8.1</c:v>
                </c:pt>
                <c:pt idx="3690">
                  <c:v>8.1</c:v>
                </c:pt>
                <c:pt idx="3691">
                  <c:v>8.1</c:v>
                </c:pt>
                <c:pt idx="3692">
                  <c:v>8.1</c:v>
                </c:pt>
                <c:pt idx="3693">
                  <c:v>8.1</c:v>
                </c:pt>
                <c:pt idx="3694">
                  <c:v>8.1</c:v>
                </c:pt>
                <c:pt idx="3695">
                  <c:v>8.1</c:v>
                </c:pt>
                <c:pt idx="3696">
                  <c:v>8.1</c:v>
                </c:pt>
                <c:pt idx="3697">
                  <c:v>8.1</c:v>
                </c:pt>
                <c:pt idx="3698">
                  <c:v>8.1</c:v>
                </c:pt>
                <c:pt idx="3699">
                  <c:v>8.1</c:v>
                </c:pt>
                <c:pt idx="3700">
                  <c:v>8.1</c:v>
                </c:pt>
                <c:pt idx="3701">
                  <c:v>8.1</c:v>
                </c:pt>
                <c:pt idx="3702">
                  <c:v>8.1</c:v>
                </c:pt>
                <c:pt idx="3703">
                  <c:v>8.1</c:v>
                </c:pt>
                <c:pt idx="3704">
                  <c:v>8.1</c:v>
                </c:pt>
                <c:pt idx="3705">
                  <c:v>8.1</c:v>
                </c:pt>
                <c:pt idx="3706">
                  <c:v>8.1</c:v>
                </c:pt>
                <c:pt idx="3707">
                  <c:v>8.1</c:v>
                </c:pt>
                <c:pt idx="3708">
                  <c:v>8.1</c:v>
                </c:pt>
                <c:pt idx="3709">
                  <c:v>8.1</c:v>
                </c:pt>
                <c:pt idx="3710">
                  <c:v>8.1</c:v>
                </c:pt>
                <c:pt idx="3711">
                  <c:v>8.1</c:v>
                </c:pt>
                <c:pt idx="3712">
                  <c:v>8.1</c:v>
                </c:pt>
                <c:pt idx="3713">
                  <c:v>8.1</c:v>
                </c:pt>
                <c:pt idx="3714">
                  <c:v>8.1</c:v>
                </c:pt>
                <c:pt idx="3715">
                  <c:v>8.1</c:v>
                </c:pt>
                <c:pt idx="3716">
                  <c:v>8.1</c:v>
                </c:pt>
                <c:pt idx="3717">
                  <c:v>8.1</c:v>
                </c:pt>
                <c:pt idx="3718">
                  <c:v>8.1</c:v>
                </c:pt>
                <c:pt idx="3719">
                  <c:v>8.1</c:v>
                </c:pt>
                <c:pt idx="3720">
                  <c:v>8.1</c:v>
                </c:pt>
                <c:pt idx="3721">
                  <c:v>8.1</c:v>
                </c:pt>
                <c:pt idx="3722">
                  <c:v>8.1</c:v>
                </c:pt>
                <c:pt idx="3723">
                  <c:v>8.1</c:v>
                </c:pt>
                <c:pt idx="3724">
                  <c:v>8.1</c:v>
                </c:pt>
                <c:pt idx="3725">
                  <c:v>8.1</c:v>
                </c:pt>
                <c:pt idx="3726">
                  <c:v>8.1</c:v>
                </c:pt>
                <c:pt idx="3727">
                  <c:v>8.1</c:v>
                </c:pt>
                <c:pt idx="3728">
                  <c:v>8.1</c:v>
                </c:pt>
                <c:pt idx="3729">
                  <c:v>8.1</c:v>
                </c:pt>
                <c:pt idx="3730">
                  <c:v>8.1</c:v>
                </c:pt>
                <c:pt idx="3731">
                  <c:v>8.1</c:v>
                </c:pt>
                <c:pt idx="3732">
                  <c:v>8.1</c:v>
                </c:pt>
                <c:pt idx="3733">
                  <c:v>8.1</c:v>
                </c:pt>
                <c:pt idx="3734">
                  <c:v>8.1</c:v>
                </c:pt>
                <c:pt idx="3735">
                  <c:v>8.1</c:v>
                </c:pt>
                <c:pt idx="3736">
                  <c:v>8.1</c:v>
                </c:pt>
                <c:pt idx="3737">
                  <c:v>8.1</c:v>
                </c:pt>
                <c:pt idx="3738">
                  <c:v>8.1</c:v>
                </c:pt>
                <c:pt idx="3739">
                  <c:v>8.1</c:v>
                </c:pt>
                <c:pt idx="3740">
                  <c:v>8.1</c:v>
                </c:pt>
                <c:pt idx="3741">
                  <c:v>8.1</c:v>
                </c:pt>
                <c:pt idx="3742">
                  <c:v>8.1</c:v>
                </c:pt>
                <c:pt idx="3743">
                  <c:v>8.1</c:v>
                </c:pt>
                <c:pt idx="3744">
                  <c:v>8.1</c:v>
                </c:pt>
                <c:pt idx="3745">
                  <c:v>8.1</c:v>
                </c:pt>
                <c:pt idx="3746">
                  <c:v>8.1</c:v>
                </c:pt>
                <c:pt idx="3747">
                  <c:v>8.1</c:v>
                </c:pt>
                <c:pt idx="3748">
                  <c:v>8.1</c:v>
                </c:pt>
                <c:pt idx="3749">
                  <c:v>8.1</c:v>
                </c:pt>
                <c:pt idx="3750">
                  <c:v>8.1</c:v>
                </c:pt>
                <c:pt idx="3751">
                  <c:v>8.1</c:v>
                </c:pt>
                <c:pt idx="3752">
                  <c:v>8.1</c:v>
                </c:pt>
                <c:pt idx="3753">
                  <c:v>8.1</c:v>
                </c:pt>
                <c:pt idx="3754">
                  <c:v>8.1</c:v>
                </c:pt>
                <c:pt idx="3755">
                  <c:v>8.1</c:v>
                </c:pt>
                <c:pt idx="3756">
                  <c:v>8.1</c:v>
                </c:pt>
                <c:pt idx="3757">
                  <c:v>8.1</c:v>
                </c:pt>
                <c:pt idx="3758">
                  <c:v>8.1</c:v>
                </c:pt>
                <c:pt idx="3759">
                  <c:v>8.1</c:v>
                </c:pt>
                <c:pt idx="3760">
                  <c:v>8.1</c:v>
                </c:pt>
                <c:pt idx="3761">
                  <c:v>8.1</c:v>
                </c:pt>
                <c:pt idx="3762">
                  <c:v>8.1</c:v>
                </c:pt>
                <c:pt idx="3763">
                  <c:v>8.1</c:v>
                </c:pt>
                <c:pt idx="3764">
                  <c:v>8.1</c:v>
                </c:pt>
                <c:pt idx="3765">
                  <c:v>8.1</c:v>
                </c:pt>
                <c:pt idx="3766">
                  <c:v>8.1</c:v>
                </c:pt>
                <c:pt idx="3767">
                  <c:v>8.1</c:v>
                </c:pt>
                <c:pt idx="3768">
                  <c:v>8.1</c:v>
                </c:pt>
                <c:pt idx="3769">
                  <c:v>8.1</c:v>
                </c:pt>
                <c:pt idx="3770">
                  <c:v>8.1</c:v>
                </c:pt>
                <c:pt idx="3771">
                  <c:v>8.1</c:v>
                </c:pt>
                <c:pt idx="3772">
                  <c:v>8.1</c:v>
                </c:pt>
                <c:pt idx="3773">
                  <c:v>8.1</c:v>
                </c:pt>
                <c:pt idx="3774">
                  <c:v>8.1</c:v>
                </c:pt>
                <c:pt idx="3775">
                  <c:v>8.1</c:v>
                </c:pt>
                <c:pt idx="3776">
                  <c:v>8.1</c:v>
                </c:pt>
                <c:pt idx="3777">
                  <c:v>8.1</c:v>
                </c:pt>
                <c:pt idx="3778">
                  <c:v>8.1</c:v>
                </c:pt>
                <c:pt idx="3779">
                  <c:v>8.1</c:v>
                </c:pt>
                <c:pt idx="3780">
                  <c:v>8.1</c:v>
                </c:pt>
                <c:pt idx="3781">
                  <c:v>8.1</c:v>
                </c:pt>
                <c:pt idx="3782">
                  <c:v>8.1</c:v>
                </c:pt>
                <c:pt idx="3783">
                  <c:v>8.1</c:v>
                </c:pt>
                <c:pt idx="3784">
                  <c:v>8.1</c:v>
                </c:pt>
                <c:pt idx="3785">
                  <c:v>8.1</c:v>
                </c:pt>
                <c:pt idx="3786">
                  <c:v>8.1</c:v>
                </c:pt>
                <c:pt idx="3787">
                  <c:v>8.1</c:v>
                </c:pt>
                <c:pt idx="3788">
                  <c:v>8.1</c:v>
                </c:pt>
                <c:pt idx="3789">
                  <c:v>8.1</c:v>
                </c:pt>
                <c:pt idx="3790">
                  <c:v>8.1</c:v>
                </c:pt>
                <c:pt idx="3791">
                  <c:v>8.1</c:v>
                </c:pt>
                <c:pt idx="3792">
                  <c:v>8.1</c:v>
                </c:pt>
                <c:pt idx="3793">
                  <c:v>8.1</c:v>
                </c:pt>
                <c:pt idx="3794">
                  <c:v>8.1</c:v>
                </c:pt>
                <c:pt idx="3795">
                  <c:v>8.1</c:v>
                </c:pt>
                <c:pt idx="3796">
                  <c:v>8.1</c:v>
                </c:pt>
                <c:pt idx="3797">
                  <c:v>8.1</c:v>
                </c:pt>
                <c:pt idx="3798">
                  <c:v>8.1</c:v>
                </c:pt>
                <c:pt idx="3799">
                  <c:v>8.1</c:v>
                </c:pt>
                <c:pt idx="3800">
                  <c:v>8.1</c:v>
                </c:pt>
                <c:pt idx="3801">
                  <c:v>8.1</c:v>
                </c:pt>
                <c:pt idx="3802">
                  <c:v>8.1</c:v>
                </c:pt>
                <c:pt idx="3803">
                  <c:v>8.1</c:v>
                </c:pt>
                <c:pt idx="3804">
                  <c:v>8.1</c:v>
                </c:pt>
                <c:pt idx="3805">
                  <c:v>8.1</c:v>
                </c:pt>
                <c:pt idx="3806">
                  <c:v>8.1</c:v>
                </c:pt>
                <c:pt idx="3807">
                  <c:v>8.1</c:v>
                </c:pt>
                <c:pt idx="3808">
                  <c:v>8.1</c:v>
                </c:pt>
                <c:pt idx="3809">
                  <c:v>8.1</c:v>
                </c:pt>
                <c:pt idx="3810">
                  <c:v>8.1</c:v>
                </c:pt>
                <c:pt idx="3811">
                  <c:v>8.1</c:v>
                </c:pt>
                <c:pt idx="3812">
                  <c:v>8.1</c:v>
                </c:pt>
                <c:pt idx="3813">
                  <c:v>8.1</c:v>
                </c:pt>
                <c:pt idx="3814">
                  <c:v>8.1</c:v>
                </c:pt>
                <c:pt idx="3815">
                  <c:v>8.1</c:v>
                </c:pt>
                <c:pt idx="3816">
                  <c:v>8.1</c:v>
                </c:pt>
                <c:pt idx="3817">
                  <c:v>8.1</c:v>
                </c:pt>
                <c:pt idx="3818">
                  <c:v>8.1</c:v>
                </c:pt>
                <c:pt idx="3819">
                  <c:v>8.1</c:v>
                </c:pt>
                <c:pt idx="3820">
                  <c:v>8.1</c:v>
                </c:pt>
                <c:pt idx="3821">
                  <c:v>8.1</c:v>
                </c:pt>
                <c:pt idx="3822">
                  <c:v>8.1</c:v>
                </c:pt>
                <c:pt idx="3823">
                  <c:v>8.1</c:v>
                </c:pt>
                <c:pt idx="3824">
                  <c:v>8.1</c:v>
                </c:pt>
                <c:pt idx="3825">
                  <c:v>8.1</c:v>
                </c:pt>
                <c:pt idx="3826">
                  <c:v>8.1</c:v>
                </c:pt>
                <c:pt idx="3827">
                  <c:v>8.1</c:v>
                </c:pt>
                <c:pt idx="3828">
                  <c:v>8.1</c:v>
                </c:pt>
                <c:pt idx="3829">
                  <c:v>8.1</c:v>
                </c:pt>
                <c:pt idx="3830">
                  <c:v>8.1</c:v>
                </c:pt>
                <c:pt idx="3831">
                  <c:v>8.1</c:v>
                </c:pt>
                <c:pt idx="3832">
                  <c:v>8.1</c:v>
                </c:pt>
                <c:pt idx="3833">
                  <c:v>8.1</c:v>
                </c:pt>
                <c:pt idx="3834">
                  <c:v>8.1</c:v>
                </c:pt>
                <c:pt idx="3835">
                  <c:v>8.1</c:v>
                </c:pt>
                <c:pt idx="3836">
                  <c:v>8.1</c:v>
                </c:pt>
                <c:pt idx="3837">
                  <c:v>8.1</c:v>
                </c:pt>
                <c:pt idx="3838">
                  <c:v>8.1</c:v>
                </c:pt>
                <c:pt idx="3839">
                  <c:v>8.1</c:v>
                </c:pt>
                <c:pt idx="3840">
                  <c:v>8.1</c:v>
                </c:pt>
                <c:pt idx="3841">
                  <c:v>8.1</c:v>
                </c:pt>
                <c:pt idx="3842">
                  <c:v>8.1</c:v>
                </c:pt>
                <c:pt idx="3843">
                  <c:v>8.1</c:v>
                </c:pt>
                <c:pt idx="3844">
                  <c:v>8.1</c:v>
                </c:pt>
                <c:pt idx="3845">
                  <c:v>8.1</c:v>
                </c:pt>
                <c:pt idx="3846">
                  <c:v>8.1</c:v>
                </c:pt>
                <c:pt idx="3847">
                  <c:v>8.1</c:v>
                </c:pt>
                <c:pt idx="3848">
                  <c:v>8.1</c:v>
                </c:pt>
                <c:pt idx="3849">
                  <c:v>8.1</c:v>
                </c:pt>
                <c:pt idx="3850">
                  <c:v>8.1</c:v>
                </c:pt>
                <c:pt idx="3851">
                  <c:v>8.1</c:v>
                </c:pt>
                <c:pt idx="3852">
                  <c:v>8.1</c:v>
                </c:pt>
                <c:pt idx="3853">
                  <c:v>8.1</c:v>
                </c:pt>
                <c:pt idx="3854">
                  <c:v>8.1</c:v>
                </c:pt>
                <c:pt idx="3855">
                  <c:v>8.1</c:v>
                </c:pt>
                <c:pt idx="3856">
                  <c:v>8.1</c:v>
                </c:pt>
                <c:pt idx="3857">
                  <c:v>8.1</c:v>
                </c:pt>
                <c:pt idx="3858">
                  <c:v>8.1</c:v>
                </c:pt>
                <c:pt idx="3859">
                  <c:v>8.1</c:v>
                </c:pt>
                <c:pt idx="3860">
                  <c:v>8.1</c:v>
                </c:pt>
                <c:pt idx="3861">
                  <c:v>8.1</c:v>
                </c:pt>
                <c:pt idx="3862">
                  <c:v>8.1</c:v>
                </c:pt>
                <c:pt idx="3863">
                  <c:v>8.1</c:v>
                </c:pt>
                <c:pt idx="3864">
                  <c:v>8.1</c:v>
                </c:pt>
                <c:pt idx="3865">
                  <c:v>8.1</c:v>
                </c:pt>
                <c:pt idx="3866">
                  <c:v>8.1</c:v>
                </c:pt>
                <c:pt idx="3867">
                  <c:v>8.1</c:v>
                </c:pt>
                <c:pt idx="3868">
                  <c:v>8.1</c:v>
                </c:pt>
                <c:pt idx="3869">
                  <c:v>8.1</c:v>
                </c:pt>
                <c:pt idx="3870">
                  <c:v>8.1</c:v>
                </c:pt>
                <c:pt idx="3871">
                  <c:v>8.1</c:v>
                </c:pt>
                <c:pt idx="3872">
                  <c:v>8.1</c:v>
                </c:pt>
                <c:pt idx="3873">
                  <c:v>8.1</c:v>
                </c:pt>
                <c:pt idx="3874">
                  <c:v>8.1</c:v>
                </c:pt>
                <c:pt idx="3875">
                  <c:v>8.1</c:v>
                </c:pt>
                <c:pt idx="3876">
                  <c:v>8.1</c:v>
                </c:pt>
                <c:pt idx="3877">
                  <c:v>8.1</c:v>
                </c:pt>
                <c:pt idx="3878">
                  <c:v>8.1</c:v>
                </c:pt>
                <c:pt idx="3879">
                  <c:v>8.1</c:v>
                </c:pt>
                <c:pt idx="3880">
                  <c:v>8.1</c:v>
                </c:pt>
                <c:pt idx="3881">
                  <c:v>8.1</c:v>
                </c:pt>
                <c:pt idx="3882">
                  <c:v>8.1</c:v>
                </c:pt>
                <c:pt idx="3883">
                  <c:v>8.1</c:v>
                </c:pt>
                <c:pt idx="3884">
                  <c:v>8.1</c:v>
                </c:pt>
                <c:pt idx="3885">
                  <c:v>8.1</c:v>
                </c:pt>
                <c:pt idx="3886">
                  <c:v>8.1</c:v>
                </c:pt>
                <c:pt idx="3887">
                  <c:v>8.1</c:v>
                </c:pt>
                <c:pt idx="3888">
                  <c:v>8.1</c:v>
                </c:pt>
                <c:pt idx="3889">
                  <c:v>8.1</c:v>
                </c:pt>
                <c:pt idx="3890">
                  <c:v>8.1</c:v>
                </c:pt>
                <c:pt idx="3891">
                  <c:v>8.1</c:v>
                </c:pt>
                <c:pt idx="3892">
                  <c:v>8.1</c:v>
                </c:pt>
                <c:pt idx="3893">
                  <c:v>8.1</c:v>
                </c:pt>
                <c:pt idx="3894">
                  <c:v>8.1</c:v>
                </c:pt>
                <c:pt idx="3895">
                  <c:v>8.1</c:v>
                </c:pt>
                <c:pt idx="3896">
                  <c:v>8.1</c:v>
                </c:pt>
                <c:pt idx="3897">
                  <c:v>8.1</c:v>
                </c:pt>
                <c:pt idx="3898">
                  <c:v>8.1</c:v>
                </c:pt>
                <c:pt idx="3899">
                  <c:v>8.1</c:v>
                </c:pt>
                <c:pt idx="3900">
                  <c:v>8.1</c:v>
                </c:pt>
                <c:pt idx="3901">
                  <c:v>8.1</c:v>
                </c:pt>
                <c:pt idx="3902">
                  <c:v>8.1</c:v>
                </c:pt>
                <c:pt idx="3903">
                  <c:v>8.1</c:v>
                </c:pt>
                <c:pt idx="3904">
                  <c:v>8.1</c:v>
                </c:pt>
                <c:pt idx="3905">
                  <c:v>8.1</c:v>
                </c:pt>
                <c:pt idx="3906">
                  <c:v>8.1</c:v>
                </c:pt>
                <c:pt idx="3907">
                  <c:v>8.1</c:v>
                </c:pt>
                <c:pt idx="3908">
                  <c:v>8.1</c:v>
                </c:pt>
                <c:pt idx="3909">
                  <c:v>8.1</c:v>
                </c:pt>
                <c:pt idx="3910">
                  <c:v>8.1</c:v>
                </c:pt>
                <c:pt idx="3911">
                  <c:v>8.1</c:v>
                </c:pt>
                <c:pt idx="3912">
                  <c:v>8.1</c:v>
                </c:pt>
                <c:pt idx="3913">
                  <c:v>8.1</c:v>
                </c:pt>
                <c:pt idx="3914">
                  <c:v>8.1</c:v>
                </c:pt>
                <c:pt idx="3915">
                  <c:v>8.1</c:v>
                </c:pt>
                <c:pt idx="3916">
                  <c:v>8.1</c:v>
                </c:pt>
                <c:pt idx="3917">
                  <c:v>8.1</c:v>
                </c:pt>
                <c:pt idx="3918">
                  <c:v>8.1</c:v>
                </c:pt>
                <c:pt idx="3919">
                  <c:v>8.1</c:v>
                </c:pt>
                <c:pt idx="3920">
                  <c:v>8.1</c:v>
                </c:pt>
                <c:pt idx="3921">
                  <c:v>8.1</c:v>
                </c:pt>
                <c:pt idx="3922">
                  <c:v>8.1</c:v>
                </c:pt>
                <c:pt idx="3923">
                  <c:v>8.1</c:v>
                </c:pt>
                <c:pt idx="3924">
                  <c:v>8.1</c:v>
                </c:pt>
                <c:pt idx="3925">
                  <c:v>8.1</c:v>
                </c:pt>
                <c:pt idx="3926">
                  <c:v>8.1</c:v>
                </c:pt>
                <c:pt idx="3927">
                  <c:v>8.1</c:v>
                </c:pt>
                <c:pt idx="3928">
                  <c:v>8.1</c:v>
                </c:pt>
                <c:pt idx="3929">
                  <c:v>8.1</c:v>
                </c:pt>
                <c:pt idx="3930">
                  <c:v>8.1</c:v>
                </c:pt>
                <c:pt idx="3931">
                  <c:v>8.1</c:v>
                </c:pt>
                <c:pt idx="3932">
                  <c:v>8.1</c:v>
                </c:pt>
                <c:pt idx="3933">
                  <c:v>8.1</c:v>
                </c:pt>
                <c:pt idx="3934">
                  <c:v>8.1</c:v>
                </c:pt>
                <c:pt idx="3935">
                  <c:v>8.1</c:v>
                </c:pt>
                <c:pt idx="3936">
                  <c:v>8.1</c:v>
                </c:pt>
                <c:pt idx="3937">
                  <c:v>8.1</c:v>
                </c:pt>
                <c:pt idx="3938">
                  <c:v>8.1</c:v>
                </c:pt>
                <c:pt idx="3939">
                  <c:v>8.1</c:v>
                </c:pt>
                <c:pt idx="3940">
                  <c:v>8.1</c:v>
                </c:pt>
                <c:pt idx="3941">
                  <c:v>8.1</c:v>
                </c:pt>
                <c:pt idx="3942">
                  <c:v>8.1</c:v>
                </c:pt>
                <c:pt idx="3943">
                  <c:v>8.1</c:v>
                </c:pt>
                <c:pt idx="3944">
                  <c:v>8.1</c:v>
                </c:pt>
                <c:pt idx="3945">
                  <c:v>8.1</c:v>
                </c:pt>
                <c:pt idx="3946">
                  <c:v>8.1</c:v>
                </c:pt>
                <c:pt idx="3947">
                  <c:v>8.1</c:v>
                </c:pt>
                <c:pt idx="3948">
                  <c:v>8.1</c:v>
                </c:pt>
                <c:pt idx="3949">
                  <c:v>8.1</c:v>
                </c:pt>
                <c:pt idx="3950">
                  <c:v>8.1</c:v>
                </c:pt>
                <c:pt idx="3951">
                  <c:v>8.1</c:v>
                </c:pt>
                <c:pt idx="3952">
                  <c:v>8.1</c:v>
                </c:pt>
                <c:pt idx="3953">
                  <c:v>8.1</c:v>
                </c:pt>
                <c:pt idx="3954">
                  <c:v>8.1</c:v>
                </c:pt>
                <c:pt idx="3955">
                  <c:v>8.1</c:v>
                </c:pt>
                <c:pt idx="3956">
                  <c:v>8.1</c:v>
                </c:pt>
                <c:pt idx="3957">
                  <c:v>8.1</c:v>
                </c:pt>
                <c:pt idx="3958">
                  <c:v>8.1</c:v>
                </c:pt>
                <c:pt idx="3959">
                  <c:v>8.1</c:v>
                </c:pt>
                <c:pt idx="3960">
                  <c:v>8.1</c:v>
                </c:pt>
                <c:pt idx="3961">
                  <c:v>8.1</c:v>
                </c:pt>
                <c:pt idx="3962">
                  <c:v>8.1</c:v>
                </c:pt>
                <c:pt idx="3963">
                  <c:v>8.1</c:v>
                </c:pt>
                <c:pt idx="3964">
                  <c:v>8.1</c:v>
                </c:pt>
                <c:pt idx="3965">
                  <c:v>8.1</c:v>
                </c:pt>
                <c:pt idx="3966">
                  <c:v>8.1</c:v>
                </c:pt>
                <c:pt idx="3967">
                  <c:v>8.1</c:v>
                </c:pt>
                <c:pt idx="3968">
                  <c:v>8.1</c:v>
                </c:pt>
                <c:pt idx="3969">
                  <c:v>8.1</c:v>
                </c:pt>
                <c:pt idx="3970">
                  <c:v>8.1</c:v>
                </c:pt>
                <c:pt idx="3971">
                  <c:v>8.1</c:v>
                </c:pt>
                <c:pt idx="3972">
                  <c:v>8.1</c:v>
                </c:pt>
                <c:pt idx="3973">
                  <c:v>8.1</c:v>
                </c:pt>
                <c:pt idx="3974">
                  <c:v>8.1</c:v>
                </c:pt>
                <c:pt idx="3975">
                  <c:v>8.1</c:v>
                </c:pt>
                <c:pt idx="3976">
                  <c:v>8.1</c:v>
                </c:pt>
                <c:pt idx="3977">
                  <c:v>8.1</c:v>
                </c:pt>
                <c:pt idx="3978">
                  <c:v>8.1</c:v>
                </c:pt>
                <c:pt idx="3979">
                  <c:v>8.1</c:v>
                </c:pt>
                <c:pt idx="3980">
                  <c:v>8.1</c:v>
                </c:pt>
                <c:pt idx="3981">
                  <c:v>8.1</c:v>
                </c:pt>
                <c:pt idx="3982">
                  <c:v>8.1</c:v>
                </c:pt>
                <c:pt idx="3983">
                  <c:v>8.1</c:v>
                </c:pt>
                <c:pt idx="3984">
                  <c:v>8.1</c:v>
                </c:pt>
                <c:pt idx="3985">
                  <c:v>8.1</c:v>
                </c:pt>
                <c:pt idx="3986">
                  <c:v>8.1</c:v>
                </c:pt>
                <c:pt idx="3987">
                  <c:v>8.1</c:v>
                </c:pt>
                <c:pt idx="3988">
                  <c:v>8.1</c:v>
                </c:pt>
                <c:pt idx="3989">
                  <c:v>8.1</c:v>
                </c:pt>
                <c:pt idx="3990">
                  <c:v>8.1</c:v>
                </c:pt>
                <c:pt idx="3991">
                  <c:v>8.1</c:v>
                </c:pt>
                <c:pt idx="3992">
                  <c:v>8.1</c:v>
                </c:pt>
                <c:pt idx="3993">
                  <c:v>8.1</c:v>
                </c:pt>
                <c:pt idx="3994">
                  <c:v>8.1</c:v>
                </c:pt>
                <c:pt idx="3995">
                  <c:v>8.1</c:v>
                </c:pt>
                <c:pt idx="3996">
                  <c:v>8.1</c:v>
                </c:pt>
                <c:pt idx="3997">
                  <c:v>8.1</c:v>
                </c:pt>
                <c:pt idx="3998">
                  <c:v>8.1</c:v>
                </c:pt>
                <c:pt idx="3999">
                  <c:v>8.1</c:v>
                </c:pt>
                <c:pt idx="4000">
                  <c:v>8.1</c:v>
                </c:pt>
                <c:pt idx="4001">
                  <c:v>8.1</c:v>
                </c:pt>
                <c:pt idx="4002">
                  <c:v>8.1</c:v>
                </c:pt>
                <c:pt idx="4003">
                  <c:v>8.1</c:v>
                </c:pt>
                <c:pt idx="4004">
                  <c:v>8.1</c:v>
                </c:pt>
                <c:pt idx="4005">
                  <c:v>8.1</c:v>
                </c:pt>
                <c:pt idx="4006">
                  <c:v>8.1</c:v>
                </c:pt>
                <c:pt idx="4007">
                  <c:v>8.1</c:v>
                </c:pt>
                <c:pt idx="4008">
                  <c:v>8.1</c:v>
                </c:pt>
                <c:pt idx="4009">
                  <c:v>8.1</c:v>
                </c:pt>
                <c:pt idx="4010">
                  <c:v>8.1</c:v>
                </c:pt>
                <c:pt idx="4011">
                  <c:v>8.1</c:v>
                </c:pt>
                <c:pt idx="4012">
                  <c:v>8.1</c:v>
                </c:pt>
                <c:pt idx="4013">
                  <c:v>8.1</c:v>
                </c:pt>
                <c:pt idx="4014">
                  <c:v>8.1</c:v>
                </c:pt>
                <c:pt idx="4015">
                  <c:v>8.1</c:v>
                </c:pt>
                <c:pt idx="4016">
                  <c:v>8.1</c:v>
                </c:pt>
                <c:pt idx="4017">
                  <c:v>8.1</c:v>
                </c:pt>
                <c:pt idx="4018">
                  <c:v>8.1</c:v>
                </c:pt>
                <c:pt idx="4019">
                  <c:v>8.1</c:v>
                </c:pt>
                <c:pt idx="4020">
                  <c:v>8.1</c:v>
                </c:pt>
                <c:pt idx="4021">
                  <c:v>8.1</c:v>
                </c:pt>
                <c:pt idx="4022">
                  <c:v>8.1</c:v>
                </c:pt>
                <c:pt idx="4023">
                  <c:v>8.1</c:v>
                </c:pt>
                <c:pt idx="4024">
                  <c:v>8.1</c:v>
                </c:pt>
                <c:pt idx="4025">
                  <c:v>8.1</c:v>
                </c:pt>
                <c:pt idx="4026">
                  <c:v>8.1</c:v>
                </c:pt>
                <c:pt idx="4027">
                  <c:v>8.1</c:v>
                </c:pt>
                <c:pt idx="4028">
                  <c:v>8.1</c:v>
                </c:pt>
                <c:pt idx="4029">
                  <c:v>8.1</c:v>
                </c:pt>
                <c:pt idx="4030">
                  <c:v>8.1</c:v>
                </c:pt>
                <c:pt idx="4031">
                  <c:v>8.1</c:v>
                </c:pt>
                <c:pt idx="4032">
                  <c:v>8.1</c:v>
                </c:pt>
                <c:pt idx="4033">
                  <c:v>8.1</c:v>
                </c:pt>
                <c:pt idx="4034">
                  <c:v>8.1</c:v>
                </c:pt>
                <c:pt idx="4035">
                  <c:v>8.1</c:v>
                </c:pt>
                <c:pt idx="4036">
                  <c:v>8.1</c:v>
                </c:pt>
                <c:pt idx="4037">
                  <c:v>8.1</c:v>
                </c:pt>
                <c:pt idx="4038">
                  <c:v>8.1</c:v>
                </c:pt>
                <c:pt idx="4039">
                  <c:v>8.1</c:v>
                </c:pt>
                <c:pt idx="4040">
                  <c:v>8.1</c:v>
                </c:pt>
                <c:pt idx="4041">
                  <c:v>8.1</c:v>
                </c:pt>
                <c:pt idx="4042">
                  <c:v>8.1</c:v>
                </c:pt>
                <c:pt idx="4043">
                  <c:v>8.1</c:v>
                </c:pt>
                <c:pt idx="4044">
                  <c:v>8.1</c:v>
                </c:pt>
                <c:pt idx="4045">
                  <c:v>8.1</c:v>
                </c:pt>
                <c:pt idx="4046">
                  <c:v>8.1</c:v>
                </c:pt>
                <c:pt idx="4047">
                  <c:v>8.1</c:v>
                </c:pt>
                <c:pt idx="4048">
                  <c:v>8.1</c:v>
                </c:pt>
                <c:pt idx="4049">
                  <c:v>8.1</c:v>
                </c:pt>
                <c:pt idx="4050">
                  <c:v>8.1</c:v>
                </c:pt>
                <c:pt idx="4051">
                  <c:v>8.1</c:v>
                </c:pt>
                <c:pt idx="4052">
                  <c:v>8.1</c:v>
                </c:pt>
                <c:pt idx="4053">
                  <c:v>8.1</c:v>
                </c:pt>
                <c:pt idx="4054">
                  <c:v>8.1</c:v>
                </c:pt>
                <c:pt idx="4055">
                  <c:v>8.1</c:v>
                </c:pt>
                <c:pt idx="4056">
                  <c:v>8.1</c:v>
                </c:pt>
                <c:pt idx="4057">
                  <c:v>8.1</c:v>
                </c:pt>
                <c:pt idx="4058">
                  <c:v>8.1</c:v>
                </c:pt>
                <c:pt idx="4059">
                  <c:v>8.1</c:v>
                </c:pt>
                <c:pt idx="4060">
                  <c:v>8.1</c:v>
                </c:pt>
                <c:pt idx="4061">
                  <c:v>8.1</c:v>
                </c:pt>
                <c:pt idx="4062">
                  <c:v>8.1</c:v>
                </c:pt>
                <c:pt idx="4063">
                  <c:v>8.1</c:v>
                </c:pt>
                <c:pt idx="4064">
                  <c:v>8.1</c:v>
                </c:pt>
                <c:pt idx="4065">
                  <c:v>8.1</c:v>
                </c:pt>
                <c:pt idx="4066">
                  <c:v>8.1</c:v>
                </c:pt>
                <c:pt idx="4067">
                  <c:v>8.1</c:v>
                </c:pt>
                <c:pt idx="4068">
                  <c:v>8.1</c:v>
                </c:pt>
                <c:pt idx="4069">
                  <c:v>8.1</c:v>
                </c:pt>
                <c:pt idx="4070">
                  <c:v>8.1</c:v>
                </c:pt>
                <c:pt idx="4071">
                  <c:v>8.1</c:v>
                </c:pt>
                <c:pt idx="4072">
                  <c:v>8.1</c:v>
                </c:pt>
                <c:pt idx="4073">
                  <c:v>8.1</c:v>
                </c:pt>
                <c:pt idx="4074">
                  <c:v>8.1</c:v>
                </c:pt>
                <c:pt idx="4075">
                  <c:v>8.1</c:v>
                </c:pt>
                <c:pt idx="4076">
                  <c:v>8.1</c:v>
                </c:pt>
                <c:pt idx="4077">
                  <c:v>8.1</c:v>
                </c:pt>
                <c:pt idx="4078">
                  <c:v>8.1</c:v>
                </c:pt>
                <c:pt idx="4079">
                  <c:v>8.1</c:v>
                </c:pt>
                <c:pt idx="4080">
                  <c:v>8.1</c:v>
                </c:pt>
                <c:pt idx="4081">
                  <c:v>8.1</c:v>
                </c:pt>
                <c:pt idx="4082">
                  <c:v>8.1</c:v>
                </c:pt>
                <c:pt idx="4083">
                  <c:v>8.1</c:v>
                </c:pt>
                <c:pt idx="4084">
                  <c:v>8.1</c:v>
                </c:pt>
                <c:pt idx="4085">
                  <c:v>8.1</c:v>
                </c:pt>
                <c:pt idx="4086">
                  <c:v>8.1</c:v>
                </c:pt>
                <c:pt idx="4087">
                  <c:v>8.1</c:v>
                </c:pt>
                <c:pt idx="4088">
                  <c:v>8.1</c:v>
                </c:pt>
                <c:pt idx="4089">
                  <c:v>8.1</c:v>
                </c:pt>
                <c:pt idx="4090">
                  <c:v>8.1</c:v>
                </c:pt>
                <c:pt idx="4091">
                  <c:v>8.1</c:v>
                </c:pt>
                <c:pt idx="4092">
                  <c:v>8.2</c:v>
                </c:pt>
                <c:pt idx="4093">
                  <c:v>8.2</c:v>
                </c:pt>
                <c:pt idx="4094">
                  <c:v>8.2</c:v>
                </c:pt>
                <c:pt idx="4095">
                  <c:v>8.2</c:v>
                </c:pt>
                <c:pt idx="4096">
                  <c:v>8.2</c:v>
                </c:pt>
                <c:pt idx="4097">
                  <c:v>8.2</c:v>
                </c:pt>
                <c:pt idx="4098">
                  <c:v>8.2</c:v>
                </c:pt>
                <c:pt idx="4099">
                  <c:v>8.2</c:v>
                </c:pt>
                <c:pt idx="4100">
                  <c:v>8.2</c:v>
                </c:pt>
                <c:pt idx="4101">
                  <c:v>8.2</c:v>
                </c:pt>
                <c:pt idx="4102">
                  <c:v>8.2</c:v>
                </c:pt>
                <c:pt idx="4103">
                  <c:v>8.2</c:v>
                </c:pt>
                <c:pt idx="4104">
                  <c:v>8.2</c:v>
                </c:pt>
                <c:pt idx="4105">
                  <c:v>8.2</c:v>
                </c:pt>
                <c:pt idx="4106">
                  <c:v>8.2</c:v>
                </c:pt>
                <c:pt idx="4107">
                  <c:v>8.2</c:v>
                </c:pt>
                <c:pt idx="4108">
                  <c:v>8.2</c:v>
                </c:pt>
                <c:pt idx="4109">
                  <c:v>8.2</c:v>
                </c:pt>
                <c:pt idx="4110">
                  <c:v>8.2</c:v>
                </c:pt>
                <c:pt idx="4111">
                  <c:v>8.2</c:v>
                </c:pt>
                <c:pt idx="4112">
                  <c:v>8.2</c:v>
                </c:pt>
                <c:pt idx="4113">
                  <c:v>8.2</c:v>
                </c:pt>
                <c:pt idx="4114">
                  <c:v>8.2</c:v>
                </c:pt>
                <c:pt idx="4115">
                  <c:v>8.2</c:v>
                </c:pt>
                <c:pt idx="4116">
                  <c:v>8.2</c:v>
                </c:pt>
                <c:pt idx="4117">
                  <c:v>8.2</c:v>
                </c:pt>
                <c:pt idx="4118">
                  <c:v>8.2</c:v>
                </c:pt>
                <c:pt idx="4119">
                  <c:v>8.2</c:v>
                </c:pt>
                <c:pt idx="4120">
                  <c:v>8.2</c:v>
                </c:pt>
                <c:pt idx="4121">
                  <c:v>8.2</c:v>
                </c:pt>
                <c:pt idx="4122">
                  <c:v>8.2</c:v>
                </c:pt>
                <c:pt idx="4123">
                  <c:v>8.2</c:v>
                </c:pt>
                <c:pt idx="4124">
                  <c:v>8.2</c:v>
                </c:pt>
                <c:pt idx="4125">
                  <c:v>8.2</c:v>
                </c:pt>
                <c:pt idx="4126">
                  <c:v>8.2</c:v>
                </c:pt>
                <c:pt idx="4127">
                  <c:v>8.2</c:v>
                </c:pt>
                <c:pt idx="4128">
                  <c:v>8.2</c:v>
                </c:pt>
                <c:pt idx="4129">
                  <c:v>8.2</c:v>
                </c:pt>
                <c:pt idx="4130">
                  <c:v>8.2</c:v>
                </c:pt>
                <c:pt idx="4131">
                  <c:v>8.2</c:v>
                </c:pt>
                <c:pt idx="4132">
                  <c:v>8.2</c:v>
                </c:pt>
                <c:pt idx="4133">
                  <c:v>8.2</c:v>
                </c:pt>
                <c:pt idx="4134">
                  <c:v>8.2</c:v>
                </c:pt>
                <c:pt idx="4135">
                  <c:v>8.2</c:v>
                </c:pt>
                <c:pt idx="4136">
                  <c:v>8.2</c:v>
                </c:pt>
                <c:pt idx="4137">
                  <c:v>8.2</c:v>
                </c:pt>
                <c:pt idx="4138">
                  <c:v>8.2</c:v>
                </c:pt>
                <c:pt idx="4139">
                  <c:v>8.2</c:v>
                </c:pt>
                <c:pt idx="4140">
                  <c:v>8.2</c:v>
                </c:pt>
                <c:pt idx="4141">
                  <c:v>8.2</c:v>
                </c:pt>
                <c:pt idx="4142">
                  <c:v>8.2</c:v>
                </c:pt>
                <c:pt idx="4143">
                  <c:v>8.2</c:v>
                </c:pt>
                <c:pt idx="4144">
                  <c:v>8.2</c:v>
                </c:pt>
                <c:pt idx="4145">
                  <c:v>8.2</c:v>
                </c:pt>
                <c:pt idx="4146">
                  <c:v>8.2</c:v>
                </c:pt>
                <c:pt idx="4147">
                  <c:v>8.2</c:v>
                </c:pt>
                <c:pt idx="4148">
                  <c:v>8.2</c:v>
                </c:pt>
                <c:pt idx="4149">
                  <c:v>8.2</c:v>
                </c:pt>
                <c:pt idx="4150">
                  <c:v>8.2</c:v>
                </c:pt>
                <c:pt idx="4151">
                  <c:v>8.2</c:v>
                </c:pt>
                <c:pt idx="4152">
                  <c:v>8.2</c:v>
                </c:pt>
                <c:pt idx="4153">
                  <c:v>8.2</c:v>
                </c:pt>
                <c:pt idx="4154">
                  <c:v>8.2</c:v>
                </c:pt>
                <c:pt idx="4155">
                  <c:v>8.2</c:v>
                </c:pt>
                <c:pt idx="4156">
                  <c:v>8.2</c:v>
                </c:pt>
                <c:pt idx="4157">
                  <c:v>8.2</c:v>
                </c:pt>
                <c:pt idx="4158">
                  <c:v>8.2</c:v>
                </c:pt>
                <c:pt idx="4159">
                  <c:v>8.2</c:v>
                </c:pt>
                <c:pt idx="4160">
                  <c:v>8.2</c:v>
                </c:pt>
                <c:pt idx="4161">
                  <c:v>8.2</c:v>
                </c:pt>
                <c:pt idx="4162">
                  <c:v>8.2</c:v>
                </c:pt>
                <c:pt idx="4163">
                  <c:v>8.2</c:v>
                </c:pt>
                <c:pt idx="4164">
                  <c:v>8.2</c:v>
                </c:pt>
                <c:pt idx="4165">
                  <c:v>8.2</c:v>
                </c:pt>
                <c:pt idx="4166">
                  <c:v>8.2</c:v>
                </c:pt>
                <c:pt idx="4167">
                  <c:v>8.2</c:v>
                </c:pt>
                <c:pt idx="4168">
                  <c:v>8.2</c:v>
                </c:pt>
                <c:pt idx="4169">
                  <c:v>8.2</c:v>
                </c:pt>
                <c:pt idx="4170">
                  <c:v>8.2</c:v>
                </c:pt>
                <c:pt idx="4171">
                  <c:v>8.2</c:v>
                </c:pt>
                <c:pt idx="4172">
                  <c:v>8.2</c:v>
                </c:pt>
                <c:pt idx="4173">
                  <c:v>8.2</c:v>
                </c:pt>
                <c:pt idx="4174">
                  <c:v>8.2</c:v>
                </c:pt>
                <c:pt idx="4175">
                  <c:v>8.2</c:v>
                </c:pt>
                <c:pt idx="4176">
                  <c:v>8.2</c:v>
                </c:pt>
                <c:pt idx="4177">
                  <c:v>8.2</c:v>
                </c:pt>
                <c:pt idx="4178">
                  <c:v>8.2</c:v>
                </c:pt>
                <c:pt idx="4179">
                  <c:v>8.2</c:v>
                </c:pt>
                <c:pt idx="4180">
                  <c:v>8.2</c:v>
                </c:pt>
                <c:pt idx="4181">
                  <c:v>8.2</c:v>
                </c:pt>
                <c:pt idx="4182">
                  <c:v>8.2</c:v>
                </c:pt>
                <c:pt idx="4183">
                  <c:v>8.2</c:v>
                </c:pt>
                <c:pt idx="4184">
                  <c:v>8.2</c:v>
                </c:pt>
                <c:pt idx="4185">
                  <c:v>8.2</c:v>
                </c:pt>
                <c:pt idx="4186">
                  <c:v>8.2</c:v>
                </c:pt>
                <c:pt idx="4187">
                  <c:v>8.2</c:v>
                </c:pt>
                <c:pt idx="4188">
                  <c:v>8.2</c:v>
                </c:pt>
                <c:pt idx="4189">
                  <c:v>8.2</c:v>
                </c:pt>
                <c:pt idx="4190">
                  <c:v>8.2</c:v>
                </c:pt>
                <c:pt idx="4191">
                  <c:v>8.2</c:v>
                </c:pt>
                <c:pt idx="4192">
                  <c:v>8.2</c:v>
                </c:pt>
                <c:pt idx="4193">
                  <c:v>8.2</c:v>
                </c:pt>
                <c:pt idx="4194">
                  <c:v>8.2</c:v>
                </c:pt>
                <c:pt idx="4195">
                  <c:v>8.2</c:v>
                </c:pt>
                <c:pt idx="4196">
                  <c:v>8.2</c:v>
                </c:pt>
                <c:pt idx="4197">
                  <c:v>8.2</c:v>
                </c:pt>
                <c:pt idx="4198">
                  <c:v>8.2</c:v>
                </c:pt>
                <c:pt idx="4199">
                  <c:v>8.2</c:v>
                </c:pt>
                <c:pt idx="4200">
                  <c:v>8.2</c:v>
                </c:pt>
                <c:pt idx="4201">
                  <c:v>8.2</c:v>
                </c:pt>
                <c:pt idx="4202">
                  <c:v>8.2</c:v>
                </c:pt>
                <c:pt idx="4203">
                  <c:v>8.2</c:v>
                </c:pt>
                <c:pt idx="4204">
                  <c:v>8.2</c:v>
                </c:pt>
                <c:pt idx="4205">
                  <c:v>8.2</c:v>
                </c:pt>
                <c:pt idx="4206">
                  <c:v>8.2</c:v>
                </c:pt>
                <c:pt idx="4207">
                  <c:v>8.2</c:v>
                </c:pt>
                <c:pt idx="4208">
                  <c:v>8.2</c:v>
                </c:pt>
                <c:pt idx="4209">
                  <c:v>8.2</c:v>
                </c:pt>
                <c:pt idx="4210">
                  <c:v>8.2</c:v>
                </c:pt>
                <c:pt idx="4211">
                  <c:v>8.2</c:v>
                </c:pt>
                <c:pt idx="4212">
                  <c:v>8.2</c:v>
                </c:pt>
                <c:pt idx="4213">
                  <c:v>8.2</c:v>
                </c:pt>
                <c:pt idx="4214">
                  <c:v>8.2</c:v>
                </c:pt>
                <c:pt idx="4215">
                  <c:v>8.2</c:v>
                </c:pt>
                <c:pt idx="4216">
                  <c:v>8.2</c:v>
                </c:pt>
                <c:pt idx="4217">
                  <c:v>8.2</c:v>
                </c:pt>
                <c:pt idx="4218">
                  <c:v>8.2</c:v>
                </c:pt>
                <c:pt idx="4219">
                  <c:v>8.2</c:v>
                </c:pt>
                <c:pt idx="4220">
                  <c:v>8.2</c:v>
                </c:pt>
                <c:pt idx="4221">
                  <c:v>8.2</c:v>
                </c:pt>
                <c:pt idx="4222">
                  <c:v>8.2</c:v>
                </c:pt>
                <c:pt idx="4223">
                  <c:v>8.2</c:v>
                </c:pt>
                <c:pt idx="4224">
                  <c:v>8.2</c:v>
                </c:pt>
                <c:pt idx="4225">
                  <c:v>8.2</c:v>
                </c:pt>
                <c:pt idx="4226">
                  <c:v>8.2</c:v>
                </c:pt>
                <c:pt idx="4227">
                  <c:v>8.2</c:v>
                </c:pt>
                <c:pt idx="4228">
                  <c:v>8.2</c:v>
                </c:pt>
                <c:pt idx="4229">
                  <c:v>8.2</c:v>
                </c:pt>
                <c:pt idx="4230">
                  <c:v>8.2</c:v>
                </c:pt>
                <c:pt idx="4231">
                  <c:v>8.2</c:v>
                </c:pt>
                <c:pt idx="4232">
                  <c:v>8.2</c:v>
                </c:pt>
                <c:pt idx="4233">
                  <c:v>8.2</c:v>
                </c:pt>
                <c:pt idx="4234">
                  <c:v>8.2</c:v>
                </c:pt>
                <c:pt idx="4235">
                  <c:v>8.2</c:v>
                </c:pt>
                <c:pt idx="4236">
                  <c:v>8.2</c:v>
                </c:pt>
                <c:pt idx="4237">
                  <c:v>8.2</c:v>
                </c:pt>
                <c:pt idx="4238">
                  <c:v>8.2</c:v>
                </c:pt>
                <c:pt idx="4239">
                  <c:v>8.2</c:v>
                </c:pt>
                <c:pt idx="4240">
                  <c:v>8.2</c:v>
                </c:pt>
                <c:pt idx="4241">
                  <c:v>8.2</c:v>
                </c:pt>
                <c:pt idx="4242">
                  <c:v>8.2</c:v>
                </c:pt>
                <c:pt idx="4243">
                  <c:v>8.2</c:v>
                </c:pt>
                <c:pt idx="4244">
                  <c:v>8.2</c:v>
                </c:pt>
                <c:pt idx="4245">
                  <c:v>8.2</c:v>
                </c:pt>
                <c:pt idx="4246">
                  <c:v>8.2</c:v>
                </c:pt>
                <c:pt idx="4247">
                  <c:v>8.2</c:v>
                </c:pt>
                <c:pt idx="4248">
                  <c:v>8.2</c:v>
                </c:pt>
                <c:pt idx="4249">
                  <c:v>8.2</c:v>
                </c:pt>
                <c:pt idx="4250">
                  <c:v>8.2</c:v>
                </c:pt>
                <c:pt idx="4251">
                  <c:v>8.2</c:v>
                </c:pt>
                <c:pt idx="4252">
                  <c:v>8.2</c:v>
                </c:pt>
                <c:pt idx="4253">
                  <c:v>8.2</c:v>
                </c:pt>
                <c:pt idx="4254">
                  <c:v>8.2</c:v>
                </c:pt>
                <c:pt idx="4255">
                  <c:v>8.2</c:v>
                </c:pt>
                <c:pt idx="4256">
                  <c:v>8.2</c:v>
                </c:pt>
                <c:pt idx="4257">
                  <c:v>8.2</c:v>
                </c:pt>
                <c:pt idx="4258">
                  <c:v>8.2</c:v>
                </c:pt>
                <c:pt idx="4259">
                  <c:v>8.2</c:v>
                </c:pt>
                <c:pt idx="4260">
                  <c:v>8.2</c:v>
                </c:pt>
                <c:pt idx="4261">
                  <c:v>8.2</c:v>
                </c:pt>
                <c:pt idx="4262">
                  <c:v>8.2</c:v>
                </c:pt>
                <c:pt idx="4263">
                  <c:v>8.2</c:v>
                </c:pt>
                <c:pt idx="4264">
                  <c:v>8.2</c:v>
                </c:pt>
                <c:pt idx="4265">
                  <c:v>8.2</c:v>
                </c:pt>
                <c:pt idx="4266">
                  <c:v>8.2</c:v>
                </c:pt>
                <c:pt idx="4267">
                  <c:v>8.2</c:v>
                </c:pt>
                <c:pt idx="4268">
                  <c:v>8.2</c:v>
                </c:pt>
                <c:pt idx="4269">
                  <c:v>8.2</c:v>
                </c:pt>
                <c:pt idx="4270">
                  <c:v>8.2</c:v>
                </c:pt>
                <c:pt idx="4271">
                  <c:v>8.2</c:v>
                </c:pt>
                <c:pt idx="4272">
                  <c:v>8.2</c:v>
                </c:pt>
                <c:pt idx="4273">
                  <c:v>8.2</c:v>
                </c:pt>
                <c:pt idx="4274">
                  <c:v>8.2</c:v>
                </c:pt>
                <c:pt idx="4275">
                  <c:v>8.2</c:v>
                </c:pt>
                <c:pt idx="4276">
                  <c:v>8.2</c:v>
                </c:pt>
                <c:pt idx="4277">
                  <c:v>8.2</c:v>
                </c:pt>
                <c:pt idx="4278">
                  <c:v>8.2</c:v>
                </c:pt>
                <c:pt idx="4279">
                  <c:v>8.2</c:v>
                </c:pt>
                <c:pt idx="4280">
                  <c:v>8.2</c:v>
                </c:pt>
                <c:pt idx="4281">
                  <c:v>8.2</c:v>
                </c:pt>
                <c:pt idx="4282">
                  <c:v>8.2</c:v>
                </c:pt>
                <c:pt idx="4283">
                  <c:v>8.2</c:v>
                </c:pt>
                <c:pt idx="4284">
                  <c:v>8.2</c:v>
                </c:pt>
                <c:pt idx="4285">
                  <c:v>8.2</c:v>
                </c:pt>
                <c:pt idx="4286">
                  <c:v>8.2</c:v>
                </c:pt>
                <c:pt idx="4287">
                  <c:v>8.2</c:v>
                </c:pt>
                <c:pt idx="4288">
                  <c:v>8.2</c:v>
                </c:pt>
                <c:pt idx="4289">
                  <c:v>8.2</c:v>
                </c:pt>
                <c:pt idx="4290">
                  <c:v>8.2</c:v>
                </c:pt>
                <c:pt idx="4291">
                  <c:v>8.2</c:v>
                </c:pt>
                <c:pt idx="4292">
                  <c:v>8.2</c:v>
                </c:pt>
                <c:pt idx="4293">
                  <c:v>8.2</c:v>
                </c:pt>
                <c:pt idx="4294">
                  <c:v>8.2</c:v>
                </c:pt>
                <c:pt idx="4295">
                  <c:v>8.2</c:v>
                </c:pt>
                <c:pt idx="4296">
                  <c:v>8.2</c:v>
                </c:pt>
                <c:pt idx="4297">
                  <c:v>8.2</c:v>
                </c:pt>
                <c:pt idx="4298">
                  <c:v>8.2</c:v>
                </c:pt>
                <c:pt idx="4299">
                  <c:v>8.2</c:v>
                </c:pt>
                <c:pt idx="4300">
                  <c:v>8.2</c:v>
                </c:pt>
                <c:pt idx="4301">
                  <c:v>8.2</c:v>
                </c:pt>
                <c:pt idx="4302">
                  <c:v>8.2</c:v>
                </c:pt>
                <c:pt idx="4303">
                  <c:v>8.2</c:v>
                </c:pt>
                <c:pt idx="4304">
                  <c:v>8.2</c:v>
                </c:pt>
                <c:pt idx="4305">
                  <c:v>8.2</c:v>
                </c:pt>
                <c:pt idx="4306">
                  <c:v>8.2</c:v>
                </c:pt>
                <c:pt idx="4307">
                  <c:v>8.2</c:v>
                </c:pt>
                <c:pt idx="4308">
                  <c:v>8.2</c:v>
                </c:pt>
                <c:pt idx="4309">
                  <c:v>8.2</c:v>
                </c:pt>
                <c:pt idx="4310">
                  <c:v>8.2</c:v>
                </c:pt>
                <c:pt idx="4311">
                  <c:v>8.2</c:v>
                </c:pt>
                <c:pt idx="4312">
                  <c:v>8.2</c:v>
                </c:pt>
                <c:pt idx="4313">
                  <c:v>8.2</c:v>
                </c:pt>
                <c:pt idx="4314">
                  <c:v>8.2</c:v>
                </c:pt>
                <c:pt idx="4315">
                  <c:v>8.2</c:v>
                </c:pt>
                <c:pt idx="4316">
                  <c:v>8.2</c:v>
                </c:pt>
                <c:pt idx="4317">
                  <c:v>8.2</c:v>
                </c:pt>
                <c:pt idx="4318">
                  <c:v>8.1</c:v>
                </c:pt>
                <c:pt idx="4319">
                  <c:v>8.1</c:v>
                </c:pt>
                <c:pt idx="4320">
                  <c:v>8.1</c:v>
                </c:pt>
                <c:pt idx="4321">
                  <c:v>8.1</c:v>
                </c:pt>
                <c:pt idx="4322">
                  <c:v>8.1</c:v>
                </c:pt>
                <c:pt idx="4323">
                  <c:v>8.1</c:v>
                </c:pt>
                <c:pt idx="4324">
                  <c:v>8.1</c:v>
                </c:pt>
                <c:pt idx="4325">
                  <c:v>8.1</c:v>
                </c:pt>
                <c:pt idx="4326">
                  <c:v>8.1</c:v>
                </c:pt>
                <c:pt idx="4327">
                  <c:v>8.1</c:v>
                </c:pt>
                <c:pt idx="4328">
                  <c:v>8.1</c:v>
                </c:pt>
                <c:pt idx="4329">
                  <c:v>8.1</c:v>
                </c:pt>
                <c:pt idx="4330">
                  <c:v>8.1</c:v>
                </c:pt>
                <c:pt idx="4331">
                  <c:v>8.1</c:v>
                </c:pt>
                <c:pt idx="4332">
                  <c:v>8.1</c:v>
                </c:pt>
                <c:pt idx="4333">
                  <c:v>8.1</c:v>
                </c:pt>
                <c:pt idx="4334">
                  <c:v>8.1</c:v>
                </c:pt>
                <c:pt idx="4335">
                  <c:v>8.1</c:v>
                </c:pt>
                <c:pt idx="4336">
                  <c:v>8.1</c:v>
                </c:pt>
                <c:pt idx="4337">
                  <c:v>8.1</c:v>
                </c:pt>
                <c:pt idx="4338">
                  <c:v>8.1</c:v>
                </c:pt>
                <c:pt idx="4339">
                  <c:v>8.1</c:v>
                </c:pt>
                <c:pt idx="4340">
                  <c:v>8.1</c:v>
                </c:pt>
                <c:pt idx="4341">
                  <c:v>8.1</c:v>
                </c:pt>
                <c:pt idx="4342">
                  <c:v>8.1</c:v>
                </c:pt>
                <c:pt idx="4343">
                  <c:v>8.1</c:v>
                </c:pt>
                <c:pt idx="4344">
                  <c:v>8.1</c:v>
                </c:pt>
                <c:pt idx="4345">
                  <c:v>8.1</c:v>
                </c:pt>
                <c:pt idx="4346">
                  <c:v>8.1</c:v>
                </c:pt>
                <c:pt idx="4347">
                  <c:v>8.1</c:v>
                </c:pt>
                <c:pt idx="4348">
                  <c:v>8.1</c:v>
                </c:pt>
                <c:pt idx="4349">
                  <c:v>8.1</c:v>
                </c:pt>
                <c:pt idx="4350">
                  <c:v>8.1</c:v>
                </c:pt>
                <c:pt idx="4351">
                  <c:v>8.1</c:v>
                </c:pt>
                <c:pt idx="4352">
                  <c:v>8.1</c:v>
                </c:pt>
                <c:pt idx="4353">
                  <c:v>8.1</c:v>
                </c:pt>
                <c:pt idx="4354">
                  <c:v>8.1</c:v>
                </c:pt>
                <c:pt idx="4355">
                  <c:v>8.1</c:v>
                </c:pt>
                <c:pt idx="4356">
                  <c:v>8.1</c:v>
                </c:pt>
                <c:pt idx="4357">
                  <c:v>8.1</c:v>
                </c:pt>
                <c:pt idx="4358">
                  <c:v>8.1</c:v>
                </c:pt>
                <c:pt idx="4359">
                  <c:v>8.1</c:v>
                </c:pt>
                <c:pt idx="4360">
                  <c:v>8.1</c:v>
                </c:pt>
                <c:pt idx="4361">
                  <c:v>8.1</c:v>
                </c:pt>
                <c:pt idx="4362">
                  <c:v>8.1</c:v>
                </c:pt>
                <c:pt idx="4363">
                  <c:v>8.1</c:v>
                </c:pt>
                <c:pt idx="4364">
                  <c:v>8.1</c:v>
                </c:pt>
                <c:pt idx="4365">
                  <c:v>8.1</c:v>
                </c:pt>
                <c:pt idx="4366">
                  <c:v>8.1</c:v>
                </c:pt>
                <c:pt idx="4367">
                  <c:v>8.1</c:v>
                </c:pt>
                <c:pt idx="4368">
                  <c:v>8.1</c:v>
                </c:pt>
                <c:pt idx="4369">
                  <c:v>8.1</c:v>
                </c:pt>
                <c:pt idx="4370">
                  <c:v>8.1</c:v>
                </c:pt>
                <c:pt idx="4371">
                  <c:v>8.1</c:v>
                </c:pt>
                <c:pt idx="4372">
                  <c:v>8.1</c:v>
                </c:pt>
                <c:pt idx="4373">
                  <c:v>8.1</c:v>
                </c:pt>
                <c:pt idx="4374">
                  <c:v>8.1</c:v>
                </c:pt>
                <c:pt idx="4375">
                  <c:v>8.1</c:v>
                </c:pt>
                <c:pt idx="4376">
                  <c:v>8.1</c:v>
                </c:pt>
                <c:pt idx="4377">
                  <c:v>8.1</c:v>
                </c:pt>
                <c:pt idx="4378">
                  <c:v>8.1</c:v>
                </c:pt>
                <c:pt idx="4379">
                  <c:v>8.1</c:v>
                </c:pt>
                <c:pt idx="4380">
                  <c:v>8.1</c:v>
                </c:pt>
                <c:pt idx="4381">
                  <c:v>8.1</c:v>
                </c:pt>
                <c:pt idx="4382">
                  <c:v>8.1</c:v>
                </c:pt>
                <c:pt idx="4383">
                  <c:v>8.1</c:v>
                </c:pt>
                <c:pt idx="4384">
                  <c:v>8.1</c:v>
                </c:pt>
                <c:pt idx="4385">
                  <c:v>8.1</c:v>
                </c:pt>
                <c:pt idx="4386">
                  <c:v>8.1</c:v>
                </c:pt>
                <c:pt idx="4387">
                  <c:v>8.1</c:v>
                </c:pt>
                <c:pt idx="4388">
                  <c:v>8.1</c:v>
                </c:pt>
                <c:pt idx="4389">
                  <c:v>8.1</c:v>
                </c:pt>
                <c:pt idx="4390">
                  <c:v>8.1</c:v>
                </c:pt>
                <c:pt idx="4391">
                  <c:v>8.1</c:v>
                </c:pt>
                <c:pt idx="4392">
                  <c:v>8.1</c:v>
                </c:pt>
                <c:pt idx="4393">
                  <c:v>8.1</c:v>
                </c:pt>
                <c:pt idx="4394">
                  <c:v>8.1</c:v>
                </c:pt>
                <c:pt idx="4395">
                  <c:v>8.1</c:v>
                </c:pt>
                <c:pt idx="4396">
                  <c:v>8.1</c:v>
                </c:pt>
                <c:pt idx="4397">
                  <c:v>8.1</c:v>
                </c:pt>
                <c:pt idx="4398">
                  <c:v>8.1</c:v>
                </c:pt>
                <c:pt idx="4399">
                  <c:v>8.1</c:v>
                </c:pt>
                <c:pt idx="4400">
                  <c:v>8.1</c:v>
                </c:pt>
                <c:pt idx="4401">
                  <c:v>8.1</c:v>
                </c:pt>
                <c:pt idx="4402">
                  <c:v>8.1</c:v>
                </c:pt>
                <c:pt idx="4403">
                  <c:v>8.1</c:v>
                </c:pt>
                <c:pt idx="4404">
                  <c:v>8.1</c:v>
                </c:pt>
                <c:pt idx="4405">
                  <c:v>8.1</c:v>
                </c:pt>
                <c:pt idx="4406">
                  <c:v>8.1</c:v>
                </c:pt>
                <c:pt idx="4407">
                  <c:v>8.1</c:v>
                </c:pt>
                <c:pt idx="4408">
                  <c:v>8.1</c:v>
                </c:pt>
                <c:pt idx="4409">
                  <c:v>8.1</c:v>
                </c:pt>
                <c:pt idx="4410">
                  <c:v>8.1</c:v>
                </c:pt>
                <c:pt idx="4411">
                  <c:v>8.1</c:v>
                </c:pt>
                <c:pt idx="4412">
                  <c:v>8.1</c:v>
                </c:pt>
                <c:pt idx="4413">
                  <c:v>8.1</c:v>
                </c:pt>
                <c:pt idx="4414">
                  <c:v>8.1</c:v>
                </c:pt>
                <c:pt idx="4415">
                  <c:v>8.1</c:v>
                </c:pt>
                <c:pt idx="4416">
                  <c:v>8.1</c:v>
                </c:pt>
                <c:pt idx="4417">
                  <c:v>8.1</c:v>
                </c:pt>
                <c:pt idx="4418">
                  <c:v>8.1</c:v>
                </c:pt>
                <c:pt idx="4419">
                  <c:v>8.1</c:v>
                </c:pt>
                <c:pt idx="4420">
                  <c:v>8.1</c:v>
                </c:pt>
                <c:pt idx="4421">
                  <c:v>8.1</c:v>
                </c:pt>
                <c:pt idx="4422">
                  <c:v>8.1</c:v>
                </c:pt>
                <c:pt idx="4423">
                  <c:v>8.1</c:v>
                </c:pt>
                <c:pt idx="4424">
                  <c:v>8.1</c:v>
                </c:pt>
                <c:pt idx="4425">
                  <c:v>8.1</c:v>
                </c:pt>
                <c:pt idx="4426">
                  <c:v>8.1</c:v>
                </c:pt>
                <c:pt idx="4427">
                  <c:v>8.1</c:v>
                </c:pt>
                <c:pt idx="4428">
                  <c:v>8.1</c:v>
                </c:pt>
                <c:pt idx="4429">
                  <c:v>8.1</c:v>
                </c:pt>
                <c:pt idx="4430">
                  <c:v>8.1</c:v>
                </c:pt>
                <c:pt idx="4431">
                  <c:v>8.1</c:v>
                </c:pt>
                <c:pt idx="4432">
                  <c:v>8.1</c:v>
                </c:pt>
                <c:pt idx="4433">
                  <c:v>8.1</c:v>
                </c:pt>
                <c:pt idx="4434">
                  <c:v>8.1</c:v>
                </c:pt>
                <c:pt idx="4435">
                  <c:v>8.1</c:v>
                </c:pt>
                <c:pt idx="4436">
                  <c:v>8.1</c:v>
                </c:pt>
                <c:pt idx="4437">
                  <c:v>8.1</c:v>
                </c:pt>
                <c:pt idx="4438">
                  <c:v>8.1</c:v>
                </c:pt>
                <c:pt idx="4439">
                  <c:v>8.1</c:v>
                </c:pt>
                <c:pt idx="4440">
                  <c:v>8.1</c:v>
                </c:pt>
                <c:pt idx="4441">
                  <c:v>8.1</c:v>
                </c:pt>
                <c:pt idx="4442">
                  <c:v>8.1</c:v>
                </c:pt>
                <c:pt idx="4443">
                  <c:v>8.1</c:v>
                </c:pt>
                <c:pt idx="4444">
                  <c:v>8.1</c:v>
                </c:pt>
                <c:pt idx="4445">
                  <c:v>8.1</c:v>
                </c:pt>
                <c:pt idx="4446">
                  <c:v>8.1</c:v>
                </c:pt>
                <c:pt idx="4447">
                  <c:v>8.1</c:v>
                </c:pt>
                <c:pt idx="4448">
                  <c:v>8.1</c:v>
                </c:pt>
                <c:pt idx="4449">
                  <c:v>8.1</c:v>
                </c:pt>
                <c:pt idx="4450">
                  <c:v>8.1</c:v>
                </c:pt>
                <c:pt idx="4451">
                  <c:v>8.1</c:v>
                </c:pt>
                <c:pt idx="4452">
                  <c:v>8.1</c:v>
                </c:pt>
                <c:pt idx="4453">
                  <c:v>8.1</c:v>
                </c:pt>
                <c:pt idx="4454">
                  <c:v>8.1</c:v>
                </c:pt>
                <c:pt idx="4455">
                  <c:v>8.1</c:v>
                </c:pt>
                <c:pt idx="4456">
                  <c:v>8.1</c:v>
                </c:pt>
                <c:pt idx="4457">
                  <c:v>8.1</c:v>
                </c:pt>
                <c:pt idx="4458">
                  <c:v>8.1</c:v>
                </c:pt>
                <c:pt idx="4459">
                  <c:v>8.1</c:v>
                </c:pt>
                <c:pt idx="4460">
                  <c:v>8.1</c:v>
                </c:pt>
                <c:pt idx="4461">
                  <c:v>8.1</c:v>
                </c:pt>
                <c:pt idx="4462">
                  <c:v>8.1</c:v>
                </c:pt>
                <c:pt idx="4463">
                  <c:v>8.1</c:v>
                </c:pt>
                <c:pt idx="4464">
                  <c:v>8.1</c:v>
                </c:pt>
                <c:pt idx="4465">
                  <c:v>8.1</c:v>
                </c:pt>
                <c:pt idx="4466">
                  <c:v>8.1</c:v>
                </c:pt>
                <c:pt idx="4467">
                  <c:v>8.1</c:v>
                </c:pt>
                <c:pt idx="4468">
                  <c:v>8.1</c:v>
                </c:pt>
                <c:pt idx="4469">
                  <c:v>8.1</c:v>
                </c:pt>
                <c:pt idx="4470">
                  <c:v>8.1</c:v>
                </c:pt>
                <c:pt idx="4471">
                  <c:v>8.1</c:v>
                </c:pt>
                <c:pt idx="4472">
                  <c:v>8.1</c:v>
                </c:pt>
                <c:pt idx="4473">
                  <c:v>8.1</c:v>
                </c:pt>
                <c:pt idx="4474">
                  <c:v>8.1</c:v>
                </c:pt>
                <c:pt idx="4475">
                  <c:v>8.1</c:v>
                </c:pt>
                <c:pt idx="4476">
                  <c:v>8.1</c:v>
                </c:pt>
                <c:pt idx="4477">
                  <c:v>8.1</c:v>
                </c:pt>
                <c:pt idx="4478">
                  <c:v>8.1</c:v>
                </c:pt>
                <c:pt idx="4479">
                  <c:v>8.1</c:v>
                </c:pt>
                <c:pt idx="4480">
                  <c:v>8.1</c:v>
                </c:pt>
                <c:pt idx="4481">
                  <c:v>8.1</c:v>
                </c:pt>
                <c:pt idx="4482">
                  <c:v>8.1</c:v>
                </c:pt>
                <c:pt idx="4483">
                  <c:v>8.1</c:v>
                </c:pt>
                <c:pt idx="4484">
                  <c:v>8.1</c:v>
                </c:pt>
                <c:pt idx="4485">
                  <c:v>8.1</c:v>
                </c:pt>
                <c:pt idx="4486">
                  <c:v>8.1</c:v>
                </c:pt>
                <c:pt idx="4487">
                  <c:v>8.1</c:v>
                </c:pt>
                <c:pt idx="4488">
                  <c:v>8.1</c:v>
                </c:pt>
                <c:pt idx="4489">
                  <c:v>8.1</c:v>
                </c:pt>
                <c:pt idx="4490">
                  <c:v>8.1</c:v>
                </c:pt>
                <c:pt idx="4491">
                  <c:v>8.1</c:v>
                </c:pt>
                <c:pt idx="4492">
                  <c:v>8.1</c:v>
                </c:pt>
                <c:pt idx="4493">
                  <c:v>8.1</c:v>
                </c:pt>
                <c:pt idx="4494">
                  <c:v>8.1</c:v>
                </c:pt>
                <c:pt idx="4495">
                  <c:v>8.1</c:v>
                </c:pt>
                <c:pt idx="4496">
                  <c:v>8.1</c:v>
                </c:pt>
                <c:pt idx="4497">
                  <c:v>8.1</c:v>
                </c:pt>
                <c:pt idx="4498">
                  <c:v>8.1</c:v>
                </c:pt>
                <c:pt idx="4499">
                  <c:v>8.1</c:v>
                </c:pt>
                <c:pt idx="4500">
                  <c:v>8.1</c:v>
                </c:pt>
                <c:pt idx="4501">
                  <c:v>8.1</c:v>
                </c:pt>
                <c:pt idx="4502">
                  <c:v>8.1</c:v>
                </c:pt>
                <c:pt idx="4503">
                  <c:v>8.1</c:v>
                </c:pt>
                <c:pt idx="4504">
                  <c:v>8.1</c:v>
                </c:pt>
                <c:pt idx="4505">
                  <c:v>8.1</c:v>
                </c:pt>
                <c:pt idx="4506">
                  <c:v>8.1</c:v>
                </c:pt>
                <c:pt idx="4507">
                  <c:v>8.1</c:v>
                </c:pt>
                <c:pt idx="4508">
                  <c:v>8.1</c:v>
                </c:pt>
                <c:pt idx="4509">
                  <c:v>8.1</c:v>
                </c:pt>
                <c:pt idx="4510">
                  <c:v>8.1</c:v>
                </c:pt>
                <c:pt idx="4511">
                  <c:v>8.1</c:v>
                </c:pt>
                <c:pt idx="4512">
                  <c:v>8.1</c:v>
                </c:pt>
                <c:pt idx="4513">
                  <c:v>8.1</c:v>
                </c:pt>
                <c:pt idx="4514">
                  <c:v>8.2</c:v>
                </c:pt>
                <c:pt idx="4515">
                  <c:v>8.2</c:v>
                </c:pt>
                <c:pt idx="4516">
                  <c:v>8.2</c:v>
                </c:pt>
                <c:pt idx="4517">
                  <c:v>8.2</c:v>
                </c:pt>
                <c:pt idx="4518">
                  <c:v>8.2</c:v>
                </c:pt>
                <c:pt idx="4519">
                  <c:v>8.2</c:v>
                </c:pt>
                <c:pt idx="4520">
                  <c:v>8.2</c:v>
                </c:pt>
                <c:pt idx="4521">
                  <c:v>8.2</c:v>
                </c:pt>
                <c:pt idx="4522">
                  <c:v>8.2</c:v>
                </c:pt>
                <c:pt idx="4523">
                  <c:v>8.2</c:v>
                </c:pt>
                <c:pt idx="4524">
                  <c:v>8.2</c:v>
                </c:pt>
                <c:pt idx="4525">
                  <c:v>8.2</c:v>
                </c:pt>
                <c:pt idx="4526">
                  <c:v>8.2</c:v>
                </c:pt>
                <c:pt idx="4527">
                  <c:v>8.2</c:v>
                </c:pt>
                <c:pt idx="4528">
                  <c:v>8.2</c:v>
                </c:pt>
                <c:pt idx="4529">
                  <c:v>8.2</c:v>
                </c:pt>
                <c:pt idx="4530">
                  <c:v>8.2</c:v>
                </c:pt>
                <c:pt idx="4531">
                  <c:v>8.2</c:v>
                </c:pt>
                <c:pt idx="4532">
                  <c:v>8.2</c:v>
                </c:pt>
                <c:pt idx="4533">
                  <c:v>8.2</c:v>
                </c:pt>
                <c:pt idx="4534">
                  <c:v>8.2</c:v>
                </c:pt>
                <c:pt idx="4535">
                  <c:v>8.2</c:v>
                </c:pt>
                <c:pt idx="4536">
                  <c:v>8.2</c:v>
                </c:pt>
                <c:pt idx="4537">
                  <c:v>8.2</c:v>
                </c:pt>
                <c:pt idx="4538">
                  <c:v>8.2</c:v>
                </c:pt>
                <c:pt idx="4539">
                  <c:v>8.2</c:v>
                </c:pt>
                <c:pt idx="4540">
                  <c:v>8.2</c:v>
                </c:pt>
                <c:pt idx="4541">
                  <c:v>8.2</c:v>
                </c:pt>
                <c:pt idx="4542">
                  <c:v>8.2</c:v>
                </c:pt>
                <c:pt idx="4543">
                  <c:v>8.2</c:v>
                </c:pt>
                <c:pt idx="4544">
                  <c:v>8.2</c:v>
                </c:pt>
                <c:pt idx="4545">
                  <c:v>8.2</c:v>
                </c:pt>
                <c:pt idx="4546">
                  <c:v>8.2</c:v>
                </c:pt>
                <c:pt idx="4547">
                  <c:v>8.2</c:v>
                </c:pt>
                <c:pt idx="4548">
                  <c:v>8.2</c:v>
                </c:pt>
                <c:pt idx="4549">
                  <c:v>8.2</c:v>
                </c:pt>
                <c:pt idx="4550">
                  <c:v>8.2</c:v>
                </c:pt>
                <c:pt idx="4551">
                  <c:v>8.2</c:v>
                </c:pt>
                <c:pt idx="4552">
                  <c:v>8.2</c:v>
                </c:pt>
                <c:pt idx="4553">
                  <c:v>8.2</c:v>
                </c:pt>
                <c:pt idx="4554">
                  <c:v>8.2</c:v>
                </c:pt>
                <c:pt idx="4555">
                  <c:v>8.2</c:v>
                </c:pt>
                <c:pt idx="4556">
                  <c:v>8.2</c:v>
                </c:pt>
                <c:pt idx="4557">
                  <c:v>8.2</c:v>
                </c:pt>
                <c:pt idx="4558">
                  <c:v>8.2</c:v>
                </c:pt>
                <c:pt idx="4559">
                  <c:v>8.2</c:v>
                </c:pt>
                <c:pt idx="4560">
                  <c:v>8.2</c:v>
                </c:pt>
                <c:pt idx="4561">
                  <c:v>8.2</c:v>
                </c:pt>
                <c:pt idx="4562">
                  <c:v>8.2</c:v>
                </c:pt>
                <c:pt idx="4563">
                  <c:v>8.2</c:v>
                </c:pt>
                <c:pt idx="4564">
                  <c:v>8.2</c:v>
                </c:pt>
                <c:pt idx="4565">
                  <c:v>8.2</c:v>
                </c:pt>
                <c:pt idx="4566">
                  <c:v>8.2</c:v>
                </c:pt>
                <c:pt idx="4567">
                  <c:v>8.2</c:v>
                </c:pt>
                <c:pt idx="4568">
                  <c:v>8.2</c:v>
                </c:pt>
                <c:pt idx="4569">
                  <c:v>8.2</c:v>
                </c:pt>
                <c:pt idx="4570">
                  <c:v>8.2</c:v>
                </c:pt>
                <c:pt idx="4571">
                  <c:v>8.2</c:v>
                </c:pt>
                <c:pt idx="4572">
                  <c:v>8.2</c:v>
                </c:pt>
                <c:pt idx="4573">
                  <c:v>8.2</c:v>
                </c:pt>
                <c:pt idx="4574">
                  <c:v>8.2</c:v>
                </c:pt>
                <c:pt idx="4575">
                  <c:v>8.2</c:v>
                </c:pt>
                <c:pt idx="4576">
                  <c:v>8.2</c:v>
                </c:pt>
                <c:pt idx="4577">
                  <c:v>8.2</c:v>
                </c:pt>
                <c:pt idx="4578">
                  <c:v>8.2</c:v>
                </c:pt>
                <c:pt idx="4579">
                  <c:v>8.2</c:v>
                </c:pt>
                <c:pt idx="4580">
                  <c:v>8.2</c:v>
                </c:pt>
                <c:pt idx="4581">
                  <c:v>8.2</c:v>
                </c:pt>
                <c:pt idx="4582">
                  <c:v>8.2</c:v>
                </c:pt>
                <c:pt idx="4583">
                  <c:v>8.2</c:v>
                </c:pt>
                <c:pt idx="4584">
                  <c:v>8.2</c:v>
                </c:pt>
                <c:pt idx="4585">
                  <c:v>8.2</c:v>
                </c:pt>
                <c:pt idx="4586">
                  <c:v>8.2</c:v>
                </c:pt>
                <c:pt idx="4587">
                  <c:v>8.2</c:v>
                </c:pt>
                <c:pt idx="4588">
                  <c:v>8.2</c:v>
                </c:pt>
                <c:pt idx="4589">
                  <c:v>8.2</c:v>
                </c:pt>
                <c:pt idx="4590">
                  <c:v>8.2</c:v>
                </c:pt>
                <c:pt idx="4591">
                  <c:v>8.2</c:v>
                </c:pt>
                <c:pt idx="4592">
                  <c:v>8.2</c:v>
                </c:pt>
                <c:pt idx="4593">
                  <c:v>8.2</c:v>
                </c:pt>
                <c:pt idx="4594">
                  <c:v>8.2</c:v>
                </c:pt>
                <c:pt idx="4595">
                  <c:v>8.2</c:v>
                </c:pt>
                <c:pt idx="4596">
                  <c:v>8.2</c:v>
                </c:pt>
                <c:pt idx="4597">
                  <c:v>8.2</c:v>
                </c:pt>
                <c:pt idx="4598">
                  <c:v>8.2</c:v>
                </c:pt>
                <c:pt idx="4599">
                  <c:v>8.2</c:v>
                </c:pt>
                <c:pt idx="4600">
                  <c:v>8.2</c:v>
                </c:pt>
                <c:pt idx="4601">
                  <c:v>8.2</c:v>
                </c:pt>
                <c:pt idx="4602">
                  <c:v>8.2</c:v>
                </c:pt>
                <c:pt idx="4603">
                  <c:v>8.2</c:v>
                </c:pt>
                <c:pt idx="4604">
                  <c:v>8.2</c:v>
                </c:pt>
                <c:pt idx="4605">
                  <c:v>8.2</c:v>
                </c:pt>
                <c:pt idx="4606">
                  <c:v>8.2</c:v>
                </c:pt>
                <c:pt idx="4607">
                  <c:v>8.2</c:v>
                </c:pt>
                <c:pt idx="4608">
                  <c:v>8.2</c:v>
                </c:pt>
                <c:pt idx="4609">
                  <c:v>8.2</c:v>
                </c:pt>
                <c:pt idx="4610">
                  <c:v>8.2</c:v>
                </c:pt>
                <c:pt idx="4611">
                  <c:v>8.2</c:v>
                </c:pt>
                <c:pt idx="4612">
                  <c:v>8.2</c:v>
                </c:pt>
                <c:pt idx="4613">
                  <c:v>8.2</c:v>
                </c:pt>
                <c:pt idx="4614">
                  <c:v>8.2</c:v>
                </c:pt>
                <c:pt idx="4615">
                  <c:v>8.2</c:v>
                </c:pt>
                <c:pt idx="4616">
                  <c:v>8.2</c:v>
                </c:pt>
                <c:pt idx="4617">
                  <c:v>8.2</c:v>
                </c:pt>
                <c:pt idx="4618">
                  <c:v>8.2</c:v>
                </c:pt>
                <c:pt idx="4619">
                  <c:v>8.2</c:v>
                </c:pt>
                <c:pt idx="4620">
                  <c:v>8.2</c:v>
                </c:pt>
                <c:pt idx="4621">
                  <c:v>8.2</c:v>
                </c:pt>
                <c:pt idx="4622">
                  <c:v>8.2</c:v>
                </c:pt>
                <c:pt idx="4623">
                  <c:v>8.2</c:v>
                </c:pt>
                <c:pt idx="4624">
                  <c:v>8.2</c:v>
                </c:pt>
                <c:pt idx="4625">
                  <c:v>8.2</c:v>
                </c:pt>
                <c:pt idx="4626">
                  <c:v>8.2</c:v>
                </c:pt>
                <c:pt idx="4627">
                  <c:v>8.2</c:v>
                </c:pt>
                <c:pt idx="4628">
                  <c:v>8.2</c:v>
                </c:pt>
                <c:pt idx="4629">
                  <c:v>8.2</c:v>
                </c:pt>
                <c:pt idx="4630">
                  <c:v>8.2</c:v>
                </c:pt>
                <c:pt idx="4631">
                  <c:v>8.2</c:v>
                </c:pt>
                <c:pt idx="4632">
                  <c:v>8.2</c:v>
                </c:pt>
                <c:pt idx="4633">
                  <c:v>8.2</c:v>
                </c:pt>
                <c:pt idx="4634">
                  <c:v>8.2</c:v>
                </c:pt>
                <c:pt idx="4635">
                  <c:v>8.2</c:v>
                </c:pt>
                <c:pt idx="4636">
                  <c:v>8.2</c:v>
                </c:pt>
                <c:pt idx="4637">
                  <c:v>8.2</c:v>
                </c:pt>
                <c:pt idx="4638">
                  <c:v>8.2</c:v>
                </c:pt>
                <c:pt idx="4639">
                  <c:v>8.2</c:v>
                </c:pt>
                <c:pt idx="4640">
                  <c:v>8.2</c:v>
                </c:pt>
                <c:pt idx="4641">
                  <c:v>8.2</c:v>
                </c:pt>
                <c:pt idx="4642">
                  <c:v>8.2</c:v>
                </c:pt>
                <c:pt idx="4643">
                  <c:v>8.2</c:v>
                </c:pt>
                <c:pt idx="4644">
                  <c:v>8.2</c:v>
                </c:pt>
                <c:pt idx="4645">
                  <c:v>8.2</c:v>
                </c:pt>
                <c:pt idx="4646">
                  <c:v>8.2</c:v>
                </c:pt>
                <c:pt idx="4647">
                  <c:v>8.2</c:v>
                </c:pt>
                <c:pt idx="4648">
                  <c:v>8.2</c:v>
                </c:pt>
                <c:pt idx="4649">
                  <c:v>8.2</c:v>
                </c:pt>
                <c:pt idx="4650">
                  <c:v>8.2</c:v>
                </c:pt>
                <c:pt idx="4651">
                  <c:v>8.2</c:v>
                </c:pt>
                <c:pt idx="4652">
                  <c:v>8.2</c:v>
                </c:pt>
                <c:pt idx="4653">
                  <c:v>8.2</c:v>
                </c:pt>
                <c:pt idx="4654">
                  <c:v>8.2</c:v>
                </c:pt>
                <c:pt idx="4655">
                  <c:v>8.2</c:v>
                </c:pt>
                <c:pt idx="4656">
                  <c:v>8.2</c:v>
                </c:pt>
                <c:pt idx="4657">
                  <c:v>8.2</c:v>
                </c:pt>
                <c:pt idx="4658">
                  <c:v>8.2</c:v>
                </c:pt>
                <c:pt idx="4659">
                  <c:v>8.2</c:v>
                </c:pt>
                <c:pt idx="4660">
                  <c:v>8.2</c:v>
                </c:pt>
                <c:pt idx="4661">
                  <c:v>8.2</c:v>
                </c:pt>
                <c:pt idx="4662">
                  <c:v>8.2</c:v>
                </c:pt>
                <c:pt idx="4663">
                  <c:v>8.2</c:v>
                </c:pt>
                <c:pt idx="4664">
                  <c:v>8.2</c:v>
                </c:pt>
                <c:pt idx="4665">
                  <c:v>8.2</c:v>
                </c:pt>
                <c:pt idx="4666">
                  <c:v>8.2</c:v>
                </c:pt>
                <c:pt idx="4667">
                  <c:v>8.2</c:v>
                </c:pt>
                <c:pt idx="4668">
                  <c:v>8.2</c:v>
                </c:pt>
                <c:pt idx="4669">
                  <c:v>8.2</c:v>
                </c:pt>
                <c:pt idx="4670">
                  <c:v>8.2</c:v>
                </c:pt>
                <c:pt idx="4671">
                  <c:v>8.2</c:v>
                </c:pt>
                <c:pt idx="4672">
                  <c:v>8.2</c:v>
                </c:pt>
                <c:pt idx="4673">
                  <c:v>8.2</c:v>
                </c:pt>
                <c:pt idx="4674">
                  <c:v>8.2</c:v>
                </c:pt>
                <c:pt idx="4675">
                  <c:v>8.2</c:v>
                </c:pt>
                <c:pt idx="4676">
                  <c:v>8.2</c:v>
                </c:pt>
                <c:pt idx="4677">
                  <c:v>8.2</c:v>
                </c:pt>
                <c:pt idx="4678">
                  <c:v>8.2</c:v>
                </c:pt>
                <c:pt idx="4679">
                  <c:v>8.2</c:v>
                </c:pt>
                <c:pt idx="4680">
                  <c:v>8.2</c:v>
                </c:pt>
                <c:pt idx="4681">
                  <c:v>8.2</c:v>
                </c:pt>
                <c:pt idx="4682">
                  <c:v>8.2</c:v>
                </c:pt>
                <c:pt idx="4683">
                  <c:v>8.2</c:v>
                </c:pt>
                <c:pt idx="4684">
                  <c:v>8.2</c:v>
                </c:pt>
                <c:pt idx="4685">
                  <c:v>8.2</c:v>
                </c:pt>
                <c:pt idx="4686">
                  <c:v>8.2</c:v>
                </c:pt>
                <c:pt idx="4687">
                  <c:v>8.2</c:v>
                </c:pt>
                <c:pt idx="4688">
                  <c:v>8.2</c:v>
                </c:pt>
                <c:pt idx="4689">
                  <c:v>8.2</c:v>
                </c:pt>
                <c:pt idx="4690">
                  <c:v>8.2</c:v>
                </c:pt>
                <c:pt idx="4691">
                  <c:v>8.2</c:v>
                </c:pt>
                <c:pt idx="4692">
                  <c:v>8.2</c:v>
                </c:pt>
                <c:pt idx="4693">
                  <c:v>8.2</c:v>
                </c:pt>
                <c:pt idx="4694">
                  <c:v>8.2</c:v>
                </c:pt>
                <c:pt idx="4695">
                  <c:v>8.2</c:v>
                </c:pt>
                <c:pt idx="4696">
                  <c:v>8.2</c:v>
                </c:pt>
                <c:pt idx="4697">
                  <c:v>8.2</c:v>
                </c:pt>
                <c:pt idx="4698">
                  <c:v>8.2</c:v>
                </c:pt>
                <c:pt idx="4699">
                  <c:v>8.2</c:v>
                </c:pt>
                <c:pt idx="4700">
                  <c:v>8.2</c:v>
                </c:pt>
                <c:pt idx="4701">
                  <c:v>8.2</c:v>
                </c:pt>
                <c:pt idx="4702">
                  <c:v>8.2</c:v>
                </c:pt>
                <c:pt idx="4703">
                  <c:v>8.2</c:v>
                </c:pt>
                <c:pt idx="4704">
                  <c:v>8.2</c:v>
                </c:pt>
                <c:pt idx="4705">
                  <c:v>8.2</c:v>
                </c:pt>
                <c:pt idx="4706">
                  <c:v>8.2</c:v>
                </c:pt>
                <c:pt idx="4707">
                  <c:v>8.2</c:v>
                </c:pt>
                <c:pt idx="4708">
                  <c:v>8.2</c:v>
                </c:pt>
                <c:pt idx="4709">
                  <c:v>8.2</c:v>
                </c:pt>
                <c:pt idx="4710">
                  <c:v>8.2</c:v>
                </c:pt>
                <c:pt idx="4711">
                  <c:v>8.2</c:v>
                </c:pt>
                <c:pt idx="4712">
                  <c:v>8.2</c:v>
                </c:pt>
                <c:pt idx="4713">
                  <c:v>8.2</c:v>
                </c:pt>
                <c:pt idx="4714">
                  <c:v>8.2</c:v>
                </c:pt>
                <c:pt idx="4715">
                  <c:v>8.2</c:v>
                </c:pt>
                <c:pt idx="4716">
                  <c:v>8.2</c:v>
                </c:pt>
                <c:pt idx="4717">
                  <c:v>8.2</c:v>
                </c:pt>
                <c:pt idx="4718">
                  <c:v>8.2</c:v>
                </c:pt>
                <c:pt idx="4719">
                  <c:v>8.2</c:v>
                </c:pt>
                <c:pt idx="4720">
                  <c:v>8.2</c:v>
                </c:pt>
                <c:pt idx="4721">
                  <c:v>8.2</c:v>
                </c:pt>
                <c:pt idx="4722">
                  <c:v>8.2</c:v>
                </c:pt>
                <c:pt idx="4723">
                  <c:v>8.2</c:v>
                </c:pt>
                <c:pt idx="4724">
                  <c:v>8.2</c:v>
                </c:pt>
                <c:pt idx="4725">
                  <c:v>8.2</c:v>
                </c:pt>
                <c:pt idx="4726">
                  <c:v>8.2</c:v>
                </c:pt>
                <c:pt idx="4727">
                  <c:v>8.2</c:v>
                </c:pt>
                <c:pt idx="4728">
                  <c:v>8.2</c:v>
                </c:pt>
                <c:pt idx="4729">
                  <c:v>8.2</c:v>
                </c:pt>
                <c:pt idx="4730">
                  <c:v>8.2</c:v>
                </c:pt>
                <c:pt idx="4731">
                  <c:v>8.2</c:v>
                </c:pt>
                <c:pt idx="4732">
                  <c:v>8.2</c:v>
                </c:pt>
                <c:pt idx="4733">
                  <c:v>8.2</c:v>
                </c:pt>
                <c:pt idx="4734">
                  <c:v>8.2</c:v>
                </c:pt>
                <c:pt idx="4735">
                  <c:v>8.2</c:v>
                </c:pt>
                <c:pt idx="4736">
                  <c:v>8.2</c:v>
                </c:pt>
                <c:pt idx="4737">
                  <c:v>8.2</c:v>
                </c:pt>
                <c:pt idx="4738">
                  <c:v>8.2</c:v>
                </c:pt>
                <c:pt idx="4739">
                  <c:v>8.2</c:v>
                </c:pt>
                <c:pt idx="4740">
                  <c:v>8.2</c:v>
                </c:pt>
                <c:pt idx="4741">
                  <c:v>8.2</c:v>
                </c:pt>
                <c:pt idx="4742">
                  <c:v>8.2</c:v>
                </c:pt>
                <c:pt idx="4743">
                  <c:v>8.2</c:v>
                </c:pt>
                <c:pt idx="4744">
                  <c:v>8.2</c:v>
                </c:pt>
                <c:pt idx="4745">
                  <c:v>8.2</c:v>
                </c:pt>
                <c:pt idx="4746">
                  <c:v>8.2</c:v>
                </c:pt>
                <c:pt idx="4747">
                  <c:v>8.2</c:v>
                </c:pt>
                <c:pt idx="4748">
                  <c:v>8.2</c:v>
                </c:pt>
                <c:pt idx="4749">
                  <c:v>8.2</c:v>
                </c:pt>
                <c:pt idx="4750">
                  <c:v>8.2</c:v>
                </c:pt>
                <c:pt idx="4751">
                  <c:v>8.2</c:v>
                </c:pt>
                <c:pt idx="4752">
                  <c:v>8.2</c:v>
                </c:pt>
                <c:pt idx="4753">
                  <c:v>8.2</c:v>
                </c:pt>
                <c:pt idx="4754">
                  <c:v>8.2</c:v>
                </c:pt>
                <c:pt idx="4755">
                  <c:v>8.2</c:v>
                </c:pt>
                <c:pt idx="4756">
                  <c:v>8.2</c:v>
                </c:pt>
                <c:pt idx="4757">
                  <c:v>8.2</c:v>
                </c:pt>
                <c:pt idx="4758">
                  <c:v>8.2</c:v>
                </c:pt>
                <c:pt idx="4759">
                  <c:v>8.2</c:v>
                </c:pt>
                <c:pt idx="4760">
                  <c:v>8.2</c:v>
                </c:pt>
                <c:pt idx="4761">
                  <c:v>8.2</c:v>
                </c:pt>
                <c:pt idx="4762">
                  <c:v>8.2</c:v>
                </c:pt>
                <c:pt idx="4763">
                  <c:v>8.2</c:v>
                </c:pt>
                <c:pt idx="4764">
                  <c:v>8.2</c:v>
                </c:pt>
                <c:pt idx="4765">
                  <c:v>8.2</c:v>
                </c:pt>
                <c:pt idx="4766">
                  <c:v>8.2</c:v>
                </c:pt>
                <c:pt idx="4767">
                  <c:v>8.2</c:v>
                </c:pt>
                <c:pt idx="4768">
                  <c:v>8.2</c:v>
                </c:pt>
                <c:pt idx="4769">
                  <c:v>8.2</c:v>
                </c:pt>
                <c:pt idx="4770">
                  <c:v>8.2</c:v>
                </c:pt>
                <c:pt idx="4771">
                  <c:v>8.2</c:v>
                </c:pt>
                <c:pt idx="4772">
                  <c:v>8.2</c:v>
                </c:pt>
                <c:pt idx="4773">
                  <c:v>8.2</c:v>
                </c:pt>
                <c:pt idx="4774">
                  <c:v>8.2</c:v>
                </c:pt>
                <c:pt idx="4775">
                  <c:v>8.2</c:v>
                </c:pt>
                <c:pt idx="4776">
                  <c:v>8.2</c:v>
                </c:pt>
                <c:pt idx="4777">
                  <c:v>8.2</c:v>
                </c:pt>
                <c:pt idx="4778">
                  <c:v>8.2</c:v>
                </c:pt>
                <c:pt idx="4779">
                  <c:v>8.2</c:v>
                </c:pt>
                <c:pt idx="4780">
                  <c:v>8.2</c:v>
                </c:pt>
                <c:pt idx="4781">
                  <c:v>8.2</c:v>
                </c:pt>
                <c:pt idx="4782">
                  <c:v>8.2</c:v>
                </c:pt>
                <c:pt idx="4783">
                  <c:v>8.2</c:v>
                </c:pt>
                <c:pt idx="4784">
                  <c:v>8.2</c:v>
                </c:pt>
                <c:pt idx="4785">
                  <c:v>8.2</c:v>
                </c:pt>
                <c:pt idx="4786">
                  <c:v>8.2</c:v>
                </c:pt>
                <c:pt idx="4787">
                  <c:v>8.2</c:v>
                </c:pt>
                <c:pt idx="4788">
                  <c:v>8.2</c:v>
                </c:pt>
                <c:pt idx="4789">
                  <c:v>8.2</c:v>
                </c:pt>
                <c:pt idx="4790">
                  <c:v>8.2</c:v>
                </c:pt>
                <c:pt idx="4791">
                  <c:v>8.2</c:v>
                </c:pt>
                <c:pt idx="4792">
                  <c:v>8.2</c:v>
                </c:pt>
                <c:pt idx="4793">
                  <c:v>8.2</c:v>
                </c:pt>
                <c:pt idx="4794">
                  <c:v>8.2</c:v>
                </c:pt>
                <c:pt idx="4795">
                  <c:v>8.2</c:v>
                </c:pt>
                <c:pt idx="4796">
                  <c:v>8.2</c:v>
                </c:pt>
                <c:pt idx="4797">
                  <c:v>8.2</c:v>
                </c:pt>
                <c:pt idx="4798">
                  <c:v>8.2</c:v>
                </c:pt>
                <c:pt idx="4799">
                  <c:v>8.2</c:v>
                </c:pt>
                <c:pt idx="4800">
                  <c:v>8.2</c:v>
                </c:pt>
                <c:pt idx="4801">
                  <c:v>8.2</c:v>
                </c:pt>
                <c:pt idx="4802">
                  <c:v>8.2</c:v>
                </c:pt>
                <c:pt idx="4803">
                  <c:v>8.2</c:v>
                </c:pt>
                <c:pt idx="4804">
                  <c:v>8.2</c:v>
                </c:pt>
                <c:pt idx="4805">
                  <c:v>8.2</c:v>
                </c:pt>
                <c:pt idx="4806">
                  <c:v>8.2</c:v>
                </c:pt>
                <c:pt idx="4807">
                  <c:v>8.2</c:v>
                </c:pt>
                <c:pt idx="4808">
                  <c:v>8.2</c:v>
                </c:pt>
                <c:pt idx="4809">
                  <c:v>8.2</c:v>
                </c:pt>
                <c:pt idx="4810">
                  <c:v>8.2</c:v>
                </c:pt>
                <c:pt idx="4811">
                  <c:v>8.2</c:v>
                </c:pt>
                <c:pt idx="4812">
                  <c:v>8.2</c:v>
                </c:pt>
                <c:pt idx="4813">
                  <c:v>8.2</c:v>
                </c:pt>
                <c:pt idx="4814">
                  <c:v>8.2</c:v>
                </c:pt>
                <c:pt idx="4815">
                  <c:v>8.2</c:v>
                </c:pt>
                <c:pt idx="4816">
                  <c:v>8.2</c:v>
                </c:pt>
                <c:pt idx="4817">
                  <c:v>8.2</c:v>
                </c:pt>
                <c:pt idx="4818">
                  <c:v>8.2</c:v>
                </c:pt>
                <c:pt idx="4819">
                  <c:v>8.2</c:v>
                </c:pt>
                <c:pt idx="4820">
                  <c:v>8.2</c:v>
                </c:pt>
                <c:pt idx="4821">
                  <c:v>8.2</c:v>
                </c:pt>
                <c:pt idx="4822">
                  <c:v>8.2</c:v>
                </c:pt>
                <c:pt idx="4823">
                  <c:v>8.2</c:v>
                </c:pt>
                <c:pt idx="4824">
                  <c:v>8.2</c:v>
                </c:pt>
                <c:pt idx="4825">
                  <c:v>8.2</c:v>
                </c:pt>
                <c:pt idx="4826">
                  <c:v>8.2</c:v>
                </c:pt>
                <c:pt idx="4827">
                  <c:v>8.2</c:v>
                </c:pt>
                <c:pt idx="4828">
                  <c:v>8.2</c:v>
                </c:pt>
                <c:pt idx="4829">
                  <c:v>8.2</c:v>
                </c:pt>
                <c:pt idx="4830">
                  <c:v>8.2</c:v>
                </c:pt>
                <c:pt idx="4831">
                  <c:v>8.2</c:v>
                </c:pt>
                <c:pt idx="4832">
                  <c:v>8.2</c:v>
                </c:pt>
                <c:pt idx="4833">
                  <c:v>8.2</c:v>
                </c:pt>
                <c:pt idx="4834">
                  <c:v>8.2</c:v>
                </c:pt>
                <c:pt idx="4835">
                  <c:v>8.2</c:v>
                </c:pt>
                <c:pt idx="4836">
                  <c:v>8.2</c:v>
                </c:pt>
                <c:pt idx="4837">
                  <c:v>8.2</c:v>
                </c:pt>
                <c:pt idx="4838">
                  <c:v>8.2</c:v>
                </c:pt>
                <c:pt idx="4839">
                  <c:v>8.2</c:v>
                </c:pt>
                <c:pt idx="4840">
                  <c:v>8.2</c:v>
                </c:pt>
                <c:pt idx="4841">
                  <c:v>8.2</c:v>
                </c:pt>
                <c:pt idx="4842">
                  <c:v>8.2</c:v>
                </c:pt>
                <c:pt idx="4843">
                  <c:v>8.2</c:v>
                </c:pt>
                <c:pt idx="4844">
                  <c:v>8.2</c:v>
                </c:pt>
                <c:pt idx="4845">
                  <c:v>8.2</c:v>
                </c:pt>
                <c:pt idx="4846">
                  <c:v>8.2</c:v>
                </c:pt>
                <c:pt idx="4847">
                  <c:v>8.2</c:v>
                </c:pt>
                <c:pt idx="4848">
                  <c:v>8.2</c:v>
                </c:pt>
                <c:pt idx="4849">
                  <c:v>8.2</c:v>
                </c:pt>
                <c:pt idx="4850">
                  <c:v>8.2</c:v>
                </c:pt>
                <c:pt idx="4851">
                  <c:v>8.2</c:v>
                </c:pt>
                <c:pt idx="4852">
                  <c:v>8.2</c:v>
                </c:pt>
                <c:pt idx="4853">
                  <c:v>8.2</c:v>
                </c:pt>
                <c:pt idx="4854">
                  <c:v>8.2</c:v>
                </c:pt>
                <c:pt idx="4855">
                  <c:v>8.2</c:v>
                </c:pt>
                <c:pt idx="4856">
                  <c:v>8.2</c:v>
                </c:pt>
                <c:pt idx="4857">
                  <c:v>8.2</c:v>
                </c:pt>
                <c:pt idx="4858">
                  <c:v>8.2</c:v>
                </c:pt>
                <c:pt idx="4859">
                  <c:v>8.2</c:v>
                </c:pt>
                <c:pt idx="4860">
                  <c:v>8.2</c:v>
                </c:pt>
                <c:pt idx="4861">
                  <c:v>8.2</c:v>
                </c:pt>
                <c:pt idx="4862">
                  <c:v>8.2</c:v>
                </c:pt>
                <c:pt idx="4863">
                  <c:v>8.2</c:v>
                </c:pt>
                <c:pt idx="4864">
                  <c:v>8.2</c:v>
                </c:pt>
                <c:pt idx="4865">
                  <c:v>8.2</c:v>
                </c:pt>
                <c:pt idx="4866">
                  <c:v>8.2</c:v>
                </c:pt>
                <c:pt idx="4867">
                  <c:v>8.2</c:v>
                </c:pt>
                <c:pt idx="4868">
                  <c:v>8.2</c:v>
                </c:pt>
                <c:pt idx="4869">
                  <c:v>8.2</c:v>
                </c:pt>
                <c:pt idx="4870">
                  <c:v>8.2</c:v>
                </c:pt>
                <c:pt idx="4871">
                  <c:v>8.2</c:v>
                </c:pt>
                <c:pt idx="4872">
                  <c:v>8.2</c:v>
                </c:pt>
                <c:pt idx="4873">
                  <c:v>8.2</c:v>
                </c:pt>
                <c:pt idx="4874">
                  <c:v>8.2</c:v>
                </c:pt>
                <c:pt idx="4875">
                  <c:v>8.2</c:v>
                </c:pt>
                <c:pt idx="4876">
                  <c:v>8.2</c:v>
                </c:pt>
                <c:pt idx="4877">
                  <c:v>8.2</c:v>
                </c:pt>
                <c:pt idx="4878">
                  <c:v>8.2</c:v>
                </c:pt>
                <c:pt idx="4879">
                  <c:v>8.2</c:v>
                </c:pt>
                <c:pt idx="4880">
                  <c:v>8.2</c:v>
                </c:pt>
                <c:pt idx="4881">
                  <c:v>8.2</c:v>
                </c:pt>
                <c:pt idx="4882">
                  <c:v>8.2</c:v>
                </c:pt>
                <c:pt idx="4883">
                  <c:v>8.2</c:v>
                </c:pt>
                <c:pt idx="4884">
                  <c:v>8.2</c:v>
                </c:pt>
                <c:pt idx="4885">
                  <c:v>8.2</c:v>
                </c:pt>
                <c:pt idx="4886">
                  <c:v>8.2</c:v>
                </c:pt>
                <c:pt idx="4887">
                  <c:v>8.2</c:v>
                </c:pt>
                <c:pt idx="4888">
                  <c:v>8.2</c:v>
                </c:pt>
                <c:pt idx="4889">
                  <c:v>8.2</c:v>
                </c:pt>
                <c:pt idx="4890">
                  <c:v>8.2</c:v>
                </c:pt>
                <c:pt idx="4891">
                  <c:v>8.2</c:v>
                </c:pt>
                <c:pt idx="4892">
                  <c:v>8.2</c:v>
                </c:pt>
                <c:pt idx="4893">
                  <c:v>8.2</c:v>
                </c:pt>
                <c:pt idx="4894">
                  <c:v>8.2</c:v>
                </c:pt>
                <c:pt idx="4895">
                  <c:v>8.2</c:v>
                </c:pt>
                <c:pt idx="4896">
                  <c:v>8.2</c:v>
                </c:pt>
                <c:pt idx="4897">
                  <c:v>8.2</c:v>
                </c:pt>
                <c:pt idx="4898">
                  <c:v>8.2</c:v>
                </c:pt>
                <c:pt idx="4899">
                  <c:v>8.2</c:v>
                </c:pt>
                <c:pt idx="4900">
                  <c:v>8.2</c:v>
                </c:pt>
                <c:pt idx="4901">
                  <c:v>8.2</c:v>
                </c:pt>
                <c:pt idx="4902">
                  <c:v>8.2</c:v>
                </c:pt>
                <c:pt idx="4903">
                  <c:v>8.2</c:v>
                </c:pt>
                <c:pt idx="4904">
                  <c:v>8.2</c:v>
                </c:pt>
                <c:pt idx="4905">
                  <c:v>8.2</c:v>
                </c:pt>
                <c:pt idx="4906">
                  <c:v>8.2</c:v>
                </c:pt>
                <c:pt idx="4907">
                  <c:v>8.2</c:v>
                </c:pt>
                <c:pt idx="4908">
                  <c:v>8.2</c:v>
                </c:pt>
                <c:pt idx="4909">
                  <c:v>8.2</c:v>
                </c:pt>
                <c:pt idx="4910">
                  <c:v>8.2</c:v>
                </c:pt>
                <c:pt idx="4911">
                  <c:v>8.2</c:v>
                </c:pt>
                <c:pt idx="4912">
                  <c:v>8.2</c:v>
                </c:pt>
                <c:pt idx="4913">
                  <c:v>8.2</c:v>
                </c:pt>
                <c:pt idx="4914">
                  <c:v>8.2</c:v>
                </c:pt>
                <c:pt idx="4915">
                  <c:v>8.2</c:v>
                </c:pt>
                <c:pt idx="4916">
                  <c:v>8.2</c:v>
                </c:pt>
                <c:pt idx="4917">
                  <c:v>8.2</c:v>
                </c:pt>
                <c:pt idx="4918">
                  <c:v>8.2</c:v>
                </c:pt>
                <c:pt idx="4919">
                  <c:v>8.2</c:v>
                </c:pt>
                <c:pt idx="4920">
                  <c:v>8.2</c:v>
                </c:pt>
                <c:pt idx="4921">
                  <c:v>8.2</c:v>
                </c:pt>
                <c:pt idx="4922">
                  <c:v>8.2</c:v>
                </c:pt>
                <c:pt idx="4923">
                  <c:v>8.2</c:v>
                </c:pt>
                <c:pt idx="4924">
                  <c:v>8.2</c:v>
                </c:pt>
                <c:pt idx="4925">
                  <c:v>8.2</c:v>
                </c:pt>
                <c:pt idx="4926">
                  <c:v>8.2</c:v>
                </c:pt>
                <c:pt idx="4927">
                  <c:v>8.2</c:v>
                </c:pt>
                <c:pt idx="4928">
                  <c:v>8.2</c:v>
                </c:pt>
                <c:pt idx="4929">
                  <c:v>8.2</c:v>
                </c:pt>
                <c:pt idx="4930">
                  <c:v>8.2</c:v>
                </c:pt>
                <c:pt idx="4931">
                  <c:v>8.2</c:v>
                </c:pt>
                <c:pt idx="4932">
                  <c:v>8.2</c:v>
                </c:pt>
                <c:pt idx="4933">
                  <c:v>8.2</c:v>
                </c:pt>
                <c:pt idx="4934">
                  <c:v>8.2</c:v>
                </c:pt>
                <c:pt idx="4935">
                  <c:v>8.2</c:v>
                </c:pt>
                <c:pt idx="4936">
                  <c:v>8.2</c:v>
                </c:pt>
                <c:pt idx="4937">
                  <c:v>8.2</c:v>
                </c:pt>
                <c:pt idx="4938">
                  <c:v>8.2</c:v>
                </c:pt>
                <c:pt idx="4939">
                  <c:v>8.2</c:v>
                </c:pt>
                <c:pt idx="4940">
                  <c:v>8.2</c:v>
                </c:pt>
                <c:pt idx="4941">
                  <c:v>8.2</c:v>
                </c:pt>
                <c:pt idx="4942">
                  <c:v>8.2</c:v>
                </c:pt>
                <c:pt idx="4943">
                  <c:v>8.2</c:v>
                </c:pt>
                <c:pt idx="4944">
                  <c:v>8.2</c:v>
                </c:pt>
                <c:pt idx="4945">
                  <c:v>8.2</c:v>
                </c:pt>
                <c:pt idx="4946">
                  <c:v>8.2</c:v>
                </c:pt>
                <c:pt idx="4947">
                  <c:v>8.2</c:v>
                </c:pt>
                <c:pt idx="4948">
                  <c:v>8.2</c:v>
                </c:pt>
                <c:pt idx="4949">
                  <c:v>8.2</c:v>
                </c:pt>
                <c:pt idx="4950">
                  <c:v>8.2</c:v>
                </c:pt>
                <c:pt idx="4951">
                  <c:v>8.2</c:v>
                </c:pt>
                <c:pt idx="4952">
                  <c:v>8.2</c:v>
                </c:pt>
                <c:pt idx="4953">
                  <c:v>8.2</c:v>
                </c:pt>
                <c:pt idx="4954">
                  <c:v>8.2</c:v>
                </c:pt>
                <c:pt idx="4955">
                  <c:v>8.2</c:v>
                </c:pt>
                <c:pt idx="4956">
                  <c:v>8.2</c:v>
                </c:pt>
                <c:pt idx="4957">
                  <c:v>8.2</c:v>
                </c:pt>
                <c:pt idx="4958">
                  <c:v>8.2</c:v>
                </c:pt>
                <c:pt idx="4959">
                  <c:v>8.2</c:v>
                </c:pt>
                <c:pt idx="4960">
                  <c:v>8.2</c:v>
                </c:pt>
                <c:pt idx="4961">
                  <c:v>8.2</c:v>
                </c:pt>
                <c:pt idx="4962">
                  <c:v>8.2</c:v>
                </c:pt>
                <c:pt idx="4963">
                  <c:v>8.2</c:v>
                </c:pt>
                <c:pt idx="4964">
                  <c:v>8.2</c:v>
                </c:pt>
                <c:pt idx="4965">
                  <c:v>8.2</c:v>
                </c:pt>
                <c:pt idx="4966">
                  <c:v>8.2</c:v>
                </c:pt>
                <c:pt idx="4967">
                  <c:v>8.2</c:v>
                </c:pt>
                <c:pt idx="4968">
                  <c:v>8.2</c:v>
                </c:pt>
                <c:pt idx="4969">
                  <c:v>8.2</c:v>
                </c:pt>
                <c:pt idx="4970">
                  <c:v>8.2</c:v>
                </c:pt>
                <c:pt idx="4971">
                  <c:v>8.2</c:v>
                </c:pt>
                <c:pt idx="4972">
                  <c:v>8.2</c:v>
                </c:pt>
                <c:pt idx="4973">
                  <c:v>8.2</c:v>
                </c:pt>
                <c:pt idx="4974">
                  <c:v>8.2</c:v>
                </c:pt>
                <c:pt idx="4975">
                  <c:v>8.2</c:v>
                </c:pt>
                <c:pt idx="4976">
                  <c:v>8.2</c:v>
                </c:pt>
                <c:pt idx="4977">
                  <c:v>8.2</c:v>
                </c:pt>
                <c:pt idx="4978">
                  <c:v>8.2</c:v>
                </c:pt>
                <c:pt idx="4979">
                  <c:v>8.2</c:v>
                </c:pt>
                <c:pt idx="4980">
                  <c:v>8.2</c:v>
                </c:pt>
                <c:pt idx="4981">
                  <c:v>8.2</c:v>
                </c:pt>
                <c:pt idx="4982">
                  <c:v>8.2</c:v>
                </c:pt>
                <c:pt idx="4983">
                  <c:v>8.2</c:v>
                </c:pt>
                <c:pt idx="4984">
                  <c:v>8.2</c:v>
                </c:pt>
                <c:pt idx="4985">
                  <c:v>8.2</c:v>
                </c:pt>
                <c:pt idx="4986">
                  <c:v>8.2</c:v>
                </c:pt>
                <c:pt idx="4987">
                  <c:v>8.2</c:v>
                </c:pt>
                <c:pt idx="4988">
                  <c:v>8.2</c:v>
                </c:pt>
                <c:pt idx="4989">
                  <c:v>8.2</c:v>
                </c:pt>
                <c:pt idx="4990">
                  <c:v>8.2</c:v>
                </c:pt>
                <c:pt idx="4991">
                  <c:v>8.2</c:v>
                </c:pt>
                <c:pt idx="4992">
                  <c:v>8.2</c:v>
                </c:pt>
                <c:pt idx="4993">
                  <c:v>8.2</c:v>
                </c:pt>
                <c:pt idx="4994">
                  <c:v>8.2</c:v>
                </c:pt>
                <c:pt idx="4995">
                  <c:v>8.2</c:v>
                </c:pt>
                <c:pt idx="4996">
                  <c:v>8.2</c:v>
                </c:pt>
                <c:pt idx="4997">
                  <c:v>8.2</c:v>
                </c:pt>
                <c:pt idx="4998">
                  <c:v>8.2</c:v>
                </c:pt>
                <c:pt idx="4999">
                  <c:v>8.2</c:v>
                </c:pt>
                <c:pt idx="5000">
                  <c:v>8.2</c:v>
                </c:pt>
                <c:pt idx="5001">
                  <c:v>8.2</c:v>
                </c:pt>
                <c:pt idx="5002">
                  <c:v>8.2</c:v>
                </c:pt>
                <c:pt idx="5003">
                  <c:v>8.2</c:v>
                </c:pt>
                <c:pt idx="5004">
                  <c:v>8.2</c:v>
                </c:pt>
                <c:pt idx="5005">
                  <c:v>8.2</c:v>
                </c:pt>
                <c:pt idx="5006">
                  <c:v>8.2</c:v>
                </c:pt>
                <c:pt idx="5007">
                  <c:v>8.2</c:v>
                </c:pt>
                <c:pt idx="5008">
                  <c:v>8.2</c:v>
                </c:pt>
                <c:pt idx="5009">
                  <c:v>8.2</c:v>
                </c:pt>
                <c:pt idx="5010">
                  <c:v>8.2</c:v>
                </c:pt>
                <c:pt idx="5011">
                  <c:v>8.2</c:v>
                </c:pt>
                <c:pt idx="5012">
                  <c:v>8.2</c:v>
                </c:pt>
                <c:pt idx="5013">
                  <c:v>8.2</c:v>
                </c:pt>
                <c:pt idx="5014">
                  <c:v>8.2</c:v>
                </c:pt>
                <c:pt idx="5015">
                  <c:v>8.2</c:v>
                </c:pt>
                <c:pt idx="5016">
                  <c:v>8.2</c:v>
                </c:pt>
                <c:pt idx="5017">
                  <c:v>8.2</c:v>
                </c:pt>
                <c:pt idx="5018">
                  <c:v>8.2</c:v>
                </c:pt>
                <c:pt idx="5019">
                  <c:v>8.2</c:v>
                </c:pt>
                <c:pt idx="5020">
                  <c:v>8.2</c:v>
                </c:pt>
                <c:pt idx="5021">
                  <c:v>8.2</c:v>
                </c:pt>
                <c:pt idx="5022">
                  <c:v>8.2</c:v>
                </c:pt>
                <c:pt idx="5023">
                  <c:v>8.2</c:v>
                </c:pt>
                <c:pt idx="5024">
                  <c:v>8.2</c:v>
                </c:pt>
                <c:pt idx="5025">
                  <c:v>8.2</c:v>
                </c:pt>
                <c:pt idx="5026">
                  <c:v>8.2</c:v>
                </c:pt>
                <c:pt idx="5027">
                  <c:v>8.2</c:v>
                </c:pt>
                <c:pt idx="5028">
                  <c:v>8.2</c:v>
                </c:pt>
                <c:pt idx="5029">
                  <c:v>8.2</c:v>
                </c:pt>
                <c:pt idx="5030">
                  <c:v>8.2</c:v>
                </c:pt>
                <c:pt idx="5031">
                  <c:v>8.2</c:v>
                </c:pt>
                <c:pt idx="5032">
                  <c:v>8.2</c:v>
                </c:pt>
                <c:pt idx="5033">
                  <c:v>8.2</c:v>
                </c:pt>
                <c:pt idx="5034">
                  <c:v>8.2</c:v>
                </c:pt>
                <c:pt idx="5035">
                  <c:v>8.2</c:v>
                </c:pt>
                <c:pt idx="5036">
                  <c:v>8.2</c:v>
                </c:pt>
                <c:pt idx="5037">
                  <c:v>8.2</c:v>
                </c:pt>
                <c:pt idx="5038">
                  <c:v>8.2</c:v>
                </c:pt>
                <c:pt idx="5039">
                  <c:v>8.2</c:v>
                </c:pt>
                <c:pt idx="5040">
                  <c:v>8.2</c:v>
                </c:pt>
                <c:pt idx="5041">
                  <c:v>8.2</c:v>
                </c:pt>
                <c:pt idx="5042">
                  <c:v>8.2</c:v>
                </c:pt>
                <c:pt idx="5043">
                  <c:v>8.2</c:v>
                </c:pt>
                <c:pt idx="5044">
                  <c:v>8.2</c:v>
                </c:pt>
                <c:pt idx="5045">
                  <c:v>8.2</c:v>
                </c:pt>
                <c:pt idx="5046">
                  <c:v>8.2</c:v>
                </c:pt>
                <c:pt idx="5047">
                  <c:v>8.2</c:v>
                </c:pt>
                <c:pt idx="5048">
                  <c:v>8.2</c:v>
                </c:pt>
                <c:pt idx="5049">
                  <c:v>8.2</c:v>
                </c:pt>
                <c:pt idx="5050">
                  <c:v>8.2</c:v>
                </c:pt>
                <c:pt idx="5051">
                  <c:v>8.2</c:v>
                </c:pt>
                <c:pt idx="5052">
                  <c:v>8.2</c:v>
                </c:pt>
                <c:pt idx="5053">
                  <c:v>8.2</c:v>
                </c:pt>
                <c:pt idx="5054">
                  <c:v>8.2</c:v>
                </c:pt>
                <c:pt idx="5055">
                  <c:v>8.2</c:v>
                </c:pt>
                <c:pt idx="5056">
                  <c:v>8.2</c:v>
                </c:pt>
                <c:pt idx="5057">
                  <c:v>8.2</c:v>
                </c:pt>
                <c:pt idx="5058">
                  <c:v>8.2</c:v>
                </c:pt>
                <c:pt idx="5059">
                  <c:v>8.2</c:v>
                </c:pt>
                <c:pt idx="5060">
                  <c:v>8.2</c:v>
                </c:pt>
                <c:pt idx="5061">
                  <c:v>8.2</c:v>
                </c:pt>
                <c:pt idx="5062">
                  <c:v>8.2</c:v>
                </c:pt>
                <c:pt idx="5063">
                  <c:v>8.2</c:v>
                </c:pt>
                <c:pt idx="5064">
                  <c:v>8.2</c:v>
                </c:pt>
                <c:pt idx="5065">
                  <c:v>8.2</c:v>
                </c:pt>
                <c:pt idx="5066">
                  <c:v>8.2</c:v>
                </c:pt>
                <c:pt idx="5067">
                  <c:v>8.2</c:v>
                </c:pt>
                <c:pt idx="5068">
                  <c:v>8.2</c:v>
                </c:pt>
                <c:pt idx="5069">
                  <c:v>8.2</c:v>
                </c:pt>
                <c:pt idx="5070">
                  <c:v>8.2</c:v>
                </c:pt>
                <c:pt idx="5071">
                  <c:v>8.2</c:v>
                </c:pt>
                <c:pt idx="5072">
                  <c:v>8.2</c:v>
                </c:pt>
                <c:pt idx="5073">
                  <c:v>8.2</c:v>
                </c:pt>
                <c:pt idx="5074">
                  <c:v>8.2</c:v>
                </c:pt>
                <c:pt idx="5075">
                  <c:v>8.2</c:v>
                </c:pt>
                <c:pt idx="5076">
                  <c:v>8.2</c:v>
                </c:pt>
                <c:pt idx="5077">
                  <c:v>8.2</c:v>
                </c:pt>
                <c:pt idx="5078">
                  <c:v>8.2</c:v>
                </c:pt>
                <c:pt idx="5079">
                  <c:v>8.2</c:v>
                </c:pt>
                <c:pt idx="5080">
                  <c:v>8.2</c:v>
                </c:pt>
                <c:pt idx="5081">
                  <c:v>8.2</c:v>
                </c:pt>
                <c:pt idx="5082">
                  <c:v>8.2</c:v>
                </c:pt>
                <c:pt idx="5083">
                  <c:v>8.2</c:v>
                </c:pt>
                <c:pt idx="5084">
                  <c:v>8.2</c:v>
                </c:pt>
                <c:pt idx="5085">
                  <c:v>8.2</c:v>
                </c:pt>
                <c:pt idx="5086">
                  <c:v>8.2</c:v>
                </c:pt>
                <c:pt idx="5087">
                  <c:v>8.2</c:v>
                </c:pt>
                <c:pt idx="5088">
                  <c:v>8.2</c:v>
                </c:pt>
                <c:pt idx="5089">
                  <c:v>8.2</c:v>
                </c:pt>
                <c:pt idx="5090">
                  <c:v>8.2</c:v>
                </c:pt>
                <c:pt idx="5091">
                  <c:v>8.2</c:v>
                </c:pt>
                <c:pt idx="5092">
                  <c:v>8.2</c:v>
                </c:pt>
                <c:pt idx="5093">
                  <c:v>8.2</c:v>
                </c:pt>
                <c:pt idx="5094">
                  <c:v>8.2</c:v>
                </c:pt>
                <c:pt idx="5095">
                  <c:v>8.2</c:v>
                </c:pt>
                <c:pt idx="5096">
                  <c:v>8.2</c:v>
                </c:pt>
                <c:pt idx="5097">
                  <c:v>8.2</c:v>
                </c:pt>
                <c:pt idx="5098">
                  <c:v>8.2</c:v>
                </c:pt>
                <c:pt idx="5099">
                  <c:v>8.2</c:v>
                </c:pt>
                <c:pt idx="5100">
                  <c:v>8.2</c:v>
                </c:pt>
                <c:pt idx="5101">
                  <c:v>8.2</c:v>
                </c:pt>
                <c:pt idx="5102">
                  <c:v>8.2</c:v>
                </c:pt>
                <c:pt idx="5103">
                  <c:v>8.2</c:v>
                </c:pt>
                <c:pt idx="5104">
                  <c:v>8.2</c:v>
                </c:pt>
                <c:pt idx="5105">
                  <c:v>8.2</c:v>
                </c:pt>
                <c:pt idx="5106">
                  <c:v>8.2</c:v>
                </c:pt>
                <c:pt idx="5107">
                  <c:v>8.2</c:v>
                </c:pt>
                <c:pt idx="5108">
                  <c:v>8.2</c:v>
                </c:pt>
                <c:pt idx="5109">
                  <c:v>8.2</c:v>
                </c:pt>
                <c:pt idx="5110">
                  <c:v>8.2</c:v>
                </c:pt>
                <c:pt idx="5111">
                  <c:v>8.2</c:v>
                </c:pt>
                <c:pt idx="5112">
                  <c:v>8.2</c:v>
                </c:pt>
                <c:pt idx="5113">
                  <c:v>8.2</c:v>
                </c:pt>
                <c:pt idx="5114">
                  <c:v>8.2</c:v>
                </c:pt>
                <c:pt idx="5115">
                  <c:v>8.2</c:v>
                </c:pt>
                <c:pt idx="5116">
                  <c:v>8.2</c:v>
                </c:pt>
                <c:pt idx="5117">
                  <c:v>8.2</c:v>
                </c:pt>
                <c:pt idx="5118">
                  <c:v>8.2</c:v>
                </c:pt>
                <c:pt idx="5119">
                  <c:v>8.2</c:v>
                </c:pt>
                <c:pt idx="5120">
                  <c:v>8.2</c:v>
                </c:pt>
                <c:pt idx="5121">
                  <c:v>8.2</c:v>
                </c:pt>
                <c:pt idx="5122">
                  <c:v>8.2</c:v>
                </c:pt>
                <c:pt idx="5123">
                  <c:v>8.2</c:v>
                </c:pt>
                <c:pt idx="5124">
                  <c:v>8.2</c:v>
                </c:pt>
                <c:pt idx="5125">
                  <c:v>8.2</c:v>
                </c:pt>
                <c:pt idx="5126">
                  <c:v>8.2</c:v>
                </c:pt>
                <c:pt idx="5127">
                  <c:v>8.2</c:v>
                </c:pt>
                <c:pt idx="5128">
                  <c:v>8.2</c:v>
                </c:pt>
                <c:pt idx="5129">
                  <c:v>8.2</c:v>
                </c:pt>
                <c:pt idx="5130">
                  <c:v>8.2</c:v>
                </c:pt>
                <c:pt idx="5131">
                  <c:v>8.2</c:v>
                </c:pt>
                <c:pt idx="5132">
                  <c:v>8.2</c:v>
                </c:pt>
                <c:pt idx="5133">
                  <c:v>8.2</c:v>
                </c:pt>
                <c:pt idx="5134">
                  <c:v>8.2</c:v>
                </c:pt>
                <c:pt idx="5135">
                  <c:v>8.2</c:v>
                </c:pt>
                <c:pt idx="5136">
                  <c:v>8.2</c:v>
                </c:pt>
                <c:pt idx="5137">
                  <c:v>8.2</c:v>
                </c:pt>
                <c:pt idx="5138">
                  <c:v>8.2</c:v>
                </c:pt>
                <c:pt idx="5139">
                  <c:v>8.2</c:v>
                </c:pt>
                <c:pt idx="5140">
                  <c:v>8.2</c:v>
                </c:pt>
                <c:pt idx="5141">
                  <c:v>8.2</c:v>
                </c:pt>
                <c:pt idx="5142">
                  <c:v>8.2</c:v>
                </c:pt>
                <c:pt idx="5143">
                  <c:v>8.2</c:v>
                </c:pt>
                <c:pt idx="5144">
                  <c:v>8.2</c:v>
                </c:pt>
                <c:pt idx="5145">
                  <c:v>8.2</c:v>
                </c:pt>
                <c:pt idx="5146">
                  <c:v>8.2</c:v>
                </c:pt>
                <c:pt idx="5147">
                  <c:v>8.2</c:v>
                </c:pt>
                <c:pt idx="5148">
                  <c:v>8.2</c:v>
                </c:pt>
                <c:pt idx="5149">
                  <c:v>8.2</c:v>
                </c:pt>
                <c:pt idx="5150">
                  <c:v>8.2</c:v>
                </c:pt>
                <c:pt idx="5151">
                  <c:v>8.2</c:v>
                </c:pt>
                <c:pt idx="5152">
                  <c:v>8.2</c:v>
                </c:pt>
                <c:pt idx="5153">
                  <c:v>8.2</c:v>
                </c:pt>
                <c:pt idx="5154">
                  <c:v>8.2</c:v>
                </c:pt>
                <c:pt idx="5155">
                  <c:v>8.2</c:v>
                </c:pt>
                <c:pt idx="5156">
                  <c:v>8.2</c:v>
                </c:pt>
                <c:pt idx="5157">
                  <c:v>8.2</c:v>
                </c:pt>
                <c:pt idx="5158">
                  <c:v>8.2</c:v>
                </c:pt>
                <c:pt idx="5159">
                  <c:v>8.2</c:v>
                </c:pt>
                <c:pt idx="5160">
                  <c:v>8.2</c:v>
                </c:pt>
                <c:pt idx="5161">
                  <c:v>8.2</c:v>
                </c:pt>
                <c:pt idx="5162">
                  <c:v>8.2</c:v>
                </c:pt>
                <c:pt idx="5163">
                  <c:v>8.2</c:v>
                </c:pt>
                <c:pt idx="5164">
                  <c:v>8.2</c:v>
                </c:pt>
                <c:pt idx="5165">
                  <c:v>8.2</c:v>
                </c:pt>
                <c:pt idx="5166">
                  <c:v>8.2</c:v>
                </c:pt>
                <c:pt idx="5167">
                  <c:v>8.2</c:v>
                </c:pt>
                <c:pt idx="5168">
                  <c:v>8.2</c:v>
                </c:pt>
                <c:pt idx="5169">
                  <c:v>8.2</c:v>
                </c:pt>
                <c:pt idx="5170">
                  <c:v>8.2</c:v>
                </c:pt>
                <c:pt idx="5171">
                  <c:v>8.2</c:v>
                </c:pt>
                <c:pt idx="5172">
                  <c:v>8.2</c:v>
                </c:pt>
                <c:pt idx="5173">
                  <c:v>8.2</c:v>
                </c:pt>
                <c:pt idx="5174">
                  <c:v>8.2</c:v>
                </c:pt>
                <c:pt idx="5175">
                  <c:v>8.2</c:v>
                </c:pt>
                <c:pt idx="5176">
                  <c:v>8.2</c:v>
                </c:pt>
                <c:pt idx="5177">
                  <c:v>8.2</c:v>
                </c:pt>
                <c:pt idx="5178">
                  <c:v>8.2</c:v>
                </c:pt>
                <c:pt idx="5179">
                  <c:v>8.2</c:v>
                </c:pt>
                <c:pt idx="5180">
                  <c:v>8.2</c:v>
                </c:pt>
                <c:pt idx="5181">
                  <c:v>8.2</c:v>
                </c:pt>
                <c:pt idx="5182">
                  <c:v>8.2</c:v>
                </c:pt>
                <c:pt idx="5183">
                  <c:v>8.2</c:v>
                </c:pt>
                <c:pt idx="5184">
                  <c:v>8.2</c:v>
                </c:pt>
                <c:pt idx="5185">
                  <c:v>8.2</c:v>
                </c:pt>
                <c:pt idx="5186">
                  <c:v>8.2</c:v>
                </c:pt>
                <c:pt idx="5187">
                  <c:v>8.2</c:v>
                </c:pt>
                <c:pt idx="5188">
                  <c:v>8.2</c:v>
                </c:pt>
                <c:pt idx="5189">
                  <c:v>8.2</c:v>
                </c:pt>
                <c:pt idx="5190">
                  <c:v>8.2</c:v>
                </c:pt>
                <c:pt idx="5191">
                  <c:v>8.2</c:v>
                </c:pt>
                <c:pt idx="5192">
                  <c:v>8.2</c:v>
                </c:pt>
                <c:pt idx="5193">
                  <c:v>8.2</c:v>
                </c:pt>
                <c:pt idx="5194">
                  <c:v>8.2</c:v>
                </c:pt>
                <c:pt idx="5195">
                  <c:v>8.2</c:v>
                </c:pt>
                <c:pt idx="5196">
                  <c:v>8.2</c:v>
                </c:pt>
                <c:pt idx="5197">
                  <c:v>8.2</c:v>
                </c:pt>
                <c:pt idx="5198">
                  <c:v>8.2</c:v>
                </c:pt>
                <c:pt idx="5199">
                  <c:v>8.2</c:v>
                </c:pt>
                <c:pt idx="5200">
                  <c:v>8.2</c:v>
                </c:pt>
                <c:pt idx="5201">
                  <c:v>8.2</c:v>
                </c:pt>
                <c:pt idx="5202">
                  <c:v>8.2</c:v>
                </c:pt>
                <c:pt idx="5203">
                  <c:v>8.2</c:v>
                </c:pt>
                <c:pt idx="5204">
                  <c:v>8.2</c:v>
                </c:pt>
                <c:pt idx="5205">
                  <c:v>8.2</c:v>
                </c:pt>
                <c:pt idx="5206">
                  <c:v>8.2</c:v>
                </c:pt>
                <c:pt idx="5207">
                  <c:v>8.2</c:v>
                </c:pt>
                <c:pt idx="5208">
                  <c:v>8.2</c:v>
                </c:pt>
                <c:pt idx="5209">
                  <c:v>8.2</c:v>
                </c:pt>
                <c:pt idx="5210">
                  <c:v>8.2</c:v>
                </c:pt>
                <c:pt idx="5211">
                  <c:v>8.2</c:v>
                </c:pt>
                <c:pt idx="5212">
                  <c:v>8.2</c:v>
                </c:pt>
                <c:pt idx="5213">
                  <c:v>8.2</c:v>
                </c:pt>
                <c:pt idx="5214">
                  <c:v>8.2</c:v>
                </c:pt>
                <c:pt idx="5215">
                  <c:v>8.2</c:v>
                </c:pt>
                <c:pt idx="5216">
                  <c:v>8.2</c:v>
                </c:pt>
                <c:pt idx="5217">
                  <c:v>8.2</c:v>
                </c:pt>
                <c:pt idx="5218">
                  <c:v>8.2</c:v>
                </c:pt>
                <c:pt idx="5219">
                  <c:v>8.2</c:v>
                </c:pt>
                <c:pt idx="5220">
                  <c:v>8.2</c:v>
                </c:pt>
                <c:pt idx="5221">
                  <c:v>8.2</c:v>
                </c:pt>
                <c:pt idx="5222">
                  <c:v>8.2</c:v>
                </c:pt>
                <c:pt idx="5223">
                  <c:v>8.2</c:v>
                </c:pt>
                <c:pt idx="5224">
                  <c:v>8.2</c:v>
                </c:pt>
                <c:pt idx="5225">
                  <c:v>8.2</c:v>
                </c:pt>
                <c:pt idx="5226">
                  <c:v>8.2</c:v>
                </c:pt>
                <c:pt idx="5227">
                  <c:v>8.2</c:v>
                </c:pt>
                <c:pt idx="5228">
                  <c:v>8.2</c:v>
                </c:pt>
                <c:pt idx="5229">
                  <c:v>8.2</c:v>
                </c:pt>
                <c:pt idx="5230">
                  <c:v>8.2</c:v>
                </c:pt>
                <c:pt idx="5231">
                  <c:v>8.2</c:v>
                </c:pt>
                <c:pt idx="5232">
                  <c:v>8.2</c:v>
                </c:pt>
                <c:pt idx="5233">
                  <c:v>8.2</c:v>
                </c:pt>
                <c:pt idx="5234">
                  <c:v>8.2</c:v>
                </c:pt>
                <c:pt idx="5235">
                  <c:v>8.2</c:v>
                </c:pt>
                <c:pt idx="5236">
                  <c:v>8.2</c:v>
                </c:pt>
                <c:pt idx="5237">
                  <c:v>8.2</c:v>
                </c:pt>
                <c:pt idx="5238">
                  <c:v>8.2</c:v>
                </c:pt>
                <c:pt idx="5239">
                  <c:v>8.2</c:v>
                </c:pt>
                <c:pt idx="5240">
                  <c:v>8.2</c:v>
                </c:pt>
                <c:pt idx="5241">
                  <c:v>8.2</c:v>
                </c:pt>
                <c:pt idx="5242">
                  <c:v>8.2</c:v>
                </c:pt>
                <c:pt idx="5243">
                  <c:v>8.2</c:v>
                </c:pt>
                <c:pt idx="5244">
                  <c:v>8.2</c:v>
                </c:pt>
                <c:pt idx="5245">
                  <c:v>8.2</c:v>
                </c:pt>
                <c:pt idx="5246">
                  <c:v>8.2</c:v>
                </c:pt>
                <c:pt idx="5247">
                  <c:v>8.2</c:v>
                </c:pt>
                <c:pt idx="5248">
                  <c:v>8.2</c:v>
                </c:pt>
                <c:pt idx="5249">
                  <c:v>8.2</c:v>
                </c:pt>
                <c:pt idx="5250">
                  <c:v>8.2</c:v>
                </c:pt>
                <c:pt idx="5251">
                  <c:v>8.2</c:v>
                </c:pt>
                <c:pt idx="5252">
                  <c:v>8.2</c:v>
                </c:pt>
                <c:pt idx="5253">
                  <c:v>8.2</c:v>
                </c:pt>
                <c:pt idx="5254">
                  <c:v>8.2</c:v>
                </c:pt>
                <c:pt idx="5255">
                  <c:v>8.2</c:v>
                </c:pt>
                <c:pt idx="5256">
                  <c:v>8.2</c:v>
                </c:pt>
                <c:pt idx="5257">
                  <c:v>8.2</c:v>
                </c:pt>
                <c:pt idx="5258">
                  <c:v>8.2</c:v>
                </c:pt>
                <c:pt idx="5259">
                  <c:v>8.2</c:v>
                </c:pt>
                <c:pt idx="5260">
                  <c:v>8.2</c:v>
                </c:pt>
                <c:pt idx="5261">
                  <c:v>8.2</c:v>
                </c:pt>
                <c:pt idx="5262">
                  <c:v>8.2</c:v>
                </c:pt>
                <c:pt idx="5263">
                  <c:v>8.2</c:v>
                </c:pt>
                <c:pt idx="5264">
                  <c:v>8.2</c:v>
                </c:pt>
                <c:pt idx="5265">
                  <c:v>8.2</c:v>
                </c:pt>
                <c:pt idx="5266">
                  <c:v>8.2</c:v>
                </c:pt>
                <c:pt idx="5267">
                  <c:v>8.2</c:v>
                </c:pt>
                <c:pt idx="5268">
                  <c:v>8.2</c:v>
                </c:pt>
                <c:pt idx="5269">
                  <c:v>8.2</c:v>
                </c:pt>
                <c:pt idx="5270">
                  <c:v>8.2</c:v>
                </c:pt>
                <c:pt idx="5271">
                  <c:v>8.2</c:v>
                </c:pt>
                <c:pt idx="5272">
                  <c:v>8.2</c:v>
                </c:pt>
                <c:pt idx="5273">
                  <c:v>8.2</c:v>
                </c:pt>
                <c:pt idx="5274">
                  <c:v>8.2</c:v>
                </c:pt>
                <c:pt idx="5275">
                  <c:v>8.2</c:v>
                </c:pt>
                <c:pt idx="5276">
                  <c:v>8.2</c:v>
                </c:pt>
                <c:pt idx="5277">
                  <c:v>8.2</c:v>
                </c:pt>
                <c:pt idx="5278">
                  <c:v>8.2</c:v>
                </c:pt>
                <c:pt idx="5279">
                  <c:v>8.2</c:v>
                </c:pt>
                <c:pt idx="5280">
                  <c:v>8.2</c:v>
                </c:pt>
                <c:pt idx="5281">
                  <c:v>8.2</c:v>
                </c:pt>
                <c:pt idx="5282">
                  <c:v>8.2</c:v>
                </c:pt>
                <c:pt idx="5283">
                  <c:v>8.2</c:v>
                </c:pt>
                <c:pt idx="5284">
                  <c:v>8.2</c:v>
                </c:pt>
                <c:pt idx="5285">
                  <c:v>8.2</c:v>
                </c:pt>
                <c:pt idx="5286">
                  <c:v>8.2</c:v>
                </c:pt>
                <c:pt idx="5287">
                  <c:v>8.2</c:v>
                </c:pt>
                <c:pt idx="5288">
                  <c:v>8.2</c:v>
                </c:pt>
                <c:pt idx="5289">
                  <c:v>8.2</c:v>
                </c:pt>
                <c:pt idx="5290">
                  <c:v>8.2</c:v>
                </c:pt>
                <c:pt idx="5291">
                  <c:v>8.2</c:v>
                </c:pt>
                <c:pt idx="5292">
                  <c:v>8.2</c:v>
                </c:pt>
                <c:pt idx="5293">
                  <c:v>8.2</c:v>
                </c:pt>
                <c:pt idx="5294">
                  <c:v>8.2</c:v>
                </c:pt>
                <c:pt idx="5295">
                  <c:v>8.2</c:v>
                </c:pt>
                <c:pt idx="5296">
                  <c:v>8.2</c:v>
                </c:pt>
                <c:pt idx="5297">
                  <c:v>8.2</c:v>
                </c:pt>
                <c:pt idx="5298">
                  <c:v>8.2</c:v>
                </c:pt>
                <c:pt idx="5299">
                  <c:v>8.2</c:v>
                </c:pt>
                <c:pt idx="5300">
                  <c:v>8.2</c:v>
                </c:pt>
                <c:pt idx="5301">
                  <c:v>8.2</c:v>
                </c:pt>
                <c:pt idx="5302">
                  <c:v>8.2</c:v>
                </c:pt>
                <c:pt idx="5303">
                  <c:v>8.2</c:v>
                </c:pt>
                <c:pt idx="5304">
                  <c:v>8.2</c:v>
                </c:pt>
                <c:pt idx="5305">
                  <c:v>8.2</c:v>
                </c:pt>
                <c:pt idx="5306">
                  <c:v>8.2</c:v>
                </c:pt>
                <c:pt idx="5307">
                  <c:v>8.2</c:v>
                </c:pt>
                <c:pt idx="5308">
                  <c:v>8.2</c:v>
                </c:pt>
                <c:pt idx="5309">
                  <c:v>8.2</c:v>
                </c:pt>
                <c:pt idx="5310">
                  <c:v>8.2</c:v>
                </c:pt>
                <c:pt idx="5311">
                  <c:v>8.2</c:v>
                </c:pt>
                <c:pt idx="5312">
                  <c:v>8.2</c:v>
                </c:pt>
                <c:pt idx="5313">
                  <c:v>8.2</c:v>
                </c:pt>
                <c:pt idx="5314">
                  <c:v>8.2</c:v>
                </c:pt>
                <c:pt idx="5315">
                  <c:v>8.2</c:v>
                </c:pt>
                <c:pt idx="5316">
                  <c:v>8.2</c:v>
                </c:pt>
                <c:pt idx="5317">
                  <c:v>8.2</c:v>
                </c:pt>
                <c:pt idx="5318">
                  <c:v>8.2</c:v>
                </c:pt>
                <c:pt idx="5319">
                  <c:v>8.2</c:v>
                </c:pt>
                <c:pt idx="5320">
                  <c:v>8.2</c:v>
                </c:pt>
                <c:pt idx="5321">
                  <c:v>8.2</c:v>
                </c:pt>
                <c:pt idx="5322">
                  <c:v>8.2</c:v>
                </c:pt>
                <c:pt idx="5323">
                  <c:v>8.2</c:v>
                </c:pt>
                <c:pt idx="5324">
                  <c:v>8.2</c:v>
                </c:pt>
                <c:pt idx="5325">
                  <c:v>8.2</c:v>
                </c:pt>
                <c:pt idx="5326">
                  <c:v>8.2</c:v>
                </c:pt>
                <c:pt idx="5327">
                  <c:v>8.2</c:v>
                </c:pt>
                <c:pt idx="5328">
                  <c:v>8.2</c:v>
                </c:pt>
                <c:pt idx="5329">
                  <c:v>8.2</c:v>
                </c:pt>
                <c:pt idx="5330">
                  <c:v>8.2</c:v>
                </c:pt>
                <c:pt idx="5331">
                  <c:v>8.2</c:v>
                </c:pt>
                <c:pt idx="5332">
                  <c:v>8.2</c:v>
                </c:pt>
                <c:pt idx="5333">
                  <c:v>8.2</c:v>
                </c:pt>
                <c:pt idx="5334">
                  <c:v>8.2</c:v>
                </c:pt>
                <c:pt idx="5335">
                  <c:v>8.2</c:v>
                </c:pt>
                <c:pt idx="5336">
                  <c:v>8.2</c:v>
                </c:pt>
                <c:pt idx="5337">
                  <c:v>8.2</c:v>
                </c:pt>
                <c:pt idx="5338">
                  <c:v>8.2</c:v>
                </c:pt>
                <c:pt idx="5339">
                  <c:v>8.2</c:v>
                </c:pt>
                <c:pt idx="5340">
                  <c:v>8.2</c:v>
                </c:pt>
                <c:pt idx="5341">
                  <c:v>8.2</c:v>
                </c:pt>
                <c:pt idx="5342">
                  <c:v>8.2</c:v>
                </c:pt>
                <c:pt idx="5343">
                  <c:v>8.2</c:v>
                </c:pt>
                <c:pt idx="5344">
                  <c:v>8.2</c:v>
                </c:pt>
                <c:pt idx="5345">
                  <c:v>8.2</c:v>
                </c:pt>
                <c:pt idx="5346">
                  <c:v>8.2</c:v>
                </c:pt>
                <c:pt idx="5347">
                  <c:v>8.2</c:v>
                </c:pt>
                <c:pt idx="5348">
                  <c:v>8.2</c:v>
                </c:pt>
                <c:pt idx="5349">
                  <c:v>8.2</c:v>
                </c:pt>
                <c:pt idx="5350">
                  <c:v>8.2</c:v>
                </c:pt>
                <c:pt idx="5351">
                  <c:v>8.2</c:v>
                </c:pt>
                <c:pt idx="5352">
                  <c:v>8.2</c:v>
                </c:pt>
                <c:pt idx="5353">
                  <c:v>8.2</c:v>
                </c:pt>
                <c:pt idx="5354">
                  <c:v>8.2</c:v>
                </c:pt>
                <c:pt idx="5355">
                  <c:v>8.2</c:v>
                </c:pt>
                <c:pt idx="5356">
                  <c:v>8.2</c:v>
                </c:pt>
                <c:pt idx="5357">
                  <c:v>8.2</c:v>
                </c:pt>
                <c:pt idx="5358">
                  <c:v>8.2</c:v>
                </c:pt>
                <c:pt idx="5359">
                  <c:v>8.2</c:v>
                </c:pt>
                <c:pt idx="5360">
                  <c:v>8.2</c:v>
                </c:pt>
                <c:pt idx="5361">
                  <c:v>8.2</c:v>
                </c:pt>
                <c:pt idx="5362">
                  <c:v>8.2</c:v>
                </c:pt>
                <c:pt idx="5363">
                  <c:v>8.2</c:v>
                </c:pt>
                <c:pt idx="5364">
                  <c:v>8.2</c:v>
                </c:pt>
                <c:pt idx="5365">
                  <c:v>8.2</c:v>
                </c:pt>
                <c:pt idx="5366">
                  <c:v>8.2</c:v>
                </c:pt>
                <c:pt idx="5367">
                  <c:v>8.2</c:v>
                </c:pt>
                <c:pt idx="5368">
                  <c:v>8.2</c:v>
                </c:pt>
                <c:pt idx="5369">
                  <c:v>8.2</c:v>
                </c:pt>
                <c:pt idx="5370">
                  <c:v>8.2</c:v>
                </c:pt>
                <c:pt idx="5371">
                  <c:v>8.2</c:v>
                </c:pt>
                <c:pt idx="5372">
                  <c:v>8.2</c:v>
                </c:pt>
                <c:pt idx="5373">
                  <c:v>8.2</c:v>
                </c:pt>
                <c:pt idx="5374">
                  <c:v>8.2</c:v>
                </c:pt>
                <c:pt idx="5375">
                  <c:v>8.2</c:v>
                </c:pt>
                <c:pt idx="5376">
                  <c:v>8.2</c:v>
                </c:pt>
                <c:pt idx="5377">
                  <c:v>8.2</c:v>
                </c:pt>
                <c:pt idx="5378">
                  <c:v>8.2</c:v>
                </c:pt>
                <c:pt idx="5379">
                  <c:v>8.2</c:v>
                </c:pt>
                <c:pt idx="5380">
                  <c:v>8.2</c:v>
                </c:pt>
                <c:pt idx="5381">
                  <c:v>8.2</c:v>
                </c:pt>
                <c:pt idx="5382">
                  <c:v>8.2</c:v>
                </c:pt>
                <c:pt idx="5383">
                  <c:v>8.2</c:v>
                </c:pt>
                <c:pt idx="5384">
                  <c:v>8.2</c:v>
                </c:pt>
                <c:pt idx="5385">
                  <c:v>8.2</c:v>
                </c:pt>
                <c:pt idx="5386">
                  <c:v>8.2</c:v>
                </c:pt>
                <c:pt idx="5387">
                  <c:v>8.2</c:v>
                </c:pt>
                <c:pt idx="5388">
                  <c:v>8.2</c:v>
                </c:pt>
                <c:pt idx="5389">
                  <c:v>8.2</c:v>
                </c:pt>
                <c:pt idx="5390">
                  <c:v>8.2</c:v>
                </c:pt>
                <c:pt idx="5391">
                  <c:v>8.2</c:v>
                </c:pt>
                <c:pt idx="5392">
                  <c:v>8.2</c:v>
                </c:pt>
                <c:pt idx="5393">
                  <c:v>8.2</c:v>
                </c:pt>
                <c:pt idx="5394">
                  <c:v>8.2</c:v>
                </c:pt>
                <c:pt idx="5395">
                  <c:v>8.2</c:v>
                </c:pt>
                <c:pt idx="5396">
                  <c:v>8.2</c:v>
                </c:pt>
                <c:pt idx="5397">
                  <c:v>8.2</c:v>
                </c:pt>
                <c:pt idx="5398">
                  <c:v>8.2</c:v>
                </c:pt>
                <c:pt idx="5399">
                  <c:v>8.2</c:v>
                </c:pt>
                <c:pt idx="5400">
                  <c:v>8.2</c:v>
                </c:pt>
                <c:pt idx="5401">
                  <c:v>8.2</c:v>
                </c:pt>
                <c:pt idx="5402">
                  <c:v>8.2</c:v>
                </c:pt>
                <c:pt idx="5403">
                  <c:v>8.2</c:v>
                </c:pt>
                <c:pt idx="5404">
                  <c:v>8.2</c:v>
                </c:pt>
                <c:pt idx="5405">
                  <c:v>8.2</c:v>
                </c:pt>
                <c:pt idx="5406">
                  <c:v>8.2</c:v>
                </c:pt>
                <c:pt idx="5407">
                  <c:v>8.2</c:v>
                </c:pt>
                <c:pt idx="5408">
                  <c:v>8.2</c:v>
                </c:pt>
                <c:pt idx="5409">
                  <c:v>8.2</c:v>
                </c:pt>
                <c:pt idx="5410">
                  <c:v>8.2</c:v>
                </c:pt>
                <c:pt idx="5411">
                  <c:v>8.2</c:v>
                </c:pt>
                <c:pt idx="5412">
                  <c:v>8.2</c:v>
                </c:pt>
                <c:pt idx="5413">
                  <c:v>8.2</c:v>
                </c:pt>
                <c:pt idx="5414">
                  <c:v>8.2</c:v>
                </c:pt>
                <c:pt idx="5415">
                  <c:v>8.2</c:v>
                </c:pt>
                <c:pt idx="5416">
                  <c:v>8.2</c:v>
                </c:pt>
                <c:pt idx="5417">
                  <c:v>8.2</c:v>
                </c:pt>
                <c:pt idx="5418">
                  <c:v>8.2</c:v>
                </c:pt>
                <c:pt idx="5419">
                  <c:v>8.2</c:v>
                </c:pt>
                <c:pt idx="5420">
                  <c:v>8.2</c:v>
                </c:pt>
                <c:pt idx="5421">
                  <c:v>8.2</c:v>
                </c:pt>
                <c:pt idx="5422">
                  <c:v>8.2</c:v>
                </c:pt>
                <c:pt idx="5423">
                  <c:v>8.2</c:v>
                </c:pt>
                <c:pt idx="5424">
                  <c:v>8.2</c:v>
                </c:pt>
                <c:pt idx="5425">
                  <c:v>8.2</c:v>
                </c:pt>
                <c:pt idx="5426">
                  <c:v>8.2</c:v>
                </c:pt>
                <c:pt idx="5427">
                  <c:v>8.2</c:v>
                </c:pt>
                <c:pt idx="5428">
                  <c:v>8.2</c:v>
                </c:pt>
                <c:pt idx="5429">
                  <c:v>8.2</c:v>
                </c:pt>
                <c:pt idx="5430">
                  <c:v>8.2</c:v>
                </c:pt>
                <c:pt idx="5431">
                  <c:v>8.2</c:v>
                </c:pt>
                <c:pt idx="5432">
                  <c:v>8.2</c:v>
                </c:pt>
                <c:pt idx="5433">
                  <c:v>8.2</c:v>
                </c:pt>
                <c:pt idx="5434">
                  <c:v>8.2</c:v>
                </c:pt>
                <c:pt idx="5435">
                  <c:v>8.2</c:v>
                </c:pt>
                <c:pt idx="5436">
                  <c:v>8.2</c:v>
                </c:pt>
                <c:pt idx="5437">
                  <c:v>8.2</c:v>
                </c:pt>
                <c:pt idx="5438">
                  <c:v>8.2</c:v>
                </c:pt>
                <c:pt idx="5439">
                  <c:v>8.2</c:v>
                </c:pt>
                <c:pt idx="5440">
                  <c:v>8.2</c:v>
                </c:pt>
                <c:pt idx="5441">
                  <c:v>8.2</c:v>
                </c:pt>
                <c:pt idx="5442">
                  <c:v>8.2</c:v>
                </c:pt>
                <c:pt idx="5443">
                  <c:v>8.2</c:v>
                </c:pt>
                <c:pt idx="5444">
                  <c:v>8.2</c:v>
                </c:pt>
                <c:pt idx="5445">
                  <c:v>8.2</c:v>
                </c:pt>
                <c:pt idx="5446">
                  <c:v>8.2</c:v>
                </c:pt>
                <c:pt idx="5447">
                  <c:v>8.2</c:v>
                </c:pt>
                <c:pt idx="5448">
                  <c:v>8.2</c:v>
                </c:pt>
                <c:pt idx="5449">
                  <c:v>8.2</c:v>
                </c:pt>
                <c:pt idx="5450">
                  <c:v>8.2</c:v>
                </c:pt>
                <c:pt idx="5451">
                  <c:v>8.2</c:v>
                </c:pt>
                <c:pt idx="5452">
                  <c:v>8.2</c:v>
                </c:pt>
                <c:pt idx="5453">
                  <c:v>8.2</c:v>
                </c:pt>
                <c:pt idx="5454">
                  <c:v>8.2</c:v>
                </c:pt>
                <c:pt idx="5455">
                  <c:v>8.2</c:v>
                </c:pt>
                <c:pt idx="5456">
                  <c:v>8.2</c:v>
                </c:pt>
                <c:pt idx="5457">
                  <c:v>8.2</c:v>
                </c:pt>
                <c:pt idx="5458">
                  <c:v>8.2</c:v>
                </c:pt>
                <c:pt idx="5459">
                  <c:v>8.2</c:v>
                </c:pt>
                <c:pt idx="5460">
                  <c:v>8.2</c:v>
                </c:pt>
                <c:pt idx="5461">
                  <c:v>8.2</c:v>
                </c:pt>
                <c:pt idx="5462">
                  <c:v>8.2</c:v>
                </c:pt>
                <c:pt idx="5463">
                  <c:v>8.2</c:v>
                </c:pt>
                <c:pt idx="5464">
                  <c:v>8.2</c:v>
                </c:pt>
                <c:pt idx="5465">
                  <c:v>8.2</c:v>
                </c:pt>
                <c:pt idx="5466">
                  <c:v>8.2</c:v>
                </c:pt>
                <c:pt idx="5467">
                  <c:v>8.2</c:v>
                </c:pt>
                <c:pt idx="5468">
                  <c:v>8.2</c:v>
                </c:pt>
                <c:pt idx="5469">
                  <c:v>8.2</c:v>
                </c:pt>
                <c:pt idx="5470">
                  <c:v>8.2</c:v>
                </c:pt>
                <c:pt idx="5471">
                  <c:v>8.2</c:v>
                </c:pt>
                <c:pt idx="5472">
                  <c:v>8.2</c:v>
                </c:pt>
                <c:pt idx="5473">
                  <c:v>8.2</c:v>
                </c:pt>
                <c:pt idx="5474">
                  <c:v>8.2</c:v>
                </c:pt>
                <c:pt idx="5475">
                  <c:v>8.2</c:v>
                </c:pt>
                <c:pt idx="5476">
                  <c:v>8.2</c:v>
                </c:pt>
                <c:pt idx="5477">
                  <c:v>8.2</c:v>
                </c:pt>
                <c:pt idx="5478">
                  <c:v>8.2</c:v>
                </c:pt>
                <c:pt idx="5479">
                  <c:v>8.2</c:v>
                </c:pt>
                <c:pt idx="5480">
                  <c:v>8.2</c:v>
                </c:pt>
                <c:pt idx="5481">
                  <c:v>8.2</c:v>
                </c:pt>
                <c:pt idx="5482">
                  <c:v>8.2</c:v>
                </c:pt>
                <c:pt idx="5483">
                  <c:v>8.2</c:v>
                </c:pt>
                <c:pt idx="5484">
                  <c:v>8.2</c:v>
                </c:pt>
                <c:pt idx="5485">
                  <c:v>8.2</c:v>
                </c:pt>
                <c:pt idx="5486">
                  <c:v>8.2</c:v>
                </c:pt>
                <c:pt idx="5487">
                  <c:v>8.2</c:v>
                </c:pt>
                <c:pt idx="5488">
                  <c:v>8.2</c:v>
                </c:pt>
                <c:pt idx="5489">
                  <c:v>8.2</c:v>
                </c:pt>
                <c:pt idx="5490">
                  <c:v>8.2</c:v>
                </c:pt>
                <c:pt idx="5491">
                  <c:v>8.2</c:v>
                </c:pt>
                <c:pt idx="5492">
                  <c:v>8.2</c:v>
                </c:pt>
                <c:pt idx="5493">
                  <c:v>8.2</c:v>
                </c:pt>
                <c:pt idx="5494">
                  <c:v>8.2</c:v>
                </c:pt>
                <c:pt idx="5495">
                  <c:v>8.2</c:v>
                </c:pt>
                <c:pt idx="5496">
                  <c:v>8.2</c:v>
                </c:pt>
                <c:pt idx="5497">
                  <c:v>8.2</c:v>
                </c:pt>
                <c:pt idx="5498">
                  <c:v>8.2</c:v>
                </c:pt>
                <c:pt idx="5499">
                  <c:v>8.2</c:v>
                </c:pt>
                <c:pt idx="5500">
                  <c:v>8.2</c:v>
                </c:pt>
                <c:pt idx="5501">
                  <c:v>8.2</c:v>
                </c:pt>
                <c:pt idx="5502">
                  <c:v>8.2</c:v>
                </c:pt>
                <c:pt idx="5503">
                  <c:v>8.2</c:v>
                </c:pt>
                <c:pt idx="5504">
                  <c:v>8.2</c:v>
                </c:pt>
                <c:pt idx="5505">
                  <c:v>8.2</c:v>
                </c:pt>
                <c:pt idx="5506">
                  <c:v>8.2</c:v>
                </c:pt>
                <c:pt idx="5507">
                  <c:v>8.2</c:v>
                </c:pt>
                <c:pt idx="5508">
                  <c:v>8.2</c:v>
                </c:pt>
                <c:pt idx="5509">
                  <c:v>8.2</c:v>
                </c:pt>
                <c:pt idx="5510">
                  <c:v>8.2</c:v>
                </c:pt>
                <c:pt idx="5511">
                  <c:v>8.2</c:v>
                </c:pt>
                <c:pt idx="5512">
                  <c:v>8.2</c:v>
                </c:pt>
                <c:pt idx="5513">
                  <c:v>8.2</c:v>
                </c:pt>
                <c:pt idx="5514">
                  <c:v>8.2</c:v>
                </c:pt>
                <c:pt idx="5515">
                  <c:v>8.2</c:v>
                </c:pt>
                <c:pt idx="5516">
                  <c:v>8.2</c:v>
                </c:pt>
                <c:pt idx="5517">
                  <c:v>8.2</c:v>
                </c:pt>
                <c:pt idx="5518">
                  <c:v>8.2</c:v>
                </c:pt>
                <c:pt idx="5519">
                  <c:v>8.2</c:v>
                </c:pt>
                <c:pt idx="5520">
                  <c:v>8.2</c:v>
                </c:pt>
                <c:pt idx="5521">
                  <c:v>8.2</c:v>
                </c:pt>
                <c:pt idx="5522">
                  <c:v>8.2</c:v>
                </c:pt>
                <c:pt idx="5523">
                  <c:v>8.2</c:v>
                </c:pt>
                <c:pt idx="5524">
                  <c:v>8.2</c:v>
                </c:pt>
                <c:pt idx="5525">
                  <c:v>8.2</c:v>
                </c:pt>
                <c:pt idx="5526">
                  <c:v>8.2</c:v>
                </c:pt>
                <c:pt idx="5527">
                  <c:v>8.2</c:v>
                </c:pt>
                <c:pt idx="5528">
                  <c:v>8.2</c:v>
                </c:pt>
                <c:pt idx="5529">
                  <c:v>8.2</c:v>
                </c:pt>
                <c:pt idx="5530">
                  <c:v>8.2</c:v>
                </c:pt>
                <c:pt idx="5531">
                  <c:v>8.2</c:v>
                </c:pt>
                <c:pt idx="5532">
                  <c:v>8.2</c:v>
                </c:pt>
                <c:pt idx="5533">
                  <c:v>8.2</c:v>
                </c:pt>
                <c:pt idx="5534">
                  <c:v>8.2</c:v>
                </c:pt>
                <c:pt idx="5535">
                  <c:v>8.2</c:v>
                </c:pt>
                <c:pt idx="5536">
                  <c:v>8.2</c:v>
                </c:pt>
                <c:pt idx="5537">
                  <c:v>8.2</c:v>
                </c:pt>
                <c:pt idx="5538">
                  <c:v>8.2</c:v>
                </c:pt>
                <c:pt idx="5539">
                  <c:v>8.2</c:v>
                </c:pt>
                <c:pt idx="5540">
                  <c:v>8.2</c:v>
                </c:pt>
                <c:pt idx="5541">
                  <c:v>8.2</c:v>
                </c:pt>
                <c:pt idx="5542">
                  <c:v>8.2</c:v>
                </c:pt>
                <c:pt idx="5543">
                  <c:v>8.2</c:v>
                </c:pt>
                <c:pt idx="5544">
                  <c:v>8.2</c:v>
                </c:pt>
                <c:pt idx="5545">
                  <c:v>8.2</c:v>
                </c:pt>
                <c:pt idx="5546">
                  <c:v>8.2</c:v>
                </c:pt>
                <c:pt idx="5547">
                  <c:v>8.2</c:v>
                </c:pt>
                <c:pt idx="5548">
                  <c:v>8.2</c:v>
                </c:pt>
                <c:pt idx="5549">
                  <c:v>8.2</c:v>
                </c:pt>
                <c:pt idx="5550">
                  <c:v>8.2</c:v>
                </c:pt>
                <c:pt idx="5551">
                  <c:v>8.2</c:v>
                </c:pt>
                <c:pt idx="5552">
                  <c:v>8.2</c:v>
                </c:pt>
                <c:pt idx="5553">
                  <c:v>8.2</c:v>
                </c:pt>
                <c:pt idx="5554">
                  <c:v>8.2</c:v>
                </c:pt>
                <c:pt idx="5555">
                  <c:v>8.2</c:v>
                </c:pt>
                <c:pt idx="5556">
                  <c:v>8.2</c:v>
                </c:pt>
                <c:pt idx="5557">
                  <c:v>8.2</c:v>
                </c:pt>
                <c:pt idx="5558">
                  <c:v>8.2</c:v>
                </c:pt>
                <c:pt idx="5559">
                  <c:v>8.2</c:v>
                </c:pt>
                <c:pt idx="5560">
                  <c:v>8.2</c:v>
                </c:pt>
                <c:pt idx="5561">
                  <c:v>8.2</c:v>
                </c:pt>
                <c:pt idx="5562">
                  <c:v>8.2</c:v>
                </c:pt>
                <c:pt idx="5563">
                  <c:v>8.2</c:v>
                </c:pt>
                <c:pt idx="5564">
                  <c:v>8.2</c:v>
                </c:pt>
                <c:pt idx="5565">
                  <c:v>8.2</c:v>
                </c:pt>
                <c:pt idx="5566">
                  <c:v>8.2</c:v>
                </c:pt>
                <c:pt idx="5567">
                  <c:v>8.2</c:v>
                </c:pt>
                <c:pt idx="5568">
                  <c:v>8.2</c:v>
                </c:pt>
                <c:pt idx="5569">
                  <c:v>8.2</c:v>
                </c:pt>
                <c:pt idx="5570">
                  <c:v>8.2</c:v>
                </c:pt>
                <c:pt idx="5571">
                  <c:v>8.2</c:v>
                </c:pt>
                <c:pt idx="5572">
                  <c:v>8.2</c:v>
                </c:pt>
                <c:pt idx="5573">
                  <c:v>8.2</c:v>
                </c:pt>
                <c:pt idx="5574">
                  <c:v>8.2</c:v>
                </c:pt>
                <c:pt idx="5575">
                  <c:v>8.2</c:v>
                </c:pt>
                <c:pt idx="5576">
                  <c:v>8.2</c:v>
                </c:pt>
                <c:pt idx="5577">
                  <c:v>8.2</c:v>
                </c:pt>
                <c:pt idx="5578">
                  <c:v>8.2</c:v>
                </c:pt>
                <c:pt idx="5579">
                  <c:v>8.2</c:v>
                </c:pt>
                <c:pt idx="5580">
                  <c:v>8.2</c:v>
                </c:pt>
                <c:pt idx="5581">
                  <c:v>8.2</c:v>
                </c:pt>
                <c:pt idx="5582">
                  <c:v>8.2</c:v>
                </c:pt>
                <c:pt idx="5583">
                  <c:v>8.2</c:v>
                </c:pt>
                <c:pt idx="5584">
                  <c:v>8.2</c:v>
                </c:pt>
                <c:pt idx="5585">
                  <c:v>8.2</c:v>
                </c:pt>
                <c:pt idx="5586">
                  <c:v>8.2</c:v>
                </c:pt>
                <c:pt idx="5587">
                  <c:v>8.2</c:v>
                </c:pt>
                <c:pt idx="5588">
                  <c:v>8.2</c:v>
                </c:pt>
                <c:pt idx="5589">
                  <c:v>8.2</c:v>
                </c:pt>
                <c:pt idx="5590">
                  <c:v>8.2</c:v>
                </c:pt>
                <c:pt idx="5591">
                  <c:v>8.2</c:v>
                </c:pt>
                <c:pt idx="5592">
                  <c:v>8.2</c:v>
                </c:pt>
                <c:pt idx="5593">
                  <c:v>8.2</c:v>
                </c:pt>
                <c:pt idx="5594">
                  <c:v>8.2</c:v>
                </c:pt>
                <c:pt idx="5595">
                  <c:v>8.2</c:v>
                </c:pt>
                <c:pt idx="5596">
                  <c:v>8.2</c:v>
                </c:pt>
                <c:pt idx="5597">
                  <c:v>8.2</c:v>
                </c:pt>
                <c:pt idx="5598">
                  <c:v>8.2</c:v>
                </c:pt>
                <c:pt idx="5599">
                  <c:v>8.2</c:v>
                </c:pt>
                <c:pt idx="5600">
                  <c:v>8.2</c:v>
                </c:pt>
                <c:pt idx="5601">
                  <c:v>8.2</c:v>
                </c:pt>
                <c:pt idx="5602">
                  <c:v>8.2</c:v>
                </c:pt>
                <c:pt idx="5603">
                  <c:v>8.2</c:v>
                </c:pt>
                <c:pt idx="5604">
                  <c:v>8.2</c:v>
                </c:pt>
                <c:pt idx="5605">
                  <c:v>8.2</c:v>
                </c:pt>
                <c:pt idx="5606">
                  <c:v>8.2</c:v>
                </c:pt>
                <c:pt idx="5607">
                  <c:v>8.2</c:v>
                </c:pt>
                <c:pt idx="5608">
                  <c:v>8.2</c:v>
                </c:pt>
                <c:pt idx="5609">
                  <c:v>8.2</c:v>
                </c:pt>
                <c:pt idx="5610">
                  <c:v>8.2</c:v>
                </c:pt>
                <c:pt idx="5611">
                  <c:v>8.2</c:v>
                </c:pt>
                <c:pt idx="5612">
                  <c:v>8.2</c:v>
                </c:pt>
                <c:pt idx="5613">
                  <c:v>8.2</c:v>
                </c:pt>
                <c:pt idx="5614">
                  <c:v>8.2</c:v>
                </c:pt>
                <c:pt idx="5615">
                  <c:v>8.2</c:v>
                </c:pt>
                <c:pt idx="5616">
                  <c:v>8.2</c:v>
                </c:pt>
                <c:pt idx="5617">
                  <c:v>8.2</c:v>
                </c:pt>
                <c:pt idx="5618">
                  <c:v>8.2</c:v>
                </c:pt>
                <c:pt idx="5619">
                  <c:v>8.2</c:v>
                </c:pt>
                <c:pt idx="5620">
                  <c:v>8.2</c:v>
                </c:pt>
                <c:pt idx="5621">
                  <c:v>8.2</c:v>
                </c:pt>
                <c:pt idx="5622">
                  <c:v>8.2</c:v>
                </c:pt>
                <c:pt idx="5623">
                  <c:v>8.2</c:v>
                </c:pt>
                <c:pt idx="5624">
                  <c:v>8.2</c:v>
                </c:pt>
                <c:pt idx="5625">
                  <c:v>8.2</c:v>
                </c:pt>
                <c:pt idx="5626">
                  <c:v>8.2</c:v>
                </c:pt>
                <c:pt idx="5627">
                  <c:v>8.2</c:v>
                </c:pt>
                <c:pt idx="5628">
                  <c:v>8.2</c:v>
                </c:pt>
                <c:pt idx="5629">
                  <c:v>8.2</c:v>
                </c:pt>
                <c:pt idx="5630">
                  <c:v>8.2</c:v>
                </c:pt>
                <c:pt idx="5631">
                  <c:v>8.2</c:v>
                </c:pt>
                <c:pt idx="5632">
                  <c:v>8.2</c:v>
                </c:pt>
                <c:pt idx="5633">
                  <c:v>8.2</c:v>
                </c:pt>
                <c:pt idx="5634">
                  <c:v>8.2</c:v>
                </c:pt>
                <c:pt idx="5635">
                  <c:v>8.2</c:v>
                </c:pt>
                <c:pt idx="5636">
                  <c:v>8.2</c:v>
                </c:pt>
                <c:pt idx="5637">
                  <c:v>8.2</c:v>
                </c:pt>
                <c:pt idx="5638">
                  <c:v>8.2</c:v>
                </c:pt>
                <c:pt idx="5639">
                  <c:v>8.2</c:v>
                </c:pt>
                <c:pt idx="5640">
                  <c:v>8.2</c:v>
                </c:pt>
                <c:pt idx="5641">
                  <c:v>8.2</c:v>
                </c:pt>
                <c:pt idx="5642">
                  <c:v>8.2</c:v>
                </c:pt>
                <c:pt idx="5643">
                  <c:v>8.2</c:v>
                </c:pt>
                <c:pt idx="5644">
                  <c:v>8.2</c:v>
                </c:pt>
                <c:pt idx="5645">
                  <c:v>8.2</c:v>
                </c:pt>
                <c:pt idx="5646">
                  <c:v>8.2</c:v>
                </c:pt>
                <c:pt idx="5647">
                  <c:v>8.2</c:v>
                </c:pt>
                <c:pt idx="5648">
                  <c:v>8.2</c:v>
                </c:pt>
                <c:pt idx="5649">
                  <c:v>8.2</c:v>
                </c:pt>
                <c:pt idx="5650">
                  <c:v>8.2</c:v>
                </c:pt>
                <c:pt idx="5651">
                  <c:v>8.2</c:v>
                </c:pt>
                <c:pt idx="5652">
                  <c:v>8.2</c:v>
                </c:pt>
                <c:pt idx="5653">
                  <c:v>8.2</c:v>
                </c:pt>
                <c:pt idx="5654">
                  <c:v>8.2</c:v>
                </c:pt>
                <c:pt idx="5655">
                  <c:v>8.2</c:v>
                </c:pt>
                <c:pt idx="5656">
                  <c:v>8.2</c:v>
                </c:pt>
                <c:pt idx="5657">
                  <c:v>8.2</c:v>
                </c:pt>
                <c:pt idx="5658">
                  <c:v>8.2</c:v>
                </c:pt>
                <c:pt idx="5659">
                  <c:v>8.2</c:v>
                </c:pt>
                <c:pt idx="5660">
                  <c:v>8.2</c:v>
                </c:pt>
                <c:pt idx="5661">
                  <c:v>8.2</c:v>
                </c:pt>
                <c:pt idx="5662">
                  <c:v>8.2</c:v>
                </c:pt>
                <c:pt idx="5663">
                  <c:v>8.2</c:v>
                </c:pt>
                <c:pt idx="5664">
                  <c:v>8.2</c:v>
                </c:pt>
                <c:pt idx="5665">
                  <c:v>8.2</c:v>
                </c:pt>
                <c:pt idx="5666">
                  <c:v>8.2</c:v>
                </c:pt>
                <c:pt idx="5667">
                  <c:v>8.2</c:v>
                </c:pt>
                <c:pt idx="5668">
                  <c:v>8.2</c:v>
                </c:pt>
                <c:pt idx="5669">
                  <c:v>8.2</c:v>
                </c:pt>
                <c:pt idx="5670">
                  <c:v>8.2</c:v>
                </c:pt>
                <c:pt idx="5671">
                  <c:v>8.2</c:v>
                </c:pt>
                <c:pt idx="5672">
                  <c:v>8.2</c:v>
                </c:pt>
                <c:pt idx="5673">
                  <c:v>8.2</c:v>
                </c:pt>
                <c:pt idx="5674">
                  <c:v>8.2</c:v>
                </c:pt>
                <c:pt idx="5675">
                  <c:v>8.2</c:v>
                </c:pt>
                <c:pt idx="5676">
                  <c:v>8.2</c:v>
                </c:pt>
                <c:pt idx="5677">
                  <c:v>8.2</c:v>
                </c:pt>
                <c:pt idx="5678">
                  <c:v>8.2</c:v>
                </c:pt>
                <c:pt idx="5679">
                  <c:v>8.2</c:v>
                </c:pt>
                <c:pt idx="5680">
                  <c:v>8.2</c:v>
                </c:pt>
                <c:pt idx="5681">
                  <c:v>8.2</c:v>
                </c:pt>
                <c:pt idx="5682">
                  <c:v>8.2</c:v>
                </c:pt>
                <c:pt idx="5683">
                  <c:v>8.2</c:v>
                </c:pt>
                <c:pt idx="5684">
                  <c:v>8.2</c:v>
                </c:pt>
                <c:pt idx="5685">
                  <c:v>8.2</c:v>
                </c:pt>
                <c:pt idx="5686">
                  <c:v>8.2</c:v>
                </c:pt>
                <c:pt idx="5687">
                  <c:v>8.2</c:v>
                </c:pt>
                <c:pt idx="5688">
                  <c:v>8.2</c:v>
                </c:pt>
                <c:pt idx="5689">
                  <c:v>8.2</c:v>
                </c:pt>
                <c:pt idx="5690">
                  <c:v>8.2</c:v>
                </c:pt>
                <c:pt idx="5691">
                  <c:v>8.2</c:v>
                </c:pt>
                <c:pt idx="5692">
                  <c:v>8.2</c:v>
                </c:pt>
                <c:pt idx="5693">
                  <c:v>8.2</c:v>
                </c:pt>
                <c:pt idx="5694">
                  <c:v>8.2</c:v>
                </c:pt>
                <c:pt idx="5695">
                  <c:v>8.2</c:v>
                </c:pt>
                <c:pt idx="5696">
                  <c:v>8.2</c:v>
                </c:pt>
                <c:pt idx="5697">
                  <c:v>8.2</c:v>
                </c:pt>
                <c:pt idx="5698">
                  <c:v>8.2</c:v>
                </c:pt>
                <c:pt idx="5699">
                  <c:v>8.2</c:v>
                </c:pt>
                <c:pt idx="5700">
                  <c:v>8.2</c:v>
                </c:pt>
                <c:pt idx="5701">
                  <c:v>8.2</c:v>
                </c:pt>
                <c:pt idx="5702">
                  <c:v>8.2</c:v>
                </c:pt>
                <c:pt idx="5703">
                  <c:v>8.2</c:v>
                </c:pt>
                <c:pt idx="5704">
                  <c:v>8.2</c:v>
                </c:pt>
                <c:pt idx="5705">
                  <c:v>8.2</c:v>
                </c:pt>
                <c:pt idx="5706">
                  <c:v>8.2</c:v>
                </c:pt>
                <c:pt idx="5707">
                  <c:v>8.2</c:v>
                </c:pt>
                <c:pt idx="5708">
                  <c:v>8.2</c:v>
                </c:pt>
                <c:pt idx="5709">
                  <c:v>8.2</c:v>
                </c:pt>
                <c:pt idx="5710">
                  <c:v>8.2</c:v>
                </c:pt>
                <c:pt idx="5711">
                  <c:v>8.2</c:v>
                </c:pt>
                <c:pt idx="5712">
                  <c:v>8.2</c:v>
                </c:pt>
                <c:pt idx="5713">
                  <c:v>8.2</c:v>
                </c:pt>
                <c:pt idx="5714">
                  <c:v>8.2</c:v>
                </c:pt>
                <c:pt idx="5715">
                  <c:v>8.2</c:v>
                </c:pt>
                <c:pt idx="5716">
                  <c:v>8.2</c:v>
                </c:pt>
                <c:pt idx="5717">
                  <c:v>8.2</c:v>
                </c:pt>
                <c:pt idx="5718">
                  <c:v>8.2</c:v>
                </c:pt>
                <c:pt idx="5719">
                  <c:v>8.2</c:v>
                </c:pt>
                <c:pt idx="5720">
                  <c:v>8.2</c:v>
                </c:pt>
                <c:pt idx="5721">
                  <c:v>8.2</c:v>
                </c:pt>
                <c:pt idx="5722">
                  <c:v>8.2</c:v>
                </c:pt>
                <c:pt idx="5723">
                  <c:v>8.2</c:v>
                </c:pt>
                <c:pt idx="5724">
                  <c:v>8.2</c:v>
                </c:pt>
                <c:pt idx="5725">
                  <c:v>8.2</c:v>
                </c:pt>
                <c:pt idx="5726">
                  <c:v>8.2</c:v>
                </c:pt>
                <c:pt idx="5727">
                  <c:v>8.2</c:v>
                </c:pt>
                <c:pt idx="5728">
                  <c:v>8.2</c:v>
                </c:pt>
                <c:pt idx="5729">
                  <c:v>8.2</c:v>
                </c:pt>
                <c:pt idx="5730">
                  <c:v>8.2</c:v>
                </c:pt>
                <c:pt idx="5731">
                  <c:v>8.2</c:v>
                </c:pt>
                <c:pt idx="5732">
                  <c:v>8.2</c:v>
                </c:pt>
                <c:pt idx="5733">
                  <c:v>8.2</c:v>
                </c:pt>
                <c:pt idx="5734">
                  <c:v>8.2</c:v>
                </c:pt>
                <c:pt idx="5735">
                  <c:v>8.2</c:v>
                </c:pt>
                <c:pt idx="5736">
                  <c:v>8.2</c:v>
                </c:pt>
                <c:pt idx="5737">
                  <c:v>8.2</c:v>
                </c:pt>
                <c:pt idx="5738">
                  <c:v>8.2</c:v>
                </c:pt>
                <c:pt idx="5739">
                  <c:v>8.2</c:v>
                </c:pt>
                <c:pt idx="5740">
                  <c:v>8.2</c:v>
                </c:pt>
                <c:pt idx="5741">
                  <c:v>8.2</c:v>
                </c:pt>
                <c:pt idx="5742">
                  <c:v>8.2</c:v>
                </c:pt>
                <c:pt idx="5743">
                  <c:v>8.2</c:v>
                </c:pt>
                <c:pt idx="5744">
                  <c:v>8.2</c:v>
                </c:pt>
                <c:pt idx="5745">
                  <c:v>8.2</c:v>
                </c:pt>
                <c:pt idx="5746">
                  <c:v>8.2</c:v>
                </c:pt>
                <c:pt idx="5747">
                  <c:v>8.2</c:v>
                </c:pt>
                <c:pt idx="5748">
                  <c:v>8.2</c:v>
                </c:pt>
                <c:pt idx="5749">
                  <c:v>8.2</c:v>
                </c:pt>
                <c:pt idx="5750">
                  <c:v>8.2</c:v>
                </c:pt>
                <c:pt idx="5751">
                  <c:v>8.2</c:v>
                </c:pt>
                <c:pt idx="5752">
                  <c:v>8.2</c:v>
                </c:pt>
                <c:pt idx="5753">
                  <c:v>8.2</c:v>
                </c:pt>
                <c:pt idx="5754">
                  <c:v>8.2</c:v>
                </c:pt>
                <c:pt idx="5755">
                  <c:v>8.2</c:v>
                </c:pt>
                <c:pt idx="5756">
                  <c:v>8.2</c:v>
                </c:pt>
                <c:pt idx="5757">
                  <c:v>8.2</c:v>
                </c:pt>
                <c:pt idx="5758">
                  <c:v>8.2</c:v>
                </c:pt>
                <c:pt idx="5759">
                  <c:v>8.2</c:v>
                </c:pt>
                <c:pt idx="5760">
                  <c:v>8.2</c:v>
                </c:pt>
                <c:pt idx="5761">
                  <c:v>8.2</c:v>
                </c:pt>
                <c:pt idx="5762">
                  <c:v>8.2</c:v>
                </c:pt>
                <c:pt idx="5763">
                  <c:v>8.2</c:v>
                </c:pt>
                <c:pt idx="5764">
                  <c:v>8.2</c:v>
                </c:pt>
                <c:pt idx="5765">
                  <c:v>8.2</c:v>
                </c:pt>
                <c:pt idx="5766">
                  <c:v>8.2</c:v>
                </c:pt>
                <c:pt idx="5767">
                  <c:v>8.2</c:v>
                </c:pt>
                <c:pt idx="5768">
                  <c:v>8.2</c:v>
                </c:pt>
                <c:pt idx="5769">
                  <c:v>8.2</c:v>
                </c:pt>
                <c:pt idx="5770">
                  <c:v>8.2</c:v>
                </c:pt>
                <c:pt idx="5771">
                  <c:v>8.2</c:v>
                </c:pt>
                <c:pt idx="5772">
                  <c:v>8.2</c:v>
                </c:pt>
                <c:pt idx="5773">
                  <c:v>8.2</c:v>
                </c:pt>
                <c:pt idx="5774">
                  <c:v>8.2</c:v>
                </c:pt>
                <c:pt idx="5775">
                  <c:v>8.2</c:v>
                </c:pt>
                <c:pt idx="5776">
                  <c:v>8.2</c:v>
                </c:pt>
                <c:pt idx="5777">
                  <c:v>8.2</c:v>
                </c:pt>
                <c:pt idx="5778">
                  <c:v>8.2</c:v>
                </c:pt>
                <c:pt idx="5779">
                  <c:v>8.2</c:v>
                </c:pt>
                <c:pt idx="5780">
                  <c:v>8.2</c:v>
                </c:pt>
                <c:pt idx="5781">
                  <c:v>8.2</c:v>
                </c:pt>
                <c:pt idx="5782">
                  <c:v>8.2</c:v>
                </c:pt>
                <c:pt idx="5783">
                  <c:v>8.2</c:v>
                </c:pt>
                <c:pt idx="5784">
                  <c:v>8.2</c:v>
                </c:pt>
                <c:pt idx="5785">
                  <c:v>8.2</c:v>
                </c:pt>
                <c:pt idx="5786">
                  <c:v>8.2</c:v>
                </c:pt>
                <c:pt idx="5787">
                  <c:v>8.2</c:v>
                </c:pt>
                <c:pt idx="5788">
                  <c:v>8.2</c:v>
                </c:pt>
                <c:pt idx="5789">
                  <c:v>8.2</c:v>
                </c:pt>
                <c:pt idx="5790">
                  <c:v>8.2</c:v>
                </c:pt>
                <c:pt idx="5791">
                  <c:v>8.2</c:v>
                </c:pt>
                <c:pt idx="5792">
                  <c:v>8.2</c:v>
                </c:pt>
                <c:pt idx="5793">
                  <c:v>8.2</c:v>
                </c:pt>
                <c:pt idx="5794">
                  <c:v>8.2</c:v>
                </c:pt>
                <c:pt idx="5795">
                  <c:v>8.2</c:v>
                </c:pt>
                <c:pt idx="5796">
                  <c:v>8.2</c:v>
                </c:pt>
                <c:pt idx="5797">
                  <c:v>8.2</c:v>
                </c:pt>
                <c:pt idx="5798">
                  <c:v>8.2</c:v>
                </c:pt>
                <c:pt idx="5799">
                  <c:v>8.2</c:v>
                </c:pt>
                <c:pt idx="5800">
                  <c:v>8.2</c:v>
                </c:pt>
                <c:pt idx="5801">
                  <c:v>8.2</c:v>
                </c:pt>
                <c:pt idx="5802">
                  <c:v>8.2</c:v>
                </c:pt>
                <c:pt idx="5803">
                  <c:v>8.2</c:v>
                </c:pt>
                <c:pt idx="5804">
                  <c:v>8.2</c:v>
                </c:pt>
                <c:pt idx="5805">
                  <c:v>8.2</c:v>
                </c:pt>
                <c:pt idx="5806">
                  <c:v>8.2</c:v>
                </c:pt>
                <c:pt idx="5807">
                  <c:v>8.2</c:v>
                </c:pt>
                <c:pt idx="5808">
                  <c:v>8.2</c:v>
                </c:pt>
                <c:pt idx="5809">
                  <c:v>8.2</c:v>
                </c:pt>
                <c:pt idx="5810">
                  <c:v>8.2</c:v>
                </c:pt>
                <c:pt idx="5811">
                  <c:v>8.2</c:v>
                </c:pt>
                <c:pt idx="5812">
                  <c:v>8.2</c:v>
                </c:pt>
                <c:pt idx="5813">
                  <c:v>8.2</c:v>
                </c:pt>
                <c:pt idx="5814">
                  <c:v>8.2</c:v>
                </c:pt>
                <c:pt idx="5815">
                  <c:v>8.2</c:v>
                </c:pt>
                <c:pt idx="5816">
                  <c:v>8.2</c:v>
                </c:pt>
                <c:pt idx="5817">
                  <c:v>8.2</c:v>
                </c:pt>
                <c:pt idx="5818">
                  <c:v>8.2</c:v>
                </c:pt>
                <c:pt idx="5819">
                  <c:v>8.2</c:v>
                </c:pt>
                <c:pt idx="5820">
                  <c:v>8.2</c:v>
                </c:pt>
                <c:pt idx="5821">
                  <c:v>8.2</c:v>
                </c:pt>
                <c:pt idx="5822">
                  <c:v>8.2</c:v>
                </c:pt>
                <c:pt idx="5823">
                  <c:v>8.2</c:v>
                </c:pt>
                <c:pt idx="5824">
                  <c:v>8.2</c:v>
                </c:pt>
                <c:pt idx="5825">
                  <c:v>8.2</c:v>
                </c:pt>
                <c:pt idx="5826">
                  <c:v>8.2</c:v>
                </c:pt>
                <c:pt idx="5827">
                  <c:v>8.2</c:v>
                </c:pt>
                <c:pt idx="5828">
                  <c:v>8.2</c:v>
                </c:pt>
                <c:pt idx="5829">
                  <c:v>8.2</c:v>
                </c:pt>
                <c:pt idx="5830">
                  <c:v>8.2</c:v>
                </c:pt>
                <c:pt idx="5831">
                  <c:v>8.2</c:v>
                </c:pt>
                <c:pt idx="5832">
                  <c:v>8.2</c:v>
                </c:pt>
                <c:pt idx="5833">
                  <c:v>8.2</c:v>
                </c:pt>
                <c:pt idx="5834">
                  <c:v>8.2</c:v>
                </c:pt>
                <c:pt idx="5835">
                  <c:v>8.2</c:v>
                </c:pt>
                <c:pt idx="5836">
                  <c:v>8.2</c:v>
                </c:pt>
                <c:pt idx="5837">
                  <c:v>8.2</c:v>
                </c:pt>
                <c:pt idx="5838">
                  <c:v>8.2</c:v>
                </c:pt>
                <c:pt idx="5839">
                  <c:v>8.2</c:v>
                </c:pt>
                <c:pt idx="5840">
                  <c:v>8.2</c:v>
                </c:pt>
                <c:pt idx="5841">
                  <c:v>8.2</c:v>
                </c:pt>
                <c:pt idx="5842">
                  <c:v>8.2</c:v>
                </c:pt>
                <c:pt idx="5843">
                  <c:v>8.2</c:v>
                </c:pt>
                <c:pt idx="5844">
                  <c:v>8.2</c:v>
                </c:pt>
                <c:pt idx="5845">
                  <c:v>8.2</c:v>
                </c:pt>
                <c:pt idx="5846">
                  <c:v>8.2</c:v>
                </c:pt>
                <c:pt idx="5847">
                  <c:v>8.2</c:v>
                </c:pt>
                <c:pt idx="5848">
                  <c:v>8.2</c:v>
                </c:pt>
                <c:pt idx="5849">
                  <c:v>8.2</c:v>
                </c:pt>
                <c:pt idx="5850">
                  <c:v>8.2</c:v>
                </c:pt>
                <c:pt idx="5851">
                  <c:v>8.2</c:v>
                </c:pt>
                <c:pt idx="5852">
                  <c:v>8.2</c:v>
                </c:pt>
                <c:pt idx="5853">
                  <c:v>8.2</c:v>
                </c:pt>
                <c:pt idx="5854">
                  <c:v>8.2</c:v>
                </c:pt>
                <c:pt idx="5855">
                  <c:v>8.2</c:v>
                </c:pt>
                <c:pt idx="5856">
                  <c:v>8.2</c:v>
                </c:pt>
                <c:pt idx="5857">
                  <c:v>8.2</c:v>
                </c:pt>
                <c:pt idx="5858">
                  <c:v>8.2</c:v>
                </c:pt>
                <c:pt idx="5859">
                  <c:v>8.2</c:v>
                </c:pt>
                <c:pt idx="5860">
                  <c:v>8.2</c:v>
                </c:pt>
                <c:pt idx="5861">
                  <c:v>8.2</c:v>
                </c:pt>
                <c:pt idx="5862">
                  <c:v>8.2</c:v>
                </c:pt>
                <c:pt idx="5863">
                  <c:v>8.2</c:v>
                </c:pt>
                <c:pt idx="5864">
                  <c:v>8.2</c:v>
                </c:pt>
                <c:pt idx="5865">
                  <c:v>8.2</c:v>
                </c:pt>
                <c:pt idx="5866">
                  <c:v>8.2</c:v>
                </c:pt>
                <c:pt idx="5867">
                  <c:v>8.2</c:v>
                </c:pt>
                <c:pt idx="5868">
                  <c:v>8.2</c:v>
                </c:pt>
                <c:pt idx="5869">
                  <c:v>8.2</c:v>
                </c:pt>
                <c:pt idx="5870">
                  <c:v>8.2</c:v>
                </c:pt>
                <c:pt idx="5871">
                  <c:v>8.2</c:v>
                </c:pt>
                <c:pt idx="5872">
                  <c:v>8.2</c:v>
                </c:pt>
                <c:pt idx="5873">
                  <c:v>8.2</c:v>
                </c:pt>
                <c:pt idx="5874">
                  <c:v>8.2</c:v>
                </c:pt>
                <c:pt idx="5875">
                  <c:v>8.2</c:v>
                </c:pt>
                <c:pt idx="5876">
                  <c:v>8.2</c:v>
                </c:pt>
                <c:pt idx="5877">
                  <c:v>8.2</c:v>
                </c:pt>
                <c:pt idx="5878">
                  <c:v>8.2</c:v>
                </c:pt>
                <c:pt idx="5879">
                  <c:v>8.2</c:v>
                </c:pt>
                <c:pt idx="5880">
                  <c:v>8.2</c:v>
                </c:pt>
                <c:pt idx="5881">
                  <c:v>8.2</c:v>
                </c:pt>
                <c:pt idx="5882">
                  <c:v>8.2</c:v>
                </c:pt>
                <c:pt idx="5883">
                  <c:v>8.2</c:v>
                </c:pt>
                <c:pt idx="5884">
                  <c:v>8.2</c:v>
                </c:pt>
                <c:pt idx="5885">
                  <c:v>8.2</c:v>
                </c:pt>
                <c:pt idx="5886">
                  <c:v>8.2</c:v>
                </c:pt>
                <c:pt idx="5887">
                  <c:v>8.2</c:v>
                </c:pt>
                <c:pt idx="5888">
                  <c:v>8.2</c:v>
                </c:pt>
                <c:pt idx="5889">
                  <c:v>8.2</c:v>
                </c:pt>
                <c:pt idx="5890">
                  <c:v>8.2</c:v>
                </c:pt>
                <c:pt idx="5891">
                  <c:v>8.2</c:v>
                </c:pt>
                <c:pt idx="5892">
                  <c:v>8.2</c:v>
                </c:pt>
                <c:pt idx="5893">
                  <c:v>8.2</c:v>
                </c:pt>
                <c:pt idx="5894">
                  <c:v>8.2</c:v>
                </c:pt>
                <c:pt idx="5895">
                  <c:v>8.2</c:v>
                </c:pt>
                <c:pt idx="5896">
                  <c:v>8.2</c:v>
                </c:pt>
                <c:pt idx="5897">
                  <c:v>8.2</c:v>
                </c:pt>
                <c:pt idx="5898">
                  <c:v>8.2</c:v>
                </c:pt>
                <c:pt idx="5899">
                  <c:v>8.2</c:v>
                </c:pt>
                <c:pt idx="5900">
                  <c:v>8.2</c:v>
                </c:pt>
                <c:pt idx="5901">
                  <c:v>8.2</c:v>
                </c:pt>
                <c:pt idx="5902">
                  <c:v>8.2</c:v>
                </c:pt>
                <c:pt idx="5903">
                  <c:v>8.2</c:v>
                </c:pt>
                <c:pt idx="5904">
                  <c:v>8.2</c:v>
                </c:pt>
                <c:pt idx="5905">
                  <c:v>8.2</c:v>
                </c:pt>
                <c:pt idx="5906">
                  <c:v>8.2</c:v>
                </c:pt>
                <c:pt idx="5907">
                  <c:v>8.2</c:v>
                </c:pt>
                <c:pt idx="5908">
                  <c:v>8.2</c:v>
                </c:pt>
                <c:pt idx="5909">
                  <c:v>8.2</c:v>
                </c:pt>
                <c:pt idx="5910">
                  <c:v>8.2</c:v>
                </c:pt>
                <c:pt idx="5911">
                  <c:v>8.2</c:v>
                </c:pt>
                <c:pt idx="5912">
                  <c:v>8.2</c:v>
                </c:pt>
                <c:pt idx="5913">
                  <c:v>8.2</c:v>
                </c:pt>
                <c:pt idx="5914">
                  <c:v>8.2</c:v>
                </c:pt>
                <c:pt idx="5915">
                  <c:v>8.2</c:v>
                </c:pt>
                <c:pt idx="5916">
                  <c:v>8.2</c:v>
                </c:pt>
                <c:pt idx="5917">
                  <c:v>8.2</c:v>
                </c:pt>
                <c:pt idx="5918">
                  <c:v>8.2</c:v>
                </c:pt>
                <c:pt idx="5919">
                  <c:v>8.2</c:v>
                </c:pt>
                <c:pt idx="5920">
                  <c:v>8.2</c:v>
                </c:pt>
                <c:pt idx="5921">
                  <c:v>8.2</c:v>
                </c:pt>
                <c:pt idx="5922">
                  <c:v>8.2</c:v>
                </c:pt>
                <c:pt idx="5923">
                  <c:v>8.2</c:v>
                </c:pt>
                <c:pt idx="5924">
                  <c:v>8.2</c:v>
                </c:pt>
                <c:pt idx="5925">
                  <c:v>8.2</c:v>
                </c:pt>
                <c:pt idx="5926">
                  <c:v>8.2</c:v>
                </c:pt>
                <c:pt idx="5927">
                  <c:v>8.2</c:v>
                </c:pt>
                <c:pt idx="5928">
                  <c:v>8.2</c:v>
                </c:pt>
                <c:pt idx="5929">
                  <c:v>8.2</c:v>
                </c:pt>
                <c:pt idx="5930">
                  <c:v>8.2</c:v>
                </c:pt>
                <c:pt idx="5931">
                  <c:v>8.2</c:v>
                </c:pt>
                <c:pt idx="5932">
                  <c:v>8.2</c:v>
                </c:pt>
                <c:pt idx="5933">
                  <c:v>8.2</c:v>
                </c:pt>
                <c:pt idx="5934">
                  <c:v>8.2</c:v>
                </c:pt>
                <c:pt idx="5935">
                  <c:v>8.2</c:v>
                </c:pt>
                <c:pt idx="5936">
                  <c:v>8.2</c:v>
                </c:pt>
                <c:pt idx="5937">
                  <c:v>8.2</c:v>
                </c:pt>
                <c:pt idx="5938">
                  <c:v>8.2</c:v>
                </c:pt>
                <c:pt idx="5939">
                  <c:v>8.2</c:v>
                </c:pt>
                <c:pt idx="5940">
                  <c:v>8.2</c:v>
                </c:pt>
                <c:pt idx="5941">
                  <c:v>8.2</c:v>
                </c:pt>
                <c:pt idx="5942">
                  <c:v>8.2</c:v>
                </c:pt>
                <c:pt idx="5943">
                  <c:v>8.2</c:v>
                </c:pt>
                <c:pt idx="5944">
                  <c:v>8.2</c:v>
                </c:pt>
                <c:pt idx="5945">
                  <c:v>8.2</c:v>
                </c:pt>
                <c:pt idx="5946">
                  <c:v>8.2</c:v>
                </c:pt>
                <c:pt idx="5947">
                  <c:v>8.2</c:v>
                </c:pt>
                <c:pt idx="5948">
                  <c:v>8.2</c:v>
                </c:pt>
                <c:pt idx="5949">
                  <c:v>8.2</c:v>
                </c:pt>
                <c:pt idx="5950">
                  <c:v>8.2</c:v>
                </c:pt>
                <c:pt idx="5951">
                  <c:v>8.2</c:v>
                </c:pt>
                <c:pt idx="5952">
                  <c:v>8.2</c:v>
                </c:pt>
                <c:pt idx="5953">
                  <c:v>8.2</c:v>
                </c:pt>
                <c:pt idx="5954">
                  <c:v>8.2</c:v>
                </c:pt>
                <c:pt idx="5955">
                  <c:v>8.2</c:v>
                </c:pt>
                <c:pt idx="5956">
                  <c:v>8.2</c:v>
                </c:pt>
                <c:pt idx="5957">
                  <c:v>8.2</c:v>
                </c:pt>
                <c:pt idx="5958">
                  <c:v>8.2</c:v>
                </c:pt>
                <c:pt idx="5959">
                  <c:v>8.2</c:v>
                </c:pt>
                <c:pt idx="5960">
                  <c:v>8.2</c:v>
                </c:pt>
                <c:pt idx="5961">
                  <c:v>8.2</c:v>
                </c:pt>
                <c:pt idx="5962">
                  <c:v>8.2</c:v>
                </c:pt>
                <c:pt idx="5963">
                  <c:v>8.2</c:v>
                </c:pt>
                <c:pt idx="5964">
                  <c:v>8.2</c:v>
                </c:pt>
                <c:pt idx="5965">
                  <c:v>8.2</c:v>
                </c:pt>
                <c:pt idx="5966">
                  <c:v>8.2</c:v>
                </c:pt>
                <c:pt idx="5967">
                  <c:v>8.2</c:v>
                </c:pt>
                <c:pt idx="5968">
                  <c:v>8.2</c:v>
                </c:pt>
                <c:pt idx="5969">
                  <c:v>8.2</c:v>
                </c:pt>
                <c:pt idx="5970">
                  <c:v>8.2</c:v>
                </c:pt>
                <c:pt idx="5971">
                  <c:v>8.2</c:v>
                </c:pt>
                <c:pt idx="5972">
                  <c:v>8.2</c:v>
                </c:pt>
                <c:pt idx="5973">
                  <c:v>8.2</c:v>
                </c:pt>
                <c:pt idx="5974">
                  <c:v>8.2</c:v>
                </c:pt>
                <c:pt idx="5975">
                  <c:v>8.2</c:v>
                </c:pt>
                <c:pt idx="5976">
                  <c:v>8.2</c:v>
                </c:pt>
                <c:pt idx="5977">
                  <c:v>8.2</c:v>
                </c:pt>
                <c:pt idx="5978">
                  <c:v>8.2</c:v>
                </c:pt>
                <c:pt idx="5979">
                  <c:v>8.2</c:v>
                </c:pt>
                <c:pt idx="5980">
                  <c:v>8.2</c:v>
                </c:pt>
                <c:pt idx="5981">
                  <c:v>8.2</c:v>
                </c:pt>
                <c:pt idx="5982">
                  <c:v>8.2</c:v>
                </c:pt>
                <c:pt idx="5983">
                  <c:v>8.2</c:v>
                </c:pt>
                <c:pt idx="5984">
                  <c:v>8.2</c:v>
                </c:pt>
                <c:pt idx="5985">
                  <c:v>8.2</c:v>
                </c:pt>
                <c:pt idx="5986">
                  <c:v>8.2</c:v>
                </c:pt>
                <c:pt idx="5987">
                  <c:v>8.2</c:v>
                </c:pt>
                <c:pt idx="5988">
                  <c:v>8.2</c:v>
                </c:pt>
                <c:pt idx="5989">
                  <c:v>8.2</c:v>
                </c:pt>
                <c:pt idx="5990">
                  <c:v>8.2</c:v>
                </c:pt>
                <c:pt idx="5991">
                  <c:v>8.2</c:v>
                </c:pt>
                <c:pt idx="5992">
                  <c:v>8.2</c:v>
                </c:pt>
                <c:pt idx="5993">
                  <c:v>8.2</c:v>
                </c:pt>
                <c:pt idx="5994">
                  <c:v>8.2</c:v>
                </c:pt>
                <c:pt idx="5995">
                  <c:v>8.2</c:v>
                </c:pt>
                <c:pt idx="5996">
                  <c:v>8.2</c:v>
                </c:pt>
                <c:pt idx="5997">
                  <c:v>8.2</c:v>
                </c:pt>
                <c:pt idx="5998">
                  <c:v>8.2</c:v>
                </c:pt>
                <c:pt idx="5999">
                  <c:v>8.2</c:v>
                </c:pt>
                <c:pt idx="6000">
                  <c:v>8.2</c:v>
                </c:pt>
                <c:pt idx="6001">
                  <c:v>8.2</c:v>
                </c:pt>
                <c:pt idx="6002">
                  <c:v>8.2</c:v>
                </c:pt>
                <c:pt idx="6003">
                  <c:v>8.2</c:v>
                </c:pt>
                <c:pt idx="6004">
                  <c:v>8.2</c:v>
                </c:pt>
                <c:pt idx="6005">
                  <c:v>8.2</c:v>
                </c:pt>
                <c:pt idx="6006">
                  <c:v>8.2</c:v>
                </c:pt>
                <c:pt idx="6007">
                  <c:v>8.2</c:v>
                </c:pt>
                <c:pt idx="6008">
                  <c:v>8.2</c:v>
                </c:pt>
                <c:pt idx="6009">
                  <c:v>8.2</c:v>
                </c:pt>
                <c:pt idx="6010">
                  <c:v>8.2</c:v>
                </c:pt>
                <c:pt idx="6011">
                  <c:v>8.2</c:v>
                </c:pt>
                <c:pt idx="6012">
                  <c:v>8.2</c:v>
                </c:pt>
                <c:pt idx="6013">
                  <c:v>8.2</c:v>
                </c:pt>
                <c:pt idx="6014">
                  <c:v>8.2</c:v>
                </c:pt>
                <c:pt idx="6015">
                  <c:v>8.2</c:v>
                </c:pt>
                <c:pt idx="6016">
                  <c:v>8.2</c:v>
                </c:pt>
                <c:pt idx="6017">
                  <c:v>8.2</c:v>
                </c:pt>
                <c:pt idx="6018">
                  <c:v>8.2</c:v>
                </c:pt>
                <c:pt idx="6019">
                  <c:v>8.2</c:v>
                </c:pt>
                <c:pt idx="6020">
                  <c:v>8.2</c:v>
                </c:pt>
                <c:pt idx="6021">
                  <c:v>8.2</c:v>
                </c:pt>
                <c:pt idx="6022">
                  <c:v>8.2</c:v>
                </c:pt>
                <c:pt idx="6023">
                  <c:v>8.2</c:v>
                </c:pt>
                <c:pt idx="6024">
                  <c:v>8.2</c:v>
                </c:pt>
                <c:pt idx="6025">
                  <c:v>8.2</c:v>
                </c:pt>
                <c:pt idx="6026">
                  <c:v>8.2</c:v>
                </c:pt>
                <c:pt idx="6027">
                  <c:v>8.2</c:v>
                </c:pt>
                <c:pt idx="6028">
                  <c:v>8.2</c:v>
                </c:pt>
                <c:pt idx="6029">
                  <c:v>8.2</c:v>
                </c:pt>
                <c:pt idx="6030">
                  <c:v>8.2</c:v>
                </c:pt>
                <c:pt idx="6031">
                  <c:v>8.2</c:v>
                </c:pt>
                <c:pt idx="6032">
                  <c:v>8.2</c:v>
                </c:pt>
                <c:pt idx="6033">
                  <c:v>8.2</c:v>
                </c:pt>
                <c:pt idx="6034">
                  <c:v>8.2</c:v>
                </c:pt>
                <c:pt idx="6035">
                  <c:v>8.2</c:v>
                </c:pt>
                <c:pt idx="6036">
                  <c:v>8.2</c:v>
                </c:pt>
                <c:pt idx="6037">
                  <c:v>8.2</c:v>
                </c:pt>
                <c:pt idx="6038">
                  <c:v>8.2</c:v>
                </c:pt>
                <c:pt idx="6039">
                  <c:v>8.2</c:v>
                </c:pt>
                <c:pt idx="6040">
                  <c:v>8.2</c:v>
                </c:pt>
                <c:pt idx="6041">
                  <c:v>8.2</c:v>
                </c:pt>
                <c:pt idx="6042">
                  <c:v>8.2</c:v>
                </c:pt>
                <c:pt idx="6043">
                  <c:v>8.2</c:v>
                </c:pt>
                <c:pt idx="6044">
                  <c:v>8.2</c:v>
                </c:pt>
                <c:pt idx="6045">
                  <c:v>8.2</c:v>
                </c:pt>
                <c:pt idx="6046">
                  <c:v>8.2</c:v>
                </c:pt>
                <c:pt idx="6047">
                  <c:v>8.2</c:v>
                </c:pt>
                <c:pt idx="6048">
                  <c:v>8.2</c:v>
                </c:pt>
                <c:pt idx="6049">
                  <c:v>8.2</c:v>
                </c:pt>
                <c:pt idx="6050">
                  <c:v>8.2</c:v>
                </c:pt>
                <c:pt idx="6051">
                  <c:v>8.2</c:v>
                </c:pt>
                <c:pt idx="6052">
                  <c:v>8.2</c:v>
                </c:pt>
                <c:pt idx="6053">
                  <c:v>8.2</c:v>
                </c:pt>
                <c:pt idx="6054">
                  <c:v>8.2</c:v>
                </c:pt>
                <c:pt idx="6055">
                  <c:v>8.2</c:v>
                </c:pt>
                <c:pt idx="6056">
                  <c:v>8.2</c:v>
                </c:pt>
                <c:pt idx="6057">
                  <c:v>8.2</c:v>
                </c:pt>
                <c:pt idx="6058">
                  <c:v>8.2</c:v>
                </c:pt>
                <c:pt idx="6059">
                  <c:v>8.2</c:v>
                </c:pt>
                <c:pt idx="6060">
                  <c:v>8.2</c:v>
                </c:pt>
                <c:pt idx="6061">
                  <c:v>8.2</c:v>
                </c:pt>
                <c:pt idx="6062">
                  <c:v>8.2</c:v>
                </c:pt>
                <c:pt idx="6063">
                  <c:v>8.2</c:v>
                </c:pt>
                <c:pt idx="6064">
                  <c:v>8.2</c:v>
                </c:pt>
                <c:pt idx="6065">
                  <c:v>8.2</c:v>
                </c:pt>
                <c:pt idx="6066">
                  <c:v>8.2</c:v>
                </c:pt>
                <c:pt idx="6067">
                  <c:v>8.2</c:v>
                </c:pt>
                <c:pt idx="6068">
                  <c:v>8.2</c:v>
                </c:pt>
                <c:pt idx="6069">
                  <c:v>8.2</c:v>
                </c:pt>
                <c:pt idx="6070">
                  <c:v>8.2</c:v>
                </c:pt>
                <c:pt idx="6071">
                  <c:v>8.2</c:v>
                </c:pt>
                <c:pt idx="6072">
                  <c:v>8.2</c:v>
                </c:pt>
                <c:pt idx="6073">
                  <c:v>8.2</c:v>
                </c:pt>
                <c:pt idx="6074">
                  <c:v>8.2</c:v>
                </c:pt>
                <c:pt idx="6075">
                  <c:v>8.2</c:v>
                </c:pt>
                <c:pt idx="6076">
                  <c:v>8.2</c:v>
                </c:pt>
                <c:pt idx="6077">
                  <c:v>8.2</c:v>
                </c:pt>
                <c:pt idx="6078">
                  <c:v>8.2</c:v>
                </c:pt>
                <c:pt idx="6079">
                  <c:v>8.2</c:v>
                </c:pt>
                <c:pt idx="6080">
                  <c:v>8.2</c:v>
                </c:pt>
                <c:pt idx="6081">
                  <c:v>8.2</c:v>
                </c:pt>
                <c:pt idx="6082">
                  <c:v>8.2</c:v>
                </c:pt>
                <c:pt idx="6083">
                  <c:v>8.2</c:v>
                </c:pt>
                <c:pt idx="6084">
                  <c:v>8.2</c:v>
                </c:pt>
                <c:pt idx="6085">
                  <c:v>8.2</c:v>
                </c:pt>
                <c:pt idx="6086">
                  <c:v>8.2</c:v>
                </c:pt>
                <c:pt idx="6087">
                  <c:v>8.2</c:v>
                </c:pt>
                <c:pt idx="6088">
                  <c:v>8.2</c:v>
                </c:pt>
                <c:pt idx="6089">
                  <c:v>8.2</c:v>
                </c:pt>
                <c:pt idx="6090">
                  <c:v>8.2</c:v>
                </c:pt>
                <c:pt idx="6091">
                  <c:v>8.2</c:v>
                </c:pt>
                <c:pt idx="6092">
                  <c:v>8.2</c:v>
                </c:pt>
                <c:pt idx="6093">
                  <c:v>8.2</c:v>
                </c:pt>
                <c:pt idx="6094">
                  <c:v>8.2</c:v>
                </c:pt>
                <c:pt idx="6095">
                  <c:v>8.2</c:v>
                </c:pt>
                <c:pt idx="6096">
                  <c:v>8.2</c:v>
                </c:pt>
                <c:pt idx="6097">
                  <c:v>8.2</c:v>
                </c:pt>
                <c:pt idx="6098">
                  <c:v>8.2</c:v>
                </c:pt>
                <c:pt idx="6099">
                  <c:v>8.2</c:v>
                </c:pt>
                <c:pt idx="6100">
                  <c:v>8.2</c:v>
                </c:pt>
                <c:pt idx="6101">
                  <c:v>8.2</c:v>
                </c:pt>
                <c:pt idx="6102">
                  <c:v>8.2</c:v>
                </c:pt>
                <c:pt idx="6103">
                  <c:v>8.2</c:v>
                </c:pt>
                <c:pt idx="6104">
                  <c:v>8.2</c:v>
                </c:pt>
                <c:pt idx="6105">
                  <c:v>8.2</c:v>
                </c:pt>
                <c:pt idx="6106">
                  <c:v>8.2</c:v>
                </c:pt>
                <c:pt idx="6107">
                  <c:v>8.2</c:v>
                </c:pt>
                <c:pt idx="6108">
                  <c:v>8.2</c:v>
                </c:pt>
                <c:pt idx="6109">
                  <c:v>8.2</c:v>
                </c:pt>
                <c:pt idx="6110">
                  <c:v>8.2</c:v>
                </c:pt>
                <c:pt idx="6111">
                  <c:v>8.2</c:v>
                </c:pt>
                <c:pt idx="6112">
                  <c:v>8.2</c:v>
                </c:pt>
                <c:pt idx="6113">
                  <c:v>8.2</c:v>
                </c:pt>
                <c:pt idx="6114">
                  <c:v>8.2</c:v>
                </c:pt>
                <c:pt idx="6115">
                  <c:v>8.2</c:v>
                </c:pt>
                <c:pt idx="6116">
                  <c:v>8.2</c:v>
                </c:pt>
                <c:pt idx="6117">
                  <c:v>8.2</c:v>
                </c:pt>
                <c:pt idx="6118">
                  <c:v>8.2</c:v>
                </c:pt>
                <c:pt idx="6119">
                  <c:v>8.2</c:v>
                </c:pt>
                <c:pt idx="6120">
                  <c:v>8.2</c:v>
                </c:pt>
                <c:pt idx="6121">
                  <c:v>8.2</c:v>
                </c:pt>
                <c:pt idx="6122">
                  <c:v>8.2</c:v>
                </c:pt>
                <c:pt idx="6123">
                  <c:v>8.2</c:v>
                </c:pt>
                <c:pt idx="6124">
                  <c:v>8.2</c:v>
                </c:pt>
                <c:pt idx="6125">
                  <c:v>8.2</c:v>
                </c:pt>
                <c:pt idx="6126">
                  <c:v>8.2</c:v>
                </c:pt>
                <c:pt idx="6127">
                  <c:v>8.2</c:v>
                </c:pt>
                <c:pt idx="6128">
                  <c:v>8.2</c:v>
                </c:pt>
                <c:pt idx="6129">
                  <c:v>8.2</c:v>
                </c:pt>
                <c:pt idx="6130">
                  <c:v>8.2</c:v>
                </c:pt>
                <c:pt idx="6131">
                  <c:v>8.2</c:v>
                </c:pt>
                <c:pt idx="6132">
                  <c:v>8.2</c:v>
                </c:pt>
                <c:pt idx="6133">
                  <c:v>8.2</c:v>
                </c:pt>
                <c:pt idx="6134">
                  <c:v>8.2</c:v>
                </c:pt>
                <c:pt idx="6135">
                  <c:v>8.2</c:v>
                </c:pt>
                <c:pt idx="6136">
                  <c:v>8.2</c:v>
                </c:pt>
                <c:pt idx="6137">
                  <c:v>8.2</c:v>
                </c:pt>
                <c:pt idx="6138">
                  <c:v>8.2</c:v>
                </c:pt>
                <c:pt idx="6139">
                  <c:v>8.2</c:v>
                </c:pt>
                <c:pt idx="6140">
                  <c:v>8.2</c:v>
                </c:pt>
                <c:pt idx="6141">
                  <c:v>8.2</c:v>
                </c:pt>
                <c:pt idx="6142">
                  <c:v>8.2</c:v>
                </c:pt>
                <c:pt idx="6143">
                  <c:v>8.2</c:v>
                </c:pt>
                <c:pt idx="6144">
                  <c:v>8.2</c:v>
                </c:pt>
                <c:pt idx="6145">
                  <c:v>8.2</c:v>
                </c:pt>
                <c:pt idx="6146">
                  <c:v>8.2</c:v>
                </c:pt>
                <c:pt idx="6147">
                  <c:v>8.2</c:v>
                </c:pt>
                <c:pt idx="6148">
                  <c:v>8.2</c:v>
                </c:pt>
                <c:pt idx="6149">
                  <c:v>8.2</c:v>
                </c:pt>
                <c:pt idx="6150">
                  <c:v>8.2</c:v>
                </c:pt>
                <c:pt idx="6151">
                  <c:v>8.2</c:v>
                </c:pt>
                <c:pt idx="6152">
                  <c:v>8.2</c:v>
                </c:pt>
                <c:pt idx="6153">
                  <c:v>8.2</c:v>
                </c:pt>
                <c:pt idx="6154">
                  <c:v>8.2</c:v>
                </c:pt>
                <c:pt idx="6155">
                  <c:v>8.2</c:v>
                </c:pt>
                <c:pt idx="6156">
                  <c:v>8.2</c:v>
                </c:pt>
                <c:pt idx="6157">
                  <c:v>8.2</c:v>
                </c:pt>
                <c:pt idx="6158">
                  <c:v>8.2</c:v>
                </c:pt>
                <c:pt idx="6159">
                  <c:v>8.2</c:v>
                </c:pt>
                <c:pt idx="6160">
                  <c:v>8.2</c:v>
                </c:pt>
                <c:pt idx="6161">
                  <c:v>8.2</c:v>
                </c:pt>
                <c:pt idx="6162">
                  <c:v>8.2</c:v>
                </c:pt>
                <c:pt idx="6163">
                  <c:v>8.2</c:v>
                </c:pt>
                <c:pt idx="6196">
                  <c:v>8.2</c:v>
                </c:pt>
                <c:pt idx="6197">
                  <c:v>8.2</c:v>
                </c:pt>
                <c:pt idx="6198">
                  <c:v>8.2</c:v>
                </c:pt>
                <c:pt idx="6199">
                  <c:v>8.2</c:v>
                </c:pt>
                <c:pt idx="6200">
                  <c:v>8.2</c:v>
                </c:pt>
                <c:pt idx="6201">
                  <c:v>8.2</c:v>
                </c:pt>
                <c:pt idx="6202">
                  <c:v>8.2</c:v>
                </c:pt>
                <c:pt idx="6203">
                  <c:v>8.2</c:v>
                </c:pt>
                <c:pt idx="6204">
                  <c:v>8.2</c:v>
                </c:pt>
                <c:pt idx="6205">
                  <c:v>8.2</c:v>
                </c:pt>
                <c:pt idx="6206">
                  <c:v>8.2</c:v>
                </c:pt>
                <c:pt idx="6207">
                  <c:v>8.2</c:v>
                </c:pt>
                <c:pt idx="6208">
                  <c:v>8.2</c:v>
                </c:pt>
                <c:pt idx="6209">
                  <c:v>8.2</c:v>
                </c:pt>
                <c:pt idx="6210">
                  <c:v>8.2</c:v>
                </c:pt>
                <c:pt idx="6211">
                  <c:v>8.2</c:v>
                </c:pt>
                <c:pt idx="6212">
                  <c:v>8.2</c:v>
                </c:pt>
                <c:pt idx="6213">
                  <c:v>8.2</c:v>
                </c:pt>
                <c:pt idx="6214">
                  <c:v>8.2</c:v>
                </c:pt>
                <c:pt idx="6215">
                  <c:v>8.2</c:v>
                </c:pt>
                <c:pt idx="6216">
                  <c:v>8.2</c:v>
                </c:pt>
                <c:pt idx="6217">
                  <c:v>8.2</c:v>
                </c:pt>
                <c:pt idx="6218">
                  <c:v>8.2</c:v>
                </c:pt>
                <c:pt idx="6219">
                  <c:v>8.2</c:v>
                </c:pt>
                <c:pt idx="6220">
                  <c:v>8.2</c:v>
                </c:pt>
                <c:pt idx="6221">
                  <c:v>8.2</c:v>
                </c:pt>
                <c:pt idx="6222">
                  <c:v>8.2</c:v>
                </c:pt>
                <c:pt idx="6223">
                  <c:v>8.2</c:v>
                </c:pt>
                <c:pt idx="6224">
                  <c:v>8.2</c:v>
                </c:pt>
                <c:pt idx="6225">
                  <c:v>8.2</c:v>
                </c:pt>
                <c:pt idx="6226">
                  <c:v>8.2</c:v>
                </c:pt>
                <c:pt idx="6227">
                  <c:v>8.2</c:v>
                </c:pt>
                <c:pt idx="6228">
                  <c:v>8.2</c:v>
                </c:pt>
                <c:pt idx="6229">
                  <c:v>8.2</c:v>
                </c:pt>
                <c:pt idx="6230">
                  <c:v>8.2</c:v>
                </c:pt>
                <c:pt idx="6231">
                  <c:v>8.2</c:v>
                </c:pt>
                <c:pt idx="6232">
                  <c:v>8.2</c:v>
                </c:pt>
                <c:pt idx="6233">
                  <c:v>8.2</c:v>
                </c:pt>
                <c:pt idx="6234">
                  <c:v>8.2</c:v>
                </c:pt>
                <c:pt idx="6235">
                  <c:v>8.2</c:v>
                </c:pt>
                <c:pt idx="6236">
                  <c:v>8.2</c:v>
                </c:pt>
                <c:pt idx="6237">
                  <c:v>8.2</c:v>
                </c:pt>
                <c:pt idx="6238">
                  <c:v>8.2</c:v>
                </c:pt>
                <c:pt idx="6239">
                  <c:v>8.2</c:v>
                </c:pt>
                <c:pt idx="6240">
                  <c:v>8.2</c:v>
                </c:pt>
                <c:pt idx="6241">
                  <c:v>8.2</c:v>
                </c:pt>
                <c:pt idx="6242">
                  <c:v>8.2</c:v>
                </c:pt>
                <c:pt idx="6243">
                  <c:v>8.2</c:v>
                </c:pt>
                <c:pt idx="6244">
                  <c:v>8.2</c:v>
                </c:pt>
                <c:pt idx="6245">
                  <c:v>8.2</c:v>
                </c:pt>
                <c:pt idx="6246">
                  <c:v>8.2</c:v>
                </c:pt>
                <c:pt idx="6247">
                  <c:v>8.2</c:v>
                </c:pt>
                <c:pt idx="6248">
                  <c:v>8.2</c:v>
                </c:pt>
                <c:pt idx="6249">
                  <c:v>8.2</c:v>
                </c:pt>
                <c:pt idx="6250">
                  <c:v>8.2</c:v>
                </c:pt>
                <c:pt idx="6251">
                  <c:v>8.2</c:v>
                </c:pt>
                <c:pt idx="6252">
                  <c:v>8.2</c:v>
                </c:pt>
                <c:pt idx="6253">
                  <c:v>8.2</c:v>
                </c:pt>
                <c:pt idx="6254">
                  <c:v>8.2</c:v>
                </c:pt>
                <c:pt idx="6255">
                  <c:v>8.2</c:v>
                </c:pt>
                <c:pt idx="6256">
                  <c:v>8.2</c:v>
                </c:pt>
                <c:pt idx="6257">
                  <c:v>8.2</c:v>
                </c:pt>
                <c:pt idx="6258">
                  <c:v>8.2</c:v>
                </c:pt>
                <c:pt idx="6259">
                  <c:v>8.2</c:v>
                </c:pt>
                <c:pt idx="6260">
                  <c:v>8.2</c:v>
                </c:pt>
                <c:pt idx="6261">
                  <c:v>8.2</c:v>
                </c:pt>
                <c:pt idx="6262">
                  <c:v>8.2</c:v>
                </c:pt>
                <c:pt idx="6263">
                  <c:v>8.2</c:v>
                </c:pt>
                <c:pt idx="6264">
                  <c:v>8.2</c:v>
                </c:pt>
                <c:pt idx="6265">
                  <c:v>8.2</c:v>
                </c:pt>
                <c:pt idx="6266">
                  <c:v>8.2</c:v>
                </c:pt>
                <c:pt idx="6267">
                  <c:v>8.2</c:v>
                </c:pt>
                <c:pt idx="6268">
                  <c:v>8.2</c:v>
                </c:pt>
                <c:pt idx="6269">
                  <c:v>8.2</c:v>
                </c:pt>
                <c:pt idx="6270">
                  <c:v>8.2</c:v>
                </c:pt>
                <c:pt idx="6271">
                  <c:v>8.2</c:v>
                </c:pt>
                <c:pt idx="6272">
                  <c:v>8.2</c:v>
                </c:pt>
                <c:pt idx="6273">
                  <c:v>8.2</c:v>
                </c:pt>
                <c:pt idx="6274">
                  <c:v>8.2</c:v>
                </c:pt>
                <c:pt idx="6275">
                  <c:v>8.2</c:v>
                </c:pt>
                <c:pt idx="6276">
                  <c:v>8.2</c:v>
                </c:pt>
                <c:pt idx="6277">
                  <c:v>8.2</c:v>
                </c:pt>
                <c:pt idx="6278">
                  <c:v>8.2</c:v>
                </c:pt>
                <c:pt idx="6279">
                  <c:v>8.2</c:v>
                </c:pt>
                <c:pt idx="6280">
                  <c:v>8.2</c:v>
                </c:pt>
                <c:pt idx="6281">
                  <c:v>8.2</c:v>
                </c:pt>
                <c:pt idx="6282">
                  <c:v>8.2</c:v>
                </c:pt>
                <c:pt idx="6283">
                  <c:v>8.2</c:v>
                </c:pt>
                <c:pt idx="6284">
                  <c:v>8.2</c:v>
                </c:pt>
                <c:pt idx="6285">
                  <c:v>8.2</c:v>
                </c:pt>
                <c:pt idx="6286">
                  <c:v>8.2</c:v>
                </c:pt>
                <c:pt idx="6287">
                  <c:v>8.2</c:v>
                </c:pt>
                <c:pt idx="6288">
                  <c:v>8.2</c:v>
                </c:pt>
                <c:pt idx="6289">
                  <c:v>8.2</c:v>
                </c:pt>
                <c:pt idx="6290">
                  <c:v>8.2</c:v>
                </c:pt>
                <c:pt idx="6291">
                  <c:v>8.2</c:v>
                </c:pt>
                <c:pt idx="6292">
                  <c:v>8.2</c:v>
                </c:pt>
                <c:pt idx="6293">
                  <c:v>8.2</c:v>
                </c:pt>
                <c:pt idx="6294">
                  <c:v>8.2</c:v>
                </c:pt>
                <c:pt idx="6295">
                  <c:v>8.2</c:v>
                </c:pt>
                <c:pt idx="6296">
                  <c:v>8.2</c:v>
                </c:pt>
                <c:pt idx="6297">
                  <c:v>8.2</c:v>
                </c:pt>
                <c:pt idx="6298">
                  <c:v>8.2</c:v>
                </c:pt>
                <c:pt idx="6299">
                  <c:v>8.2</c:v>
                </c:pt>
                <c:pt idx="6300">
                  <c:v>8.2</c:v>
                </c:pt>
                <c:pt idx="6301">
                  <c:v>8.2</c:v>
                </c:pt>
                <c:pt idx="6302">
                  <c:v>8.2</c:v>
                </c:pt>
                <c:pt idx="6303">
                  <c:v>8.2</c:v>
                </c:pt>
                <c:pt idx="6304">
                  <c:v>8.2</c:v>
                </c:pt>
                <c:pt idx="6305">
                  <c:v>8.2</c:v>
                </c:pt>
                <c:pt idx="6306">
                  <c:v>8.2</c:v>
                </c:pt>
                <c:pt idx="6307">
                  <c:v>8.2</c:v>
                </c:pt>
                <c:pt idx="6308">
                  <c:v>8.2</c:v>
                </c:pt>
                <c:pt idx="6309">
                  <c:v>8.2</c:v>
                </c:pt>
                <c:pt idx="6310">
                  <c:v>8.2</c:v>
                </c:pt>
                <c:pt idx="6311">
                  <c:v>8.2</c:v>
                </c:pt>
                <c:pt idx="6312">
                  <c:v>8.2</c:v>
                </c:pt>
                <c:pt idx="6313">
                  <c:v>8.2</c:v>
                </c:pt>
                <c:pt idx="6314">
                  <c:v>8.2</c:v>
                </c:pt>
                <c:pt idx="6315">
                  <c:v>8.2</c:v>
                </c:pt>
                <c:pt idx="6316">
                  <c:v>8.2</c:v>
                </c:pt>
                <c:pt idx="6317">
                  <c:v>8.2</c:v>
                </c:pt>
                <c:pt idx="6318">
                  <c:v>8.2</c:v>
                </c:pt>
                <c:pt idx="6319">
                  <c:v>8.2</c:v>
                </c:pt>
                <c:pt idx="6320">
                  <c:v>8.2</c:v>
                </c:pt>
                <c:pt idx="6321">
                  <c:v>8.2</c:v>
                </c:pt>
                <c:pt idx="6322">
                  <c:v>8.2</c:v>
                </c:pt>
                <c:pt idx="6323">
                  <c:v>8.2</c:v>
                </c:pt>
                <c:pt idx="6324">
                  <c:v>8.2</c:v>
                </c:pt>
                <c:pt idx="6325">
                  <c:v>8.2</c:v>
                </c:pt>
                <c:pt idx="6326">
                  <c:v>8.2</c:v>
                </c:pt>
                <c:pt idx="6327">
                  <c:v>8.2</c:v>
                </c:pt>
                <c:pt idx="6328">
                  <c:v>8.2</c:v>
                </c:pt>
                <c:pt idx="6329">
                  <c:v>8.2</c:v>
                </c:pt>
                <c:pt idx="6330">
                  <c:v>8.2</c:v>
                </c:pt>
                <c:pt idx="6331">
                  <c:v>8.2</c:v>
                </c:pt>
                <c:pt idx="6332">
                  <c:v>8.2</c:v>
                </c:pt>
                <c:pt idx="6333">
                  <c:v>8.2</c:v>
                </c:pt>
                <c:pt idx="6334">
                  <c:v>8.2</c:v>
                </c:pt>
                <c:pt idx="6335">
                  <c:v>8.2</c:v>
                </c:pt>
                <c:pt idx="6336">
                  <c:v>8.2</c:v>
                </c:pt>
                <c:pt idx="6337">
                  <c:v>8.2</c:v>
                </c:pt>
                <c:pt idx="6338">
                  <c:v>8.2</c:v>
                </c:pt>
                <c:pt idx="6339">
                  <c:v>8.2</c:v>
                </c:pt>
                <c:pt idx="6340">
                  <c:v>8.2</c:v>
                </c:pt>
                <c:pt idx="6341">
                  <c:v>8.2</c:v>
                </c:pt>
                <c:pt idx="6342">
                  <c:v>8.2</c:v>
                </c:pt>
                <c:pt idx="6343">
                  <c:v>8.2</c:v>
                </c:pt>
                <c:pt idx="6344">
                  <c:v>8.2</c:v>
                </c:pt>
                <c:pt idx="6345">
                  <c:v>8.2</c:v>
                </c:pt>
                <c:pt idx="6346">
                  <c:v>8.2</c:v>
                </c:pt>
                <c:pt idx="6347">
                  <c:v>8.2</c:v>
                </c:pt>
                <c:pt idx="6348">
                  <c:v>8.2</c:v>
                </c:pt>
                <c:pt idx="6349">
                  <c:v>8.2</c:v>
                </c:pt>
                <c:pt idx="6350">
                  <c:v>8.2</c:v>
                </c:pt>
                <c:pt idx="6351">
                  <c:v>8.2</c:v>
                </c:pt>
                <c:pt idx="6352">
                  <c:v>8.2</c:v>
                </c:pt>
                <c:pt idx="6353">
                  <c:v>8.2</c:v>
                </c:pt>
                <c:pt idx="6354">
                  <c:v>8.2</c:v>
                </c:pt>
                <c:pt idx="6355">
                  <c:v>8.2</c:v>
                </c:pt>
                <c:pt idx="6356">
                  <c:v>8.2</c:v>
                </c:pt>
                <c:pt idx="6357">
                  <c:v>8.2</c:v>
                </c:pt>
                <c:pt idx="6358">
                  <c:v>8.2</c:v>
                </c:pt>
                <c:pt idx="6359">
                  <c:v>8.2</c:v>
                </c:pt>
                <c:pt idx="6360">
                  <c:v>8.2</c:v>
                </c:pt>
                <c:pt idx="6361">
                  <c:v>8.2</c:v>
                </c:pt>
                <c:pt idx="6362">
                  <c:v>8.2</c:v>
                </c:pt>
                <c:pt idx="6363">
                  <c:v>8.2</c:v>
                </c:pt>
                <c:pt idx="6364">
                  <c:v>8.2</c:v>
                </c:pt>
                <c:pt idx="6365">
                  <c:v>8.2</c:v>
                </c:pt>
                <c:pt idx="6366">
                  <c:v>8.2</c:v>
                </c:pt>
                <c:pt idx="6367">
                  <c:v>8.2</c:v>
                </c:pt>
                <c:pt idx="6368">
                  <c:v>8.2</c:v>
                </c:pt>
                <c:pt idx="6369">
                  <c:v>8.2</c:v>
                </c:pt>
                <c:pt idx="6370">
                  <c:v>8.2</c:v>
                </c:pt>
                <c:pt idx="6371">
                  <c:v>8.2</c:v>
                </c:pt>
                <c:pt idx="6372">
                  <c:v>8.2</c:v>
                </c:pt>
                <c:pt idx="6373">
                  <c:v>8.2</c:v>
                </c:pt>
                <c:pt idx="6374">
                  <c:v>8.2</c:v>
                </c:pt>
                <c:pt idx="6375">
                  <c:v>8.2</c:v>
                </c:pt>
                <c:pt idx="6376">
                  <c:v>8.2</c:v>
                </c:pt>
                <c:pt idx="6377">
                  <c:v>8.2</c:v>
                </c:pt>
                <c:pt idx="6378">
                  <c:v>8.2</c:v>
                </c:pt>
                <c:pt idx="6379">
                  <c:v>8.2</c:v>
                </c:pt>
                <c:pt idx="6380">
                  <c:v>8.2</c:v>
                </c:pt>
                <c:pt idx="6381">
                  <c:v>8.2</c:v>
                </c:pt>
                <c:pt idx="6382">
                  <c:v>8.2</c:v>
                </c:pt>
                <c:pt idx="6383">
                  <c:v>8.2</c:v>
                </c:pt>
                <c:pt idx="6384">
                  <c:v>8.2</c:v>
                </c:pt>
                <c:pt idx="6385">
                  <c:v>8.2</c:v>
                </c:pt>
                <c:pt idx="6386">
                  <c:v>8.2</c:v>
                </c:pt>
                <c:pt idx="6387">
                  <c:v>8.2</c:v>
                </c:pt>
                <c:pt idx="6388">
                  <c:v>8.2</c:v>
                </c:pt>
                <c:pt idx="6389">
                  <c:v>8.2</c:v>
                </c:pt>
                <c:pt idx="6390">
                  <c:v>8.2</c:v>
                </c:pt>
                <c:pt idx="6391">
                  <c:v>8.2</c:v>
                </c:pt>
                <c:pt idx="6392">
                  <c:v>8.2</c:v>
                </c:pt>
                <c:pt idx="6393">
                  <c:v>8.2</c:v>
                </c:pt>
                <c:pt idx="6394">
                  <c:v>8.2</c:v>
                </c:pt>
                <c:pt idx="6395">
                  <c:v>8.2</c:v>
                </c:pt>
                <c:pt idx="6396">
                  <c:v>8.2</c:v>
                </c:pt>
                <c:pt idx="6397">
                  <c:v>8.2</c:v>
                </c:pt>
                <c:pt idx="6398">
                  <c:v>8.2</c:v>
                </c:pt>
                <c:pt idx="6399">
                  <c:v>8.2</c:v>
                </c:pt>
                <c:pt idx="6400">
                  <c:v>8.2</c:v>
                </c:pt>
                <c:pt idx="6401">
                  <c:v>8.2</c:v>
                </c:pt>
                <c:pt idx="6402">
                  <c:v>8.2</c:v>
                </c:pt>
                <c:pt idx="6403">
                  <c:v>8.2</c:v>
                </c:pt>
                <c:pt idx="6404">
                  <c:v>8.2</c:v>
                </c:pt>
                <c:pt idx="6405">
                  <c:v>8.2</c:v>
                </c:pt>
                <c:pt idx="6406">
                  <c:v>8.2</c:v>
                </c:pt>
                <c:pt idx="6407">
                  <c:v>8.2</c:v>
                </c:pt>
                <c:pt idx="6408">
                  <c:v>8.2</c:v>
                </c:pt>
                <c:pt idx="6409">
                  <c:v>8.2</c:v>
                </c:pt>
                <c:pt idx="6410">
                  <c:v>8.2</c:v>
                </c:pt>
                <c:pt idx="6411">
                  <c:v>8.2</c:v>
                </c:pt>
                <c:pt idx="6412">
                  <c:v>8.2</c:v>
                </c:pt>
                <c:pt idx="6413">
                  <c:v>8.2</c:v>
                </c:pt>
                <c:pt idx="6414">
                  <c:v>8.2</c:v>
                </c:pt>
                <c:pt idx="6415">
                  <c:v>8.2</c:v>
                </c:pt>
                <c:pt idx="6416">
                  <c:v>8.2</c:v>
                </c:pt>
                <c:pt idx="6417">
                  <c:v>8.2</c:v>
                </c:pt>
                <c:pt idx="6418">
                  <c:v>8.2</c:v>
                </c:pt>
                <c:pt idx="6419">
                  <c:v>8.2</c:v>
                </c:pt>
                <c:pt idx="6420">
                  <c:v>8.2</c:v>
                </c:pt>
                <c:pt idx="6421">
                  <c:v>8.2</c:v>
                </c:pt>
                <c:pt idx="6422">
                  <c:v>8.2</c:v>
                </c:pt>
                <c:pt idx="6423">
                  <c:v>8.2</c:v>
                </c:pt>
                <c:pt idx="6424">
                  <c:v>8.2</c:v>
                </c:pt>
                <c:pt idx="6425">
                  <c:v>8.2</c:v>
                </c:pt>
                <c:pt idx="6426">
                  <c:v>8.2</c:v>
                </c:pt>
                <c:pt idx="6427">
                  <c:v>8.2</c:v>
                </c:pt>
                <c:pt idx="6428">
                  <c:v>8.2</c:v>
                </c:pt>
                <c:pt idx="6429">
                  <c:v>8.2</c:v>
                </c:pt>
                <c:pt idx="6430">
                  <c:v>8.2</c:v>
                </c:pt>
                <c:pt idx="6431">
                  <c:v>8.2</c:v>
                </c:pt>
                <c:pt idx="6432">
                  <c:v>8.2</c:v>
                </c:pt>
                <c:pt idx="6433">
                  <c:v>8.2</c:v>
                </c:pt>
                <c:pt idx="6434">
                  <c:v>8.2</c:v>
                </c:pt>
                <c:pt idx="6435">
                  <c:v>8.2</c:v>
                </c:pt>
                <c:pt idx="6436">
                  <c:v>8.2</c:v>
                </c:pt>
                <c:pt idx="6437">
                  <c:v>8.2</c:v>
                </c:pt>
                <c:pt idx="6438">
                  <c:v>8.2</c:v>
                </c:pt>
                <c:pt idx="6439">
                  <c:v>8.2</c:v>
                </c:pt>
                <c:pt idx="6440">
                  <c:v>8.2</c:v>
                </c:pt>
                <c:pt idx="6441">
                  <c:v>8.2</c:v>
                </c:pt>
                <c:pt idx="6442">
                  <c:v>8.2</c:v>
                </c:pt>
                <c:pt idx="6443">
                  <c:v>8.2</c:v>
                </c:pt>
                <c:pt idx="6444">
                  <c:v>8.2</c:v>
                </c:pt>
                <c:pt idx="6445">
                  <c:v>8.2</c:v>
                </c:pt>
                <c:pt idx="6446">
                  <c:v>8.2</c:v>
                </c:pt>
                <c:pt idx="6447">
                  <c:v>8.2</c:v>
                </c:pt>
                <c:pt idx="6448">
                  <c:v>8.2</c:v>
                </c:pt>
                <c:pt idx="6449">
                  <c:v>8.2</c:v>
                </c:pt>
                <c:pt idx="6450">
                  <c:v>8.2</c:v>
                </c:pt>
                <c:pt idx="6451">
                  <c:v>8.2</c:v>
                </c:pt>
                <c:pt idx="6452">
                  <c:v>8.2</c:v>
                </c:pt>
                <c:pt idx="6453">
                  <c:v>8.2</c:v>
                </c:pt>
                <c:pt idx="6454">
                  <c:v>8.2</c:v>
                </c:pt>
                <c:pt idx="6455">
                  <c:v>8.2</c:v>
                </c:pt>
                <c:pt idx="6456">
                  <c:v>8.2</c:v>
                </c:pt>
                <c:pt idx="6457">
                  <c:v>8.2</c:v>
                </c:pt>
                <c:pt idx="6458">
                  <c:v>8.2</c:v>
                </c:pt>
                <c:pt idx="6459">
                  <c:v>8.2</c:v>
                </c:pt>
                <c:pt idx="6460">
                  <c:v>8.2</c:v>
                </c:pt>
                <c:pt idx="6461">
                  <c:v>8.2</c:v>
                </c:pt>
                <c:pt idx="6462">
                  <c:v>8.2</c:v>
                </c:pt>
                <c:pt idx="6463">
                  <c:v>8.2</c:v>
                </c:pt>
                <c:pt idx="6464">
                  <c:v>8.2</c:v>
                </c:pt>
                <c:pt idx="6465">
                  <c:v>8.2</c:v>
                </c:pt>
                <c:pt idx="6466">
                  <c:v>8.2</c:v>
                </c:pt>
                <c:pt idx="6467">
                  <c:v>8.2</c:v>
                </c:pt>
                <c:pt idx="6468">
                  <c:v>8.2</c:v>
                </c:pt>
                <c:pt idx="6469">
                  <c:v>8.2</c:v>
                </c:pt>
                <c:pt idx="6470">
                  <c:v>8.2</c:v>
                </c:pt>
                <c:pt idx="6471">
                  <c:v>8.2</c:v>
                </c:pt>
                <c:pt idx="6472">
                  <c:v>8.2</c:v>
                </c:pt>
                <c:pt idx="6473">
                  <c:v>8.2</c:v>
                </c:pt>
                <c:pt idx="6474">
                  <c:v>8.2</c:v>
                </c:pt>
                <c:pt idx="6475">
                  <c:v>8.2</c:v>
                </c:pt>
                <c:pt idx="6476">
                  <c:v>8.2</c:v>
                </c:pt>
                <c:pt idx="6477">
                  <c:v>8.2</c:v>
                </c:pt>
                <c:pt idx="6478">
                  <c:v>8.2</c:v>
                </c:pt>
                <c:pt idx="6479">
                  <c:v>8.2</c:v>
                </c:pt>
                <c:pt idx="6480">
                  <c:v>8.2</c:v>
                </c:pt>
                <c:pt idx="6481">
                  <c:v>8.2</c:v>
                </c:pt>
                <c:pt idx="6482">
                  <c:v>8.2</c:v>
                </c:pt>
                <c:pt idx="6483">
                  <c:v>8.2</c:v>
                </c:pt>
                <c:pt idx="6484">
                  <c:v>8.2</c:v>
                </c:pt>
                <c:pt idx="6485">
                  <c:v>8.2</c:v>
                </c:pt>
                <c:pt idx="6486">
                  <c:v>8.2</c:v>
                </c:pt>
                <c:pt idx="6487">
                  <c:v>8.2</c:v>
                </c:pt>
                <c:pt idx="6488">
                  <c:v>8.2</c:v>
                </c:pt>
                <c:pt idx="6489">
                  <c:v>8.2</c:v>
                </c:pt>
                <c:pt idx="6490">
                  <c:v>8.2</c:v>
                </c:pt>
                <c:pt idx="6491">
                  <c:v>8.2</c:v>
                </c:pt>
                <c:pt idx="6492">
                  <c:v>8.2</c:v>
                </c:pt>
                <c:pt idx="6493">
                  <c:v>8.2</c:v>
                </c:pt>
                <c:pt idx="6494">
                  <c:v>8.2</c:v>
                </c:pt>
                <c:pt idx="6495">
                  <c:v>8.2</c:v>
                </c:pt>
                <c:pt idx="6496">
                  <c:v>8.2</c:v>
                </c:pt>
                <c:pt idx="6497">
                  <c:v>8.2</c:v>
                </c:pt>
                <c:pt idx="6498">
                  <c:v>8.2</c:v>
                </c:pt>
                <c:pt idx="6499">
                  <c:v>8.2</c:v>
                </c:pt>
                <c:pt idx="6500">
                  <c:v>8.2</c:v>
                </c:pt>
                <c:pt idx="6501">
                  <c:v>8.2</c:v>
                </c:pt>
                <c:pt idx="6502">
                  <c:v>8.2</c:v>
                </c:pt>
                <c:pt idx="6503">
                  <c:v>8.2</c:v>
                </c:pt>
                <c:pt idx="6504">
                  <c:v>8.2</c:v>
                </c:pt>
                <c:pt idx="6505">
                  <c:v>8.2</c:v>
                </c:pt>
                <c:pt idx="6506">
                  <c:v>8.2</c:v>
                </c:pt>
                <c:pt idx="6507">
                  <c:v>8.2</c:v>
                </c:pt>
                <c:pt idx="6508">
                  <c:v>8.2</c:v>
                </c:pt>
                <c:pt idx="6509">
                  <c:v>8.2</c:v>
                </c:pt>
                <c:pt idx="6510">
                  <c:v>8.2</c:v>
                </c:pt>
                <c:pt idx="6511">
                  <c:v>8.2</c:v>
                </c:pt>
                <c:pt idx="6512">
                  <c:v>8.2</c:v>
                </c:pt>
                <c:pt idx="6513">
                  <c:v>8.2</c:v>
                </c:pt>
                <c:pt idx="6514">
                  <c:v>8.2</c:v>
                </c:pt>
                <c:pt idx="6515">
                  <c:v>8.2</c:v>
                </c:pt>
                <c:pt idx="6516">
                  <c:v>8.2</c:v>
                </c:pt>
                <c:pt idx="6517">
                  <c:v>8.2</c:v>
                </c:pt>
                <c:pt idx="6518">
                  <c:v>8.2</c:v>
                </c:pt>
                <c:pt idx="6519">
                  <c:v>8.2</c:v>
                </c:pt>
                <c:pt idx="6520">
                  <c:v>8.2</c:v>
                </c:pt>
                <c:pt idx="6521">
                  <c:v>8.2</c:v>
                </c:pt>
                <c:pt idx="6522">
                  <c:v>8.2</c:v>
                </c:pt>
                <c:pt idx="6523">
                  <c:v>8.2</c:v>
                </c:pt>
                <c:pt idx="6524">
                  <c:v>8.2</c:v>
                </c:pt>
                <c:pt idx="6525">
                  <c:v>8.2</c:v>
                </c:pt>
                <c:pt idx="6526">
                  <c:v>8.2</c:v>
                </c:pt>
                <c:pt idx="6527">
                  <c:v>8.2</c:v>
                </c:pt>
                <c:pt idx="6528">
                  <c:v>8.2</c:v>
                </c:pt>
                <c:pt idx="6529">
                  <c:v>8.2</c:v>
                </c:pt>
                <c:pt idx="6530">
                  <c:v>8.2</c:v>
                </c:pt>
                <c:pt idx="6531">
                  <c:v>8.2</c:v>
                </c:pt>
                <c:pt idx="6532">
                  <c:v>8.2</c:v>
                </c:pt>
                <c:pt idx="6533">
                  <c:v>8.2</c:v>
                </c:pt>
                <c:pt idx="6534">
                  <c:v>8.2</c:v>
                </c:pt>
                <c:pt idx="6535">
                  <c:v>8.2</c:v>
                </c:pt>
                <c:pt idx="6536">
                  <c:v>8.2</c:v>
                </c:pt>
                <c:pt idx="6537">
                  <c:v>8.2</c:v>
                </c:pt>
                <c:pt idx="6538">
                  <c:v>8.2</c:v>
                </c:pt>
                <c:pt idx="6539">
                  <c:v>8.2</c:v>
                </c:pt>
                <c:pt idx="6540">
                  <c:v>8.2</c:v>
                </c:pt>
                <c:pt idx="6541">
                  <c:v>8.2</c:v>
                </c:pt>
                <c:pt idx="6542">
                  <c:v>8.2</c:v>
                </c:pt>
                <c:pt idx="6543">
                  <c:v>8.2</c:v>
                </c:pt>
                <c:pt idx="6544">
                  <c:v>8.2</c:v>
                </c:pt>
                <c:pt idx="6545">
                  <c:v>8.2</c:v>
                </c:pt>
                <c:pt idx="6546">
                  <c:v>8.2</c:v>
                </c:pt>
                <c:pt idx="6547">
                  <c:v>8.2</c:v>
                </c:pt>
                <c:pt idx="6548">
                  <c:v>8.2</c:v>
                </c:pt>
                <c:pt idx="6549">
                  <c:v>8.2</c:v>
                </c:pt>
                <c:pt idx="6550">
                  <c:v>8.2</c:v>
                </c:pt>
                <c:pt idx="6551">
                  <c:v>8.2</c:v>
                </c:pt>
                <c:pt idx="6552">
                  <c:v>8.2</c:v>
                </c:pt>
                <c:pt idx="6553">
                  <c:v>8.2</c:v>
                </c:pt>
                <c:pt idx="6554">
                  <c:v>8.2</c:v>
                </c:pt>
                <c:pt idx="6555">
                  <c:v>8.2</c:v>
                </c:pt>
                <c:pt idx="6556">
                  <c:v>8.2</c:v>
                </c:pt>
                <c:pt idx="6557">
                  <c:v>8.2</c:v>
                </c:pt>
                <c:pt idx="6558">
                  <c:v>8.2</c:v>
                </c:pt>
                <c:pt idx="6559">
                  <c:v>8.2</c:v>
                </c:pt>
                <c:pt idx="6560">
                  <c:v>8.2</c:v>
                </c:pt>
                <c:pt idx="6561">
                  <c:v>8.2</c:v>
                </c:pt>
                <c:pt idx="6562">
                  <c:v>8.2</c:v>
                </c:pt>
                <c:pt idx="6563">
                  <c:v>8.2</c:v>
                </c:pt>
                <c:pt idx="6564">
                  <c:v>8.2</c:v>
                </c:pt>
                <c:pt idx="6565">
                  <c:v>8.2</c:v>
                </c:pt>
                <c:pt idx="6566">
                  <c:v>8.2</c:v>
                </c:pt>
                <c:pt idx="6567">
                  <c:v>8.2</c:v>
                </c:pt>
                <c:pt idx="6568">
                  <c:v>8.2</c:v>
                </c:pt>
                <c:pt idx="6569">
                  <c:v>8.2</c:v>
                </c:pt>
                <c:pt idx="6570">
                  <c:v>8.2</c:v>
                </c:pt>
                <c:pt idx="6571">
                  <c:v>8.2</c:v>
                </c:pt>
                <c:pt idx="6572">
                  <c:v>8.2</c:v>
                </c:pt>
                <c:pt idx="6573">
                  <c:v>8.2</c:v>
                </c:pt>
                <c:pt idx="6574">
                  <c:v>8.2</c:v>
                </c:pt>
                <c:pt idx="6575">
                  <c:v>8.2</c:v>
                </c:pt>
                <c:pt idx="6576">
                  <c:v>8.2</c:v>
                </c:pt>
                <c:pt idx="6577">
                  <c:v>8.2</c:v>
                </c:pt>
                <c:pt idx="6578">
                  <c:v>8.2</c:v>
                </c:pt>
                <c:pt idx="6579">
                  <c:v>8.2</c:v>
                </c:pt>
                <c:pt idx="6580">
                  <c:v>8.2</c:v>
                </c:pt>
                <c:pt idx="6581">
                  <c:v>8.2</c:v>
                </c:pt>
                <c:pt idx="6582">
                  <c:v>8.2</c:v>
                </c:pt>
                <c:pt idx="6583">
                  <c:v>8.2</c:v>
                </c:pt>
                <c:pt idx="6584">
                  <c:v>8.2</c:v>
                </c:pt>
                <c:pt idx="6585">
                  <c:v>8.2</c:v>
                </c:pt>
                <c:pt idx="6586">
                  <c:v>8.2</c:v>
                </c:pt>
                <c:pt idx="6587">
                  <c:v>8.2</c:v>
                </c:pt>
                <c:pt idx="6588">
                  <c:v>8.2</c:v>
                </c:pt>
                <c:pt idx="6589">
                  <c:v>8.2</c:v>
                </c:pt>
                <c:pt idx="6590">
                  <c:v>8.2</c:v>
                </c:pt>
                <c:pt idx="6591">
                  <c:v>8.2</c:v>
                </c:pt>
                <c:pt idx="6592">
                  <c:v>8.2</c:v>
                </c:pt>
                <c:pt idx="6593">
                  <c:v>8.2</c:v>
                </c:pt>
                <c:pt idx="6594">
                  <c:v>8.2</c:v>
                </c:pt>
                <c:pt idx="6595">
                  <c:v>8.2</c:v>
                </c:pt>
                <c:pt idx="6596">
                  <c:v>8.2</c:v>
                </c:pt>
                <c:pt idx="6597">
                  <c:v>8.2</c:v>
                </c:pt>
                <c:pt idx="6598">
                  <c:v>8.2</c:v>
                </c:pt>
                <c:pt idx="6599">
                  <c:v>8.2</c:v>
                </c:pt>
                <c:pt idx="6600">
                  <c:v>8.2</c:v>
                </c:pt>
                <c:pt idx="6601">
                  <c:v>8.2</c:v>
                </c:pt>
                <c:pt idx="6602">
                  <c:v>8.2</c:v>
                </c:pt>
                <c:pt idx="6603">
                  <c:v>8.2</c:v>
                </c:pt>
                <c:pt idx="6604">
                  <c:v>8.2</c:v>
                </c:pt>
                <c:pt idx="6605">
                  <c:v>8.2</c:v>
                </c:pt>
                <c:pt idx="6606">
                  <c:v>8.2</c:v>
                </c:pt>
                <c:pt idx="6607">
                  <c:v>8.2</c:v>
                </c:pt>
                <c:pt idx="6608">
                  <c:v>8.2</c:v>
                </c:pt>
                <c:pt idx="6609">
                  <c:v>8.2</c:v>
                </c:pt>
                <c:pt idx="6610">
                  <c:v>8.2</c:v>
                </c:pt>
                <c:pt idx="6611">
                  <c:v>8.2</c:v>
                </c:pt>
                <c:pt idx="6612">
                  <c:v>8.2</c:v>
                </c:pt>
                <c:pt idx="6613">
                  <c:v>8.2</c:v>
                </c:pt>
                <c:pt idx="6614">
                  <c:v>8.2</c:v>
                </c:pt>
                <c:pt idx="6615">
                  <c:v>8.2</c:v>
                </c:pt>
                <c:pt idx="6616">
                  <c:v>8.2</c:v>
                </c:pt>
                <c:pt idx="6617">
                  <c:v>8.2</c:v>
                </c:pt>
                <c:pt idx="6618">
                  <c:v>8.2</c:v>
                </c:pt>
                <c:pt idx="6619">
                  <c:v>8.2</c:v>
                </c:pt>
                <c:pt idx="6620">
                  <c:v>8.2</c:v>
                </c:pt>
                <c:pt idx="6621">
                  <c:v>8.2</c:v>
                </c:pt>
                <c:pt idx="6622">
                  <c:v>8.2</c:v>
                </c:pt>
                <c:pt idx="6623">
                  <c:v>8.2</c:v>
                </c:pt>
                <c:pt idx="6624">
                  <c:v>8.2</c:v>
                </c:pt>
                <c:pt idx="6625">
                  <c:v>8.2</c:v>
                </c:pt>
                <c:pt idx="6626">
                  <c:v>8.2</c:v>
                </c:pt>
                <c:pt idx="6627">
                  <c:v>8.2</c:v>
                </c:pt>
                <c:pt idx="6628">
                  <c:v>8.2</c:v>
                </c:pt>
                <c:pt idx="6629">
                  <c:v>8.2</c:v>
                </c:pt>
                <c:pt idx="6630">
                  <c:v>8.2</c:v>
                </c:pt>
                <c:pt idx="6631">
                  <c:v>8.2</c:v>
                </c:pt>
                <c:pt idx="6632">
                  <c:v>8.2</c:v>
                </c:pt>
                <c:pt idx="6633">
                  <c:v>8.2</c:v>
                </c:pt>
                <c:pt idx="6634">
                  <c:v>8.2</c:v>
                </c:pt>
                <c:pt idx="6635">
                  <c:v>8.2</c:v>
                </c:pt>
                <c:pt idx="6636">
                  <c:v>8.2</c:v>
                </c:pt>
                <c:pt idx="6637">
                  <c:v>8.2</c:v>
                </c:pt>
                <c:pt idx="6638">
                  <c:v>8.2</c:v>
                </c:pt>
                <c:pt idx="6639">
                  <c:v>8.2</c:v>
                </c:pt>
                <c:pt idx="6640">
                  <c:v>8.2</c:v>
                </c:pt>
                <c:pt idx="6641">
                  <c:v>8.2</c:v>
                </c:pt>
                <c:pt idx="6642">
                  <c:v>8.2</c:v>
                </c:pt>
                <c:pt idx="6643">
                  <c:v>8.2</c:v>
                </c:pt>
                <c:pt idx="6644">
                  <c:v>8.2</c:v>
                </c:pt>
                <c:pt idx="6645">
                  <c:v>8.2</c:v>
                </c:pt>
                <c:pt idx="6646">
                  <c:v>8.2</c:v>
                </c:pt>
                <c:pt idx="6647">
                  <c:v>8.2</c:v>
                </c:pt>
                <c:pt idx="6648">
                  <c:v>8.2</c:v>
                </c:pt>
                <c:pt idx="6649">
                  <c:v>8.2</c:v>
                </c:pt>
                <c:pt idx="6650">
                  <c:v>8.2</c:v>
                </c:pt>
                <c:pt idx="6651">
                  <c:v>8.2</c:v>
                </c:pt>
                <c:pt idx="6652">
                  <c:v>8.2</c:v>
                </c:pt>
                <c:pt idx="6653">
                  <c:v>8.2</c:v>
                </c:pt>
                <c:pt idx="6654">
                  <c:v>8.2</c:v>
                </c:pt>
                <c:pt idx="6655">
                  <c:v>8.2</c:v>
                </c:pt>
                <c:pt idx="6656">
                  <c:v>8.2</c:v>
                </c:pt>
                <c:pt idx="6657">
                  <c:v>8.2</c:v>
                </c:pt>
                <c:pt idx="6658">
                  <c:v>8.2</c:v>
                </c:pt>
                <c:pt idx="6659">
                  <c:v>8.2</c:v>
                </c:pt>
                <c:pt idx="6660">
                  <c:v>8.2</c:v>
                </c:pt>
                <c:pt idx="6661">
                  <c:v>8.2</c:v>
                </c:pt>
                <c:pt idx="6662">
                  <c:v>8.2</c:v>
                </c:pt>
                <c:pt idx="6663">
                  <c:v>8.2</c:v>
                </c:pt>
                <c:pt idx="6664">
                  <c:v>8.2</c:v>
                </c:pt>
                <c:pt idx="6665">
                  <c:v>8.2</c:v>
                </c:pt>
                <c:pt idx="6666">
                  <c:v>8.2</c:v>
                </c:pt>
                <c:pt idx="6667">
                  <c:v>8.2</c:v>
                </c:pt>
                <c:pt idx="6668">
                  <c:v>8.2</c:v>
                </c:pt>
                <c:pt idx="6669">
                  <c:v>8.2</c:v>
                </c:pt>
                <c:pt idx="6670">
                  <c:v>8.2</c:v>
                </c:pt>
                <c:pt idx="6671">
                  <c:v>8.2</c:v>
                </c:pt>
                <c:pt idx="6672">
                  <c:v>8.2</c:v>
                </c:pt>
                <c:pt idx="6673">
                  <c:v>8.2</c:v>
                </c:pt>
                <c:pt idx="6674">
                  <c:v>8.2</c:v>
                </c:pt>
                <c:pt idx="6675">
                  <c:v>8.2</c:v>
                </c:pt>
                <c:pt idx="6676">
                  <c:v>8.2</c:v>
                </c:pt>
                <c:pt idx="6677">
                  <c:v>8.2</c:v>
                </c:pt>
                <c:pt idx="6678">
                  <c:v>8.2</c:v>
                </c:pt>
                <c:pt idx="6679">
                  <c:v>8.2</c:v>
                </c:pt>
                <c:pt idx="6680">
                  <c:v>8.2</c:v>
                </c:pt>
                <c:pt idx="6681">
                  <c:v>8.2</c:v>
                </c:pt>
                <c:pt idx="6682">
                  <c:v>8.2</c:v>
                </c:pt>
                <c:pt idx="6683">
                  <c:v>8.2</c:v>
                </c:pt>
                <c:pt idx="6684">
                  <c:v>8.2</c:v>
                </c:pt>
                <c:pt idx="6685">
                  <c:v>8.2</c:v>
                </c:pt>
                <c:pt idx="6686">
                  <c:v>8.2</c:v>
                </c:pt>
                <c:pt idx="6687">
                  <c:v>8.2</c:v>
                </c:pt>
                <c:pt idx="6688">
                  <c:v>8.2</c:v>
                </c:pt>
                <c:pt idx="6689">
                  <c:v>8.2</c:v>
                </c:pt>
                <c:pt idx="6690">
                  <c:v>8.2</c:v>
                </c:pt>
                <c:pt idx="6691">
                  <c:v>8.2</c:v>
                </c:pt>
                <c:pt idx="6692">
                  <c:v>8.2</c:v>
                </c:pt>
                <c:pt idx="6693">
                  <c:v>8.2</c:v>
                </c:pt>
                <c:pt idx="6694">
                  <c:v>8.2</c:v>
                </c:pt>
                <c:pt idx="6695">
                  <c:v>8.2</c:v>
                </c:pt>
                <c:pt idx="6696">
                  <c:v>8.2</c:v>
                </c:pt>
                <c:pt idx="6697">
                  <c:v>8.2</c:v>
                </c:pt>
                <c:pt idx="6698">
                  <c:v>8.2</c:v>
                </c:pt>
                <c:pt idx="6699">
                  <c:v>8.2</c:v>
                </c:pt>
                <c:pt idx="6700">
                  <c:v>8.2</c:v>
                </c:pt>
                <c:pt idx="6701">
                  <c:v>8.2</c:v>
                </c:pt>
                <c:pt idx="6702">
                  <c:v>8.2</c:v>
                </c:pt>
                <c:pt idx="6703">
                  <c:v>8.2</c:v>
                </c:pt>
                <c:pt idx="6704">
                  <c:v>8.2</c:v>
                </c:pt>
                <c:pt idx="6705">
                  <c:v>8.2</c:v>
                </c:pt>
                <c:pt idx="6706">
                  <c:v>8.2</c:v>
                </c:pt>
                <c:pt idx="6707">
                  <c:v>8.2</c:v>
                </c:pt>
                <c:pt idx="6708">
                  <c:v>8.2</c:v>
                </c:pt>
                <c:pt idx="6709">
                  <c:v>8.2</c:v>
                </c:pt>
                <c:pt idx="6710">
                  <c:v>8.2</c:v>
                </c:pt>
                <c:pt idx="6711">
                  <c:v>8.2</c:v>
                </c:pt>
                <c:pt idx="6712">
                  <c:v>8.2</c:v>
                </c:pt>
                <c:pt idx="6713">
                  <c:v>8.2</c:v>
                </c:pt>
                <c:pt idx="6714">
                  <c:v>8.2</c:v>
                </c:pt>
                <c:pt idx="6715">
                  <c:v>8.2</c:v>
                </c:pt>
                <c:pt idx="6716">
                  <c:v>8.2</c:v>
                </c:pt>
                <c:pt idx="6717">
                  <c:v>8.2</c:v>
                </c:pt>
                <c:pt idx="6718">
                  <c:v>8.2</c:v>
                </c:pt>
                <c:pt idx="6719">
                  <c:v>8.2</c:v>
                </c:pt>
                <c:pt idx="6720">
                  <c:v>8.2</c:v>
                </c:pt>
                <c:pt idx="6721">
                  <c:v>8.2</c:v>
                </c:pt>
                <c:pt idx="6722">
                  <c:v>8.2</c:v>
                </c:pt>
                <c:pt idx="6723">
                  <c:v>8.2</c:v>
                </c:pt>
                <c:pt idx="6724">
                  <c:v>8.2</c:v>
                </c:pt>
                <c:pt idx="6725">
                  <c:v>8.2</c:v>
                </c:pt>
                <c:pt idx="6726">
                  <c:v>8.2</c:v>
                </c:pt>
                <c:pt idx="6727">
                  <c:v>8.2</c:v>
                </c:pt>
                <c:pt idx="6728">
                  <c:v>8.2</c:v>
                </c:pt>
                <c:pt idx="6729">
                  <c:v>8.2</c:v>
                </c:pt>
                <c:pt idx="6730">
                  <c:v>8.2</c:v>
                </c:pt>
                <c:pt idx="6731">
                  <c:v>8.2</c:v>
                </c:pt>
                <c:pt idx="6732">
                  <c:v>8.2</c:v>
                </c:pt>
                <c:pt idx="6733">
                  <c:v>8.2</c:v>
                </c:pt>
                <c:pt idx="6734">
                  <c:v>8.2</c:v>
                </c:pt>
                <c:pt idx="6735">
                  <c:v>8.2</c:v>
                </c:pt>
                <c:pt idx="6736">
                  <c:v>8.2</c:v>
                </c:pt>
                <c:pt idx="6737">
                  <c:v>8.2</c:v>
                </c:pt>
                <c:pt idx="6738">
                  <c:v>8.2</c:v>
                </c:pt>
                <c:pt idx="6739">
                  <c:v>8.2</c:v>
                </c:pt>
                <c:pt idx="6740">
                  <c:v>8.2</c:v>
                </c:pt>
                <c:pt idx="6741">
                  <c:v>8.2</c:v>
                </c:pt>
                <c:pt idx="6742">
                  <c:v>8.2</c:v>
                </c:pt>
                <c:pt idx="6743">
                  <c:v>8.2</c:v>
                </c:pt>
                <c:pt idx="6744">
                  <c:v>8.2</c:v>
                </c:pt>
                <c:pt idx="6745">
                  <c:v>8.2</c:v>
                </c:pt>
                <c:pt idx="6746">
                  <c:v>8.2</c:v>
                </c:pt>
                <c:pt idx="6747">
                  <c:v>8.2</c:v>
                </c:pt>
                <c:pt idx="6748">
                  <c:v>8.2</c:v>
                </c:pt>
                <c:pt idx="6749">
                  <c:v>8.2</c:v>
                </c:pt>
                <c:pt idx="6750">
                  <c:v>8.2</c:v>
                </c:pt>
                <c:pt idx="6751">
                  <c:v>8.2</c:v>
                </c:pt>
                <c:pt idx="6752">
                  <c:v>8.2</c:v>
                </c:pt>
                <c:pt idx="6753">
                  <c:v>8.2</c:v>
                </c:pt>
                <c:pt idx="6754">
                  <c:v>8.2</c:v>
                </c:pt>
                <c:pt idx="6755">
                  <c:v>8.2</c:v>
                </c:pt>
                <c:pt idx="6756">
                  <c:v>8.2</c:v>
                </c:pt>
                <c:pt idx="6757">
                  <c:v>8.2</c:v>
                </c:pt>
                <c:pt idx="6758">
                  <c:v>8.2</c:v>
                </c:pt>
                <c:pt idx="6759">
                  <c:v>8.2</c:v>
                </c:pt>
                <c:pt idx="6760">
                  <c:v>8.2</c:v>
                </c:pt>
                <c:pt idx="6761">
                  <c:v>8.2</c:v>
                </c:pt>
                <c:pt idx="6762">
                  <c:v>8.2</c:v>
                </c:pt>
                <c:pt idx="6763">
                  <c:v>8.2</c:v>
                </c:pt>
                <c:pt idx="6764">
                  <c:v>8.2</c:v>
                </c:pt>
                <c:pt idx="6765">
                  <c:v>8.2</c:v>
                </c:pt>
                <c:pt idx="6766">
                  <c:v>8.2</c:v>
                </c:pt>
                <c:pt idx="6767">
                  <c:v>8.2</c:v>
                </c:pt>
                <c:pt idx="6768">
                  <c:v>8.2</c:v>
                </c:pt>
                <c:pt idx="6769">
                  <c:v>8.2</c:v>
                </c:pt>
                <c:pt idx="6770">
                  <c:v>8.2</c:v>
                </c:pt>
                <c:pt idx="6771">
                  <c:v>8.2</c:v>
                </c:pt>
                <c:pt idx="6772">
                  <c:v>8.2</c:v>
                </c:pt>
                <c:pt idx="6773">
                  <c:v>8.2</c:v>
                </c:pt>
                <c:pt idx="6774">
                  <c:v>8.2</c:v>
                </c:pt>
                <c:pt idx="6775">
                  <c:v>8.2</c:v>
                </c:pt>
                <c:pt idx="6776">
                  <c:v>8.2</c:v>
                </c:pt>
                <c:pt idx="6777">
                  <c:v>8.2</c:v>
                </c:pt>
                <c:pt idx="6778">
                  <c:v>8.2</c:v>
                </c:pt>
                <c:pt idx="6779">
                  <c:v>8.2</c:v>
                </c:pt>
                <c:pt idx="6780">
                  <c:v>8.2</c:v>
                </c:pt>
                <c:pt idx="6781">
                  <c:v>8.2</c:v>
                </c:pt>
                <c:pt idx="6782">
                  <c:v>8.2</c:v>
                </c:pt>
                <c:pt idx="6783">
                  <c:v>8.2</c:v>
                </c:pt>
                <c:pt idx="6784">
                  <c:v>8.2</c:v>
                </c:pt>
                <c:pt idx="6785">
                  <c:v>8.2</c:v>
                </c:pt>
                <c:pt idx="6786">
                  <c:v>8.2</c:v>
                </c:pt>
                <c:pt idx="6787">
                  <c:v>8.2</c:v>
                </c:pt>
                <c:pt idx="6788">
                  <c:v>8.2</c:v>
                </c:pt>
                <c:pt idx="6789">
                  <c:v>8.2</c:v>
                </c:pt>
                <c:pt idx="6790">
                  <c:v>8.2</c:v>
                </c:pt>
                <c:pt idx="6791">
                  <c:v>8.2</c:v>
                </c:pt>
                <c:pt idx="6792">
                  <c:v>8.2</c:v>
                </c:pt>
                <c:pt idx="6793">
                  <c:v>8.2</c:v>
                </c:pt>
                <c:pt idx="6794">
                  <c:v>8.2</c:v>
                </c:pt>
                <c:pt idx="6795">
                  <c:v>8.2</c:v>
                </c:pt>
                <c:pt idx="6796">
                  <c:v>8.2</c:v>
                </c:pt>
                <c:pt idx="6797">
                  <c:v>8.2</c:v>
                </c:pt>
                <c:pt idx="6798">
                  <c:v>8.2</c:v>
                </c:pt>
                <c:pt idx="6799">
                  <c:v>8.2</c:v>
                </c:pt>
                <c:pt idx="6800">
                  <c:v>8.2</c:v>
                </c:pt>
                <c:pt idx="6801">
                  <c:v>8.2</c:v>
                </c:pt>
                <c:pt idx="6802">
                  <c:v>8.2</c:v>
                </c:pt>
                <c:pt idx="6803">
                  <c:v>8.2</c:v>
                </c:pt>
                <c:pt idx="6804">
                  <c:v>8.2</c:v>
                </c:pt>
                <c:pt idx="6805">
                  <c:v>8.2</c:v>
                </c:pt>
                <c:pt idx="6806">
                  <c:v>8.2</c:v>
                </c:pt>
                <c:pt idx="6807">
                  <c:v>8.2</c:v>
                </c:pt>
                <c:pt idx="6808">
                  <c:v>8.2</c:v>
                </c:pt>
                <c:pt idx="6809">
                  <c:v>8.2</c:v>
                </c:pt>
                <c:pt idx="6810">
                  <c:v>8.2</c:v>
                </c:pt>
                <c:pt idx="6811">
                  <c:v>8.2</c:v>
                </c:pt>
                <c:pt idx="6812">
                  <c:v>8.2</c:v>
                </c:pt>
                <c:pt idx="6813">
                  <c:v>8.2</c:v>
                </c:pt>
                <c:pt idx="6814">
                  <c:v>8.2</c:v>
                </c:pt>
                <c:pt idx="6815">
                  <c:v>8.2</c:v>
                </c:pt>
                <c:pt idx="6816">
                  <c:v>8.2</c:v>
                </c:pt>
                <c:pt idx="6817">
                  <c:v>8.2</c:v>
                </c:pt>
                <c:pt idx="6818">
                  <c:v>8.2</c:v>
                </c:pt>
                <c:pt idx="6819">
                  <c:v>8.2</c:v>
                </c:pt>
                <c:pt idx="6820">
                  <c:v>8.2</c:v>
                </c:pt>
                <c:pt idx="6821">
                  <c:v>8.2</c:v>
                </c:pt>
                <c:pt idx="6822">
                  <c:v>8.2</c:v>
                </c:pt>
                <c:pt idx="6823">
                  <c:v>8.2</c:v>
                </c:pt>
                <c:pt idx="6824">
                  <c:v>8.2</c:v>
                </c:pt>
                <c:pt idx="6825">
                  <c:v>8.2</c:v>
                </c:pt>
                <c:pt idx="6826">
                  <c:v>8.2</c:v>
                </c:pt>
                <c:pt idx="6827">
                  <c:v>8.2</c:v>
                </c:pt>
                <c:pt idx="6828">
                  <c:v>8.2</c:v>
                </c:pt>
                <c:pt idx="6829">
                  <c:v>8.2</c:v>
                </c:pt>
                <c:pt idx="6830">
                  <c:v>8.2</c:v>
                </c:pt>
                <c:pt idx="6831">
                  <c:v>8.2</c:v>
                </c:pt>
                <c:pt idx="6832">
                  <c:v>8.2</c:v>
                </c:pt>
                <c:pt idx="6833">
                  <c:v>8.2</c:v>
                </c:pt>
                <c:pt idx="6834">
                  <c:v>8.2</c:v>
                </c:pt>
                <c:pt idx="6835">
                  <c:v>8.2</c:v>
                </c:pt>
                <c:pt idx="6836">
                  <c:v>8.2</c:v>
                </c:pt>
                <c:pt idx="6837">
                  <c:v>8.2</c:v>
                </c:pt>
                <c:pt idx="6838">
                  <c:v>8.2</c:v>
                </c:pt>
                <c:pt idx="6839">
                  <c:v>8.2</c:v>
                </c:pt>
                <c:pt idx="6840">
                  <c:v>8.2</c:v>
                </c:pt>
                <c:pt idx="6841">
                  <c:v>8.2</c:v>
                </c:pt>
                <c:pt idx="6842">
                  <c:v>8.2</c:v>
                </c:pt>
                <c:pt idx="6843">
                  <c:v>8.2</c:v>
                </c:pt>
                <c:pt idx="6844">
                  <c:v>8.2</c:v>
                </c:pt>
                <c:pt idx="6845">
                  <c:v>8.2</c:v>
                </c:pt>
                <c:pt idx="6846">
                  <c:v>8.2</c:v>
                </c:pt>
                <c:pt idx="6847">
                  <c:v>8.2</c:v>
                </c:pt>
                <c:pt idx="6848">
                  <c:v>8.2</c:v>
                </c:pt>
                <c:pt idx="6849">
                  <c:v>8.2</c:v>
                </c:pt>
                <c:pt idx="6850">
                  <c:v>8.2</c:v>
                </c:pt>
                <c:pt idx="6851">
                  <c:v>8.2</c:v>
                </c:pt>
                <c:pt idx="6852">
                  <c:v>8.2</c:v>
                </c:pt>
                <c:pt idx="6853">
                  <c:v>8.2</c:v>
                </c:pt>
                <c:pt idx="6854">
                  <c:v>8.2</c:v>
                </c:pt>
                <c:pt idx="6855">
                  <c:v>8.2</c:v>
                </c:pt>
                <c:pt idx="6856">
                  <c:v>8.2</c:v>
                </c:pt>
                <c:pt idx="6857">
                  <c:v>8.2</c:v>
                </c:pt>
                <c:pt idx="6858">
                  <c:v>8.2</c:v>
                </c:pt>
                <c:pt idx="6859">
                  <c:v>8.2</c:v>
                </c:pt>
                <c:pt idx="6860">
                  <c:v>8.2</c:v>
                </c:pt>
                <c:pt idx="6861">
                  <c:v>8.2</c:v>
                </c:pt>
                <c:pt idx="6862">
                  <c:v>8.2</c:v>
                </c:pt>
                <c:pt idx="6863">
                  <c:v>8.2</c:v>
                </c:pt>
                <c:pt idx="6864">
                  <c:v>8.2</c:v>
                </c:pt>
                <c:pt idx="6865">
                  <c:v>8.2</c:v>
                </c:pt>
                <c:pt idx="6866">
                  <c:v>8.2</c:v>
                </c:pt>
                <c:pt idx="6867">
                  <c:v>8.2</c:v>
                </c:pt>
                <c:pt idx="6868">
                  <c:v>8.2</c:v>
                </c:pt>
                <c:pt idx="6869">
                  <c:v>8.2</c:v>
                </c:pt>
                <c:pt idx="6870">
                  <c:v>8.2</c:v>
                </c:pt>
                <c:pt idx="6871">
                  <c:v>8.2</c:v>
                </c:pt>
                <c:pt idx="6872">
                  <c:v>8.2</c:v>
                </c:pt>
                <c:pt idx="6873">
                  <c:v>8.2</c:v>
                </c:pt>
                <c:pt idx="6874">
                  <c:v>8.2</c:v>
                </c:pt>
                <c:pt idx="6875">
                  <c:v>8.2</c:v>
                </c:pt>
                <c:pt idx="6876">
                  <c:v>8.2</c:v>
                </c:pt>
                <c:pt idx="6877">
                  <c:v>8.2</c:v>
                </c:pt>
                <c:pt idx="6878">
                  <c:v>8.1</c:v>
                </c:pt>
                <c:pt idx="6879">
                  <c:v>8.1</c:v>
                </c:pt>
                <c:pt idx="6880">
                  <c:v>8.1</c:v>
                </c:pt>
                <c:pt idx="6881">
                  <c:v>8.1</c:v>
                </c:pt>
                <c:pt idx="6882">
                  <c:v>8.1</c:v>
                </c:pt>
                <c:pt idx="6883">
                  <c:v>8.1</c:v>
                </c:pt>
                <c:pt idx="6884">
                  <c:v>8.1</c:v>
                </c:pt>
                <c:pt idx="6885">
                  <c:v>8.1</c:v>
                </c:pt>
                <c:pt idx="6886">
                  <c:v>8.1</c:v>
                </c:pt>
                <c:pt idx="6887">
                  <c:v>8.1</c:v>
                </c:pt>
                <c:pt idx="6888">
                  <c:v>8.1</c:v>
                </c:pt>
                <c:pt idx="6889">
                  <c:v>8.1</c:v>
                </c:pt>
                <c:pt idx="6890">
                  <c:v>8.1</c:v>
                </c:pt>
                <c:pt idx="6891">
                  <c:v>8.1</c:v>
                </c:pt>
                <c:pt idx="6892">
                  <c:v>8.1</c:v>
                </c:pt>
                <c:pt idx="6893">
                  <c:v>8.1</c:v>
                </c:pt>
                <c:pt idx="6894">
                  <c:v>8.1</c:v>
                </c:pt>
                <c:pt idx="6895">
                  <c:v>8.1</c:v>
                </c:pt>
                <c:pt idx="6896">
                  <c:v>8.1</c:v>
                </c:pt>
                <c:pt idx="6897">
                  <c:v>8.1</c:v>
                </c:pt>
                <c:pt idx="6898">
                  <c:v>8.1</c:v>
                </c:pt>
                <c:pt idx="6899">
                  <c:v>8.1</c:v>
                </c:pt>
                <c:pt idx="6900">
                  <c:v>8.1</c:v>
                </c:pt>
                <c:pt idx="6901">
                  <c:v>8.1</c:v>
                </c:pt>
                <c:pt idx="6902">
                  <c:v>8.1</c:v>
                </c:pt>
                <c:pt idx="6903">
                  <c:v>8.1</c:v>
                </c:pt>
                <c:pt idx="6904">
                  <c:v>8.1</c:v>
                </c:pt>
                <c:pt idx="6905">
                  <c:v>8.1</c:v>
                </c:pt>
                <c:pt idx="6906">
                  <c:v>8.1</c:v>
                </c:pt>
                <c:pt idx="6907">
                  <c:v>8.1</c:v>
                </c:pt>
                <c:pt idx="6908">
                  <c:v>8.1</c:v>
                </c:pt>
                <c:pt idx="6909">
                  <c:v>8.1</c:v>
                </c:pt>
                <c:pt idx="6910">
                  <c:v>8.2</c:v>
                </c:pt>
                <c:pt idx="6911">
                  <c:v>8.2</c:v>
                </c:pt>
                <c:pt idx="6912">
                  <c:v>8.2</c:v>
                </c:pt>
                <c:pt idx="6913">
                  <c:v>8.2</c:v>
                </c:pt>
                <c:pt idx="6914">
                  <c:v>8.2</c:v>
                </c:pt>
                <c:pt idx="6915">
                  <c:v>8.2</c:v>
                </c:pt>
                <c:pt idx="6916">
                  <c:v>8.2</c:v>
                </c:pt>
                <c:pt idx="6917">
                  <c:v>8.2</c:v>
                </c:pt>
                <c:pt idx="6918">
                  <c:v>8.2</c:v>
                </c:pt>
                <c:pt idx="6919">
                  <c:v>8.2</c:v>
                </c:pt>
                <c:pt idx="6920">
                  <c:v>8.2</c:v>
                </c:pt>
                <c:pt idx="6921">
                  <c:v>8.2</c:v>
                </c:pt>
                <c:pt idx="6922">
                  <c:v>8.2</c:v>
                </c:pt>
                <c:pt idx="6923">
                  <c:v>8.2</c:v>
                </c:pt>
                <c:pt idx="6924">
                  <c:v>8.2</c:v>
                </c:pt>
                <c:pt idx="6925">
                  <c:v>8.2</c:v>
                </c:pt>
                <c:pt idx="6926">
                  <c:v>8.2</c:v>
                </c:pt>
                <c:pt idx="6927">
                  <c:v>8.2</c:v>
                </c:pt>
                <c:pt idx="6928">
                  <c:v>8.2</c:v>
                </c:pt>
                <c:pt idx="6929">
                  <c:v>8.2</c:v>
                </c:pt>
                <c:pt idx="6930">
                  <c:v>8.2</c:v>
                </c:pt>
                <c:pt idx="6931">
                  <c:v>8.2</c:v>
                </c:pt>
                <c:pt idx="6932">
                  <c:v>8.2</c:v>
                </c:pt>
                <c:pt idx="6933">
                  <c:v>8.2</c:v>
                </c:pt>
                <c:pt idx="6934">
                  <c:v>8.2</c:v>
                </c:pt>
                <c:pt idx="6935">
                  <c:v>8.2</c:v>
                </c:pt>
                <c:pt idx="6936">
                  <c:v>8.2</c:v>
                </c:pt>
                <c:pt idx="6937">
                  <c:v>8.2</c:v>
                </c:pt>
                <c:pt idx="6938">
                  <c:v>8.2</c:v>
                </c:pt>
                <c:pt idx="6939">
                  <c:v>8.2</c:v>
                </c:pt>
                <c:pt idx="6940">
                  <c:v>8.2</c:v>
                </c:pt>
                <c:pt idx="6941">
                  <c:v>8.2</c:v>
                </c:pt>
                <c:pt idx="6942">
                  <c:v>8.2</c:v>
                </c:pt>
                <c:pt idx="6943">
                  <c:v>8.2</c:v>
                </c:pt>
                <c:pt idx="6944">
                  <c:v>8.2</c:v>
                </c:pt>
                <c:pt idx="6945">
                  <c:v>8.2</c:v>
                </c:pt>
                <c:pt idx="6946">
                  <c:v>8.2</c:v>
                </c:pt>
                <c:pt idx="6947">
                  <c:v>8.2</c:v>
                </c:pt>
                <c:pt idx="6948">
                  <c:v>8.2</c:v>
                </c:pt>
                <c:pt idx="6949">
                  <c:v>8.2</c:v>
                </c:pt>
                <c:pt idx="6950">
                  <c:v>8.2</c:v>
                </c:pt>
                <c:pt idx="6951">
                  <c:v>8.2</c:v>
                </c:pt>
                <c:pt idx="6952">
                  <c:v>8.2</c:v>
                </c:pt>
                <c:pt idx="6953">
                  <c:v>8.2</c:v>
                </c:pt>
                <c:pt idx="6954">
                  <c:v>8.2</c:v>
                </c:pt>
                <c:pt idx="6955">
                  <c:v>8.2</c:v>
                </c:pt>
                <c:pt idx="6956">
                  <c:v>8.2</c:v>
                </c:pt>
                <c:pt idx="6957">
                  <c:v>8.2</c:v>
                </c:pt>
                <c:pt idx="6958">
                  <c:v>8.2</c:v>
                </c:pt>
                <c:pt idx="6959">
                  <c:v>8.2</c:v>
                </c:pt>
                <c:pt idx="6960">
                  <c:v>8.2</c:v>
                </c:pt>
                <c:pt idx="6961">
                  <c:v>8.2</c:v>
                </c:pt>
                <c:pt idx="6962">
                  <c:v>8.2</c:v>
                </c:pt>
                <c:pt idx="6963">
                  <c:v>8.2</c:v>
                </c:pt>
                <c:pt idx="6964">
                  <c:v>8.2</c:v>
                </c:pt>
                <c:pt idx="6965">
                  <c:v>8.2</c:v>
                </c:pt>
                <c:pt idx="6966">
                  <c:v>8.2</c:v>
                </c:pt>
                <c:pt idx="6967">
                  <c:v>8.2</c:v>
                </c:pt>
                <c:pt idx="6968">
                  <c:v>8.2</c:v>
                </c:pt>
                <c:pt idx="6969">
                  <c:v>8.2</c:v>
                </c:pt>
                <c:pt idx="6970">
                  <c:v>8.2</c:v>
                </c:pt>
                <c:pt idx="6971">
                  <c:v>8.2</c:v>
                </c:pt>
                <c:pt idx="6972">
                  <c:v>8.2</c:v>
                </c:pt>
                <c:pt idx="6973">
                  <c:v>8.2</c:v>
                </c:pt>
                <c:pt idx="6974">
                  <c:v>8.2</c:v>
                </c:pt>
                <c:pt idx="6975">
                  <c:v>8.2</c:v>
                </c:pt>
                <c:pt idx="6976">
                  <c:v>8.2</c:v>
                </c:pt>
                <c:pt idx="6977">
                  <c:v>8.2</c:v>
                </c:pt>
                <c:pt idx="6978">
                  <c:v>8.2</c:v>
                </c:pt>
                <c:pt idx="6979">
                  <c:v>8.2</c:v>
                </c:pt>
                <c:pt idx="6980">
                  <c:v>8.2</c:v>
                </c:pt>
                <c:pt idx="6981">
                  <c:v>8.2</c:v>
                </c:pt>
                <c:pt idx="6982">
                  <c:v>8.2</c:v>
                </c:pt>
                <c:pt idx="6983">
                  <c:v>8.2</c:v>
                </c:pt>
                <c:pt idx="6984">
                  <c:v>8.2</c:v>
                </c:pt>
                <c:pt idx="6985">
                  <c:v>8.2</c:v>
                </c:pt>
                <c:pt idx="6986">
                  <c:v>8.2</c:v>
                </c:pt>
                <c:pt idx="6987">
                  <c:v>8.2</c:v>
                </c:pt>
                <c:pt idx="6988">
                  <c:v>8.2</c:v>
                </c:pt>
                <c:pt idx="6989">
                  <c:v>8.2</c:v>
                </c:pt>
                <c:pt idx="6990">
                  <c:v>8.2</c:v>
                </c:pt>
                <c:pt idx="6991">
                  <c:v>8.2</c:v>
                </c:pt>
                <c:pt idx="6992">
                  <c:v>8.2</c:v>
                </c:pt>
                <c:pt idx="6993">
                  <c:v>8.2</c:v>
                </c:pt>
                <c:pt idx="6994">
                  <c:v>8.2</c:v>
                </c:pt>
                <c:pt idx="6995">
                  <c:v>8.2</c:v>
                </c:pt>
                <c:pt idx="6996">
                  <c:v>8.2</c:v>
                </c:pt>
                <c:pt idx="6997">
                  <c:v>8.2</c:v>
                </c:pt>
                <c:pt idx="6998">
                  <c:v>8.2</c:v>
                </c:pt>
                <c:pt idx="6999">
                  <c:v>8.2</c:v>
                </c:pt>
                <c:pt idx="7000">
                  <c:v>8.2</c:v>
                </c:pt>
                <c:pt idx="7001">
                  <c:v>8.2</c:v>
                </c:pt>
                <c:pt idx="7002">
                  <c:v>8.2</c:v>
                </c:pt>
                <c:pt idx="7003">
                  <c:v>8.2</c:v>
                </c:pt>
                <c:pt idx="7004">
                  <c:v>8.2</c:v>
                </c:pt>
                <c:pt idx="7005">
                  <c:v>8.2</c:v>
                </c:pt>
                <c:pt idx="7006">
                  <c:v>8.2</c:v>
                </c:pt>
                <c:pt idx="7007">
                  <c:v>8.2</c:v>
                </c:pt>
                <c:pt idx="7008">
                  <c:v>8.2</c:v>
                </c:pt>
                <c:pt idx="7009">
                  <c:v>8.2</c:v>
                </c:pt>
                <c:pt idx="7010">
                  <c:v>8.2</c:v>
                </c:pt>
                <c:pt idx="7011">
                  <c:v>8.2</c:v>
                </c:pt>
                <c:pt idx="7012">
                  <c:v>8.2</c:v>
                </c:pt>
                <c:pt idx="7013">
                  <c:v>8.2</c:v>
                </c:pt>
                <c:pt idx="7014">
                  <c:v>8.2</c:v>
                </c:pt>
                <c:pt idx="7015">
                  <c:v>8.2</c:v>
                </c:pt>
                <c:pt idx="7016">
                  <c:v>8.2</c:v>
                </c:pt>
                <c:pt idx="7017">
                  <c:v>8.2</c:v>
                </c:pt>
                <c:pt idx="7018">
                  <c:v>8.2</c:v>
                </c:pt>
                <c:pt idx="7019">
                  <c:v>8.2</c:v>
                </c:pt>
                <c:pt idx="7020">
                  <c:v>8.2</c:v>
                </c:pt>
                <c:pt idx="7021">
                  <c:v>8.2</c:v>
                </c:pt>
                <c:pt idx="7022">
                  <c:v>8.2</c:v>
                </c:pt>
                <c:pt idx="7023">
                  <c:v>8.2</c:v>
                </c:pt>
                <c:pt idx="7024">
                  <c:v>8.2</c:v>
                </c:pt>
                <c:pt idx="7025">
                  <c:v>8.2</c:v>
                </c:pt>
                <c:pt idx="7026">
                  <c:v>8.2</c:v>
                </c:pt>
                <c:pt idx="7027">
                  <c:v>8.2</c:v>
                </c:pt>
                <c:pt idx="7028">
                  <c:v>8.2</c:v>
                </c:pt>
                <c:pt idx="7029">
                  <c:v>8.2</c:v>
                </c:pt>
                <c:pt idx="7030">
                  <c:v>8.2</c:v>
                </c:pt>
                <c:pt idx="7031">
                  <c:v>8.2</c:v>
                </c:pt>
                <c:pt idx="7032">
                  <c:v>8.2</c:v>
                </c:pt>
                <c:pt idx="7033">
                  <c:v>8.2</c:v>
                </c:pt>
                <c:pt idx="7034">
                  <c:v>8.2</c:v>
                </c:pt>
                <c:pt idx="7035">
                  <c:v>8.2</c:v>
                </c:pt>
                <c:pt idx="7036">
                  <c:v>8.2</c:v>
                </c:pt>
                <c:pt idx="7037">
                  <c:v>8.2</c:v>
                </c:pt>
                <c:pt idx="7038">
                  <c:v>8.2</c:v>
                </c:pt>
                <c:pt idx="7039">
                  <c:v>8.2</c:v>
                </c:pt>
                <c:pt idx="7040">
                  <c:v>8.2</c:v>
                </c:pt>
                <c:pt idx="7041">
                  <c:v>8.2</c:v>
                </c:pt>
                <c:pt idx="7042">
                  <c:v>8.2</c:v>
                </c:pt>
                <c:pt idx="7043">
                  <c:v>8.2</c:v>
                </c:pt>
                <c:pt idx="7044">
                  <c:v>8.2</c:v>
                </c:pt>
                <c:pt idx="7045">
                  <c:v>8.2</c:v>
                </c:pt>
                <c:pt idx="7046">
                  <c:v>8.2</c:v>
                </c:pt>
                <c:pt idx="7047">
                  <c:v>8.2</c:v>
                </c:pt>
                <c:pt idx="7048">
                  <c:v>8.2</c:v>
                </c:pt>
                <c:pt idx="7049">
                  <c:v>8.2</c:v>
                </c:pt>
                <c:pt idx="7050">
                  <c:v>8.2</c:v>
                </c:pt>
                <c:pt idx="7051">
                  <c:v>8.2</c:v>
                </c:pt>
                <c:pt idx="7052">
                  <c:v>8.2</c:v>
                </c:pt>
                <c:pt idx="7053">
                  <c:v>8.2</c:v>
                </c:pt>
                <c:pt idx="7054">
                  <c:v>8.2</c:v>
                </c:pt>
                <c:pt idx="7055">
                  <c:v>8.2</c:v>
                </c:pt>
                <c:pt idx="7056">
                  <c:v>8.2</c:v>
                </c:pt>
                <c:pt idx="7057">
                  <c:v>8.2</c:v>
                </c:pt>
                <c:pt idx="7058">
                  <c:v>8.2</c:v>
                </c:pt>
                <c:pt idx="7059">
                  <c:v>8.2</c:v>
                </c:pt>
                <c:pt idx="7060">
                  <c:v>8.2</c:v>
                </c:pt>
                <c:pt idx="7061">
                  <c:v>8.2</c:v>
                </c:pt>
                <c:pt idx="7062">
                  <c:v>8.2</c:v>
                </c:pt>
                <c:pt idx="7063">
                  <c:v>8.2</c:v>
                </c:pt>
                <c:pt idx="7064">
                  <c:v>8.2</c:v>
                </c:pt>
                <c:pt idx="7065">
                  <c:v>8.2</c:v>
                </c:pt>
                <c:pt idx="7066">
                  <c:v>8.2</c:v>
                </c:pt>
                <c:pt idx="7067">
                  <c:v>8.2</c:v>
                </c:pt>
                <c:pt idx="7068">
                  <c:v>8.2</c:v>
                </c:pt>
                <c:pt idx="7069">
                  <c:v>8.2</c:v>
                </c:pt>
                <c:pt idx="7070">
                  <c:v>8.2</c:v>
                </c:pt>
                <c:pt idx="7071">
                  <c:v>8.2</c:v>
                </c:pt>
                <c:pt idx="7072">
                  <c:v>8.2</c:v>
                </c:pt>
                <c:pt idx="7073">
                  <c:v>8.1</c:v>
                </c:pt>
                <c:pt idx="7074">
                  <c:v>8.1</c:v>
                </c:pt>
                <c:pt idx="7075">
                  <c:v>8.1</c:v>
                </c:pt>
                <c:pt idx="7076">
                  <c:v>8.1</c:v>
                </c:pt>
                <c:pt idx="7077">
                  <c:v>8.1</c:v>
                </c:pt>
                <c:pt idx="7078">
                  <c:v>8.1</c:v>
                </c:pt>
                <c:pt idx="7079">
                  <c:v>8.1</c:v>
                </c:pt>
                <c:pt idx="7080">
                  <c:v>8.1</c:v>
                </c:pt>
                <c:pt idx="7081">
                  <c:v>8.1</c:v>
                </c:pt>
                <c:pt idx="7082">
                  <c:v>8.1</c:v>
                </c:pt>
                <c:pt idx="7083">
                  <c:v>8.1</c:v>
                </c:pt>
                <c:pt idx="7084">
                  <c:v>8.1</c:v>
                </c:pt>
                <c:pt idx="7085">
                  <c:v>8.1</c:v>
                </c:pt>
                <c:pt idx="7086">
                  <c:v>8.1</c:v>
                </c:pt>
                <c:pt idx="7087">
                  <c:v>8.1</c:v>
                </c:pt>
                <c:pt idx="7088">
                  <c:v>8.1</c:v>
                </c:pt>
                <c:pt idx="7089">
                  <c:v>8.1</c:v>
                </c:pt>
                <c:pt idx="7090">
                  <c:v>8.1</c:v>
                </c:pt>
                <c:pt idx="7091">
                  <c:v>8.1</c:v>
                </c:pt>
                <c:pt idx="7092">
                  <c:v>8.1</c:v>
                </c:pt>
                <c:pt idx="7093">
                  <c:v>8.1</c:v>
                </c:pt>
                <c:pt idx="7094">
                  <c:v>8.1</c:v>
                </c:pt>
                <c:pt idx="7095">
                  <c:v>8.1</c:v>
                </c:pt>
                <c:pt idx="7096">
                  <c:v>8.1</c:v>
                </c:pt>
                <c:pt idx="7097">
                  <c:v>8.1</c:v>
                </c:pt>
                <c:pt idx="7098">
                  <c:v>8.1</c:v>
                </c:pt>
                <c:pt idx="7099">
                  <c:v>8.1</c:v>
                </c:pt>
                <c:pt idx="7100">
                  <c:v>8.1</c:v>
                </c:pt>
                <c:pt idx="7101">
                  <c:v>8.1</c:v>
                </c:pt>
                <c:pt idx="7102">
                  <c:v>8.1</c:v>
                </c:pt>
                <c:pt idx="7103">
                  <c:v>8.1</c:v>
                </c:pt>
                <c:pt idx="7104">
                  <c:v>8.1</c:v>
                </c:pt>
                <c:pt idx="7105">
                  <c:v>8.1</c:v>
                </c:pt>
                <c:pt idx="7106">
                  <c:v>8.1</c:v>
                </c:pt>
                <c:pt idx="7107">
                  <c:v>8.1</c:v>
                </c:pt>
                <c:pt idx="7108">
                  <c:v>8.1</c:v>
                </c:pt>
                <c:pt idx="7109">
                  <c:v>8.1</c:v>
                </c:pt>
                <c:pt idx="7110">
                  <c:v>8.1</c:v>
                </c:pt>
                <c:pt idx="7111">
                  <c:v>8.1</c:v>
                </c:pt>
                <c:pt idx="7112">
                  <c:v>8.1</c:v>
                </c:pt>
                <c:pt idx="7113">
                  <c:v>8.1</c:v>
                </c:pt>
                <c:pt idx="7114">
                  <c:v>8.1</c:v>
                </c:pt>
                <c:pt idx="7115">
                  <c:v>8.1</c:v>
                </c:pt>
                <c:pt idx="7116">
                  <c:v>8.1</c:v>
                </c:pt>
                <c:pt idx="7117">
                  <c:v>8.1</c:v>
                </c:pt>
                <c:pt idx="7118">
                  <c:v>8.1</c:v>
                </c:pt>
                <c:pt idx="7119">
                  <c:v>8.1</c:v>
                </c:pt>
                <c:pt idx="7120">
                  <c:v>8.1</c:v>
                </c:pt>
                <c:pt idx="7121">
                  <c:v>8.1</c:v>
                </c:pt>
                <c:pt idx="7122">
                  <c:v>8.1</c:v>
                </c:pt>
                <c:pt idx="7123">
                  <c:v>8.1</c:v>
                </c:pt>
                <c:pt idx="7124">
                  <c:v>8.1</c:v>
                </c:pt>
                <c:pt idx="7125">
                  <c:v>8.1</c:v>
                </c:pt>
                <c:pt idx="7126">
                  <c:v>8.1</c:v>
                </c:pt>
                <c:pt idx="7127">
                  <c:v>8.1</c:v>
                </c:pt>
                <c:pt idx="7128">
                  <c:v>8.1</c:v>
                </c:pt>
                <c:pt idx="7129">
                  <c:v>8.1</c:v>
                </c:pt>
                <c:pt idx="7130">
                  <c:v>8.1</c:v>
                </c:pt>
                <c:pt idx="7131">
                  <c:v>8.1</c:v>
                </c:pt>
                <c:pt idx="7132">
                  <c:v>8.1</c:v>
                </c:pt>
                <c:pt idx="7133">
                  <c:v>8.1</c:v>
                </c:pt>
                <c:pt idx="7134">
                  <c:v>8.1</c:v>
                </c:pt>
                <c:pt idx="7135">
                  <c:v>8.1</c:v>
                </c:pt>
                <c:pt idx="7136">
                  <c:v>8.1</c:v>
                </c:pt>
                <c:pt idx="7137">
                  <c:v>8.1</c:v>
                </c:pt>
                <c:pt idx="7138">
                  <c:v>8.1</c:v>
                </c:pt>
                <c:pt idx="7139">
                  <c:v>8.1</c:v>
                </c:pt>
                <c:pt idx="7140">
                  <c:v>8.1</c:v>
                </c:pt>
                <c:pt idx="7141">
                  <c:v>8.1</c:v>
                </c:pt>
                <c:pt idx="7142">
                  <c:v>8.1</c:v>
                </c:pt>
                <c:pt idx="7143">
                  <c:v>8.1</c:v>
                </c:pt>
                <c:pt idx="7144">
                  <c:v>8.1</c:v>
                </c:pt>
                <c:pt idx="7145">
                  <c:v>8.1</c:v>
                </c:pt>
                <c:pt idx="7146">
                  <c:v>8.1</c:v>
                </c:pt>
                <c:pt idx="7147">
                  <c:v>8.1</c:v>
                </c:pt>
                <c:pt idx="7148">
                  <c:v>8.1</c:v>
                </c:pt>
                <c:pt idx="7149">
                  <c:v>8.1</c:v>
                </c:pt>
                <c:pt idx="7150">
                  <c:v>8.1</c:v>
                </c:pt>
                <c:pt idx="7151">
                  <c:v>8.1</c:v>
                </c:pt>
                <c:pt idx="7152">
                  <c:v>8.1</c:v>
                </c:pt>
                <c:pt idx="7153">
                  <c:v>8.1</c:v>
                </c:pt>
                <c:pt idx="7154">
                  <c:v>8.1</c:v>
                </c:pt>
                <c:pt idx="7155">
                  <c:v>8.1</c:v>
                </c:pt>
                <c:pt idx="7156">
                  <c:v>8.1</c:v>
                </c:pt>
                <c:pt idx="7157">
                  <c:v>8.1</c:v>
                </c:pt>
                <c:pt idx="7158">
                  <c:v>8.1</c:v>
                </c:pt>
                <c:pt idx="7159">
                  <c:v>8.1</c:v>
                </c:pt>
                <c:pt idx="7160">
                  <c:v>8.1</c:v>
                </c:pt>
                <c:pt idx="7161">
                  <c:v>8.1</c:v>
                </c:pt>
                <c:pt idx="7162">
                  <c:v>8.1</c:v>
                </c:pt>
                <c:pt idx="7163">
                  <c:v>8.1</c:v>
                </c:pt>
                <c:pt idx="7164">
                  <c:v>8.1</c:v>
                </c:pt>
                <c:pt idx="7165">
                  <c:v>8.1</c:v>
                </c:pt>
                <c:pt idx="7166">
                  <c:v>8.1</c:v>
                </c:pt>
                <c:pt idx="7167">
                  <c:v>8.1</c:v>
                </c:pt>
                <c:pt idx="7168">
                  <c:v>8.1</c:v>
                </c:pt>
                <c:pt idx="7169">
                  <c:v>8.1</c:v>
                </c:pt>
                <c:pt idx="7170">
                  <c:v>8.1</c:v>
                </c:pt>
                <c:pt idx="7171">
                  <c:v>8.1</c:v>
                </c:pt>
                <c:pt idx="7172">
                  <c:v>8.1</c:v>
                </c:pt>
                <c:pt idx="7173">
                  <c:v>8.1</c:v>
                </c:pt>
                <c:pt idx="7174">
                  <c:v>8.1</c:v>
                </c:pt>
                <c:pt idx="7175">
                  <c:v>8.1</c:v>
                </c:pt>
                <c:pt idx="7176">
                  <c:v>8.1</c:v>
                </c:pt>
                <c:pt idx="7177">
                  <c:v>8.1</c:v>
                </c:pt>
                <c:pt idx="7178">
                  <c:v>8.1</c:v>
                </c:pt>
                <c:pt idx="7179">
                  <c:v>8.1</c:v>
                </c:pt>
                <c:pt idx="7180">
                  <c:v>8.1</c:v>
                </c:pt>
                <c:pt idx="7181">
                  <c:v>8.1</c:v>
                </c:pt>
                <c:pt idx="7182">
                  <c:v>8.1</c:v>
                </c:pt>
                <c:pt idx="7183">
                  <c:v>8.1</c:v>
                </c:pt>
                <c:pt idx="7184">
                  <c:v>8.1</c:v>
                </c:pt>
                <c:pt idx="7185">
                  <c:v>8.1</c:v>
                </c:pt>
                <c:pt idx="7186">
                  <c:v>8.1</c:v>
                </c:pt>
                <c:pt idx="7187">
                  <c:v>8.1</c:v>
                </c:pt>
                <c:pt idx="7188">
                  <c:v>8.1</c:v>
                </c:pt>
                <c:pt idx="7189">
                  <c:v>8.1</c:v>
                </c:pt>
                <c:pt idx="7190">
                  <c:v>8.1</c:v>
                </c:pt>
                <c:pt idx="7191">
                  <c:v>8.1</c:v>
                </c:pt>
                <c:pt idx="7192">
                  <c:v>8.1</c:v>
                </c:pt>
                <c:pt idx="7193">
                  <c:v>8.1</c:v>
                </c:pt>
                <c:pt idx="7194">
                  <c:v>8.1</c:v>
                </c:pt>
                <c:pt idx="7195">
                  <c:v>8.1</c:v>
                </c:pt>
                <c:pt idx="7196">
                  <c:v>8.1</c:v>
                </c:pt>
                <c:pt idx="7197">
                  <c:v>8.1</c:v>
                </c:pt>
                <c:pt idx="7198">
                  <c:v>8.1</c:v>
                </c:pt>
                <c:pt idx="7199">
                  <c:v>8.1</c:v>
                </c:pt>
                <c:pt idx="7200">
                  <c:v>8.1</c:v>
                </c:pt>
                <c:pt idx="7201">
                  <c:v>8.1</c:v>
                </c:pt>
                <c:pt idx="7202">
                  <c:v>8.1</c:v>
                </c:pt>
                <c:pt idx="7203">
                  <c:v>8.1</c:v>
                </c:pt>
                <c:pt idx="7204">
                  <c:v>8.1</c:v>
                </c:pt>
                <c:pt idx="7205">
                  <c:v>8.1</c:v>
                </c:pt>
                <c:pt idx="7206">
                  <c:v>8.1</c:v>
                </c:pt>
                <c:pt idx="7207">
                  <c:v>8.1</c:v>
                </c:pt>
                <c:pt idx="7208">
                  <c:v>8.1</c:v>
                </c:pt>
                <c:pt idx="7209">
                  <c:v>8.1</c:v>
                </c:pt>
                <c:pt idx="7210">
                  <c:v>8.1</c:v>
                </c:pt>
                <c:pt idx="7211">
                  <c:v>8.1</c:v>
                </c:pt>
                <c:pt idx="7212">
                  <c:v>8.1</c:v>
                </c:pt>
                <c:pt idx="7213">
                  <c:v>8.1</c:v>
                </c:pt>
                <c:pt idx="7214">
                  <c:v>8.1</c:v>
                </c:pt>
                <c:pt idx="7215">
                  <c:v>8.1</c:v>
                </c:pt>
                <c:pt idx="7216">
                  <c:v>8.1</c:v>
                </c:pt>
                <c:pt idx="7217">
                  <c:v>8.1</c:v>
                </c:pt>
                <c:pt idx="7218">
                  <c:v>8.1</c:v>
                </c:pt>
                <c:pt idx="7219">
                  <c:v>8.1</c:v>
                </c:pt>
                <c:pt idx="7220">
                  <c:v>8.1</c:v>
                </c:pt>
                <c:pt idx="7221">
                  <c:v>8.1</c:v>
                </c:pt>
                <c:pt idx="7222">
                  <c:v>8.1</c:v>
                </c:pt>
                <c:pt idx="7223">
                  <c:v>8.1</c:v>
                </c:pt>
                <c:pt idx="7224">
                  <c:v>8.1</c:v>
                </c:pt>
                <c:pt idx="7225">
                  <c:v>8.1</c:v>
                </c:pt>
                <c:pt idx="7226">
                  <c:v>8.1</c:v>
                </c:pt>
                <c:pt idx="7227">
                  <c:v>8.1</c:v>
                </c:pt>
                <c:pt idx="7228">
                  <c:v>8.1</c:v>
                </c:pt>
                <c:pt idx="7229">
                  <c:v>8.1</c:v>
                </c:pt>
                <c:pt idx="7230">
                  <c:v>8.1</c:v>
                </c:pt>
                <c:pt idx="7231">
                  <c:v>8.1</c:v>
                </c:pt>
                <c:pt idx="7232">
                  <c:v>8.1</c:v>
                </c:pt>
                <c:pt idx="7233">
                  <c:v>8.1</c:v>
                </c:pt>
                <c:pt idx="7234">
                  <c:v>8.1</c:v>
                </c:pt>
                <c:pt idx="7235">
                  <c:v>8.1</c:v>
                </c:pt>
                <c:pt idx="7236">
                  <c:v>8.1</c:v>
                </c:pt>
                <c:pt idx="7237">
                  <c:v>8.1</c:v>
                </c:pt>
                <c:pt idx="7238">
                  <c:v>8.1</c:v>
                </c:pt>
                <c:pt idx="7239">
                  <c:v>8.1</c:v>
                </c:pt>
                <c:pt idx="7240">
                  <c:v>8.1</c:v>
                </c:pt>
                <c:pt idx="7241">
                  <c:v>8.1</c:v>
                </c:pt>
                <c:pt idx="7242">
                  <c:v>8.1</c:v>
                </c:pt>
                <c:pt idx="7243">
                  <c:v>8.1</c:v>
                </c:pt>
                <c:pt idx="7244">
                  <c:v>8.1</c:v>
                </c:pt>
                <c:pt idx="7245">
                  <c:v>8.1</c:v>
                </c:pt>
                <c:pt idx="7246">
                  <c:v>8.1</c:v>
                </c:pt>
                <c:pt idx="7247">
                  <c:v>8.1</c:v>
                </c:pt>
                <c:pt idx="7248">
                  <c:v>8.1</c:v>
                </c:pt>
                <c:pt idx="7249">
                  <c:v>8.1</c:v>
                </c:pt>
                <c:pt idx="7250">
                  <c:v>8.1</c:v>
                </c:pt>
                <c:pt idx="7251">
                  <c:v>8.1</c:v>
                </c:pt>
                <c:pt idx="7252">
                  <c:v>8.1</c:v>
                </c:pt>
                <c:pt idx="7253">
                  <c:v>8.1</c:v>
                </c:pt>
                <c:pt idx="7254">
                  <c:v>8.1</c:v>
                </c:pt>
                <c:pt idx="7255">
                  <c:v>8.1</c:v>
                </c:pt>
                <c:pt idx="7256">
                  <c:v>8.1</c:v>
                </c:pt>
                <c:pt idx="7257">
                  <c:v>8.1</c:v>
                </c:pt>
                <c:pt idx="7258">
                  <c:v>8.1</c:v>
                </c:pt>
                <c:pt idx="7259">
                  <c:v>8.1</c:v>
                </c:pt>
                <c:pt idx="7260">
                  <c:v>8.1</c:v>
                </c:pt>
                <c:pt idx="7261">
                  <c:v>8.1</c:v>
                </c:pt>
                <c:pt idx="7262">
                  <c:v>8.1</c:v>
                </c:pt>
                <c:pt idx="7263">
                  <c:v>8.1</c:v>
                </c:pt>
                <c:pt idx="7264">
                  <c:v>8.1</c:v>
                </c:pt>
                <c:pt idx="7265">
                  <c:v>8.1</c:v>
                </c:pt>
                <c:pt idx="7266">
                  <c:v>8.1</c:v>
                </c:pt>
                <c:pt idx="7267">
                  <c:v>8.1</c:v>
                </c:pt>
                <c:pt idx="7268">
                  <c:v>8.1</c:v>
                </c:pt>
                <c:pt idx="7269">
                  <c:v>8.1</c:v>
                </c:pt>
                <c:pt idx="7270">
                  <c:v>8.1</c:v>
                </c:pt>
                <c:pt idx="7271">
                  <c:v>8.2</c:v>
                </c:pt>
                <c:pt idx="7272">
                  <c:v>8.2</c:v>
                </c:pt>
                <c:pt idx="7273">
                  <c:v>8.2</c:v>
                </c:pt>
                <c:pt idx="7274">
                  <c:v>8.2</c:v>
                </c:pt>
                <c:pt idx="7275">
                  <c:v>8.2</c:v>
                </c:pt>
                <c:pt idx="7276">
                  <c:v>8.2</c:v>
                </c:pt>
                <c:pt idx="7277">
                  <c:v>8.2</c:v>
                </c:pt>
                <c:pt idx="7278">
                  <c:v>8.2</c:v>
                </c:pt>
                <c:pt idx="7279">
                  <c:v>8.2</c:v>
                </c:pt>
                <c:pt idx="7280">
                  <c:v>8.2</c:v>
                </c:pt>
                <c:pt idx="7281">
                  <c:v>8.2</c:v>
                </c:pt>
                <c:pt idx="7282">
                  <c:v>8.2</c:v>
                </c:pt>
                <c:pt idx="7283">
                  <c:v>8.2</c:v>
                </c:pt>
                <c:pt idx="7284">
                  <c:v>8.2</c:v>
                </c:pt>
                <c:pt idx="7285">
                  <c:v>8.2</c:v>
                </c:pt>
                <c:pt idx="7286">
                  <c:v>8.2</c:v>
                </c:pt>
                <c:pt idx="7287">
                  <c:v>8.2</c:v>
                </c:pt>
                <c:pt idx="7288">
                  <c:v>8.2</c:v>
                </c:pt>
                <c:pt idx="7289">
                  <c:v>8.2</c:v>
                </c:pt>
                <c:pt idx="7290">
                  <c:v>8.2</c:v>
                </c:pt>
                <c:pt idx="7291">
                  <c:v>8.2</c:v>
                </c:pt>
                <c:pt idx="7292">
                  <c:v>8.2</c:v>
                </c:pt>
                <c:pt idx="7293">
                  <c:v>8.2</c:v>
                </c:pt>
                <c:pt idx="7294">
                  <c:v>8.2</c:v>
                </c:pt>
                <c:pt idx="7295">
                  <c:v>8.2</c:v>
                </c:pt>
                <c:pt idx="7296">
                  <c:v>8.2</c:v>
                </c:pt>
                <c:pt idx="7297">
                  <c:v>8.2</c:v>
                </c:pt>
                <c:pt idx="7298">
                  <c:v>8.2</c:v>
                </c:pt>
                <c:pt idx="7299">
                  <c:v>8.2</c:v>
                </c:pt>
                <c:pt idx="7300">
                  <c:v>8.2</c:v>
                </c:pt>
                <c:pt idx="7301">
                  <c:v>8.2</c:v>
                </c:pt>
                <c:pt idx="7302">
                  <c:v>8.2</c:v>
                </c:pt>
                <c:pt idx="7303">
                  <c:v>8.2</c:v>
                </c:pt>
                <c:pt idx="7304">
                  <c:v>8.2</c:v>
                </c:pt>
                <c:pt idx="7305">
                  <c:v>8.2</c:v>
                </c:pt>
                <c:pt idx="7306">
                  <c:v>8.2</c:v>
                </c:pt>
                <c:pt idx="7307">
                  <c:v>8.2</c:v>
                </c:pt>
                <c:pt idx="7308">
                  <c:v>8.2</c:v>
                </c:pt>
                <c:pt idx="7309">
                  <c:v>8.2</c:v>
                </c:pt>
                <c:pt idx="7310">
                  <c:v>8.2</c:v>
                </c:pt>
                <c:pt idx="7311">
                  <c:v>8.2</c:v>
                </c:pt>
                <c:pt idx="7312">
                  <c:v>8.2</c:v>
                </c:pt>
                <c:pt idx="7313">
                  <c:v>8.2</c:v>
                </c:pt>
                <c:pt idx="7314">
                  <c:v>8.2</c:v>
                </c:pt>
                <c:pt idx="7315">
                  <c:v>8.2</c:v>
                </c:pt>
                <c:pt idx="7316">
                  <c:v>8.2</c:v>
                </c:pt>
                <c:pt idx="7317">
                  <c:v>8.2</c:v>
                </c:pt>
                <c:pt idx="7318">
                  <c:v>8.2</c:v>
                </c:pt>
                <c:pt idx="7319">
                  <c:v>8.2</c:v>
                </c:pt>
                <c:pt idx="7320">
                  <c:v>8.2</c:v>
                </c:pt>
                <c:pt idx="7321">
                  <c:v>8.2</c:v>
                </c:pt>
                <c:pt idx="7322">
                  <c:v>8.2</c:v>
                </c:pt>
                <c:pt idx="7323">
                  <c:v>8.2</c:v>
                </c:pt>
                <c:pt idx="7324">
                  <c:v>8.2</c:v>
                </c:pt>
                <c:pt idx="7325">
                  <c:v>8.2</c:v>
                </c:pt>
                <c:pt idx="7326">
                  <c:v>8.2</c:v>
                </c:pt>
                <c:pt idx="7327">
                  <c:v>8.2</c:v>
                </c:pt>
                <c:pt idx="7328">
                  <c:v>8.2</c:v>
                </c:pt>
                <c:pt idx="7329">
                  <c:v>8.2</c:v>
                </c:pt>
                <c:pt idx="7330">
                  <c:v>8.2</c:v>
                </c:pt>
                <c:pt idx="7331">
                  <c:v>8.2</c:v>
                </c:pt>
                <c:pt idx="7332">
                  <c:v>8.2</c:v>
                </c:pt>
                <c:pt idx="7333">
                  <c:v>8.2</c:v>
                </c:pt>
                <c:pt idx="7334">
                  <c:v>8.2</c:v>
                </c:pt>
                <c:pt idx="7335">
                  <c:v>8.2</c:v>
                </c:pt>
                <c:pt idx="7336">
                  <c:v>8.2</c:v>
                </c:pt>
                <c:pt idx="7337">
                  <c:v>8.2</c:v>
                </c:pt>
                <c:pt idx="7338">
                  <c:v>8.2</c:v>
                </c:pt>
                <c:pt idx="7339">
                  <c:v>8.2</c:v>
                </c:pt>
                <c:pt idx="7340">
                  <c:v>8.2</c:v>
                </c:pt>
                <c:pt idx="7341">
                  <c:v>8.2</c:v>
                </c:pt>
                <c:pt idx="7342">
                  <c:v>8.2</c:v>
                </c:pt>
                <c:pt idx="7343">
                  <c:v>8.2</c:v>
                </c:pt>
                <c:pt idx="7344">
                  <c:v>8.2</c:v>
                </c:pt>
                <c:pt idx="7345">
                  <c:v>8.2</c:v>
                </c:pt>
                <c:pt idx="7346">
                  <c:v>8.2</c:v>
                </c:pt>
                <c:pt idx="7347">
                  <c:v>8.2</c:v>
                </c:pt>
                <c:pt idx="7348">
                  <c:v>8.2</c:v>
                </c:pt>
                <c:pt idx="7349">
                  <c:v>8.2</c:v>
                </c:pt>
                <c:pt idx="7350">
                  <c:v>8.2</c:v>
                </c:pt>
                <c:pt idx="7351">
                  <c:v>8.2</c:v>
                </c:pt>
                <c:pt idx="7352">
                  <c:v>8.2</c:v>
                </c:pt>
                <c:pt idx="7353">
                  <c:v>8.2</c:v>
                </c:pt>
                <c:pt idx="7354">
                  <c:v>8.2</c:v>
                </c:pt>
                <c:pt idx="7355">
                  <c:v>8.2</c:v>
                </c:pt>
                <c:pt idx="7356">
                  <c:v>8.2</c:v>
                </c:pt>
                <c:pt idx="7357">
                  <c:v>8.2</c:v>
                </c:pt>
                <c:pt idx="7358">
                  <c:v>8.2</c:v>
                </c:pt>
                <c:pt idx="7359">
                  <c:v>8.2</c:v>
                </c:pt>
                <c:pt idx="7360">
                  <c:v>8.2</c:v>
                </c:pt>
                <c:pt idx="7361">
                  <c:v>8.2</c:v>
                </c:pt>
                <c:pt idx="7362">
                  <c:v>8.2</c:v>
                </c:pt>
                <c:pt idx="7363">
                  <c:v>8.2</c:v>
                </c:pt>
                <c:pt idx="7364">
                  <c:v>8.2</c:v>
                </c:pt>
                <c:pt idx="7365">
                  <c:v>8.2</c:v>
                </c:pt>
                <c:pt idx="7366">
                  <c:v>8.2</c:v>
                </c:pt>
                <c:pt idx="7367">
                  <c:v>8.2</c:v>
                </c:pt>
                <c:pt idx="7368">
                  <c:v>8.2</c:v>
                </c:pt>
                <c:pt idx="7369">
                  <c:v>8.2</c:v>
                </c:pt>
                <c:pt idx="7370">
                  <c:v>8.2</c:v>
                </c:pt>
                <c:pt idx="7371">
                  <c:v>8.2</c:v>
                </c:pt>
                <c:pt idx="7372">
                  <c:v>8.2</c:v>
                </c:pt>
                <c:pt idx="7373">
                  <c:v>8.2</c:v>
                </c:pt>
                <c:pt idx="7374">
                  <c:v>8.2</c:v>
                </c:pt>
                <c:pt idx="7375">
                  <c:v>8.2</c:v>
                </c:pt>
                <c:pt idx="7376">
                  <c:v>8.2</c:v>
                </c:pt>
                <c:pt idx="7377">
                  <c:v>8.2</c:v>
                </c:pt>
                <c:pt idx="7378">
                  <c:v>8.2</c:v>
                </c:pt>
                <c:pt idx="7379">
                  <c:v>8.2</c:v>
                </c:pt>
                <c:pt idx="7380">
                  <c:v>8.2</c:v>
                </c:pt>
                <c:pt idx="7381">
                  <c:v>8.2</c:v>
                </c:pt>
                <c:pt idx="7382">
                  <c:v>8.2</c:v>
                </c:pt>
                <c:pt idx="7383">
                  <c:v>8.2</c:v>
                </c:pt>
                <c:pt idx="7384">
                  <c:v>8.2</c:v>
                </c:pt>
                <c:pt idx="7385">
                  <c:v>8.2</c:v>
                </c:pt>
                <c:pt idx="7386">
                  <c:v>8.2</c:v>
                </c:pt>
                <c:pt idx="7387">
                  <c:v>8.2</c:v>
                </c:pt>
                <c:pt idx="7388">
                  <c:v>8.2</c:v>
                </c:pt>
                <c:pt idx="7389">
                  <c:v>8.2</c:v>
                </c:pt>
                <c:pt idx="7390">
                  <c:v>8.2</c:v>
                </c:pt>
                <c:pt idx="7391">
                  <c:v>8.2</c:v>
                </c:pt>
                <c:pt idx="7392">
                  <c:v>8.2</c:v>
                </c:pt>
                <c:pt idx="7393">
                  <c:v>8.2</c:v>
                </c:pt>
                <c:pt idx="7394">
                  <c:v>8.2</c:v>
                </c:pt>
                <c:pt idx="7395">
                  <c:v>8.2</c:v>
                </c:pt>
                <c:pt idx="7396">
                  <c:v>8.2</c:v>
                </c:pt>
                <c:pt idx="7397">
                  <c:v>8.2</c:v>
                </c:pt>
                <c:pt idx="7398">
                  <c:v>8.2</c:v>
                </c:pt>
                <c:pt idx="7399">
                  <c:v>8.2</c:v>
                </c:pt>
                <c:pt idx="7400">
                  <c:v>8.2</c:v>
                </c:pt>
                <c:pt idx="7401">
                  <c:v>8.2</c:v>
                </c:pt>
                <c:pt idx="7402">
                  <c:v>8.2</c:v>
                </c:pt>
                <c:pt idx="7403">
                  <c:v>8.2</c:v>
                </c:pt>
                <c:pt idx="7404">
                  <c:v>8.2</c:v>
                </c:pt>
                <c:pt idx="7405">
                  <c:v>8.2</c:v>
                </c:pt>
                <c:pt idx="7406">
                  <c:v>8.2</c:v>
                </c:pt>
                <c:pt idx="7407">
                  <c:v>8.2</c:v>
                </c:pt>
                <c:pt idx="7408">
                  <c:v>8.2</c:v>
                </c:pt>
                <c:pt idx="7409">
                  <c:v>8.2</c:v>
                </c:pt>
                <c:pt idx="7410">
                  <c:v>8.2</c:v>
                </c:pt>
                <c:pt idx="7411">
                  <c:v>8.2</c:v>
                </c:pt>
                <c:pt idx="7412">
                  <c:v>8.2</c:v>
                </c:pt>
                <c:pt idx="7413">
                  <c:v>8.2</c:v>
                </c:pt>
                <c:pt idx="7414">
                  <c:v>8.2</c:v>
                </c:pt>
                <c:pt idx="7415">
                  <c:v>8.2</c:v>
                </c:pt>
                <c:pt idx="7416">
                  <c:v>8.2</c:v>
                </c:pt>
                <c:pt idx="7417">
                  <c:v>8.2</c:v>
                </c:pt>
                <c:pt idx="7418">
                  <c:v>8.2</c:v>
                </c:pt>
                <c:pt idx="7419">
                  <c:v>8.2</c:v>
                </c:pt>
                <c:pt idx="7420">
                  <c:v>8.2</c:v>
                </c:pt>
                <c:pt idx="7421">
                  <c:v>8.2</c:v>
                </c:pt>
                <c:pt idx="7422">
                  <c:v>8.2</c:v>
                </c:pt>
                <c:pt idx="7423">
                  <c:v>8.2</c:v>
                </c:pt>
                <c:pt idx="7424">
                  <c:v>8.2</c:v>
                </c:pt>
                <c:pt idx="7425">
                  <c:v>8.2</c:v>
                </c:pt>
                <c:pt idx="7426">
                  <c:v>8.2</c:v>
                </c:pt>
                <c:pt idx="7427">
                  <c:v>8.2</c:v>
                </c:pt>
                <c:pt idx="7428">
                  <c:v>8.2</c:v>
                </c:pt>
                <c:pt idx="7429">
                  <c:v>8.2</c:v>
                </c:pt>
                <c:pt idx="7430">
                  <c:v>8.2</c:v>
                </c:pt>
                <c:pt idx="7431">
                  <c:v>8.2</c:v>
                </c:pt>
                <c:pt idx="7432">
                  <c:v>8.2</c:v>
                </c:pt>
                <c:pt idx="7433">
                  <c:v>8.2</c:v>
                </c:pt>
                <c:pt idx="7434">
                  <c:v>8.2</c:v>
                </c:pt>
                <c:pt idx="7435">
                  <c:v>8.2</c:v>
                </c:pt>
                <c:pt idx="7436">
                  <c:v>8.2</c:v>
                </c:pt>
                <c:pt idx="7437">
                  <c:v>8.2</c:v>
                </c:pt>
                <c:pt idx="7438">
                  <c:v>8.2</c:v>
                </c:pt>
                <c:pt idx="7439">
                  <c:v>8.1</c:v>
                </c:pt>
                <c:pt idx="7440">
                  <c:v>8.1</c:v>
                </c:pt>
                <c:pt idx="7441">
                  <c:v>8.1</c:v>
                </c:pt>
                <c:pt idx="7442">
                  <c:v>8.1</c:v>
                </c:pt>
                <c:pt idx="7443">
                  <c:v>8.1</c:v>
                </c:pt>
                <c:pt idx="7444">
                  <c:v>8.1</c:v>
                </c:pt>
                <c:pt idx="7445">
                  <c:v>8.1</c:v>
                </c:pt>
                <c:pt idx="7446">
                  <c:v>8.1</c:v>
                </c:pt>
                <c:pt idx="7447">
                  <c:v>8.1</c:v>
                </c:pt>
                <c:pt idx="7448">
                  <c:v>8.1</c:v>
                </c:pt>
                <c:pt idx="7449">
                  <c:v>8.1</c:v>
                </c:pt>
                <c:pt idx="7450">
                  <c:v>8.1</c:v>
                </c:pt>
                <c:pt idx="7451">
                  <c:v>8.1</c:v>
                </c:pt>
                <c:pt idx="7452">
                  <c:v>8.1</c:v>
                </c:pt>
                <c:pt idx="7453">
                  <c:v>8.1</c:v>
                </c:pt>
                <c:pt idx="7454">
                  <c:v>8.1</c:v>
                </c:pt>
                <c:pt idx="7455">
                  <c:v>8.1</c:v>
                </c:pt>
                <c:pt idx="7456">
                  <c:v>8.1</c:v>
                </c:pt>
                <c:pt idx="7457">
                  <c:v>8.1</c:v>
                </c:pt>
                <c:pt idx="7458">
                  <c:v>8.1</c:v>
                </c:pt>
                <c:pt idx="7459">
                  <c:v>8.1</c:v>
                </c:pt>
                <c:pt idx="7460">
                  <c:v>8.1</c:v>
                </c:pt>
                <c:pt idx="7461">
                  <c:v>8.1</c:v>
                </c:pt>
                <c:pt idx="7462">
                  <c:v>8.1</c:v>
                </c:pt>
                <c:pt idx="7463">
                  <c:v>8.1</c:v>
                </c:pt>
                <c:pt idx="7464">
                  <c:v>8.1</c:v>
                </c:pt>
                <c:pt idx="7465">
                  <c:v>8.1</c:v>
                </c:pt>
                <c:pt idx="7466">
                  <c:v>8.1</c:v>
                </c:pt>
                <c:pt idx="7467">
                  <c:v>8.1</c:v>
                </c:pt>
                <c:pt idx="7468">
                  <c:v>8.1</c:v>
                </c:pt>
                <c:pt idx="7469">
                  <c:v>8.1</c:v>
                </c:pt>
                <c:pt idx="7470">
                  <c:v>8.1</c:v>
                </c:pt>
                <c:pt idx="7471">
                  <c:v>8.1</c:v>
                </c:pt>
                <c:pt idx="7472">
                  <c:v>8.1</c:v>
                </c:pt>
                <c:pt idx="7473">
                  <c:v>8.1</c:v>
                </c:pt>
                <c:pt idx="7474">
                  <c:v>8.1</c:v>
                </c:pt>
                <c:pt idx="7475">
                  <c:v>8.1</c:v>
                </c:pt>
                <c:pt idx="7476">
                  <c:v>8.1</c:v>
                </c:pt>
                <c:pt idx="7477">
                  <c:v>8.1</c:v>
                </c:pt>
                <c:pt idx="7478">
                  <c:v>8.1</c:v>
                </c:pt>
                <c:pt idx="7479">
                  <c:v>8.1</c:v>
                </c:pt>
                <c:pt idx="7480">
                  <c:v>8.1</c:v>
                </c:pt>
                <c:pt idx="7481">
                  <c:v>8.1</c:v>
                </c:pt>
                <c:pt idx="7482">
                  <c:v>8.1</c:v>
                </c:pt>
                <c:pt idx="7483">
                  <c:v>8.1</c:v>
                </c:pt>
                <c:pt idx="7484">
                  <c:v>8.1</c:v>
                </c:pt>
                <c:pt idx="7485">
                  <c:v>8.1</c:v>
                </c:pt>
                <c:pt idx="7486">
                  <c:v>8.1</c:v>
                </c:pt>
                <c:pt idx="7487">
                  <c:v>8.1</c:v>
                </c:pt>
                <c:pt idx="7488">
                  <c:v>8.1</c:v>
                </c:pt>
                <c:pt idx="7489">
                  <c:v>8.1</c:v>
                </c:pt>
                <c:pt idx="7490">
                  <c:v>8.1</c:v>
                </c:pt>
                <c:pt idx="7491">
                  <c:v>8.1</c:v>
                </c:pt>
                <c:pt idx="7492">
                  <c:v>8.1</c:v>
                </c:pt>
                <c:pt idx="7493">
                  <c:v>8.1</c:v>
                </c:pt>
                <c:pt idx="7494">
                  <c:v>8.1</c:v>
                </c:pt>
                <c:pt idx="7495">
                  <c:v>8.1</c:v>
                </c:pt>
                <c:pt idx="7496">
                  <c:v>8.1</c:v>
                </c:pt>
                <c:pt idx="7497">
                  <c:v>8.1</c:v>
                </c:pt>
                <c:pt idx="7498">
                  <c:v>8.1</c:v>
                </c:pt>
                <c:pt idx="7499">
                  <c:v>8.1</c:v>
                </c:pt>
                <c:pt idx="7500">
                  <c:v>8.1</c:v>
                </c:pt>
                <c:pt idx="7501">
                  <c:v>8.1</c:v>
                </c:pt>
                <c:pt idx="7502">
                  <c:v>8.1</c:v>
                </c:pt>
                <c:pt idx="7503">
                  <c:v>8.1</c:v>
                </c:pt>
                <c:pt idx="7504">
                  <c:v>8.1</c:v>
                </c:pt>
                <c:pt idx="7505">
                  <c:v>8.1</c:v>
                </c:pt>
                <c:pt idx="7506">
                  <c:v>8.1</c:v>
                </c:pt>
                <c:pt idx="7507">
                  <c:v>8.1</c:v>
                </c:pt>
                <c:pt idx="7508">
                  <c:v>8.1</c:v>
                </c:pt>
                <c:pt idx="7509">
                  <c:v>8.1</c:v>
                </c:pt>
                <c:pt idx="7510">
                  <c:v>8.1</c:v>
                </c:pt>
                <c:pt idx="7511">
                  <c:v>8.1</c:v>
                </c:pt>
                <c:pt idx="7512">
                  <c:v>8.1</c:v>
                </c:pt>
                <c:pt idx="7513">
                  <c:v>8.1</c:v>
                </c:pt>
                <c:pt idx="7514">
                  <c:v>8.1</c:v>
                </c:pt>
                <c:pt idx="7515">
                  <c:v>8.1</c:v>
                </c:pt>
                <c:pt idx="7516">
                  <c:v>8.1</c:v>
                </c:pt>
                <c:pt idx="7517">
                  <c:v>8.1</c:v>
                </c:pt>
                <c:pt idx="7518">
                  <c:v>8.1</c:v>
                </c:pt>
                <c:pt idx="7519">
                  <c:v>8.1</c:v>
                </c:pt>
                <c:pt idx="7520">
                  <c:v>8.1</c:v>
                </c:pt>
                <c:pt idx="7521">
                  <c:v>8.1</c:v>
                </c:pt>
                <c:pt idx="7522">
                  <c:v>8.1</c:v>
                </c:pt>
                <c:pt idx="7523">
                  <c:v>8.1</c:v>
                </c:pt>
                <c:pt idx="7524">
                  <c:v>8.1</c:v>
                </c:pt>
                <c:pt idx="7525">
                  <c:v>8.1</c:v>
                </c:pt>
                <c:pt idx="7526">
                  <c:v>8.1</c:v>
                </c:pt>
                <c:pt idx="7527">
                  <c:v>8.1</c:v>
                </c:pt>
                <c:pt idx="7528">
                  <c:v>8.1</c:v>
                </c:pt>
                <c:pt idx="7529">
                  <c:v>8.1</c:v>
                </c:pt>
                <c:pt idx="7530">
                  <c:v>8.1</c:v>
                </c:pt>
                <c:pt idx="7531">
                  <c:v>8.1</c:v>
                </c:pt>
                <c:pt idx="7532">
                  <c:v>8.1</c:v>
                </c:pt>
                <c:pt idx="7533">
                  <c:v>8.1</c:v>
                </c:pt>
                <c:pt idx="7534">
                  <c:v>8.1</c:v>
                </c:pt>
                <c:pt idx="7535">
                  <c:v>8.1</c:v>
                </c:pt>
                <c:pt idx="7536">
                  <c:v>8.1</c:v>
                </c:pt>
                <c:pt idx="7537">
                  <c:v>8.1</c:v>
                </c:pt>
                <c:pt idx="7538">
                  <c:v>8.1</c:v>
                </c:pt>
                <c:pt idx="7539">
                  <c:v>8.1</c:v>
                </c:pt>
                <c:pt idx="7540">
                  <c:v>8.1</c:v>
                </c:pt>
                <c:pt idx="7541">
                  <c:v>8.1</c:v>
                </c:pt>
                <c:pt idx="7542">
                  <c:v>8.1</c:v>
                </c:pt>
                <c:pt idx="7543">
                  <c:v>8.1</c:v>
                </c:pt>
                <c:pt idx="7544">
                  <c:v>8.1</c:v>
                </c:pt>
                <c:pt idx="7545">
                  <c:v>8.1</c:v>
                </c:pt>
                <c:pt idx="7546">
                  <c:v>8.1</c:v>
                </c:pt>
                <c:pt idx="7547">
                  <c:v>8.1</c:v>
                </c:pt>
                <c:pt idx="7548">
                  <c:v>8.1</c:v>
                </c:pt>
                <c:pt idx="7549">
                  <c:v>8.1</c:v>
                </c:pt>
                <c:pt idx="7550">
                  <c:v>8.1</c:v>
                </c:pt>
                <c:pt idx="7551">
                  <c:v>8.1</c:v>
                </c:pt>
                <c:pt idx="7552">
                  <c:v>8.1</c:v>
                </c:pt>
                <c:pt idx="7553">
                  <c:v>8.1</c:v>
                </c:pt>
                <c:pt idx="7554">
                  <c:v>8.1</c:v>
                </c:pt>
                <c:pt idx="7555">
                  <c:v>8.1</c:v>
                </c:pt>
                <c:pt idx="7556">
                  <c:v>8.1</c:v>
                </c:pt>
                <c:pt idx="7557">
                  <c:v>8.1</c:v>
                </c:pt>
                <c:pt idx="7558">
                  <c:v>8.1</c:v>
                </c:pt>
                <c:pt idx="7559">
                  <c:v>8.1</c:v>
                </c:pt>
                <c:pt idx="7560">
                  <c:v>8.1</c:v>
                </c:pt>
                <c:pt idx="7561">
                  <c:v>8.1</c:v>
                </c:pt>
                <c:pt idx="7562">
                  <c:v>8.1</c:v>
                </c:pt>
                <c:pt idx="7563">
                  <c:v>8.1</c:v>
                </c:pt>
                <c:pt idx="7564">
                  <c:v>8.1</c:v>
                </c:pt>
                <c:pt idx="7565">
                  <c:v>8.1</c:v>
                </c:pt>
                <c:pt idx="7566">
                  <c:v>8.1</c:v>
                </c:pt>
                <c:pt idx="7567">
                  <c:v>8.1</c:v>
                </c:pt>
                <c:pt idx="7568">
                  <c:v>8.1</c:v>
                </c:pt>
                <c:pt idx="7569">
                  <c:v>8.1</c:v>
                </c:pt>
                <c:pt idx="7570">
                  <c:v>8.1</c:v>
                </c:pt>
                <c:pt idx="7571">
                  <c:v>8.1</c:v>
                </c:pt>
                <c:pt idx="7572">
                  <c:v>8.1</c:v>
                </c:pt>
                <c:pt idx="7573">
                  <c:v>8.1</c:v>
                </c:pt>
                <c:pt idx="7574">
                  <c:v>8.1</c:v>
                </c:pt>
                <c:pt idx="7575">
                  <c:v>8.1</c:v>
                </c:pt>
                <c:pt idx="7576">
                  <c:v>8.1</c:v>
                </c:pt>
                <c:pt idx="7577">
                  <c:v>8.1</c:v>
                </c:pt>
                <c:pt idx="7578">
                  <c:v>8.1</c:v>
                </c:pt>
                <c:pt idx="7579">
                  <c:v>8.1</c:v>
                </c:pt>
                <c:pt idx="7580">
                  <c:v>8.1</c:v>
                </c:pt>
                <c:pt idx="7581">
                  <c:v>8.1</c:v>
                </c:pt>
                <c:pt idx="7582">
                  <c:v>8.1</c:v>
                </c:pt>
                <c:pt idx="7583">
                  <c:v>8.1</c:v>
                </c:pt>
                <c:pt idx="7584">
                  <c:v>8.1</c:v>
                </c:pt>
                <c:pt idx="7585">
                  <c:v>8.1</c:v>
                </c:pt>
                <c:pt idx="7586">
                  <c:v>8.1</c:v>
                </c:pt>
                <c:pt idx="7587">
                  <c:v>8.1</c:v>
                </c:pt>
                <c:pt idx="7588">
                  <c:v>8.1</c:v>
                </c:pt>
                <c:pt idx="7589">
                  <c:v>8.1</c:v>
                </c:pt>
                <c:pt idx="7590">
                  <c:v>8.1</c:v>
                </c:pt>
                <c:pt idx="7591">
                  <c:v>8.1</c:v>
                </c:pt>
                <c:pt idx="7592">
                  <c:v>8.1</c:v>
                </c:pt>
                <c:pt idx="7593">
                  <c:v>8.1</c:v>
                </c:pt>
                <c:pt idx="7594">
                  <c:v>8.1</c:v>
                </c:pt>
                <c:pt idx="7595">
                  <c:v>8.1</c:v>
                </c:pt>
                <c:pt idx="7596">
                  <c:v>8.1</c:v>
                </c:pt>
                <c:pt idx="7597">
                  <c:v>8.1</c:v>
                </c:pt>
                <c:pt idx="7598">
                  <c:v>8.1</c:v>
                </c:pt>
                <c:pt idx="7599">
                  <c:v>8.1</c:v>
                </c:pt>
                <c:pt idx="7600">
                  <c:v>8.1</c:v>
                </c:pt>
                <c:pt idx="7601">
                  <c:v>8.1</c:v>
                </c:pt>
                <c:pt idx="7602">
                  <c:v>8.1</c:v>
                </c:pt>
                <c:pt idx="7603">
                  <c:v>8.1</c:v>
                </c:pt>
                <c:pt idx="7604">
                  <c:v>8.1</c:v>
                </c:pt>
                <c:pt idx="7605">
                  <c:v>8.1</c:v>
                </c:pt>
                <c:pt idx="7606">
                  <c:v>8.1</c:v>
                </c:pt>
                <c:pt idx="7607">
                  <c:v>8.1</c:v>
                </c:pt>
                <c:pt idx="7608">
                  <c:v>8.1</c:v>
                </c:pt>
                <c:pt idx="7609">
                  <c:v>8.1</c:v>
                </c:pt>
                <c:pt idx="7610">
                  <c:v>8.1</c:v>
                </c:pt>
                <c:pt idx="7611">
                  <c:v>8.1</c:v>
                </c:pt>
                <c:pt idx="7612">
                  <c:v>8.1</c:v>
                </c:pt>
                <c:pt idx="7613">
                  <c:v>8.1</c:v>
                </c:pt>
                <c:pt idx="7614">
                  <c:v>8.1</c:v>
                </c:pt>
                <c:pt idx="7615">
                  <c:v>8.1</c:v>
                </c:pt>
                <c:pt idx="7616">
                  <c:v>8.1</c:v>
                </c:pt>
                <c:pt idx="7617">
                  <c:v>8.1</c:v>
                </c:pt>
                <c:pt idx="7618">
                  <c:v>8.1</c:v>
                </c:pt>
                <c:pt idx="7619">
                  <c:v>8.1</c:v>
                </c:pt>
                <c:pt idx="7620">
                  <c:v>8.1</c:v>
                </c:pt>
                <c:pt idx="7621">
                  <c:v>8.1</c:v>
                </c:pt>
                <c:pt idx="7622">
                  <c:v>8.1</c:v>
                </c:pt>
                <c:pt idx="7623">
                  <c:v>8.1</c:v>
                </c:pt>
                <c:pt idx="7624">
                  <c:v>8.1</c:v>
                </c:pt>
                <c:pt idx="7625">
                  <c:v>8.1</c:v>
                </c:pt>
                <c:pt idx="7626">
                  <c:v>8.1</c:v>
                </c:pt>
                <c:pt idx="7627">
                  <c:v>8.1</c:v>
                </c:pt>
                <c:pt idx="7628">
                  <c:v>8.1</c:v>
                </c:pt>
                <c:pt idx="7629">
                  <c:v>8.1</c:v>
                </c:pt>
                <c:pt idx="7630">
                  <c:v>8.1</c:v>
                </c:pt>
                <c:pt idx="7631">
                  <c:v>8.1</c:v>
                </c:pt>
                <c:pt idx="7632">
                  <c:v>8.1</c:v>
                </c:pt>
                <c:pt idx="7633">
                  <c:v>8.1</c:v>
                </c:pt>
                <c:pt idx="7634">
                  <c:v>8.1</c:v>
                </c:pt>
                <c:pt idx="7635">
                  <c:v>8.1</c:v>
                </c:pt>
                <c:pt idx="7636">
                  <c:v>8.1</c:v>
                </c:pt>
                <c:pt idx="7637">
                  <c:v>8.1</c:v>
                </c:pt>
                <c:pt idx="7638">
                  <c:v>8.1</c:v>
                </c:pt>
                <c:pt idx="7639">
                  <c:v>8.1</c:v>
                </c:pt>
                <c:pt idx="7640">
                  <c:v>8.1</c:v>
                </c:pt>
                <c:pt idx="7641">
                  <c:v>8.1</c:v>
                </c:pt>
                <c:pt idx="7642">
                  <c:v>8.1</c:v>
                </c:pt>
                <c:pt idx="7643">
                  <c:v>8.1</c:v>
                </c:pt>
                <c:pt idx="7644">
                  <c:v>8.1</c:v>
                </c:pt>
                <c:pt idx="7645">
                  <c:v>8.1</c:v>
                </c:pt>
                <c:pt idx="7646">
                  <c:v>8.1</c:v>
                </c:pt>
                <c:pt idx="7647">
                  <c:v>8.1</c:v>
                </c:pt>
                <c:pt idx="7648">
                  <c:v>8.1</c:v>
                </c:pt>
                <c:pt idx="7649">
                  <c:v>8.1</c:v>
                </c:pt>
                <c:pt idx="7650">
                  <c:v>8.1</c:v>
                </c:pt>
                <c:pt idx="7651">
                  <c:v>8.1</c:v>
                </c:pt>
                <c:pt idx="7652">
                  <c:v>8.1</c:v>
                </c:pt>
                <c:pt idx="7653">
                  <c:v>8.1</c:v>
                </c:pt>
                <c:pt idx="7654">
                  <c:v>8.1</c:v>
                </c:pt>
                <c:pt idx="7655">
                  <c:v>8.1</c:v>
                </c:pt>
                <c:pt idx="7656">
                  <c:v>8.1</c:v>
                </c:pt>
                <c:pt idx="7657">
                  <c:v>8.1</c:v>
                </c:pt>
                <c:pt idx="7658">
                  <c:v>8.1</c:v>
                </c:pt>
                <c:pt idx="7659">
                  <c:v>8.1</c:v>
                </c:pt>
                <c:pt idx="7660">
                  <c:v>8.1</c:v>
                </c:pt>
                <c:pt idx="7661">
                  <c:v>8.1</c:v>
                </c:pt>
                <c:pt idx="7662">
                  <c:v>8.1</c:v>
                </c:pt>
                <c:pt idx="7663">
                  <c:v>8.1</c:v>
                </c:pt>
                <c:pt idx="7664">
                  <c:v>8.1</c:v>
                </c:pt>
                <c:pt idx="7665">
                  <c:v>8.1</c:v>
                </c:pt>
                <c:pt idx="7666">
                  <c:v>8.1</c:v>
                </c:pt>
                <c:pt idx="7667">
                  <c:v>8.1</c:v>
                </c:pt>
                <c:pt idx="7668">
                  <c:v>8.1</c:v>
                </c:pt>
                <c:pt idx="7669">
                  <c:v>8.1</c:v>
                </c:pt>
                <c:pt idx="7670">
                  <c:v>8.1</c:v>
                </c:pt>
                <c:pt idx="7671">
                  <c:v>8.1</c:v>
                </c:pt>
                <c:pt idx="7672">
                  <c:v>8.1</c:v>
                </c:pt>
                <c:pt idx="7673">
                  <c:v>8.1</c:v>
                </c:pt>
                <c:pt idx="7674">
                  <c:v>8.1</c:v>
                </c:pt>
                <c:pt idx="7675">
                  <c:v>8.1</c:v>
                </c:pt>
                <c:pt idx="7676">
                  <c:v>8.1</c:v>
                </c:pt>
                <c:pt idx="7677">
                  <c:v>8.1</c:v>
                </c:pt>
                <c:pt idx="7678">
                  <c:v>8.1</c:v>
                </c:pt>
                <c:pt idx="7679">
                  <c:v>8.1</c:v>
                </c:pt>
                <c:pt idx="7680">
                  <c:v>8.1</c:v>
                </c:pt>
                <c:pt idx="7681">
                  <c:v>8.1</c:v>
                </c:pt>
                <c:pt idx="7682">
                  <c:v>8.1</c:v>
                </c:pt>
                <c:pt idx="7683">
                  <c:v>8.1</c:v>
                </c:pt>
                <c:pt idx="7684">
                  <c:v>8.1</c:v>
                </c:pt>
                <c:pt idx="7685">
                  <c:v>8.1</c:v>
                </c:pt>
                <c:pt idx="7686">
                  <c:v>8.1</c:v>
                </c:pt>
                <c:pt idx="7687">
                  <c:v>8.1</c:v>
                </c:pt>
                <c:pt idx="7688">
                  <c:v>8.1</c:v>
                </c:pt>
                <c:pt idx="7689">
                  <c:v>8.1</c:v>
                </c:pt>
                <c:pt idx="7690">
                  <c:v>8.1</c:v>
                </c:pt>
                <c:pt idx="7691">
                  <c:v>8.1</c:v>
                </c:pt>
                <c:pt idx="7692">
                  <c:v>8.1</c:v>
                </c:pt>
                <c:pt idx="7693">
                  <c:v>8.1</c:v>
                </c:pt>
                <c:pt idx="7694">
                  <c:v>8.1</c:v>
                </c:pt>
                <c:pt idx="7695">
                  <c:v>8.1</c:v>
                </c:pt>
                <c:pt idx="7696">
                  <c:v>8.1</c:v>
                </c:pt>
                <c:pt idx="7697">
                  <c:v>8.1</c:v>
                </c:pt>
                <c:pt idx="7698">
                  <c:v>8.1</c:v>
                </c:pt>
                <c:pt idx="7699">
                  <c:v>8.1</c:v>
                </c:pt>
                <c:pt idx="7700">
                  <c:v>8.1</c:v>
                </c:pt>
                <c:pt idx="7701">
                  <c:v>8.1</c:v>
                </c:pt>
                <c:pt idx="7702">
                  <c:v>8.1</c:v>
                </c:pt>
                <c:pt idx="7703">
                  <c:v>8.1</c:v>
                </c:pt>
                <c:pt idx="7704">
                  <c:v>8.1</c:v>
                </c:pt>
                <c:pt idx="7705">
                  <c:v>8.1</c:v>
                </c:pt>
                <c:pt idx="7706">
                  <c:v>8.1</c:v>
                </c:pt>
                <c:pt idx="7707">
                  <c:v>8.1</c:v>
                </c:pt>
                <c:pt idx="7708">
                  <c:v>8.1</c:v>
                </c:pt>
                <c:pt idx="7709">
                  <c:v>8.1</c:v>
                </c:pt>
                <c:pt idx="7710">
                  <c:v>8.1</c:v>
                </c:pt>
                <c:pt idx="7711">
                  <c:v>8.1</c:v>
                </c:pt>
                <c:pt idx="7712">
                  <c:v>8.1</c:v>
                </c:pt>
                <c:pt idx="7713">
                  <c:v>8.1</c:v>
                </c:pt>
                <c:pt idx="7714">
                  <c:v>8.1</c:v>
                </c:pt>
                <c:pt idx="7715">
                  <c:v>8.1</c:v>
                </c:pt>
                <c:pt idx="7716">
                  <c:v>8.1</c:v>
                </c:pt>
                <c:pt idx="7717">
                  <c:v>8.1</c:v>
                </c:pt>
                <c:pt idx="7718">
                  <c:v>8.1</c:v>
                </c:pt>
                <c:pt idx="7719">
                  <c:v>8.1</c:v>
                </c:pt>
                <c:pt idx="7720">
                  <c:v>8.1</c:v>
                </c:pt>
                <c:pt idx="7721">
                  <c:v>8.1</c:v>
                </c:pt>
                <c:pt idx="7722">
                  <c:v>8.1</c:v>
                </c:pt>
                <c:pt idx="7723">
                  <c:v>8.1</c:v>
                </c:pt>
                <c:pt idx="7724">
                  <c:v>8.1</c:v>
                </c:pt>
                <c:pt idx="7725">
                  <c:v>8.1</c:v>
                </c:pt>
                <c:pt idx="7726">
                  <c:v>8.1</c:v>
                </c:pt>
                <c:pt idx="7727">
                  <c:v>8.1</c:v>
                </c:pt>
                <c:pt idx="7728">
                  <c:v>8.1</c:v>
                </c:pt>
                <c:pt idx="7729">
                  <c:v>8.1</c:v>
                </c:pt>
                <c:pt idx="7730">
                  <c:v>8.1</c:v>
                </c:pt>
                <c:pt idx="7731">
                  <c:v>8.1</c:v>
                </c:pt>
                <c:pt idx="7732">
                  <c:v>8.1</c:v>
                </c:pt>
                <c:pt idx="7733">
                  <c:v>8.1</c:v>
                </c:pt>
                <c:pt idx="7734">
                  <c:v>8.1</c:v>
                </c:pt>
                <c:pt idx="7735">
                  <c:v>8.1</c:v>
                </c:pt>
                <c:pt idx="7736">
                  <c:v>8.1</c:v>
                </c:pt>
                <c:pt idx="7737">
                  <c:v>8.1</c:v>
                </c:pt>
                <c:pt idx="7738">
                  <c:v>8.1</c:v>
                </c:pt>
                <c:pt idx="7739">
                  <c:v>8.1</c:v>
                </c:pt>
                <c:pt idx="7740">
                  <c:v>8.1</c:v>
                </c:pt>
                <c:pt idx="7741">
                  <c:v>8.1</c:v>
                </c:pt>
                <c:pt idx="7742">
                  <c:v>8.1</c:v>
                </c:pt>
                <c:pt idx="7743">
                  <c:v>8.1</c:v>
                </c:pt>
                <c:pt idx="7744">
                  <c:v>8.1</c:v>
                </c:pt>
                <c:pt idx="7745">
                  <c:v>8.1</c:v>
                </c:pt>
                <c:pt idx="7746">
                  <c:v>8.1</c:v>
                </c:pt>
                <c:pt idx="7747">
                  <c:v>8.1</c:v>
                </c:pt>
                <c:pt idx="7748">
                  <c:v>8.1</c:v>
                </c:pt>
                <c:pt idx="7749">
                  <c:v>8.1</c:v>
                </c:pt>
                <c:pt idx="7750">
                  <c:v>8.1</c:v>
                </c:pt>
                <c:pt idx="7751">
                  <c:v>8.1</c:v>
                </c:pt>
                <c:pt idx="7752">
                  <c:v>8.1</c:v>
                </c:pt>
                <c:pt idx="7753">
                  <c:v>8.1</c:v>
                </c:pt>
                <c:pt idx="7754">
                  <c:v>8.1</c:v>
                </c:pt>
                <c:pt idx="7755">
                  <c:v>8.1</c:v>
                </c:pt>
                <c:pt idx="7756">
                  <c:v>8.1</c:v>
                </c:pt>
                <c:pt idx="7757">
                  <c:v>8.1</c:v>
                </c:pt>
                <c:pt idx="7758">
                  <c:v>8.1</c:v>
                </c:pt>
                <c:pt idx="7759">
                  <c:v>8.1</c:v>
                </c:pt>
                <c:pt idx="7760">
                  <c:v>8.1</c:v>
                </c:pt>
                <c:pt idx="7761">
                  <c:v>8.1</c:v>
                </c:pt>
                <c:pt idx="7762">
                  <c:v>8.1</c:v>
                </c:pt>
                <c:pt idx="7763">
                  <c:v>8.1</c:v>
                </c:pt>
                <c:pt idx="7764">
                  <c:v>8.1</c:v>
                </c:pt>
                <c:pt idx="7765">
                  <c:v>8.1</c:v>
                </c:pt>
                <c:pt idx="7766">
                  <c:v>8.1</c:v>
                </c:pt>
                <c:pt idx="7767">
                  <c:v>8.1</c:v>
                </c:pt>
                <c:pt idx="7768">
                  <c:v>8.1</c:v>
                </c:pt>
                <c:pt idx="7769">
                  <c:v>8.1</c:v>
                </c:pt>
                <c:pt idx="7770">
                  <c:v>8.1</c:v>
                </c:pt>
                <c:pt idx="7771">
                  <c:v>8.1</c:v>
                </c:pt>
                <c:pt idx="7772">
                  <c:v>8.1</c:v>
                </c:pt>
                <c:pt idx="7773">
                  <c:v>8.1</c:v>
                </c:pt>
                <c:pt idx="7774">
                  <c:v>8.1</c:v>
                </c:pt>
                <c:pt idx="7775">
                  <c:v>8.1</c:v>
                </c:pt>
                <c:pt idx="7776">
                  <c:v>8.1</c:v>
                </c:pt>
                <c:pt idx="7777">
                  <c:v>8.1</c:v>
                </c:pt>
                <c:pt idx="7778">
                  <c:v>8.1</c:v>
                </c:pt>
                <c:pt idx="7779">
                  <c:v>8.1</c:v>
                </c:pt>
                <c:pt idx="7780">
                  <c:v>8.1</c:v>
                </c:pt>
                <c:pt idx="7781">
                  <c:v>8.1</c:v>
                </c:pt>
                <c:pt idx="7782">
                  <c:v>8.1</c:v>
                </c:pt>
                <c:pt idx="7783">
                  <c:v>8.1</c:v>
                </c:pt>
                <c:pt idx="7784">
                  <c:v>8.1</c:v>
                </c:pt>
                <c:pt idx="7785">
                  <c:v>8.1</c:v>
                </c:pt>
                <c:pt idx="7786">
                  <c:v>8.1</c:v>
                </c:pt>
                <c:pt idx="7787">
                  <c:v>8.1</c:v>
                </c:pt>
                <c:pt idx="7788">
                  <c:v>8.1</c:v>
                </c:pt>
                <c:pt idx="7789">
                  <c:v>8.1</c:v>
                </c:pt>
                <c:pt idx="7790">
                  <c:v>8.1</c:v>
                </c:pt>
                <c:pt idx="7791">
                  <c:v>8.1</c:v>
                </c:pt>
                <c:pt idx="7792">
                  <c:v>8.1</c:v>
                </c:pt>
                <c:pt idx="7793">
                  <c:v>8.1</c:v>
                </c:pt>
                <c:pt idx="7794">
                  <c:v>8.1</c:v>
                </c:pt>
                <c:pt idx="7795">
                  <c:v>8.1</c:v>
                </c:pt>
                <c:pt idx="7796">
                  <c:v>8.1</c:v>
                </c:pt>
                <c:pt idx="7797">
                  <c:v>8.1</c:v>
                </c:pt>
                <c:pt idx="7798">
                  <c:v>8.1</c:v>
                </c:pt>
                <c:pt idx="7799">
                  <c:v>8.1</c:v>
                </c:pt>
                <c:pt idx="7800">
                  <c:v>8.1</c:v>
                </c:pt>
                <c:pt idx="7801">
                  <c:v>8.1</c:v>
                </c:pt>
                <c:pt idx="7802">
                  <c:v>8.1</c:v>
                </c:pt>
                <c:pt idx="7803">
                  <c:v>8.1</c:v>
                </c:pt>
                <c:pt idx="7804">
                  <c:v>8.1</c:v>
                </c:pt>
                <c:pt idx="7805">
                  <c:v>8.1</c:v>
                </c:pt>
                <c:pt idx="7806">
                  <c:v>8.1</c:v>
                </c:pt>
                <c:pt idx="7807">
                  <c:v>8.1</c:v>
                </c:pt>
                <c:pt idx="7808">
                  <c:v>8.1</c:v>
                </c:pt>
                <c:pt idx="7809">
                  <c:v>8.1</c:v>
                </c:pt>
                <c:pt idx="7810">
                  <c:v>8.1</c:v>
                </c:pt>
                <c:pt idx="7811">
                  <c:v>8.1</c:v>
                </c:pt>
                <c:pt idx="7812">
                  <c:v>8.1</c:v>
                </c:pt>
                <c:pt idx="7813">
                  <c:v>8.1</c:v>
                </c:pt>
                <c:pt idx="7814">
                  <c:v>8.1</c:v>
                </c:pt>
                <c:pt idx="7815">
                  <c:v>8.1</c:v>
                </c:pt>
                <c:pt idx="7816">
                  <c:v>8.1</c:v>
                </c:pt>
                <c:pt idx="7817">
                  <c:v>8.1</c:v>
                </c:pt>
                <c:pt idx="7818">
                  <c:v>8.1</c:v>
                </c:pt>
                <c:pt idx="7819">
                  <c:v>8.1</c:v>
                </c:pt>
                <c:pt idx="7820">
                  <c:v>8.1</c:v>
                </c:pt>
                <c:pt idx="7821">
                  <c:v>8.1</c:v>
                </c:pt>
                <c:pt idx="7822">
                  <c:v>8.1</c:v>
                </c:pt>
                <c:pt idx="7823">
                  <c:v>8.1</c:v>
                </c:pt>
                <c:pt idx="7824">
                  <c:v>8.1</c:v>
                </c:pt>
                <c:pt idx="7825">
                  <c:v>8.1</c:v>
                </c:pt>
                <c:pt idx="7826">
                  <c:v>8.1</c:v>
                </c:pt>
                <c:pt idx="7827">
                  <c:v>8.1</c:v>
                </c:pt>
                <c:pt idx="7828">
                  <c:v>8.1</c:v>
                </c:pt>
                <c:pt idx="7829">
                  <c:v>8.1</c:v>
                </c:pt>
                <c:pt idx="7830">
                  <c:v>8.1</c:v>
                </c:pt>
                <c:pt idx="7831">
                  <c:v>8.1</c:v>
                </c:pt>
                <c:pt idx="7832">
                  <c:v>8.1</c:v>
                </c:pt>
                <c:pt idx="7833">
                  <c:v>8.1</c:v>
                </c:pt>
                <c:pt idx="7834">
                  <c:v>8.1</c:v>
                </c:pt>
                <c:pt idx="7835">
                  <c:v>8.1</c:v>
                </c:pt>
                <c:pt idx="7836">
                  <c:v>8.1</c:v>
                </c:pt>
                <c:pt idx="7837">
                  <c:v>8.1</c:v>
                </c:pt>
                <c:pt idx="7838">
                  <c:v>8.1</c:v>
                </c:pt>
                <c:pt idx="7839">
                  <c:v>8.1</c:v>
                </c:pt>
                <c:pt idx="7840">
                  <c:v>8.1</c:v>
                </c:pt>
                <c:pt idx="7841">
                  <c:v>8.1</c:v>
                </c:pt>
                <c:pt idx="7842">
                  <c:v>8.1</c:v>
                </c:pt>
                <c:pt idx="7843">
                  <c:v>8.1</c:v>
                </c:pt>
                <c:pt idx="7844">
                  <c:v>8.1</c:v>
                </c:pt>
                <c:pt idx="7845">
                  <c:v>8.1</c:v>
                </c:pt>
                <c:pt idx="7846">
                  <c:v>8.1</c:v>
                </c:pt>
                <c:pt idx="7847">
                  <c:v>8.1</c:v>
                </c:pt>
                <c:pt idx="7848">
                  <c:v>8.1</c:v>
                </c:pt>
                <c:pt idx="7849">
                  <c:v>8.1</c:v>
                </c:pt>
                <c:pt idx="7850">
                  <c:v>8.1</c:v>
                </c:pt>
                <c:pt idx="7851">
                  <c:v>8.1</c:v>
                </c:pt>
                <c:pt idx="7852">
                  <c:v>8.1</c:v>
                </c:pt>
                <c:pt idx="7853">
                  <c:v>8.1</c:v>
                </c:pt>
                <c:pt idx="7854">
                  <c:v>8.1</c:v>
                </c:pt>
                <c:pt idx="7855">
                  <c:v>8.1</c:v>
                </c:pt>
                <c:pt idx="7856">
                  <c:v>8.1</c:v>
                </c:pt>
                <c:pt idx="7857">
                  <c:v>8.1</c:v>
                </c:pt>
                <c:pt idx="7858">
                  <c:v>8.1</c:v>
                </c:pt>
                <c:pt idx="7859">
                  <c:v>8.1</c:v>
                </c:pt>
                <c:pt idx="7860">
                  <c:v>8.1</c:v>
                </c:pt>
                <c:pt idx="7861">
                  <c:v>8.1</c:v>
                </c:pt>
                <c:pt idx="7862">
                  <c:v>8.1</c:v>
                </c:pt>
                <c:pt idx="7863">
                  <c:v>8.1</c:v>
                </c:pt>
                <c:pt idx="7864">
                  <c:v>8.1</c:v>
                </c:pt>
                <c:pt idx="7865">
                  <c:v>8.1</c:v>
                </c:pt>
                <c:pt idx="7866">
                  <c:v>8.1</c:v>
                </c:pt>
                <c:pt idx="7867">
                  <c:v>8.1</c:v>
                </c:pt>
                <c:pt idx="7868">
                  <c:v>8.1</c:v>
                </c:pt>
                <c:pt idx="7869">
                  <c:v>8.1</c:v>
                </c:pt>
                <c:pt idx="7870">
                  <c:v>8.1</c:v>
                </c:pt>
                <c:pt idx="7871">
                  <c:v>8.1</c:v>
                </c:pt>
                <c:pt idx="7872">
                  <c:v>8.1</c:v>
                </c:pt>
                <c:pt idx="7873">
                  <c:v>8.1</c:v>
                </c:pt>
                <c:pt idx="7874">
                  <c:v>8.1</c:v>
                </c:pt>
                <c:pt idx="7875">
                  <c:v>8.1</c:v>
                </c:pt>
                <c:pt idx="7876">
                  <c:v>8.1</c:v>
                </c:pt>
                <c:pt idx="7877">
                  <c:v>8.1</c:v>
                </c:pt>
                <c:pt idx="7878">
                  <c:v>8.1</c:v>
                </c:pt>
                <c:pt idx="7879">
                  <c:v>8.1</c:v>
                </c:pt>
                <c:pt idx="7880">
                  <c:v>8.1</c:v>
                </c:pt>
                <c:pt idx="7881">
                  <c:v>8.1</c:v>
                </c:pt>
                <c:pt idx="7882">
                  <c:v>8.1</c:v>
                </c:pt>
                <c:pt idx="7883">
                  <c:v>8.1</c:v>
                </c:pt>
                <c:pt idx="7884">
                  <c:v>8.1</c:v>
                </c:pt>
                <c:pt idx="7885">
                  <c:v>8.1</c:v>
                </c:pt>
                <c:pt idx="7886">
                  <c:v>8.1</c:v>
                </c:pt>
                <c:pt idx="7887">
                  <c:v>8.1</c:v>
                </c:pt>
                <c:pt idx="7888">
                  <c:v>8.1</c:v>
                </c:pt>
                <c:pt idx="7889">
                  <c:v>8.1</c:v>
                </c:pt>
                <c:pt idx="7890">
                  <c:v>8.1</c:v>
                </c:pt>
                <c:pt idx="7891">
                  <c:v>8.1</c:v>
                </c:pt>
                <c:pt idx="7892">
                  <c:v>8.1</c:v>
                </c:pt>
                <c:pt idx="7893">
                  <c:v>8.1</c:v>
                </c:pt>
                <c:pt idx="7894">
                  <c:v>8.1</c:v>
                </c:pt>
                <c:pt idx="7895">
                  <c:v>8.1</c:v>
                </c:pt>
                <c:pt idx="7896">
                  <c:v>8.1</c:v>
                </c:pt>
                <c:pt idx="7897">
                  <c:v>8.1</c:v>
                </c:pt>
                <c:pt idx="7898">
                  <c:v>8.1</c:v>
                </c:pt>
                <c:pt idx="7899">
                  <c:v>8.1</c:v>
                </c:pt>
                <c:pt idx="7900">
                  <c:v>8.1</c:v>
                </c:pt>
                <c:pt idx="7901">
                  <c:v>8.1</c:v>
                </c:pt>
                <c:pt idx="7902">
                  <c:v>8.1</c:v>
                </c:pt>
                <c:pt idx="7903">
                  <c:v>8.1</c:v>
                </c:pt>
                <c:pt idx="7904">
                  <c:v>8.1</c:v>
                </c:pt>
                <c:pt idx="7905">
                  <c:v>8.1</c:v>
                </c:pt>
                <c:pt idx="7906">
                  <c:v>8.1</c:v>
                </c:pt>
                <c:pt idx="7907">
                  <c:v>8.1</c:v>
                </c:pt>
                <c:pt idx="7908">
                  <c:v>8.1</c:v>
                </c:pt>
                <c:pt idx="7909">
                  <c:v>8.1</c:v>
                </c:pt>
                <c:pt idx="7910">
                  <c:v>8.1</c:v>
                </c:pt>
                <c:pt idx="7911">
                  <c:v>8.1</c:v>
                </c:pt>
                <c:pt idx="7912">
                  <c:v>8.1</c:v>
                </c:pt>
                <c:pt idx="7913">
                  <c:v>8.1</c:v>
                </c:pt>
                <c:pt idx="7914">
                  <c:v>8.1</c:v>
                </c:pt>
                <c:pt idx="7915">
                  <c:v>8.1</c:v>
                </c:pt>
                <c:pt idx="7916">
                  <c:v>8.1</c:v>
                </c:pt>
                <c:pt idx="7917">
                  <c:v>8.1</c:v>
                </c:pt>
                <c:pt idx="7918">
                  <c:v>8.1</c:v>
                </c:pt>
                <c:pt idx="7919">
                  <c:v>8.1</c:v>
                </c:pt>
                <c:pt idx="7920">
                  <c:v>8.1</c:v>
                </c:pt>
                <c:pt idx="7921">
                  <c:v>8.1</c:v>
                </c:pt>
                <c:pt idx="7922">
                  <c:v>8.1</c:v>
                </c:pt>
                <c:pt idx="7923">
                  <c:v>8.1</c:v>
                </c:pt>
                <c:pt idx="7924">
                  <c:v>8.1</c:v>
                </c:pt>
                <c:pt idx="7925">
                  <c:v>8.1</c:v>
                </c:pt>
                <c:pt idx="7926">
                  <c:v>8.1</c:v>
                </c:pt>
                <c:pt idx="7927">
                  <c:v>8.1</c:v>
                </c:pt>
                <c:pt idx="7928">
                  <c:v>8.1</c:v>
                </c:pt>
                <c:pt idx="7929">
                  <c:v>8.1</c:v>
                </c:pt>
                <c:pt idx="7930">
                  <c:v>8.1</c:v>
                </c:pt>
                <c:pt idx="7931">
                  <c:v>8.1</c:v>
                </c:pt>
                <c:pt idx="7932">
                  <c:v>8.1</c:v>
                </c:pt>
                <c:pt idx="7933">
                  <c:v>8.1</c:v>
                </c:pt>
                <c:pt idx="7934">
                  <c:v>8.1</c:v>
                </c:pt>
                <c:pt idx="7935">
                  <c:v>8.1</c:v>
                </c:pt>
                <c:pt idx="7936">
                  <c:v>8.1</c:v>
                </c:pt>
                <c:pt idx="7937">
                  <c:v>8.1</c:v>
                </c:pt>
                <c:pt idx="7938">
                  <c:v>8.1</c:v>
                </c:pt>
                <c:pt idx="7939">
                  <c:v>8.1</c:v>
                </c:pt>
                <c:pt idx="7940">
                  <c:v>8.1</c:v>
                </c:pt>
                <c:pt idx="7941">
                  <c:v>8.1</c:v>
                </c:pt>
                <c:pt idx="7942">
                  <c:v>8.1</c:v>
                </c:pt>
                <c:pt idx="7943">
                  <c:v>8.1</c:v>
                </c:pt>
                <c:pt idx="7944">
                  <c:v>8.1</c:v>
                </c:pt>
                <c:pt idx="7945">
                  <c:v>8.1</c:v>
                </c:pt>
                <c:pt idx="7946">
                  <c:v>8.1</c:v>
                </c:pt>
                <c:pt idx="7947">
                  <c:v>8.1</c:v>
                </c:pt>
                <c:pt idx="7948">
                  <c:v>8.1</c:v>
                </c:pt>
                <c:pt idx="7949">
                  <c:v>8.1</c:v>
                </c:pt>
                <c:pt idx="7950">
                  <c:v>8.1</c:v>
                </c:pt>
                <c:pt idx="7951">
                  <c:v>8.1</c:v>
                </c:pt>
                <c:pt idx="7952">
                  <c:v>8.1</c:v>
                </c:pt>
                <c:pt idx="7953">
                  <c:v>8.1</c:v>
                </c:pt>
                <c:pt idx="7954">
                  <c:v>8.1</c:v>
                </c:pt>
                <c:pt idx="7955">
                  <c:v>8.1</c:v>
                </c:pt>
                <c:pt idx="7956">
                  <c:v>8.1</c:v>
                </c:pt>
                <c:pt idx="7957">
                  <c:v>8.1</c:v>
                </c:pt>
                <c:pt idx="7958">
                  <c:v>8.1</c:v>
                </c:pt>
                <c:pt idx="7959">
                  <c:v>8.1</c:v>
                </c:pt>
                <c:pt idx="7960">
                  <c:v>8.1</c:v>
                </c:pt>
                <c:pt idx="7961">
                  <c:v>8.1</c:v>
                </c:pt>
                <c:pt idx="7962">
                  <c:v>8.1</c:v>
                </c:pt>
                <c:pt idx="7963">
                  <c:v>8.1</c:v>
                </c:pt>
                <c:pt idx="7964">
                  <c:v>8.1</c:v>
                </c:pt>
                <c:pt idx="7965">
                  <c:v>8.1</c:v>
                </c:pt>
                <c:pt idx="7966">
                  <c:v>8.1</c:v>
                </c:pt>
                <c:pt idx="7967">
                  <c:v>8.1</c:v>
                </c:pt>
                <c:pt idx="7968">
                  <c:v>8.1</c:v>
                </c:pt>
                <c:pt idx="7969">
                  <c:v>8.1</c:v>
                </c:pt>
                <c:pt idx="7970">
                  <c:v>8.1</c:v>
                </c:pt>
                <c:pt idx="7971">
                  <c:v>8.1</c:v>
                </c:pt>
                <c:pt idx="7972">
                  <c:v>8.1</c:v>
                </c:pt>
                <c:pt idx="7973">
                  <c:v>8.1</c:v>
                </c:pt>
                <c:pt idx="7974">
                  <c:v>8.1</c:v>
                </c:pt>
                <c:pt idx="7975">
                  <c:v>8.1</c:v>
                </c:pt>
                <c:pt idx="7976">
                  <c:v>8.1</c:v>
                </c:pt>
                <c:pt idx="7977">
                  <c:v>8.1</c:v>
                </c:pt>
                <c:pt idx="7978">
                  <c:v>8.1</c:v>
                </c:pt>
                <c:pt idx="7979">
                  <c:v>8.1</c:v>
                </c:pt>
                <c:pt idx="7980">
                  <c:v>8.1</c:v>
                </c:pt>
                <c:pt idx="7981">
                  <c:v>8.1</c:v>
                </c:pt>
                <c:pt idx="7982">
                  <c:v>8.1</c:v>
                </c:pt>
                <c:pt idx="7983">
                  <c:v>8.1</c:v>
                </c:pt>
                <c:pt idx="7984">
                  <c:v>8.1</c:v>
                </c:pt>
                <c:pt idx="7985">
                  <c:v>8.1</c:v>
                </c:pt>
                <c:pt idx="7986">
                  <c:v>8.1</c:v>
                </c:pt>
                <c:pt idx="7987">
                  <c:v>8.1</c:v>
                </c:pt>
                <c:pt idx="7988">
                  <c:v>8.1</c:v>
                </c:pt>
                <c:pt idx="7989">
                  <c:v>8.1</c:v>
                </c:pt>
                <c:pt idx="7990">
                  <c:v>8.1</c:v>
                </c:pt>
                <c:pt idx="7991">
                  <c:v>8.1</c:v>
                </c:pt>
                <c:pt idx="7992">
                  <c:v>8.1</c:v>
                </c:pt>
                <c:pt idx="7993">
                  <c:v>8.1</c:v>
                </c:pt>
                <c:pt idx="7994">
                  <c:v>8.1</c:v>
                </c:pt>
                <c:pt idx="7995">
                  <c:v>8.1</c:v>
                </c:pt>
                <c:pt idx="7996">
                  <c:v>8.1</c:v>
                </c:pt>
                <c:pt idx="7997">
                  <c:v>8.1</c:v>
                </c:pt>
                <c:pt idx="7998">
                  <c:v>8.1</c:v>
                </c:pt>
                <c:pt idx="7999">
                  <c:v>8.1</c:v>
                </c:pt>
                <c:pt idx="8000">
                  <c:v>8.1</c:v>
                </c:pt>
                <c:pt idx="8001">
                  <c:v>8.1</c:v>
                </c:pt>
                <c:pt idx="8002">
                  <c:v>8.1</c:v>
                </c:pt>
                <c:pt idx="8003">
                  <c:v>8.1</c:v>
                </c:pt>
                <c:pt idx="8004">
                  <c:v>8.1</c:v>
                </c:pt>
                <c:pt idx="8005">
                  <c:v>8.1</c:v>
                </c:pt>
                <c:pt idx="8006">
                  <c:v>8.1</c:v>
                </c:pt>
                <c:pt idx="8007">
                  <c:v>8.1</c:v>
                </c:pt>
                <c:pt idx="8008">
                  <c:v>8.1</c:v>
                </c:pt>
                <c:pt idx="8009">
                  <c:v>8.1</c:v>
                </c:pt>
                <c:pt idx="8010">
                  <c:v>8.1</c:v>
                </c:pt>
                <c:pt idx="8011">
                  <c:v>8.1</c:v>
                </c:pt>
                <c:pt idx="8012">
                  <c:v>8.1</c:v>
                </c:pt>
                <c:pt idx="8013">
                  <c:v>8.1</c:v>
                </c:pt>
                <c:pt idx="8014">
                  <c:v>8.1</c:v>
                </c:pt>
                <c:pt idx="8015">
                  <c:v>8.1</c:v>
                </c:pt>
                <c:pt idx="8016">
                  <c:v>8.1</c:v>
                </c:pt>
                <c:pt idx="8017">
                  <c:v>8.1</c:v>
                </c:pt>
                <c:pt idx="8018">
                  <c:v>8.1</c:v>
                </c:pt>
                <c:pt idx="8019">
                  <c:v>8.1</c:v>
                </c:pt>
                <c:pt idx="8020">
                  <c:v>8.1</c:v>
                </c:pt>
                <c:pt idx="8021">
                  <c:v>8.1</c:v>
                </c:pt>
                <c:pt idx="8022">
                  <c:v>8.1</c:v>
                </c:pt>
                <c:pt idx="8023">
                  <c:v>8.1</c:v>
                </c:pt>
                <c:pt idx="8024">
                  <c:v>8.1</c:v>
                </c:pt>
                <c:pt idx="8025">
                  <c:v>8.1</c:v>
                </c:pt>
                <c:pt idx="8026">
                  <c:v>8.1</c:v>
                </c:pt>
                <c:pt idx="8027">
                  <c:v>8.1</c:v>
                </c:pt>
                <c:pt idx="8028">
                  <c:v>8.1</c:v>
                </c:pt>
                <c:pt idx="8029">
                  <c:v>8.1</c:v>
                </c:pt>
                <c:pt idx="8030">
                  <c:v>8.1</c:v>
                </c:pt>
                <c:pt idx="8031">
                  <c:v>8.1</c:v>
                </c:pt>
                <c:pt idx="8032">
                  <c:v>8.1</c:v>
                </c:pt>
                <c:pt idx="8033">
                  <c:v>8.1</c:v>
                </c:pt>
                <c:pt idx="8034">
                  <c:v>8.1</c:v>
                </c:pt>
                <c:pt idx="8035">
                  <c:v>8.1</c:v>
                </c:pt>
                <c:pt idx="8036">
                  <c:v>8.1</c:v>
                </c:pt>
                <c:pt idx="8037">
                  <c:v>8.1</c:v>
                </c:pt>
                <c:pt idx="8038">
                  <c:v>8.1</c:v>
                </c:pt>
                <c:pt idx="8039">
                  <c:v>8.1</c:v>
                </c:pt>
                <c:pt idx="8040">
                  <c:v>8.1</c:v>
                </c:pt>
                <c:pt idx="8041">
                  <c:v>8.1</c:v>
                </c:pt>
                <c:pt idx="8042">
                  <c:v>8.1</c:v>
                </c:pt>
                <c:pt idx="8043">
                  <c:v>8.1</c:v>
                </c:pt>
                <c:pt idx="8044">
                  <c:v>8.1</c:v>
                </c:pt>
                <c:pt idx="8045">
                  <c:v>8.1</c:v>
                </c:pt>
                <c:pt idx="8046">
                  <c:v>8.1</c:v>
                </c:pt>
                <c:pt idx="8047">
                  <c:v>8.1</c:v>
                </c:pt>
                <c:pt idx="8048">
                  <c:v>8.1</c:v>
                </c:pt>
                <c:pt idx="8049">
                  <c:v>8.1</c:v>
                </c:pt>
                <c:pt idx="8050">
                  <c:v>8.1</c:v>
                </c:pt>
                <c:pt idx="8051">
                  <c:v>8.1</c:v>
                </c:pt>
                <c:pt idx="8052">
                  <c:v>8.1</c:v>
                </c:pt>
                <c:pt idx="8053">
                  <c:v>8.1</c:v>
                </c:pt>
                <c:pt idx="8054">
                  <c:v>8.1</c:v>
                </c:pt>
                <c:pt idx="8055">
                  <c:v>8.1</c:v>
                </c:pt>
                <c:pt idx="8056">
                  <c:v>8.1</c:v>
                </c:pt>
                <c:pt idx="8057">
                  <c:v>8.1</c:v>
                </c:pt>
                <c:pt idx="8058">
                  <c:v>8.1</c:v>
                </c:pt>
                <c:pt idx="8059">
                  <c:v>8.1</c:v>
                </c:pt>
                <c:pt idx="8060">
                  <c:v>8.1</c:v>
                </c:pt>
                <c:pt idx="8061">
                  <c:v>8.1</c:v>
                </c:pt>
                <c:pt idx="8062">
                  <c:v>8.1</c:v>
                </c:pt>
                <c:pt idx="8063">
                  <c:v>8.1</c:v>
                </c:pt>
                <c:pt idx="8064">
                  <c:v>8.1</c:v>
                </c:pt>
                <c:pt idx="8065">
                  <c:v>8.1</c:v>
                </c:pt>
                <c:pt idx="8066">
                  <c:v>8.1</c:v>
                </c:pt>
                <c:pt idx="8067">
                  <c:v>8.1</c:v>
                </c:pt>
                <c:pt idx="8068">
                  <c:v>8.1</c:v>
                </c:pt>
                <c:pt idx="8069">
                  <c:v>8.1</c:v>
                </c:pt>
                <c:pt idx="8070">
                  <c:v>8.1</c:v>
                </c:pt>
                <c:pt idx="8071">
                  <c:v>8.1</c:v>
                </c:pt>
                <c:pt idx="8072">
                  <c:v>8.1</c:v>
                </c:pt>
                <c:pt idx="8073">
                  <c:v>8.1</c:v>
                </c:pt>
                <c:pt idx="8074">
                  <c:v>8.1</c:v>
                </c:pt>
                <c:pt idx="8075">
                  <c:v>8.1</c:v>
                </c:pt>
                <c:pt idx="8076">
                  <c:v>8.1</c:v>
                </c:pt>
                <c:pt idx="8077">
                  <c:v>8.1</c:v>
                </c:pt>
                <c:pt idx="8078">
                  <c:v>8.1</c:v>
                </c:pt>
                <c:pt idx="8079">
                  <c:v>8.1</c:v>
                </c:pt>
                <c:pt idx="8080">
                  <c:v>8.1</c:v>
                </c:pt>
                <c:pt idx="8081">
                  <c:v>8.1</c:v>
                </c:pt>
                <c:pt idx="8082">
                  <c:v>8.1</c:v>
                </c:pt>
                <c:pt idx="8083">
                  <c:v>8.1</c:v>
                </c:pt>
                <c:pt idx="8084">
                  <c:v>8.1</c:v>
                </c:pt>
                <c:pt idx="8085">
                  <c:v>8.1</c:v>
                </c:pt>
                <c:pt idx="8086">
                  <c:v>8.1</c:v>
                </c:pt>
                <c:pt idx="8087">
                  <c:v>8.1</c:v>
                </c:pt>
                <c:pt idx="8088">
                  <c:v>8.1</c:v>
                </c:pt>
                <c:pt idx="8089">
                  <c:v>8.1</c:v>
                </c:pt>
                <c:pt idx="8090">
                  <c:v>8.1</c:v>
                </c:pt>
                <c:pt idx="8091">
                  <c:v>8.1</c:v>
                </c:pt>
                <c:pt idx="8092">
                  <c:v>8.1</c:v>
                </c:pt>
                <c:pt idx="8093">
                  <c:v>8.1</c:v>
                </c:pt>
                <c:pt idx="8094">
                  <c:v>8.1</c:v>
                </c:pt>
                <c:pt idx="8095">
                  <c:v>8.1</c:v>
                </c:pt>
                <c:pt idx="8096">
                  <c:v>8.1</c:v>
                </c:pt>
                <c:pt idx="8097">
                  <c:v>8.1</c:v>
                </c:pt>
                <c:pt idx="8098">
                  <c:v>8.1</c:v>
                </c:pt>
                <c:pt idx="8099">
                  <c:v>8.1</c:v>
                </c:pt>
                <c:pt idx="8100">
                  <c:v>8.1</c:v>
                </c:pt>
                <c:pt idx="8101">
                  <c:v>8.1</c:v>
                </c:pt>
                <c:pt idx="8102">
                  <c:v>8.1</c:v>
                </c:pt>
                <c:pt idx="8103">
                  <c:v>8.1</c:v>
                </c:pt>
                <c:pt idx="8104">
                  <c:v>8.1</c:v>
                </c:pt>
                <c:pt idx="8105">
                  <c:v>8.1</c:v>
                </c:pt>
                <c:pt idx="8106">
                  <c:v>8.1</c:v>
                </c:pt>
                <c:pt idx="8107">
                  <c:v>8.1</c:v>
                </c:pt>
                <c:pt idx="8108">
                  <c:v>8.1</c:v>
                </c:pt>
                <c:pt idx="8109">
                  <c:v>8.1</c:v>
                </c:pt>
                <c:pt idx="8110">
                  <c:v>8.1</c:v>
                </c:pt>
                <c:pt idx="8111">
                  <c:v>8.1</c:v>
                </c:pt>
                <c:pt idx="8112">
                  <c:v>8.1</c:v>
                </c:pt>
                <c:pt idx="8113">
                  <c:v>8.1</c:v>
                </c:pt>
                <c:pt idx="8114">
                  <c:v>8.1</c:v>
                </c:pt>
                <c:pt idx="8115">
                  <c:v>8.1</c:v>
                </c:pt>
                <c:pt idx="8116">
                  <c:v>8.1</c:v>
                </c:pt>
                <c:pt idx="8117">
                  <c:v>8.1</c:v>
                </c:pt>
                <c:pt idx="8118">
                  <c:v>8.1</c:v>
                </c:pt>
                <c:pt idx="8119">
                  <c:v>8.1</c:v>
                </c:pt>
                <c:pt idx="8120">
                  <c:v>8.1</c:v>
                </c:pt>
                <c:pt idx="8121">
                  <c:v>8.1</c:v>
                </c:pt>
                <c:pt idx="8122">
                  <c:v>8.1</c:v>
                </c:pt>
                <c:pt idx="8123">
                  <c:v>8.1</c:v>
                </c:pt>
                <c:pt idx="8124">
                  <c:v>8.1</c:v>
                </c:pt>
                <c:pt idx="8125">
                  <c:v>8.1</c:v>
                </c:pt>
                <c:pt idx="8126">
                  <c:v>8.1</c:v>
                </c:pt>
                <c:pt idx="8127">
                  <c:v>8.1</c:v>
                </c:pt>
                <c:pt idx="8128">
                  <c:v>8.1</c:v>
                </c:pt>
                <c:pt idx="8129">
                  <c:v>8.1</c:v>
                </c:pt>
                <c:pt idx="8130">
                  <c:v>8.1</c:v>
                </c:pt>
                <c:pt idx="8131">
                  <c:v>8.1</c:v>
                </c:pt>
                <c:pt idx="8132">
                  <c:v>8.1</c:v>
                </c:pt>
                <c:pt idx="8133">
                  <c:v>8.1</c:v>
                </c:pt>
                <c:pt idx="8134">
                  <c:v>8.1</c:v>
                </c:pt>
                <c:pt idx="8135">
                  <c:v>8.1</c:v>
                </c:pt>
                <c:pt idx="8136">
                  <c:v>8.1</c:v>
                </c:pt>
                <c:pt idx="8137">
                  <c:v>8.1</c:v>
                </c:pt>
                <c:pt idx="8138">
                  <c:v>8.1</c:v>
                </c:pt>
                <c:pt idx="8139">
                  <c:v>8.1</c:v>
                </c:pt>
                <c:pt idx="8140">
                  <c:v>8.1</c:v>
                </c:pt>
                <c:pt idx="8141">
                  <c:v>8.1</c:v>
                </c:pt>
                <c:pt idx="8142">
                  <c:v>8.1</c:v>
                </c:pt>
                <c:pt idx="8143">
                  <c:v>8.1</c:v>
                </c:pt>
                <c:pt idx="8144">
                  <c:v>8.1</c:v>
                </c:pt>
                <c:pt idx="8145">
                  <c:v>8.1</c:v>
                </c:pt>
                <c:pt idx="8146">
                  <c:v>8.1</c:v>
                </c:pt>
                <c:pt idx="8147">
                  <c:v>8.1</c:v>
                </c:pt>
                <c:pt idx="8148">
                  <c:v>8.1</c:v>
                </c:pt>
                <c:pt idx="8149">
                  <c:v>8.1</c:v>
                </c:pt>
                <c:pt idx="8150">
                  <c:v>8.1</c:v>
                </c:pt>
                <c:pt idx="8151">
                  <c:v>8.1</c:v>
                </c:pt>
                <c:pt idx="8152">
                  <c:v>8.1</c:v>
                </c:pt>
                <c:pt idx="8153">
                  <c:v>8.1</c:v>
                </c:pt>
                <c:pt idx="8154">
                  <c:v>8.1</c:v>
                </c:pt>
                <c:pt idx="8155">
                  <c:v>8.1</c:v>
                </c:pt>
                <c:pt idx="8156">
                  <c:v>8.1</c:v>
                </c:pt>
                <c:pt idx="8157">
                  <c:v>8.1</c:v>
                </c:pt>
                <c:pt idx="8158">
                  <c:v>8.1</c:v>
                </c:pt>
                <c:pt idx="8159">
                  <c:v>8.1</c:v>
                </c:pt>
                <c:pt idx="8160">
                  <c:v>8.1</c:v>
                </c:pt>
                <c:pt idx="8161">
                  <c:v>8.1</c:v>
                </c:pt>
                <c:pt idx="8162">
                  <c:v>8.1</c:v>
                </c:pt>
                <c:pt idx="8163">
                  <c:v>8.1</c:v>
                </c:pt>
                <c:pt idx="8164">
                  <c:v>8.1</c:v>
                </c:pt>
                <c:pt idx="8165">
                  <c:v>8.1</c:v>
                </c:pt>
                <c:pt idx="8166">
                  <c:v>8.1</c:v>
                </c:pt>
                <c:pt idx="8167">
                  <c:v>8.1</c:v>
                </c:pt>
                <c:pt idx="8168">
                  <c:v>8.1</c:v>
                </c:pt>
                <c:pt idx="8169">
                  <c:v>8.1</c:v>
                </c:pt>
                <c:pt idx="8170">
                  <c:v>8.1</c:v>
                </c:pt>
                <c:pt idx="8171">
                  <c:v>8.1</c:v>
                </c:pt>
                <c:pt idx="8172">
                  <c:v>8.1</c:v>
                </c:pt>
                <c:pt idx="8173">
                  <c:v>8.1</c:v>
                </c:pt>
                <c:pt idx="8174">
                  <c:v>8.1</c:v>
                </c:pt>
                <c:pt idx="8175">
                  <c:v>8.1</c:v>
                </c:pt>
                <c:pt idx="8176">
                  <c:v>8.1</c:v>
                </c:pt>
                <c:pt idx="8177">
                  <c:v>8.1</c:v>
                </c:pt>
                <c:pt idx="8178">
                  <c:v>8.1</c:v>
                </c:pt>
                <c:pt idx="8179">
                  <c:v>8.1</c:v>
                </c:pt>
                <c:pt idx="8180">
                  <c:v>8.1</c:v>
                </c:pt>
                <c:pt idx="8181">
                  <c:v>8.1</c:v>
                </c:pt>
                <c:pt idx="8182">
                  <c:v>8.1</c:v>
                </c:pt>
                <c:pt idx="8183">
                  <c:v>8.1</c:v>
                </c:pt>
                <c:pt idx="8184">
                  <c:v>8.1</c:v>
                </c:pt>
                <c:pt idx="8185">
                  <c:v>8.1</c:v>
                </c:pt>
                <c:pt idx="8186">
                  <c:v>8.1</c:v>
                </c:pt>
                <c:pt idx="8187">
                  <c:v>8.1</c:v>
                </c:pt>
                <c:pt idx="8188">
                  <c:v>8.1</c:v>
                </c:pt>
                <c:pt idx="8189">
                  <c:v>8.1</c:v>
                </c:pt>
                <c:pt idx="8190">
                  <c:v>8.1</c:v>
                </c:pt>
                <c:pt idx="8191">
                  <c:v>8.1</c:v>
                </c:pt>
                <c:pt idx="8192">
                  <c:v>8.1</c:v>
                </c:pt>
                <c:pt idx="8193">
                  <c:v>8.1</c:v>
                </c:pt>
                <c:pt idx="8194">
                  <c:v>8.1</c:v>
                </c:pt>
                <c:pt idx="8195">
                  <c:v>8.1</c:v>
                </c:pt>
                <c:pt idx="8196">
                  <c:v>8.1</c:v>
                </c:pt>
                <c:pt idx="8197">
                  <c:v>8.1</c:v>
                </c:pt>
                <c:pt idx="8198">
                  <c:v>8.1</c:v>
                </c:pt>
                <c:pt idx="8199">
                  <c:v>8.1</c:v>
                </c:pt>
                <c:pt idx="8200">
                  <c:v>8.1</c:v>
                </c:pt>
                <c:pt idx="8201">
                  <c:v>8.1</c:v>
                </c:pt>
                <c:pt idx="8202">
                  <c:v>8.1</c:v>
                </c:pt>
                <c:pt idx="8203">
                  <c:v>8.1</c:v>
                </c:pt>
                <c:pt idx="8204">
                  <c:v>8.1</c:v>
                </c:pt>
                <c:pt idx="8205">
                  <c:v>8.1</c:v>
                </c:pt>
                <c:pt idx="8206">
                  <c:v>8.1</c:v>
                </c:pt>
                <c:pt idx="8207">
                  <c:v>8.1</c:v>
                </c:pt>
                <c:pt idx="8208">
                  <c:v>8.1</c:v>
                </c:pt>
                <c:pt idx="8209">
                  <c:v>8.1</c:v>
                </c:pt>
                <c:pt idx="8210">
                  <c:v>8.1</c:v>
                </c:pt>
                <c:pt idx="8211">
                  <c:v>8.1</c:v>
                </c:pt>
                <c:pt idx="8212">
                  <c:v>8.1</c:v>
                </c:pt>
                <c:pt idx="8213">
                  <c:v>8.1</c:v>
                </c:pt>
                <c:pt idx="8214">
                  <c:v>8.1</c:v>
                </c:pt>
                <c:pt idx="8215">
                  <c:v>8.1</c:v>
                </c:pt>
                <c:pt idx="8216">
                  <c:v>8.1</c:v>
                </c:pt>
                <c:pt idx="8217">
                  <c:v>8.1</c:v>
                </c:pt>
                <c:pt idx="8218">
                  <c:v>8.1</c:v>
                </c:pt>
                <c:pt idx="8219">
                  <c:v>8.1</c:v>
                </c:pt>
                <c:pt idx="8220">
                  <c:v>8.1</c:v>
                </c:pt>
                <c:pt idx="8221">
                  <c:v>8.1</c:v>
                </c:pt>
                <c:pt idx="8222">
                  <c:v>8.1</c:v>
                </c:pt>
                <c:pt idx="8223">
                  <c:v>8.1</c:v>
                </c:pt>
                <c:pt idx="8224">
                  <c:v>8.1</c:v>
                </c:pt>
                <c:pt idx="8225">
                  <c:v>8.1</c:v>
                </c:pt>
                <c:pt idx="8226">
                  <c:v>8.1</c:v>
                </c:pt>
                <c:pt idx="8227">
                  <c:v>8.1</c:v>
                </c:pt>
                <c:pt idx="8228">
                  <c:v>8.1</c:v>
                </c:pt>
                <c:pt idx="8229">
                  <c:v>8.1</c:v>
                </c:pt>
                <c:pt idx="8230">
                  <c:v>8.1</c:v>
                </c:pt>
                <c:pt idx="8231">
                  <c:v>8.1</c:v>
                </c:pt>
                <c:pt idx="8232">
                  <c:v>8.1</c:v>
                </c:pt>
                <c:pt idx="8233">
                  <c:v>8.1</c:v>
                </c:pt>
                <c:pt idx="8234">
                  <c:v>8.1</c:v>
                </c:pt>
                <c:pt idx="8235">
                  <c:v>8.1</c:v>
                </c:pt>
                <c:pt idx="8236">
                  <c:v>8.1</c:v>
                </c:pt>
                <c:pt idx="8237">
                  <c:v>8.1</c:v>
                </c:pt>
                <c:pt idx="8238">
                  <c:v>8.1</c:v>
                </c:pt>
                <c:pt idx="8239">
                  <c:v>8.1</c:v>
                </c:pt>
                <c:pt idx="8240">
                  <c:v>8.1</c:v>
                </c:pt>
                <c:pt idx="8241">
                  <c:v>8.1</c:v>
                </c:pt>
                <c:pt idx="8242">
                  <c:v>8.1</c:v>
                </c:pt>
                <c:pt idx="8243">
                  <c:v>8.1</c:v>
                </c:pt>
                <c:pt idx="8244">
                  <c:v>8.1</c:v>
                </c:pt>
                <c:pt idx="8245">
                  <c:v>8.1</c:v>
                </c:pt>
                <c:pt idx="8246">
                  <c:v>8.1</c:v>
                </c:pt>
                <c:pt idx="8247">
                  <c:v>8.1</c:v>
                </c:pt>
                <c:pt idx="8248">
                  <c:v>8.1</c:v>
                </c:pt>
                <c:pt idx="8249">
                  <c:v>8.1</c:v>
                </c:pt>
                <c:pt idx="8250">
                  <c:v>8.1</c:v>
                </c:pt>
                <c:pt idx="8251">
                  <c:v>8.1</c:v>
                </c:pt>
                <c:pt idx="8252">
                  <c:v>8.1</c:v>
                </c:pt>
                <c:pt idx="8253">
                  <c:v>8.1</c:v>
                </c:pt>
                <c:pt idx="8254">
                  <c:v>8.1</c:v>
                </c:pt>
                <c:pt idx="8255">
                  <c:v>8.1</c:v>
                </c:pt>
                <c:pt idx="8256">
                  <c:v>8.1</c:v>
                </c:pt>
                <c:pt idx="8257">
                  <c:v>8.1</c:v>
                </c:pt>
                <c:pt idx="8258">
                  <c:v>8.1</c:v>
                </c:pt>
                <c:pt idx="8259">
                  <c:v>8.1</c:v>
                </c:pt>
                <c:pt idx="8260">
                  <c:v>8.1</c:v>
                </c:pt>
                <c:pt idx="8261">
                  <c:v>8.1</c:v>
                </c:pt>
                <c:pt idx="8262">
                  <c:v>8.1</c:v>
                </c:pt>
                <c:pt idx="8263">
                  <c:v>8.1</c:v>
                </c:pt>
                <c:pt idx="8264">
                  <c:v>8.1</c:v>
                </c:pt>
                <c:pt idx="8265">
                  <c:v>8.1</c:v>
                </c:pt>
                <c:pt idx="8266">
                  <c:v>8.1</c:v>
                </c:pt>
                <c:pt idx="8267">
                  <c:v>8.1</c:v>
                </c:pt>
                <c:pt idx="8268">
                  <c:v>8.1</c:v>
                </c:pt>
                <c:pt idx="8269">
                  <c:v>8.1</c:v>
                </c:pt>
                <c:pt idx="8270">
                  <c:v>8.1</c:v>
                </c:pt>
                <c:pt idx="8271">
                  <c:v>8.1</c:v>
                </c:pt>
                <c:pt idx="8272">
                  <c:v>8.1</c:v>
                </c:pt>
                <c:pt idx="8273">
                  <c:v>8.1</c:v>
                </c:pt>
                <c:pt idx="8274">
                  <c:v>8.1</c:v>
                </c:pt>
                <c:pt idx="8275">
                  <c:v>8.1</c:v>
                </c:pt>
                <c:pt idx="8276">
                  <c:v>8.1</c:v>
                </c:pt>
                <c:pt idx="8277">
                  <c:v>8.1</c:v>
                </c:pt>
                <c:pt idx="8278">
                  <c:v>8.1</c:v>
                </c:pt>
                <c:pt idx="8279">
                  <c:v>8.1</c:v>
                </c:pt>
                <c:pt idx="8280">
                  <c:v>8.1</c:v>
                </c:pt>
                <c:pt idx="8281">
                  <c:v>8.1</c:v>
                </c:pt>
                <c:pt idx="8282">
                  <c:v>8.1</c:v>
                </c:pt>
                <c:pt idx="8283">
                  <c:v>8.1</c:v>
                </c:pt>
                <c:pt idx="8284">
                  <c:v>8.1</c:v>
                </c:pt>
                <c:pt idx="8285">
                  <c:v>8.1</c:v>
                </c:pt>
                <c:pt idx="8286">
                  <c:v>8.1</c:v>
                </c:pt>
                <c:pt idx="8287">
                  <c:v>8.1</c:v>
                </c:pt>
                <c:pt idx="8288">
                  <c:v>8.1</c:v>
                </c:pt>
                <c:pt idx="8289">
                  <c:v>8.1</c:v>
                </c:pt>
                <c:pt idx="8290">
                  <c:v>8.1</c:v>
                </c:pt>
                <c:pt idx="8291">
                  <c:v>8.1</c:v>
                </c:pt>
                <c:pt idx="8292">
                  <c:v>8.1</c:v>
                </c:pt>
                <c:pt idx="8293">
                  <c:v>8.1</c:v>
                </c:pt>
                <c:pt idx="8294">
                  <c:v>8.1</c:v>
                </c:pt>
                <c:pt idx="8295">
                  <c:v>8.1</c:v>
                </c:pt>
                <c:pt idx="8296">
                  <c:v>8.1</c:v>
                </c:pt>
                <c:pt idx="8297">
                  <c:v>8.1</c:v>
                </c:pt>
                <c:pt idx="8298">
                  <c:v>8.1</c:v>
                </c:pt>
                <c:pt idx="8299">
                  <c:v>8.1</c:v>
                </c:pt>
                <c:pt idx="8300">
                  <c:v>8.1</c:v>
                </c:pt>
                <c:pt idx="8301">
                  <c:v>8.1</c:v>
                </c:pt>
                <c:pt idx="8302">
                  <c:v>8.1</c:v>
                </c:pt>
                <c:pt idx="8303">
                  <c:v>8.1</c:v>
                </c:pt>
                <c:pt idx="8304">
                  <c:v>8.1</c:v>
                </c:pt>
                <c:pt idx="8305">
                  <c:v>8.1</c:v>
                </c:pt>
                <c:pt idx="8306">
                  <c:v>8.1</c:v>
                </c:pt>
                <c:pt idx="8307">
                  <c:v>8.1</c:v>
                </c:pt>
                <c:pt idx="8308">
                  <c:v>8.1</c:v>
                </c:pt>
                <c:pt idx="8309">
                  <c:v>8.1</c:v>
                </c:pt>
                <c:pt idx="8310">
                  <c:v>8.1</c:v>
                </c:pt>
                <c:pt idx="8311">
                  <c:v>8.1</c:v>
                </c:pt>
                <c:pt idx="8312">
                  <c:v>8.1</c:v>
                </c:pt>
                <c:pt idx="8313">
                  <c:v>8.1</c:v>
                </c:pt>
                <c:pt idx="8314">
                  <c:v>8.1</c:v>
                </c:pt>
                <c:pt idx="8315">
                  <c:v>8.1</c:v>
                </c:pt>
                <c:pt idx="8316">
                  <c:v>8.1</c:v>
                </c:pt>
                <c:pt idx="8317">
                  <c:v>8.1</c:v>
                </c:pt>
                <c:pt idx="8318">
                  <c:v>8.1</c:v>
                </c:pt>
                <c:pt idx="8319">
                  <c:v>8.1</c:v>
                </c:pt>
                <c:pt idx="8320">
                  <c:v>8.1</c:v>
                </c:pt>
                <c:pt idx="8321">
                  <c:v>8.1</c:v>
                </c:pt>
                <c:pt idx="8322">
                  <c:v>8.1</c:v>
                </c:pt>
                <c:pt idx="8323">
                  <c:v>8.1</c:v>
                </c:pt>
                <c:pt idx="8324">
                  <c:v>8.1</c:v>
                </c:pt>
                <c:pt idx="8325">
                  <c:v>8.1</c:v>
                </c:pt>
                <c:pt idx="8326">
                  <c:v>8.1</c:v>
                </c:pt>
                <c:pt idx="8327">
                  <c:v>8.1</c:v>
                </c:pt>
                <c:pt idx="8328">
                  <c:v>8.1</c:v>
                </c:pt>
                <c:pt idx="8329">
                  <c:v>8.1</c:v>
                </c:pt>
                <c:pt idx="8330">
                  <c:v>8.1</c:v>
                </c:pt>
                <c:pt idx="8331">
                  <c:v>8.1</c:v>
                </c:pt>
                <c:pt idx="8332">
                  <c:v>8.1</c:v>
                </c:pt>
                <c:pt idx="8333">
                  <c:v>8.1</c:v>
                </c:pt>
                <c:pt idx="8334">
                  <c:v>8.1</c:v>
                </c:pt>
                <c:pt idx="8335">
                  <c:v>8.1</c:v>
                </c:pt>
                <c:pt idx="8336">
                  <c:v>8.1</c:v>
                </c:pt>
                <c:pt idx="8337">
                  <c:v>8.1</c:v>
                </c:pt>
                <c:pt idx="8338">
                  <c:v>8.1</c:v>
                </c:pt>
                <c:pt idx="8339">
                  <c:v>8.1</c:v>
                </c:pt>
                <c:pt idx="8340">
                  <c:v>8.1</c:v>
                </c:pt>
                <c:pt idx="8341">
                  <c:v>8.1</c:v>
                </c:pt>
                <c:pt idx="8342">
                  <c:v>8.1</c:v>
                </c:pt>
                <c:pt idx="8343">
                  <c:v>8.1</c:v>
                </c:pt>
                <c:pt idx="8344">
                  <c:v>8.1</c:v>
                </c:pt>
                <c:pt idx="8345">
                  <c:v>8.1</c:v>
                </c:pt>
                <c:pt idx="8346">
                  <c:v>8.1</c:v>
                </c:pt>
                <c:pt idx="8347">
                  <c:v>8.1</c:v>
                </c:pt>
                <c:pt idx="8348">
                  <c:v>8.1</c:v>
                </c:pt>
                <c:pt idx="8349">
                  <c:v>8.1</c:v>
                </c:pt>
                <c:pt idx="8350">
                  <c:v>8.1</c:v>
                </c:pt>
                <c:pt idx="8351">
                  <c:v>8.1</c:v>
                </c:pt>
                <c:pt idx="8352">
                  <c:v>8.1</c:v>
                </c:pt>
                <c:pt idx="8353">
                  <c:v>8.1</c:v>
                </c:pt>
                <c:pt idx="8354">
                  <c:v>8.1</c:v>
                </c:pt>
                <c:pt idx="8355">
                  <c:v>8.1</c:v>
                </c:pt>
                <c:pt idx="8356">
                  <c:v>8.1</c:v>
                </c:pt>
                <c:pt idx="8357">
                  <c:v>8.1</c:v>
                </c:pt>
                <c:pt idx="8358">
                  <c:v>8.1</c:v>
                </c:pt>
                <c:pt idx="8359">
                  <c:v>8.1</c:v>
                </c:pt>
                <c:pt idx="8360">
                  <c:v>8.1</c:v>
                </c:pt>
                <c:pt idx="8361">
                  <c:v>8.1</c:v>
                </c:pt>
                <c:pt idx="8362">
                  <c:v>8.1</c:v>
                </c:pt>
                <c:pt idx="8363">
                  <c:v>8.1</c:v>
                </c:pt>
                <c:pt idx="8364">
                  <c:v>8.1</c:v>
                </c:pt>
                <c:pt idx="8365">
                  <c:v>8.1</c:v>
                </c:pt>
                <c:pt idx="8366">
                  <c:v>8.1</c:v>
                </c:pt>
                <c:pt idx="8367">
                  <c:v>8.1</c:v>
                </c:pt>
                <c:pt idx="8368">
                  <c:v>8.1</c:v>
                </c:pt>
                <c:pt idx="8369">
                  <c:v>8.1</c:v>
                </c:pt>
                <c:pt idx="8370">
                  <c:v>8.1</c:v>
                </c:pt>
                <c:pt idx="8371">
                  <c:v>8.1</c:v>
                </c:pt>
                <c:pt idx="8372">
                  <c:v>8.1</c:v>
                </c:pt>
                <c:pt idx="8373">
                  <c:v>8.1</c:v>
                </c:pt>
                <c:pt idx="8374">
                  <c:v>8.1</c:v>
                </c:pt>
                <c:pt idx="8375">
                  <c:v>8.1</c:v>
                </c:pt>
                <c:pt idx="8376">
                  <c:v>8.1</c:v>
                </c:pt>
                <c:pt idx="8377">
                  <c:v>8.1</c:v>
                </c:pt>
                <c:pt idx="8378">
                  <c:v>8.1</c:v>
                </c:pt>
                <c:pt idx="8379">
                  <c:v>8.1</c:v>
                </c:pt>
                <c:pt idx="8380">
                  <c:v>8.1</c:v>
                </c:pt>
                <c:pt idx="8381">
                  <c:v>8.1</c:v>
                </c:pt>
                <c:pt idx="8382">
                  <c:v>8.1</c:v>
                </c:pt>
                <c:pt idx="8383">
                  <c:v>8.1</c:v>
                </c:pt>
                <c:pt idx="8384">
                  <c:v>8.1</c:v>
                </c:pt>
                <c:pt idx="8385">
                  <c:v>8.1</c:v>
                </c:pt>
                <c:pt idx="8386">
                  <c:v>8.1</c:v>
                </c:pt>
                <c:pt idx="8387">
                  <c:v>8.1</c:v>
                </c:pt>
                <c:pt idx="8388">
                  <c:v>8.1</c:v>
                </c:pt>
                <c:pt idx="8389">
                  <c:v>8.1</c:v>
                </c:pt>
                <c:pt idx="8390">
                  <c:v>8.1</c:v>
                </c:pt>
                <c:pt idx="8391">
                  <c:v>8.1</c:v>
                </c:pt>
                <c:pt idx="8392">
                  <c:v>8.1</c:v>
                </c:pt>
                <c:pt idx="8393">
                  <c:v>8.1</c:v>
                </c:pt>
                <c:pt idx="8394">
                  <c:v>8.1</c:v>
                </c:pt>
                <c:pt idx="8395">
                  <c:v>8.1</c:v>
                </c:pt>
                <c:pt idx="8396">
                  <c:v>8.1</c:v>
                </c:pt>
                <c:pt idx="8397">
                  <c:v>8.1</c:v>
                </c:pt>
                <c:pt idx="8398">
                  <c:v>8.1</c:v>
                </c:pt>
                <c:pt idx="8399">
                  <c:v>8.1</c:v>
                </c:pt>
                <c:pt idx="8400">
                  <c:v>8.1</c:v>
                </c:pt>
                <c:pt idx="8401">
                  <c:v>8.1</c:v>
                </c:pt>
                <c:pt idx="8402">
                  <c:v>8.1</c:v>
                </c:pt>
                <c:pt idx="8403">
                  <c:v>8.1</c:v>
                </c:pt>
                <c:pt idx="8404">
                  <c:v>8.1</c:v>
                </c:pt>
                <c:pt idx="8405">
                  <c:v>8.1</c:v>
                </c:pt>
                <c:pt idx="8406">
                  <c:v>8.1</c:v>
                </c:pt>
                <c:pt idx="8407">
                  <c:v>8.1</c:v>
                </c:pt>
                <c:pt idx="8408">
                  <c:v>8.1</c:v>
                </c:pt>
                <c:pt idx="8409">
                  <c:v>8.1</c:v>
                </c:pt>
                <c:pt idx="8410">
                  <c:v>8.1</c:v>
                </c:pt>
                <c:pt idx="8411">
                  <c:v>8.1</c:v>
                </c:pt>
                <c:pt idx="8412">
                  <c:v>8.1</c:v>
                </c:pt>
                <c:pt idx="8413">
                  <c:v>8.1</c:v>
                </c:pt>
                <c:pt idx="8414">
                  <c:v>8.1</c:v>
                </c:pt>
                <c:pt idx="8415">
                  <c:v>8.1</c:v>
                </c:pt>
                <c:pt idx="8416">
                  <c:v>8.1</c:v>
                </c:pt>
                <c:pt idx="8417">
                  <c:v>8.1</c:v>
                </c:pt>
                <c:pt idx="8418">
                  <c:v>8.1</c:v>
                </c:pt>
                <c:pt idx="8419">
                  <c:v>8.1</c:v>
                </c:pt>
                <c:pt idx="8420">
                  <c:v>8.1</c:v>
                </c:pt>
                <c:pt idx="8421">
                  <c:v>8.1</c:v>
                </c:pt>
                <c:pt idx="8422">
                  <c:v>8.1</c:v>
                </c:pt>
                <c:pt idx="8423">
                  <c:v>8.1</c:v>
                </c:pt>
                <c:pt idx="8424">
                  <c:v>8.1</c:v>
                </c:pt>
                <c:pt idx="8425">
                  <c:v>8.1</c:v>
                </c:pt>
                <c:pt idx="8426">
                  <c:v>8.1</c:v>
                </c:pt>
                <c:pt idx="8427">
                  <c:v>8.1</c:v>
                </c:pt>
                <c:pt idx="8428">
                  <c:v>8.1</c:v>
                </c:pt>
                <c:pt idx="8429">
                  <c:v>8.1</c:v>
                </c:pt>
                <c:pt idx="8430">
                  <c:v>8.1</c:v>
                </c:pt>
                <c:pt idx="8431">
                  <c:v>8.1</c:v>
                </c:pt>
                <c:pt idx="8432">
                  <c:v>8.1</c:v>
                </c:pt>
                <c:pt idx="8433">
                  <c:v>8.1</c:v>
                </c:pt>
                <c:pt idx="8434">
                  <c:v>8.1</c:v>
                </c:pt>
                <c:pt idx="8435">
                  <c:v>8.1</c:v>
                </c:pt>
                <c:pt idx="8436">
                  <c:v>8.1</c:v>
                </c:pt>
                <c:pt idx="8437">
                  <c:v>8.1</c:v>
                </c:pt>
                <c:pt idx="8438">
                  <c:v>8.1</c:v>
                </c:pt>
                <c:pt idx="8439">
                  <c:v>8.1</c:v>
                </c:pt>
                <c:pt idx="8440">
                  <c:v>8.1</c:v>
                </c:pt>
                <c:pt idx="8441">
                  <c:v>8.1</c:v>
                </c:pt>
                <c:pt idx="8442">
                  <c:v>8.1</c:v>
                </c:pt>
                <c:pt idx="8443">
                  <c:v>8.1</c:v>
                </c:pt>
                <c:pt idx="8444">
                  <c:v>8.1</c:v>
                </c:pt>
                <c:pt idx="8445">
                  <c:v>8.1</c:v>
                </c:pt>
                <c:pt idx="8446">
                  <c:v>8.1</c:v>
                </c:pt>
                <c:pt idx="8447">
                  <c:v>8.1</c:v>
                </c:pt>
                <c:pt idx="8448">
                  <c:v>8.1</c:v>
                </c:pt>
                <c:pt idx="8449">
                  <c:v>8.1</c:v>
                </c:pt>
                <c:pt idx="8450">
                  <c:v>8.1</c:v>
                </c:pt>
                <c:pt idx="8451">
                  <c:v>8.1</c:v>
                </c:pt>
                <c:pt idx="8452">
                  <c:v>8.1</c:v>
                </c:pt>
                <c:pt idx="8453">
                  <c:v>8.1</c:v>
                </c:pt>
                <c:pt idx="8454">
                  <c:v>8.1</c:v>
                </c:pt>
                <c:pt idx="8455">
                  <c:v>8.1</c:v>
                </c:pt>
                <c:pt idx="8456">
                  <c:v>8.1</c:v>
                </c:pt>
                <c:pt idx="8457">
                  <c:v>8.1</c:v>
                </c:pt>
                <c:pt idx="8458">
                  <c:v>8.1</c:v>
                </c:pt>
                <c:pt idx="8459">
                  <c:v>8.1</c:v>
                </c:pt>
                <c:pt idx="8460">
                  <c:v>8.1</c:v>
                </c:pt>
                <c:pt idx="8461">
                  <c:v>8.1</c:v>
                </c:pt>
                <c:pt idx="8462">
                  <c:v>8.1</c:v>
                </c:pt>
                <c:pt idx="8463">
                  <c:v>8.1</c:v>
                </c:pt>
                <c:pt idx="8464">
                  <c:v>8.1</c:v>
                </c:pt>
                <c:pt idx="8465">
                  <c:v>8.1</c:v>
                </c:pt>
                <c:pt idx="8466">
                  <c:v>8.1</c:v>
                </c:pt>
                <c:pt idx="8467">
                  <c:v>8.1</c:v>
                </c:pt>
                <c:pt idx="8468">
                  <c:v>8.1</c:v>
                </c:pt>
                <c:pt idx="8469">
                  <c:v>8.1</c:v>
                </c:pt>
                <c:pt idx="8470">
                  <c:v>8.1</c:v>
                </c:pt>
                <c:pt idx="8471">
                  <c:v>8.1</c:v>
                </c:pt>
                <c:pt idx="8472">
                  <c:v>8.1</c:v>
                </c:pt>
                <c:pt idx="8473">
                  <c:v>8.1</c:v>
                </c:pt>
                <c:pt idx="8474">
                  <c:v>8.1</c:v>
                </c:pt>
                <c:pt idx="8475">
                  <c:v>8.1</c:v>
                </c:pt>
                <c:pt idx="8476">
                  <c:v>8.1</c:v>
                </c:pt>
                <c:pt idx="8477">
                  <c:v>8.1</c:v>
                </c:pt>
                <c:pt idx="8478">
                  <c:v>8.1</c:v>
                </c:pt>
                <c:pt idx="8479">
                  <c:v>8.1</c:v>
                </c:pt>
                <c:pt idx="8480">
                  <c:v>8.1</c:v>
                </c:pt>
                <c:pt idx="8481">
                  <c:v>8.1</c:v>
                </c:pt>
                <c:pt idx="8482">
                  <c:v>8.1</c:v>
                </c:pt>
                <c:pt idx="8483">
                  <c:v>8.1</c:v>
                </c:pt>
                <c:pt idx="8484">
                  <c:v>8.1</c:v>
                </c:pt>
                <c:pt idx="8485">
                  <c:v>8.1</c:v>
                </c:pt>
                <c:pt idx="8486">
                  <c:v>8.1</c:v>
                </c:pt>
                <c:pt idx="8487">
                  <c:v>8.1</c:v>
                </c:pt>
                <c:pt idx="8488">
                  <c:v>8.1</c:v>
                </c:pt>
                <c:pt idx="8489">
                  <c:v>8.1</c:v>
                </c:pt>
                <c:pt idx="8490">
                  <c:v>8.1</c:v>
                </c:pt>
                <c:pt idx="8491">
                  <c:v>8.1</c:v>
                </c:pt>
                <c:pt idx="8492">
                  <c:v>8.1</c:v>
                </c:pt>
                <c:pt idx="8493">
                  <c:v>8.1</c:v>
                </c:pt>
                <c:pt idx="8494">
                  <c:v>8.1</c:v>
                </c:pt>
                <c:pt idx="8495">
                  <c:v>8.1</c:v>
                </c:pt>
                <c:pt idx="8496">
                  <c:v>8.1</c:v>
                </c:pt>
                <c:pt idx="8497">
                  <c:v>8.1</c:v>
                </c:pt>
                <c:pt idx="8498">
                  <c:v>8.1</c:v>
                </c:pt>
                <c:pt idx="8499">
                  <c:v>8.1</c:v>
                </c:pt>
                <c:pt idx="8500">
                  <c:v>8.1</c:v>
                </c:pt>
                <c:pt idx="8501">
                  <c:v>8.1</c:v>
                </c:pt>
                <c:pt idx="8502">
                  <c:v>8.1</c:v>
                </c:pt>
                <c:pt idx="8503">
                  <c:v>8.1</c:v>
                </c:pt>
                <c:pt idx="8504">
                  <c:v>8.1</c:v>
                </c:pt>
                <c:pt idx="8505">
                  <c:v>8.1</c:v>
                </c:pt>
                <c:pt idx="8506">
                  <c:v>8.1</c:v>
                </c:pt>
                <c:pt idx="8507">
                  <c:v>8.1</c:v>
                </c:pt>
                <c:pt idx="8508">
                  <c:v>8.1</c:v>
                </c:pt>
                <c:pt idx="8509">
                  <c:v>8.1</c:v>
                </c:pt>
                <c:pt idx="8510">
                  <c:v>8.1</c:v>
                </c:pt>
                <c:pt idx="8511">
                  <c:v>8.1</c:v>
                </c:pt>
                <c:pt idx="8512">
                  <c:v>8.1</c:v>
                </c:pt>
                <c:pt idx="8513">
                  <c:v>8.1</c:v>
                </c:pt>
                <c:pt idx="8514">
                  <c:v>8.1</c:v>
                </c:pt>
                <c:pt idx="8515">
                  <c:v>8.1</c:v>
                </c:pt>
                <c:pt idx="8516">
                  <c:v>8.1</c:v>
                </c:pt>
                <c:pt idx="8517">
                  <c:v>8.1</c:v>
                </c:pt>
                <c:pt idx="8518">
                  <c:v>8.1</c:v>
                </c:pt>
                <c:pt idx="8519">
                  <c:v>8.1</c:v>
                </c:pt>
                <c:pt idx="8520">
                  <c:v>8.1</c:v>
                </c:pt>
                <c:pt idx="8521">
                  <c:v>8.1</c:v>
                </c:pt>
                <c:pt idx="8522">
                  <c:v>8.1</c:v>
                </c:pt>
                <c:pt idx="8523">
                  <c:v>8.1</c:v>
                </c:pt>
                <c:pt idx="8524">
                  <c:v>8.1</c:v>
                </c:pt>
                <c:pt idx="8525">
                  <c:v>8.1</c:v>
                </c:pt>
                <c:pt idx="8526">
                  <c:v>8.1</c:v>
                </c:pt>
                <c:pt idx="8527">
                  <c:v>8.1</c:v>
                </c:pt>
                <c:pt idx="8528">
                  <c:v>8.1</c:v>
                </c:pt>
                <c:pt idx="8529">
                  <c:v>8.1</c:v>
                </c:pt>
                <c:pt idx="8530">
                  <c:v>8.1</c:v>
                </c:pt>
                <c:pt idx="8531">
                  <c:v>8.1</c:v>
                </c:pt>
                <c:pt idx="8532">
                  <c:v>8.1</c:v>
                </c:pt>
                <c:pt idx="8533">
                  <c:v>8.1</c:v>
                </c:pt>
                <c:pt idx="8534">
                  <c:v>8.1</c:v>
                </c:pt>
                <c:pt idx="8535">
                  <c:v>8.1</c:v>
                </c:pt>
                <c:pt idx="8536">
                  <c:v>8.1</c:v>
                </c:pt>
                <c:pt idx="8537">
                  <c:v>8.1</c:v>
                </c:pt>
                <c:pt idx="8538">
                  <c:v>8.1</c:v>
                </c:pt>
                <c:pt idx="8539">
                  <c:v>8.1</c:v>
                </c:pt>
                <c:pt idx="8540">
                  <c:v>8.1</c:v>
                </c:pt>
                <c:pt idx="8541">
                  <c:v>8.1</c:v>
                </c:pt>
                <c:pt idx="8542">
                  <c:v>8.1</c:v>
                </c:pt>
                <c:pt idx="8543">
                  <c:v>8.1</c:v>
                </c:pt>
                <c:pt idx="8544">
                  <c:v>8.1</c:v>
                </c:pt>
                <c:pt idx="8545">
                  <c:v>8.1</c:v>
                </c:pt>
                <c:pt idx="8546">
                  <c:v>8.1</c:v>
                </c:pt>
                <c:pt idx="8547">
                  <c:v>8.1</c:v>
                </c:pt>
                <c:pt idx="8548">
                  <c:v>8.1</c:v>
                </c:pt>
                <c:pt idx="8549">
                  <c:v>8.1</c:v>
                </c:pt>
                <c:pt idx="8550">
                  <c:v>8.1</c:v>
                </c:pt>
                <c:pt idx="8551">
                  <c:v>8.1</c:v>
                </c:pt>
                <c:pt idx="8552">
                  <c:v>8.1</c:v>
                </c:pt>
                <c:pt idx="8553">
                  <c:v>8.1</c:v>
                </c:pt>
                <c:pt idx="8554">
                  <c:v>8.1</c:v>
                </c:pt>
                <c:pt idx="8555">
                  <c:v>8.1</c:v>
                </c:pt>
                <c:pt idx="8556">
                  <c:v>8.1</c:v>
                </c:pt>
                <c:pt idx="8557">
                  <c:v>8.1</c:v>
                </c:pt>
                <c:pt idx="8558">
                  <c:v>8.1</c:v>
                </c:pt>
                <c:pt idx="8559">
                  <c:v>8.1</c:v>
                </c:pt>
                <c:pt idx="8560">
                  <c:v>8.1</c:v>
                </c:pt>
                <c:pt idx="8561">
                  <c:v>8.1</c:v>
                </c:pt>
                <c:pt idx="8562">
                  <c:v>8.1</c:v>
                </c:pt>
                <c:pt idx="8563">
                  <c:v>8.1</c:v>
                </c:pt>
                <c:pt idx="8564">
                  <c:v>8.1</c:v>
                </c:pt>
                <c:pt idx="8565">
                  <c:v>8.1</c:v>
                </c:pt>
                <c:pt idx="8566">
                  <c:v>8.1</c:v>
                </c:pt>
                <c:pt idx="8567">
                  <c:v>8.1</c:v>
                </c:pt>
                <c:pt idx="8568">
                  <c:v>8.1</c:v>
                </c:pt>
                <c:pt idx="8569">
                  <c:v>8.1</c:v>
                </c:pt>
                <c:pt idx="8570">
                  <c:v>8.1</c:v>
                </c:pt>
                <c:pt idx="8571">
                  <c:v>8.1</c:v>
                </c:pt>
                <c:pt idx="8572">
                  <c:v>8.1</c:v>
                </c:pt>
                <c:pt idx="8573">
                  <c:v>8.1</c:v>
                </c:pt>
                <c:pt idx="8574">
                  <c:v>8.1</c:v>
                </c:pt>
                <c:pt idx="8575">
                  <c:v>8.1</c:v>
                </c:pt>
                <c:pt idx="8576">
                  <c:v>8.1</c:v>
                </c:pt>
                <c:pt idx="8577">
                  <c:v>8.1</c:v>
                </c:pt>
                <c:pt idx="8578">
                  <c:v>8.1</c:v>
                </c:pt>
                <c:pt idx="8579">
                  <c:v>8.1</c:v>
                </c:pt>
                <c:pt idx="8580">
                  <c:v>8.1</c:v>
                </c:pt>
                <c:pt idx="8581">
                  <c:v>8.1</c:v>
                </c:pt>
                <c:pt idx="8582">
                  <c:v>8.1</c:v>
                </c:pt>
                <c:pt idx="8583">
                  <c:v>8.1</c:v>
                </c:pt>
                <c:pt idx="8584">
                  <c:v>8.1</c:v>
                </c:pt>
                <c:pt idx="8585">
                  <c:v>8.1</c:v>
                </c:pt>
                <c:pt idx="8586">
                  <c:v>8.1</c:v>
                </c:pt>
                <c:pt idx="8587">
                  <c:v>8.1</c:v>
                </c:pt>
                <c:pt idx="8588">
                  <c:v>8.1</c:v>
                </c:pt>
                <c:pt idx="8589">
                  <c:v>8.1</c:v>
                </c:pt>
                <c:pt idx="8590">
                  <c:v>8.1</c:v>
                </c:pt>
                <c:pt idx="8591">
                  <c:v>8.1</c:v>
                </c:pt>
                <c:pt idx="8592">
                  <c:v>8.1</c:v>
                </c:pt>
                <c:pt idx="8593">
                  <c:v>8.1</c:v>
                </c:pt>
                <c:pt idx="8594">
                  <c:v>8.1</c:v>
                </c:pt>
                <c:pt idx="8595">
                  <c:v>8.1</c:v>
                </c:pt>
                <c:pt idx="8596">
                  <c:v>8.1</c:v>
                </c:pt>
                <c:pt idx="8597">
                  <c:v>8.1</c:v>
                </c:pt>
                <c:pt idx="8598">
                  <c:v>8.1</c:v>
                </c:pt>
                <c:pt idx="8599">
                  <c:v>8.1</c:v>
                </c:pt>
                <c:pt idx="8600">
                  <c:v>8.1</c:v>
                </c:pt>
                <c:pt idx="8601">
                  <c:v>8.1</c:v>
                </c:pt>
                <c:pt idx="8602">
                  <c:v>8.1</c:v>
                </c:pt>
                <c:pt idx="8603">
                  <c:v>8.1</c:v>
                </c:pt>
                <c:pt idx="8604">
                  <c:v>8.1</c:v>
                </c:pt>
                <c:pt idx="8605">
                  <c:v>8.1</c:v>
                </c:pt>
                <c:pt idx="8606">
                  <c:v>8.1</c:v>
                </c:pt>
                <c:pt idx="8607">
                  <c:v>8.1</c:v>
                </c:pt>
                <c:pt idx="8608">
                  <c:v>8.1</c:v>
                </c:pt>
                <c:pt idx="8609">
                  <c:v>8.1</c:v>
                </c:pt>
                <c:pt idx="8610">
                  <c:v>8.1</c:v>
                </c:pt>
                <c:pt idx="8611">
                  <c:v>8.1</c:v>
                </c:pt>
                <c:pt idx="8612">
                  <c:v>8.1</c:v>
                </c:pt>
                <c:pt idx="8613">
                  <c:v>8.1</c:v>
                </c:pt>
                <c:pt idx="8614">
                  <c:v>8.1</c:v>
                </c:pt>
                <c:pt idx="8615">
                  <c:v>8.1</c:v>
                </c:pt>
                <c:pt idx="8616">
                  <c:v>8.1</c:v>
                </c:pt>
                <c:pt idx="8617">
                  <c:v>8.1</c:v>
                </c:pt>
                <c:pt idx="8618">
                  <c:v>8.1</c:v>
                </c:pt>
                <c:pt idx="8619">
                  <c:v>8.1</c:v>
                </c:pt>
                <c:pt idx="8620">
                  <c:v>8.1</c:v>
                </c:pt>
                <c:pt idx="8621">
                  <c:v>8.1</c:v>
                </c:pt>
                <c:pt idx="8622">
                  <c:v>8.1</c:v>
                </c:pt>
                <c:pt idx="8623">
                  <c:v>8.1</c:v>
                </c:pt>
                <c:pt idx="8624">
                  <c:v>8.1</c:v>
                </c:pt>
                <c:pt idx="8625">
                  <c:v>8.1</c:v>
                </c:pt>
                <c:pt idx="8626">
                  <c:v>8.1</c:v>
                </c:pt>
                <c:pt idx="8627">
                  <c:v>8.1</c:v>
                </c:pt>
                <c:pt idx="8628">
                  <c:v>8.1</c:v>
                </c:pt>
                <c:pt idx="8629">
                  <c:v>8.1</c:v>
                </c:pt>
                <c:pt idx="8630">
                  <c:v>8.1</c:v>
                </c:pt>
                <c:pt idx="8631">
                  <c:v>8.1</c:v>
                </c:pt>
                <c:pt idx="8632">
                  <c:v>8.1</c:v>
                </c:pt>
                <c:pt idx="8633">
                  <c:v>8.1</c:v>
                </c:pt>
                <c:pt idx="8634">
                  <c:v>8.1</c:v>
                </c:pt>
                <c:pt idx="8635">
                  <c:v>8.1</c:v>
                </c:pt>
                <c:pt idx="8636">
                  <c:v>8.1</c:v>
                </c:pt>
                <c:pt idx="8637">
                  <c:v>8.1</c:v>
                </c:pt>
                <c:pt idx="8638">
                  <c:v>8.1</c:v>
                </c:pt>
                <c:pt idx="8639">
                  <c:v>8.1</c:v>
                </c:pt>
                <c:pt idx="8640">
                  <c:v>8.1</c:v>
                </c:pt>
                <c:pt idx="8641">
                  <c:v>8.1</c:v>
                </c:pt>
                <c:pt idx="8642">
                  <c:v>8.1</c:v>
                </c:pt>
                <c:pt idx="8643">
                  <c:v>8.1</c:v>
                </c:pt>
                <c:pt idx="8644">
                  <c:v>8.1</c:v>
                </c:pt>
                <c:pt idx="8645">
                  <c:v>8.1</c:v>
                </c:pt>
                <c:pt idx="8646">
                  <c:v>8.1</c:v>
                </c:pt>
                <c:pt idx="8647">
                  <c:v>8.1</c:v>
                </c:pt>
                <c:pt idx="8648">
                  <c:v>8.1</c:v>
                </c:pt>
                <c:pt idx="8649">
                  <c:v>8.1</c:v>
                </c:pt>
                <c:pt idx="8650">
                  <c:v>8.1</c:v>
                </c:pt>
                <c:pt idx="8651">
                  <c:v>8.1</c:v>
                </c:pt>
                <c:pt idx="8652">
                  <c:v>8.1</c:v>
                </c:pt>
                <c:pt idx="8653">
                  <c:v>8.1</c:v>
                </c:pt>
                <c:pt idx="8654">
                  <c:v>8.1</c:v>
                </c:pt>
                <c:pt idx="8655">
                  <c:v>8.1</c:v>
                </c:pt>
                <c:pt idx="8656">
                  <c:v>8.1</c:v>
                </c:pt>
                <c:pt idx="8657">
                  <c:v>8.1</c:v>
                </c:pt>
                <c:pt idx="8658">
                  <c:v>8.1</c:v>
                </c:pt>
                <c:pt idx="8659">
                  <c:v>8.1</c:v>
                </c:pt>
                <c:pt idx="8660">
                  <c:v>8.1</c:v>
                </c:pt>
                <c:pt idx="8661">
                  <c:v>8.1</c:v>
                </c:pt>
                <c:pt idx="8662">
                  <c:v>8.1</c:v>
                </c:pt>
                <c:pt idx="8663">
                  <c:v>8.1</c:v>
                </c:pt>
                <c:pt idx="8664">
                  <c:v>8.1</c:v>
                </c:pt>
                <c:pt idx="8665">
                  <c:v>8.1</c:v>
                </c:pt>
                <c:pt idx="8666">
                  <c:v>8.1</c:v>
                </c:pt>
                <c:pt idx="8667">
                  <c:v>8.1</c:v>
                </c:pt>
                <c:pt idx="8668">
                  <c:v>8.1</c:v>
                </c:pt>
                <c:pt idx="8669">
                  <c:v>8.1</c:v>
                </c:pt>
                <c:pt idx="8670">
                  <c:v>8.1</c:v>
                </c:pt>
                <c:pt idx="8671">
                  <c:v>8.1</c:v>
                </c:pt>
                <c:pt idx="8672">
                  <c:v>8.1</c:v>
                </c:pt>
                <c:pt idx="8673">
                  <c:v>8.1</c:v>
                </c:pt>
                <c:pt idx="8674">
                  <c:v>8.1</c:v>
                </c:pt>
                <c:pt idx="8675">
                  <c:v>8.1</c:v>
                </c:pt>
                <c:pt idx="8676">
                  <c:v>8.1</c:v>
                </c:pt>
                <c:pt idx="8677">
                  <c:v>8.1</c:v>
                </c:pt>
                <c:pt idx="8678">
                  <c:v>8.1</c:v>
                </c:pt>
                <c:pt idx="8679">
                  <c:v>8.1</c:v>
                </c:pt>
                <c:pt idx="8680">
                  <c:v>8.1</c:v>
                </c:pt>
                <c:pt idx="8681">
                  <c:v>8.1</c:v>
                </c:pt>
                <c:pt idx="8682">
                  <c:v>8.1</c:v>
                </c:pt>
                <c:pt idx="8683">
                  <c:v>8.1</c:v>
                </c:pt>
                <c:pt idx="8684">
                  <c:v>8.1</c:v>
                </c:pt>
                <c:pt idx="8685">
                  <c:v>8.1</c:v>
                </c:pt>
                <c:pt idx="8686">
                  <c:v>8.1</c:v>
                </c:pt>
                <c:pt idx="8687">
                  <c:v>8.1</c:v>
                </c:pt>
                <c:pt idx="8688">
                  <c:v>8.1</c:v>
                </c:pt>
                <c:pt idx="8689">
                  <c:v>8.1</c:v>
                </c:pt>
                <c:pt idx="8690">
                  <c:v>8.1</c:v>
                </c:pt>
                <c:pt idx="8691">
                  <c:v>8.1</c:v>
                </c:pt>
                <c:pt idx="8692">
                  <c:v>8.1</c:v>
                </c:pt>
                <c:pt idx="8693">
                  <c:v>8.1</c:v>
                </c:pt>
                <c:pt idx="8694">
                  <c:v>8.1</c:v>
                </c:pt>
                <c:pt idx="8695">
                  <c:v>8.1</c:v>
                </c:pt>
                <c:pt idx="8696">
                  <c:v>8.1</c:v>
                </c:pt>
                <c:pt idx="8697">
                  <c:v>8.1</c:v>
                </c:pt>
                <c:pt idx="8698">
                  <c:v>8.1</c:v>
                </c:pt>
                <c:pt idx="8699">
                  <c:v>8.1</c:v>
                </c:pt>
                <c:pt idx="8700">
                  <c:v>8.1</c:v>
                </c:pt>
                <c:pt idx="8701">
                  <c:v>8.1</c:v>
                </c:pt>
                <c:pt idx="8702">
                  <c:v>8.1</c:v>
                </c:pt>
                <c:pt idx="8703">
                  <c:v>8.1</c:v>
                </c:pt>
                <c:pt idx="8704">
                  <c:v>8.1</c:v>
                </c:pt>
                <c:pt idx="8705">
                  <c:v>8.1</c:v>
                </c:pt>
                <c:pt idx="8706">
                  <c:v>8.1</c:v>
                </c:pt>
                <c:pt idx="8707">
                  <c:v>8.1</c:v>
                </c:pt>
                <c:pt idx="8708">
                  <c:v>8.1</c:v>
                </c:pt>
                <c:pt idx="8709">
                  <c:v>8.1</c:v>
                </c:pt>
                <c:pt idx="8710">
                  <c:v>8.1</c:v>
                </c:pt>
                <c:pt idx="8711">
                  <c:v>8.1</c:v>
                </c:pt>
                <c:pt idx="8712">
                  <c:v>8.1</c:v>
                </c:pt>
                <c:pt idx="8713">
                  <c:v>8.1</c:v>
                </c:pt>
                <c:pt idx="8714">
                  <c:v>8.1</c:v>
                </c:pt>
                <c:pt idx="8715">
                  <c:v>8.1</c:v>
                </c:pt>
                <c:pt idx="8716">
                  <c:v>8.1</c:v>
                </c:pt>
                <c:pt idx="8717">
                  <c:v>8.1</c:v>
                </c:pt>
                <c:pt idx="8718">
                  <c:v>8.1</c:v>
                </c:pt>
                <c:pt idx="8719">
                  <c:v>8.1</c:v>
                </c:pt>
                <c:pt idx="8720">
                  <c:v>8.1</c:v>
                </c:pt>
                <c:pt idx="8721">
                  <c:v>8.1</c:v>
                </c:pt>
                <c:pt idx="8722">
                  <c:v>8.1</c:v>
                </c:pt>
                <c:pt idx="8723">
                  <c:v>8.1</c:v>
                </c:pt>
                <c:pt idx="8724">
                  <c:v>8.1</c:v>
                </c:pt>
                <c:pt idx="8725">
                  <c:v>8.1</c:v>
                </c:pt>
                <c:pt idx="8726">
                  <c:v>8.1</c:v>
                </c:pt>
                <c:pt idx="8727">
                  <c:v>8.1</c:v>
                </c:pt>
                <c:pt idx="8728">
                  <c:v>8.1</c:v>
                </c:pt>
                <c:pt idx="8729">
                  <c:v>8.1</c:v>
                </c:pt>
                <c:pt idx="8730">
                  <c:v>8.1</c:v>
                </c:pt>
                <c:pt idx="8731">
                  <c:v>8.1</c:v>
                </c:pt>
                <c:pt idx="8732">
                  <c:v>8.1</c:v>
                </c:pt>
                <c:pt idx="8733">
                  <c:v>8.1</c:v>
                </c:pt>
                <c:pt idx="8734">
                  <c:v>8.1</c:v>
                </c:pt>
                <c:pt idx="8735">
                  <c:v>8.1</c:v>
                </c:pt>
                <c:pt idx="8736">
                  <c:v>8.1</c:v>
                </c:pt>
                <c:pt idx="8737">
                  <c:v>8.1</c:v>
                </c:pt>
                <c:pt idx="8738">
                  <c:v>8.1</c:v>
                </c:pt>
                <c:pt idx="8739">
                  <c:v>8.1</c:v>
                </c:pt>
                <c:pt idx="8740">
                  <c:v>8.1</c:v>
                </c:pt>
                <c:pt idx="8741">
                  <c:v>8.1</c:v>
                </c:pt>
                <c:pt idx="8742">
                  <c:v>8.1</c:v>
                </c:pt>
                <c:pt idx="8743">
                  <c:v>8.1</c:v>
                </c:pt>
                <c:pt idx="8744">
                  <c:v>8.1</c:v>
                </c:pt>
                <c:pt idx="8745">
                  <c:v>8.1</c:v>
                </c:pt>
                <c:pt idx="8746">
                  <c:v>8.1</c:v>
                </c:pt>
                <c:pt idx="8747">
                  <c:v>8.1</c:v>
                </c:pt>
                <c:pt idx="8748">
                  <c:v>8.1</c:v>
                </c:pt>
                <c:pt idx="8749">
                  <c:v>8.1</c:v>
                </c:pt>
                <c:pt idx="8750">
                  <c:v>8.1</c:v>
                </c:pt>
                <c:pt idx="8751">
                  <c:v>8.1</c:v>
                </c:pt>
                <c:pt idx="8752">
                  <c:v>8.1</c:v>
                </c:pt>
                <c:pt idx="8753">
                  <c:v>8.1</c:v>
                </c:pt>
                <c:pt idx="8754">
                  <c:v>8.1</c:v>
                </c:pt>
                <c:pt idx="8755">
                  <c:v>8.1</c:v>
                </c:pt>
                <c:pt idx="8756">
                  <c:v>8.1</c:v>
                </c:pt>
                <c:pt idx="8757">
                  <c:v>8.1</c:v>
                </c:pt>
                <c:pt idx="8758">
                  <c:v>8.1</c:v>
                </c:pt>
                <c:pt idx="8759">
                  <c:v>8.1</c:v>
                </c:pt>
                <c:pt idx="8760">
                  <c:v>8.1</c:v>
                </c:pt>
                <c:pt idx="8761">
                  <c:v>8.1</c:v>
                </c:pt>
                <c:pt idx="8762">
                  <c:v>8.1</c:v>
                </c:pt>
                <c:pt idx="8763">
                  <c:v>8.1</c:v>
                </c:pt>
                <c:pt idx="8764">
                  <c:v>8.1</c:v>
                </c:pt>
                <c:pt idx="8765">
                  <c:v>8.1</c:v>
                </c:pt>
                <c:pt idx="8766">
                  <c:v>8.1</c:v>
                </c:pt>
                <c:pt idx="8767">
                  <c:v>8.1</c:v>
                </c:pt>
                <c:pt idx="8768">
                  <c:v>8.1</c:v>
                </c:pt>
                <c:pt idx="8769">
                  <c:v>8.1</c:v>
                </c:pt>
                <c:pt idx="8770">
                  <c:v>8.1</c:v>
                </c:pt>
                <c:pt idx="8771">
                  <c:v>8.1</c:v>
                </c:pt>
                <c:pt idx="8772">
                  <c:v>8.1</c:v>
                </c:pt>
                <c:pt idx="8773">
                  <c:v>8.1</c:v>
                </c:pt>
                <c:pt idx="8774">
                  <c:v>8.1</c:v>
                </c:pt>
                <c:pt idx="8775">
                  <c:v>8.1</c:v>
                </c:pt>
                <c:pt idx="8776">
                  <c:v>8.1</c:v>
                </c:pt>
                <c:pt idx="8777">
                  <c:v>8.1</c:v>
                </c:pt>
                <c:pt idx="8778">
                  <c:v>8.1</c:v>
                </c:pt>
                <c:pt idx="8779">
                  <c:v>8.1</c:v>
                </c:pt>
                <c:pt idx="8780">
                  <c:v>8.1</c:v>
                </c:pt>
                <c:pt idx="8781">
                  <c:v>8.1</c:v>
                </c:pt>
                <c:pt idx="8782">
                  <c:v>8.1</c:v>
                </c:pt>
                <c:pt idx="8783">
                  <c:v>8.1</c:v>
                </c:pt>
                <c:pt idx="8784">
                  <c:v>8.1</c:v>
                </c:pt>
                <c:pt idx="8785">
                  <c:v>8.1</c:v>
                </c:pt>
                <c:pt idx="8786">
                  <c:v>8.1</c:v>
                </c:pt>
                <c:pt idx="8787">
                  <c:v>8.1</c:v>
                </c:pt>
                <c:pt idx="8788">
                  <c:v>8.1</c:v>
                </c:pt>
                <c:pt idx="8789">
                  <c:v>8.1</c:v>
                </c:pt>
                <c:pt idx="8790">
                  <c:v>8.1</c:v>
                </c:pt>
                <c:pt idx="8791">
                  <c:v>8.1</c:v>
                </c:pt>
                <c:pt idx="8792">
                  <c:v>8.1</c:v>
                </c:pt>
                <c:pt idx="8793">
                  <c:v>8.1</c:v>
                </c:pt>
                <c:pt idx="8794">
                  <c:v>8.1</c:v>
                </c:pt>
                <c:pt idx="8795">
                  <c:v>8.1</c:v>
                </c:pt>
                <c:pt idx="8796">
                  <c:v>8.1</c:v>
                </c:pt>
                <c:pt idx="8797">
                  <c:v>8.1</c:v>
                </c:pt>
                <c:pt idx="8798">
                  <c:v>8.1</c:v>
                </c:pt>
                <c:pt idx="8799">
                  <c:v>8.1</c:v>
                </c:pt>
                <c:pt idx="8800">
                  <c:v>8.1</c:v>
                </c:pt>
                <c:pt idx="8801">
                  <c:v>8.1</c:v>
                </c:pt>
                <c:pt idx="8802">
                  <c:v>8.1</c:v>
                </c:pt>
                <c:pt idx="8803">
                  <c:v>8.1</c:v>
                </c:pt>
                <c:pt idx="8804">
                  <c:v>8.1</c:v>
                </c:pt>
                <c:pt idx="8805">
                  <c:v>8.1</c:v>
                </c:pt>
                <c:pt idx="8806">
                  <c:v>8.1</c:v>
                </c:pt>
                <c:pt idx="8807">
                  <c:v>8.1</c:v>
                </c:pt>
                <c:pt idx="8808">
                  <c:v>8.1</c:v>
                </c:pt>
                <c:pt idx="8809">
                  <c:v>8.1</c:v>
                </c:pt>
                <c:pt idx="8810">
                  <c:v>8.1</c:v>
                </c:pt>
                <c:pt idx="8811">
                  <c:v>8.1</c:v>
                </c:pt>
                <c:pt idx="8812">
                  <c:v>8.1</c:v>
                </c:pt>
                <c:pt idx="8813">
                  <c:v>8.1</c:v>
                </c:pt>
                <c:pt idx="8814">
                  <c:v>8.1</c:v>
                </c:pt>
                <c:pt idx="8815">
                  <c:v>8.1</c:v>
                </c:pt>
                <c:pt idx="8816">
                  <c:v>8.1</c:v>
                </c:pt>
                <c:pt idx="8817">
                  <c:v>8.1</c:v>
                </c:pt>
                <c:pt idx="8818">
                  <c:v>8.1</c:v>
                </c:pt>
                <c:pt idx="8819">
                  <c:v>8.1</c:v>
                </c:pt>
                <c:pt idx="8820">
                  <c:v>8.1</c:v>
                </c:pt>
                <c:pt idx="8821">
                  <c:v>8.1</c:v>
                </c:pt>
                <c:pt idx="8822">
                  <c:v>8.1</c:v>
                </c:pt>
                <c:pt idx="8823">
                  <c:v>8.1</c:v>
                </c:pt>
                <c:pt idx="8824">
                  <c:v>8.1</c:v>
                </c:pt>
                <c:pt idx="8825">
                  <c:v>8.1</c:v>
                </c:pt>
                <c:pt idx="8826">
                  <c:v>8.1</c:v>
                </c:pt>
                <c:pt idx="8827">
                  <c:v>8.1</c:v>
                </c:pt>
                <c:pt idx="8828">
                  <c:v>8.1</c:v>
                </c:pt>
                <c:pt idx="8829">
                  <c:v>8.1</c:v>
                </c:pt>
                <c:pt idx="8830">
                  <c:v>8.1</c:v>
                </c:pt>
                <c:pt idx="8831">
                  <c:v>8.1</c:v>
                </c:pt>
                <c:pt idx="8832">
                  <c:v>8.1</c:v>
                </c:pt>
                <c:pt idx="8833">
                  <c:v>8.1</c:v>
                </c:pt>
                <c:pt idx="8834">
                  <c:v>8.1</c:v>
                </c:pt>
                <c:pt idx="8835">
                  <c:v>8.1</c:v>
                </c:pt>
                <c:pt idx="8836">
                  <c:v>8.1</c:v>
                </c:pt>
                <c:pt idx="8837">
                  <c:v>8.1</c:v>
                </c:pt>
                <c:pt idx="8838">
                  <c:v>8.1</c:v>
                </c:pt>
                <c:pt idx="8839">
                  <c:v>8.1</c:v>
                </c:pt>
                <c:pt idx="8840">
                  <c:v>8.1</c:v>
                </c:pt>
                <c:pt idx="8841">
                  <c:v>8.1</c:v>
                </c:pt>
                <c:pt idx="8842">
                  <c:v>8.1</c:v>
                </c:pt>
                <c:pt idx="8843">
                  <c:v>8.1</c:v>
                </c:pt>
                <c:pt idx="8844">
                  <c:v>8.1</c:v>
                </c:pt>
                <c:pt idx="8845">
                  <c:v>8.1</c:v>
                </c:pt>
                <c:pt idx="8846">
                  <c:v>8.1</c:v>
                </c:pt>
                <c:pt idx="8847">
                  <c:v>8.1</c:v>
                </c:pt>
                <c:pt idx="8848">
                  <c:v>8.1</c:v>
                </c:pt>
                <c:pt idx="8849">
                  <c:v>8.1</c:v>
                </c:pt>
                <c:pt idx="8850">
                  <c:v>8.1</c:v>
                </c:pt>
                <c:pt idx="8851">
                  <c:v>8.1</c:v>
                </c:pt>
                <c:pt idx="8852">
                  <c:v>8.1</c:v>
                </c:pt>
                <c:pt idx="8853">
                  <c:v>8.1</c:v>
                </c:pt>
                <c:pt idx="8854">
                  <c:v>8.1</c:v>
                </c:pt>
                <c:pt idx="8855">
                  <c:v>8.1</c:v>
                </c:pt>
                <c:pt idx="8856">
                  <c:v>8.1</c:v>
                </c:pt>
                <c:pt idx="8857">
                  <c:v>8.1</c:v>
                </c:pt>
                <c:pt idx="8858">
                  <c:v>8.1</c:v>
                </c:pt>
                <c:pt idx="8859">
                  <c:v>8.1</c:v>
                </c:pt>
                <c:pt idx="8860">
                  <c:v>8.1</c:v>
                </c:pt>
                <c:pt idx="8861">
                  <c:v>8.1</c:v>
                </c:pt>
                <c:pt idx="8862">
                  <c:v>8.1</c:v>
                </c:pt>
                <c:pt idx="8863">
                  <c:v>8.1</c:v>
                </c:pt>
                <c:pt idx="8864">
                  <c:v>8.1</c:v>
                </c:pt>
                <c:pt idx="8865">
                  <c:v>8.1</c:v>
                </c:pt>
                <c:pt idx="8866">
                  <c:v>8.1</c:v>
                </c:pt>
                <c:pt idx="8867">
                  <c:v>8.1</c:v>
                </c:pt>
                <c:pt idx="8868">
                  <c:v>8.1</c:v>
                </c:pt>
                <c:pt idx="8869">
                  <c:v>8.1</c:v>
                </c:pt>
                <c:pt idx="8870">
                  <c:v>8.1</c:v>
                </c:pt>
                <c:pt idx="8871">
                  <c:v>8.1</c:v>
                </c:pt>
                <c:pt idx="8872">
                  <c:v>8.1</c:v>
                </c:pt>
                <c:pt idx="8873">
                  <c:v>8.1</c:v>
                </c:pt>
                <c:pt idx="8874">
                  <c:v>8.1</c:v>
                </c:pt>
                <c:pt idx="8875">
                  <c:v>8.1</c:v>
                </c:pt>
                <c:pt idx="8876">
                  <c:v>8.1</c:v>
                </c:pt>
                <c:pt idx="8877">
                  <c:v>8.1</c:v>
                </c:pt>
                <c:pt idx="8878">
                  <c:v>8.1</c:v>
                </c:pt>
                <c:pt idx="8879">
                  <c:v>8.1</c:v>
                </c:pt>
                <c:pt idx="8880">
                  <c:v>8.1</c:v>
                </c:pt>
                <c:pt idx="8881">
                  <c:v>8.1</c:v>
                </c:pt>
                <c:pt idx="8882">
                  <c:v>8.1</c:v>
                </c:pt>
                <c:pt idx="8883">
                  <c:v>8.1</c:v>
                </c:pt>
                <c:pt idx="8884">
                  <c:v>8.1</c:v>
                </c:pt>
                <c:pt idx="8885">
                  <c:v>8.1</c:v>
                </c:pt>
                <c:pt idx="8886">
                  <c:v>8.1</c:v>
                </c:pt>
                <c:pt idx="8887">
                  <c:v>8.1</c:v>
                </c:pt>
                <c:pt idx="8888">
                  <c:v>8.1</c:v>
                </c:pt>
                <c:pt idx="8889">
                  <c:v>8.1</c:v>
                </c:pt>
                <c:pt idx="8890">
                  <c:v>8.1</c:v>
                </c:pt>
                <c:pt idx="8891">
                  <c:v>8.1</c:v>
                </c:pt>
                <c:pt idx="8892">
                  <c:v>8.1</c:v>
                </c:pt>
                <c:pt idx="8893">
                  <c:v>8.1</c:v>
                </c:pt>
                <c:pt idx="8894">
                  <c:v>8.1</c:v>
                </c:pt>
                <c:pt idx="8895">
                  <c:v>8.1</c:v>
                </c:pt>
                <c:pt idx="8896">
                  <c:v>8.1</c:v>
                </c:pt>
                <c:pt idx="8897">
                  <c:v>8.1</c:v>
                </c:pt>
                <c:pt idx="8898">
                  <c:v>8.1</c:v>
                </c:pt>
                <c:pt idx="8899">
                  <c:v>8.1</c:v>
                </c:pt>
                <c:pt idx="8900">
                  <c:v>8.1</c:v>
                </c:pt>
                <c:pt idx="8901">
                  <c:v>8.1</c:v>
                </c:pt>
                <c:pt idx="8902">
                  <c:v>8.1</c:v>
                </c:pt>
                <c:pt idx="8903">
                  <c:v>8.1</c:v>
                </c:pt>
                <c:pt idx="8904">
                  <c:v>8.1</c:v>
                </c:pt>
                <c:pt idx="8905">
                  <c:v>8.1</c:v>
                </c:pt>
                <c:pt idx="8906">
                  <c:v>8.1</c:v>
                </c:pt>
                <c:pt idx="8907">
                  <c:v>8.1</c:v>
                </c:pt>
                <c:pt idx="8908">
                  <c:v>8.1</c:v>
                </c:pt>
                <c:pt idx="8909">
                  <c:v>8.1</c:v>
                </c:pt>
                <c:pt idx="8910">
                  <c:v>8.1</c:v>
                </c:pt>
                <c:pt idx="8911">
                  <c:v>8.1</c:v>
                </c:pt>
                <c:pt idx="8912">
                  <c:v>8.1</c:v>
                </c:pt>
                <c:pt idx="8913">
                  <c:v>8.1</c:v>
                </c:pt>
                <c:pt idx="8914">
                  <c:v>8.1</c:v>
                </c:pt>
                <c:pt idx="8915">
                  <c:v>8.1</c:v>
                </c:pt>
                <c:pt idx="8916">
                  <c:v>8.1</c:v>
                </c:pt>
                <c:pt idx="8917">
                  <c:v>8.1</c:v>
                </c:pt>
                <c:pt idx="8918">
                  <c:v>8.1</c:v>
                </c:pt>
                <c:pt idx="8919">
                  <c:v>8.1</c:v>
                </c:pt>
                <c:pt idx="8920">
                  <c:v>8.1</c:v>
                </c:pt>
                <c:pt idx="8921">
                  <c:v>8.1</c:v>
                </c:pt>
                <c:pt idx="8922">
                  <c:v>8.1</c:v>
                </c:pt>
                <c:pt idx="8923">
                  <c:v>8.1</c:v>
                </c:pt>
                <c:pt idx="8924">
                  <c:v>8.1</c:v>
                </c:pt>
                <c:pt idx="8925">
                  <c:v>8.1</c:v>
                </c:pt>
                <c:pt idx="8926">
                  <c:v>8.1</c:v>
                </c:pt>
                <c:pt idx="8927">
                  <c:v>8.1</c:v>
                </c:pt>
                <c:pt idx="8928">
                  <c:v>8.1</c:v>
                </c:pt>
                <c:pt idx="8929">
                  <c:v>8.1</c:v>
                </c:pt>
                <c:pt idx="8930">
                  <c:v>8.1</c:v>
                </c:pt>
                <c:pt idx="8931">
                  <c:v>8.1</c:v>
                </c:pt>
                <c:pt idx="8932">
                  <c:v>8.1</c:v>
                </c:pt>
                <c:pt idx="8933">
                  <c:v>8.1</c:v>
                </c:pt>
                <c:pt idx="8934">
                  <c:v>8.1</c:v>
                </c:pt>
                <c:pt idx="8935">
                  <c:v>8.1</c:v>
                </c:pt>
                <c:pt idx="8936">
                  <c:v>8.1</c:v>
                </c:pt>
                <c:pt idx="8937">
                  <c:v>8.1</c:v>
                </c:pt>
                <c:pt idx="8938">
                  <c:v>8.1</c:v>
                </c:pt>
                <c:pt idx="8939">
                  <c:v>8.1</c:v>
                </c:pt>
                <c:pt idx="8940">
                  <c:v>8.1</c:v>
                </c:pt>
                <c:pt idx="8941">
                  <c:v>8.1</c:v>
                </c:pt>
                <c:pt idx="8942">
                  <c:v>8.1</c:v>
                </c:pt>
                <c:pt idx="8943">
                  <c:v>8.1</c:v>
                </c:pt>
                <c:pt idx="8944">
                  <c:v>8.1</c:v>
                </c:pt>
                <c:pt idx="8945">
                  <c:v>8.1</c:v>
                </c:pt>
                <c:pt idx="8946">
                  <c:v>8.1</c:v>
                </c:pt>
                <c:pt idx="8947">
                  <c:v>8.1</c:v>
                </c:pt>
                <c:pt idx="8948">
                  <c:v>8.1</c:v>
                </c:pt>
                <c:pt idx="8949">
                  <c:v>8.1</c:v>
                </c:pt>
                <c:pt idx="8950">
                  <c:v>8.1</c:v>
                </c:pt>
                <c:pt idx="8951">
                  <c:v>8.1</c:v>
                </c:pt>
                <c:pt idx="8952">
                  <c:v>8.1</c:v>
                </c:pt>
                <c:pt idx="8953">
                  <c:v>8.1</c:v>
                </c:pt>
                <c:pt idx="8954">
                  <c:v>8.1</c:v>
                </c:pt>
                <c:pt idx="8955">
                  <c:v>8.1</c:v>
                </c:pt>
                <c:pt idx="8956">
                  <c:v>8.1</c:v>
                </c:pt>
                <c:pt idx="8957">
                  <c:v>8.1</c:v>
                </c:pt>
                <c:pt idx="8958">
                  <c:v>8.1</c:v>
                </c:pt>
                <c:pt idx="8959">
                  <c:v>8.1</c:v>
                </c:pt>
                <c:pt idx="8960">
                  <c:v>8.1</c:v>
                </c:pt>
                <c:pt idx="8961">
                  <c:v>8.1</c:v>
                </c:pt>
                <c:pt idx="8962">
                  <c:v>8.1</c:v>
                </c:pt>
                <c:pt idx="8963">
                  <c:v>8.1</c:v>
                </c:pt>
                <c:pt idx="8964">
                  <c:v>8.1</c:v>
                </c:pt>
                <c:pt idx="8965">
                  <c:v>8.1</c:v>
                </c:pt>
                <c:pt idx="8966">
                  <c:v>8.1</c:v>
                </c:pt>
                <c:pt idx="8967">
                  <c:v>8.1</c:v>
                </c:pt>
                <c:pt idx="8968">
                  <c:v>8.1</c:v>
                </c:pt>
                <c:pt idx="8969">
                  <c:v>8.1</c:v>
                </c:pt>
                <c:pt idx="8970">
                  <c:v>8.1</c:v>
                </c:pt>
                <c:pt idx="8971">
                  <c:v>8.1</c:v>
                </c:pt>
                <c:pt idx="8972">
                  <c:v>8.1</c:v>
                </c:pt>
                <c:pt idx="8973">
                  <c:v>8.1</c:v>
                </c:pt>
                <c:pt idx="8974">
                  <c:v>8.1</c:v>
                </c:pt>
                <c:pt idx="8975">
                  <c:v>8.1</c:v>
                </c:pt>
                <c:pt idx="8976">
                  <c:v>8.1</c:v>
                </c:pt>
                <c:pt idx="8977">
                  <c:v>8.1</c:v>
                </c:pt>
                <c:pt idx="8978">
                  <c:v>8.1</c:v>
                </c:pt>
                <c:pt idx="8979">
                  <c:v>8.1</c:v>
                </c:pt>
                <c:pt idx="8980">
                  <c:v>8.1</c:v>
                </c:pt>
                <c:pt idx="8981">
                  <c:v>8.1</c:v>
                </c:pt>
                <c:pt idx="8982">
                  <c:v>8.1</c:v>
                </c:pt>
                <c:pt idx="8983">
                  <c:v>8.1</c:v>
                </c:pt>
                <c:pt idx="8984">
                  <c:v>8.1</c:v>
                </c:pt>
                <c:pt idx="8985">
                  <c:v>8.1</c:v>
                </c:pt>
                <c:pt idx="8986">
                  <c:v>8.1</c:v>
                </c:pt>
                <c:pt idx="8987">
                  <c:v>8.1</c:v>
                </c:pt>
                <c:pt idx="8988">
                  <c:v>8.1</c:v>
                </c:pt>
                <c:pt idx="8989">
                  <c:v>8.1</c:v>
                </c:pt>
                <c:pt idx="8990">
                  <c:v>8.1</c:v>
                </c:pt>
                <c:pt idx="8991">
                  <c:v>8.1</c:v>
                </c:pt>
                <c:pt idx="8992">
                  <c:v>8.1</c:v>
                </c:pt>
                <c:pt idx="8993">
                  <c:v>8.1</c:v>
                </c:pt>
                <c:pt idx="8994">
                  <c:v>8.1</c:v>
                </c:pt>
                <c:pt idx="8995">
                  <c:v>8.1</c:v>
                </c:pt>
                <c:pt idx="8996">
                  <c:v>8.1</c:v>
                </c:pt>
                <c:pt idx="8997">
                  <c:v>8.1</c:v>
                </c:pt>
                <c:pt idx="8998">
                  <c:v>8.1</c:v>
                </c:pt>
                <c:pt idx="8999">
                  <c:v>8.1</c:v>
                </c:pt>
                <c:pt idx="9000">
                  <c:v>8.1</c:v>
                </c:pt>
                <c:pt idx="9001">
                  <c:v>8.1</c:v>
                </c:pt>
                <c:pt idx="9002">
                  <c:v>8.1</c:v>
                </c:pt>
                <c:pt idx="9003">
                  <c:v>8.1</c:v>
                </c:pt>
                <c:pt idx="9004">
                  <c:v>8.1</c:v>
                </c:pt>
                <c:pt idx="9005">
                  <c:v>8.1</c:v>
                </c:pt>
                <c:pt idx="9006">
                  <c:v>8.1</c:v>
                </c:pt>
                <c:pt idx="9007">
                  <c:v>8.1</c:v>
                </c:pt>
                <c:pt idx="9008">
                  <c:v>8.1</c:v>
                </c:pt>
                <c:pt idx="9009">
                  <c:v>8.1</c:v>
                </c:pt>
                <c:pt idx="9010">
                  <c:v>8.1</c:v>
                </c:pt>
                <c:pt idx="9011">
                  <c:v>8.1</c:v>
                </c:pt>
                <c:pt idx="9012">
                  <c:v>8.1</c:v>
                </c:pt>
                <c:pt idx="9013">
                  <c:v>8.1</c:v>
                </c:pt>
                <c:pt idx="9014">
                  <c:v>8.1</c:v>
                </c:pt>
                <c:pt idx="9015">
                  <c:v>8.1</c:v>
                </c:pt>
                <c:pt idx="9016">
                  <c:v>8.1</c:v>
                </c:pt>
                <c:pt idx="9017">
                  <c:v>8.1</c:v>
                </c:pt>
                <c:pt idx="9018">
                  <c:v>8.1</c:v>
                </c:pt>
                <c:pt idx="9019">
                  <c:v>8.1</c:v>
                </c:pt>
                <c:pt idx="9020">
                  <c:v>8.1</c:v>
                </c:pt>
                <c:pt idx="9021">
                  <c:v>8.1</c:v>
                </c:pt>
                <c:pt idx="9022">
                  <c:v>8.1</c:v>
                </c:pt>
                <c:pt idx="9023">
                  <c:v>8.1</c:v>
                </c:pt>
                <c:pt idx="9024">
                  <c:v>8.1</c:v>
                </c:pt>
                <c:pt idx="9025">
                  <c:v>8.1</c:v>
                </c:pt>
                <c:pt idx="9026">
                  <c:v>8.1</c:v>
                </c:pt>
                <c:pt idx="9027">
                  <c:v>8.1</c:v>
                </c:pt>
                <c:pt idx="9028">
                  <c:v>8.1</c:v>
                </c:pt>
                <c:pt idx="9029">
                  <c:v>8.1</c:v>
                </c:pt>
                <c:pt idx="9030">
                  <c:v>8.1</c:v>
                </c:pt>
                <c:pt idx="9031">
                  <c:v>8.1</c:v>
                </c:pt>
                <c:pt idx="9032">
                  <c:v>8.1</c:v>
                </c:pt>
                <c:pt idx="9033">
                  <c:v>8.1</c:v>
                </c:pt>
                <c:pt idx="9034">
                  <c:v>8.1</c:v>
                </c:pt>
                <c:pt idx="9035">
                  <c:v>8.1</c:v>
                </c:pt>
                <c:pt idx="9036">
                  <c:v>8.1</c:v>
                </c:pt>
                <c:pt idx="9037">
                  <c:v>8.1</c:v>
                </c:pt>
                <c:pt idx="9038">
                  <c:v>8.1</c:v>
                </c:pt>
                <c:pt idx="9039">
                  <c:v>8.1</c:v>
                </c:pt>
                <c:pt idx="9040">
                  <c:v>8.1</c:v>
                </c:pt>
                <c:pt idx="9041">
                  <c:v>8.1</c:v>
                </c:pt>
                <c:pt idx="9042">
                  <c:v>8.1</c:v>
                </c:pt>
                <c:pt idx="9043">
                  <c:v>8.1</c:v>
                </c:pt>
                <c:pt idx="9044">
                  <c:v>8.1</c:v>
                </c:pt>
                <c:pt idx="9045">
                  <c:v>8.1</c:v>
                </c:pt>
                <c:pt idx="9046">
                  <c:v>8.1</c:v>
                </c:pt>
                <c:pt idx="9047">
                  <c:v>8.1</c:v>
                </c:pt>
                <c:pt idx="9048">
                  <c:v>8.1</c:v>
                </c:pt>
                <c:pt idx="9049">
                  <c:v>8.1</c:v>
                </c:pt>
                <c:pt idx="9050">
                  <c:v>8.1</c:v>
                </c:pt>
                <c:pt idx="9051">
                  <c:v>8.1</c:v>
                </c:pt>
                <c:pt idx="9052">
                  <c:v>8.1</c:v>
                </c:pt>
                <c:pt idx="9053">
                  <c:v>8.1</c:v>
                </c:pt>
                <c:pt idx="9054">
                  <c:v>8.1</c:v>
                </c:pt>
                <c:pt idx="9055">
                  <c:v>8.1</c:v>
                </c:pt>
                <c:pt idx="9056">
                  <c:v>8.1</c:v>
                </c:pt>
                <c:pt idx="9057">
                  <c:v>8.1</c:v>
                </c:pt>
                <c:pt idx="9058">
                  <c:v>8.1</c:v>
                </c:pt>
                <c:pt idx="9059">
                  <c:v>8.1</c:v>
                </c:pt>
                <c:pt idx="9060">
                  <c:v>8.1</c:v>
                </c:pt>
                <c:pt idx="9061">
                  <c:v>8.1</c:v>
                </c:pt>
                <c:pt idx="9062">
                  <c:v>8.1</c:v>
                </c:pt>
                <c:pt idx="9063">
                  <c:v>8.1</c:v>
                </c:pt>
                <c:pt idx="9064">
                  <c:v>8.1</c:v>
                </c:pt>
                <c:pt idx="9065">
                  <c:v>8.1</c:v>
                </c:pt>
                <c:pt idx="9066">
                  <c:v>8.1</c:v>
                </c:pt>
                <c:pt idx="9067">
                  <c:v>8.1</c:v>
                </c:pt>
                <c:pt idx="9068">
                  <c:v>8.1</c:v>
                </c:pt>
                <c:pt idx="9069">
                  <c:v>8.1</c:v>
                </c:pt>
                <c:pt idx="9070">
                  <c:v>8.1</c:v>
                </c:pt>
                <c:pt idx="9071">
                  <c:v>8.1</c:v>
                </c:pt>
                <c:pt idx="9072">
                  <c:v>8.1</c:v>
                </c:pt>
                <c:pt idx="9073">
                  <c:v>8.1</c:v>
                </c:pt>
                <c:pt idx="9074">
                  <c:v>8.1</c:v>
                </c:pt>
                <c:pt idx="9075">
                  <c:v>8.1</c:v>
                </c:pt>
                <c:pt idx="9076">
                  <c:v>8.1</c:v>
                </c:pt>
                <c:pt idx="9077">
                  <c:v>8.1</c:v>
                </c:pt>
                <c:pt idx="9078">
                  <c:v>8.1</c:v>
                </c:pt>
                <c:pt idx="9079">
                  <c:v>8.1</c:v>
                </c:pt>
                <c:pt idx="9080">
                  <c:v>8.1</c:v>
                </c:pt>
                <c:pt idx="9081">
                  <c:v>8.1</c:v>
                </c:pt>
                <c:pt idx="9082">
                  <c:v>8.1</c:v>
                </c:pt>
                <c:pt idx="9083">
                  <c:v>8.1</c:v>
                </c:pt>
                <c:pt idx="9084">
                  <c:v>8.1</c:v>
                </c:pt>
                <c:pt idx="9085">
                  <c:v>8.1</c:v>
                </c:pt>
                <c:pt idx="9086">
                  <c:v>8.1</c:v>
                </c:pt>
                <c:pt idx="9087">
                  <c:v>8.1</c:v>
                </c:pt>
                <c:pt idx="9088">
                  <c:v>8.1</c:v>
                </c:pt>
                <c:pt idx="9089">
                  <c:v>8.1</c:v>
                </c:pt>
                <c:pt idx="9090">
                  <c:v>8.1</c:v>
                </c:pt>
                <c:pt idx="9091">
                  <c:v>8.1</c:v>
                </c:pt>
                <c:pt idx="9092">
                  <c:v>8.1</c:v>
                </c:pt>
                <c:pt idx="9093">
                  <c:v>8.1</c:v>
                </c:pt>
                <c:pt idx="9094">
                  <c:v>8.1</c:v>
                </c:pt>
                <c:pt idx="9095">
                  <c:v>8.1</c:v>
                </c:pt>
                <c:pt idx="9096">
                  <c:v>8.1</c:v>
                </c:pt>
                <c:pt idx="9097">
                  <c:v>8.1</c:v>
                </c:pt>
                <c:pt idx="9098">
                  <c:v>8.1</c:v>
                </c:pt>
                <c:pt idx="9099">
                  <c:v>8.1</c:v>
                </c:pt>
                <c:pt idx="9100">
                  <c:v>8.1</c:v>
                </c:pt>
                <c:pt idx="9101">
                  <c:v>8.1</c:v>
                </c:pt>
                <c:pt idx="9102">
                  <c:v>8.1</c:v>
                </c:pt>
                <c:pt idx="9103">
                  <c:v>8.1</c:v>
                </c:pt>
                <c:pt idx="9104">
                  <c:v>8.1</c:v>
                </c:pt>
                <c:pt idx="9105">
                  <c:v>8.1</c:v>
                </c:pt>
                <c:pt idx="9106">
                  <c:v>8.1</c:v>
                </c:pt>
                <c:pt idx="9107">
                  <c:v>8.1</c:v>
                </c:pt>
                <c:pt idx="9108">
                  <c:v>8.1</c:v>
                </c:pt>
                <c:pt idx="9109">
                  <c:v>8.1</c:v>
                </c:pt>
                <c:pt idx="9110">
                  <c:v>8.1</c:v>
                </c:pt>
                <c:pt idx="9111">
                  <c:v>8.1</c:v>
                </c:pt>
                <c:pt idx="9112">
                  <c:v>8.1</c:v>
                </c:pt>
                <c:pt idx="9113">
                  <c:v>8.1</c:v>
                </c:pt>
                <c:pt idx="9114">
                  <c:v>8.1</c:v>
                </c:pt>
                <c:pt idx="9115">
                  <c:v>8.1</c:v>
                </c:pt>
                <c:pt idx="9116">
                  <c:v>8.1</c:v>
                </c:pt>
                <c:pt idx="9117">
                  <c:v>8.1</c:v>
                </c:pt>
                <c:pt idx="9118">
                  <c:v>8.1</c:v>
                </c:pt>
                <c:pt idx="9119">
                  <c:v>8.1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93681208"/>
        <c:axId val="-1993726152"/>
      </c:scatterChart>
      <c:valAx>
        <c:axId val="-1993804152"/>
        <c:scaling>
          <c:orientation val="minMax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/>
                  <a:t>Time (Seconds))</a:t>
                </a:r>
              </a:p>
            </c:rich>
          </c:tx>
          <c:layout>
            <c:manualLayout>
              <c:xMode val="edge"/>
              <c:yMode val="edge"/>
              <c:x val="0.426818123144443"/>
              <c:y val="0.55203927040765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096275064"/>
        <c:crosses val="autoZero"/>
        <c:crossBetween val="midCat"/>
      </c:valAx>
      <c:valAx>
        <c:axId val="-2096275064"/>
        <c:scaling>
          <c:orientation val="minMax"/>
          <c:max val="100.0"/>
          <c:min val="-1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/>
                  <a:t>HF-BCM Lumi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-1993804152"/>
        <c:crosses val="autoZero"/>
        <c:crossBetween val="midCat"/>
      </c:valAx>
      <c:valAx>
        <c:axId val="-1993681208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-1993726152"/>
        <c:crosses val="autoZero"/>
        <c:crossBetween val="midCat"/>
      </c:valAx>
      <c:valAx>
        <c:axId val="-199372615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dirty="0" smtClean="0"/>
                  <a:t>Temperature Near</a:t>
                </a:r>
                <a:r>
                  <a:rPr lang="en-US" sz="1600" baseline="0" dirty="0" smtClean="0"/>
                  <a:t> </a:t>
                </a:r>
                <a:r>
                  <a:rPr lang="en-US" sz="1600" baseline="0" dirty="0"/>
                  <a:t>BCM</a:t>
                </a:r>
                <a:endParaRPr lang="en-US" sz="1600" dirty="0"/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-1993681208"/>
        <c:crosses val="max"/>
        <c:crossBetween val="midCat"/>
      </c:valAx>
    </c:plotArea>
    <c:legend>
      <c:legendPos val="r"/>
      <c:layout>
        <c:manualLayout>
          <c:xMode val="edge"/>
          <c:yMode val="edge"/>
          <c:x val="0.728831177224598"/>
          <c:y val="0.771805873949301"/>
          <c:w val="0.0724446072147958"/>
          <c:h val="0.08473803116382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4D6EB-0EC5-5B40-936F-43498B4BA504}" type="datetimeFigureOut">
              <a:rPr lang="en-US" smtClean="0"/>
              <a:t>4/17/13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E6C92-3B88-8248-ACA0-FF7D3C54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008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E4203-881F-8E42-B6BE-FD354EB4B339}" type="datetimeFigureOut">
              <a:rPr lang="en-US" smtClean="0"/>
              <a:t>4/17/13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9FCD6-FC93-6040-8651-8349E344C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422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63" y="110190"/>
            <a:ext cx="8229600" cy="547629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ECCE-AB5E-FC47-A079-A2305F3609DE}" type="datetime1">
              <a:rPr lang="en-US" smtClean="0"/>
              <a:t>4/17/13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41150" y="6356350"/>
            <a:ext cx="4112050" cy="365125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FEA-979D-6740-81CE-3CD79461DF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MS-Color-Labe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0738" y="0"/>
            <a:ext cx="703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0" y="853673"/>
            <a:ext cx="9144000" cy="6246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358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868E-0951-EF43-A83A-B286FAD50DEC}" type="datetime1">
              <a:rPr lang="en-US" smtClean="0"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FEA-979D-6740-81CE-3CD79461DF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MS-Color-Labe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0738" y="0"/>
            <a:ext cx="703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 userDrawn="1"/>
        </p:nvCxnSpPr>
        <p:spPr>
          <a:xfrm>
            <a:off x="0" y="853673"/>
            <a:ext cx="91440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552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26" y="219822"/>
            <a:ext cx="8229600" cy="517362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0C9C-48A2-9F41-AA50-FAAFED9A62F1}" type="datetime1">
              <a:rPr lang="en-US" smtClean="0"/>
              <a:t>4/17/13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FEA-979D-6740-81CE-3CD79461DF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1034" y="6356350"/>
            <a:ext cx="3975114" cy="365125"/>
          </a:xfrm>
        </p:spPr>
        <p:txBody>
          <a:bodyPr/>
          <a:lstStyle/>
          <a:p>
            <a:pPr marL="228600" indent="-228600">
              <a:buFontTx/>
              <a:buAutoNum type="alphaUcPeriod"/>
            </a:pPr>
            <a:endParaRPr lang="en-US" dirty="0"/>
          </a:p>
        </p:txBody>
      </p:sp>
      <p:pic>
        <p:nvPicPr>
          <p:cNvPr id="9" name="Picture 8" descr="CMS-Color-Labe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0738" y="0"/>
            <a:ext cx="703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 userDrawn="1"/>
        </p:nvCxnSpPr>
        <p:spPr>
          <a:xfrm>
            <a:off x="0" y="853673"/>
            <a:ext cx="91440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388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F763-B18A-ED40-9782-3095D55D62A2}" type="datetime1">
              <a:rPr lang="en-US" smtClean="0"/>
              <a:t>4/17/13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FEA-979D-6740-81CE-3CD79461DF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1034" y="6356350"/>
            <a:ext cx="3975114" cy="365125"/>
          </a:xfrm>
        </p:spPr>
        <p:txBody>
          <a:bodyPr/>
          <a:lstStyle/>
          <a:p>
            <a:pPr marL="228600" indent="-228600">
              <a:buFontTx/>
              <a:buAutoNum type="alphaUcPeriod"/>
            </a:pPr>
            <a:endParaRPr lang="en-US" dirty="0"/>
          </a:p>
        </p:txBody>
      </p:sp>
      <p:pic>
        <p:nvPicPr>
          <p:cNvPr id="9" name="Picture 8" descr="CMS-Color-Labe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0738" y="0"/>
            <a:ext cx="703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0" y="853673"/>
            <a:ext cx="91440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89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838FA-E0A6-7048-BD6B-FB8ABDDDB5D3}" type="datetime1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3503-E659-D14A-80CB-99BAA4B08A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81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6BA0-8CF2-7244-A917-299F410E8838}" type="datetime1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3503-E659-D14A-80CB-99BAA4B08AA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853673"/>
            <a:ext cx="91440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106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0D86-5D58-FB49-AB6E-CAAD411366A0}" type="datetime1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3503-E659-D14A-80CB-99BAA4B08A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34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9C4C-DB16-B947-AEF5-62E325069B87}" type="datetime1">
              <a:rPr lang="en-US" smtClean="0"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3503-E659-D14A-80CB-99BAA4B08A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92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AE2-E03E-9448-8B86-1DA11C148B0B}" type="datetime1">
              <a:rPr lang="en-US" smtClean="0"/>
              <a:t>4/17/13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3503-E659-D14A-80CB-99BAA4B08A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03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5A78-4C9D-3E44-8ECE-C872418A824A}" type="datetime1">
              <a:rPr lang="en-US" smtClean="0"/>
              <a:t>4/17/13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3503-E659-D14A-80CB-99BAA4B08A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81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5BED-7B6E-F04B-964F-76257CDA9BFF}" type="datetime1">
              <a:rPr lang="en-US" smtClean="0"/>
              <a:t>4/17/13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3503-E659-D14A-80CB-99BAA4B08AA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263843"/>
            <a:ext cx="91440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470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34E6-6361-2E47-8DDC-CCD4066C1789}" type="datetime1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1034" y="6356350"/>
            <a:ext cx="397511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1090" y="6356350"/>
            <a:ext cx="1775709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CMS-Color-Labe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0738" y="0"/>
            <a:ext cx="703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5614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C3F1-97CA-C846-9E9A-0B402280407C}" type="datetime1">
              <a:rPr lang="en-US" smtClean="0"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3503-E659-D14A-80CB-99BAA4B08AA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263843"/>
            <a:ext cx="91440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95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B846-8EBE-944F-85DA-AA4C12E8AB4A}" type="datetime1">
              <a:rPr lang="en-US" smtClean="0"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3503-E659-D14A-80CB-99BAA4B08AA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263843"/>
            <a:ext cx="91440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93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6D84-7991-C24D-8CB0-B862CD96144B}" type="datetime1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3503-E659-D14A-80CB-99BAA4B08AA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263843"/>
            <a:ext cx="91440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590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DB10-1968-B74C-B920-D11F0B3381F6}" type="datetime1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3503-E659-D14A-80CB-99BAA4B08AA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263843"/>
            <a:ext cx="91440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400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9ACA-17FD-4F40-BF76-4E4B6E92E197}" type="datetime1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3C4B-D379-354E-B788-8E4898CE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00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8766-B357-3A48-B5B8-B2BCD59ADEA9}" type="datetime1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3C4B-D379-354E-B788-8E4898CE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706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67D3-E5AA-4640-A250-54105FBEE105}" type="datetime1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3C4B-D379-354E-B788-8E4898CE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829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B3D3-02F1-BA49-AB46-BCB41DFEF317}" type="datetime1">
              <a:rPr lang="en-US" smtClean="0"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3C4B-D379-354E-B788-8E4898CE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9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95CF-1550-CB4E-B6B5-59D68056AC5A}" type="datetime1">
              <a:rPr lang="en-US" smtClean="0"/>
              <a:t>4/17/13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3C4B-D379-354E-B788-8E4898CE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66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ED6C-2A8A-4945-9FB2-2E6D8EB2B370}" type="datetime1">
              <a:rPr lang="en-US" smtClean="0"/>
              <a:t>4/17/13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3C4B-D379-354E-B788-8E4898CE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26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686"/>
            <a:ext cx="8229600" cy="517362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3098"/>
            <a:ext cx="8229600" cy="497306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9D40-F172-D14D-BB3B-514C43BF4C76}" type="datetime1">
              <a:rPr lang="en-US" smtClean="0"/>
              <a:t>4/17/13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FEA-979D-6740-81CE-3CD79461DF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1034" y="6356350"/>
            <a:ext cx="3975114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 descr="CMS-Color-Labe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0738" y="0"/>
            <a:ext cx="703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0" y="853673"/>
            <a:ext cx="91440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093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63F8-0253-4544-9B5C-AB86FFDF395C}" type="datetime1">
              <a:rPr lang="en-US" smtClean="0"/>
              <a:t>4/17/13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3C4B-D379-354E-B788-8E4898CE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05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B789-2D88-4348-8C40-7216D2831DDF}" type="datetime1">
              <a:rPr lang="en-US" smtClean="0"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3C4B-D379-354E-B788-8E4898CE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29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7E93-F97C-0644-8866-09FA57CEECD5}" type="datetime1">
              <a:rPr lang="en-US" smtClean="0"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3C4B-D379-354E-B788-8E4898CE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050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42F1-B3DF-5D44-A6CD-7643B2332578}" type="datetime1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3C4B-D379-354E-B788-8E4898CE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404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0A46-CD91-6C43-AB1C-870D91D78945}" type="datetime1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3C4B-D379-354E-B788-8E4898CE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3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EC3A-CECB-1A4B-A0AB-9A51D9ADECE4}" type="datetime1">
              <a:rPr lang="en-US" smtClean="0"/>
              <a:t>4/17/13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FEA-979D-6740-81CE-3CD79461DF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1034" y="6356350"/>
            <a:ext cx="3975114" cy="365125"/>
          </a:xfrm>
        </p:spPr>
        <p:txBody>
          <a:bodyPr/>
          <a:lstStyle/>
          <a:p>
            <a:pPr marL="228600" indent="-228600">
              <a:buFontTx/>
              <a:buAutoNum type="alphaUcPeriod"/>
            </a:pPr>
            <a:endParaRPr lang="en-US" dirty="0"/>
          </a:p>
        </p:txBody>
      </p:sp>
      <p:pic>
        <p:nvPicPr>
          <p:cNvPr id="9" name="Picture 8" descr="CMS-Color-Labe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0738" y="0"/>
            <a:ext cx="703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 userDrawn="1"/>
        </p:nvCxnSpPr>
        <p:spPr>
          <a:xfrm>
            <a:off x="0" y="853673"/>
            <a:ext cx="91440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826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33" y="210686"/>
            <a:ext cx="8076895" cy="517362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A3912-7C16-3541-9E28-E306BA9B91EE}" type="datetime1">
              <a:rPr lang="en-US" smtClean="0"/>
              <a:t>4/17/13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FEA-979D-6740-81CE-3CD79461DF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1034" y="6356350"/>
            <a:ext cx="3975114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 descr="CMS-Color-Labe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0738" y="0"/>
            <a:ext cx="703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 userDrawn="1"/>
        </p:nvCxnSpPr>
        <p:spPr>
          <a:xfrm>
            <a:off x="0" y="853673"/>
            <a:ext cx="91440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236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142"/>
            <a:ext cx="8229600" cy="579035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B695-C8A3-C94F-B453-B8927DEBAB7B}" type="datetime1">
              <a:rPr lang="en-US" smtClean="0"/>
              <a:t>4/17/13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FEA-979D-6740-81CE-3CD79461DF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1034" y="6356350"/>
            <a:ext cx="3975114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 descr="CMS-Color-Labe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0738" y="0"/>
            <a:ext cx="703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 userDrawn="1"/>
        </p:nvCxnSpPr>
        <p:spPr>
          <a:xfrm>
            <a:off x="0" y="853673"/>
            <a:ext cx="91440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296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006"/>
            <a:ext cx="8229600" cy="579035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A748-4BF8-B74B-A307-C732248489AB}" type="datetime1">
              <a:rPr lang="en-US" smtClean="0"/>
              <a:t>4/17/13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FEA-979D-6740-81CE-3CD79461DF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MS-Color-Labe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0738" y="0"/>
            <a:ext cx="703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0" y="853673"/>
            <a:ext cx="91440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150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836C-7EFE-CF4D-B004-0AB51E2F3048}" type="datetime1">
              <a:rPr lang="en-US" smtClean="0"/>
              <a:t>4/17/13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FEA-979D-6740-81CE-3CD79461DF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CMS-Color-Labe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0738" y="0"/>
            <a:ext cx="703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0" y="853673"/>
            <a:ext cx="91440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259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1C6F-DFB4-7C45-ACDD-295BA7FC9B36}" type="datetime1">
              <a:rPr lang="en-US" smtClean="0"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FEA-979D-6740-81CE-3CD79461DF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MS-Color-Labe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0738" y="0"/>
            <a:ext cx="703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0" y="853673"/>
            <a:ext cx="91440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138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CBE6F-EA53-EB4A-883C-4AFD5DCF5419}" type="datetime1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43C4B-D379-354E-B788-8E4898CE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49" r:id="rId24"/>
    <p:sldLayoutId id="2147483650" r:id="rId25"/>
    <p:sldLayoutId id="2147483651" r:id="rId26"/>
    <p:sldLayoutId id="2147483652" r:id="rId27"/>
    <p:sldLayoutId id="2147483653" r:id="rId28"/>
    <p:sldLayoutId id="2147483654" r:id="rId29"/>
    <p:sldLayoutId id="2147483655" r:id="rId30"/>
    <p:sldLayoutId id="2147483656" r:id="rId31"/>
    <p:sldLayoutId id="2147483657" r:id="rId32"/>
    <p:sldLayoutId id="2147483658" r:id="rId33"/>
    <p:sldLayoutId id="2147483659" r:id="rId34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BCMF “Backend” Requirements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D.Stickland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83477" y="6356350"/>
            <a:ext cx="7686261" cy="36512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Workshop on CMS Beam Conditions, Radiation Monitoring and Luminosity </a:t>
            </a:r>
            <a:r>
              <a:rPr lang="en-US" dirty="0" smtClean="0">
                <a:solidFill>
                  <a:schemeClr val="tx2"/>
                </a:solidFill>
              </a:rPr>
              <a:t>System. DESY </a:t>
            </a:r>
            <a:r>
              <a:rPr lang="en-US" dirty="0" err="1" smtClean="0">
                <a:solidFill>
                  <a:schemeClr val="tx2"/>
                </a:solidFill>
              </a:rPr>
              <a:t>Zeuthen</a:t>
            </a:r>
            <a:r>
              <a:rPr lang="en-US" dirty="0" smtClean="0">
                <a:solidFill>
                  <a:schemeClr val="tx2"/>
                </a:solidFill>
              </a:rPr>
              <a:t> April 22 2013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68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Frontend Response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2269" b="-2269"/>
          <a:stretch>
            <a:fillRect/>
          </a:stretch>
        </p:blipFill>
        <p:spPr>
          <a:xfrm>
            <a:off x="541773" y="1071217"/>
            <a:ext cx="8006140" cy="4837044"/>
          </a:xfrm>
        </p:spPr>
      </p:pic>
    </p:spTree>
    <p:extLst>
      <p:ext uri="{BB962C8B-B14F-4D97-AF65-F5344CB8AC3E}">
        <p14:creationId xmlns:p14="http://schemas.microsoft.com/office/powerpoint/2010/main" val="1148516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244"/>
            <a:ext cx="8229600" cy="517362"/>
          </a:xfrm>
        </p:spPr>
        <p:txBody>
          <a:bodyPr/>
          <a:lstStyle/>
          <a:p>
            <a:r>
              <a:rPr lang="en-US" dirty="0" smtClean="0"/>
              <a:t>The ABC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2024" t="15832" r="-12024"/>
          <a:stretch/>
        </p:blipFill>
        <p:spPr>
          <a:xfrm>
            <a:off x="-962585" y="954051"/>
            <a:ext cx="11167553" cy="576742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944" y="554544"/>
            <a:ext cx="2933593" cy="41590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Overlap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lbedo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ackground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ollisions</a:t>
            </a:r>
          </a:p>
          <a:p>
            <a:r>
              <a:rPr lang="en-US" dirty="0"/>
              <a:t>Collision ~12ns after incoming beam at BCM1F </a:t>
            </a:r>
            <a:r>
              <a:rPr lang="en-US" dirty="0" smtClean="0"/>
              <a:t>position</a:t>
            </a:r>
          </a:p>
          <a:p>
            <a:r>
              <a:rPr lang="en-US" dirty="0" smtClean="0"/>
              <a:t>Collision occupancy may reach ~50% post LS1</a:t>
            </a:r>
          </a:p>
          <a:p>
            <a:pPr lvl="1"/>
            <a:r>
              <a:rPr lang="en-US" dirty="0" smtClean="0"/>
              <a:t>(OR will become useless, must calculate separate - or grouped -  </a:t>
            </a:r>
            <a:r>
              <a:rPr lang="en-US" dirty="0" err="1" smtClean="0"/>
              <a:t>Lumi’s</a:t>
            </a:r>
            <a:r>
              <a:rPr lang="en-US" dirty="0" smtClean="0"/>
              <a:t> and then average)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302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2325" b="-2325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843353" y="5273858"/>
            <a:ext cx="232844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4548155"/>
            <a:ext cx="2491412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Simple Discriminator</a:t>
            </a:r>
          </a:p>
          <a:p>
            <a:r>
              <a:rPr lang="en-US" dirty="0" smtClean="0"/>
              <a:t>Will not see second hit…</a:t>
            </a:r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3519128" y="2861825"/>
            <a:ext cx="185217" cy="185217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3662708" y="2502714"/>
            <a:ext cx="185217" cy="185217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3856745" y="3080391"/>
            <a:ext cx="185217" cy="185217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4324199" y="2520352"/>
            <a:ext cx="185217" cy="185217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416807" y="2255777"/>
            <a:ext cx="185217" cy="185217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4602024" y="2705569"/>
            <a:ext cx="185217" cy="185217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257671" y="2072431"/>
            <a:ext cx="2446778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Peak Finding Algorithms</a:t>
            </a:r>
          </a:p>
          <a:p>
            <a:r>
              <a:rPr lang="en-US" dirty="0" smtClean="0"/>
              <a:t>In real time….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5802998"/>
            <a:ext cx="3300904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V895 has updating width</a:t>
            </a:r>
          </a:p>
          <a:p>
            <a:r>
              <a:rPr lang="en-US" dirty="0" smtClean="0"/>
              <a:t>Perhaps can be used to tag</a:t>
            </a:r>
            <a:br>
              <a:rPr lang="en-US" dirty="0" smtClean="0"/>
            </a:br>
            <a:r>
              <a:rPr lang="en-US" dirty="0" smtClean="0"/>
              <a:t>hits within 12ns of each other….?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85059" y="6033184"/>
            <a:ext cx="296750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Does CFD timing actually help</a:t>
            </a:r>
          </a:p>
          <a:p>
            <a:r>
              <a:rPr lang="en-US" dirty="0" smtClean="0"/>
              <a:t>given high occupancies?</a:t>
            </a:r>
          </a:p>
        </p:txBody>
      </p:sp>
    </p:spTree>
    <p:extLst>
      <p:ext uri="{BB962C8B-B14F-4D97-AF65-F5344CB8AC3E}">
        <p14:creationId xmlns:p14="http://schemas.microsoft.com/office/powerpoint/2010/main" val="887030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686"/>
            <a:ext cx="5178697" cy="517362"/>
          </a:xfrm>
        </p:spPr>
        <p:txBody>
          <a:bodyPr/>
          <a:lstStyle/>
          <a:p>
            <a:r>
              <a:rPr lang="en-US" dirty="0" smtClean="0"/>
              <a:t>Untangle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056" y="1153098"/>
            <a:ext cx="4633072" cy="5704902"/>
          </a:xfrm>
        </p:spPr>
        <p:txBody>
          <a:bodyPr/>
          <a:lstStyle/>
          <a:p>
            <a:r>
              <a:rPr lang="en-US" dirty="0" smtClean="0"/>
              <a:t>Distinguish Multiple hits</a:t>
            </a:r>
          </a:p>
          <a:p>
            <a:pPr lvl="1"/>
            <a:r>
              <a:rPr lang="en-US" dirty="0" smtClean="0"/>
              <a:t>Overlapping hits from A,B,C (or even C+C)</a:t>
            </a:r>
          </a:p>
          <a:p>
            <a:pPr lvl="1"/>
            <a:r>
              <a:rPr lang="en-US" dirty="0" smtClean="0"/>
              <a:t>Saturated pulses</a:t>
            </a:r>
          </a:p>
          <a:p>
            <a:pPr lvl="1"/>
            <a:r>
              <a:rPr lang="en-US" dirty="0" err="1" smtClean="0"/>
              <a:t>Deadtime</a:t>
            </a:r>
            <a:r>
              <a:rPr lang="en-US" dirty="0" smtClean="0"/>
              <a:t> effects</a:t>
            </a:r>
          </a:p>
          <a:p>
            <a:r>
              <a:rPr lang="en-US" dirty="0" smtClean="0"/>
              <a:t>Fast polarization effects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rcRect t="-2177" b="-2177"/>
          <a:stretch>
            <a:fillRect/>
          </a:stretch>
        </p:blipFill>
        <p:spPr>
          <a:xfrm>
            <a:off x="4924128" y="0"/>
            <a:ext cx="4116239" cy="2487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77" y="4830413"/>
            <a:ext cx="7937883" cy="1891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128" y="2487402"/>
            <a:ext cx="4116239" cy="240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72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966"/>
            <a:ext cx="8229600" cy="517362"/>
          </a:xfrm>
        </p:spPr>
        <p:txBody>
          <a:bodyPr/>
          <a:lstStyle/>
          <a:p>
            <a:r>
              <a:rPr lang="en-US" sz="2800" dirty="0" smtClean="0"/>
              <a:t>Sensitivity to Temperature? </a:t>
            </a:r>
            <a:br>
              <a:rPr lang="en-US" sz="2800" dirty="0" smtClean="0"/>
            </a:br>
            <a:r>
              <a:rPr lang="en-US" sz="2800" dirty="0" smtClean="0"/>
              <a:t>(Approximately 1-2% effects)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595121"/>
              </p:ext>
            </p:extLst>
          </p:nvPr>
        </p:nvGraphicFramePr>
        <p:xfrm>
          <a:off x="457200" y="1152525"/>
          <a:ext cx="8229600" cy="4973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8908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approaches?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rocess 4"/>
          <p:cNvSpPr/>
          <p:nvPr/>
        </p:nvSpPr>
        <p:spPr>
          <a:xfrm>
            <a:off x="457200" y="2434088"/>
            <a:ext cx="2240247" cy="978927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Discriminator</a:t>
            </a:r>
          </a:p>
          <a:p>
            <a:pPr algn="ctr"/>
            <a:r>
              <a:rPr lang="en-US" dirty="0"/>
              <a:t>(</a:t>
            </a:r>
            <a:r>
              <a:rPr lang="en-US" dirty="0" smtClean="0"/>
              <a:t>Time resolution)</a:t>
            </a:r>
          </a:p>
          <a:p>
            <a:pPr algn="ctr"/>
            <a:r>
              <a:rPr lang="en-US" dirty="0"/>
              <a:t>(</a:t>
            </a:r>
            <a:r>
              <a:rPr lang="en-US" dirty="0" smtClean="0"/>
              <a:t>Multi-Hit sensitivity)</a:t>
            </a:r>
          </a:p>
        </p:txBody>
      </p:sp>
      <p:sp>
        <p:nvSpPr>
          <p:cNvPr id="6" name="Process 5"/>
          <p:cNvSpPr/>
          <p:nvPr/>
        </p:nvSpPr>
        <p:spPr>
          <a:xfrm>
            <a:off x="3680348" y="1131326"/>
            <a:ext cx="2240247" cy="978927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LUT/(MGD).</a:t>
            </a:r>
          </a:p>
          <a:p>
            <a:pPr algn="ctr"/>
            <a:r>
              <a:rPr lang="en-US" dirty="0" smtClean="0"/>
              <a:t>Gated Coincidences for Luminosity and Background</a:t>
            </a:r>
          </a:p>
        </p:txBody>
      </p:sp>
      <p:sp>
        <p:nvSpPr>
          <p:cNvPr id="7" name="Process 6"/>
          <p:cNvSpPr/>
          <p:nvPr/>
        </p:nvSpPr>
        <p:spPr>
          <a:xfrm>
            <a:off x="3680348" y="3034870"/>
            <a:ext cx="2240247" cy="978927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Histogramming</a:t>
            </a:r>
            <a:r>
              <a:rPr lang="en-US" dirty="0" smtClean="0"/>
              <a:t> unit</a:t>
            </a:r>
          </a:p>
        </p:txBody>
      </p:sp>
      <p:sp>
        <p:nvSpPr>
          <p:cNvPr id="8" name="Process 7"/>
          <p:cNvSpPr/>
          <p:nvPr/>
        </p:nvSpPr>
        <p:spPr>
          <a:xfrm>
            <a:off x="6681566" y="3035949"/>
            <a:ext cx="2240247" cy="978927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Orbit Analysis for Bunch by Bunch</a:t>
            </a:r>
          </a:p>
        </p:txBody>
      </p:sp>
      <p:sp>
        <p:nvSpPr>
          <p:cNvPr id="9" name="Process 8"/>
          <p:cNvSpPr/>
          <p:nvPr/>
        </p:nvSpPr>
        <p:spPr>
          <a:xfrm>
            <a:off x="681592" y="4544342"/>
            <a:ext cx="2240247" cy="978927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Pulse Analysis</a:t>
            </a:r>
          </a:p>
        </p:txBody>
      </p:sp>
      <p:sp>
        <p:nvSpPr>
          <p:cNvPr id="10" name="Process 9"/>
          <p:cNvSpPr/>
          <p:nvPr/>
        </p:nvSpPr>
        <p:spPr>
          <a:xfrm>
            <a:off x="3680348" y="4542946"/>
            <a:ext cx="2240247" cy="978927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Peak Finding &amp; </a:t>
            </a:r>
            <a:r>
              <a:rPr lang="en-US" dirty="0" err="1" smtClean="0"/>
              <a:t>Intergrals</a:t>
            </a:r>
            <a:endParaRPr lang="en-US" dirty="0" smtClean="0"/>
          </a:p>
        </p:txBody>
      </p:sp>
      <p:sp>
        <p:nvSpPr>
          <p:cNvPr id="11" name="Process 10"/>
          <p:cNvSpPr/>
          <p:nvPr/>
        </p:nvSpPr>
        <p:spPr>
          <a:xfrm>
            <a:off x="6681566" y="4538759"/>
            <a:ext cx="2240247" cy="978927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Systematics and/or ABC Combined Analysis</a:t>
            </a:r>
          </a:p>
        </p:txBody>
      </p:sp>
      <p:sp>
        <p:nvSpPr>
          <p:cNvPr id="14" name="Right Arrow 13"/>
          <p:cNvSpPr/>
          <p:nvPr/>
        </p:nvSpPr>
        <p:spPr>
          <a:xfrm rot="19681728">
            <a:off x="2771034" y="2200284"/>
            <a:ext cx="681304" cy="31304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399762">
            <a:off x="2731583" y="2977859"/>
            <a:ext cx="681304" cy="31304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951802" y="3191500"/>
            <a:ext cx="681304" cy="31304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999044" y="4935976"/>
            <a:ext cx="681304" cy="31304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6000262" y="4934728"/>
            <a:ext cx="681304" cy="31304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139302" y="1672574"/>
            <a:ext cx="44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70878" y="3413015"/>
            <a:ext cx="44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139302" y="5333020"/>
            <a:ext cx="44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93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18769</TotalTime>
  <Words>201</Words>
  <Application>Microsoft Macintosh PowerPoint</Application>
  <PresentationFormat>On-screen Show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BCMF “Backend” Requirements</vt:lpstr>
      <vt:lpstr>New Frontend Response</vt:lpstr>
      <vt:lpstr>The ABC</vt:lpstr>
      <vt:lpstr>PowerPoint Presentation</vt:lpstr>
      <vt:lpstr>Untangle</vt:lpstr>
      <vt:lpstr>Sensitivity to Temperature?  (Approximately 1-2% effects)</vt:lpstr>
      <vt:lpstr>Three approaches?</vt:lpstr>
    </vt:vector>
  </TitlesOfParts>
  <Manager/>
  <Company>Princeton &amp; CERN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David Stickland &amp; Anne E. Dabrowski</dc:creator>
  <cp:keywords/>
  <dc:description/>
  <cp:lastModifiedBy>David Stickland</cp:lastModifiedBy>
  <cp:revision>883</cp:revision>
  <cp:lastPrinted>2013-03-05T10:48:57Z</cp:lastPrinted>
  <dcterms:created xsi:type="dcterms:W3CDTF">2013-02-06T15:28:02Z</dcterms:created>
  <dcterms:modified xsi:type="dcterms:W3CDTF">2013-04-22T20:02:01Z</dcterms:modified>
  <cp:category/>
</cp:coreProperties>
</file>