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95" r:id="rId2"/>
    <p:sldId id="299" r:id="rId3"/>
    <p:sldId id="300" r:id="rId4"/>
    <p:sldId id="298" r:id="rId5"/>
    <p:sldId id="297" r:id="rId6"/>
    <p:sldId id="301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FFFFFF"/>
    <a:srgbClr val="9C9E9F"/>
    <a:srgbClr val="DDDDDD"/>
    <a:srgbClr val="00A5EB"/>
    <a:srgbClr val="FF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>
        <p:scale>
          <a:sx n="70" d="100"/>
          <a:sy n="70" d="100"/>
        </p:scale>
        <p:origin x="-780" y="1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5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5" descr="CMS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</a:t>
            </a:r>
            <a:r>
              <a:rPr lang="en-GB" sz="900" b="1" baseline="0" dirty="0" err="1" smtClean="0">
                <a:solidFill>
                  <a:schemeClr val="bg2"/>
                </a:solidFill>
              </a:rPr>
              <a:t>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4.09.2012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6506" y="1807148"/>
            <a:ext cx="728403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the value of a meeting depends </a:t>
            </a: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 the people participating</a:t>
            </a: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 the quality of talks</a:t>
            </a: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 the scientific appeal of the topics</a:t>
            </a: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endParaRPr lang="en-US" sz="2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Clr>
                <a:schemeClr val="accent5">
                  <a:lumMod val="10000"/>
                </a:schemeClr>
              </a:buClr>
              <a:buSzPct val="197000"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65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4" y="1084979"/>
            <a:ext cx="8318668" cy="471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0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494" y="974635"/>
            <a:ext cx="728403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my personal impression -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endParaRPr lang="en-US" sz="2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e had excellent presentation and interesting discussions</a:t>
            </a:r>
          </a:p>
          <a:p>
            <a:pPr>
              <a:buClr>
                <a:schemeClr val="accent5">
                  <a:lumMod val="10000"/>
                </a:schemeClr>
              </a:buClr>
              <a:buSzPct val="197000"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chemeClr val="accent5">
                  <a:lumMod val="10000"/>
                </a:schemeClr>
              </a:buClr>
              <a:buSzPct val="197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The scientific case is of  ‘first class’  and of high value for the success of the CMS experiment</a:t>
            </a: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94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30" y="1173708"/>
            <a:ext cx="7674490" cy="4993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892" y="1274886"/>
            <a:ext cx="728403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rgbClr val="002060"/>
              </a:buClr>
              <a:buSzPct val="197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understanding of the current status of BRM/luminosity</a:t>
            </a:r>
          </a:p>
          <a:p>
            <a:pPr>
              <a:buClr>
                <a:srgbClr val="002060"/>
              </a:buClr>
              <a:buSzPct val="197000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rgbClr val="002060"/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defining our future goals</a:t>
            </a:r>
          </a:p>
          <a:p>
            <a:pPr>
              <a:buClr>
                <a:srgbClr val="002060"/>
              </a:buClr>
              <a:buSzPct val="197000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rgbClr val="002060"/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set priorities</a:t>
            </a:r>
          </a:p>
          <a:p>
            <a:pPr>
              <a:buClr>
                <a:srgbClr val="002060"/>
              </a:buClr>
              <a:buSzPct val="197000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342900" indent="-342900">
              <a:buClr>
                <a:srgbClr val="002060"/>
              </a:buClr>
              <a:buSzPct val="197000"/>
              <a:buFont typeface="Arial" pitchFamily="34" charset="0"/>
              <a:buChar char="•"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develop  the BRIL  project  successfully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first two topics are clearly settled</a:t>
            </a: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last will need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continous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effort by all of us !  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968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Closing Remarks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494" y="1291940"/>
            <a:ext cx="7284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892" y="1274886"/>
            <a:ext cx="72840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97000"/>
            </a:pP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C00000"/>
              </a:buClr>
              <a:buSzPct val="197000"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00206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Thank you for coming</a:t>
            </a:r>
          </a:p>
          <a:p>
            <a:pPr>
              <a:buClr>
                <a:srgbClr val="002060"/>
              </a:buClr>
              <a:buSzPct val="197000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002060"/>
              </a:buClr>
              <a:buSzPct val="197000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002060"/>
              </a:buClr>
              <a:buSzPct val="197000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We wish you a safe trip back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56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137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PPT-Vorlage_en</vt:lpstr>
      <vt:lpstr>Closing Remarks</vt:lpstr>
      <vt:lpstr>Closing Remarks</vt:lpstr>
      <vt:lpstr>Closing Remarks</vt:lpstr>
      <vt:lpstr>Closing Remarks</vt:lpstr>
      <vt:lpstr>Closing Remarks</vt:lpstr>
      <vt:lpstr>Closing Remarks</vt:lpstr>
    </vt:vector>
  </TitlesOfParts>
  <Company>DESY Zeuthen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DESY Mitarbeiter</cp:lastModifiedBy>
  <cp:revision>127</cp:revision>
  <dcterms:created xsi:type="dcterms:W3CDTF">2012-02-28T14:56:30Z</dcterms:created>
  <dcterms:modified xsi:type="dcterms:W3CDTF">2013-04-24T09:26:57Z</dcterms:modified>
</cp:coreProperties>
</file>