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69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4" autoAdjust="0"/>
    <p:restoredTop sz="94681" autoAdjust="0"/>
  </p:normalViewPr>
  <p:slideViewPr>
    <p:cSldViewPr>
      <p:cViewPr varScale="1">
        <p:scale>
          <a:sx n="110" d="100"/>
          <a:sy n="110" d="100"/>
        </p:scale>
        <p:origin x="-19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066C3-086F-4D20-B269-865399F846AB}" type="datetimeFigureOut">
              <a:rPr lang="sv-SE"/>
              <a:pPr>
                <a:defRPr/>
              </a:pPr>
              <a:t>2013-05-31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A318-EA96-42E0-88F0-3EDA22F8E1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67144-25E7-4A19-8A01-164622BF0AFC}" type="datetimeFigureOut">
              <a:rPr lang="sv-SE"/>
              <a:pPr>
                <a:defRPr/>
              </a:pPr>
              <a:t>2013-05-31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30B8-E64B-4325-9C63-7E8458DD4F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134A-1CF8-426B-88F3-43256DE6FDCA}" type="datetimeFigureOut">
              <a:rPr lang="sv-SE"/>
              <a:pPr>
                <a:defRPr/>
              </a:pPr>
              <a:t>2013-05-31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B075-982D-4DC0-ABD2-8AB7D5EBCB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048A-B517-4729-8737-4D98A4A2DC5C}" type="datetimeFigureOut">
              <a:rPr lang="sv-SE"/>
              <a:pPr>
                <a:defRPr/>
              </a:pPr>
              <a:t>2013-05-31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5903-85C2-4BE4-9930-2362BB84A9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1C47-52C5-4D0F-9321-F47FC2A7288D}" type="datetimeFigureOut">
              <a:rPr lang="sv-SE"/>
              <a:pPr>
                <a:defRPr/>
              </a:pPr>
              <a:t>2013-05-31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5357-0213-4E0D-94DE-0795A95D9C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9C0E-CCD1-4366-AD79-510D8CF15DF8}" type="datetimeFigureOut">
              <a:rPr lang="sv-SE"/>
              <a:pPr>
                <a:defRPr/>
              </a:pPr>
              <a:t>2013-05-31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64CC-3C26-4D51-901D-B69B3A8F20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112D-48FD-4FE6-B18D-FEC96DE5B2D7}" type="datetimeFigureOut">
              <a:rPr lang="sv-SE"/>
              <a:pPr>
                <a:defRPr/>
              </a:pPr>
              <a:t>2013-05-31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9ECD-36ED-4FD0-A900-AF435BB817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62A4-84B7-46E9-98DB-9FB5BE3FADBB}" type="datetimeFigureOut">
              <a:rPr lang="sv-SE"/>
              <a:pPr>
                <a:defRPr/>
              </a:pPr>
              <a:t>2013-05-31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15696-8AFB-43BD-BE31-1C2E8BFB20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FCDD-798C-48AC-852C-FC61CEC563A0}" type="datetimeFigureOut">
              <a:rPr lang="sv-SE"/>
              <a:pPr>
                <a:defRPr/>
              </a:pPr>
              <a:t>2013-05-31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624E-E4EF-4AEA-99D1-3BE1AB145A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9256-3DD4-4435-B43F-EC15E9786F86}" type="datetimeFigureOut">
              <a:rPr lang="sv-SE"/>
              <a:pPr>
                <a:defRPr/>
              </a:pPr>
              <a:t>2013-05-31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8F23-38E8-41C7-9C9E-5E90FF8688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5721-1106-4280-87CA-CCB4FFA16E2F}" type="datetimeFigureOut">
              <a:rPr lang="sv-SE"/>
              <a:pPr>
                <a:defRPr/>
              </a:pPr>
              <a:t>2013-05-31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1202-B43C-47E2-9723-17A08257A96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2B87F-A503-476D-B489-213E02D00272}" type="datetimeFigureOut">
              <a:rPr lang="sv-SE"/>
              <a:pPr>
                <a:defRPr/>
              </a:pPr>
              <a:t>2013-05-31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07C60-09DD-4B03-A519-2B07E22B55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Laser </a:t>
            </a:r>
            <a:r>
              <a:rPr lang="sv-SE" dirty="0" err="1" smtClean="0"/>
              <a:t>Room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5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endParaRPr lang="sv-SE" dirty="0" smtClean="0"/>
          </a:p>
        </p:txBody>
      </p:sp>
      <p:pic>
        <p:nvPicPr>
          <p:cNvPr id="2051" name="Platshållare för bild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86" t="13136" r="8386" b="3503"/>
          <a:stretch>
            <a:fillRect/>
          </a:stretch>
        </p:blipFill>
        <p:spPr>
          <a:xfrm>
            <a:off x="1792288" y="1153304"/>
            <a:ext cx="5486400" cy="3430111"/>
          </a:xfrm>
        </p:spPr>
      </p:pic>
      <p:sp>
        <p:nvSpPr>
          <p:cNvPr id="2052" name="Platshållare för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Inside</a:t>
            </a:r>
            <a:r>
              <a:rPr lang="sv-SE" dirty="0" smtClean="0"/>
              <a:t>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r>
              <a:rPr lang="sv-SE" dirty="0" smtClean="0"/>
              <a:t>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inlet</a:t>
            </a:r>
            <a:r>
              <a:rPr lang="sv-SE" dirty="0" smtClean="0"/>
              <a:t> to tunnel</a:t>
            </a:r>
            <a:endParaRPr lang="sv-SE" dirty="0" smtClean="0"/>
          </a:p>
        </p:txBody>
      </p:sp>
      <p:pic>
        <p:nvPicPr>
          <p:cNvPr id="11267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86" t="13136" r="8386" b="3503"/>
          <a:stretch>
            <a:fillRect/>
          </a:stretch>
        </p:blipFill>
        <p:spPr>
          <a:xfrm>
            <a:off x="1792288" y="1153294"/>
            <a:ext cx="5486400" cy="3430102"/>
          </a:xfrm>
        </p:spPr>
      </p:pic>
      <p:sp>
        <p:nvSpPr>
          <p:cNvPr id="11268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 err="1" smtClean="0"/>
              <a:t>Note</a:t>
            </a:r>
            <a:r>
              <a:rPr lang="sv-SE" dirty="0" smtClean="0"/>
              <a:t> the </a:t>
            </a:r>
            <a:r>
              <a:rPr lang="sv-SE" dirty="0" err="1" smtClean="0"/>
              <a:t>blue</a:t>
            </a:r>
            <a:r>
              <a:rPr lang="sv-SE" dirty="0" smtClean="0"/>
              <a:t> cylinders are </a:t>
            </a:r>
            <a:r>
              <a:rPr lang="sv-SE" dirty="0" err="1" smtClean="0"/>
              <a:t>place</a:t>
            </a:r>
            <a:r>
              <a:rPr lang="sv-SE" dirty="0" smtClean="0"/>
              <a:t> </a:t>
            </a:r>
            <a:r>
              <a:rPr lang="sv-SE" dirty="0" err="1" smtClean="0"/>
              <a:t>holder</a:t>
            </a:r>
            <a:r>
              <a:rPr lang="sv-SE" dirty="0" smtClean="0"/>
              <a:t> for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able</a:t>
            </a:r>
            <a:r>
              <a:rPr lang="sv-SE" dirty="0" smtClean="0"/>
              <a:t> to </a:t>
            </a:r>
            <a:r>
              <a:rPr lang="sv-SE" dirty="0" err="1" smtClean="0"/>
              <a:t>mount/dismount</a:t>
            </a:r>
            <a:r>
              <a:rPr lang="sv-SE" dirty="0" smtClean="0"/>
              <a:t> the </a:t>
            </a:r>
            <a:r>
              <a:rPr lang="sv-SE" dirty="0" err="1" smtClean="0"/>
              <a:t>flanges</a:t>
            </a:r>
            <a:r>
              <a:rPr lang="sv-SE" dirty="0" smtClean="0"/>
              <a:t>.</a:t>
            </a:r>
          </a:p>
          <a:p>
            <a:r>
              <a:rPr lang="sv-SE" dirty="0" smtClean="0"/>
              <a:t>The red ball is a </a:t>
            </a:r>
            <a:r>
              <a:rPr lang="sv-SE" dirty="0" err="1" smtClean="0"/>
              <a:t>fiducial</a:t>
            </a:r>
            <a:r>
              <a:rPr lang="sv-SE" dirty="0" smtClean="0"/>
              <a:t> (</a:t>
            </a:r>
            <a:r>
              <a:rPr lang="sv-SE" dirty="0" err="1" smtClean="0"/>
              <a:t>they</a:t>
            </a:r>
            <a:r>
              <a:rPr lang="sv-SE" dirty="0" smtClean="0"/>
              <a:t> are </a:t>
            </a:r>
            <a:r>
              <a:rPr lang="sv-SE" dirty="0" err="1" smtClean="0"/>
              <a:t>mounted</a:t>
            </a:r>
            <a:r>
              <a:rPr lang="sv-SE" dirty="0" smtClean="0"/>
              <a:t> the same </a:t>
            </a:r>
            <a:r>
              <a:rPr lang="sv-SE" dirty="0" err="1" smtClean="0"/>
              <a:t>way</a:t>
            </a:r>
            <a:r>
              <a:rPr lang="sv-SE" dirty="0" smtClean="0"/>
              <a:t> on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mirror</a:t>
            </a:r>
            <a:r>
              <a:rPr lang="sv-SE" dirty="0" smtClean="0"/>
              <a:t> corner </a:t>
            </a:r>
            <a:r>
              <a:rPr lang="sv-SE" dirty="0" err="1" smtClean="0"/>
              <a:t>including</a:t>
            </a:r>
            <a:r>
              <a:rPr lang="sv-SE" dirty="0" smtClean="0"/>
              <a:t> the </a:t>
            </a:r>
            <a:r>
              <a:rPr lang="sv-SE" dirty="0" err="1" smtClean="0"/>
              <a:t>ones</a:t>
            </a:r>
            <a:r>
              <a:rPr lang="sv-SE" dirty="0" smtClean="0"/>
              <a:t> sitting </a:t>
            </a:r>
            <a:r>
              <a:rPr lang="sv-SE" dirty="0" err="1" smtClean="0"/>
              <a:t>inside</a:t>
            </a:r>
            <a:r>
              <a:rPr lang="sv-SE" dirty="0" smtClean="0"/>
              <a:t> of the tunnel)</a:t>
            </a:r>
            <a:endParaRPr lang="sv-SE" dirty="0" smtClean="0"/>
          </a:p>
        </p:txBody>
      </p:sp>
      <p:sp>
        <p:nvSpPr>
          <p:cNvPr id="5" name="Bildtext 1 4"/>
          <p:cNvSpPr/>
          <p:nvPr/>
        </p:nvSpPr>
        <p:spPr>
          <a:xfrm>
            <a:off x="6732240" y="1124744"/>
            <a:ext cx="1944216" cy="151216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Place </a:t>
            </a:r>
            <a:r>
              <a:rPr lang="sv-SE" dirty="0" err="1" smtClean="0"/>
              <a:t>holder</a:t>
            </a:r>
            <a:r>
              <a:rPr lang="sv-SE" dirty="0" smtClean="0"/>
              <a:t> for </a:t>
            </a:r>
            <a:r>
              <a:rPr lang="sv-SE" dirty="0" err="1" smtClean="0"/>
              <a:t>mount</a:t>
            </a:r>
            <a:r>
              <a:rPr lang="sv-SE" dirty="0" smtClean="0"/>
              <a:t> / </a:t>
            </a:r>
            <a:r>
              <a:rPr lang="sv-SE" dirty="0" err="1" smtClean="0"/>
              <a:t>dismount</a:t>
            </a:r>
            <a:r>
              <a:rPr lang="sv-SE" dirty="0" smtClean="0"/>
              <a:t> </a:t>
            </a:r>
            <a:r>
              <a:rPr lang="sv-SE" dirty="0" err="1" smtClean="0"/>
              <a:t>flange</a:t>
            </a:r>
            <a:r>
              <a:rPr lang="sv-SE" dirty="0" smtClean="0"/>
              <a:t> with </a:t>
            </a:r>
            <a:r>
              <a:rPr lang="sv-SE" dirty="0" err="1" smtClean="0"/>
              <a:t>mirror</a:t>
            </a:r>
            <a:r>
              <a:rPr lang="sv-SE" dirty="0" smtClean="0"/>
              <a:t> </a:t>
            </a:r>
            <a:r>
              <a:rPr lang="sv-SE" dirty="0" err="1" smtClean="0"/>
              <a:t>mount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Inside</a:t>
            </a:r>
            <a:r>
              <a:rPr lang="sv-SE" dirty="0" smtClean="0"/>
              <a:t>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r>
              <a:rPr lang="sv-SE" dirty="0" smtClean="0"/>
              <a:t>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inlet</a:t>
            </a:r>
            <a:r>
              <a:rPr lang="sv-SE" dirty="0" smtClean="0"/>
              <a:t> to tunnel</a:t>
            </a:r>
            <a:endParaRPr lang="sv-SE" dirty="0" smtClean="0"/>
          </a:p>
        </p:txBody>
      </p:sp>
      <p:pic>
        <p:nvPicPr>
          <p:cNvPr id="12291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90" t="12260" r="8290" b="3503"/>
          <a:stretch>
            <a:fillRect/>
          </a:stretch>
        </p:blipFill>
        <p:spPr>
          <a:xfrm>
            <a:off x="1792288" y="1117241"/>
            <a:ext cx="5486400" cy="3466155"/>
          </a:xfrm>
        </p:spPr>
      </p:pic>
      <p:sp>
        <p:nvSpPr>
          <p:cNvPr id="12292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13315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  <p:pic>
        <p:nvPicPr>
          <p:cNvPr id="13316" name="Platshållare för bild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30" r="139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Inside</a:t>
            </a:r>
            <a:r>
              <a:rPr lang="sv-SE" dirty="0" smtClean="0"/>
              <a:t> tunnel LVL7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pipe</a:t>
            </a:r>
            <a:r>
              <a:rPr lang="sv-SE" dirty="0" smtClean="0"/>
              <a:t> </a:t>
            </a:r>
            <a:r>
              <a:rPr lang="sv-SE" dirty="0" err="1" smtClean="0"/>
              <a:t>coming</a:t>
            </a:r>
            <a:r>
              <a:rPr lang="sv-SE" dirty="0" smtClean="0"/>
              <a:t> from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endParaRPr lang="sv-SE" dirty="0" smtClean="0"/>
          </a:p>
        </p:txBody>
      </p:sp>
      <p:pic>
        <p:nvPicPr>
          <p:cNvPr id="16387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90" t="13136" r="8290" b="2627"/>
          <a:stretch>
            <a:fillRect/>
          </a:stretch>
        </p:blipFill>
        <p:spPr>
          <a:xfrm>
            <a:off x="1792288" y="1153294"/>
            <a:ext cx="5486400" cy="3466142"/>
          </a:xfrm>
        </p:spPr>
      </p:pic>
      <p:sp>
        <p:nvSpPr>
          <p:cNvPr id="16388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Inside</a:t>
            </a:r>
            <a:r>
              <a:rPr lang="sv-SE" dirty="0" smtClean="0"/>
              <a:t> tunnel LVL7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pipe</a:t>
            </a:r>
            <a:r>
              <a:rPr lang="sv-SE" dirty="0" smtClean="0"/>
              <a:t> </a:t>
            </a:r>
            <a:r>
              <a:rPr lang="sv-SE" dirty="0" err="1" smtClean="0"/>
              <a:t>coming</a:t>
            </a:r>
            <a:r>
              <a:rPr lang="sv-SE" dirty="0" smtClean="0"/>
              <a:t> from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endParaRPr lang="sv-SE" dirty="0" smtClean="0"/>
          </a:p>
        </p:txBody>
      </p:sp>
      <p:pic>
        <p:nvPicPr>
          <p:cNvPr id="14339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46" t="13136" r="8246" b="3503"/>
          <a:stretch>
            <a:fillRect/>
          </a:stretch>
        </p:blipFill>
        <p:spPr>
          <a:xfrm>
            <a:off x="1792288" y="1153294"/>
            <a:ext cx="5486400" cy="3430102"/>
          </a:xfrm>
        </p:spPr>
      </p:pic>
      <p:sp>
        <p:nvSpPr>
          <p:cNvPr id="14340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Inside</a:t>
            </a:r>
            <a:r>
              <a:rPr lang="sv-SE" dirty="0" smtClean="0"/>
              <a:t> tunnel LVL7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pipe</a:t>
            </a:r>
            <a:r>
              <a:rPr lang="sv-SE" dirty="0" smtClean="0"/>
              <a:t> </a:t>
            </a:r>
            <a:r>
              <a:rPr lang="sv-SE" dirty="0" err="1" smtClean="0"/>
              <a:t>coming</a:t>
            </a:r>
            <a:r>
              <a:rPr lang="sv-SE" dirty="0" smtClean="0"/>
              <a:t> from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endParaRPr lang="sv-SE" dirty="0" smtClean="0"/>
          </a:p>
        </p:txBody>
      </p:sp>
      <p:pic>
        <p:nvPicPr>
          <p:cNvPr id="17411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635" r="13635"/>
          <a:stretch>
            <a:fillRect/>
          </a:stretch>
        </p:blipFill>
        <p:spPr/>
      </p:pic>
      <p:sp>
        <p:nvSpPr>
          <p:cNvPr id="17412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Inside</a:t>
            </a:r>
            <a:r>
              <a:rPr lang="sv-SE" dirty="0" smtClean="0"/>
              <a:t> tunnel LVL7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pipe</a:t>
            </a:r>
            <a:r>
              <a:rPr lang="sv-SE" dirty="0" smtClean="0"/>
              <a:t> </a:t>
            </a:r>
            <a:r>
              <a:rPr lang="sv-SE" dirty="0" err="1" smtClean="0"/>
              <a:t>coming</a:t>
            </a:r>
            <a:r>
              <a:rPr lang="sv-SE" dirty="0" smtClean="0"/>
              <a:t> from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endParaRPr lang="sv-SE" dirty="0" smtClean="0"/>
          </a:p>
        </p:txBody>
      </p:sp>
      <p:pic>
        <p:nvPicPr>
          <p:cNvPr id="15363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90" t="13136" r="8290" b="3503"/>
          <a:stretch>
            <a:fillRect/>
          </a:stretch>
        </p:blipFill>
        <p:spPr>
          <a:xfrm>
            <a:off x="1792288" y="1153297"/>
            <a:ext cx="5486400" cy="3430099"/>
          </a:xfrm>
        </p:spPr>
      </p:pic>
      <p:sp>
        <p:nvSpPr>
          <p:cNvPr id="1536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Inside</a:t>
            </a:r>
            <a:r>
              <a:rPr lang="sv-SE" dirty="0" smtClean="0"/>
              <a:t> tunnel LVL7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smtClean="0"/>
              <a:t>from </a:t>
            </a:r>
            <a:r>
              <a:rPr lang="sv-SE" dirty="0" err="1" smtClean="0"/>
              <a:t>distance</a:t>
            </a:r>
            <a:r>
              <a:rPr lang="sv-SE" dirty="0" smtClean="0"/>
              <a:t> </a:t>
            </a:r>
            <a:r>
              <a:rPr lang="sv-SE" dirty="0" err="1" smtClean="0"/>
              <a:t>along</a:t>
            </a:r>
            <a:r>
              <a:rPr lang="sv-SE" dirty="0" smtClean="0"/>
              <a:t> the tunnel </a:t>
            </a:r>
            <a:r>
              <a:rPr lang="sv-SE" dirty="0" err="1" smtClean="0"/>
              <a:t>towards</a:t>
            </a:r>
            <a:r>
              <a:rPr lang="sv-SE" dirty="0" smtClean="0"/>
              <a:t> laser </a:t>
            </a:r>
            <a:r>
              <a:rPr lang="sv-SE" dirty="0" err="1" smtClean="0"/>
              <a:t>heater</a:t>
            </a:r>
            <a:endParaRPr lang="sv-SE" dirty="0" smtClean="0"/>
          </a:p>
        </p:txBody>
      </p:sp>
      <p:pic>
        <p:nvPicPr>
          <p:cNvPr id="1843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59" t="13109" r="8359" b="3496"/>
          <a:stretch>
            <a:fillRect/>
          </a:stretch>
        </p:blipFill>
        <p:spPr>
          <a:xfrm>
            <a:off x="1835150" y="1088557"/>
            <a:ext cx="5486400" cy="3431674"/>
          </a:xfrm>
        </p:spPr>
      </p:pic>
      <p:sp>
        <p:nvSpPr>
          <p:cNvPr id="18436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Inside</a:t>
            </a:r>
            <a:r>
              <a:rPr lang="sv-SE" dirty="0" smtClean="0"/>
              <a:t> tunnel </a:t>
            </a:r>
            <a:r>
              <a:rPr lang="sv-SE" dirty="0" smtClean="0"/>
              <a:t>LVL7</a:t>
            </a:r>
            <a:endParaRPr lang="sv-SE" dirty="0" smtClean="0"/>
          </a:p>
        </p:txBody>
      </p:sp>
      <p:pic>
        <p:nvPicPr>
          <p:cNvPr id="19459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16" t="13109" r="8316" b="3496"/>
          <a:stretch>
            <a:fillRect/>
          </a:stretch>
        </p:blipFill>
        <p:spPr>
          <a:xfrm>
            <a:off x="1792288" y="1152057"/>
            <a:ext cx="5486400" cy="3431674"/>
          </a:xfrm>
        </p:spPr>
      </p:pic>
      <p:sp>
        <p:nvSpPr>
          <p:cNvPr id="19460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Laser </a:t>
            </a:r>
            <a:r>
              <a:rPr lang="sv-SE" dirty="0" err="1" smtClean="0"/>
              <a:t>Heater</a:t>
            </a:r>
            <a:r>
              <a:rPr lang="sv-SE" dirty="0" smtClean="0"/>
              <a:t> </a:t>
            </a:r>
            <a:r>
              <a:rPr lang="sv-SE" dirty="0" err="1" smtClean="0"/>
              <a:t>setup</a:t>
            </a:r>
            <a:r>
              <a:rPr lang="sv-SE" dirty="0" smtClean="0"/>
              <a:t> with </a:t>
            </a:r>
            <a:r>
              <a:rPr lang="sv-SE" dirty="0" err="1" smtClean="0"/>
              <a:t>wider</a:t>
            </a:r>
            <a:r>
              <a:rPr lang="sv-SE" dirty="0" smtClean="0"/>
              <a:t> table </a:t>
            </a:r>
            <a:r>
              <a:rPr lang="sv-SE" dirty="0" err="1" smtClean="0"/>
              <a:t>stand</a:t>
            </a:r>
            <a:r>
              <a:rPr lang="sv-SE" dirty="0" smtClean="0"/>
              <a:t> to </a:t>
            </a:r>
            <a:r>
              <a:rPr lang="sv-SE" dirty="0" err="1" smtClean="0"/>
              <a:t>allow</a:t>
            </a:r>
            <a:r>
              <a:rPr lang="sv-SE" dirty="0" smtClean="0"/>
              <a:t> for </a:t>
            </a:r>
            <a:r>
              <a:rPr lang="sv-SE" dirty="0" err="1" smtClean="0"/>
              <a:t>radiation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endParaRPr lang="sv-SE" dirty="0" smtClean="0"/>
          </a:p>
        </p:txBody>
      </p:sp>
      <p:pic>
        <p:nvPicPr>
          <p:cNvPr id="20483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90" t="13136" r="8290" b="3503"/>
          <a:stretch>
            <a:fillRect/>
          </a:stretch>
        </p:blipFill>
        <p:spPr>
          <a:xfrm>
            <a:off x="1792288" y="1153297"/>
            <a:ext cx="5486400" cy="3430099"/>
          </a:xfrm>
        </p:spPr>
      </p:pic>
      <p:sp>
        <p:nvSpPr>
          <p:cNvPr id="2048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Inside</a:t>
            </a:r>
            <a:r>
              <a:rPr lang="sv-SE" dirty="0" smtClean="0"/>
              <a:t>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r>
              <a:rPr lang="sv-SE" dirty="0" smtClean="0"/>
              <a:t>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down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laser </a:t>
            </a:r>
            <a:r>
              <a:rPr lang="sv-SE" dirty="0" err="1" smtClean="0"/>
              <a:t>room</a:t>
            </a:r>
            <a:endParaRPr lang="sv-SE" dirty="0" smtClean="0"/>
          </a:p>
        </p:txBody>
      </p:sp>
      <p:pic>
        <p:nvPicPr>
          <p:cNvPr id="307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33" t="13136" r="8333" b="3503"/>
          <a:stretch>
            <a:fillRect/>
          </a:stretch>
        </p:blipFill>
        <p:spPr>
          <a:xfrm>
            <a:off x="1792288" y="1153294"/>
            <a:ext cx="5486400" cy="3430102"/>
          </a:xfrm>
        </p:spPr>
      </p:pic>
      <p:sp>
        <p:nvSpPr>
          <p:cNvPr id="3076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Laser </a:t>
            </a:r>
            <a:r>
              <a:rPr lang="sv-SE" dirty="0" err="1" smtClean="0"/>
              <a:t>Heater</a:t>
            </a:r>
            <a:r>
              <a:rPr lang="sv-SE" dirty="0" smtClean="0"/>
              <a:t> </a:t>
            </a:r>
            <a:r>
              <a:rPr lang="sv-SE" dirty="0" err="1" smtClean="0"/>
              <a:t>setup</a:t>
            </a:r>
            <a:r>
              <a:rPr lang="sv-SE" dirty="0" smtClean="0"/>
              <a:t> with </a:t>
            </a:r>
            <a:r>
              <a:rPr lang="sv-SE" dirty="0" err="1" smtClean="0"/>
              <a:t>wider</a:t>
            </a:r>
            <a:r>
              <a:rPr lang="sv-SE" dirty="0" smtClean="0"/>
              <a:t> table </a:t>
            </a:r>
            <a:r>
              <a:rPr lang="sv-SE" dirty="0" err="1" smtClean="0"/>
              <a:t>stand</a:t>
            </a:r>
            <a:r>
              <a:rPr lang="sv-SE" dirty="0" smtClean="0"/>
              <a:t> to </a:t>
            </a:r>
            <a:r>
              <a:rPr lang="sv-SE" dirty="0" err="1" smtClean="0"/>
              <a:t>allow</a:t>
            </a:r>
            <a:r>
              <a:rPr lang="sv-SE" dirty="0" smtClean="0"/>
              <a:t> for </a:t>
            </a:r>
            <a:r>
              <a:rPr lang="sv-SE" dirty="0" err="1" smtClean="0"/>
              <a:t>radiation</a:t>
            </a:r>
            <a:r>
              <a:rPr lang="sv-SE" dirty="0" smtClean="0"/>
              <a:t> </a:t>
            </a:r>
            <a:r>
              <a:rPr lang="sv-SE" dirty="0" err="1" smtClean="0"/>
              <a:t>protection</a:t>
            </a:r>
            <a:endParaRPr lang="sv-SE" dirty="0" smtClean="0"/>
          </a:p>
        </p:txBody>
      </p:sp>
      <p:pic>
        <p:nvPicPr>
          <p:cNvPr id="21507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90" t="14012" r="8290" b="4379"/>
          <a:stretch>
            <a:fillRect/>
          </a:stretch>
        </p:blipFill>
        <p:spPr>
          <a:xfrm>
            <a:off x="1792288" y="1189328"/>
            <a:ext cx="5486400" cy="3358037"/>
          </a:xfrm>
        </p:spPr>
      </p:pic>
      <p:sp>
        <p:nvSpPr>
          <p:cNvPr id="21508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Inside</a:t>
            </a:r>
            <a:r>
              <a:rPr lang="sv-SE" dirty="0" smtClean="0"/>
              <a:t>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r>
              <a:rPr lang="sv-SE" dirty="0" smtClean="0"/>
              <a:t>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smtClean="0"/>
              <a:t>laser </a:t>
            </a:r>
            <a:r>
              <a:rPr lang="sv-SE" dirty="0" err="1" smtClean="0"/>
              <a:t>room</a:t>
            </a:r>
            <a:endParaRPr lang="sv-SE" dirty="0" smtClean="0"/>
          </a:p>
        </p:txBody>
      </p:sp>
      <p:pic>
        <p:nvPicPr>
          <p:cNvPr id="4099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33" t="13136" r="8333" b="3503"/>
          <a:stretch>
            <a:fillRect/>
          </a:stretch>
        </p:blipFill>
        <p:spPr>
          <a:xfrm>
            <a:off x="1792288" y="1153324"/>
            <a:ext cx="5486400" cy="3430073"/>
          </a:xfrm>
        </p:spPr>
      </p:pic>
      <p:sp>
        <p:nvSpPr>
          <p:cNvPr id="4100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Inside</a:t>
            </a:r>
            <a:r>
              <a:rPr lang="sv-SE" dirty="0" smtClean="0"/>
              <a:t>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r>
              <a:rPr lang="sv-SE" dirty="0" smtClean="0"/>
              <a:t> </a:t>
            </a:r>
            <a:r>
              <a:rPr lang="sv-SE" dirty="0" err="1" smtClean="0"/>
              <a:t>above</a:t>
            </a:r>
            <a:r>
              <a:rPr lang="sv-SE" dirty="0" smtClean="0"/>
              <a:t> laser </a:t>
            </a:r>
            <a:r>
              <a:rPr lang="sv-SE" dirty="0" err="1" smtClean="0"/>
              <a:t>room</a:t>
            </a:r>
            <a:r>
              <a:rPr lang="sv-SE" dirty="0" smtClean="0"/>
              <a:t>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down</a:t>
            </a:r>
            <a:endParaRPr lang="sv-SE" dirty="0" smtClean="0"/>
          </a:p>
        </p:txBody>
      </p:sp>
      <p:pic>
        <p:nvPicPr>
          <p:cNvPr id="5123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33" t="10509" r="8333" b="3503"/>
          <a:stretch>
            <a:fillRect/>
          </a:stretch>
        </p:blipFill>
        <p:spPr>
          <a:xfrm>
            <a:off x="1792288" y="1045155"/>
            <a:ext cx="5486400" cy="3538241"/>
          </a:xfrm>
        </p:spPr>
      </p:pic>
      <p:sp>
        <p:nvSpPr>
          <p:cNvPr id="512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Inside</a:t>
            </a:r>
            <a:r>
              <a:rPr lang="sv-SE" dirty="0" smtClean="0"/>
              <a:t>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r>
              <a:rPr lang="sv-SE" dirty="0" smtClean="0"/>
              <a:t>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smtClean="0"/>
              <a:t>laser </a:t>
            </a:r>
            <a:r>
              <a:rPr lang="sv-SE" dirty="0" err="1" smtClean="0"/>
              <a:t>room</a:t>
            </a:r>
            <a:endParaRPr lang="sv-SE" dirty="0" smtClean="0"/>
          </a:p>
        </p:txBody>
      </p:sp>
      <p:pic>
        <p:nvPicPr>
          <p:cNvPr id="6147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635" r="13635"/>
          <a:stretch>
            <a:fillRect/>
          </a:stretch>
        </p:blipFill>
        <p:spPr/>
      </p:pic>
      <p:sp>
        <p:nvSpPr>
          <p:cNvPr id="6148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3766120" y="4800600"/>
            <a:ext cx="5486400" cy="566738"/>
          </a:xfrm>
        </p:spPr>
        <p:txBody>
          <a:bodyPr/>
          <a:lstStyle/>
          <a:p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r>
              <a:rPr lang="sv-SE" dirty="0" smtClean="0"/>
              <a:t> from </a:t>
            </a:r>
            <a:r>
              <a:rPr lang="sv-SE" dirty="0" err="1" smtClean="0"/>
              <a:t>distance</a:t>
            </a:r>
            <a:endParaRPr lang="sv-SE" dirty="0" smtClean="0"/>
          </a:p>
        </p:txBody>
      </p:sp>
      <p:pic>
        <p:nvPicPr>
          <p:cNvPr id="7171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90" t="11385" r="8290" b="3503"/>
          <a:stretch>
            <a:fillRect/>
          </a:stretch>
        </p:blipFill>
        <p:spPr>
          <a:xfrm>
            <a:off x="3275856" y="1081226"/>
            <a:ext cx="5486400" cy="3502170"/>
          </a:xfrm>
        </p:spPr>
      </p:pic>
      <p:sp>
        <p:nvSpPr>
          <p:cNvPr id="7172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766120" y="5367338"/>
            <a:ext cx="5486400" cy="804862"/>
          </a:xfrm>
        </p:spPr>
        <p:txBody>
          <a:bodyPr/>
          <a:lstStyle/>
          <a:p>
            <a:r>
              <a:rPr lang="sv-SE" dirty="0" err="1" smtClean="0"/>
              <a:t>Pipe</a:t>
            </a:r>
            <a:r>
              <a:rPr lang="sv-SE" dirty="0" smtClean="0"/>
              <a:t> center </a:t>
            </a:r>
            <a:r>
              <a:rPr lang="sv-SE" dirty="0" err="1" smtClean="0"/>
              <a:t>distance</a:t>
            </a:r>
            <a:r>
              <a:rPr lang="sv-SE" dirty="0" smtClean="0"/>
              <a:t> from </a:t>
            </a:r>
            <a:r>
              <a:rPr lang="sv-SE" dirty="0" err="1" smtClean="0"/>
              <a:t>wall</a:t>
            </a:r>
            <a:r>
              <a:rPr lang="sv-SE" dirty="0" smtClean="0"/>
              <a:t>:</a:t>
            </a:r>
          </a:p>
          <a:p>
            <a:r>
              <a:rPr lang="sv-SE" dirty="0" smtClean="0"/>
              <a:t>LVL5 ~ 365 mm</a:t>
            </a:r>
          </a:p>
          <a:p>
            <a:r>
              <a:rPr lang="sv-SE" dirty="0" smtClean="0"/>
              <a:t>LV6-LVL7 ~ 115 mm</a:t>
            </a:r>
            <a:endParaRPr lang="sv-SE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7452320" y="9807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LVL 5 Laser </a:t>
            </a:r>
            <a:r>
              <a:rPr lang="sv-SE" dirty="0" err="1" smtClean="0"/>
              <a:t>room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804248" y="40770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LVL 7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827584" y="980728"/>
            <a:ext cx="1800200" cy="93610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7504" y="4149080"/>
            <a:ext cx="1800200" cy="93610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1259632" y="13407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1259632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pil 11"/>
          <p:cNvCxnSpPr/>
          <p:nvPr/>
        </p:nvCxnSpPr>
        <p:spPr>
          <a:xfrm>
            <a:off x="899592" y="1268760"/>
            <a:ext cx="5040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 flipV="1">
            <a:off x="1611288" y="1493168"/>
            <a:ext cx="8384" cy="4236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 flipV="1">
            <a:off x="1187624" y="4725144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1763688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92 mm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1043608" y="9714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500 mm</a:t>
            </a:r>
            <a:endParaRPr lang="sv-SE" dirty="0"/>
          </a:p>
        </p:txBody>
      </p:sp>
      <p:sp>
        <p:nvSpPr>
          <p:cNvPr id="23" name="textruta 22"/>
          <p:cNvSpPr txBox="1"/>
          <p:nvPr/>
        </p:nvSpPr>
        <p:spPr>
          <a:xfrm>
            <a:off x="251520" y="46438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115 mm</a:t>
            </a:r>
            <a:endParaRPr lang="sv-SE" dirty="0"/>
          </a:p>
        </p:txBody>
      </p:sp>
      <p:sp>
        <p:nvSpPr>
          <p:cNvPr id="25" name="textruta 24"/>
          <p:cNvSpPr txBox="1"/>
          <p:nvPr/>
        </p:nvSpPr>
        <p:spPr>
          <a:xfrm>
            <a:off x="971600" y="3326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Opening</a:t>
            </a:r>
            <a:r>
              <a:rPr lang="sv-SE" dirty="0" smtClean="0"/>
              <a:t> on LVL 5 as </a:t>
            </a:r>
            <a:r>
              <a:rPr lang="sv-SE" dirty="0" err="1" smtClean="0"/>
              <a:t>seen</a:t>
            </a:r>
            <a:r>
              <a:rPr lang="sv-SE" dirty="0" smtClean="0"/>
              <a:t> from </a:t>
            </a:r>
            <a:r>
              <a:rPr lang="sv-SE" dirty="0" err="1" smtClean="0"/>
              <a:t>shaft</a:t>
            </a:r>
            <a:endParaRPr lang="sv-SE" dirty="0"/>
          </a:p>
        </p:txBody>
      </p:sp>
      <p:sp>
        <p:nvSpPr>
          <p:cNvPr id="26" name="textruta 25"/>
          <p:cNvSpPr txBox="1"/>
          <p:nvPr/>
        </p:nvSpPr>
        <p:spPr>
          <a:xfrm>
            <a:off x="323528" y="530120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Opening</a:t>
            </a:r>
            <a:r>
              <a:rPr lang="sv-SE" dirty="0" smtClean="0"/>
              <a:t> on LVL 7 as </a:t>
            </a:r>
            <a:r>
              <a:rPr lang="sv-SE" dirty="0" err="1" smtClean="0"/>
              <a:t>seen</a:t>
            </a:r>
            <a:r>
              <a:rPr lang="sv-SE" dirty="0" smtClean="0"/>
              <a:t> from </a:t>
            </a:r>
            <a:r>
              <a:rPr lang="sv-SE" dirty="0" err="1" smtClean="0"/>
              <a:t>shaft</a:t>
            </a:r>
            <a:endParaRPr lang="sv-SE" dirty="0"/>
          </a:p>
        </p:txBody>
      </p:sp>
      <p:sp>
        <p:nvSpPr>
          <p:cNvPr id="27" name="Rektangel 26"/>
          <p:cNvSpPr/>
          <p:nvPr/>
        </p:nvSpPr>
        <p:spPr>
          <a:xfrm>
            <a:off x="1259632" y="1484784"/>
            <a:ext cx="288032" cy="324036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23"/>
          <p:cNvSpPr txBox="1"/>
          <p:nvPr/>
        </p:nvSpPr>
        <p:spPr>
          <a:xfrm>
            <a:off x="1043608" y="41397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100 mm</a:t>
            </a:r>
            <a:endParaRPr lang="sv-SE" dirty="0"/>
          </a:p>
        </p:txBody>
      </p:sp>
      <p:cxnSp>
        <p:nvCxnSpPr>
          <p:cNvPr id="18" name="Rak pil 17"/>
          <p:cNvCxnSpPr/>
          <p:nvPr/>
        </p:nvCxnSpPr>
        <p:spPr>
          <a:xfrm>
            <a:off x="1331640" y="4509120"/>
            <a:ext cx="5040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ruta 27"/>
          <p:cNvSpPr txBox="1"/>
          <p:nvPr/>
        </p:nvSpPr>
        <p:spPr>
          <a:xfrm>
            <a:off x="-36512" y="278266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Vacuum</a:t>
            </a:r>
            <a:r>
              <a:rPr lang="sv-SE" dirty="0" smtClean="0"/>
              <a:t> </a:t>
            </a:r>
            <a:r>
              <a:rPr lang="sv-SE" dirty="0" err="1" smtClean="0"/>
              <a:t>pipe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r>
              <a:rPr lang="sv-SE" dirty="0" smtClean="0"/>
              <a:t> from </a:t>
            </a:r>
            <a:r>
              <a:rPr lang="sv-SE" dirty="0" err="1" smtClean="0"/>
              <a:t>distance</a:t>
            </a:r>
            <a:endParaRPr lang="sv-SE" dirty="0" smtClean="0"/>
          </a:p>
        </p:txBody>
      </p:sp>
      <p:pic>
        <p:nvPicPr>
          <p:cNvPr id="819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90" t="11385" r="8290" b="3503"/>
          <a:stretch>
            <a:fillRect/>
          </a:stretch>
        </p:blipFill>
        <p:spPr>
          <a:xfrm>
            <a:off x="1792288" y="1081223"/>
            <a:ext cx="5486400" cy="3502173"/>
          </a:xfrm>
        </p:spPr>
      </p:pic>
      <p:sp>
        <p:nvSpPr>
          <p:cNvPr id="8196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r>
              <a:rPr lang="sv-SE" dirty="0" smtClean="0"/>
              <a:t> from </a:t>
            </a:r>
            <a:r>
              <a:rPr lang="sv-SE" dirty="0" err="1" smtClean="0"/>
              <a:t>distance</a:t>
            </a:r>
            <a:endParaRPr lang="sv-SE" dirty="0" smtClean="0"/>
          </a:p>
        </p:txBody>
      </p:sp>
      <p:pic>
        <p:nvPicPr>
          <p:cNvPr id="9219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635" r="13635"/>
          <a:stretch>
            <a:fillRect/>
          </a:stretch>
        </p:blipFill>
        <p:spPr/>
      </p:pic>
      <p:sp>
        <p:nvSpPr>
          <p:cNvPr id="9220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vertical</a:t>
            </a:r>
            <a:r>
              <a:rPr lang="sv-SE" dirty="0" smtClean="0"/>
              <a:t> </a:t>
            </a:r>
            <a:r>
              <a:rPr lang="sv-SE" dirty="0" err="1" smtClean="0"/>
              <a:t>shaft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7</a:t>
            </a:r>
            <a:endParaRPr lang="sv-SE" dirty="0" smtClean="0"/>
          </a:p>
        </p:txBody>
      </p:sp>
      <p:pic>
        <p:nvPicPr>
          <p:cNvPr id="10243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90" t="13136" r="8290" b="4379"/>
          <a:stretch>
            <a:fillRect/>
          </a:stretch>
        </p:blipFill>
        <p:spPr>
          <a:xfrm>
            <a:off x="1792288" y="1153324"/>
            <a:ext cx="5486400" cy="3394043"/>
          </a:xfrm>
        </p:spPr>
      </p:pic>
      <p:sp>
        <p:nvSpPr>
          <p:cNvPr id="1024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258</Words>
  <Application>Microsoft Office PowerPoint</Application>
  <PresentationFormat>Bildspel på skärmen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Laser Room Level 5 looking towards vertical shaft</vt:lpstr>
      <vt:lpstr>Inside vertical shaft looking down towards laser room</vt:lpstr>
      <vt:lpstr>Inside vertical shaft looking towards laser room</vt:lpstr>
      <vt:lpstr>Inside vertical shaft above laser room looking down</vt:lpstr>
      <vt:lpstr>Inside vertical shaft looking towards laser room</vt:lpstr>
      <vt:lpstr>Looking towards vertical shaft from distance</vt:lpstr>
      <vt:lpstr>Looking towards vertical shaft from distance</vt:lpstr>
      <vt:lpstr>Looking towards vertical shaft from distance</vt:lpstr>
      <vt:lpstr>Looking towards vertical shaft Level 7</vt:lpstr>
      <vt:lpstr>Inside vertical shaft looking towards inlet to tunnel</vt:lpstr>
      <vt:lpstr>Inside vertical shaft looking towards inlet to tunnel</vt:lpstr>
      <vt:lpstr>Bild 12</vt:lpstr>
      <vt:lpstr>Inside tunnel LVL7 looking towards beam pipe coming from vertical shaft</vt:lpstr>
      <vt:lpstr>Inside tunnel LVL7 looking towards beam pipe coming from vertical shaft</vt:lpstr>
      <vt:lpstr>Inside tunnel LVL7 looking towards beam pipe coming from vertical shaft</vt:lpstr>
      <vt:lpstr>Inside tunnel LVL7 looking towards beam pipe coming from vertical shaft</vt:lpstr>
      <vt:lpstr>Inside tunnel LVL7 looking from distance along the tunnel towards laser heater</vt:lpstr>
      <vt:lpstr>Inside tunnel LVL7</vt:lpstr>
      <vt:lpstr>Laser Heater setup with wider table stand to allow for radiation protection</vt:lpstr>
      <vt:lpstr>Laser Heater setup with wider table stand to allow for radiation protection</vt:lpstr>
    </vt:vector>
  </TitlesOfParts>
  <Company>Uppsala Univeristy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Niklas Johansson</dc:creator>
  <cp:lastModifiedBy>Mathias Hamberg</cp:lastModifiedBy>
  <cp:revision>18</cp:revision>
  <dcterms:created xsi:type="dcterms:W3CDTF">2013-05-30T09:35:36Z</dcterms:created>
  <dcterms:modified xsi:type="dcterms:W3CDTF">2013-05-31T08:33:35Z</dcterms:modified>
</cp:coreProperties>
</file>