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 varScale="1">
        <p:scale>
          <a:sx n="76" d="100"/>
          <a:sy n="76" d="100"/>
        </p:scale>
        <p:origin x="-846" y="-90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245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36E1E5E-7F00-4C34-99E7-2683E2A1D1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4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E9FC5C35-CDFD-4448-B9EB-D28CA2405461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7171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pitchFamily="112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pitchFamily="112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pitchFamily="112" charset="-128"/>
              </a:rPr>
              <a:t>  Upper area: </a:t>
            </a:r>
            <a:r>
              <a:rPr lang="en-GB" sz="1100" b="1" smtClean="0">
                <a:ea typeface="ＭＳ Ｐゴシック" pitchFamily="112" charset="-128"/>
              </a:rPr>
              <a:t>Title</a:t>
            </a:r>
            <a:r>
              <a:rPr lang="en-GB" sz="1100" smtClean="0">
                <a:ea typeface="ＭＳ Ｐゴシック" pitchFamily="112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pitchFamily="112" charset="-128"/>
              </a:rPr>
              <a:t>  Lower area </a:t>
            </a:r>
            <a:r>
              <a:rPr lang="en-GB" sz="1100" b="1" smtClean="0">
                <a:ea typeface="ＭＳ Ｐゴシック" pitchFamily="112" charset="-128"/>
              </a:rPr>
              <a:t>(subtitle):</a:t>
            </a:r>
            <a:r>
              <a:rPr lang="en-GB" sz="1100" smtClean="0">
                <a:ea typeface="ＭＳ Ｐゴシック" pitchFamily="112" charset="-128"/>
              </a:rPr>
              <a:t> Conference/meeting/workshop, location, date, </a:t>
            </a:r>
            <a:br>
              <a:rPr lang="en-GB" sz="1100" smtClean="0">
                <a:ea typeface="ＭＳ Ｐゴシック" pitchFamily="112" charset="-128"/>
              </a:rPr>
            </a:br>
            <a:r>
              <a:rPr lang="en-GB" sz="1100" smtClean="0">
                <a:ea typeface="ＭＳ Ｐゴシック" pitchFamily="112" charset="-128"/>
              </a:rPr>
              <a:t>  your name and affiliation, </a:t>
            </a:r>
            <a:br>
              <a:rPr lang="en-GB" sz="1100" smtClean="0">
                <a:ea typeface="ＭＳ Ｐゴシック" pitchFamily="112" charset="-128"/>
              </a:rPr>
            </a:br>
            <a:r>
              <a:rPr lang="en-GB" sz="1100" smtClean="0">
                <a:ea typeface="ＭＳ Ｐゴシック" pitchFamily="112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pitchFamily="112" charset="-128"/>
              </a:rPr>
              <a:t> Change the </a:t>
            </a:r>
            <a:r>
              <a:rPr lang="en-GB" sz="1100" b="1" smtClean="0">
                <a:ea typeface="ＭＳ Ｐゴシック" pitchFamily="112" charset="-128"/>
              </a:rPr>
              <a:t>partner logos</a:t>
            </a:r>
            <a:r>
              <a:rPr lang="en-GB" sz="1100" smtClean="0">
                <a:ea typeface="ＭＳ Ｐゴシック" pitchFamily="112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540BBD42-3A21-4FAA-A00E-80055F14AB88}" type="slidenum">
              <a:rPr lang="de-DE" sz="1200" smtClean="0"/>
              <a:pPr/>
              <a:t>2</a:t>
            </a:fld>
            <a:endParaRPr lang="de-DE" sz="1200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pitchFamily="112" charset="-128"/>
              </a:rPr>
              <a:t>   </a:t>
            </a:r>
            <a:r>
              <a:rPr lang="en-GB" sz="1100" b="1" smtClean="0">
                <a:ea typeface="ＭＳ Ｐゴシック" pitchFamily="112" charset="-128"/>
              </a:rPr>
              <a:t>Before you start</a:t>
            </a:r>
            <a:r>
              <a:rPr lang="en-GB" sz="1100" smtClean="0">
                <a:ea typeface="ＭＳ Ｐゴシック" pitchFamily="112" charset="-128"/>
              </a:rPr>
              <a:t> editing the slides of your talk change to the </a:t>
            </a:r>
            <a:r>
              <a:rPr lang="en-GB" sz="1100" b="1" smtClean="0">
                <a:ea typeface="ＭＳ Ｐゴシック" pitchFamily="112" charset="-128"/>
              </a:rPr>
              <a:t>Master Slide view</a:t>
            </a:r>
            <a:r>
              <a:rPr lang="en-GB" sz="1100" smtClean="0">
                <a:ea typeface="ＭＳ Ｐゴシック" pitchFamily="112" charset="-128"/>
              </a:rPr>
              <a:t>:   </a:t>
            </a:r>
            <a:br>
              <a:rPr lang="en-GB" sz="1100" smtClean="0">
                <a:ea typeface="ＭＳ Ｐゴシック" pitchFamily="112" charset="-128"/>
              </a:rPr>
            </a:br>
            <a:r>
              <a:rPr lang="en-GB" sz="1100" smtClean="0">
                <a:ea typeface="ＭＳ Ｐゴシック" pitchFamily="112" charset="-128"/>
              </a:rPr>
              <a:t>   Menu button “View”,</a:t>
            </a: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Master, Slide Master: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endParaRPr lang="en-GB" sz="1100" smtClean="0">
              <a:ea typeface="ＭＳ Ｐゴシック" pitchFamily="112" charset="-128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 smtClean="0">
                <a:ea typeface="ＭＳ Ｐゴシック" pitchFamily="112" charset="-128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1)  1st row in the violet header: 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endParaRPr lang="en-GB" sz="1100" smtClean="0">
              <a:ea typeface="ＭＳ Ｐゴシック" pitchFamily="112" charset="-128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If you want to use more </a:t>
            </a:r>
            <a:r>
              <a:rPr lang="en-GB" sz="1100" b="1" smtClean="0">
                <a:ea typeface="ＭＳ Ｐゴシック" pitchFamily="112" charset="-128"/>
                <a:sym typeface="Wingdings" pitchFamily="2" charset="2"/>
              </a:rPr>
              <a:t>partner logos</a:t>
            </a: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position them left 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ea typeface="ＭＳ Ｐゴシック" pitchFamily="112" charset="-128"/>
                <a:sym typeface="Wingdings" pitchFamily="2" charset="2"/>
              </a:rPr>
            </a:br>
            <a:r>
              <a:rPr lang="en-GB" sz="1100" smtClean="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 smtClean="0">
                <a:ea typeface="ＭＳ Ｐゴシック" pitchFamily="112" charset="-128"/>
                <a:sym typeface="Wingdings" pitchFamily="2" charset="2"/>
              </a:rPr>
              <a:t>Close Master View</a:t>
            </a:r>
            <a:endParaRPr lang="en-GB" sz="1100" b="1" smtClean="0">
              <a:ea typeface="ＭＳ Ｐゴシック" pitchFamily="112" charset="-128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ea typeface="ＭＳ Ｐゴシック" pitchFamily="112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16179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D59F7-9023-4111-BE3A-846777632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E05F-C89C-4D7E-BBB9-E28C296DA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8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D4BD-99C1-42FB-90D3-E0CAE02A74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79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DABC-7F12-4EF1-ABB9-0F84518293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2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91DDD-7B14-4257-990D-A1118CD366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8F64-2E79-47F0-A104-89560B752E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6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0059-A5F0-48E8-9883-436942A4E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31B4-48BF-417D-A8D0-EF3BCA6864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3DB46-70F0-4D4D-B7E2-91D854B7D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784F-3AE7-4EBF-AD44-D43DC33AFF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5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A42BBE89-515D-4B35-BFBB-55D433EFA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pic>
        <p:nvPicPr>
          <p:cNvPr id="1030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033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Beam-line</a:t>
            </a:r>
            <a:r>
              <a:rPr lang="en-GB" sz="1000" baseline="0" dirty="0" smtClean="0">
                <a:solidFill>
                  <a:schemeClr val="bg1"/>
                </a:solidFill>
              </a:rPr>
              <a:t> Review Injector</a:t>
            </a:r>
            <a:endParaRPr lang="en-GB" sz="10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27" descr="logo-XFEL_rgb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5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6" name="Textfeld 2"/>
          <p:cNvSpPr txBox="1">
            <a:spLocks noChangeArrowheads="1"/>
          </p:cNvSpPr>
          <p:nvPr userDrawn="1"/>
        </p:nvSpPr>
        <p:spPr bwMode="auto">
          <a:xfrm>
            <a:off x="117475" y="6477000"/>
            <a:ext cx="570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de-DE" dirty="0" smtClean="0"/>
              <a:t>Hamburg,</a:t>
            </a:r>
            <a:r>
              <a:rPr lang="de-DE" baseline="0" dirty="0" smtClean="0"/>
              <a:t> 17.06.2013</a:t>
            </a:r>
            <a:endParaRPr lang="de-DE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dirty="0" smtClean="0"/>
              <a:t>Markus</a:t>
            </a:r>
            <a:r>
              <a:rPr lang="de-DE" baseline="0" dirty="0" smtClean="0"/>
              <a:t> Hüning, TC</a:t>
            </a:r>
            <a:endParaRPr 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  <a:cs typeface="+mn-cs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  <a:cs typeface="+mn-cs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pPr eaLnBrk="1" hangingPunct="1"/>
            <a:r>
              <a:rPr lang="en-GB" dirty="0" smtClean="0"/>
              <a:t>Today: Injector</a:t>
            </a:r>
          </a:p>
          <a:p>
            <a:pPr eaLnBrk="1" hangingPunct="1"/>
            <a:r>
              <a:rPr lang="en-GB" dirty="0" smtClean="0"/>
              <a:t>17.06.2013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</p:spPr>
        <p:txBody>
          <a:bodyPr/>
          <a:lstStyle/>
          <a:p>
            <a:pPr eaLnBrk="1" hangingPunct="1"/>
            <a:r>
              <a:rPr lang="en-GB" dirty="0" smtClean="0"/>
              <a:t>Beam-line Review</a:t>
            </a:r>
            <a:endParaRPr lang="en-GB" dirty="0" smtClean="0"/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99001B90-E4B9-4F3F-8935-9BF97CE6C3CD}" type="slidenum">
              <a:rPr lang="en-GB" sz="1000" smtClean="0">
                <a:solidFill>
                  <a:schemeClr val="bg1"/>
                </a:solidFill>
                <a:ea typeface="Geneva" pitchFamily="1" charset="-128"/>
              </a:rPr>
              <a:pPr/>
              <a:t>2</a:t>
            </a:fld>
            <a:endParaRPr lang="en-GB" sz="100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541338"/>
            <a:ext cx="6613525" cy="481012"/>
          </a:xfrm>
        </p:spPr>
        <p:txBody>
          <a:bodyPr/>
          <a:lstStyle/>
          <a:p>
            <a:pPr eaLnBrk="1" hangingPunct="1"/>
            <a:r>
              <a:rPr lang="en-GB" dirty="0" smtClean="0"/>
              <a:t>Beam Line Reviews</a:t>
            </a:r>
            <a:endParaRPr lang="en-GB" dirty="0" smtClean="0"/>
          </a:p>
        </p:txBody>
      </p:sp>
      <p:sp>
        <p:nvSpPr>
          <p:cNvPr id="4100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2712" y="1290638"/>
            <a:ext cx="8217095" cy="4459287"/>
          </a:xfrm>
        </p:spPr>
        <p:txBody>
          <a:bodyPr/>
          <a:lstStyle/>
          <a:p>
            <a:pPr eaLnBrk="1" hangingPunct="1"/>
            <a:r>
              <a:rPr lang="en-GB" dirty="0" smtClean="0"/>
              <a:t>Serve as a substitute for an PRR in the scope of sections of the accelerator</a:t>
            </a:r>
          </a:p>
          <a:p>
            <a:pPr eaLnBrk="1" hangingPunct="1"/>
            <a:r>
              <a:rPr lang="en-GB" dirty="0" smtClean="0"/>
              <a:t>Definition of sections functional, smaller than tunnel sections (definition of SCs) larger than tunnel rooms</a:t>
            </a:r>
          </a:p>
          <a:p>
            <a:pPr eaLnBrk="1" hangingPunct="1"/>
            <a:r>
              <a:rPr lang="en-GB" dirty="0" smtClean="0"/>
              <a:t>Aim for a complete overview of the systems belonging to the section, not the details of the systems</a:t>
            </a:r>
          </a:p>
          <a:p>
            <a:pPr eaLnBrk="1" hangingPunct="1"/>
            <a:r>
              <a:rPr lang="en-GB" dirty="0" smtClean="0"/>
              <a:t>Emphasis on the interfaces and elimination of interferences</a:t>
            </a:r>
          </a:p>
          <a:p>
            <a:pPr lvl="1" eaLnBrk="1" hangingPunct="1"/>
            <a:r>
              <a:rPr lang="en-GB" dirty="0" smtClean="0"/>
              <a:t>Freezing of Lattice list</a:t>
            </a:r>
          </a:p>
          <a:p>
            <a:pPr lvl="1" eaLnBrk="1" hangingPunct="1"/>
            <a:r>
              <a:rPr lang="en-GB" dirty="0" smtClean="0"/>
              <a:t>Removal of Collisions</a:t>
            </a:r>
          </a:p>
          <a:p>
            <a:pPr lvl="1" eaLnBrk="1" hangingPunct="1"/>
            <a:r>
              <a:rPr lang="en-GB" dirty="0" smtClean="0"/>
              <a:t>Cabling lists</a:t>
            </a:r>
          </a:p>
          <a:p>
            <a:pPr lvl="1" eaLnBrk="1" hangingPunct="1"/>
            <a:r>
              <a:rPr lang="en-GB" dirty="0" smtClean="0"/>
              <a:t>…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6383533" cy="4459287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Injector</a:t>
            </a:r>
            <a:r>
              <a:rPr lang="de-DE" dirty="0" smtClean="0"/>
              <a:t> Review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kind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prototype for </a:t>
            </a:r>
            <a:r>
              <a:rPr lang="de-DE" dirty="0" err="1" smtClean="0"/>
              <a:t>the</a:t>
            </a:r>
            <a:r>
              <a:rPr lang="de-DE" dirty="0" smtClean="0"/>
              <a:t> beam-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reviews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next</a:t>
            </a:r>
            <a:r>
              <a:rPr lang="de-DE" dirty="0" smtClean="0"/>
              <a:t> will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summer</a:t>
            </a:r>
            <a:r>
              <a:rPr lang="de-DE" dirty="0" smtClean="0"/>
              <a:t> </a:t>
            </a:r>
            <a:r>
              <a:rPr lang="de-DE" dirty="0" err="1" smtClean="0"/>
              <a:t>vacation</a:t>
            </a:r>
            <a:r>
              <a:rPr lang="de-DE" dirty="0" smtClean="0"/>
              <a:t> time </a:t>
            </a:r>
            <a:r>
              <a:rPr lang="de-DE" dirty="0" err="1" smtClean="0"/>
              <a:t>covering</a:t>
            </a:r>
            <a:r>
              <a:rPr lang="de-DE" dirty="0" smtClean="0"/>
              <a:t> a BC </a:t>
            </a:r>
            <a:r>
              <a:rPr lang="de-DE" dirty="0" err="1" smtClean="0"/>
              <a:t>section</a:t>
            </a:r>
            <a:endParaRPr lang="de-DE" dirty="0" smtClean="0"/>
          </a:p>
          <a:p>
            <a:r>
              <a:rPr lang="de-DE" dirty="0" err="1" smtClean="0"/>
              <a:t>Obviously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solid </a:t>
            </a:r>
            <a:r>
              <a:rPr lang="de-DE" dirty="0" err="1" smtClean="0"/>
              <a:t>yet</a:t>
            </a:r>
            <a:endParaRPr lang="de-DE" dirty="0" smtClean="0"/>
          </a:p>
          <a:p>
            <a:pPr lvl="1"/>
            <a:r>
              <a:rPr lang="de-DE" dirty="0" err="1" smtClean="0"/>
              <a:t>Clarification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placeholder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Dates and </a:t>
            </a:r>
            <a:r>
              <a:rPr lang="de-DE" smtClean="0"/>
              <a:t>deadlines</a:t>
            </a:r>
            <a:endParaRPr lang="de-DE" dirty="0" smtClean="0"/>
          </a:p>
          <a:p>
            <a:pPr lvl="1"/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r>
              <a:rPr lang="de-DE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09D4BD-99C1-42FB-90D3-E0CAE02A742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0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Injector</a:t>
            </a:r>
            <a:r>
              <a:rPr lang="de-DE" dirty="0" smtClean="0"/>
              <a:t> Review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7423194" cy="4459287"/>
          </a:xfrm>
        </p:spPr>
        <p:txBody>
          <a:bodyPr/>
          <a:lstStyle/>
          <a:p>
            <a:r>
              <a:rPr lang="de-DE" dirty="0" err="1" smtClean="0"/>
              <a:t>Injector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accelerator</a:t>
            </a:r>
            <a:r>
              <a:rPr lang="de-DE" dirty="0" smtClean="0"/>
              <a:t> </a:t>
            </a:r>
            <a:r>
              <a:rPr lang="de-DE" dirty="0" err="1" smtClean="0"/>
              <a:t>enclosure</a:t>
            </a:r>
            <a:r>
              <a:rPr lang="de-DE" dirty="0" smtClean="0"/>
              <a:t> in XTIN, 7th </a:t>
            </a:r>
            <a:r>
              <a:rPr lang="de-DE" dirty="0" err="1" smtClean="0"/>
              <a:t>underground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r>
              <a:rPr lang="de-DE" dirty="0" err="1" smtClean="0"/>
              <a:t>Installations</a:t>
            </a:r>
            <a:r>
              <a:rPr lang="de-DE" dirty="0" smtClean="0"/>
              <a:t> and </a:t>
            </a:r>
            <a:r>
              <a:rPr lang="de-DE" dirty="0" err="1" smtClean="0"/>
              <a:t>collisions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shafts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concerned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09D4BD-99C1-42FB-90D3-E0CAE02A742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6972257" cy="4459287"/>
          </a:xfrm>
        </p:spPr>
        <p:txBody>
          <a:bodyPr/>
          <a:lstStyle/>
          <a:p>
            <a:r>
              <a:rPr lang="de-DE" dirty="0" err="1" smtClean="0"/>
              <a:t>Lattice</a:t>
            </a:r>
            <a:r>
              <a:rPr lang="de-DE" dirty="0" smtClean="0"/>
              <a:t> Version 8.3</a:t>
            </a:r>
          </a:p>
          <a:p>
            <a:pPr lvl="1"/>
            <a:r>
              <a:rPr lang="de-DE" dirty="0" smtClean="0"/>
              <a:t>EDMS ID D00000001892711,H,1,1</a:t>
            </a:r>
          </a:p>
          <a:p>
            <a:r>
              <a:rPr lang="de-DE" dirty="0" smtClean="0"/>
              <a:t>3D CAD </a:t>
            </a:r>
            <a:r>
              <a:rPr lang="de-DE" dirty="0" err="1" smtClean="0"/>
              <a:t>model</a:t>
            </a:r>
            <a:r>
              <a:rPr lang="de-DE" dirty="0" smtClean="0"/>
              <a:t> XTIN </a:t>
            </a:r>
            <a:r>
              <a:rPr lang="de-DE" dirty="0" err="1" smtClean="0"/>
              <a:t>No</a:t>
            </a:r>
            <a:r>
              <a:rPr lang="de-DE" dirty="0" smtClean="0"/>
              <a:t>. 272</a:t>
            </a:r>
          </a:p>
          <a:p>
            <a:pPr lvl="1"/>
            <a:r>
              <a:rPr lang="de-DE" dirty="0" smtClean="0"/>
              <a:t>EDMS ID D00000000385366,CH,1,272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09D4BD-99C1-42FB-90D3-E0CAE02A742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35250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(4:3)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Wingdings</vt:lpstr>
      <vt:lpstr>Geneva</vt:lpstr>
      <vt:lpstr>Symbol</vt:lpstr>
      <vt:lpstr>DESY European XFEL</vt:lpstr>
      <vt:lpstr>Beam-line Review</vt:lpstr>
      <vt:lpstr>Beam Line Reviews</vt:lpstr>
      <vt:lpstr>More to come</vt:lpstr>
      <vt:lpstr>Injector Review</vt:lpstr>
      <vt:lpstr>Basis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mhuening</cp:lastModifiedBy>
  <cp:revision>199</cp:revision>
  <cp:lastPrinted>2008-09-01T15:04:16Z</cp:lastPrinted>
  <dcterms:created xsi:type="dcterms:W3CDTF">2008-08-31T12:56:32Z</dcterms:created>
  <dcterms:modified xsi:type="dcterms:W3CDTF">2013-06-17T06:32:29Z</dcterms:modified>
</cp:coreProperties>
</file>