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7" r:id="rId3"/>
  </p:sldMasterIdLst>
  <p:sldIdLst>
    <p:sldId id="256" r:id="rId4"/>
    <p:sldId id="270" r:id="rId5"/>
    <p:sldId id="264" r:id="rId6"/>
    <p:sldId id="268" r:id="rId7"/>
    <p:sldId id="269" r:id="rId8"/>
    <p:sldId id="257" r:id="rId9"/>
    <p:sldId id="258" r:id="rId10"/>
    <p:sldId id="267" r:id="rId11"/>
    <p:sldId id="259" r:id="rId12"/>
    <p:sldId id="262" r:id="rId13"/>
    <p:sldId id="265" r:id="rId14"/>
    <p:sldId id="266" r:id="rId15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5" autoAdjust="0"/>
  </p:normalViewPr>
  <p:slideViewPr>
    <p:cSldViewPr showGuides="1"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4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pic>
        <p:nvPicPr>
          <p:cNvPr id="4104" name="Picture 8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97752-9E5E-444F-98FB-6FD415A82EB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5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3CF9DB-10DD-46D8-BBD1-0BC50BB41FA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h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235075"/>
            <a:ext cx="8928100" cy="5108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16" tIns="10008" rIns="20016" bIns="10008" anchor="ctr"/>
          <a:lstStyle/>
          <a:p>
            <a:pPr algn="ctr"/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12763"/>
            <a:ext cx="8928100" cy="760412"/>
          </a:xfrm>
          <a:prstGeom prst="rect">
            <a:avLst/>
          </a:prstGeom>
          <a:solidFill>
            <a:srgbClr val="FFB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16" tIns="10008" rIns="20016" bIns="10008" anchor="ctr"/>
          <a:lstStyle/>
          <a:p>
            <a:pPr defTabSz="438150">
              <a:lnSpc>
                <a:spcPts val="2188"/>
              </a:lnSpc>
            </a:pPr>
            <a:endParaRPr lang="en-US" sz="1900">
              <a:solidFill>
                <a:srgbClr val="26004D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" y="14573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This is the title of the presentation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9725" y="3570288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smtClean="0"/>
              <a:t>Enter subtitle here</a:t>
            </a: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6408738" y="25400"/>
            <a:ext cx="2505075" cy="463550"/>
            <a:chOff x="4037" y="16"/>
            <a:chExt cx="1578" cy="292"/>
          </a:xfrm>
        </p:grpSpPr>
        <p:sp>
          <p:nvSpPr>
            <p:cNvPr id="8200" name="Text Box 8"/>
            <p:cNvSpPr txBox="1">
              <a:spLocks noChangeArrowheads="1"/>
            </p:cNvSpPr>
            <p:nvPr userDrawn="1"/>
          </p:nvSpPr>
          <p:spPr bwMode="auto">
            <a:xfrm>
              <a:off x="4964" y="16"/>
              <a:ext cx="65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2200">
                  <a:solidFill>
                    <a:schemeClr val="bg1"/>
                  </a:solidFill>
                  <a:latin typeface="Arial Black" pitchFamily="34" charset="0"/>
                </a:rPr>
                <a:t>XFEL</a:t>
              </a:r>
              <a:endParaRPr lang="en-US" sz="22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 userDrawn="1"/>
          </p:nvSpPr>
          <p:spPr bwMode="auto">
            <a:xfrm>
              <a:off x="4037" y="42"/>
              <a:ext cx="114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>
                  <a:solidFill>
                    <a:schemeClr val="bg1"/>
                  </a:solidFill>
                </a:rPr>
                <a:t>The European</a:t>
              </a:r>
            </a:p>
            <a:p>
              <a:pPr>
                <a:lnSpc>
                  <a:spcPts val="1300"/>
                </a:lnSpc>
              </a:pPr>
              <a:r>
                <a:rPr lang="en-US" sz="1200">
                  <a:solidFill>
                    <a:schemeClr val="bg1"/>
                  </a:solidFill>
                </a:rPr>
                <a:t>X-Ray Laser Project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 userDrawn="1"/>
          </p:nvSpPr>
          <p:spPr bwMode="auto">
            <a:xfrm>
              <a:off x="4961" y="192"/>
              <a:ext cx="65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500" b="1">
                  <a:solidFill>
                    <a:schemeClr val="bg1"/>
                  </a:solidFill>
                </a:rPr>
                <a:t>X-Ray Free-Electron Laser</a:t>
              </a:r>
              <a:endParaRPr lang="en-US" sz="500" b="1">
                <a:solidFill>
                  <a:schemeClr val="bg1"/>
                </a:solidFill>
              </a:endParaRPr>
            </a:p>
          </p:txBody>
        </p:sp>
      </p:grp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63538" y="6408738"/>
            <a:ext cx="72691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</a:rPr>
              <a:t>Joachim Pflueger, XFEL</a:t>
            </a:r>
          </a:p>
          <a:p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7088188" y="6416675"/>
            <a:ext cx="1660525" cy="400050"/>
            <a:chOff x="4465" y="4042"/>
            <a:chExt cx="1046" cy="252"/>
          </a:xfrm>
        </p:grpSpPr>
        <p:pic>
          <p:nvPicPr>
            <p:cNvPr id="8205" name="Picture 13" descr="DESY-Logo-whit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" y="4042"/>
              <a:ext cx="252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HG_LOGO_S_W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4042"/>
              <a:ext cx="703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42313" y="6381750"/>
            <a:ext cx="801687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400"/>
            </a:lvl1pPr>
          </a:lstStyle>
          <a:p>
            <a:fld id="{49836026-6469-497E-8522-61B3AE5CDEF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1053BA-1343-4FF5-8763-DE358E20B1E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6F7746-50B4-4C8F-A04D-D9E5FA65F58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60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70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11310E-7705-443F-8EDF-A2532F4C776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8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07B51-DAE6-44BE-BFD0-27B2F824A5F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4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439E48-79CF-4D84-BB6C-A16605B5147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AD9787-4D00-4059-A783-AA2DA724F47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29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17391-EAD4-4387-8D27-77BE1B14F14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2CBC64-9545-4CD0-9A77-4D474E46A71A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8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AC9774-E687-494D-96CC-21B1648CDAC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20E7A7-466D-47CA-BA17-DD31742BA27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97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8275" y="469900"/>
            <a:ext cx="2057400" cy="56562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6075" y="469900"/>
            <a:ext cx="6019800" cy="56562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1F284-DBCA-4A15-B111-CA841831310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F603C-A115-4DA2-A7BC-787C89BD09DA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8368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8BDB1-BA60-472D-8B72-A8439BD68EEC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7512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F2B0-E2AF-4D53-9673-4E989B1E045B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4685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31FC8-5070-4A4A-8C9E-CE2A89626021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9266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BE0B1-60BC-4900-B1E1-E08801F93D95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5723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31EA8-3C70-4E33-82A5-990CF27DC522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54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8A52-0E38-4920-A60C-B8B2C2FC0DA2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832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C2B40-2398-4581-8EAC-B4E6F0826B67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CB50A-0BB5-4C86-A84B-FF2EB52F08A1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4530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41A3B-8431-48FD-A875-B43CCC4549E0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2403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192C3-F220-416D-A7D0-8D023092673C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5679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D8BB5-9C62-4C92-B026-892D33F67CDA}" type="slidenum">
              <a:rPr lang="zh-CN" altLang="en-US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833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F507D7-6FA8-4FE6-BEBF-4585549655C7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B14FD-8DFB-41F5-806F-A3F5A9EC8D5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1F96F4-CDC8-4A1E-A676-F7901CD3F4B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00F1B-7D26-4D6A-BC4F-707BD7037BD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A08FC-77BA-45B1-B129-64482C25F06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92E717-1924-4116-A763-A94AAD2F6368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bg1"/>
                </a:solidFill>
              </a:defRPr>
            </a:lvl1pPr>
          </a:lstStyle>
          <a:p>
            <a:fld id="{862BB285-0AD4-4664-ADEF-EF2C619DDE0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75413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defRPr sz="800">
                <a:solidFill>
                  <a:srgbClr val="000000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112" charset="-128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US" sz="1000">
              <a:solidFill>
                <a:schemeClr val="bg1"/>
              </a:solidFill>
              <a:ea typeface="ＭＳ Ｐゴシック" pitchFamily="112" charset="-128"/>
            </a:endParaRPr>
          </a:p>
        </p:txBody>
      </p:sp>
      <p:pic>
        <p:nvPicPr>
          <p:cNvPr id="3080" name="Picture 8" descr="logo-XFEL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title: Don’t edit here!</a:t>
            </a:r>
          </a:p>
        </p:txBody>
      </p:sp>
      <p:sp>
        <p:nvSpPr>
          <p:cNvPr id="3082" name="Rectangle 1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format – don’t edit!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hm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235075"/>
            <a:ext cx="8928100" cy="5108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16" tIns="10008" rIns="20016" bIns="10008" anchor="ctr"/>
          <a:lstStyle/>
          <a:p>
            <a:pPr algn="ctr"/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12763"/>
            <a:ext cx="8928100" cy="760412"/>
          </a:xfrm>
          <a:prstGeom prst="rect">
            <a:avLst/>
          </a:prstGeom>
          <a:solidFill>
            <a:srgbClr val="FFB7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16" tIns="10008" rIns="20016" bIns="10008" anchor="ctr"/>
          <a:lstStyle/>
          <a:p>
            <a:pPr defTabSz="438150">
              <a:lnSpc>
                <a:spcPts val="2188"/>
              </a:lnSpc>
            </a:pPr>
            <a:endParaRPr lang="en-US" sz="1900">
              <a:solidFill>
                <a:srgbClr val="26004D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469900"/>
            <a:ext cx="8229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This is the title of the slide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Enter text here</a:t>
            </a:r>
          </a:p>
          <a:p>
            <a:pPr lvl="1"/>
            <a:r>
              <a:rPr lang="en-US" smtClean="0"/>
              <a:t>Hjk</a:t>
            </a:r>
          </a:p>
          <a:p>
            <a:pPr lvl="2"/>
            <a:r>
              <a:rPr lang="en-US" smtClean="0"/>
              <a:t>klö</a:t>
            </a:r>
          </a:p>
          <a:p>
            <a:pPr lvl="2"/>
            <a:endParaRPr lang="en-US" smtClean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63538" y="6408738"/>
            <a:ext cx="72691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</a:rPr>
              <a:t>Joachim Pflueger, XFEL</a:t>
            </a:r>
          </a:p>
          <a:p>
            <a:r>
              <a:rPr lang="de-DE" sz="1000">
                <a:solidFill>
                  <a:schemeClr val="bg1"/>
                </a:solidFill>
              </a:rPr>
              <a:t> 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8550" y="6481763"/>
            <a:ext cx="425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AB5524C1-28C9-44C9-AB86-02625BC9F5AE}" type="slidenum">
              <a:rPr lang="en-US"/>
              <a:pPr/>
              <a:t>‹Nr.›</a:t>
            </a:fld>
            <a:endParaRPr lang="en-US"/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6408738" y="25400"/>
            <a:ext cx="2505075" cy="463550"/>
            <a:chOff x="4037" y="16"/>
            <a:chExt cx="1578" cy="292"/>
          </a:xfrm>
        </p:grpSpPr>
        <p:sp>
          <p:nvSpPr>
            <p:cNvPr id="7178" name="Text Box 10"/>
            <p:cNvSpPr txBox="1">
              <a:spLocks noChangeArrowheads="1"/>
            </p:cNvSpPr>
            <p:nvPr userDrawn="1"/>
          </p:nvSpPr>
          <p:spPr bwMode="auto">
            <a:xfrm>
              <a:off x="4964" y="16"/>
              <a:ext cx="65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2200">
                  <a:solidFill>
                    <a:schemeClr val="bg1"/>
                  </a:solidFill>
                  <a:latin typeface="Arial Black" pitchFamily="34" charset="0"/>
                </a:rPr>
                <a:t>XFEL</a:t>
              </a:r>
              <a:endParaRPr lang="en-US" sz="22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179" name="Text Box 11"/>
            <p:cNvSpPr txBox="1">
              <a:spLocks noChangeArrowheads="1"/>
            </p:cNvSpPr>
            <p:nvPr userDrawn="1"/>
          </p:nvSpPr>
          <p:spPr bwMode="auto">
            <a:xfrm>
              <a:off x="4037" y="42"/>
              <a:ext cx="114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>
                  <a:solidFill>
                    <a:schemeClr val="bg1"/>
                  </a:solidFill>
                </a:rPr>
                <a:t>The European</a:t>
              </a:r>
            </a:p>
            <a:p>
              <a:pPr>
                <a:lnSpc>
                  <a:spcPts val="1300"/>
                </a:lnSpc>
              </a:pPr>
              <a:r>
                <a:rPr lang="en-US" sz="1200">
                  <a:solidFill>
                    <a:schemeClr val="bg1"/>
                  </a:solidFill>
                </a:rPr>
                <a:t>X-Ray Laser Project</a:t>
              </a:r>
            </a:p>
          </p:txBody>
        </p:sp>
        <p:sp>
          <p:nvSpPr>
            <p:cNvPr id="7180" name="Text Box 12"/>
            <p:cNvSpPr txBox="1">
              <a:spLocks noChangeArrowheads="1"/>
            </p:cNvSpPr>
            <p:nvPr userDrawn="1"/>
          </p:nvSpPr>
          <p:spPr bwMode="auto">
            <a:xfrm>
              <a:off x="4961" y="192"/>
              <a:ext cx="65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500" b="1">
                  <a:solidFill>
                    <a:schemeClr val="bg1"/>
                  </a:solidFill>
                </a:rPr>
                <a:t>X-Ray Free-Electron Laser</a:t>
              </a:r>
              <a:endParaRPr lang="en-US" sz="5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7088188" y="6416675"/>
            <a:ext cx="1660525" cy="400050"/>
            <a:chOff x="4465" y="4042"/>
            <a:chExt cx="1046" cy="252"/>
          </a:xfrm>
        </p:grpSpPr>
        <p:pic>
          <p:nvPicPr>
            <p:cNvPr id="7182" name="Picture 14" descr="DESY-Logo-white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" y="4042"/>
              <a:ext cx="252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3" name="Picture 15" descr="HG_LOGO_S_W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4042"/>
              <a:ext cx="703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00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00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5004E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5004E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5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fld id="{13714725-5FFF-450C-90C9-6241E27C7598}" type="slidenum">
              <a:rPr lang="zh-CN" altLang="en-US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1065299" y="4941168"/>
            <a:ext cx="7013401" cy="953566"/>
          </a:xfrm>
        </p:spPr>
        <p:txBody>
          <a:bodyPr/>
          <a:lstStyle/>
          <a:p>
            <a:r>
              <a:rPr lang="en-US" dirty="0" smtClean="0"/>
              <a:t>J. Pflüger WP71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43608" y="1268760"/>
            <a:ext cx="7251700" cy="3266678"/>
          </a:xfrm>
        </p:spPr>
        <p:txBody>
          <a:bodyPr/>
          <a:lstStyle/>
          <a:p>
            <a:r>
              <a:rPr lang="en-US" dirty="0" smtClean="0"/>
              <a:t>SASE1 </a:t>
            </a:r>
            <a:br>
              <a:rPr lang="en-US" dirty="0" smtClean="0"/>
            </a:br>
            <a:r>
              <a:rPr lang="en-US" dirty="0" smtClean="0"/>
              <a:t> Installation of Undulator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064896" cy="374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2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7334845" cy="4459287"/>
          </a:xfrm>
        </p:spPr>
        <p:txBody>
          <a:bodyPr/>
          <a:lstStyle/>
          <a:p>
            <a:r>
              <a:rPr lang="en-US" dirty="0" smtClean="0"/>
              <a:t>Open 17.6.2013: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Laser Alignment Beam Pipe</a:t>
            </a:r>
          </a:p>
          <a:p>
            <a:pPr marL="717550" lvl="1" indent="-457200"/>
            <a:r>
              <a:rPr lang="en-US" dirty="0" err="1" smtClean="0"/>
              <a:t>Resposibility</a:t>
            </a:r>
            <a:endParaRPr lang="en-US" dirty="0" smtClean="0"/>
          </a:p>
          <a:p>
            <a:pPr marL="717550" lvl="1" indent="-457200"/>
            <a:r>
              <a:rPr lang="en-US" dirty="0" smtClean="0"/>
              <a:t>Not in our model</a:t>
            </a:r>
          </a:p>
          <a:p>
            <a:pPr marL="717550" lvl="1" indent="-457200"/>
            <a:r>
              <a:rPr lang="en-US" dirty="0" smtClean="0"/>
              <a:t>Construction schedule – not clear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Fire Extinguishing System</a:t>
            </a:r>
          </a:p>
          <a:p>
            <a:pPr marL="717550" lvl="1" indent="-457200"/>
            <a:r>
              <a:rPr lang="en-US" dirty="0" smtClean="0"/>
              <a:t>Construction details / schedule not clear</a:t>
            </a:r>
          </a:p>
        </p:txBody>
      </p:sp>
    </p:spTree>
    <p:extLst>
      <p:ext uri="{BB962C8B-B14F-4D97-AF65-F5344CB8AC3E}">
        <p14:creationId xmlns:p14="http://schemas.microsoft.com/office/powerpoint/2010/main" val="56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2483768" y="2678906"/>
            <a:ext cx="5145831" cy="1500187"/>
          </a:xfrm>
        </p:spPr>
        <p:txBody>
          <a:bodyPr/>
          <a:lstStyle/>
          <a:p>
            <a:r>
              <a:rPr lang="en-US" sz="8800" b="1" dirty="0" smtClean="0"/>
              <a:t>The End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4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027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2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4519344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3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66893" cy="5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</a:t>
            </a:r>
            <a:endParaRPr lang="en-US" dirty="0"/>
          </a:p>
        </p:txBody>
      </p:sp>
      <p:pic>
        <p:nvPicPr>
          <p:cNvPr id="150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9" y="1988840"/>
            <a:ext cx="876754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1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SASE1 Cell</a:t>
            </a:r>
            <a:endParaRPr lang="en-US" dirty="0"/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484784"/>
            <a:ext cx="5702300" cy="424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1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5" y="1700808"/>
            <a:ext cx="859342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" y="2054956"/>
            <a:ext cx="89617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373"/>
            <a:ext cx="6696744" cy="536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4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_Template2010">
  <a:themeElements>
    <a:clrScheme name="XFEL_Template2010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XFEL_Template201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XFEL_Template2010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xfelpresentation_en">
  <a:themeElements>
    <a:clrScheme name="1_xfelpresentation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xfelpresentation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xfelpresentation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xfelpresentation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xfelpresentation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XFEL_Template2010</Template>
  <TotalTime>0</TotalTime>
  <Words>27</Words>
  <Application>Microsoft Office PowerPoint</Application>
  <PresentationFormat>Bildschirmpräsentation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XFEL_Template2010</vt:lpstr>
      <vt:lpstr>1_xfelpresentation_en</vt:lpstr>
      <vt:lpstr>Office 主题</vt:lpstr>
      <vt:lpstr>SASE1   Installation of Undulator Systems</vt:lpstr>
      <vt:lpstr>PowerPoint-Präsentation</vt:lpstr>
      <vt:lpstr>PowerPoint-Präsentation</vt:lpstr>
      <vt:lpstr>PowerPoint-Präsentation</vt:lpstr>
      <vt:lpstr>ui</vt:lpstr>
      <vt:lpstr>SASE1 Cell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SASE1   Installation of Undulator Systems</dc:title>
  <dc:creator>invisible</dc:creator>
  <cp:lastModifiedBy>invisible</cp:lastModifiedBy>
  <cp:revision>6</cp:revision>
  <cp:lastPrinted>2013-06-17T07:55:27Z</cp:lastPrinted>
  <dcterms:created xsi:type="dcterms:W3CDTF">2013-06-16T21:14:55Z</dcterms:created>
  <dcterms:modified xsi:type="dcterms:W3CDTF">2013-06-17T07:59:18Z</dcterms:modified>
</cp:coreProperties>
</file>