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32" d="100"/>
          <a:sy n="132" d="100"/>
        </p:scale>
        <p:origin x="-968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5824437-AD50-8A45-ABB4-2AA7DAFD8E2F}" type="doc">
      <dgm:prSet loTypeId="urn:microsoft.com/office/officeart/2005/8/layout/hierarchy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5E495BD-C83F-DC4F-904B-24ACC3DC2036}">
      <dgm:prSet phldrT="[Text]"/>
      <dgm:spPr>
        <a:solidFill>
          <a:schemeClr val="bg1"/>
        </a:solidFill>
      </dgm:spPr>
      <dgm:t>
        <a:bodyPr/>
        <a:lstStyle/>
        <a:p>
          <a:r>
            <a:rPr lang="en-US" dirty="0" smtClean="0">
              <a:solidFill>
                <a:srgbClr val="000000"/>
              </a:solidFill>
            </a:rPr>
            <a:t>Root Node</a:t>
          </a:r>
          <a:endParaRPr lang="en-US" dirty="0">
            <a:solidFill>
              <a:srgbClr val="000000"/>
            </a:solidFill>
          </a:endParaRPr>
        </a:p>
      </dgm:t>
    </dgm:pt>
    <dgm:pt modelId="{E8A7BC2B-13F0-414B-BCAD-360BF3E0560A}" type="parTrans" cxnId="{DCC14795-66C7-C844-BAC9-5DC9F72FDD06}">
      <dgm:prSet/>
      <dgm:spPr/>
      <dgm:t>
        <a:bodyPr/>
        <a:lstStyle/>
        <a:p>
          <a:endParaRPr lang="en-US"/>
        </a:p>
      </dgm:t>
    </dgm:pt>
    <dgm:pt modelId="{55FC1B06-497B-FD4B-BA84-DFE9DA8F4DB3}" type="sibTrans" cxnId="{DCC14795-66C7-C844-BAC9-5DC9F72FDD06}">
      <dgm:prSet/>
      <dgm:spPr/>
      <dgm:t>
        <a:bodyPr/>
        <a:lstStyle/>
        <a:p>
          <a:endParaRPr lang="en-US"/>
        </a:p>
      </dgm:t>
    </dgm:pt>
    <dgm:pt modelId="{29801771-8185-D043-8AD0-FE4250E76F06}">
      <dgm:prSet phldrT="[Text]"/>
      <dgm:spPr>
        <a:solidFill>
          <a:srgbClr val="244A58"/>
        </a:solidFill>
      </dgm:spPr>
      <dgm:t>
        <a:bodyPr/>
        <a:lstStyle/>
        <a:p>
          <a:r>
            <a:rPr lang="en-US" dirty="0" smtClean="0">
              <a:solidFill>
                <a:srgbClr val="000000"/>
              </a:solidFill>
            </a:rPr>
            <a:t>xi&gt;c1</a:t>
          </a:r>
          <a:endParaRPr lang="en-US" dirty="0">
            <a:solidFill>
              <a:srgbClr val="000000"/>
            </a:solidFill>
          </a:endParaRPr>
        </a:p>
      </dgm:t>
    </dgm:pt>
    <dgm:pt modelId="{78C9B61B-7C02-4C44-93AD-09A1BB0274C1}" type="parTrans" cxnId="{039AE841-88E3-CC4F-A474-FB316DF426A9}">
      <dgm:prSet/>
      <dgm:spPr/>
      <dgm:t>
        <a:bodyPr/>
        <a:lstStyle/>
        <a:p>
          <a:endParaRPr lang="en-US"/>
        </a:p>
      </dgm:t>
    </dgm:pt>
    <dgm:pt modelId="{1B24657E-8723-754A-926C-994EA6932DD6}" type="sibTrans" cxnId="{039AE841-88E3-CC4F-A474-FB316DF426A9}">
      <dgm:prSet/>
      <dgm:spPr/>
      <dgm:t>
        <a:bodyPr/>
        <a:lstStyle/>
        <a:p>
          <a:endParaRPr lang="en-US"/>
        </a:p>
      </dgm:t>
    </dgm:pt>
    <dgm:pt modelId="{BC0C8C10-4D8A-9045-B2CD-2AB494FC92FC}">
      <dgm:prSet phldrT="[Text]"/>
      <dgm:spPr/>
      <dgm:t>
        <a:bodyPr/>
        <a:lstStyle/>
        <a:p>
          <a:r>
            <a:rPr lang="en-US" dirty="0" smtClean="0"/>
            <a:t>B</a:t>
          </a:r>
          <a:endParaRPr lang="en-US" dirty="0"/>
        </a:p>
      </dgm:t>
    </dgm:pt>
    <dgm:pt modelId="{3BE518AA-8CD1-6E4B-ACEF-7FC09C40C6E2}" type="parTrans" cxnId="{3D08F0C0-C9BD-5245-815C-4F326232F3FD}">
      <dgm:prSet/>
      <dgm:spPr/>
      <dgm:t>
        <a:bodyPr/>
        <a:lstStyle/>
        <a:p>
          <a:endParaRPr lang="en-US"/>
        </a:p>
      </dgm:t>
    </dgm:pt>
    <dgm:pt modelId="{DE5B37A2-1F3D-0548-960B-D9EAC539B3E8}" type="sibTrans" cxnId="{3D08F0C0-C9BD-5245-815C-4F326232F3FD}">
      <dgm:prSet/>
      <dgm:spPr/>
      <dgm:t>
        <a:bodyPr/>
        <a:lstStyle/>
        <a:p>
          <a:endParaRPr lang="en-US"/>
        </a:p>
      </dgm:t>
    </dgm:pt>
    <dgm:pt modelId="{BDDC8384-7742-6E4A-9B29-5D967E15551C}">
      <dgm:prSet phldrT="[Text]"/>
      <dgm:spPr>
        <a:solidFill>
          <a:srgbClr val="FF0000"/>
        </a:solidFill>
      </dgm:spPr>
      <dgm:t>
        <a:bodyPr/>
        <a:lstStyle/>
        <a:p>
          <a:r>
            <a:rPr lang="en-US" dirty="0" smtClean="0"/>
            <a:t>S</a:t>
          </a:r>
          <a:endParaRPr lang="en-US" dirty="0"/>
        </a:p>
      </dgm:t>
    </dgm:pt>
    <dgm:pt modelId="{00FDE852-73E6-F442-803C-9413EB246AEB}" type="parTrans" cxnId="{A976F658-486C-5D46-BBAB-0A121184F573}">
      <dgm:prSet/>
      <dgm:spPr/>
      <dgm:t>
        <a:bodyPr/>
        <a:lstStyle/>
        <a:p>
          <a:endParaRPr lang="en-US"/>
        </a:p>
      </dgm:t>
    </dgm:pt>
    <dgm:pt modelId="{6BA31B76-F757-6342-8D50-36A78A813C62}" type="sibTrans" cxnId="{A976F658-486C-5D46-BBAB-0A121184F573}">
      <dgm:prSet/>
      <dgm:spPr/>
      <dgm:t>
        <a:bodyPr/>
        <a:lstStyle/>
        <a:p>
          <a:endParaRPr lang="en-US"/>
        </a:p>
      </dgm:t>
    </dgm:pt>
    <dgm:pt modelId="{A2D1B959-60F9-AC46-A891-EECC184753FA}">
      <dgm:prSet phldrT="[Text]"/>
      <dgm:spPr>
        <a:solidFill>
          <a:srgbClr val="244A58"/>
        </a:solidFill>
      </dgm:spPr>
      <dgm:t>
        <a:bodyPr/>
        <a:lstStyle/>
        <a:p>
          <a:r>
            <a:rPr lang="en-US" dirty="0" smtClean="0">
              <a:solidFill>
                <a:srgbClr val="000000"/>
              </a:solidFill>
            </a:rPr>
            <a:t>xi&lt;c1</a:t>
          </a:r>
          <a:endParaRPr lang="en-US" dirty="0">
            <a:solidFill>
              <a:srgbClr val="000000"/>
            </a:solidFill>
          </a:endParaRPr>
        </a:p>
      </dgm:t>
    </dgm:pt>
    <dgm:pt modelId="{D1AB9F9E-39BC-3543-9632-7AF1CEE9BEC6}" type="parTrans" cxnId="{97DBA6C2-0DE6-3042-92D7-D16B92BED8BE}">
      <dgm:prSet/>
      <dgm:spPr/>
      <dgm:t>
        <a:bodyPr/>
        <a:lstStyle/>
        <a:p>
          <a:endParaRPr lang="en-US"/>
        </a:p>
      </dgm:t>
    </dgm:pt>
    <dgm:pt modelId="{BCAEE0FA-C235-9B48-9292-12DDCCC796B9}" type="sibTrans" cxnId="{97DBA6C2-0DE6-3042-92D7-D16B92BED8BE}">
      <dgm:prSet/>
      <dgm:spPr/>
      <dgm:t>
        <a:bodyPr/>
        <a:lstStyle/>
        <a:p>
          <a:endParaRPr lang="en-US"/>
        </a:p>
      </dgm:t>
    </dgm:pt>
    <dgm:pt modelId="{96643E93-05EF-1049-8426-E8D078D1C9BB}">
      <dgm:prSet phldrT="[Text]"/>
      <dgm:spPr>
        <a:solidFill>
          <a:srgbClr val="244A58"/>
        </a:solidFill>
      </dgm:spPr>
      <dgm:t>
        <a:bodyPr/>
        <a:lstStyle/>
        <a:p>
          <a:pPr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dirty="0" err="1" smtClean="0"/>
            <a:t>xj</a:t>
          </a:r>
          <a:r>
            <a:rPr lang="en-US" dirty="0" smtClean="0"/>
            <a:t>&lt;c2</a:t>
          </a:r>
          <a:endParaRPr lang="en-US" dirty="0"/>
        </a:p>
      </dgm:t>
    </dgm:pt>
    <dgm:pt modelId="{0A61FF89-CCA7-EA44-9A3F-7A25EAFC6C5F}" type="parTrans" cxnId="{77107167-5737-074D-9B30-40817F974EA5}">
      <dgm:prSet/>
      <dgm:spPr/>
      <dgm:t>
        <a:bodyPr/>
        <a:lstStyle/>
        <a:p>
          <a:endParaRPr lang="en-US"/>
        </a:p>
      </dgm:t>
    </dgm:pt>
    <dgm:pt modelId="{899FAFE4-4D6D-F04C-8603-8539059B4AE9}" type="sibTrans" cxnId="{77107167-5737-074D-9B30-40817F974EA5}">
      <dgm:prSet/>
      <dgm:spPr/>
      <dgm:t>
        <a:bodyPr/>
        <a:lstStyle/>
        <a:p>
          <a:endParaRPr lang="en-US"/>
        </a:p>
      </dgm:t>
    </dgm:pt>
    <dgm:pt modelId="{0C4A150E-9C83-AF4A-81AA-8027A1727B92}">
      <dgm:prSet phldrT="[Text]"/>
      <dgm:spPr>
        <a:solidFill>
          <a:srgbClr val="244A58"/>
        </a:solidFill>
      </dgm:spPr>
      <dgm:t>
        <a:bodyPr/>
        <a:lstStyle/>
        <a:p>
          <a:r>
            <a:rPr lang="en-US" dirty="0" err="1" smtClean="0"/>
            <a:t>xj</a:t>
          </a:r>
          <a:r>
            <a:rPr lang="en-US" dirty="0" smtClean="0"/>
            <a:t>&gt;c2</a:t>
          </a:r>
          <a:endParaRPr lang="en-US" dirty="0"/>
        </a:p>
      </dgm:t>
    </dgm:pt>
    <dgm:pt modelId="{5245E879-75AF-1F4E-8A60-66DAA759F225}" type="parTrans" cxnId="{0EECCFBA-0CF9-1448-BC36-E7CA52D3867A}">
      <dgm:prSet/>
      <dgm:spPr/>
      <dgm:t>
        <a:bodyPr/>
        <a:lstStyle/>
        <a:p>
          <a:endParaRPr lang="en-US"/>
        </a:p>
      </dgm:t>
    </dgm:pt>
    <dgm:pt modelId="{3DF535BF-5F77-9941-8C0D-008878E9243C}" type="sibTrans" cxnId="{0EECCFBA-0CF9-1448-BC36-E7CA52D3867A}">
      <dgm:prSet/>
      <dgm:spPr/>
      <dgm:t>
        <a:bodyPr/>
        <a:lstStyle/>
        <a:p>
          <a:endParaRPr lang="en-US"/>
        </a:p>
      </dgm:t>
    </dgm:pt>
    <dgm:pt modelId="{D9BBD092-BF2B-1743-BE10-A669840FAE04}">
      <dgm:prSet/>
      <dgm:spPr/>
      <dgm:t>
        <a:bodyPr/>
        <a:lstStyle/>
        <a:p>
          <a:r>
            <a:rPr lang="en-US" smtClean="0"/>
            <a:t>xk</a:t>
          </a:r>
          <a:r>
            <a:rPr lang="en-US" dirty="0" smtClean="0"/>
            <a:t>&lt;c3</a:t>
          </a:r>
          <a:endParaRPr lang="en-US" dirty="0"/>
        </a:p>
      </dgm:t>
    </dgm:pt>
    <dgm:pt modelId="{C9078E2F-308F-AB42-81BB-858ED0D4CB9C}" type="parTrans" cxnId="{2D95FF41-F392-2E4C-AAA9-D252F7E2A7E6}">
      <dgm:prSet/>
      <dgm:spPr/>
      <dgm:t>
        <a:bodyPr/>
        <a:lstStyle/>
        <a:p>
          <a:endParaRPr lang="en-US"/>
        </a:p>
      </dgm:t>
    </dgm:pt>
    <dgm:pt modelId="{01E487D1-4E4B-2147-9E5E-1241ED3893E0}" type="sibTrans" cxnId="{2D95FF41-F392-2E4C-AAA9-D252F7E2A7E6}">
      <dgm:prSet/>
      <dgm:spPr/>
      <dgm:t>
        <a:bodyPr/>
        <a:lstStyle/>
        <a:p>
          <a:endParaRPr lang="en-US"/>
        </a:p>
      </dgm:t>
    </dgm:pt>
    <dgm:pt modelId="{6B0FCD66-A032-794D-8DB1-D57ED8908980}">
      <dgm:prSet/>
      <dgm:spPr/>
      <dgm:t>
        <a:bodyPr/>
        <a:lstStyle/>
        <a:p>
          <a:r>
            <a:rPr lang="en-US" dirty="0" err="1" smtClean="0"/>
            <a:t>xk</a:t>
          </a:r>
          <a:r>
            <a:rPr lang="en-US" dirty="0" smtClean="0"/>
            <a:t>&gt;c3</a:t>
          </a:r>
          <a:endParaRPr lang="en-US" dirty="0"/>
        </a:p>
      </dgm:t>
    </dgm:pt>
    <dgm:pt modelId="{F7F06053-8CF3-B94A-8591-E211E624BB8D}" type="parTrans" cxnId="{FD08A778-5BC5-C346-8287-092C644D7408}">
      <dgm:prSet/>
      <dgm:spPr/>
      <dgm:t>
        <a:bodyPr/>
        <a:lstStyle/>
        <a:p>
          <a:endParaRPr lang="en-US"/>
        </a:p>
      </dgm:t>
    </dgm:pt>
    <dgm:pt modelId="{EFFFDDF9-4B31-1E4A-80C4-DD5B10D9B845}" type="sibTrans" cxnId="{FD08A778-5BC5-C346-8287-092C644D7408}">
      <dgm:prSet/>
      <dgm:spPr/>
      <dgm:t>
        <a:bodyPr/>
        <a:lstStyle/>
        <a:p>
          <a:endParaRPr lang="en-US"/>
        </a:p>
      </dgm:t>
    </dgm:pt>
    <dgm:pt modelId="{6FE5C2DC-7353-9449-814B-38DD6CCAA5D0}">
      <dgm:prSet/>
      <dgm:spPr>
        <a:solidFill>
          <a:srgbClr val="FF0000"/>
        </a:solidFill>
      </dgm:spPr>
      <dgm:t>
        <a:bodyPr/>
        <a:lstStyle/>
        <a:p>
          <a:r>
            <a:rPr lang="en-US" dirty="0" smtClean="0"/>
            <a:t>B</a:t>
          </a:r>
          <a:endParaRPr lang="en-US" dirty="0"/>
        </a:p>
      </dgm:t>
    </dgm:pt>
    <dgm:pt modelId="{80E7601A-63AC-2747-9FEE-28429ABFFCC4}" type="parTrans" cxnId="{44EBD348-673A-C544-BC91-A5310F1EBFF7}">
      <dgm:prSet/>
      <dgm:spPr/>
      <dgm:t>
        <a:bodyPr/>
        <a:lstStyle/>
        <a:p>
          <a:endParaRPr lang="en-US"/>
        </a:p>
      </dgm:t>
    </dgm:pt>
    <dgm:pt modelId="{0EC78279-BBCB-D548-964F-3C0BC6EF8E01}" type="sibTrans" cxnId="{44EBD348-673A-C544-BC91-A5310F1EBFF7}">
      <dgm:prSet/>
      <dgm:spPr/>
      <dgm:t>
        <a:bodyPr/>
        <a:lstStyle/>
        <a:p>
          <a:endParaRPr lang="en-US"/>
        </a:p>
      </dgm:t>
    </dgm:pt>
    <dgm:pt modelId="{933C1A2E-A88F-A340-BF30-F2A7F9DBE923}">
      <dgm:prSet/>
      <dgm:spPr/>
      <dgm:t>
        <a:bodyPr/>
        <a:lstStyle/>
        <a:p>
          <a:r>
            <a:rPr lang="en-US" dirty="0" smtClean="0"/>
            <a:t>S</a:t>
          </a:r>
          <a:endParaRPr lang="en-US" dirty="0"/>
        </a:p>
      </dgm:t>
    </dgm:pt>
    <dgm:pt modelId="{A126BD06-46C4-4F40-A883-8C5EF570D8A7}" type="parTrans" cxnId="{39F24770-6BBD-AC4A-B395-E3DDECF4A25D}">
      <dgm:prSet/>
      <dgm:spPr/>
      <dgm:t>
        <a:bodyPr/>
        <a:lstStyle/>
        <a:p>
          <a:endParaRPr lang="en-US"/>
        </a:p>
      </dgm:t>
    </dgm:pt>
    <dgm:pt modelId="{0CA67183-5967-9648-939A-5638EEC3E613}" type="sibTrans" cxnId="{39F24770-6BBD-AC4A-B395-E3DDECF4A25D}">
      <dgm:prSet/>
      <dgm:spPr/>
      <dgm:t>
        <a:bodyPr/>
        <a:lstStyle/>
        <a:p>
          <a:endParaRPr lang="en-US"/>
        </a:p>
      </dgm:t>
    </dgm:pt>
    <dgm:pt modelId="{A4FC5839-6CA7-AF4B-8792-7EACD19CD3F9}" type="pres">
      <dgm:prSet presAssocID="{15824437-AD50-8A45-ABB4-2AA7DAFD8E2F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6771CEB-83F8-2548-B74F-8059A3035F2B}" type="pres">
      <dgm:prSet presAssocID="{95E495BD-C83F-DC4F-904B-24ACC3DC2036}" presName="root1" presStyleCnt="0"/>
      <dgm:spPr/>
      <dgm:t>
        <a:bodyPr/>
        <a:lstStyle/>
        <a:p>
          <a:endParaRPr lang="en-US"/>
        </a:p>
      </dgm:t>
    </dgm:pt>
    <dgm:pt modelId="{E00FE350-E760-E240-B1B0-2C95A51BC861}" type="pres">
      <dgm:prSet presAssocID="{95E495BD-C83F-DC4F-904B-24ACC3DC2036}" presName="LevelOneTextNode" presStyleLbl="node0" presStyleIdx="0" presStyleCnt="1" custScaleY="260606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F2232570-CD45-0947-AC06-8C98435F4F6A}" type="pres">
      <dgm:prSet presAssocID="{95E495BD-C83F-DC4F-904B-24ACC3DC2036}" presName="level2hierChild" presStyleCnt="0"/>
      <dgm:spPr/>
      <dgm:t>
        <a:bodyPr/>
        <a:lstStyle/>
        <a:p>
          <a:endParaRPr lang="en-US"/>
        </a:p>
      </dgm:t>
    </dgm:pt>
    <dgm:pt modelId="{D7077BFC-0D98-2643-B265-304D585897A7}" type="pres">
      <dgm:prSet presAssocID="{78C9B61B-7C02-4C44-93AD-09A1BB0274C1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1C42C091-6314-B740-BA6D-0082E9F150EF}" type="pres">
      <dgm:prSet presAssocID="{78C9B61B-7C02-4C44-93AD-09A1BB0274C1}" presName="connTx" presStyleLbl="parChTrans1D2" presStyleIdx="0" presStyleCnt="2"/>
      <dgm:spPr/>
      <dgm:t>
        <a:bodyPr/>
        <a:lstStyle/>
        <a:p>
          <a:endParaRPr lang="en-US"/>
        </a:p>
      </dgm:t>
    </dgm:pt>
    <dgm:pt modelId="{B16C0EB0-2903-A54B-8707-0C044A8375E5}" type="pres">
      <dgm:prSet presAssocID="{29801771-8185-D043-8AD0-FE4250E76F06}" presName="root2" presStyleCnt="0"/>
      <dgm:spPr/>
      <dgm:t>
        <a:bodyPr/>
        <a:lstStyle/>
        <a:p>
          <a:endParaRPr lang="en-US"/>
        </a:p>
      </dgm:t>
    </dgm:pt>
    <dgm:pt modelId="{AFE07213-1168-634E-95A4-8F84B76985C1}" type="pres">
      <dgm:prSet presAssocID="{29801771-8185-D043-8AD0-FE4250E76F06}" presName="LevelTwoTextNode" presStyleLbl="node2" presStyleIdx="0" presStyleCnt="2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E2015840-46FA-9E44-85D9-CA9779FB8133}" type="pres">
      <dgm:prSet presAssocID="{29801771-8185-D043-8AD0-FE4250E76F06}" presName="level3hierChild" presStyleCnt="0"/>
      <dgm:spPr/>
      <dgm:t>
        <a:bodyPr/>
        <a:lstStyle/>
        <a:p>
          <a:endParaRPr lang="en-US"/>
        </a:p>
      </dgm:t>
    </dgm:pt>
    <dgm:pt modelId="{5209EFB8-2558-3041-88B7-65109F3EDC67}" type="pres">
      <dgm:prSet presAssocID="{3BE518AA-8CD1-6E4B-ACEF-7FC09C40C6E2}" presName="conn2-1" presStyleLbl="parChTrans1D3" presStyleIdx="0" presStyleCnt="4"/>
      <dgm:spPr/>
      <dgm:t>
        <a:bodyPr/>
        <a:lstStyle/>
        <a:p>
          <a:endParaRPr lang="en-US"/>
        </a:p>
      </dgm:t>
    </dgm:pt>
    <dgm:pt modelId="{F856B76F-13DE-AA4A-9F8B-E086532EF1BF}" type="pres">
      <dgm:prSet presAssocID="{3BE518AA-8CD1-6E4B-ACEF-7FC09C40C6E2}" presName="connTx" presStyleLbl="parChTrans1D3" presStyleIdx="0" presStyleCnt="4"/>
      <dgm:spPr/>
      <dgm:t>
        <a:bodyPr/>
        <a:lstStyle/>
        <a:p>
          <a:endParaRPr lang="en-US"/>
        </a:p>
      </dgm:t>
    </dgm:pt>
    <dgm:pt modelId="{E8D53418-4367-6340-B917-9E7372FC8A09}" type="pres">
      <dgm:prSet presAssocID="{BC0C8C10-4D8A-9045-B2CD-2AB494FC92FC}" presName="root2" presStyleCnt="0"/>
      <dgm:spPr/>
      <dgm:t>
        <a:bodyPr/>
        <a:lstStyle/>
        <a:p>
          <a:endParaRPr lang="en-US"/>
        </a:p>
      </dgm:t>
    </dgm:pt>
    <dgm:pt modelId="{6CF569DF-C779-7D40-9830-7C18117779D5}" type="pres">
      <dgm:prSet presAssocID="{BC0C8C10-4D8A-9045-B2CD-2AB494FC92FC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19E2BF9-A41B-E348-91CD-8E8ADE121954}" type="pres">
      <dgm:prSet presAssocID="{BC0C8C10-4D8A-9045-B2CD-2AB494FC92FC}" presName="level3hierChild" presStyleCnt="0"/>
      <dgm:spPr/>
      <dgm:t>
        <a:bodyPr/>
        <a:lstStyle/>
        <a:p>
          <a:endParaRPr lang="en-US"/>
        </a:p>
      </dgm:t>
    </dgm:pt>
    <dgm:pt modelId="{6B1BE780-F14A-9B4B-95DC-F6DFB7EC807B}" type="pres">
      <dgm:prSet presAssocID="{00FDE852-73E6-F442-803C-9413EB246AEB}" presName="conn2-1" presStyleLbl="parChTrans1D3" presStyleIdx="1" presStyleCnt="4"/>
      <dgm:spPr/>
      <dgm:t>
        <a:bodyPr/>
        <a:lstStyle/>
        <a:p>
          <a:endParaRPr lang="en-US"/>
        </a:p>
      </dgm:t>
    </dgm:pt>
    <dgm:pt modelId="{97ADF00C-F126-364B-976D-46A701438CDD}" type="pres">
      <dgm:prSet presAssocID="{00FDE852-73E6-F442-803C-9413EB246AEB}" presName="connTx" presStyleLbl="parChTrans1D3" presStyleIdx="1" presStyleCnt="4"/>
      <dgm:spPr/>
      <dgm:t>
        <a:bodyPr/>
        <a:lstStyle/>
        <a:p>
          <a:endParaRPr lang="en-US"/>
        </a:p>
      </dgm:t>
    </dgm:pt>
    <dgm:pt modelId="{FDF22ECF-7F5D-D84C-9A3B-025E68870497}" type="pres">
      <dgm:prSet presAssocID="{BDDC8384-7742-6E4A-9B29-5D967E15551C}" presName="root2" presStyleCnt="0"/>
      <dgm:spPr/>
      <dgm:t>
        <a:bodyPr/>
        <a:lstStyle/>
        <a:p>
          <a:endParaRPr lang="en-US"/>
        </a:p>
      </dgm:t>
    </dgm:pt>
    <dgm:pt modelId="{2BD9E314-9BE0-BD4A-82D3-DC97100A8A6D}" type="pres">
      <dgm:prSet presAssocID="{BDDC8384-7742-6E4A-9B29-5D967E15551C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8A97FE2-0E97-854B-89F7-1F05E4A94377}" type="pres">
      <dgm:prSet presAssocID="{BDDC8384-7742-6E4A-9B29-5D967E15551C}" presName="level3hierChild" presStyleCnt="0"/>
      <dgm:spPr/>
      <dgm:t>
        <a:bodyPr/>
        <a:lstStyle/>
        <a:p>
          <a:endParaRPr lang="en-US"/>
        </a:p>
      </dgm:t>
    </dgm:pt>
    <dgm:pt modelId="{19E73A23-8982-C048-B6B8-155ABA41F026}" type="pres">
      <dgm:prSet presAssocID="{D1AB9F9E-39BC-3543-9632-7AF1CEE9BEC6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F2DADFC6-F683-164F-ADAC-E39503D1B5D8}" type="pres">
      <dgm:prSet presAssocID="{D1AB9F9E-39BC-3543-9632-7AF1CEE9BEC6}" presName="connTx" presStyleLbl="parChTrans1D2" presStyleIdx="1" presStyleCnt="2"/>
      <dgm:spPr/>
      <dgm:t>
        <a:bodyPr/>
        <a:lstStyle/>
        <a:p>
          <a:endParaRPr lang="en-US"/>
        </a:p>
      </dgm:t>
    </dgm:pt>
    <dgm:pt modelId="{173A30AC-7031-6E41-8065-5B28F8CA7054}" type="pres">
      <dgm:prSet presAssocID="{A2D1B959-60F9-AC46-A891-EECC184753FA}" presName="root2" presStyleCnt="0"/>
      <dgm:spPr/>
      <dgm:t>
        <a:bodyPr/>
        <a:lstStyle/>
        <a:p>
          <a:endParaRPr lang="en-US"/>
        </a:p>
      </dgm:t>
    </dgm:pt>
    <dgm:pt modelId="{79A37BF7-72BE-EA4A-A1CC-49E850F36782}" type="pres">
      <dgm:prSet presAssocID="{A2D1B959-60F9-AC46-A891-EECC184753FA}" presName="LevelTwoTextNode" presStyleLbl="node2" presStyleIdx="1" presStyleCnt="2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1B689D1F-A9A1-3449-B887-5E3F01D99FA3}" type="pres">
      <dgm:prSet presAssocID="{A2D1B959-60F9-AC46-A891-EECC184753FA}" presName="level3hierChild" presStyleCnt="0"/>
      <dgm:spPr/>
      <dgm:t>
        <a:bodyPr/>
        <a:lstStyle/>
        <a:p>
          <a:endParaRPr lang="en-US"/>
        </a:p>
      </dgm:t>
    </dgm:pt>
    <dgm:pt modelId="{1BFEDAEE-B73F-CA4F-96DB-9FBC25B96EBE}" type="pres">
      <dgm:prSet presAssocID="{0A61FF89-CCA7-EA44-9A3F-7A25EAFC6C5F}" presName="conn2-1" presStyleLbl="parChTrans1D3" presStyleIdx="2" presStyleCnt="4"/>
      <dgm:spPr/>
      <dgm:t>
        <a:bodyPr/>
        <a:lstStyle/>
        <a:p>
          <a:endParaRPr lang="en-US"/>
        </a:p>
      </dgm:t>
    </dgm:pt>
    <dgm:pt modelId="{1B6294D8-FC68-E542-BDF6-8CA7B29F6DA2}" type="pres">
      <dgm:prSet presAssocID="{0A61FF89-CCA7-EA44-9A3F-7A25EAFC6C5F}" presName="connTx" presStyleLbl="parChTrans1D3" presStyleIdx="2" presStyleCnt="4"/>
      <dgm:spPr/>
      <dgm:t>
        <a:bodyPr/>
        <a:lstStyle/>
        <a:p>
          <a:endParaRPr lang="en-US"/>
        </a:p>
      </dgm:t>
    </dgm:pt>
    <dgm:pt modelId="{38D8454A-D108-F540-8F8C-6D86C3B877D5}" type="pres">
      <dgm:prSet presAssocID="{96643E93-05EF-1049-8426-E8D078D1C9BB}" presName="root2" presStyleCnt="0"/>
      <dgm:spPr/>
      <dgm:t>
        <a:bodyPr/>
        <a:lstStyle/>
        <a:p>
          <a:endParaRPr lang="en-US"/>
        </a:p>
      </dgm:t>
    </dgm:pt>
    <dgm:pt modelId="{94006558-FA4B-5B4F-93E5-40A5E5B80947}" type="pres">
      <dgm:prSet presAssocID="{96643E93-05EF-1049-8426-E8D078D1C9BB}" presName="LevelTwoTextNode" presStyleLbl="node3" presStyleIdx="2" presStyleCnt="4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F6657553-5387-0B4B-99EE-193F9C02F321}" type="pres">
      <dgm:prSet presAssocID="{96643E93-05EF-1049-8426-E8D078D1C9BB}" presName="level3hierChild" presStyleCnt="0"/>
      <dgm:spPr/>
      <dgm:t>
        <a:bodyPr/>
        <a:lstStyle/>
        <a:p>
          <a:endParaRPr lang="en-US"/>
        </a:p>
      </dgm:t>
    </dgm:pt>
    <dgm:pt modelId="{FADCA821-3A00-524D-8C73-96EE237032E9}" type="pres">
      <dgm:prSet presAssocID="{F7F06053-8CF3-B94A-8591-E211E624BB8D}" presName="conn2-1" presStyleLbl="parChTrans1D4" presStyleIdx="0" presStyleCnt="4"/>
      <dgm:spPr/>
      <dgm:t>
        <a:bodyPr/>
        <a:lstStyle/>
        <a:p>
          <a:endParaRPr lang="en-US"/>
        </a:p>
      </dgm:t>
    </dgm:pt>
    <dgm:pt modelId="{3754F70F-3467-7B46-B61C-0D0A95F04D34}" type="pres">
      <dgm:prSet presAssocID="{F7F06053-8CF3-B94A-8591-E211E624BB8D}" presName="connTx" presStyleLbl="parChTrans1D4" presStyleIdx="0" presStyleCnt="4"/>
      <dgm:spPr/>
      <dgm:t>
        <a:bodyPr/>
        <a:lstStyle/>
        <a:p>
          <a:endParaRPr lang="en-US"/>
        </a:p>
      </dgm:t>
    </dgm:pt>
    <dgm:pt modelId="{A5C89098-3FE0-494C-BF01-2E72F59E81C6}" type="pres">
      <dgm:prSet presAssocID="{6B0FCD66-A032-794D-8DB1-D57ED8908980}" presName="root2" presStyleCnt="0"/>
      <dgm:spPr/>
    </dgm:pt>
    <dgm:pt modelId="{5E5C84CD-A881-C940-B86B-38042423D3D8}" type="pres">
      <dgm:prSet presAssocID="{6B0FCD66-A032-794D-8DB1-D57ED8908980}" presName="LevelTwoTextNode" presStyleLbl="node4" presStyleIdx="0" presStyleCnt="4" custLinFactY="-92506" custLinFactNeighborX="69462" custLinFactNeighborY="-100000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3AAC6AAA-5793-F34E-A8C4-4CE1E336666A}" type="pres">
      <dgm:prSet presAssocID="{6B0FCD66-A032-794D-8DB1-D57ED8908980}" presName="level3hierChild" presStyleCnt="0"/>
      <dgm:spPr/>
    </dgm:pt>
    <dgm:pt modelId="{EC243F91-3AB5-414C-A874-21B8AD01030E}" type="pres">
      <dgm:prSet presAssocID="{C9078E2F-308F-AB42-81BB-858ED0D4CB9C}" presName="conn2-1" presStyleLbl="parChTrans1D4" presStyleIdx="1" presStyleCnt="4"/>
      <dgm:spPr/>
      <dgm:t>
        <a:bodyPr/>
        <a:lstStyle/>
        <a:p>
          <a:endParaRPr lang="en-US"/>
        </a:p>
      </dgm:t>
    </dgm:pt>
    <dgm:pt modelId="{7482DA8C-FD68-A748-AFAC-B459192D9A12}" type="pres">
      <dgm:prSet presAssocID="{C9078E2F-308F-AB42-81BB-858ED0D4CB9C}" presName="connTx" presStyleLbl="parChTrans1D4" presStyleIdx="1" presStyleCnt="4"/>
      <dgm:spPr/>
      <dgm:t>
        <a:bodyPr/>
        <a:lstStyle/>
        <a:p>
          <a:endParaRPr lang="en-US"/>
        </a:p>
      </dgm:t>
    </dgm:pt>
    <dgm:pt modelId="{066BE4FE-DC11-0B4C-B6F7-00A45165D631}" type="pres">
      <dgm:prSet presAssocID="{D9BBD092-BF2B-1743-BE10-A669840FAE04}" presName="root2" presStyleCnt="0"/>
      <dgm:spPr/>
    </dgm:pt>
    <dgm:pt modelId="{415E548C-65FA-8B44-A754-78D2BC16D14A}" type="pres">
      <dgm:prSet presAssocID="{D9BBD092-BF2B-1743-BE10-A669840FAE04}" presName="LevelTwoTextNode" presStyleLbl="node4" presStyleIdx="1" presStyleCnt="4" custLinFactY="-69988" custLinFactNeighborX="70548" custLinFactNeighborY="-100000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8738DB7E-C8E7-0B40-A191-056ED2443E9C}" type="pres">
      <dgm:prSet presAssocID="{D9BBD092-BF2B-1743-BE10-A669840FAE04}" presName="level3hierChild" presStyleCnt="0"/>
      <dgm:spPr/>
    </dgm:pt>
    <dgm:pt modelId="{80482B89-B5E5-A842-BA7E-3EC506F82993}" type="pres">
      <dgm:prSet presAssocID="{5245E879-75AF-1F4E-8A60-66DAA759F225}" presName="conn2-1" presStyleLbl="parChTrans1D3" presStyleIdx="3" presStyleCnt="4"/>
      <dgm:spPr/>
      <dgm:t>
        <a:bodyPr/>
        <a:lstStyle/>
        <a:p>
          <a:endParaRPr lang="en-US"/>
        </a:p>
      </dgm:t>
    </dgm:pt>
    <dgm:pt modelId="{86C9BEC2-27EC-5F48-AE62-2713F735B7FD}" type="pres">
      <dgm:prSet presAssocID="{5245E879-75AF-1F4E-8A60-66DAA759F225}" presName="connTx" presStyleLbl="parChTrans1D3" presStyleIdx="3" presStyleCnt="4"/>
      <dgm:spPr/>
      <dgm:t>
        <a:bodyPr/>
        <a:lstStyle/>
        <a:p>
          <a:endParaRPr lang="en-US"/>
        </a:p>
      </dgm:t>
    </dgm:pt>
    <dgm:pt modelId="{ADB3B574-B5B3-934A-86DD-03D879EFB89F}" type="pres">
      <dgm:prSet presAssocID="{0C4A150E-9C83-AF4A-81AA-8027A1727B92}" presName="root2" presStyleCnt="0"/>
      <dgm:spPr/>
      <dgm:t>
        <a:bodyPr/>
        <a:lstStyle/>
        <a:p>
          <a:endParaRPr lang="en-US"/>
        </a:p>
      </dgm:t>
    </dgm:pt>
    <dgm:pt modelId="{8A50B3F6-E806-0446-A016-27BEC063EBC8}" type="pres">
      <dgm:prSet presAssocID="{0C4A150E-9C83-AF4A-81AA-8027A1727B92}" presName="LevelTwoTextNode" presStyleLbl="node3" presStyleIdx="3" presStyleCnt="4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5C61FAAA-F316-CE4B-8F7C-2F118DAA2C0A}" type="pres">
      <dgm:prSet presAssocID="{0C4A150E-9C83-AF4A-81AA-8027A1727B92}" presName="level3hierChild" presStyleCnt="0"/>
      <dgm:spPr/>
      <dgm:t>
        <a:bodyPr/>
        <a:lstStyle/>
        <a:p>
          <a:endParaRPr lang="en-US"/>
        </a:p>
      </dgm:t>
    </dgm:pt>
    <dgm:pt modelId="{D745D5FC-E7EF-3F4D-A0D0-2AD7DDB421A0}" type="pres">
      <dgm:prSet presAssocID="{80E7601A-63AC-2747-9FEE-28429ABFFCC4}" presName="conn2-1" presStyleLbl="parChTrans1D4" presStyleIdx="2" presStyleCnt="4"/>
      <dgm:spPr/>
      <dgm:t>
        <a:bodyPr/>
        <a:lstStyle/>
        <a:p>
          <a:endParaRPr lang="en-US"/>
        </a:p>
      </dgm:t>
    </dgm:pt>
    <dgm:pt modelId="{891CE59C-D733-3247-8B03-A183EA97886E}" type="pres">
      <dgm:prSet presAssocID="{80E7601A-63AC-2747-9FEE-28429ABFFCC4}" presName="connTx" presStyleLbl="parChTrans1D4" presStyleIdx="2" presStyleCnt="4"/>
      <dgm:spPr/>
      <dgm:t>
        <a:bodyPr/>
        <a:lstStyle/>
        <a:p>
          <a:endParaRPr lang="en-US"/>
        </a:p>
      </dgm:t>
    </dgm:pt>
    <dgm:pt modelId="{E3F73D93-80A1-4D4A-91EF-31C42D9DB573}" type="pres">
      <dgm:prSet presAssocID="{6FE5C2DC-7353-9449-814B-38DD6CCAA5D0}" presName="root2" presStyleCnt="0"/>
      <dgm:spPr/>
    </dgm:pt>
    <dgm:pt modelId="{7241335F-9C71-6D48-853B-38E0D5992362}" type="pres">
      <dgm:prSet presAssocID="{6FE5C2DC-7353-9449-814B-38DD6CCAA5D0}" presName="LevelTwoTextNode" presStyleLbl="node4" presStyleIdx="2" presStyleCnt="4" custLinFactY="-9694" custLinFactNeighborX="27421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232B6AC-8C24-F24D-94B7-4BAE55305125}" type="pres">
      <dgm:prSet presAssocID="{6FE5C2DC-7353-9449-814B-38DD6CCAA5D0}" presName="level3hierChild" presStyleCnt="0"/>
      <dgm:spPr/>
    </dgm:pt>
    <dgm:pt modelId="{BDD7FAE6-AD7E-FB49-9794-D2D713396E1F}" type="pres">
      <dgm:prSet presAssocID="{A126BD06-46C4-4F40-A883-8C5EF570D8A7}" presName="conn2-1" presStyleLbl="parChTrans1D4" presStyleIdx="3" presStyleCnt="4"/>
      <dgm:spPr/>
      <dgm:t>
        <a:bodyPr/>
        <a:lstStyle/>
        <a:p>
          <a:endParaRPr lang="en-US"/>
        </a:p>
      </dgm:t>
    </dgm:pt>
    <dgm:pt modelId="{E3928C63-4069-FD41-987B-0719D3ABC993}" type="pres">
      <dgm:prSet presAssocID="{A126BD06-46C4-4F40-A883-8C5EF570D8A7}" presName="connTx" presStyleLbl="parChTrans1D4" presStyleIdx="3" presStyleCnt="4"/>
      <dgm:spPr/>
      <dgm:t>
        <a:bodyPr/>
        <a:lstStyle/>
        <a:p>
          <a:endParaRPr lang="en-US"/>
        </a:p>
      </dgm:t>
    </dgm:pt>
    <dgm:pt modelId="{8DCB27E6-4A96-B643-8D85-9E674E6EBA4D}" type="pres">
      <dgm:prSet presAssocID="{933C1A2E-A88F-A340-BF30-F2A7F9DBE923}" presName="root2" presStyleCnt="0"/>
      <dgm:spPr/>
    </dgm:pt>
    <dgm:pt modelId="{9E623CD3-29C4-EA45-999E-A4DB485FD378}" type="pres">
      <dgm:prSet presAssocID="{933C1A2E-A88F-A340-BF30-F2A7F9DBE923}" presName="LevelTwoTextNode" presStyleLbl="node4" presStyleIdx="3" presStyleCnt="4" custLinFactNeighborX="27422" custLinFactNeighborY="-7115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E888060-257A-7F43-A6A7-A8C9D15F07B8}" type="pres">
      <dgm:prSet presAssocID="{933C1A2E-A88F-A340-BF30-F2A7F9DBE923}" presName="level3hierChild" presStyleCnt="0"/>
      <dgm:spPr/>
    </dgm:pt>
  </dgm:ptLst>
  <dgm:cxnLst>
    <dgm:cxn modelId="{42F6338B-0E2B-5E4B-B3C9-40BA0EB0944A}" type="presOf" srcId="{15824437-AD50-8A45-ABB4-2AA7DAFD8E2F}" destId="{A4FC5839-6CA7-AF4B-8792-7EACD19CD3F9}" srcOrd="0" destOrd="0" presId="urn:microsoft.com/office/officeart/2005/8/layout/hierarchy2"/>
    <dgm:cxn modelId="{D16C9BBA-8943-504C-9BA8-642A13148923}" type="presOf" srcId="{00FDE852-73E6-F442-803C-9413EB246AEB}" destId="{97ADF00C-F126-364B-976D-46A701438CDD}" srcOrd="1" destOrd="0" presId="urn:microsoft.com/office/officeart/2005/8/layout/hierarchy2"/>
    <dgm:cxn modelId="{77107167-5737-074D-9B30-40817F974EA5}" srcId="{A2D1B959-60F9-AC46-A891-EECC184753FA}" destId="{96643E93-05EF-1049-8426-E8D078D1C9BB}" srcOrd="0" destOrd="0" parTransId="{0A61FF89-CCA7-EA44-9A3F-7A25EAFC6C5F}" sibTransId="{899FAFE4-4D6D-F04C-8603-8539059B4AE9}"/>
    <dgm:cxn modelId="{4FDC75B7-E61B-B246-918E-6D5C220BE6E6}" type="presOf" srcId="{5245E879-75AF-1F4E-8A60-66DAA759F225}" destId="{80482B89-B5E5-A842-BA7E-3EC506F82993}" srcOrd="0" destOrd="0" presId="urn:microsoft.com/office/officeart/2005/8/layout/hierarchy2"/>
    <dgm:cxn modelId="{2ED0F48E-43F7-014C-B07B-873986060983}" type="presOf" srcId="{933C1A2E-A88F-A340-BF30-F2A7F9DBE923}" destId="{9E623CD3-29C4-EA45-999E-A4DB485FD378}" srcOrd="0" destOrd="0" presId="urn:microsoft.com/office/officeart/2005/8/layout/hierarchy2"/>
    <dgm:cxn modelId="{DD6A7A5E-DEE5-6E49-9505-3DBC9F6975B0}" type="presOf" srcId="{C9078E2F-308F-AB42-81BB-858ED0D4CB9C}" destId="{7482DA8C-FD68-A748-AFAC-B459192D9A12}" srcOrd="1" destOrd="0" presId="urn:microsoft.com/office/officeart/2005/8/layout/hierarchy2"/>
    <dgm:cxn modelId="{724232A9-0822-D042-BB58-D681C06BD046}" type="presOf" srcId="{F7F06053-8CF3-B94A-8591-E211E624BB8D}" destId="{3754F70F-3467-7B46-B61C-0D0A95F04D34}" srcOrd="1" destOrd="0" presId="urn:microsoft.com/office/officeart/2005/8/layout/hierarchy2"/>
    <dgm:cxn modelId="{6D3A0870-5FC5-E245-AD8E-8C26DD38CD94}" type="presOf" srcId="{3BE518AA-8CD1-6E4B-ACEF-7FC09C40C6E2}" destId="{5209EFB8-2558-3041-88B7-65109F3EDC67}" srcOrd="0" destOrd="0" presId="urn:microsoft.com/office/officeart/2005/8/layout/hierarchy2"/>
    <dgm:cxn modelId="{FE047272-784A-614B-BCF5-896038E2EC7B}" type="presOf" srcId="{BC0C8C10-4D8A-9045-B2CD-2AB494FC92FC}" destId="{6CF569DF-C779-7D40-9830-7C18117779D5}" srcOrd="0" destOrd="0" presId="urn:microsoft.com/office/officeart/2005/8/layout/hierarchy2"/>
    <dgm:cxn modelId="{A976F658-486C-5D46-BBAB-0A121184F573}" srcId="{29801771-8185-D043-8AD0-FE4250E76F06}" destId="{BDDC8384-7742-6E4A-9B29-5D967E15551C}" srcOrd="1" destOrd="0" parTransId="{00FDE852-73E6-F442-803C-9413EB246AEB}" sibTransId="{6BA31B76-F757-6342-8D50-36A78A813C62}"/>
    <dgm:cxn modelId="{FEF7D221-9D7E-D742-A324-5C107410C452}" type="presOf" srcId="{D1AB9F9E-39BC-3543-9632-7AF1CEE9BEC6}" destId="{19E73A23-8982-C048-B6B8-155ABA41F026}" srcOrd="0" destOrd="0" presId="urn:microsoft.com/office/officeart/2005/8/layout/hierarchy2"/>
    <dgm:cxn modelId="{A46DF1EE-3D60-6244-B8F3-F415BBF161EE}" type="presOf" srcId="{C9078E2F-308F-AB42-81BB-858ED0D4CB9C}" destId="{EC243F91-3AB5-414C-A874-21B8AD01030E}" srcOrd="0" destOrd="0" presId="urn:microsoft.com/office/officeart/2005/8/layout/hierarchy2"/>
    <dgm:cxn modelId="{D9EF208B-EB0D-B24F-A023-D5BD74BAF7A8}" type="presOf" srcId="{D1AB9F9E-39BC-3543-9632-7AF1CEE9BEC6}" destId="{F2DADFC6-F683-164F-ADAC-E39503D1B5D8}" srcOrd="1" destOrd="0" presId="urn:microsoft.com/office/officeart/2005/8/layout/hierarchy2"/>
    <dgm:cxn modelId="{0D2FA521-153E-E242-9F72-EF579CDECA48}" type="presOf" srcId="{A126BD06-46C4-4F40-A883-8C5EF570D8A7}" destId="{E3928C63-4069-FD41-987B-0719D3ABC993}" srcOrd="1" destOrd="0" presId="urn:microsoft.com/office/officeart/2005/8/layout/hierarchy2"/>
    <dgm:cxn modelId="{18A75270-7D4F-0A45-BB4B-37A57050A9E4}" type="presOf" srcId="{78C9B61B-7C02-4C44-93AD-09A1BB0274C1}" destId="{1C42C091-6314-B740-BA6D-0082E9F150EF}" srcOrd="1" destOrd="0" presId="urn:microsoft.com/office/officeart/2005/8/layout/hierarchy2"/>
    <dgm:cxn modelId="{F954590C-6B2B-7948-AE0D-D0FC22BF5E9D}" type="presOf" srcId="{96643E93-05EF-1049-8426-E8D078D1C9BB}" destId="{94006558-FA4B-5B4F-93E5-40A5E5B80947}" srcOrd="0" destOrd="0" presId="urn:microsoft.com/office/officeart/2005/8/layout/hierarchy2"/>
    <dgm:cxn modelId="{E5156EC6-8A62-A54B-9678-CCC25D280753}" type="presOf" srcId="{5245E879-75AF-1F4E-8A60-66DAA759F225}" destId="{86C9BEC2-27EC-5F48-AE62-2713F735B7FD}" srcOrd="1" destOrd="0" presId="urn:microsoft.com/office/officeart/2005/8/layout/hierarchy2"/>
    <dgm:cxn modelId="{5E07C99F-AA18-9647-94DA-E37DE8174396}" type="presOf" srcId="{78C9B61B-7C02-4C44-93AD-09A1BB0274C1}" destId="{D7077BFC-0D98-2643-B265-304D585897A7}" srcOrd="0" destOrd="0" presId="urn:microsoft.com/office/officeart/2005/8/layout/hierarchy2"/>
    <dgm:cxn modelId="{0EECCFBA-0CF9-1448-BC36-E7CA52D3867A}" srcId="{A2D1B959-60F9-AC46-A891-EECC184753FA}" destId="{0C4A150E-9C83-AF4A-81AA-8027A1727B92}" srcOrd="1" destOrd="0" parTransId="{5245E879-75AF-1F4E-8A60-66DAA759F225}" sibTransId="{3DF535BF-5F77-9941-8C0D-008878E9243C}"/>
    <dgm:cxn modelId="{97DBA6C2-0DE6-3042-92D7-D16B92BED8BE}" srcId="{95E495BD-C83F-DC4F-904B-24ACC3DC2036}" destId="{A2D1B959-60F9-AC46-A891-EECC184753FA}" srcOrd="1" destOrd="0" parTransId="{D1AB9F9E-39BC-3543-9632-7AF1CEE9BEC6}" sibTransId="{BCAEE0FA-C235-9B48-9292-12DDCCC796B9}"/>
    <dgm:cxn modelId="{DCC14795-66C7-C844-BAC9-5DC9F72FDD06}" srcId="{15824437-AD50-8A45-ABB4-2AA7DAFD8E2F}" destId="{95E495BD-C83F-DC4F-904B-24ACC3DC2036}" srcOrd="0" destOrd="0" parTransId="{E8A7BC2B-13F0-414B-BCAD-360BF3E0560A}" sibTransId="{55FC1B06-497B-FD4B-BA84-DFE9DA8F4DB3}"/>
    <dgm:cxn modelId="{724EA6AA-6F6B-3345-9C8A-BB55EC5D9E5A}" type="presOf" srcId="{0A61FF89-CCA7-EA44-9A3F-7A25EAFC6C5F}" destId="{1B6294D8-FC68-E542-BDF6-8CA7B29F6DA2}" srcOrd="1" destOrd="0" presId="urn:microsoft.com/office/officeart/2005/8/layout/hierarchy2"/>
    <dgm:cxn modelId="{4834C08B-A4F2-ED4D-B5A4-B337E621800D}" type="presOf" srcId="{0A61FF89-CCA7-EA44-9A3F-7A25EAFC6C5F}" destId="{1BFEDAEE-B73F-CA4F-96DB-9FBC25B96EBE}" srcOrd="0" destOrd="0" presId="urn:microsoft.com/office/officeart/2005/8/layout/hierarchy2"/>
    <dgm:cxn modelId="{A91F1766-742A-BB4E-A73F-AA7F0353F92A}" type="presOf" srcId="{80E7601A-63AC-2747-9FEE-28429ABFFCC4}" destId="{891CE59C-D733-3247-8B03-A183EA97886E}" srcOrd="1" destOrd="0" presId="urn:microsoft.com/office/officeart/2005/8/layout/hierarchy2"/>
    <dgm:cxn modelId="{FD08A778-5BC5-C346-8287-092C644D7408}" srcId="{96643E93-05EF-1049-8426-E8D078D1C9BB}" destId="{6B0FCD66-A032-794D-8DB1-D57ED8908980}" srcOrd="0" destOrd="0" parTransId="{F7F06053-8CF3-B94A-8591-E211E624BB8D}" sibTransId="{EFFFDDF9-4B31-1E4A-80C4-DD5B10D9B845}"/>
    <dgm:cxn modelId="{2D95FF41-F392-2E4C-AAA9-D252F7E2A7E6}" srcId="{96643E93-05EF-1049-8426-E8D078D1C9BB}" destId="{D9BBD092-BF2B-1743-BE10-A669840FAE04}" srcOrd="1" destOrd="0" parTransId="{C9078E2F-308F-AB42-81BB-858ED0D4CB9C}" sibTransId="{01E487D1-4E4B-2147-9E5E-1241ED3893E0}"/>
    <dgm:cxn modelId="{7C2178A3-8AF2-8E4D-BC8E-BFB38E7E9B35}" type="presOf" srcId="{D9BBD092-BF2B-1743-BE10-A669840FAE04}" destId="{415E548C-65FA-8B44-A754-78D2BC16D14A}" srcOrd="0" destOrd="0" presId="urn:microsoft.com/office/officeart/2005/8/layout/hierarchy2"/>
    <dgm:cxn modelId="{44EBD348-673A-C544-BC91-A5310F1EBFF7}" srcId="{0C4A150E-9C83-AF4A-81AA-8027A1727B92}" destId="{6FE5C2DC-7353-9449-814B-38DD6CCAA5D0}" srcOrd="0" destOrd="0" parTransId="{80E7601A-63AC-2747-9FEE-28429ABFFCC4}" sibTransId="{0EC78279-BBCB-D548-964F-3C0BC6EF8E01}"/>
    <dgm:cxn modelId="{DB734471-6F78-F44B-B35B-01383FE77185}" type="presOf" srcId="{0C4A150E-9C83-AF4A-81AA-8027A1727B92}" destId="{8A50B3F6-E806-0446-A016-27BEC063EBC8}" srcOrd="0" destOrd="0" presId="urn:microsoft.com/office/officeart/2005/8/layout/hierarchy2"/>
    <dgm:cxn modelId="{578DA470-97BC-CE4F-AC0C-5476026E2E40}" type="presOf" srcId="{F7F06053-8CF3-B94A-8591-E211E624BB8D}" destId="{FADCA821-3A00-524D-8C73-96EE237032E9}" srcOrd="0" destOrd="0" presId="urn:microsoft.com/office/officeart/2005/8/layout/hierarchy2"/>
    <dgm:cxn modelId="{B117D2FA-EF04-1F41-82A8-110311E2D724}" type="presOf" srcId="{00FDE852-73E6-F442-803C-9413EB246AEB}" destId="{6B1BE780-F14A-9B4B-95DC-F6DFB7EC807B}" srcOrd="0" destOrd="0" presId="urn:microsoft.com/office/officeart/2005/8/layout/hierarchy2"/>
    <dgm:cxn modelId="{51A658EC-5FBD-5F4A-9EC2-47388BB04D5D}" type="presOf" srcId="{A2D1B959-60F9-AC46-A891-EECC184753FA}" destId="{79A37BF7-72BE-EA4A-A1CC-49E850F36782}" srcOrd="0" destOrd="0" presId="urn:microsoft.com/office/officeart/2005/8/layout/hierarchy2"/>
    <dgm:cxn modelId="{DDF89706-D840-F144-8735-9227301372B8}" type="presOf" srcId="{6FE5C2DC-7353-9449-814B-38DD6CCAA5D0}" destId="{7241335F-9C71-6D48-853B-38E0D5992362}" srcOrd="0" destOrd="0" presId="urn:microsoft.com/office/officeart/2005/8/layout/hierarchy2"/>
    <dgm:cxn modelId="{039AE841-88E3-CC4F-A474-FB316DF426A9}" srcId="{95E495BD-C83F-DC4F-904B-24ACC3DC2036}" destId="{29801771-8185-D043-8AD0-FE4250E76F06}" srcOrd="0" destOrd="0" parTransId="{78C9B61B-7C02-4C44-93AD-09A1BB0274C1}" sibTransId="{1B24657E-8723-754A-926C-994EA6932DD6}"/>
    <dgm:cxn modelId="{96191477-8F50-E648-908B-81A57BD657DB}" type="presOf" srcId="{29801771-8185-D043-8AD0-FE4250E76F06}" destId="{AFE07213-1168-634E-95A4-8F84B76985C1}" srcOrd="0" destOrd="0" presId="urn:microsoft.com/office/officeart/2005/8/layout/hierarchy2"/>
    <dgm:cxn modelId="{29337D74-0D10-B449-8309-0FBCD50B4CD1}" type="presOf" srcId="{80E7601A-63AC-2747-9FEE-28429ABFFCC4}" destId="{D745D5FC-E7EF-3F4D-A0D0-2AD7DDB421A0}" srcOrd="0" destOrd="0" presId="urn:microsoft.com/office/officeart/2005/8/layout/hierarchy2"/>
    <dgm:cxn modelId="{4A465066-0886-4F46-9FB1-28557DBA6078}" type="presOf" srcId="{A126BD06-46C4-4F40-A883-8C5EF570D8A7}" destId="{BDD7FAE6-AD7E-FB49-9794-D2D713396E1F}" srcOrd="0" destOrd="0" presId="urn:microsoft.com/office/officeart/2005/8/layout/hierarchy2"/>
    <dgm:cxn modelId="{E6C85FC4-7A91-514A-B9C7-0FBA881BC001}" type="presOf" srcId="{95E495BD-C83F-DC4F-904B-24ACC3DC2036}" destId="{E00FE350-E760-E240-B1B0-2C95A51BC861}" srcOrd="0" destOrd="0" presId="urn:microsoft.com/office/officeart/2005/8/layout/hierarchy2"/>
    <dgm:cxn modelId="{9C8230BA-93B5-1440-9CC0-ED32E48C5AD6}" type="presOf" srcId="{6B0FCD66-A032-794D-8DB1-D57ED8908980}" destId="{5E5C84CD-A881-C940-B86B-38042423D3D8}" srcOrd="0" destOrd="0" presId="urn:microsoft.com/office/officeart/2005/8/layout/hierarchy2"/>
    <dgm:cxn modelId="{8A00148F-2737-FD47-A408-9B20E5E02101}" type="presOf" srcId="{3BE518AA-8CD1-6E4B-ACEF-7FC09C40C6E2}" destId="{F856B76F-13DE-AA4A-9F8B-E086532EF1BF}" srcOrd="1" destOrd="0" presId="urn:microsoft.com/office/officeart/2005/8/layout/hierarchy2"/>
    <dgm:cxn modelId="{39F24770-6BBD-AC4A-B395-E3DDECF4A25D}" srcId="{0C4A150E-9C83-AF4A-81AA-8027A1727B92}" destId="{933C1A2E-A88F-A340-BF30-F2A7F9DBE923}" srcOrd="1" destOrd="0" parTransId="{A126BD06-46C4-4F40-A883-8C5EF570D8A7}" sibTransId="{0CA67183-5967-9648-939A-5638EEC3E613}"/>
    <dgm:cxn modelId="{BEB52379-E9A2-4744-8551-CF299FFDC6D0}" type="presOf" srcId="{BDDC8384-7742-6E4A-9B29-5D967E15551C}" destId="{2BD9E314-9BE0-BD4A-82D3-DC97100A8A6D}" srcOrd="0" destOrd="0" presId="urn:microsoft.com/office/officeart/2005/8/layout/hierarchy2"/>
    <dgm:cxn modelId="{3D08F0C0-C9BD-5245-815C-4F326232F3FD}" srcId="{29801771-8185-D043-8AD0-FE4250E76F06}" destId="{BC0C8C10-4D8A-9045-B2CD-2AB494FC92FC}" srcOrd="0" destOrd="0" parTransId="{3BE518AA-8CD1-6E4B-ACEF-7FC09C40C6E2}" sibTransId="{DE5B37A2-1F3D-0548-960B-D9EAC539B3E8}"/>
    <dgm:cxn modelId="{3C389B88-942C-8D47-9906-B5C9072022F9}" type="presParOf" srcId="{A4FC5839-6CA7-AF4B-8792-7EACD19CD3F9}" destId="{16771CEB-83F8-2548-B74F-8059A3035F2B}" srcOrd="0" destOrd="0" presId="urn:microsoft.com/office/officeart/2005/8/layout/hierarchy2"/>
    <dgm:cxn modelId="{FB637155-9766-2C43-92AF-F5D9BB106751}" type="presParOf" srcId="{16771CEB-83F8-2548-B74F-8059A3035F2B}" destId="{E00FE350-E760-E240-B1B0-2C95A51BC861}" srcOrd="0" destOrd="0" presId="urn:microsoft.com/office/officeart/2005/8/layout/hierarchy2"/>
    <dgm:cxn modelId="{B37E50A8-A100-C942-9B30-898D865AA729}" type="presParOf" srcId="{16771CEB-83F8-2548-B74F-8059A3035F2B}" destId="{F2232570-CD45-0947-AC06-8C98435F4F6A}" srcOrd="1" destOrd="0" presId="urn:microsoft.com/office/officeart/2005/8/layout/hierarchy2"/>
    <dgm:cxn modelId="{2915A2AB-1347-EA4D-A230-13DE9A5A894D}" type="presParOf" srcId="{F2232570-CD45-0947-AC06-8C98435F4F6A}" destId="{D7077BFC-0D98-2643-B265-304D585897A7}" srcOrd="0" destOrd="0" presId="urn:microsoft.com/office/officeart/2005/8/layout/hierarchy2"/>
    <dgm:cxn modelId="{71C63C25-F1C6-E048-A09E-3AEE7C18659F}" type="presParOf" srcId="{D7077BFC-0D98-2643-B265-304D585897A7}" destId="{1C42C091-6314-B740-BA6D-0082E9F150EF}" srcOrd="0" destOrd="0" presId="urn:microsoft.com/office/officeart/2005/8/layout/hierarchy2"/>
    <dgm:cxn modelId="{17BEFA8F-955A-354F-8C57-D3364F713AFA}" type="presParOf" srcId="{F2232570-CD45-0947-AC06-8C98435F4F6A}" destId="{B16C0EB0-2903-A54B-8707-0C044A8375E5}" srcOrd="1" destOrd="0" presId="urn:microsoft.com/office/officeart/2005/8/layout/hierarchy2"/>
    <dgm:cxn modelId="{0E74F582-23EF-1D43-B885-D4BCAE43BA1C}" type="presParOf" srcId="{B16C0EB0-2903-A54B-8707-0C044A8375E5}" destId="{AFE07213-1168-634E-95A4-8F84B76985C1}" srcOrd="0" destOrd="0" presId="urn:microsoft.com/office/officeart/2005/8/layout/hierarchy2"/>
    <dgm:cxn modelId="{641912C4-9C44-7A41-A9DF-4B8CC2C637D1}" type="presParOf" srcId="{B16C0EB0-2903-A54B-8707-0C044A8375E5}" destId="{E2015840-46FA-9E44-85D9-CA9779FB8133}" srcOrd="1" destOrd="0" presId="urn:microsoft.com/office/officeart/2005/8/layout/hierarchy2"/>
    <dgm:cxn modelId="{59852B15-857E-7946-A2A2-3F3302722635}" type="presParOf" srcId="{E2015840-46FA-9E44-85D9-CA9779FB8133}" destId="{5209EFB8-2558-3041-88B7-65109F3EDC67}" srcOrd="0" destOrd="0" presId="urn:microsoft.com/office/officeart/2005/8/layout/hierarchy2"/>
    <dgm:cxn modelId="{C587AA54-24D4-0240-9FA0-B5725BC730A9}" type="presParOf" srcId="{5209EFB8-2558-3041-88B7-65109F3EDC67}" destId="{F856B76F-13DE-AA4A-9F8B-E086532EF1BF}" srcOrd="0" destOrd="0" presId="urn:microsoft.com/office/officeart/2005/8/layout/hierarchy2"/>
    <dgm:cxn modelId="{1988762A-4718-0C4D-A3ED-B155A9D51597}" type="presParOf" srcId="{E2015840-46FA-9E44-85D9-CA9779FB8133}" destId="{E8D53418-4367-6340-B917-9E7372FC8A09}" srcOrd="1" destOrd="0" presId="urn:microsoft.com/office/officeart/2005/8/layout/hierarchy2"/>
    <dgm:cxn modelId="{77BFE3C5-4588-DB40-98E5-AFBD6B0BB3A4}" type="presParOf" srcId="{E8D53418-4367-6340-B917-9E7372FC8A09}" destId="{6CF569DF-C779-7D40-9830-7C18117779D5}" srcOrd="0" destOrd="0" presId="urn:microsoft.com/office/officeart/2005/8/layout/hierarchy2"/>
    <dgm:cxn modelId="{EC90A467-FEFA-FC4C-907E-7A65AEBA4675}" type="presParOf" srcId="{E8D53418-4367-6340-B917-9E7372FC8A09}" destId="{A19E2BF9-A41B-E348-91CD-8E8ADE121954}" srcOrd="1" destOrd="0" presId="urn:microsoft.com/office/officeart/2005/8/layout/hierarchy2"/>
    <dgm:cxn modelId="{3B5A145B-4EBC-F942-87C8-78C7E576516D}" type="presParOf" srcId="{E2015840-46FA-9E44-85D9-CA9779FB8133}" destId="{6B1BE780-F14A-9B4B-95DC-F6DFB7EC807B}" srcOrd="2" destOrd="0" presId="urn:microsoft.com/office/officeart/2005/8/layout/hierarchy2"/>
    <dgm:cxn modelId="{DB66B49E-1ABA-3A4B-9D5D-2B1E67C20CE4}" type="presParOf" srcId="{6B1BE780-F14A-9B4B-95DC-F6DFB7EC807B}" destId="{97ADF00C-F126-364B-976D-46A701438CDD}" srcOrd="0" destOrd="0" presId="urn:microsoft.com/office/officeart/2005/8/layout/hierarchy2"/>
    <dgm:cxn modelId="{AABA5848-340F-5940-9415-0A45CC60BAFA}" type="presParOf" srcId="{E2015840-46FA-9E44-85D9-CA9779FB8133}" destId="{FDF22ECF-7F5D-D84C-9A3B-025E68870497}" srcOrd="3" destOrd="0" presId="urn:microsoft.com/office/officeart/2005/8/layout/hierarchy2"/>
    <dgm:cxn modelId="{7DEC77DC-5BCC-594D-9248-8868B06DE4C6}" type="presParOf" srcId="{FDF22ECF-7F5D-D84C-9A3B-025E68870497}" destId="{2BD9E314-9BE0-BD4A-82D3-DC97100A8A6D}" srcOrd="0" destOrd="0" presId="urn:microsoft.com/office/officeart/2005/8/layout/hierarchy2"/>
    <dgm:cxn modelId="{9BA0D5DD-284E-4C45-8042-B2E35B475977}" type="presParOf" srcId="{FDF22ECF-7F5D-D84C-9A3B-025E68870497}" destId="{68A97FE2-0E97-854B-89F7-1F05E4A94377}" srcOrd="1" destOrd="0" presId="urn:microsoft.com/office/officeart/2005/8/layout/hierarchy2"/>
    <dgm:cxn modelId="{5AAD9B42-A6E2-F342-AECB-DA11D3A846CF}" type="presParOf" srcId="{F2232570-CD45-0947-AC06-8C98435F4F6A}" destId="{19E73A23-8982-C048-B6B8-155ABA41F026}" srcOrd="2" destOrd="0" presId="urn:microsoft.com/office/officeart/2005/8/layout/hierarchy2"/>
    <dgm:cxn modelId="{DD10ADE4-DB0C-5142-9E04-B4110287FFB5}" type="presParOf" srcId="{19E73A23-8982-C048-B6B8-155ABA41F026}" destId="{F2DADFC6-F683-164F-ADAC-E39503D1B5D8}" srcOrd="0" destOrd="0" presId="urn:microsoft.com/office/officeart/2005/8/layout/hierarchy2"/>
    <dgm:cxn modelId="{07AA40DC-B545-324C-918F-3FCE83723253}" type="presParOf" srcId="{F2232570-CD45-0947-AC06-8C98435F4F6A}" destId="{173A30AC-7031-6E41-8065-5B28F8CA7054}" srcOrd="3" destOrd="0" presId="urn:microsoft.com/office/officeart/2005/8/layout/hierarchy2"/>
    <dgm:cxn modelId="{E6865C7D-88E9-644B-93C5-2F708A842903}" type="presParOf" srcId="{173A30AC-7031-6E41-8065-5B28F8CA7054}" destId="{79A37BF7-72BE-EA4A-A1CC-49E850F36782}" srcOrd="0" destOrd="0" presId="urn:microsoft.com/office/officeart/2005/8/layout/hierarchy2"/>
    <dgm:cxn modelId="{2ED641F1-F36B-2648-AA88-65D69A59A982}" type="presParOf" srcId="{173A30AC-7031-6E41-8065-5B28F8CA7054}" destId="{1B689D1F-A9A1-3449-B887-5E3F01D99FA3}" srcOrd="1" destOrd="0" presId="urn:microsoft.com/office/officeart/2005/8/layout/hierarchy2"/>
    <dgm:cxn modelId="{51650F2C-7739-1A4A-A798-F74206887607}" type="presParOf" srcId="{1B689D1F-A9A1-3449-B887-5E3F01D99FA3}" destId="{1BFEDAEE-B73F-CA4F-96DB-9FBC25B96EBE}" srcOrd="0" destOrd="0" presId="urn:microsoft.com/office/officeart/2005/8/layout/hierarchy2"/>
    <dgm:cxn modelId="{F26DA276-1C90-994A-8980-65E15D380225}" type="presParOf" srcId="{1BFEDAEE-B73F-CA4F-96DB-9FBC25B96EBE}" destId="{1B6294D8-FC68-E542-BDF6-8CA7B29F6DA2}" srcOrd="0" destOrd="0" presId="urn:microsoft.com/office/officeart/2005/8/layout/hierarchy2"/>
    <dgm:cxn modelId="{08582A3F-E61B-C341-B4D2-883BB0616300}" type="presParOf" srcId="{1B689D1F-A9A1-3449-B887-5E3F01D99FA3}" destId="{38D8454A-D108-F540-8F8C-6D86C3B877D5}" srcOrd="1" destOrd="0" presId="urn:microsoft.com/office/officeart/2005/8/layout/hierarchy2"/>
    <dgm:cxn modelId="{9A989890-8947-0347-AB89-DB859700C0EF}" type="presParOf" srcId="{38D8454A-D108-F540-8F8C-6D86C3B877D5}" destId="{94006558-FA4B-5B4F-93E5-40A5E5B80947}" srcOrd="0" destOrd="0" presId="urn:microsoft.com/office/officeart/2005/8/layout/hierarchy2"/>
    <dgm:cxn modelId="{F72667D5-FC52-7F40-A462-F73038C15337}" type="presParOf" srcId="{38D8454A-D108-F540-8F8C-6D86C3B877D5}" destId="{F6657553-5387-0B4B-99EE-193F9C02F321}" srcOrd="1" destOrd="0" presId="urn:microsoft.com/office/officeart/2005/8/layout/hierarchy2"/>
    <dgm:cxn modelId="{2D0CE7A3-87AD-7C41-AD11-FAB20315C602}" type="presParOf" srcId="{F6657553-5387-0B4B-99EE-193F9C02F321}" destId="{FADCA821-3A00-524D-8C73-96EE237032E9}" srcOrd="0" destOrd="0" presId="urn:microsoft.com/office/officeart/2005/8/layout/hierarchy2"/>
    <dgm:cxn modelId="{4A458988-9867-364E-BF6B-D572228DB232}" type="presParOf" srcId="{FADCA821-3A00-524D-8C73-96EE237032E9}" destId="{3754F70F-3467-7B46-B61C-0D0A95F04D34}" srcOrd="0" destOrd="0" presId="urn:microsoft.com/office/officeart/2005/8/layout/hierarchy2"/>
    <dgm:cxn modelId="{EACFF43A-FCB0-3142-BFFC-785A0F5D9E1C}" type="presParOf" srcId="{F6657553-5387-0B4B-99EE-193F9C02F321}" destId="{A5C89098-3FE0-494C-BF01-2E72F59E81C6}" srcOrd="1" destOrd="0" presId="urn:microsoft.com/office/officeart/2005/8/layout/hierarchy2"/>
    <dgm:cxn modelId="{E84E1F4B-9622-3142-BD0A-9CECEFB77FBA}" type="presParOf" srcId="{A5C89098-3FE0-494C-BF01-2E72F59E81C6}" destId="{5E5C84CD-A881-C940-B86B-38042423D3D8}" srcOrd="0" destOrd="0" presId="urn:microsoft.com/office/officeart/2005/8/layout/hierarchy2"/>
    <dgm:cxn modelId="{DEE5BCC8-0305-7B40-8927-A7CC5A575E3E}" type="presParOf" srcId="{A5C89098-3FE0-494C-BF01-2E72F59E81C6}" destId="{3AAC6AAA-5793-F34E-A8C4-4CE1E336666A}" srcOrd="1" destOrd="0" presId="urn:microsoft.com/office/officeart/2005/8/layout/hierarchy2"/>
    <dgm:cxn modelId="{C5BB7AA6-8F06-514A-8870-B44059B19F5F}" type="presParOf" srcId="{F6657553-5387-0B4B-99EE-193F9C02F321}" destId="{EC243F91-3AB5-414C-A874-21B8AD01030E}" srcOrd="2" destOrd="0" presId="urn:microsoft.com/office/officeart/2005/8/layout/hierarchy2"/>
    <dgm:cxn modelId="{AF036101-C6B6-BE4D-9A0F-67C7BE6E9443}" type="presParOf" srcId="{EC243F91-3AB5-414C-A874-21B8AD01030E}" destId="{7482DA8C-FD68-A748-AFAC-B459192D9A12}" srcOrd="0" destOrd="0" presId="urn:microsoft.com/office/officeart/2005/8/layout/hierarchy2"/>
    <dgm:cxn modelId="{EB065C82-29EB-EF42-BE27-5BD6B5E93FD1}" type="presParOf" srcId="{F6657553-5387-0B4B-99EE-193F9C02F321}" destId="{066BE4FE-DC11-0B4C-B6F7-00A45165D631}" srcOrd="3" destOrd="0" presId="urn:microsoft.com/office/officeart/2005/8/layout/hierarchy2"/>
    <dgm:cxn modelId="{C294FF5A-5AF7-1C4A-84EA-6776532A4B3D}" type="presParOf" srcId="{066BE4FE-DC11-0B4C-B6F7-00A45165D631}" destId="{415E548C-65FA-8B44-A754-78D2BC16D14A}" srcOrd="0" destOrd="0" presId="urn:microsoft.com/office/officeart/2005/8/layout/hierarchy2"/>
    <dgm:cxn modelId="{CD5DCB6C-7D45-444F-BE4D-1AE4950FCD72}" type="presParOf" srcId="{066BE4FE-DC11-0B4C-B6F7-00A45165D631}" destId="{8738DB7E-C8E7-0B40-A191-056ED2443E9C}" srcOrd="1" destOrd="0" presId="urn:microsoft.com/office/officeart/2005/8/layout/hierarchy2"/>
    <dgm:cxn modelId="{31D18AD6-F2E3-654B-83F1-23D7EE12C8AB}" type="presParOf" srcId="{1B689D1F-A9A1-3449-B887-5E3F01D99FA3}" destId="{80482B89-B5E5-A842-BA7E-3EC506F82993}" srcOrd="2" destOrd="0" presId="urn:microsoft.com/office/officeart/2005/8/layout/hierarchy2"/>
    <dgm:cxn modelId="{0E0945AB-493D-204A-B4FB-5CC08B64CE80}" type="presParOf" srcId="{80482B89-B5E5-A842-BA7E-3EC506F82993}" destId="{86C9BEC2-27EC-5F48-AE62-2713F735B7FD}" srcOrd="0" destOrd="0" presId="urn:microsoft.com/office/officeart/2005/8/layout/hierarchy2"/>
    <dgm:cxn modelId="{98624792-DFD4-8C42-9C9B-897B7691C516}" type="presParOf" srcId="{1B689D1F-A9A1-3449-B887-5E3F01D99FA3}" destId="{ADB3B574-B5B3-934A-86DD-03D879EFB89F}" srcOrd="3" destOrd="0" presId="urn:microsoft.com/office/officeart/2005/8/layout/hierarchy2"/>
    <dgm:cxn modelId="{0BAA3B22-8CEE-2648-9792-2CE30A5F1333}" type="presParOf" srcId="{ADB3B574-B5B3-934A-86DD-03D879EFB89F}" destId="{8A50B3F6-E806-0446-A016-27BEC063EBC8}" srcOrd="0" destOrd="0" presId="urn:microsoft.com/office/officeart/2005/8/layout/hierarchy2"/>
    <dgm:cxn modelId="{9D2A1CCD-9BAA-DF43-A327-0F654F15F875}" type="presParOf" srcId="{ADB3B574-B5B3-934A-86DD-03D879EFB89F}" destId="{5C61FAAA-F316-CE4B-8F7C-2F118DAA2C0A}" srcOrd="1" destOrd="0" presId="urn:microsoft.com/office/officeart/2005/8/layout/hierarchy2"/>
    <dgm:cxn modelId="{E53DF99E-BD24-D041-8F63-92B57F21DDD6}" type="presParOf" srcId="{5C61FAAA-F316-CE4B-8F7C-2F118DAA2C0A}" destId="{D745D5FC-E7EF-3F4D-A0D0-2AD7DDB421A0}" srcOrd="0" destOrd="0" presId="urn:microsoft.com/office/officeart/2005/8/layout/hierarchy2"/>
    <dgm:cxn modelId="{EE11DAE6-79B1-5943-97F2-F1C46B3983EC}" type="presParOf" srcId="{D745D5FC-E7EF-3F4D-A0D0-2AD7DDB421A0}" destId="{891CE59C-D733-3247-8B03-A183EA97886E}" srcOrd="0" destOrd="0" presId="urn:microsoft.com/office/officeart/2005/8/layout/hierarchy2"/>
    <dgm:cxn modelId="{2F1FEFDE-A6DB-654F-AE46-48B663F51BE7}" type="presParOf" srcId="{5C61FAAA-F316-CE4B-8F7C-2F118DAA2C0A}" destId="{E3F73D93-80A1-4D4A-91EF-31C42D9DB573}" srcOrd="1" destOrd="0" presId="urn:microsoft.com/office/officeart/2005/8/layout/hierarchy2"/>
    <dgm:cxn modelId="{21F6C19C-5865-BC4C-8BB4-63766280E89F}" type="presParOf" srcId="{E3F73D93-80A1-4D4A-91EF-31C42D9DB573}" destId="{7241335F-9C71-6D48-853B-38E0D5992362}" srcOrd="0" destOrd="0" presId="urn:microsoft.com/office/officeart/2005/8/layout/hierarchy2"/>
    <dgm:cxn modelId="{709D0820-0399-044A-B4FF-31C56B4D3431}" type="presParOf" srcId="{E3F73D93-80A1-4D4A-91EF-31C42D9DB573}" destId="{8232B6AC-8C24-F24D-94B7-4BAE55305125}" srcOrd="1" destOrd="0" presId="urn:microsoft.com/office/officeart/2005/8/layout/hierarchy2"/>
    <dgm:cxn modelId="{8025729E-5447-BE41-B15C-511F33A69EC7}" type="presParOf" srcId="{5C61FAAA-F316-CE4B-8F7C-2F118DAA2C0A}" destId="{BDD7FAE6-AD7E-FB49-9794-D2D713396E1F}" srcOrd="2" destOrd="0" presId="urn:microsoft.com/office/officeart/2005/8/layout/hierarchy2"/>
    <dgm:cxn modelId="{D6B6A477-5858-A548-86AA-62A98EEA0183}" type="presParOf" srcId="{BDD7FAE6-AD7E-FB49-9794-D2D713396E1F}" destId="{E3928C63-4069-FD41-987B-0719D3ABC993}" srcOrd="0" destOrd="0" presId="urn:microsoft.com/office/officeart/2005/8/layout/hierarchy2"/>
    <dgm:cxn modelId="{4F3C2A0F-D7E5-0E4A-92EE-0CDCA118D6E7}" type="presParOf" srcId="{5C61FAAA-F316-CE4B-8F7C-2F118DAA2C0A}" destId="{8DCB27E6-4A96-B643-8D85-9E674E6EBA4D}" srcOrd="3" destOrd="0" presId="urn:microsoft.com/office/officeart/2005/8/layout/hierarchy2"/>
    <dgm:cxn modelId="{9125D691-D567-2C46-B479-158860C6A39B}" type="presParOf" srcId="{8DCB27E6-4A96-B643-8D85-9E674E6EBA4D}" destId="{9E623CD3-29C4-EA45-999E-A4DB485FD378}" srcOrd="0" destOrd="0" presId="urn:microsoft.com/office/officeart/2005/8/layout/hierarchy2"/>
    <dgm:cxn modelId="{463A3F8E-9F64-844D-9B68-4FABD11EF68B}" type="presParOf" srcId="{8DCB27E6-4A96-B643-8D85-9E674E6EBA4D}" destId="{EE888060-257A-7F43-A6A7-A8C9D15F07B8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0FE350-E760-E240-B1B0-2C95A51BC861}">
      <dsp:nvSpPr>
        <dsp:cNvPr id="0" name=""/>
        <dsp:cNvSpPr/>
      </dsp:nvSpPr>
      <dsp:spPr>
        <a:xfrm>
          <a:off x="430199" y="945926"/>
          <a:ext cx="1259968" cy="1641776"/>
        </a:xfrm>
        <a:prstGeom prst="ellipse">
          <a:avLst/>
        </a:prstGeom>
        <a:solidFill>
          <a:schemeClr val="bg1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rgbClr val="000000"/>
              </a:solidFill>
            </a:rPr>
            <a:t>Root Node</a:t>
          </a:r>
          <a:endParaRPr lang="en-US" sz="2800" kern="1200" dirty="0">
            <a:solidFill>
              <a:srgbClr val="000000"/>
            </a:solidFill>
          </a:endParaRPr>
        </a:p>
      </dsp:txBody>
      <dsp:txXfrm>
        <a:off x="614717" y="1186359"/>
        <a:ext cx="890932" cy="1160910"/>
      </dsp:txXfrm>
    </dsp:sp>
    <dsp:sp modelId="{D7077BFC-0D98-2643-B265-304D585897A7}">
      <dsp:nvSpPr>
        <dsp:cNvPr id="0" name=""/>
        <dsp:cNvSpPr/>
      </dsp:nvSpPr>
      <dsp:spPr>
        <a:xfrm rot="17692822">
          <a:off x="1343210" y="1210138"/>
          <a:ext cx="1197902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1197902" y="13315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12214" y="1193505"/>
        <a:ext cx="59895" cy="59895"/>
      </dsp:txXfrm>
    </dsp:sp>
    <dsp:sp modelId="{AFE07213-1168-634E-95A4-8F84B76985C1}">
      <dsp:nvSpPr>
        <dsp:cNvPr id="0" name=""/>
        <dsp:cNvSpPr/>
      </dsp:nvSpPr>
      <dsp:spPr>
        <a:xfrm>
          <a:off x="2194155" y="365099"/>
          <a:ext cx="1259968" cy="629984"/>
        </a:xfrm>
        <a:prstGeom prst="ellipse">
          <a:avLst/>
        </a:prstGeom>
        <a:solidFill>
          <a:srgbClr val="244A58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rgbClr val="000000"/>
              </a:solidFill>
            </a:rPr>
            <a:t>xi&gt;c1</a:t>
          </a:r>
          <a:endParaRPr lang="en-US" sz="2800" kern="1200" dirty="0">
            <a:solidFill>
              <a:srgbClr val="000000"/>
            </a:solidFill>
          </a:endParaRPr>
        </a:p>
      </dsp:txBody>
      <dsp:txXfrm>
        <a:off x="2378673" y="457358"/>
        <a:ext cx="890932" cy="445466"/>
      </dsp:txXfrm>
    </dsp:sp>
    <dsp:sp modelId="{5209EFB8-2558-3041-88B7-65109F3EDC67}">
      <dsp:nvSpPr>
        <dsp:cNvPr id="0" name=""/>
        <dsp:cNvSpPr/>
      </dsp:nvSpPr>
      <dsp:spPr>
        <a:xfrm rot="19457599">
          <a:off x="3395786" y="485656"/>
          <a:ext cx="620662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620662" y="13315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690601" y="483454"/>
        <a:ext cx="31033" cy="31033"/>
      </dsp:txXfrm>
    </dsp:sp>
    <dsp:sp modelId="{6CF569DF-C779-7D40-9830-7C18117779D5}">
      <dsp:nvSpPr>
        <dsp:cNvPr id="0" name=""/>
        <dsp:cNvSpPr/>
      </dsp:nvSpPr>
      <dsp:spPr>
        <a:xfrm>
          <a:off x="3958111" y="2858"/>
          <a:ext cx="1259968" cy="6299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B</a:t>
          </a:r>
          <a:endParaRPr lang="en-US" sz="2800" kern="1200" dirty="0"/>
        </a:p>
      </dsp:txBody>
      <dsp:txXfrm>
        <a:off x="3976563" y="21310"/>
        <a:ext cx="1223064" cy="593080"/>
      </dsp:txXfrm>
    </dsp:sp>
    <dsp:sp modelId="{6B1BE780-F14A-9B4B-95DC-F6DFB7EC807B}">
      <dsp:nvSpPr>
        <dsp:cNvPr id="0" name=""/>
        <dsp:cNvSpPr/>
      </dsp:nvSpPr>
      <dsp:spPr>
        <a:xfrm rot="2142401">
          <a:off x="3395786" y="847897"/>
          <a:ext cx="620662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620662" y="13315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690601" y="845695"/>
        <a:ext cx="31033" cy="31033"/>
      </dsp:txXfrm>
    </dsp:sp>
    <dsp:sp modelId="{2BD9E314-9BE0-BD4A-82D3-DC97100A8A6D}">
      <dsp:nvSpPr>
        <dsp:cNvPr id="0" name=""/>
        <dsp:cNvSpPr/>
      </dsp:nvSpPr>
      <dsp:spPr>
        <a:xfrm>
          <a:off x="3958111" y="727340"/>
          <a:ext cx="1259968" cy="629984"/>
        </a:xfrm>
        <a:prstGeom prst="roundRect">
          <a:avLst>
            <a:gd name="adj" fmla="val 10000"/>
          </a:avLst>
        </a:prstGeom>
        <a:solidFill>
          <a:srgbClr val="FF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S</a:t>
          </a:r>
          <a:endParaRPr lang="en-US" sz="2800" kern="1200" dirty="0"/>
        </a:p>
      </dsp:txBody>
      <dsp:txXfrm>
        <a:off x="3976563" y="745792"/>
        <a:ext cx="1223064" cy="593080"/>
      </dsp:txXfrm>
    </dsp:sp>
    <dsp:sp modelId="{19E73A23-8982-C048-B6B8-155ABA41F026}">
      <dsp:nvSpPr>
        <dsp:cNvPr id="0" name=""/>
        <dsp:cNvSpPr/>
      </dsp:nvSpPr>
      <dsp:spPr>
        <a:xfrm rot="3907178">
          <a:off x="1343210" y="2296861"/>
          <a:ext cx="1197902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1197902" y="13315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12214" y="2280228"/>
        <a:ext cx="59895" cy="59895"/>
      </dsp:txXfrm>
    </dsp:sp>
    <dsp:sp modelId="{79A37BF7-72BE-EA4A-A1CC-49E850F36782}">
      <dsp:nvSpPr>
        <dsp:cNvPr id="0" name=""/>
        <dsp:cNvSpPr/>
      </dsp:nvSpPr>
      <dsp:spPr>
        <a:xfrm>
          <a:off x="2194155" y="2538545"/>
          <a:ext cx="1259968" cy="629984"/>
        </a:xfrm>
        <a:prstGeom prst="ellipse">
          <a:avLst/>
        </a:prstGeom>
        <a:solidFill>
          <a:srgbClr val="244A58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rgbClr val="000000"/>
              </a:solidFill>
            </a:rPr>
            <a:t>xi&lt;c1</a:t>
          </a:r>
          <a:endParaRPr lang="en-US" sz="2800" kern="1200" dirty="0">
            <a:solidFill>
              <a:srgbClr val="000000"/>
            </a:solidFill>
          </a:endParaRPr>
        </a:p>
      </dsp:txBody>
      <dsp:txXfrm>
        <a:off x="2378673" y="2630804"/>
        <a:ext cx="890932" cy="445466"/>
      </dsp:txXfrm>
    </dsp:sp>
    <dsp:sp modelId="{1BFEDAEE-B73F-CA4F-96DB-9FBC25B96EBE}">
      <dsp:nvSpPr>
        <dsp:cNvPr id="0" name=""/>
        <dsp:cNvSpPr/>
      </dsp:nvSpPr>
      <dsp:spPr>
        <a:xfrm rot="18289469">
          <a:off x="3264847" y="2477981"/>
          <a:ext cx="882540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882540" y="13315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684054" y="2469233"/>
        <a:ext cx="44127" cy="44127"/>
      </dsp:txXfrm>
    </dsp:sp>
    <dsp:sp modelId="{94006558-FA4B-5B4F-93E5-40A5E5B80947}">
      <dsp:nvSpPr>
        <dsp:cNvPr id="0" name=""/>
        <dsp:cNvSpPr/>
      </dsp:nvSpPr>
      <dsp:spPr>
        <a:xfrm>
          <a:off x="3958111" y="1814063"/>
          <a:ext cx="1259968" cy="629984"/>
        </a:xfrm>
        <a:prstGeom prst="ellipse">
          <a:avLst/>
        </a:prstGeom>
        <a:solidFill>
          <a:srgbClr val="244A58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 smtClean="0"/>
            <a:t>xj</a:t>
          </a:r>
          <a:r>
            <a:rPr lang="en-US" sz="2800" kern="1200" dirty="0" smtClean="0"/>
            <a:t>&lt;c2</a:t>
          </a:r>
          <a:endParaRPr lang="en-US" sz="2800" kern="1200" dirty="0"/>
        </a:p>
      </dsp:txBody>
      <dsp:txXfrm>
        <a:off x="4142629" y="1906322"/>
        <a:ext cx="890932" cy="445466"/>
      </dsp:txXfrm>
    </dsp:sp>
    <dsp:sp modelId="{FADCA821-3A00-524D-8C73-96EE237032E9}">
      <dsp:nvSpPr>
        <dsp:cNvPr id="0" name=""/>
        <dsp:cNvSpPr/>
      </dsp:nvSpPr>
      <dsp:spPr>
        <a:xfrm rot="18040420">
          <a:off x="4769569" y="1328241"/>
          <a:ext cx="1831208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1831208" y="13315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5639393" y="1295776"/>
        <a:ext cx="91560" cy="91560"/>
      </dsp:txXfrm>
    </dsp:sp>
    <dsp:sp modelId="{5E5C84CD-A881-C940-B86B-38042423D3D8}">
      <dsp:nvSpPr>
        <dsp:cNvPr id="0" name=""/>
        <dsp:cNvSpPr/>
      </dsp:nvSpPr>
      <dsp:spPr>
        <a:xfrm>
          <a:off x="6152267" y="239065"/>
          <a:ext cx="1259968" cy="62998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 smtClean="0"/>
            <a:t>xk</a:t>
          </a:r>
          <a:r>
            <a:rPr lang="en-US" sz="2800" kern="1200" dirty="0" smtClean="0"/>
            <a:t>&gt;c3</a:t>
          </a:r>
          <a:endParaRPr lang="en-US" sz="2800" kern="1200" dirty="0"/>
        </a:p>
      </dsp:txBody>
      <dsp:txXfrm>
        <a:off x="6336785" y="331324"/>
        <a:ext cx="890932" cy="445466"/>
      </dsp:txXfrm>
    </dsp:sp>
    <dsp:sp modelId="{EC243F91-3AB5-414C-A874-21B8AD01030E}">
      <dsp:nvSpPr>
        <dsp:cNvPr id="0" name=""/>
        <dsp:cNvSpPr/>
      </dsp:nvSpPr>
      <dsp:spPr>
        <a:xfrm rot="19369003">
          <a:off x="5098893" y="1761412"/>
          <a:ext cx="1172561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1172561" y="13315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655859" y="1745413"/>
        <a:ext cx="58628" cy="58628"/>
      </dsp:txXfrm>
    </dsp:sp>
    <dsp:sp modelId="{415E548C-65FA-8B44-A754-78D2BC16D14A}">
      <dsp:nvSpPr>
        <dsp:cNvPr id="0" name=""/>
        <dsp:cNvSpPr/>
      </dsp:nvSpPr>
      <dsp:spPr>
        <a:xfrm>
          <a:off x="6152267" y="1105407"/>
          <a:ext cx="1259968" cy="62998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smtClean="0"/>
            <a:t>xk</a:t>
          </a:r>
          <a:r>
            <a:rPr lang="en-US" sz="2800" kern="1200" dirty="0" smtClean="0"/>
            <a:t>&lt;c3</a:t>
          </a:r>
          <a:endParaRPr lang="en-US" sz="2800" kern="1200" dirty="0"/>
        </a:p>
      </dsp:txBody>
      <dsp:txXfrm>
        <a:off x="6336785" y="1197666"/>
        <a:ext cx="890932" cy="445466"/>
      </dsp:txXfrm>
    </dsp:sp>
    <dsp:sp modelId="{80482B89-B5E5-A842-BA7E-3EC506F82993}">
      <dsp:nvSpPr>
        <dsp:cNvPr id="0" name=""/>
        <dsp:cNvSpPr/>
      </dsp:nvSpPr>
      <dsp:spPr>
        <a:xfrm rot="3310531">
          <a:off x="3264847" y="3202463"/>
          <a:ext cx="882540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882540" y="13315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684054" y="3193715"/>
        <a:ext cx="44127" cy="44127"/>
      </dsp:txXfrm>
    </dsp:sp>
    <dsp:sp modelId="{8A50B3F6-E806-0446-A016-27BEC063EBC8}">
      <dsp:nvSpPr>
        <dsp:cNvPr id="0" name=""/>
        <dsp:cNvSpPr/>
      </dsp:nvSpPr>
      <dsp:spPr>
        <a:xfrm>
          <a:off x="3958111" y="3263027"/>
          <a:ext cx="1259968" cy="629984"/>
        </a:xfrm>
        <a:prstGeom prst="ellipse">
          <a:avLst/>
        </a:prstGeom>
        <a:solidFill>
          <a:srgbClr val="244A58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 smtClean="0"/>
            <a:t>xj</a:t>
          </a:r>
          <a:r>
            <a:rPr lang="en-US" sz="2800" kern="1200" dirty="0" smtClean="0"/>
            <a:t>&gt;c2</a:t>
          </a:r>
          <a:endParaRPr lang="en-US" sz="2800" kern="1200" dirty="0"/>
        </a:p>
      </dsp:txBody>
      <dsp:txXfrm>
        <a:off x="4142629" y="3355286"/>
        <a:ext cx="890932" cy="445466"/>
      </dsp:txXfrm>
    </dsp:sp>
    <dsp:sp modelId="{D745D5FC-E7EF-3F4D-A0D0-2AD7DDB421A0}">
      <dsp:nvSpPr>
        <dsp:cNvPr id="0" name=""/>
        <dsp:cNvSpPr/>
      </dsp:nvSpPr>
      <dsp:spPr>
        <a:xfrm rot="18533171">
          <a:off x="4966239" y="3038056"/>
          <a:ext cx="1353164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1353164" y="13315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608993" y="3017542"/>
        <a:ext cx="67658" cy="67658"/>
      </dsp:txXfrm>
    </dsp:sp>
    <dsp:sp modelId="{7241335F-9C71-6D48-853B-38E0D5992362}">
      <dsp:nvSpPr>
        <dsp:cNvPr id="0" name=""/>
        <dsp:cNvSpPr/>
      </dsp:nvSpPr>
      <dsp:spPr>
        <a:xfrm>
          <a:off x="6067563" y="2209731"/>
          <a:ext cx="1259968" cy="629984"/>
        </a:xfrm>
        <a:prstGeom prst="roundRect">
          <a:avLst>
            <a:gd name="adj" fmla="val 10000"/>
          </a:avLst>
        </a:prstGeom>
        <a:solidFill>
          <a:srgbClr val="FF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B</a:t>
          </a:r>
          <a:endParaRPr lang="en-US" sz="2800" kern="1200" dirty="0"/>
        </a:p>
      </dsp:txBody>
      <dsp:txXfrm>
        <a:off x="6086015" y="2228183"/>
        <a:ext cx="1223064" cy="593080"/>
      </dsp:txXfrm>
    </dsp:sp>
    <dsp:sp modelId="{BDD7FAE6-AD7E-FB49-9794-D2D713396E1F}">
      <dsp:nvSpPr>
        <dsp:cNvPr id="0" name=""/>
        <dsp:cNvSpPr/>
      </dsp:nvSpPr>
      <dsp:spPr>
        <a:xfrm rot="21253109">
          <a:off x="5215908" y="3521698"/>
          <a:ext cx="853839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853839" y="13315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621482" y="3513668"/>
        <a:ext cx="42691" cy="42691"/>
      </dsp:txXfrm>
    </dsp:sp>
    <dsp:sp modelId="{9E623CD3-29C4-EA45-999E-A4DB485FD378}">
      <dsp:nvSpPr>
        <dsp:cNvPr id="0" name=""/>
        <dsp:cNvSpPr/>
      </dsp:nvSpPr>
      <dsp:spPr>
        <a:xfrm>
          <a:off x="6067576" y="3177016"/>
          <a:ext cx="1259968" cy="6299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S</a:t>
          </a:r>
          <a:endParaRPr lang="en-US" sz="2800" kern="1200" dirty="0"/>
        </a:p>
      </dsp:txBody>
      <dsp:txXfrm>
        <a:off x="6086028" y="3195468"/>
        <a:ext cx="1223064" cy="5930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6D34A-E98A-0041-BB23-5E31D1FF9940}" type="datetimeFigureOut">
              <a:rPr lang="en-US" smtClean="0"/>
              <a:t>7/22/13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BA1F8-D541-EE4D-BDEA-E0B8512D78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536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6D34A-E98A-0041-BB23-5E31D1FF9940}" type="datetimeFigureOut">
              <a:rPr lang="en-US" smtClean="0"/>
              <a:t>7/22/13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BA1F8-D541-EE4D-BDEA-E0B8512D78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586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6D34A-E98A-0041-BB23-5E31D1FF9940}" type="datetimeFigureOut">
              <a:rPr lang="en-US" smtClean="0"/>
              <a:t>7/22/13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BA1F8-D541-EE4D-BDEA-E0B8512D78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969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6D34A-E98A-0041-BB23-5E31D1FF9940}" type="datetimeFigureOut">
              <a:rPr lang="en-US" smtClean="0"/>
              <a:t>7/22/13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BA1F8-D541-EE4D-BDEA-E0B8512D78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929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6D34A-E98A-0041-BB23-5E31D1FF9940}" type="datetimeFigureOut">
              <a:rPr lang="en-US" smtClean="0"/>
              <a:t>7/22/13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BA1F8-D541-EE4D-BDEA-E0B8512D78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770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6D34A-E98A-0041-BB23-5E31D1FF9940}" type="datetimeFigureOut">
              <a:rPr lang="en-US" smtClean="0"/>
              <a:t>7/22/13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BA1F8-D541-EE4D-BDEA-E0B8512D78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900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6D34A-E98A-0041-BB23-5E31D1FF9940}" type="datetimeFigureOut">
              <a:rPr lang="en-US" smtClean="0"/>
              <a:t>7/22/13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BA1F8-D541-EE4D-BDEA-E0B8512D78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153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6D34A-E98A-0041-BB23-5E31D1FF9940}" type="datetimeFigureOut">
              <a:rPr lang="en-US" smtClean="0"/>
              <a:t>7/22/13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BA1F8-D541-EE4D-BDEA-E0B8512D78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175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6D34A-E98A-0041-BB23-5E31D1FF9940}" type="datetimeFigureOut">
              <a:rPr lang="en-US" smtClean="0"/>
              <a:t>7/22/13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BA1F8-D541-EE4D-BDEA-E0B8512D78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307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6D34A-E98A-0041-BB23-5E31D1FF9940}" type="datetimeFigureOut">
              <a:rPr lang="en-US" smtClean="0"/>
              <a:t>7/22/13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BA1F8-D541-EE4D-BDEA-E0B8512D78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526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6D34A-E98A-0041-BB23-5E31D1FF9940}" type="datetimeFigureOut">
              <a:rPr lang="en-US" smtClean="0"/>
              <a:t>7/22/13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BA1F8-D541-EE4D-BDEA-E0B8512D78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638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A6D34A-E98A-0041-BB23-5E31D1FF9940}" type="datetimeFigureOut">
              <a:rPr lang="en-US" smtClean="0"/>
              <a:t>7/22/13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3BA1F8-D541-EE4D-BDEA-E0B8512D78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348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TMVA Analysis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Ewen Gillies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34238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86298"/>
            <a:ext cx="8042276" cy="772156"/>
          </a:xfrm>
        </p:spPr>
        <p:txBody>
          <a:bodyPr/>
          <a:lstStyle/>
          <a:p>
            <a:r>
              <a:rPr lang="en-US" dirty="0" smtClean="0"/>
              <a:t>Background Signal </a:t>
            </a:r>
            <a:r>
              <a:rPr lang="en-US" dirty="0" err="1" smtClean="0"/>
              <a:t>Sparation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058454"/>
            <a:ext cx="8042276" cy="48851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H -&gt; bb in MSSM</a:t>
            </a:r>
            <a:r>
              <a:rPr lang="en-US" dirty="0" smtClean="0"/>
              <a:t>: Searching for A, H, in MSSM, higher mass regime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TMVA</a:t>
            </a:r>
            <a:r>
              <a:rPr lang="en-US" dirty="0" smtClean="0"/>
              <a:t>:  </a:t>
            </a:r>
            <a:r>
              <a:rPr lang="en-US" b="1" dirty="0" smtClean="0"/>
              <a:t>T</a:t>
            </a:r>
            <a:r>
              <a:rPr lang="en-US" dirty="0" smtClean="0"/>
              <a:t>oolkit for </a:t>
            </a:r>
            <a:r>
              <a:rPr lang="en-US" b="1" dirty="0" smtClean="0"/>
              <a:t>M</a:t>
            </a:r>
            <a:r>
              <a:rPr lang="en-US" dirty="0" smtClean="0"/>
              <a:t>ulti</a:t>
            </a:r>
            <a:r>
              <a:rPr lang="en-US" b="1" dirty="0" smtClean="0"/>
              <a:t>v</a:t>
            </a:r>
            <a:r>
              <a:rPr lang="en-US" dirty="0" smtClean="0"/>
              <a:t>ariable </a:t>
            </a:r>
            <a:r>
              <a:rPr lang="en-US" b="1" dirty="0" smtClean="0"/>
              <a:t>A</a:t>
            </a:r>
            <a:r>
              <a:rPr lang="en-US" dirty="0" smtClean="0"/>
              <a:t>nalysis</a:t>
            </a:r>
          </a:p>
          <a:p>
            <a:r>
              <a:rPr lang="en-US" dirty="0" smtClean="0"/>
              <a:t>Framework contained in ROOT</a:t>
            </a:r>
          </a:p>
          <a:p>
            <a:r>
              <a:rPr lang="en-US" dirty="0" smtClean="0"/>
              <a:t>Optimize signal cuts automatically.</a:t>
            </a:r>
          </a:p>
        </p:txBody>
      </p:sp>
    </p:spTree>
    <p:extLst>
      <p:ext uri="{BB962C8B-B14F-4D97-AF65-F5344CB8AC3E}">
        <p14:creationId xmlns:p14="http://schemas.microsoft.com/office/powerpoint/2010/main" val="38055196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86298"/>
            <a:ext cx="8042276" cy="772156"/>
          </a:xfrm>
        </p:spPr>
        <p:txBody>
          <a:bodyPr/>
          <a:lstStyle/>
          <a:p>
            <a:r>
              <a:rPr lang="en-US" dirty="0" smtClean="0"/>
              <a:t>Optimization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058454"/>
            <a:ext cx="8042276" cy="28730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Boosted Decision Tree</a:t>
            </a:r>
            <a:r>
              <a:rPr lang="en-US" dirty="0" smtClean="0"/>
              <a:t>: Binary tree structured classifier. 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790567936"/>
              </p:ext>
            </p:extLst>
          </p:nvPr>
        </p:nvGraphicFramePr>
        <p:xfrm>
          <a:off x="795654" y="2091836"/>
          <a:ext cx="7412236" cy="4258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055196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Regression Analysis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Construct a “forest” of trees with a weighted average</a:t>
            </a:r>
          </a:p>
          <a:p>
            <a:pPr lvl="1"/>
            <a:r>
              <a:rPr lang="en-US" dirty="0" smtClean="0"/>
              <a:t>Training</a:t>
            </a:r>
          </a:p>
          <a:p>
            <a:pPr lvl="1"/>
            <a:r>
              <a:rPr lang="en-US" smtClean="0"/>
              <a:t>Testing</a:t>
            </a:r>
            <a:endParaRPr lang="en-US" dirty="0" smtClean="0"/>
          </a:p>
          <a:p>
            <a:r>
              <a:rPr lang="en-US" dirty="0" smtClean="0"/>
              <a:t>TMVA Calculations</a:t>
            </a:r>
          </a:p>
          <a:p>
            <a:pPr lvl="1"/>
            <a:r>
              <a:rPr lang="en-US" dirty="0" smtClean="0"/>
              <a:t>Signal Separation</a:t>
            </a:r>
          </a:p>
          <a:p>
            <a:pPr lvl="1"/>
            <a:r>
              <a:rPr lang="en-US" dirty="0" smtClean="0"/>
              <a:t>Correlation between variables</a:t>
            </a:r>
          </a:p>
          <a:p>
            <a:r>
              <a:rPr lang="en-US" dirty="0" smtClean="0"/>
              <a:t>Results:</a:t>
            </a:r>
          </a:p>
          <a:p>
            <a:pPr lvl="1"/>
            <a:r>
              <a:rPr lang="de-DE" dirty="0" smtClean="0"/>
              <a:t>Best</a:t>
            </a:r>
            <a:r>
              <a:rPr lang="de-DE" dirty="0"/>
              <a:t>: </a:t>
            </a:r>
            <a:r>
              <a:rPr lang="de-DE" dirty="0" err="1"/>
              <a:t>JetPhi</a:t>
            </a:r>
            <a:r>
              <a:rPr lang="de-DE" dirty="0"/>
              <a:t>, </a:t>
            </a:r>
            <a:r>
              <a:rPr lang="de-DE" dirty="0" err="1"/>
              <a:t>JetEta</a:t>
            </a:r>
            <a:r>
              <a:rPr lang="de-DE" dirty="0"/>
              <a:t>, </a:t>
            </a:r>
          </a:p>
          <a:p>
            <a:pPr lvl="1"/>
            <a:r>
              <a:rPr lang="en-US" dirty="0" smtClean="0"/>
              <a:t>Decent</a:t>
            </a:r>
            <a:r>
              <a:rPr lang="en-US" dirty="0"/>
              <a:t>: Number of Jet Constituents</a:t>
            </a:r>
          </a:p>
          <a:p>
            <a:pPr lvl="1"/>
            <a:r>
              <a:rPr lang="en-US" dirty="0" smtClean="0"/>
              <a:t>Not </a:t>
            </a:r>
            <a:r>
              <a:rPr lang="en-US" dirty="0"/>
              <a:t>terrible: Corrected transverse mass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369465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119</Words>
  <Application>Microsoft Macintosh PowerPoint</Application>
  <PresentationFormat>On-screen Show (4:3)</PresentationFormat>
  <Paragraphs>36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TMVA Analysis</vt:lpstr>
      <vt:lpstr>Background Signal Sparation</vt:lpstr>
      <vt:lpstr>Optimization Methods</vt:lpstr>
      <vt:lpstr>Regression Analysis </vt:lpstr>
    </vt:vector>
  </TitlesOfParts>
  <Company>The University of Edinburgh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TMVA Analysis</dc:title>
  <dc:creator>Ewen Gillies</dc:creator>
  <cp:lastModifiedBy>Ewen Gillies</cp:lastModifiedBy>
  <cp:revision>4</cp:revision>
  <dcterms:created xsi:type="dcterms:W3CDTF">2013-07-22T10:42:01Z</dcterms:created>
  <dcterms:modified xsi:type="dcterms:W3CDTF">2013-07-22T11:08:23Z</dcterms:modified>
</cp:coreProperties>
</file>