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3" r:id="rId2"/>
    <p:sldId id="267" r:id="rId3"/>
    <p:sldId id="272" r:id="rId4"/>
    <p:sldId id="269" r:id="rId5"/>
    <p:sldId id="266" r:id="rId6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9E9F"/>
    <a:srgbClr val="FFFFFF"/>
    <a:srgbClr val="DDDDDD"/>
    <a:srgbClr val="00A5EB"/>
    <a:srgbClr val="FFCC00"/>
    <a:srgbClr val="FF00FF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6" autoAdjust="0"/>
    <p:restoredTop sz="94822" autoAdjust="0"/>
  </p:normalViewPr>
  <p:slideViewPr>
    <p:cSldViewPr snapToGrid="0">
      <p:cViewPr varScale="1">
        <p:scale>
          <a:sx n="60" d="100"/>
          <a:sy n="60" d="100"/>
        </p:scale>
        <p:origin x="-828" y="-78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30" y="-96"/>
      </p:cViewPr>
      <p:guideLst>
        <p:guide orient="horz" pos="3120"/>
        <p:guide pos="214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36366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5" y="0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40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8"/>
            <a:ext cx="2132013" cy="5667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5" y="103188"/>
            <a:ext cx="6245225" cy="5667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2792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83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0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622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38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059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27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059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Textmasterformate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  <a:p>
            <a:pPr lvl="1"/>
            <a:r>
              <a:rPr lang="en-GB" dirty="0" err="1" smtClean="0"/>
              <a:t>Zweite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err="1" smtClean="0"/>
              <a:t>Titelmasterformat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Ewen L. Gillies </a:t>
            </a:r>
            <a:r>
              <a:rPr lang="en-GB" sz="900" dirty="0" smtClean="0">
                <a:solidFill>
                  <a:schemeClr val="bg2"/>
                </a:solidFill>
              </a:rPr>
              <a:t>|  </a:t>
            </a:r>
            <a:r>
              <a:rPr lang="en-GB" sz="900" dirty="0">
                <a:solidFill>
                  <a:schemeClr val="bg2"/>
                </a:solidFill>
              </a:rPr>
              <a:t>Title of Presentation  |  Date  |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‹#›</a:t>
            </a:fld>
            <a:endParaRPr lang="en-GB" sz="900" b="1" dirty="0">
              <a:solidFill>
                <a:schemeClr val="bg2"/>
              </a:solidFill>
            </a:endParaRPr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Weekly</a:t>
            </a:r>
            <a:r>
              <a:rPr lang="de-DE" dirty="0" smtClean="0"/>
              <a:t> Summary</a:t>
            </a:r>
            <a:endParaRPr lang="de-DE" dirty="0"/>
          </a:p>
        </p:txBody>
      </p:sp>
      <p:sp>
        <p:nvSpPr>
          <p:cNvPr id="185379" name="Text Box 35"/>
          <p:cNvSpPr txBox="1">
            <a:spLocks noChangeArrowheads="1"/>
          </p:cNvSpPr>
          <p:nvPr/>
        </p:nvSpPr>
        <p:spPr bwMode="auto">
          <a:xfrm>
            <a:off x="4646613" y="4356100"/>
            <a:ext cx="4165600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dirty="0" smtClean="0">
                <a:solidFill>
                  <a:srgbClr val="00A5EB"/>
                </a:solidFill>
              </a:rPr>
              <a:t>Ewen L. Gillies</a:t>
            </a:r>
            <a:endParaRPr lang="de-DE" dirty="0">
              <a:solidFill>
                <a:srgbClr val="00A5EB"/>
              </a:solidFill>
            </a:endParaRPr>
          </a:p>
          <a:p>
            <a:r>
              <a:rPr lang="de-DE" dirty="0" smtClean="0"/>
              <a:t>12/8/13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- BDT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Binary Regression</a:t>
            </a:r>
          </a:p>
          <a:p>
            <a:r>
              <a:rPr lang="en-US" dirty="0" smtClean="0"/>
              <a:t>Signal Data Sets for Medium Mass:</a:t>
            </a:r>
          </a:p>
          <a:p>
            <a:pPr lvl="1"/>
            <a:r>
              <a:rPr lang="en-US" dirty="0" smtClean="0"/>
              <a:t>140 </a:t>
            </a:r>
            <a:r>
              <a:rPr lang="en-US" dirty="0" err="1" smtClean="0"/>
              <a:t>GeV</a:t>
            </a:r>
            <a:r>
              <a:rPr lang="en-US" dirty="0" smtClean="0"/>
              <a:t> SUSY Signal – Excluded</a:t>
            </a:r>
          </a:p>
          <a:p>
            <a:pPr lvl="1"/>
            <a:r>
              <a:rPr lang="en-US" b="1" dirty="0" smtClean="0"/>
              <a:t>200 </a:t>
            </a:r>
            <a:r>
              <a:rPr lang="en-US" b="1" dirty="0" err="1" smtClean="0"/>
              <a:t>GeV</a:t>
            </a:r>
            <a:r>
              <a:rPr lang="en-US" b="1" dirty="0" smtClean="0"/>
              <a:t> SUSY Signal</a:t>
            </a:r>
          </a:p>
          <a:p>
            <a:pPr lvl="1"/>
            <a:r>
              <a:rPr lang="en-US" b="1" dirty="0" smtClean="0"/>
              <a:t>250 </a:t>
            </a:r>
            <a:r>
              <a:rPr lang="en-US" b="1" dirty="0" err="1" smtClean="0"/>
              <a:t>GeV</a:t>
            </a:r>
            <a:r>
              <a:rPr lang="en-US" b="1" dirty="0" smtClean="0"/>
              <a:t> </a:t>
            </a:r>
            <a:r>
              <a:rPr lang="en-US" b="1" dirty="0"/>
              <a:t>SUSY </a:t>
            </a:r>
            <a:r>
              <a:rPr lang="en-US" b="1" dirty="0" smtClean="0"/>
              <a:t>Signal</a:t>
            </a:r>
          </a:p>
          <a:p>
            <a:r>
              <a:rPr lang="en-US" dirty="0" smtClean="0"/>
              <a:t>Background Sets</a:t>
            </a:r>
          </a:p>
          <a:p>
            <a:pPr lvl="1"/>
            <a:r>
              <a:rPr lang="en-US" dirty="0" smtClean="0"/>
              <a:t>General QCD </a:t>
            </a:r>
            <a:r>
              <a:rPr lang="en-US" dirty="0"/>
              <a:t>– </a:t>
            </a:r>
            <a:r>
              <a:rPr lang="en-US" dirty="0" smtClean="0"/>
              <a:t> Excluded</a:t>
            </a:r>
          </a:p>
          <a:p>
            <a:pPr lvl="1"/>
            <a:r>
              <a:rPr lang="en-US" b="1" dirty="0" err="1" smtClean="0"/>
              <a:t>bEnriched</a:t>
            </a:r>
            <a:r>
              <a:rPr lang="en-US" b="1" dirty="0" smtClean="0"/>
              <a:t> Scenario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creen Shot 2013-08-12 at 12.47.05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1"/>
          <a:stretch/>
        </p:blipFill>
        <p:spPr>
          <a:xfrm>
            <a:off x="3812383" y="2326414"/>
            <a:ext cx="4784165" cy="3530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504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- BDT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Pre-training</a:t>
            </a:r>
          </a:p>
          <a:p>
            <a:pPr lvl="1"/>
            <a:r>
              <a:rPr lang="en-US" dirty="0" smtClean="0"/>
              <a:t>Input trees already “prepared”</a:t>
            </a:r>
          </a:p>
          <a:p>
            <a:r>
              <a:rPr lang="en-US" dirty="0" smtClean="0"/>
              <a:t>Signal Data Sets for Medium Mass:</a:t>
            </a:r>
          </a:p>
          <a:p>
            <a:pPr lvl="1"/>
            <a:r>
              <a:rPr lang="en-US" b="1" dirty="0" smtClean="0"/>
              <a:t>140 </a:t>
            </a:r>
            <a:r>
              <a:rPr lang="en-US" b="1" dirty="0" err="1" smtClean="0"/>
              <a:t>GeV</a:t>
            </a:r>
            <a:r>
              <a:rPr lang="en-US" b="1" dirty="0" smtClean="0"/>
              <a:t> SUSY Signal</a:t>
            </a:r>
          </a:p>
          <a:p>
            <a:pPr lvl="1"/>
            <a:r>
              <a:rPr lang="en-US" b="1" dirty="0" smtClean="0"/>
              <a:t>200 </a:t>
            </a:r>
            <a:r>
              <a:rPr lang="en-US" b="1" dirty="0" err="1" smtClean="0"/>
              <a:t>GeV</a:t>
            </a:r>
            <a:r>
              <a:rPr lang="en-US" b="1" dirty="0" smtClean="0"/>
              <a:t> SUSY Signal</a:t>
            </a:r>
          </a:p>
          <a:p>
            <a:pPr lvl="1"/>
            <a:r>
              <a:rPr lang="en-US" b="1" dirty="0" smtClean="0"/>
              <a:t>250 </a:t>
            </a:r>
            <a:r>
              <a:rPr lang="en-US" b="1" dirty="0" err="1" smtClean="0"/>
              <a:t>GeV</a:t>
            </a:r>
            <a:r>
              <a:rPr lang="en-US" b="1" dirty="0" smtClean="0"/>
              <a:t> </a:t>
            </a:r>
            <a:r>
              <a:rPr lang="en-US" b="1" dirty="0"/>
              <a:t>SUSY </a:t>
            </a:r>
            <a:r>
              <a:rPr lang="en-US" b="1" dirty="0" smtClean="0"/>
              <a:t>Signal</a:t>
            </a:r>
          </a:p>
          <a:p>
            <a:r>
              <a:rPr lang="en-US" dirty="0" smtClean="0"/>
              <a:t>Background Sets</a:t>
            </a:r>
          </a:p>
          <a:p>
            <a:pPr lvl="1"/>
            <a:r>
              <a:rPr lang="en-US" b="1" dirty="0" smtClean="0"/>
              <a:t>General QCD</a:t>
            </a:r>
          </a:p>
          <a:p>
            <a:pPr lvl="1"/>
            <a:r>
              <a:rPr lang="en-US" dirty="0" err="1" smtClean="0"/>
              <a:t>bEnriched</a:t>
            </a:r>
            <a:r>
              <a:rPr lang="en-US" dirty="0" smtClean="0"/>
              <a:t> Scenario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Screen Shot 2013-08-15 at 10.13.2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8465" y="2305064"/>
            <a:ext cx="4751316" cy="354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925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Ranking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BDT</a:t>
            </a:r>
          </a:p>
          <a:p>
            <a:pPr lvl="1"/>
            <a:r>
              <a:rPr lang="en-US" dirty="0" smtClean="0"/>
              <a:t>Counts how often variables are used to split decision tree nodes</a:t>
            </a:r>
          </a:p>
          <a:p>
            <a:pPr lvl="1"/>
            <a:r>
              <a:rPr lang="en-US" dirty="0" smtClean="0"/>
              <a:t>Weights each split according to separation achieved and number of events </a:t>
            </a:r>
          </a:p>
          <a:p>
            <a:r>
              <a:rPr lang="en-US" dirty="0" smtClean="0"/>
              <a:t>Results show unstable at best</a:t>
            </a:r>
          </a:p>
          <a:p>
            <a:pPr lvl="1"/>
            <a:r>
              <a:rPr lang="en-US" dirty="0" smtClean="0"/>
              <a:t>Rankings often shift</a:t>
            </a:r>
          </a:p>
          <a:p>
            <a:pPr lvl="1"/>
            <a:r>
              <a:rPr lang="en-US" dirty="0" smtClean="0"/>
              <a:t>High variance</a:t>
            </a:r>
          </a:p>
          <a:p>
            <a:r>
              <a:rPr lang="en-US" dirty="0" smtClean="0"/>
              <a:t>Script for large sample?</a:t>
            </a:r>
            <a:endParaRPr lang="en-US" dirty="0"/>
          </a:p>
          <a:p>
            <a:pPr lvl="1"/>
            <a:r>
              <a:rPr lang="en-US" dirty="0" smtClean="0"/>
              <a:t>Unreliable</a:t>
            </a:r>
          </a:p>
          <a:p>
            <a:pPr lvl="1"/>
            <a:r>
              <a:rPr lang="en-US" dirty="0" smtClean="0"/>
              <a:t>Best used as rough guide</a:t>
            </a:r>
          </a:p>
        </p:txBody>
      </p:sp>
      <p:pic>
        <p:nvPicPr>
          <p:cNvPr id="6" name="Picture 5" descr="Screen Shot 2013-08-15 at 12.33.5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151" y="3533089"/>
            <a:ext cx="4936498" cy="2241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147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Looking</a:t>
            </a:r>
            <a:r>
              <a:rPr lang="de-DE" dirty="0" smtClean="0"/>
              <a:t> </a:t>
            </a:r>
            <a:r>
              <a:rPr lang="de-DE" dirty="0" err="1" smtClean="0"/>
              <a:t>ahead</a:t>
            </a:r>
            <a:endParaRPr lang="de-DE" dirty="0"/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TMVA Training</a:t>
            </a:r>
          </a:p>
          <a:p>
            <a:pPr lvl="1"/>
            <a:r>
              <a:rPr lang="en-GB" dirty="0" smtClean="0"/>
              <a:t>“Second Order” Training</a:t>
            </a:r>
          </a:p>
          <a:p>
            <a:pPr lvl="1"/>
            <a:r>
              <a:rPr lang="en-GB" dirty="0" smtClean="0"/>
              <a:t>Written to select optimal cut parameters</a:t>
            </a:r>
            <a:endParaRPr lang="de-DE" dirty="0"/>
          </a:p>
          <a:p>
            <a:r>
              <a:rPr lang="en-US" dirty="0" smtClean="0"/>
              <a:t>tmva_standalone_v10</a:t>
            </a:r>
          </a:p>
          <a:p>
            <a:pPr lvl="1"/>
            <a:r>
              <a:rPr lang="en-US" dirty="0" smtClean="0"/>
              <a:t>Diagnosis of pre-training effects</a:t>
            </a:r>
          </a:p>
          <a:p>
            <a:pPr lvl="1"/>
            <a:r>
              <a:rPr lang="en-GB" dirty="0" smtClean="0"/>
              <a:t>Verification of signal/background separation</a:t>
            </a:r>
          </a:p>
          <a:p>
            <a:pPr lvl="1"/>
            <a:r>
              <a:rPr lang="en-GB" dirty="0" smtClean="0"/>
              <a:t>Use with real data</a:t>
            </a:r>
          </a:p>
          <a:p>
            <a:r>
              <a:rPr lang="en-GB" dirty="0" smtClean="0"/>
              <a:t>Other classification techniques</a:t>
            </a:r>
          </a:p>
          <a:p>
            <a:pPr lvl="1"/>
            <a:r>
              <a:rPr lang="en-GB" dirty="0" smtClean="0"/>
              <a:t>Neural networks</a:t>
            </a:r>
            <a:endParaRPr lang="en-GB" dirty="0"/>
          </a:p>
          <a:p>
            <a:pPr lvl="1"/>
            <a:r>
              <a:rPr lang="en-GB" smtClean="0"/>
              <a:t>Likelihood etc.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_eng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DESY_eng.potx</Template>
  <TotalTime>170</TotalTime>
  <Words>158</Words>
  <Application>Microsoft Office PowerPoint</Application>
  <PresentationFormat>On-screen Show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DESY_eng</vt:lpstr>
      <vt:lpstr>Weekly Summary</vt:lpstr>
      <vt:lpstr>Classification - BDT</vt:lpstr>
      <vt:lpstr>Classification - BDT</vt:lpstr>
      <vt:lpstr>Variable Ranking</vt:lpstr>
      <vt:lpstr>Looking ahead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sommera</dc:creator>
  <cp:lastModifiedBy>DESY Mitarbeiter</cp:lastModifiedBy>
  <cp:revision>284</cp:revision>
  <dcterms:created xsi:type="dcterms:W3CDTF">2008-04-14T12:45:38Z</dcterms:created>
  <dcterms:modified xsi:type="dcterms:W3CDTF">2013-08-15T11:08:29Z</dcterms:modified>
</cp:coreProperties>
</file>