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58" r:id="rId4"/>
    <p:sldId id="261" r:id="rId5"/>
    <p:sldId id="265" r:id="rId6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F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92" y="-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4C5B6-946B-624C-98D1-F5752505156D}" type="datetimeFigureOut">
              <a:rPr lang="en-US" smtClean="0"/>
              <a:t>21/10/13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4FF9-14A4-2947-81EF-88F10FB5F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87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2850" cy="376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7087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7088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90E1168-F8E5-DC4C-BC6F-2831B712F4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551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FD2C46-8829-9C4B-A22B-5D5263AF2A66}" type="slidenum">
              <a:rPr lang="cs-CZ"/>
              <a:pPr/>
              <a:t>1</a:t>
            </a:fld>
            <a:endParaRPr lang="cs-CZ"/>
          </a:p>
        </p:txBody>
      </p:sp>
      <p:sp>
        <p:nvSpPr>
          <p:cNvPr id="1638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6E8407-135E-C348-9F53-DF6A437AC2B4}" type="slidenum">
              <a:rPr lang="cs-CZ"/>
              <a:pPr/>
              <a:t>3</a:t>
            </a:fld>
            <a:endParaRPr lang="cs-CZ"/>
          </a:p>
        </p:txBody>
      </p:sp>
      <p:sp>
        <p:nvSpPr>
          <p:cNvPr id="2048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D8717-332D-774E-8499-57EE94D3BF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3B07D-57EC-A24E-BEEB-28E67E1925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1625"/>
            <a:ext cx="2265363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6862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4BFEE-4486-2A48-8AC8-4F82B8F1F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7F911-57D6-0E49-86F0-FC83C30720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60FC-B01F-3C44-8961-1BBDE3B8D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3A9C-1765-A644-956F-D8A34A283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46705-EBFF-E847-825F-371D4BD7D0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3D83-0861-0C41-9C62-3B50D85F51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7BD4-843A-CF48-B4F3-C64036FA45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228AA-08A3-7044-8FA2-9D8D085294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B8A9B-9419-D840-9078-3F5BCEE7F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FFF8-A56F-A348-86EC-12EF00A322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74BB777B-7907-AF49-A4DE-838DAD9DB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/>
              <a:t>Belle II PXD IB meeting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14513"/>
            <a:ext cx="9070975" cy="4899025"/>
          </a:xfrm>
        </p:spPr>
        <p:txBody>
          <a:bodyPr anchor="ctr"/>
          <a:lstStyle/>
          <a:p>
            <a:pPr indent="-338138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/>
              <a:t>DESY</a:t>
            </a:r>
            <a:endParaRPr lang="cs-CZ" dirty="0" smtClean="0"/>
          </a:p>
          <a:p>
            <a:pPr indent="-338138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October 21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</a:p>
          <a:p>
            <a:pPr indent="-338138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/>
              <a:t>Zdenek Dolezal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307F911-57D6-0E49-86F0-FC83C30720E7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08" y="1475581"/>
            <a:ext cx="9064625" cy="4983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 </a:t>
            </a:r>
            <a:r>
              <a:rPr lang="en-US" dirty="0" smtClean="0"/>
              <a:t>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Hamburg University membership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IB chair vote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Conference </a:t>
            </a:r>
            <a:r>
              <a:rPr lang="en-US" dirty="0"/>
              <a:t>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</a:t>
            </a:r>
            <a:r>
              <a:rPr lang="en-US" dirty="0" smtClean="0"/>
              <a:t>ext workshops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AOB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76A60FC-B01F-3C44-8961-1BBDE3B8D89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18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9064625" cy="1255713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err="1" smtClean="0"/>
              <a:t>Speakers</a:t>
            </a:r>
            <a:r>
              <a:rPr lang="cs-CZ" dirty="0" smtClean="0"/>
              <a:t> 2013</a:t>
            </a:r>
            <a:endParaRPr lang="cs-CZ" dirty="0"/>
          </a:p>
        </p:txBody>
      </p:sp>
      <p:graphicFrame>
        <p:nvGraphicFramePr>
          <p:cNvPr id="51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712629"/>
              </p:ext>
            </p:extLst>
          </p:nvPr>
        </p:nvGraphicFramePr>
        <p:xfrm>
          <a:off x="791840" y="1043533"/>
          <a:ext cx="8568951" cy="4682841"/>
        </p:xfrm>
        <a:graphic>
          <a:graphicData uri="http://schemas.openxmlformats.org/drawingml/2006/table">
            <a:tbl>
              <a:tblPr/>
              <a:tblGrid>
                <a:gridCol w="1390742"/>
                <a:gridCol w="1575704"/>
                <a:gridCol w="921985"/>
                <a:gridCol w="1440160"/>
                <a:gridCol w="324036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Conf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263015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Site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263015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Date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263015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1077913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Deadline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263015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</a:t>
                      </a: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peaker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263015" marB="468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VCI2013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Vienna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11/2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over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  <a:defRPr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J.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Schieck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ANIMMA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Marseille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23/6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6/2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J.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Scheirich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EPS-HEP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Stockholm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18/7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C. Marinas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HSTD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Hiroshima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1/9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S. Tanaka submitted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VERTEX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L.Starnberg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16/9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C.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Lacasta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, M.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Vos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ICATPP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Lake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Como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23/9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Anytime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F.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Lütticke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TWEPP13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Padova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23/9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D. </a:t>
                      </a: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Esperanto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 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IPRD13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Siena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7/10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15/7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P. Avella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1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IEEE/NSS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Seoul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DejaVu Sans" charset="0"/>
                        <a:cs typeface="DejaVu Sans" charset="0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27/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L.</a:t>
                      </a:r>
                      <a:r>
                        <a:rPr lang="en-US" sz="2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/>
                          <a:cs typeface="Times New Roman"/>
                        </a:rPr>
                        <a:t>Andricek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 marL="36000" marR="36000" marT="99575" marB="3600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76A60FC-B01F-3C44-8961-1BBDE3B8D89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91840" y="6012085"/>
            <a:ext cx="9064625" cy="648072"/>
          </a:xfrm>
        </p:spPr>
        <p:txBody>
          <a:bodyPr/>
          <a:lstStyle/>
          <a:p>
            <a:r>
              <a:rPr lang="en-US" sz="2400" dirty="0" smtClean="0">
                <a:latin typeface="Cambria"/>
                <a:cs typeface="Cambria"/>
              </a:rPr>
              <a:t>2014:</a:t>
            </a:r>
            <a:r>
              <a:rPr lang="en-US" sz="2400" dirty="0" smtClean="0">
                <a:latin typeface="Cambria"/>
                <a:cs typeface="Cambria"/>
              </a:rPr>
              <a:t>  Jun 2: TIPP, September: PSD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general </a:t>
            </a:r>
            <a:r>
              <a:rPr lang="en-US" dirty="0" smtClean="0"/>
              <a:t>meetings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816" y="1763613"/>
            <a:ext cx="9064625" cy="4221162"/>
          </a:xfrm>
        </p:spPr>
        <p:txBody>
          <a:bodyPr/>
          <a:lstStyle/>
          <a:p>
            <a:r>
              <a:rPr lang="en-US" dirty="0" smtClean="0"/>
              <a:t>2014</a:t>
            </a:r>
            <a:r>
              <a:rPr lang="en-US" dirty="0" smtClean="0"/>
              <a:t>: (B2GM: 5-8 Feb) VXD</a:t>
            </a:r>
          </a:p>
          <a:p>
            <a:r>
              <a:rPr lang="en-US" dirty="0" smtClean="0"/>
              <a:t>January: CTB, hence meeting proposed again in DESY,  e.g. a week from Jan 20</a:t>
            </a:r>
          </a:p>
          <a:p>
            <a:r>
              <a:rPr lang="en-US" dirty="0" smtClean="0"/>
              <a:t>June: </a:t>
            </a:r>
            <a:r>
              <a:rPr lang="en-US" dirty="0" smtClean="0"/>
              <a:t>25-28 May </a:t>
            </a:r>
            <a:r>
              <a:rPr lang="en-US" dirty="0" err="1" smtClean="0"/>
              <a:t>Kloster</a:t>
            </a:r>
            <a:r>
              <a:rPr lang="en-US" dirty="0" smtClean="0"/>
              <a:t> </a:t>
            </a:r>
            <a:r>
              <a:rPr lang="en-US" dirty="0" err="1" smtClean="0"/>
              <a:t>Seeon</a:t>
            </a:r>
            <a:r>
              <a:rPr lang="en-US" dirty="0" smtClean="0"/>
              <a:t> </a:t>
            </a:r>
            <a:r>
              <a:rPr lang="en-US" dirty="0" smtClean="0"/>
              <a:t>(PXD only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September/October: date/site open (VXD)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76A60FC-B01F-3C44-8961-1BBDE3B8D89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SeeVogh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alternatives:</a:t>
            </a:r>
          </a:p>
          <a:p>
            <a:r>
              <a:rPr lang="en-US" dirty="0" smtClean="0"/>
              <a:t>CMK and HGM expressed their preference for staying with </a:t>
            </a:r>
            <a:r>
              <a:rPr lang="en-US" dirty="0" err="1" smtClean="0"/>
              <a:t>SeeVogh</a:t>
            </a:r>
            <a:r>
              <a:rPr lang="en-US" dirty="0" smtClean="0"/>
              <a:t> – do we want to make any IB statement?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76A60FC-B01F-3C44-8961-1BBDE3B8D89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39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37970</TotalTime>
  <Words>224</Words>
  <Application>Microsoft Macintosh PowerPoint</Application>
  <PresentationFormat>Custom</PresentationFormat>
  <Paragraphs>73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Belle II PXD IB meeting</vt:lpstr>
      <vt:lpstr>Agenda</vt:lpstr>
      <vt:lpstr>Speakers 2013</vt:lpstr>
      <vt:lpstr>Next general meetings 2014</vt:lpstr>
      <vt:lpstr>AOB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Belle II PXD IB meeting</dc:title>
  <cp:lastModifiedBy>Zdenek Dolezal</cp:lastModifiedBy>
  <cp:revision>102</cp:revision>
  <cp:lastPrinted>1601-01-01T00:00:00Z</cp:lastPrinted>
  <dcterms:created xsi:type="dcterms:W3CDTF">2011-09-21T12:56:23Z</dcterms:created>
  <dcterms:modified xsi:type="dcterms:W3CDTF">2013-10-21T15:28:14Z</dcterms:modified>
</cp:coreProperties>
</file>