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6" r:id="rId3"/>
    <p:sldId id="280" r:id="rId4"/>
    <p:sldId id="257" r:id="rId5"/>
    <p:sldId id="269" r:id="rId6"/>
    <p:sldId id="278" r:id="rId7"/>
    <p:sldId id="271" r:id="rId8"/>
    <p:sldId id="270" r:id="rId9"/>
    <p:sldId id="258" r:id="rId10"/>
    <p:sldId id="260" r:id="rId11"/>
    <p:sldId id="261" r:id="rId12"/>
    <p:sldId id="272" r:id="rId13"/>
    <p:sldId id="262" r:id="rId14"/>
    <p:sldId id="263" r:id="rId15"/>
    <p:sldId id="265" r:id="rId16"/>
    <p:sldId id="277" r:id="rId17"/>
    <p:sldId id="267" r:id="rId18"/>
    <p:sldId id="26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dragon, Elizabeth" initials="M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8EC0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6325" autoAdjust="0"/>
  </p:normalViewPr>
  <p:slideViewPr>
    <p:cSldViewPr>
      <p:cViewPr varScale="1">
        <p:scale>
          <a:sx n="96" d="100"/>
          <a:sy n="96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png"/><Relationship Id="rId1" Type="http://schemas.openxmlformats.org/officeDocument/2006/relationships/image" Target="../media/image3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image" Target="../media/image35.pn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6" Type="http://schemas.openxmlformats.org/officeDocument/2006/relationships/image" Target="../media/image38.jpeg"/><Relationship Id="rId5" Type="http://schemas.openxmlformats.org/officeDocument/2006/relationships/image" Target="../media/image45.pn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620E9-D9DE-4433-997B-2FC6E1B00933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B001801F-FE0C-4208-95CE-08870C71230F}">
      <dgm:prSet phldrT="[Text]" custT="1"/>
      <dgm:spPr/>
      <dgm:t>
        <a:bodyPr/>
        <a:lstStyle/>
        <a:p>
          <a:pPr algn="ctr"/>
          <a:r>
            <a:rPr lang="en-US" sz="2400" smtClean="0"/>
            <a:t>Predicta-bility</a:t>
          </a:r>
          <a:endParaRPr lang="de-DE" sz="2400" dirty="0"/>
        </a:p>
      </dgm:t>
    </dgm:pt>
    <dgm:pt modelId="{AD4E02F6-8E28-442D-84F4-EC313B771A89}" type="parTrans" cxnId="{D64A77E1-73B4-476C-AFF3-A475EEFC531D}">
      <dgm:prSet/>
      <dgm:spPr/>
      <dgm:t>
        <a:bodyPr/>
        <a:lstStyle/>
        <a:p>
          <a:endParaRPr lang="de-DE"/>
        </a:p>
      </dgm:t>
    </dgm:pt>
    <dgm:pt modelId="{1CC39C49-21FE-4418-8BAA-3FDF2361985C}" type="sibTrans" cxnId="{D64A77E1-73B4-476C-AFF3-A475EEFC531D}">
      <dgm:prSet/>
      <dgm:spPr/>
      <dgm:t>
        <a:bodyPr/>
        <a:lstStyle/>
        <a:p>
          <a:endParaRPr lang="de-DE"/>
        </a:p>
      </dgm:t>
    </dgm:pt>
    <dgm:pt modelId="{2F307EB0-092D-40D7-8582-6FC8E3CAEEBA}" type="pres">
      <dgm:prSet presAssocID="{0CF620E9-D9DE-4433-997B-2FC6E1B0093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307C4CE4-033B-4764-A6B7-985199A50E41}" type="pres">
      <dgm:prSet presAssocID="{B001801F-FE0C-4208-95CE-08870C71230F}" presName="Parent" presStyleLbl="node0" presStyleIdx="0" presStyleCnt="1" custScaleX="45337" custScaleY="45337" custLinFactNeighborX="-48391" custLinFactNeighborY="-7326">
        <dgm:presLayoutVars>
          <dgm:chMax val="5"/>
          <dgm:chPref val="5"/>
        </dgm:presLayoutVars>
      </dgm:prSet>
      <dgm:spPr/>
      <dgm:t>
        <a:bodyPr/>
        <a:lstStyle/>
        <a:p>
          <a:endParaRPr lang="de-DE"/>
        </a:p>
      </dgm:t>
    </dgm:pt>
    <dgm:pt modelId="{A6695AD0-8A21-42F7-8E32-66F719BDCFFD}" type="pres">
      <dgm:prSet presAssocID="{B001801F-FE0C-4208-95CE-08870C71230F}" presName="Accent1" presStyleLbl="node1" presStyleIdx="0" presStyleCnt="6" custFlipHor="1" custScaleX="61031" custScaleY="61031" custLinFactX="71150" custLinFactY="-17996" custLinFactNeighborX="100000" custLinFactNeighborY="-100000"/>
      <dgm:spPr/>
    </dgm:pt>
    <dgm:pt modelId="{7FA8F876-C357-4C02-A457-5AB39F9131FF}" type="pres">
      <dgm:prSet presAssocID="{B001801F-FE0C-4208-95CE-08870C71230F}" presName="Accent2" presStyleLbl="node1" presStyleIdx="1" presStyleCnt="6" custLinFactX="488475" custLinFactY="100000" custLinFactNeighborX="500000" custLinFactNeighborY="196084"/>
      <dgm:spPr/>
    </dgm:pt>
    <dgm:pt modelId="{09876155-AE79-445B-99A2-87E976847AE7}" type="pres">
      <dgm:prSet presAssocID="{B001801F-FE0C-4208-95CE-08870C71230F}" presName="Accent3" presStyleLbl="node1" presStyleIdx="2" presStyleCnt="6" custScaleX="224032" custScaleY="224034" custLinFactX="100000" custLinFactY="-100000" custLinFactNeighborX="155508" custLinFactNeighborY="-147717"/>
      <dgm:spPr/>
    </dgm:pt>
    <dgm:pt modelId="{01429837-64F1-4ABB-B1CE-B54DDE69A68C}" type="pres">
      <dgm:prSet presAssocID="{B001801F-FE0C-4208-95CE-08870C71230F}" presName="Accent4" presStyleLbl="node1" presStyleIdx="3" presStyleCnt="6" custScaleX="440660" custScaleY="413506" custLinFactX="-100000" custLinFactNeighborX="-118778" custLinFactNeighborY="-41009"/>
      <dgm:spPr/>
    </dgm:pt>
    <dgm:pt modelId="{801D3A39-3824-478D-B364-DEB84BA999FB}" type="pres">
      <dgm:prSet presAssocID="{B001801F-FE0C-4208-95CE-08870C71230F}" presName="Accent5" presStyleLbl="node1" presStyleIdx="4" presStyleCnt="6" custLinFactX="-400000" custLinFactNeighborX="-456308" custLinFactNeighborY="-98469"/>
      <dgm:spPr/>
    </dgm:pt>
    <dgm:pt modelId="{C1ED622B-866C-4789-92E5-6F90CB783EE8}" type="pres">
      <dgm:prSet presAssocID="{B001801F-FE0C-4208-95CE-08870C71230F}" presName="Accent6" presStyleLbl="node1" presStyleIdx="5" presStyleCnt="6" custFlipHor="1" custScaleX="48271" custScaleY="48271" custLinFactX="800000" custLinFactY="279400" custLinFactNeighborX="842768" custLinFactNeighborY="300000"/>
      <dgm:spPr/>
    </dgm:pt>
  </dgm:ptLst>
  <dgm:cxnLst>
    <dgm:cxn modelId="{41DAC36A-D0E5-49C8-AE63-93FFC89BE193}" type="presOf" srcId="{B001801F-FE0C-4208-95CE-08870C71230F}" destId="{307C4CE4-033B-4764-A6B7-985199A50E41}" srcOrd="0" destOrd="0" presId="urn:microsoft.com/office/officeart/2009/3/layout/CircleRelationship"/>
    <dgm:cxn modelId="{EF067BF8-4580-4454-B1AD-73168A0E6EFE}" type="presOf" srcId="{0CF620E9-D9DE-4433-997B-2FC6E1B00933}" destId="{2F307EB0-092D-40D7-8582-6FC8E3CAEEBA}" srcOrd="0" destOrd="0" presId="urn:microsoft.com/office/officeart/2009/3/layout/CircleRelationship"/>
    <dgm:cxn modelId="{D64A77E1-73B4-476C-AFF3-A475EEFC531D}" srcId="{0CF620E9-D9DE-4433-997B-2FC6E1B00933}" destId="{B001801F-FE0C-4208-95CE-08870C71230F}" srcOrd="0" destOrd="0" parTransId="{AD4E02F6-8E28-442D-84F4-EC313B771A89}" sibTransId="{1CC39C49-21FE-4418-8BAA-3FDF2361985C}"/>
    <dgm:cxn modelId="{01DFD3E8-F6ED-43C4-BC86-4A6EA510DDDA}" type="presParOf" srcId="{2F307EB0-092D-40D7-8582-6FC8E3CAEEBA}" destId="{307C4CE4-033B-4764-A6B7-985199A50E41}" srcOrd="0" destOrd="0" presId="urn:microsoft.com/office/officeart/2009/3/layout/CircleRelationship"/>
    <dgm:cxn modelId="{2C2E0F1F-AAF8-4D8D-B61A-CB1A85217F48}" type="presParOf" srcId="{2F307EB0-092D-40D7-8582-6FC8E3CAEEBA}" destId="{A6695AD0-8A21-42F7-8E32-66F719BDCFFD}" srcOrd="1" destOrd="0" presId="urn:microsoft.com/office/officeart/2009/3/layout/CircleRelationship"/>
    <dgm:cxn modelId="{05122EF1-152A-4E95-BBF7-B6FD32F0A8F3}" type="presParOf" srcId="{2F307EB0-092D-40D7-8582-6FC8E3CAEEBA}" destId="{7FA8F876-C357-4C02-A457-5AB39F9131FF}" srcOrd="2" destOrd="0" presId="urn:microsoft.com/office/officeart/2009/3/layout/CircleRelationship"/>
    <dgm:cxn modelId="{17509253-9EDE-430D-9FC0-9D5D03CDD237}" type="presParOf" srcId="{2F307EB0-092D-40D7-8582-6FC8E3CAEEBA}" destId="{09876155-AE79-445B-99A2-87E976847AE7}" srcOrd="3" destOrd="0" presId="urn:microsoft.com/office/officeart/2009/3/layout/CircleRelationship"/>
    <dgm:cxn modelId="{E5BF7996-2745-491B-B75F-9753AE7BBA82}" type="presParOf" srcId="{2F307EB0-092D-40D7-8582-6FC8E3CAEEBA}" destId="{01429837-64F1-4ABB-B1CE-B54DDE69A68C}" srcOrd="4" destOrd="0" presId="urn:microsoft.com/office/officeart/2009/3/layout/CircleRelationship"/>
    <dgm:cxn modelId="{CBF1A29D-89CC-4DC2-8EB8-376434642281}" type="presParOf" srcId="{2F307EB0-092D-40D7-8582-6FC8E3CAEEBA}" destId="{801D3A39-3824-478D-B364-DEB84BA999FB}" srcOrd="5" destOrd="0" presId="urn:microsoft.com/office/officeart/2009/3/layout/CircleRelationship"/>
    <dgm:cxn modelId="{CB024797-D585-447C-A9B6-A14C7F9699E4}" type="presParOf" srcId="{2F307EB0-092D-40D7-8582-6FC8E3CAEEBA}" destId="{C1ED622B-866C-4789-92E5-6F90CB783EE8}" srcOrd="6" destOrd="0" presId="urn:microsoft.com/office/officeart/2009/3/layout/CircleRelationship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7FBE2-0504-4C80-8260-3493E9DBA3E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0B97C28-0F6F-4C8A-92DA-6FB9C26A323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Flux and Energy</a:t>
          </a:r>
          <a:endParaRPr lang="de-DE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3AA71AE-0CC2-4377-8E2B-E86A140F778F}" type="parTrans" cxnId="{71AB6ABC-BAAB-4165-B586-25DA494A9B16}">
      <dgm:prSet/>
      <dgm:spPr/>
      <dgm:t>
        <a:bodyPr/>
        <a:lstStyle/>
        <a:p>
          <a:endParaRPr lang="de-DE"/>
        </a:p>
      </dgm:t>
    </dgm:pt>
    <dgm:pt modelId="{CAE54BED-5592-4122-ADF3-CB9A6C54B05C}" type="sibTrans" cxnId="{71AB6ABC-BAAB-4165-B586-25DA494A9B16}">
      <dgm:prSet/>
      <dgm:spPr/>
      <dgm:t>
        <a:bodyPr/>
        <a:lstStyle/>
        <a:p>
          <a:endParaRPr lang="de-DE"/>
        </a:p>
      </dgm:t>
    </dgm:pt>
    <dgm:pt modelId="{F59356AB-6BC0-420F-8305-6B01B95BCD37}">
      <dgm:prSet phldrT="[Text]"/>
      <dgm:spPr/>
      <dgm:t>
        <a:bodyPr/>
        <a:lstStyle/>
        <a:p>
          <a:r>
            <a:rPr lang="en-US" dirty="0" smtClean="0"/>
            <a:t>Power</a:t>
          </a:r>
          <a:endParaRPr lang="de-DE" dirty="0"/>
        </a:p>
      </dgm:t>
    </dgm:pt>
    <dgm:pt modelId="{65084820-732D-44A8-9564-8772A981929E}" type="parTrans" cxnId="{330F649E-952E-48BA-BB9A-35E08C5766F9}">
      <dgm:prSet/>
      <dgm:spPr/>
      <dgm:t>
        <a:bodyPr/>
        <a:lstStyle/>
        <a:p>
          <a:endParaRPr lang="de-DE"/>
        </a:p>
      </dgm:t>
    </dgm:pt>
    <dgm:pt modelId="{1242962C-5690-4DB1-B503-9B134323C3B2}" type="sibTrans" cxnId="{330F649E-952E-48BA-BB9A-35E08C5766F9}">
      <dgm:prSet/>
      <dgm:spPr/>
      <dgm:t>
        <a:bodyPr/>
        <a:lstStyle/>
        <a:p>
          <a:endParaRPr lang="de-DE"/>
        </a:p>
      </dgm:t>
    </dgm:pt>
    <dgm:pt modelId="{74F18ED0-B301-4660-A533-334A5463E2E3}">
      <dgm:prSet phldrT="[Text]"/>
      <dgm:spPr/>
      <dgm:t>
        <a:bodyPr/>
        <a:lstStyle/>
        <a:p>
          <a:r>
            <a:rPr lang="en-US" dirty="0" smtClean="0"/>
            <a:t>Mirrors</a:t>
          </a:r>
          <a:endParaRPr lang="de-DE" dirty="0"/>
        </a:p>
      </dgm:t>
    </dgm:pt>
    <dgm:pt modelId="{D432CABB-3B3A-4876-8941-E73A88263018}" type="parTrans" cxnId="{A35A080B-38AB-4419-99A0-7CA63CED218C}">
      <dgm:prSet/>
      <dgm:spPr/>
      <dgm:t>
        <a:bodyPr/>
        <a:lstStyle/>
        <a:p>
          <a:endParaRPr lang="de-DE"/>
        </a:p>
      </dgm:t>
    </dgm:pt>
    <dgm:pt modelId="{584F0100-CA0F-4123-92E8-188E24575623}" type="sibTrans" cxnId="{A35A080B-38AB-4419-99A0-7CA63CED218C}">
      <dgm:prSet/>
      <dgm:spPr/>
      <dgm:t>
        <a:bodyPr/>
        <a:lstStyle/>
        <a:p>
          <a:endParaRPr lang="de-DE"/>
        </a:p>
      </dgm:t>
    </dgm:pt>
    <dgm:pt modelId="{426454F1-5B68-4B55-936B-9BB725DB1195}" type="pres">
      <dgm:prSet presAssocID="{BE67FBE2-0504-4C80-8260-3493E9DBA3E5}" presName="linearFlow" presStyleCnt="0">
        <dgm:presLayoutVars>
          <dgm:dir/>
          <dgm:resizeHandles val="exact"/>
        </dgm:presLayoutVars>
      </dgm:prSet>
      <dgm:spPr/>
    </dgm:pt>
    <dgm:pt modelId="{4E2860B6-CCAF-4623-983E-A817A8389DC1}" type="pres">
      <dgm:prSet presAssocID="{10B97C28-0F6F-4C8A-92DA-6FB9C26A3236}" presName="composite" presStyleCnt="0"/>
      <dgm:spPr/>
    </dgm:pt>
    <dgm:pt modelId="{0F27F6E0-4042-4324-8FF8-82E73E4BE9C5}" type="pres">
      <dgm:prSet presAssocID="{10B97C28-0F6F-4C8A-92DA-6FB9C26A3236}" presName="imgShp" presStyleLbl="fgImgPlace1" presStyleIdx="0" presStyleCnt="3" custLinFactNeighborX="-24490" custLinFactNeighborY="-13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6308133-9D3F-4E86-910F-A96F06B8823A}" type="pres">
      <dgm:prSet presAssocID="{10B97C28-0F6F-4C8A-92DA-6FB9C26A3236}" presName="txShp" presStyleLbl="node1" presStyleIdx="0" presStyleCnt="3" custScaleX="9604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1260D6-19F4-4008-BA7C-36016EB08667}" type="pres">
      <dgm:prSet presAssocID="{CAE54BED-5592-4122-ADF3-CB9A6C54B05C}" presName="spacing" presStyleCnt="0"/>
      <dgm:spPr/>
    </dgm:pt>
    <dgm:pt modelId="{0589A6C6-6EDA-4008-A8FF-614347A45D45}" type="pres">
      <dgm:prSet presAssocID="{F59356AB-6BC0-420F-8305-6B01B95BCD37}" presName="composite" presStyleCnt="0"/>
      <dgm:spPr/>
    </dgm:pt>
    <dgm:pt modelId="{EC5B4A7F-08F4-468E-B19A-303F74ECF3F4}" type="pres">
      <dgm:prSet presAssocID="{F59356AB-6BC0-420F-8305-6B01B95BCD37}" presName="imgShp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E4C7549-6E16-4260-8E04-6863800B789D}" type="pres">
      <dgm:prSet presAssocID="{F59356AB-6BC0-420F-8305-6B01B95BCD37}" presName="txShp" presStyleLbl="node1" presStyleIdx="1" presStyleCnt="3" custScaleX="75132" custScaleY="75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95E0B-EA0A-4BC3-BCD1-B8D745A6EE16}" type="pres">
      <dgm:prSet presAssocID="{1242962C-5690-4DB1-B503-9B134323C3B2}" presName="spacing" presStyleCnt="0"/>
      <dgm:spPr/>
    </dgm:pt>
    <dgm:pt modelId="{05F0E683-9FF4-4979-92A6-2728C80A2CE1}" type="pres">
      <dgm:prSet presAssocID="{74F18ED0-B301-4660-A533-334A5463E2E3}" presName="composite" presStyleCnt="0"/>
      <dgm:spPr/>
    </dgm:pt>
    <dgm:pt modelId="{5E3C816C-DD57-403B-8DDC-3F5F50D1F574}" type="pres">
      <dgm:prSet presAssocID="{74F18ED0-B301-4660-A533-334A5463E2E3}" presName="imgShp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26EE785-D2DD-4688-B3BF-511BC6025E09}" type="pres">
      <dgm:prSet presAssocID="{74F18ED0-B301-4660-A533-334A5463E2E3}" presName="txShp" presStyleLbl="node1" presStyleIdx="2" presStyleCnt="3" custScaleX="75132" custScaleY="75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5A080B-38AB-4419-99A0-7CA63CED218C}" srcId="{BE67FBE2-0504-4C80-8260-3493E9DBA3E5}" destId="{74F18ED0-B301-4660-A533-334A5463E2E3}" srcOrd="2" destOrd="0" parTransId="{D432CABB-3B3A-4876-8941-E73A88263018}" sibTransId="{584F0100-CA0F-4123-92E8-188E24575623}"/>
    <dgm:cxn modelId="{BE3D3C89-4D80-404A-90A5-00505EBC13AE}" type="presOf" srcId="{BE67FBE2-0504-4C80-8260-3493E9DBA3E5}" destId="{426454F1-5B68-4B55-936B-9BB725DB1195}" srcOrd="0" destOrd="0" presId="urn:microsoft.com/office/officeart/2005/8/layout/vList3"/>
    <dgm:cxn modelId="{330F649E-952E-48BA-BB9A-35E08C5766F9}" srcId="{BE67FBE2-0504-4C80-8260-3493E9DBA3E5}" destId="{F59356AB-6BC0-420F-8305-6B01B95BCD37}" srcOrd="1" destOrd="0" parTransId="{65084820-732D-44A8-9564-8772A981929E}" sibTransId="{1242962C-5690-4DB1-B503-9B134323C3B2}"/>
    <dgm:cxn modelId="{2CD2FB64-03A9-4779-8914-1ECDFD5B1406}" type="presOf" srcId="{10B97C28-0F6F-4C8A-92DA-6FB9C26A3236}" destId="{96308133-9D3F-4E86-910F-A96F06B8823A}" srcOrd="0" destOrd="0" presId="urn:microsoft.com/office/officeart/2005/8/layout/vList3"/>
    <dgm:cxn modelId="{71AB6ABC-BAAB-4165-B586-25DA494A9B16}" srcId="{BE67FBE2-0504-4C80-8260-3493E9DBA3E5}" destId="{10B97C28-0F6F-4C8A-92DA-6FB9C26A3236}" srcOrd="0" destOrd="0" parTransId="{C3AA71AE-0CC2-4377-8E2B-E86A140F778F}" sibTransId="{CAE54BED-5592-4122-ADF3-CB9A6C54B05C}"/>
    <dgm:cxn modelId="{F7077ECD-0688-402F-AB5E-FCEDE9FC373D}" type="presOf" srcId="{74F18ED0-B301-4660-A533-334A5463E2E3}" destId="{C26EE785-D2DD-4688-B3BF-511BC6025E09}" srcOrd="0" destOrd="0" presId="urn:microsoft.com/office/officeart/2005/8/layout/vList3"/>
    <dgm:cxn modelId="{AD880B96-0121-4E07-8E6F-3048309DD849}" type="presOf" srcId="{F59356AB-6BC0-420F-8305-6B01B95BCD37}" destId="{AE4C7549-6E16-4260-8E04-6863800B789D}" srcOrd="0" destOrd="0" presId="urn:microsoft.com/office/officeart/2005/8/layout/vList3"/>
    <dgm:cxn modelId="{5D9C135D-7943-4439-92DB-1D304A1701AD}" type="presParOf" srcId="{426454F1-5B68-4B55-936B-9BB725DB1195}" destId="{4E2860B6-CCAF-4623-983E-A817A8389DC1}" srcOrd="0" destOrd="0" presId="urn:microsoft.com/office/officeart/2005/8/layout/vList3"/>
    <dgm:cxn modelId="{6D458069-B6F1-411A-94D3-8C76EF707B29}" type="presParOf" srcId="{4E2860B6-CCAF-4623-983E-A817A8389DC1}" destId="{0F27F6E0-4042-4324-8FF8-82E73E4BE9C5}" srcOrd="0" destOrd="0" presId="urn:microsoft.com/office/officeart/2005/8/layout/vList3"/>
    <dgm:cxn modelId="{43E167CA-17B9-4415-AF2C-F7B96115CC1D}" type="presParOf" srcId="{4E2860B6-CCAF-4623-983E-A817A8389DC1}" destId="{96308133-9D3F-4E86-910F-A96F06B8823A}" srcOrd="1" destOrd="0" presId="urn:microsoft.com/office/officeart/2005/8/layout/vList3"/>
    <dgm:cxn modelId="{0931A16B-99B1-431B-9DBA-6DD330EF8D50}" type="presParOf" srcId="{426454F1-5B68-4B55-936B-9BB725DB1195}" destId="{111260D6-19F4-4008-BA7C-36016EB08667}" srcOrd="1" destOrd="0" presId="urn:microsoft.com/office/officeart/2005/8/layout/vList3"/>
    <dgm:cxn modelId="{1FA54AE3-7102-43D8-AA98-9EF1C4E830D7}" type="presParOf" srcId="{426454F1-5B68-4B55-936B-9BB725DB1195}" destId="{0589A6C6-6EDA-4008-A8FF-614347A45D45}" srcOrd="2" destOrd="0" presId="urn:microsoft.com/office/officeart/2005/8/layout/vList3"/>
    <dgm:cxn modelId="{99A9EE9A-F8D6-44BC-A709-7FCF571006F6}" type="presParOf" srcId="{0589A6C6-6EDA-4008-A8FF-614347A45D45}" destId="{EC5B4A7F-08F4-468E-B19A-303F74ECF3F4}" srcOrd="0" destOrd="0" presId="urn:microsoft.com/office/officeart/2005/8/layout/vList3"/>
    <dgm:cxn modelId="{3E317A9B-2E1D-425F-8C0A-724808EA62FF}" type="presParOf" srcId="{0589A6C6-6EDA-4008-A8FF-614347A45D45}" destId="{AE4C7549-6E16-4260-8E04-6863800B789D}" srcOrd="1" destOrd="0" presId="urn:microsoft.com/office/officeart/2005/8/layout/vList3"/>
    <dgm:cxn modelId="{92BEB055-6352-4D48-9E78-BE2A6E59CB2B}" type="presParOf" srcId="{426454F1-5B68-4B55-936B-9BB725DB1195}" destId="{22195E0B-EA0A-4BC3-BCD1-B8D745A6EE16}" srcOrd="3" destOrd="0" presId="urn:microsoft.com/office/officeart/2005/8/layout/vList3"/>
    <dgm:cxn modelId="{63CD580A-5F62-4A07-B98C-492830868ED9}" type="presParOf" srcId="{426454F1-5B68-4B55-936B-9BB725DB1195}" destId="{05F0E683-9FF4-4979-92A6-2728C80A2CE1}" srcOrd="4" destOrd="0" presId="urn:microsoft.com/office/officeart/2005/8/layout/vList3"/>
    <dgm:cxn modelId="{159EBE50-E631-42E4-AE80-3AE57F2084F6}" type="presParOf" srcId="{05F0E683-9FF4-4979-92A6-2728C80A2CE1}" destId="{5E3C816C-DD57-403B-8DDC-3F5F50D1F574}" srcOrd="0" destOrd="0" presId="urn:microsoft.com/office/officeart/2005/8/layout/vList3"/>
    <dgm:cxn modelId="{15DEA912-68E6-448D-8F6D-FDF2F800A19E}" type="presParOf" srcId="{05F0E683-9FF4-4979-92A6-2728C80A2CE1}" destId="{C26EE785-D2DD-4688-B3BF-511BC6025E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7FBE2-0504-4C80-8260-3493E9DBA3E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0B97C28-0F6F-4C8A-92DA-6FB9C26A323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Flux </a:t>
          </a:r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vs. </a:t>
          </a:r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Energy</a:t>
          </a:r>
          <a:endParaRPr lang="de-DE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3AA71AE-0CC2-4377-8E2B-E86A140F778F}" type="parTrans" cxnId="{71AB6ABC-BAAB-4165-B586-25DA494A9B16}">
      <dgm:prSet/>
      <dgm:spPr/>
      <dgm:t>
        <a:bodyPr/>
        <a:lstStyle/>
        <a:p>
          <a:endParaRPr lang="de-DE"/>
        </a:p>
      </dgm:t>
    </dgm:pt>
    <dgm:pt modelId="{CAE54BED-5592-4122-ADF3-CB9A6C54B05C}" type="sibTrans" cxnId="{71AB6ABC-BAAB-4165-B586-25DA494A9B16}">
      <dgm:prSet/>
      <dgm:spPr/>
      <dgm:t>
        <a:bodyPr/>
        <a:lstStyle/>
        <a:p>
          <a:endParaRPr lang="de-DE"/>
        </a:p>
      </dgm:t>
    </dgm:pt>
    <dgm:pt modelId="{F59356AB-6BC0-420F-8305-6B01B95BCD3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600" dirty="0" smtClean="0">
              <a:solidFill>
                <a:schemeClr val="tx2">
                  <a:lumMod val="60000"/>
                  <a:lumOff val="40000"/>
                </a:schemeClr>
              </a:solidFill>
            </a:rPr>
            <a:t>Power</a:t>
          </a:r>
          <a:endParaRPr lang="de-DE" sz="36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5084820-732D-44A8-9564-8772A981929E}" type="parTrans" cxnId="{330F649E-952E-48BA-BB9A-35E08C5766F9}">
      <dgm:prSet/>
      <dgm:spPr/>
      <dgm:t>
        <a:bodyPr/>
        <a:lstStyle/>
        <a:p>
          <a:endParaRPr lang="de-DE"/>
        </a:p>
      </dgm:t>
    </dgm:pt>
    <dgm:pt modelId="{1242962C-5690-4DB1-B503-9B134323C3B2}" type="sibTrans" cxnId="{330F649E-952E-48BA-BB9A-35E08C5766F9}">
      <dgm:prSet/>
      <dgm:spPr/>
      <dgm:t>
        <a:bodyPr/>
        <a:lstStyle/>
        <a:p>
          <a:endParaRPr lang="de-DE"/>
        </a:p>
      </dgm:t>
    </dgm:pt>
    <dgm:pt modelId="{74F18ED0-B301-4660-A533-334A5463E2E3}">
      <dgm:prSet phldrT="[Text]"/>
      <dgm:spPr/>
      <dgm:t>
        <a:bodyPr/>
        <a:lstStyle/>
        <a:p>
          <a:r>
            <a:rPr lang="en-US" dirty="0" smtClean="0"/>
            <a:t>Mirrors</a:t>
          </a:r>
          <a:endParaRPr lang="de-DE" dirty="0"/>
        </a:p>
      </dgm:t>
    </dgm:pt>
    <dgm:pt modelId="{D432CABB-3B3A-4876-8941-E73A88263018}" type="parTrans" cxnId="{A35A080B-38AB-4419-99A0-7CA63CED218C}">
      <dgm:prSet/>
      <dgm:spPr/>
      <dgm:t>
        <a:bodyPr/>
        <a:lstStyle/>
        <a:p>
          <a:endParaRPr lang="de-DE"/>
        </a:p>
      </dgm:t>
    </dgm:pt>
    <dgm:pt modelId="{584F0100-CA0F-4123-92E8-188E24575623}" type="sibTrans" cxnId="{A35A080B-38AB-4419-99A0-7CA63CED218C}">
      <dgm:prSet/>
      <dgm:spPr/>
      <dgm:t>
        <a:bodyPr/>
        <a:lstStyle/>
        <a:p>
          <a:endParaRPr lang="de-DE"/>
        </a:p>
      </dgm:t>
    </dgm:pt>
    <dgm:pt modelId="{426454F1-5B68-4B55-936B-9BB725DB1195}" type="pres">
      <dgm:prSet presAssocID="{BE67FBE2-0504-4C80-8260-3493E9DBA3E5}" presName="linearFlow" presStyleCnt="0">
        <dgm:presLayoutVars>
          <dgm:dir/>
          <dgm:resizeHandles val="exact"/>
        </dgm:presLayoutVars>
      </dgm:prSet>
      <dgm:spPr/>
    </dgm:pt>
    <dgm:pt modelId="{4E2860B6-CCAF-4623-983E-A817A8389DC1}" type="pres">
      <dgm:prSet presAssocID="{10B97C28-0F6F-4C8A-92DA-6FB9C26A3236}" presName="composite" presStyleCnt="0"/>
      <dgm:spPr/>
    </dgm:pt>
    <dgm:pt modelId="{0F27F6E0-4042-4324-8FF8-82E73E4BE9C5}" type="pres">
      <dgm:prSet presAssocID="{10B97C28-0F6F-4C8A-92DA-6FB9C26A3236}" presName="imgShp" presStyleLbl="fgImgPlace1" presStyleIdx="0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6308133-9D3F-4E86-910F-A96F06B8823A}" type="pres">
      <dgm:prSet presAssocID="{10B97C28-0F6F-4C8A-92DA-6FB9C26A3236}" presName="txShp" presStyleLbl="node1" presStyleIdx="0" presStyleCnt="3" custScaleX="79372" custScaleY="826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1260D6-19F4-4008-BA7C-36016EB08667}" type="pres">
      <dgm:prSet presAssocID="{CAE54BED-5592-4122-ADF3-CB9A6C54B05C}" presName="spacing" presStyleCnt="0"/>
      <dgm:spPr/>
    </dgm:pt>
    <dgm:pt modelId="{0589A6C6-6EDA-4008-A8FF-614347A45D45}" type="pres">
      <dgm:prSet presAssocID="{F59356AB-6BC0-420F-8305-6B01B95BCD37}" presName="composite" presStyleCnt="0"/>
      <dgm:spPr/>
    </dgm:pt>
    <dgm:pt modelId="{EC5B4A7F-08F4-468E-B19A-303F74ECF3F4}" type="pres">
      <dgm:prSet presAssocID="{F59356AB-6BC0-420F-8305-6B01B95BCD37}" presName="imgShp" presStyleLbl="fgImgPlace1" presStyleIdx="1" presStyleCnt="3" custLinFactNeighborX="-15355" custLinFactNeighborY="997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E4C7549-6E16-4260-8E04-6863800B789D}" type="pres">
      <dgm:prSet presAssocID="{F59356AB-6BC0-420F-8305-6B01B95BCD37}" presName="txShp" presStyleLbl="node1" presStyleIdx="1" presStyleCnt="3" custScaleX="100001" custScaleY="1000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95E0B-EA0A-4BC3-BCD1-B8D745A6EE16}" type="pres">
      <dgm:prSet presAssocID="{1242962C-5690-4DB1-B503-9B134323C3B2}" presName="spacing" presStyleCnt="0"/>
      <dgm:spPr/>
    </dgm:pt>
    <dgm:pt modelId="{05F0E683-9FF4-4979-92A6-2728C80A2CE1}" type="pres">
      <dgm:prSet presAssocID="{74F18ED0-B301-4660-A533-334A5463E2E3}" presName="composite" presStyleCnt="0"/>
      <dgm:spPr/>
    </dgm:pt>
    <dgm:pt modelId="{5E3C816C-DD57-403B-8DDC-3F5F50D1F574}" type="pres">
      <dgm:prSet presAssocID="{74F18ED0-B301-4660-A533-334A5463E2E3}" presName="imgShp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26EE785-D2DD-4688-B3BF-511BC6025E09}" type="pres">
      <dgm:prSet presAssocID="{74F18ED0-B301-4660-A533-334A5463E2E3}" presName="txShp" presStyleLbl="node1" presStyleIdx="2" presStyleCnt="3" custScaleX="75132" custScaleY="75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5A080B-38AB-4419-99A0-7CA63CED218C}" srcId="{BE67FBE2-0504-4C80-8260-3493E9DBA3E5}" destId="{74F18ED0-B301-4660-A533-334A5463E2E3}" srcOrd="2" destOrd="0" parTransId="{D432CABB-3B3A-4876-8941-E73A88263018}" sibTransId="{584F0100-CA0F-4123-92E8-188E24575623}"/>
    <dgm:cxn modelId="{4A28622A-BD6C-4098-864A-A8C58F521A1F}" type="presOf" srcId="{74F18ED0-B301-4660-A533-334A5463E2E3}" destId="{C26EE785-D2DD-4688-B3BF-511BC6025E09}" srcOrd="0" destOrd="0" presId="urn:microsoft.com/office/officeart/2005/8/layout/vList3"/>
    <dgm:cxn modelId="{330F649E-952E-48BA-BB9A-35E08C5766F9}" srcId="{BE67FBE2-0504-4C80-8260-3493E9DBA3E5}" destId="{F59356AB-6BC0-420F-8305-6B01B95BCD37}" srcOrd="1" destOrd="0" parTransId="{65084820-732D-44A8-9564-8772A981929E}" sibTransId="{1242962C-5690-4DB1-B503-9B134323C3B2}"/>
    <dgm:cxn modelId="{CBCEC3B8-F3B2-47B1-B80A-1CD09C29D683}" type="presOf" srcId="{10B97C28-0F6F-4C8A-92DA-6FB9C26A3236}" destId="{96308133-9D3F-4E86-910F-A96F06B8823A}" srcOrd="0" destOrd="0" presId="urn:microsoft.com/office/officeart/2005/8/layout/vList3"/>
    <dgm:cxn modelId="{71AB6ABC-BAAB-4165-B586-25DA494A9B16}" srcId="{BE67FBE2-0504-4C80-8260-3493E9DBA3E5}" destId="{10B97C28-0F6F-4C8A-92DA-6FB9C26A3236}" srcOrd="0" destOrd="0" parTransId="{C3AA71AE-0CC2-4377-8E2B-E86A140F778F}" sibTransId="{CAE54BED-5592-4122-ADF3-CB9A6C54B05C}"/>
    <dgm:cxn modelId="{816C02E6-822B-466B-B473-DA61F61EA097}" type="presOf" srcId="{F59356AB-6BC0-420F-8305-6B01B95BCD37}" destId="{AE4C7549-6E16-4260-8E04-6863800B789D}" srcOrd="0" destOrd="0" presId="urn:microsoft.com/office/officeart/2005/8/layout/vList3"/>
    <dgm:cxn modelId="{8CFFABE8-13A0-4BC7-B29B-85B2E358096F}" type="presOf" srcId="{BE67FBE2-0504-4C80-8260-3493E9DBA3E5}" destId="{426454F1-5B68-4B55-936B-9BB725DB1195}" srcOrd="0" destOrd="0" presId="urn:microsoft.com/office/officeart/2005/8/layout/vList3"/>
    <dgm:cxn modelId="{E21B8D76-22F2-4024-90DD-9C0F90AB2B4B}" type="presParOf" srcId="{426454F1-5B68-4B55-936B-9BB725DB1195}" destId="{4E2860B6-CCAF-4623-983E-A817A8389DC1}" srcOrd="0" destOrd="0" presId="urn:microsoft.com/office/officeart/2005/8/layout/vList3"/>
    <dgm:cxn modelId="{EC1DC737-2151-4C89-B3FE-BBCE1CC65710}" type="presParOf" srcId="{4E2860B6-CCAF-4623-983E-A817A8389DC1}" destId="{0F27F6E0-4042-4324-8FF8-82E73E4BE9C5}" srcOrd="0" destOrd="0" presId="urn:microsoft.com/office/officeart/2005/8/layout/vList3"/>
    <dgm:cxn modelId="{3E27A8C7-71E6-4686-8150-3E7189B1F757}" type="presParOf" srcId="{4E2860B6-CCAF-4623-983E-A817A8389DC1}" destId="{96308133-9D3F-4E86-910F-A96F06B8823A}" srcOrd="1" destOrd="0" presId="urn:microsoft.com/office/officeart/2005/8/layout/vList3"/>
    <dgm:cxn modelId="{C1C8CF76-8606-4D7C-96BC-47CE2B6C1A26}" type="presParOf" srcId="{426454F1-5B68-4B55-936B-9BB725DB1195}" destId="{111260D6-19F4-4008-BA7C-36016EB08667}" srcOrd="1" destOrd="0" presId="urn:microsoft.com/office/officeart/2005/8/layout/vList3"/>
    <dgm:cxn modelId="{4B6B1594-7333-4BC5-A566-73047AB56E0E}" type="presParOf" srcId="{426454F1-5B68-4B55-936B-9BB725DB1195}" destId="{0589A6C6-6EDA-4008-A8FF-614347A45D45}" srcOrd="2" destOrd="0" presId="urn:microsoft.com/office/officeart/2005/8/layout/vList3"/>
    <dgm:cxn modelId="{2A8CE299-27FC-48FD-AFEB-E00C006558B7}" type="presParOf" srcId="{0589A6C6-6EDA-4008-A8FF-614347A45D45}" destId="{EC5B4A7F-08F4-468E-B19A-303F74ECF3F4}" srcOrd="0" destOrd="0" presId="urn:microsoft.com/office/officeart/2005/8/layout/vList3"/>
    <dgm:cxn modelId="{FD787523-5F49-4F4B-B8B3-82DC63AABB59}" type="presParOf" srcId="{0589A6C6-6EDA-4008-A8FF-614347A45D45}" destId="{AE4C7549-6E16-4260-8E04-6863800B789D}" srcOrd="1" destOrd="0" presId="urn:microsoft.com/office/officeart/2005/8/layout/vList3"/>
    <dgm:cxn modelId="{9DE8C130-B3DD-416D-BDAE-BF89C75D75C5}" type="presParOf" srcId="{426454F1-5B68-4B55-936B-9BB725DB1195}" destId="{22195E0B-EA0A-4BC3-BCD1-B8D745A6EE16}" srcOrd="3" destOrd="0" presId="urn:microsoft.com/office/officeart/2005/8/layout/vList3"/>
    <dgm:cxn modelId="{ADD6523B-6262-454C-92D3-DD05C06438B2}" type="presParOf" srcId="{426454F1-5B68-4B55-936B-9BB725DB1195}" destId="{05F0E683-9FF4-4979-92A6-2728C80A2CE1}" srcOrd="4" destOrd="0" presId="urn:microsoft.com/office/officeart/2005/8/layout/vList3"/>
    <dgm:cxn modelId="{64741157-FA73-4E63-B74E-F1879F02CF19}" type="presParOf" srcId="{05F0E683-9FF4-4979-92A6-2728C80A2CE1}" destId="{5E3C816C-DD57-403B-8DDC-3F5F50D1F574}" srcOrd="0" destOrd="0" presId="urn:microsoft.com/office/officeart/2005/8/layout/vList3"/>
    <dgm:cxn modelId="{0EFA5458-E7AC-4E6A-A401-9237210D591B}" type="presParOf" srcId="{05F0E683-9FF4-4979-92A6-2728C80A2CE1}" destId="{C26EE785-D2DD-4688-B3BF-511BC6025E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67FBE2-0504-4C80-8260-3493E9DBA3E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0B97C28-0F6F-4C8A-92DA-6FB9C26A323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Flux and Energy</a:t>
          </a:r>
          <a:endParaRPr lang="de-DE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3AA71AE-0CC2-4377-8E2B-E86A140F778F}" type="parTrans" cxnId="{71AB6ABC-BAAB-4165-B586-25DA494A9B16}">
      <dgm:prSet/>
      <dgm:spPr/>
      <dgm:t>
        <a:bodyPr/>
        <a:lstStyle/>
        <a:p>
          <a:endParaRPr lang="de-DE"/>
        </a:p>
      </dgm:t>
    </dgm:pt>
    <dgm:pt modelId="{CAE54BED-5592-4122-ADF3-CB9A6C54B05C}" type="sibTrans" cxnId="{71AB6ABC-BAAB-4165-B586-25DA494A9B16}">
      <dgm:prSet/>
      <dgm:spPr/>
      <dgm:t>
        <a:bodyPr/>
        <a:lstStyle/>
        <a:p>
          <a:endParaRPr lang="de-DE"/>
        </a:p>
      </dgm:t>
    </dgm:pt>
    <dgm:pt modelId="{F59356AB-6BC0-420F-8305-6B01B95BCD3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Power</a:t>
          </a:r>
          <a:endParaRPr lang="de-DE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5084820-732D-44A8-9564-8772A981929E}" type="parTrans" cxnId="{330F649E-952E-48BA-BB9A-35E08C5766F9}">
      <dgm:prSet/>
      <dgm:spPr/>
      <dgm:t>
        <a:bodyPr/>
        <a:lstStyle/>
        <a:p>
          <a:endParaRPr lang="de-DE"/>
        </a:p>
      </dgm:t>
    </dgm:pt>
    <dgm:pt modelId="{1242962C-5690-4DB1-B503-9B134323C3B2}" type="sibTrans" cxnId="{330F649E-952E-48BA-BB9A-35E08C5766F9}">
      <dgm:prSet/>
      <dgm:spPr/>
      <dgm:t>
        <a:bodyPr/>
        <a:lstStyle/>
        <a:p>
          <a:endParaRPr lang="de-DE"/>
        </a:p>
      </dgm:t>
    </dgm:pt>
    <dgm:pt modelId="{74F18ED0-B301-4660-A533-334A5463E2E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just"/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</a:rPr>
            <a:t>Mirrors</a:t>
          </a:r>
          <a:endParaRPr lang="de-DE" sz="2800" dirty="0"/>
        </a:p>
      </dgm:t>
    </dgm:pt>
    <dgm:pt modelId="{D432CABB-3B3A-4876-8941-E73A88263018}" type="parTrans" cxnId="{A35A080B-38AB-4419-99A0-7CA63CED218C}">
      <dgm:prSet/>
      <dgm:spPr/>
      <dgm:t>
        <a:bodyPr/>
        <a:lstStyle/>
        <a:p>
          <a:endParaRPr lang="de-DE"/>
        </a:p>
      </dgm:t>
    </dgm:pt>
    <dgm:pt modelId="{584F0100-CA0F-4123-92E8-188E24575623}" type="sibTrans" cxnId="{A35A080B-38AB-4419-99A0-7CA63CED218C}">
      <dgm:prSet/>
      <dgm:spPr/>
      <dgm:t>
        <a:bodyPr/>
        <a:lstStyle/>
        <a:p>
          <a:endParaRPr lang="de-DE"/>
        </a:p>
      </dgm:t>
    </dgm:pt>
    <dgm:pt modelId="{426454F1-5B68-4B55-936B-9BB725DB1195}" type="pres">
      <dgm:prSet presAssocID="{BE67FBE2-0504-4C80-8260-3493E9DBA3E5}" presName="linearFlow" presStyleCnt="0">
        <dgm:presLayoutVars>
          <dgm:dir/>
          <dgm:resizeHandles val="exact"/>
        </dgm:presLayoutVars>
      </dgm:prSet>
      <dgm:spPr/>
    </dgm:pt>
    <dgm:pt modelId="{4E2860B6-CCAF-4623-983E-A817A8389DC1}" type="pres">
      <dgm:prSet presAssocID="{10B97C28-0F6F-4C8A-92DA-6FB9C26A3236}" presName="composite" presStyleCnt="0"/>
      <dgm:spPr/>
    </dgm:pt>
    <dgm:pt modelId="{0F27F6E0-4042-4324-8FF8-82E73E4BE9C5}" type="pres">
      <dgm:prSet presAssocID="{10B97C28-0F6F-4C8A-92DA-6FB9C26A3236}" presName="imgShp" presStyleLbl="fgImgPlace1" presStyleIdx="0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6308133-9D3F-4E86-910F-A96F06B8823A}" type="pres">
      <dgm:prSet presAssocID="{10B97C28-0F6F-4C8A-92DA-6FB9C26A3236}" presName="txShp" presStyleLbl="node1" presStyleIdx="0" presStyleCnt="3" custScaleX="79372" custScaleY="826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1260D6-19F4-4008-BA7C-36016EB08667}" type="pres">
      <dgm:prSet presAssocID="{CAE54BED-5592-4122-ADF3-CB9A6C54B05C}" presName="spacing" presStyleCnt="0"/>
      <dgm:spPr/>
    </dgm:pt>
    <dgm:pt modelId="{0589A6C6-6EDA-4008-A8FF-614347A45D45}" type="pres">
      <dgm:prSet presAssocID="{F59356AB-6BC0-420F-8305-6B01B95BCD37}" presName="composite" presStyleCnt="0"/>
      <dgm:spPr/>
    </dgm:pt>
    <dgm:pt modelId="{EC5B4A7F-08F4-468E-B19A-303F74ECF3F4}" type="pres">
      <dgm:prSet presAssocID="{F59356AB-6BC0-420F-8305-6B01B95BCD37}" presName="imgShp" presStyleLbl="fgImgPlace1" presStyleIdx="1" presStyleCnt="3" custLinFactNeighborX="-779" custLinFactNeighborY="-235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E4C7549-6E16-4260-8E04-6863800B789D}" type="pres">
      <dgm:prSet presAssocID="{F59356AB-6BC0-420F-8305-6B01B95BCD37}" presName="txShp" presStyleLbl="node1" presStyleIdx="1" presStyleCnt="3" custScaleX="75132" custScaleY="75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195E0B-EA0A-4BC3-BCD1-B8D745A6EE16}" type="pres">
      <dgm:prSet presAssocID="{1242962C-5690-4DB1-B503-9B134323C3B2}" presName="spacing" presStyleCnt="0"/>
      <dgm:spPr/>
    </dgm:pt>
    <dgm:pt modelId="{05F0E683-9FF4-4979-92A6-2728C80A2CE1}" type="pres">
      <dgm:prSet presAssocID="{74F18ED0-B301-4660-A533-334A5463E2E3}" presName="composite" presStyleCnt="0"/>
      <dgm:spPr/>
    </dgm:pt>
    <dgm:pt modelId="{5E3C816C-DD57-403B-8DDC-3F5F50D1F574}" type="pres">
      <dgm:prSet presAssocID="{74F18ED0-B301-4660-A533-334A5463E2E3}" presName="imgShp" presStyleLbl="fgImgPlace1" presStyleIdx="2" presStyleCnt="3" custLinFactNeighborX="-16368" custLinFactNeighborY="-90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26EE785-D2DD-4688-B3BF-511BC6025E09}" type="pres">
      <dgm:prSet presAssocID="{74F18ED0-B301-4660-A533-334A5463E2E3}" presName="txShp" presStyleLbl="node1" presStyleIdx="2" presStyleCnt="3" custScaleX="100001" custScaleY="1000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5A080B-38AB-4419-99A0-7CA63CED218C}" srcId="{BE67FBE2-0504-4C80-8260-3493E9DBA3E5}" destId="{74F18ED0-B301-4660-A533-334A5463E2E3}" srcOrd="2" destOrd="0" parTransId="{D432CABB-3B3A-4876-8941-E73A88263018}" sibTransId="{584F0100-CA0F-4123-92E8-188E24575623}"/>
    <dgm:cxn modelId="{F65688C6-5940-4275-85F0-FA3C38392992}" type="presOf" srcId="{74F18ED0-B301-4660-A533-334A5463E2E3}" destId="{C26EE785-D2DD-4688-B3BF-511BC6025E09}" srcOrd="0" destOrd="0" presId="urn:microsoft.com/office/officeart/2005/8/layout/vList3"/>
    <dgm:cxn modelId="{330F649E-952E-48BA-BB9A-35E08C5766F9}" srcId="{BE67FBE2-0504-4C80-8260-3493E9DBA3E5}" destId="{F59356AB-6BC0-420F-8305-6B01B95BCD37}" srcOrd="1" destOrd="0" parTransId="{65084820-732D-44A8-9564-8772A981929E}" sibTransId="{1242962C-5690-4DB1-B503-9B134323C3B2}"/>
    <dgm:cxn modelId="{C4E6EE37-F058-4C2D-B7CA-64351BF56F2B}" type="presOf" srcId="{10B97C28-0F6F-4C8A-92DA-6FB9C26A3236}" destId="{96308133-9D3F-4E86-910F-A96F06B8823A}" srcOrd="0" destOrd="0" presId="urn:microsoft.com/office/officeart/2005/8/layout/vList3"/>
    <dgm:cxn modelId="{638AA051-995D-4703-9382-B528F3CD44AC}" type="presOf" srcId="{F59356AB-6BC0-420F-8305-6B01B95BCD37}" destId="{AE4C7549-6E16-4260-8E04-6863800B789D}" srcOrd="0" destOrd="0" presId="urn:microsoft.com/office/officeart/2005/8/layout/vList3"/>
    <dgm:cxn modelId="{71AB6ABC-BAAB-4165-B586-25DA494A9B16}" srcId="{BE67FBE2-0504-4C80-8260-3493E9DBA3E5}" destId="{10B97C28-0F6F-4C8A-92DA-6FB9C26A3236}" srcOrd="0" destOrd="0" parTransId="{C3AA71AE-0CC2-4377-8E2B-E86A140F778F}" sibTransId="{CAE54BED-5592-4122-ADF3-CB9A6C54B05C}"/>
    <dgm:cxn modelId="{8D2A5ED6-73C6-40D3-A413-2CD87E8C4731}" type="presOf" srcId="{BE67FBE2-0504-4C80-8260-3493E9DBA3E5}" destId="{426454F1-5B68-4B55-936B-9BB725DB1195}" srcOrd="0" destOrd="0" presId="urn:microsoft.com/office/officeart/2005/8/layout/vList3"/>
    <dgm:cxn modelId="{B152FB8E-5792-482E-86C5-FD7665E696CE}" type="presParOf" srcId="{426454F1-5B68-4B55-936B-9BB725DB1195}" destId="{4E2860B6-CCAF-4623-983E-A817A8389DC1}" srcOrd="0" destOrd="0" presId="urn:microsoft.com/office/officeart/2005/8/layout/vList3"/>
    <dgm:cxn modelId="{BA7DE6EF-9B44-4EEB-B034-4469648B29C2}" type="presParOf" srcId="{4E2860B6-CCAF-4623-983E-A817A8389DC1}" destId="{0F27F6E0-4042-4324-8FF8-82E73E4BE9C5}" srcOrd="0" destOrd="0" presId="urn:microsoft.com/office/officeart/2005/8/layout/vList3"/>
    <dgm:cxn modelId="{A836A558-6979-47F1-B546-A2B319D311CB}" type="presParOf" srcId="{4E2860B6-CCAF-4623-983E-A817A8389DC1}" destId="{96308133-9D3F-4E86-910F-A96F06B8823A}" srcOrd="1" destOrd="0" presId="urn:microsoft.com/office/officeart/2005/8/layout/vList3"/>
    <dgm:cxn modelId="{54125F15-11D8-4E7F-B55B-9066576D6F80}" type="presParOf" srcId="{426454F1-5B68-4B55-936B-9BB725DB1195}" destId="{111260D6-19F4-4008-BA7C-36016EB08667}" srcOrd="1" destOrd="0" presId="urn:microsoft.com/office/officeart/2005/8/layout/vList3"/>
    <dgm:cxn modelId="{67060AB9-9098-4BAF-B4B9-95377C1C4879}" type="presParOf" srcId="{426454F1-5B68-4B55-936B-9BB725DB1195}" destId="{0589A6C6-6EDA-4008-A8FF-614347A45D45}" srcOrd="2" destOrd="0" presId="urn:microsoft.com/office/officeart/2005/8/layout/vList3"/>
    <dgm:cxn modelId="{64C8AC82-5100-4342-8E7C-66FDF5B63F5A}" type="presParOf" srcId="{0589A6C6-6EDA-4008-A8FF-614347A45D45}" destId="{EC5B4A7F-08F4-468E-B19A-303F74ECF3F4}" srcOrd="0" destOrd="0" presId="urn:microsoft.com/office/officeart/2005/8/layout/vList3"/>
    <dgm:cxn modelId="{F4AE1BB9-F55D-49A9-A9BF-843E993FEEDB}" type="presParOf" srcId="{0589A6C6-6EDA-4008-A8FF-614347A45D45}" destId="{AE4C7549-6E16-4260-8E04-6863800B789D}" srcOrd="1" destOrd="0" presId="urn:microsoft.com/office/officeart/2005/8/layout/vList3"/>
    <dgm:cxn modelId="{7ADB7B0D-B7B1-4AA4-97F7-837DD5C200ED}" type="presParOf" srcId="{426454F1-5B68-4B55-936B-9BB725DB1195}" destId="{22195E0B-EA0A-4BC3-BCD1-B8D745A6EE16}" srcOrd="3" destOrd="0" presId="urn:microsoft.com/office/officeart/2005/8/layout/vList3"/>
    <dgm:cxn modelId="{42363E5E-BA5B-42FE-A77F-021F3148492F}" type="presParOf" srcId="{426454F1-5B68-4B55-936B-9BB725DB1195}" destId="{05F0E683-9FF4-4979-92A6-2728C80A2CE1}" srcOrd="4" destOrd="0" presId="urn:microsoft.com/office/officeart/2005/8/layout/vList3"/>
    <dgm:cxn modelId="{5595669F-15EC-48D1-9DD4-1DE73074CB58}" type="presParOf" srcId="{05F0E683-9FF4-4979-92A6-2728C80A2CE1}" destId="{5E3C816C-DD57-403B-8DDC-3F5F50D1F574}" srcOrd="0" destOrd="0" presId="urn:microsoft.com/office/officeart/2005/8/layout/vList3"/>
    <dgm:cxn modelId="{9404D7D9-BFDD-4DA5-936F-19B36033C3E8}" type="presParOf" srcId="{05F0E683-9FF4-4979-92A6-2728C80A2CE1}" destId="{C26EE785-D2DD-4688-B3BF-511BC6025E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4CE4-033B-4764-A6B7-985199A50E41}">
      <dsp:nvSpPr>
        <dsp:cNvPr id="0" name=""/>
        <dsp:cNvSpPr/>
      </dsp:nvSpPr>
      <dsp:spPr>
        <a:xfrm>
          <a:off x="144749" y="645301"/>
          <a:ext cx="1981762" cy="1981920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Predicta-bility</a:t>
          </a:r>
          <a:endParaRPr lang="de-DE" sz="2400" kern="1200" dirty="0"/>
        </a:p>
      </dsp:txBody>
      <dsp:txXfrm>
        <a:off x="434971" y="935546"/>
        <a:ext cx="1401318" cy="1401430"/>
      </dsp:txXfrm>
    </dsp:sp>
    <dsp:sp modelId="{A6695AD0-8A21-42F7-8E32-66F719BDCFFD}">
      <dsp:nvSpPr>
        <dsp:cNvPr id="0" name=""/>
        <dsp:cNvSpPr/>
      </dsp:nvSpPr>
      <dsp:spPr>
        <a:xfrm flipH="1">
          <a:off x="4487056" y="-333685"/>
          <a:ext cx="296894" cy="29672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A8F876-C357-4C02-A457-5AB39F9131FF}">
      <dsp:nvSpPr>
        <dsp:cNvPr id="0" name=""/>
        <dsp:cNvSpPr/>
      </dsp:nvSpPr>
      <dsp:spPr>
        <a:xfrm>
          <a:off x="5891347" y="4754549"/>
          <a:ext cx="352337" cy="35237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76155-AE79-445B-99A2-87E976847AE7}">
      <dsp:nvSpPr>
        <dsp:cNvPr id="0" name=""/>
        <dsp:cNvSpPr/>
      </dsp:nvSpPr>
      <dsp:spPr>
        <a:xfrm>
          <a:off x="6399493" y="453466"/>
          <a:ext cx="789347" cy="78944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29837-64F1-4ABB-B1CE-B54DDE69A68C}">
      <dsp:nvSpPr>
        <dsp:cNvPr id="0" name=""/>
        <dsp:cNvSpPr/>
      </dsp:nvSpPr>
      <dsp:spPr>
        <a:xfrm>
          <a:off x="2140762" y="3230854"/>
          <a:ext cx="2143658" cy="201038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D3A39-3824-478D-B364-DEB84BA999FB}">
      <dsp:nvSpPr>
        <dsp:cNvPr id="0" name=""/>
        <dsp:cNvSpPr/>
      </dsp:nvSpPr>
      <dsp:spPr>
        <a:xfrm>
          <a:off x="0" y="0"/>
          <a:ext cx="352337" cy="35237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ED622B-866C-4789-92E5-6F90CB783EE8}">
      <dsp:nvSpPr>
        <dsp:cNvPr id="0" name=""/>
        <dsp:cNvSpPr/>
      </dsp:nvSpPr>
      <dsp:spPr>
        <a:xfrm flipH="1">
          <a:off x="7277828" y="4411074"/>
          <a:ext cx="170076" cy="17009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08133-9D3F-4E86-910F-A96F06B8823A}">
      <dsp:nvSpPr>
        <dsp:cNvPr id="0" name=""/>
        <dsp:cNvSpPr/>
      </dsp:nvSpPr>
      <dsp:spPr>
        <a:xfrm rot="10800000">
          <a:off x="882437" y="1413"/>
          <a:ext cx="2132409" cy="1028945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Flux and Energy</a:t>
          </a:r>
          <a:endParaRPr lang="de-DE" sz="21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 rot="10800000">
        <a:off x="1139673" y="1413"/>
        <a:ext cx="1875173" cy="1028945"/>
      </dsp:txXfrm>
    </dsp:sp>
    <dsp:sp modelId="{0F27F6E0-4042-4324-8FF8-82E73E4BE9C5}">
      <dsp:nvSpPr>
        <dsp:cNvPr id="0" name=""/>
        <dsp:cNvSpPr/>
      </dsp:nvSpPr>
      <dsp:spPr>
        <a:xfrm>
          <a:off x="72013" y="3"/>
          <a:ext cx="1028945" cy="10289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C7549-6E16-4260-8E04-6863800B789D}">
      <dsp:nvSpPr>
        <dsp:cNvPr id="0" name=""/>
        <dsp:cNvSpPr/>
      </dsp:nvSpPr>
      <dsp:spPr>
        <a:xfrm rot="10800000">
          <a:off x="1230608" y="1465446"/>
          <a:ext cx="1668181" cy="7730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Power</a:t>
          </a:r>
          <a:endParaRPr lang="de-DE" sz="2100" kern="1200" dirty="0"/>
        </a:p>
      </dsp:txBody>
      <dsp:txXfrm rot="10800000">
        <a:off x="1423875" y="1465446"/>
        <a:ext cx="1474914" cy="773067"/>
      </dsp:txXfrm>
    </dsp:sp>
    <dsp:sp modelId="{EC5B4A7F-08F4-468E-B19A-303F74ECF3F4}">
      <dsp:nvSpPr>
        <dsp:cNvPr id="0" name=""/>
        <dsp:cNvSpPr/>
      </dsp:nvSpPr>
      <dsp:spPr>
        <a:xfrm>
          <a:off x="440058" y="1337507"/>
          <a:ext cx="1028945" cy="10289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E785-D2DD-4688-B3BF-511BC6025E09}">
      <dsp:nvSpPr>
        <dsp:cNvPr id="0" name=""/>
        <dsp:cNvSpPr/>
      </dsp:nvSpPr>
      <dsp:spPr>
        <a:xfrm rot="10800000">
          <a:off x="1230608" y="2801540"/>
          <a:ext cx="1668181" cy="7730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Mirrors</a:t>
          </a:r>
          <a:endParaRPr lang="de-DE" sz="2100" kern="1200" dirty="0"/>
        </a:p>
      </dsp:txBody>
      <dsp:txXfrm rot="10800000">
        <a:off x="1423875" y="2801540"/>
        <a:ext cx="1474914" cy="773067"/>
      </dsp:txXfrm>
    </dsp:sp>
    <dsp:sp modelId="{5E3C816C-DD57-403B-8DDC-3F5F50D1F574}">
      <dsp:nvSpPr>
        <dsp:cNvPr id="0" name=""/>
        <dsp:cNvSpPr/>
      </dsp:nvSpPr>
      <dsp:spPr>
        <a:xfrm>
          <a:off x="440058" y="2673600"/>
          <a:ext cx="1028945" cy="10289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08133-9D3F-4E86-910F-A96F06B8823A}">
      <dsp:nvSpPr>
        <dsp:cNvPr id="0" name=""/>
        <dsp:cNvSpPr/>
      </dsp:nvSpPr>
      <dsp:spPr>
        <a:xfrm rot="10800000">
          <a:off x="1160001" y="90694"/>
          <a:ext cx="1762323" cy="850372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Flux </a:t>
          </a:r>
          <a:r>
            <a:rPr lang="en-US" sz="21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vs. </a:t>
          </a:r>
          <a:r>
            <a:rPr lang="en-US" sz="21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Energy</a:t>
          </a:r>
          <a:endParaRPr lang="de-DE" sz="21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 rot="10800000">
        <a:off x="1372594" y="90694"/>
        <a:ext cx="1549730" cy="850372"/>
      </dsp:txXfrm>
    </dsp:sp>
    <dsp:sp modelId="{0F27F6E0-4042-4324-8FF8-82E73E4BE9C5}">
      <dsp:nvSpPr>
        <dsp:cNvPr id="0" name=""/>
        <dsp:cNvSpPr/>
      </dsp:nvSpPr>
      <dsp:spPr>
        <a:xfrm>
          <a:off x="416523" y="1408"/>
          <a:ext cx="1028945" cy="10289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C7549-6E16-4260-8E04-6863800B789D}">
      <dsp:nvSpPr>
        <dsp:cNvPr id="0" name=""/>
        <dsp:cNvSpPr/>
      </dsp:nvSpPr>
      <dsp:spPr>
        <a:xfrm rot="10800000">
          <a:off x="816477" y="1337501"/>
          <a:ext cx="2220356" cy="1028956"/>
        </a:xfrm>
        <a:prstGeom prst="homePlat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Power</a:t>
          </a:r>
          <a:endParaRPr lang="de-DE" sz="3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 rot="10800000">
        <a:off x="1073716" y="1337501"/>
        <a:ext cx="1963117" cy="1028956"/>
      </dsp:txXfrm>
    </dsp:sp>
    <dsp:sp modelId="{EC5B4A7F-08F4-468E-B19A-303F74ECF3F4}">
      <dsp:nvSpPr>
        <dsp:cNvPr id="0" name=""/>
        <dsp:cNvSpPr/>
      </dsp:nvSpPr>
      <dsp:spPr>
        <a:xfrm>
          <a:off x="144020" y="1440164"/>
          <a:ext cx="1028945" cy="10289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E785-D2DD-4688-B3BF-511BC6025E09}">
      <dsp:nvSpPr>
        <dsp:cNvPr id="0" name=""/>
        <dsp:cNvSpPr/>
      </dsp:nvSpPr>
      <dsp:spPr>
        <a:xfrm rot="10800000">
          <a:off x="1230608" y="2801545"/>
          <a:ext cx="1668181" cy="7730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Mirrors</a:t>
          </a:r>
          <a:endParaRPr lang="de-DE" sz="2100" kern="1200" dirty="0"/>
        </a:p>
      </dsp:txBody>
      <dsp:txXfrm rot="10800000">
        <a:off x="1423875" y="2801545"/>
        <a:ext cx="1474914" cy="773067"/>
      </dsp:txXfrm>
    </dsp:sp>
    <dsp:sp modelId="{5E3C816C-DD57-403B-8DDC-3F5F50D1F574}">
      <dsp:nvSpPr>
        <dsp:cNvPr id="0" name=""/>
        <dsp:cNvSpPr/>
      </dsp:nvSpPr>
      <dsp:spPr>
        <a:xfrm>
          <a:off x="440058" y="2673606"/>
          <a:ext cx="1028945" cy="102894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08133-9D3F-4E86-910F-A96F06B8823A}">
      <dsp:nvSpPr>
        <dsp:cNvPr id="0" name=""/>
        <dsp:cNvSpPr/>
      </dsp:nvSpPr>
      <dsp:spPr>
        <a:xfrm rot="10800000">
          <a:off x="1160001" y="90694"/>
          <a:ext cx="1762323" cy="850372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Flux and Energy</a:t>
          </a:r>
          <a:endParaRPr lang="de-DE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 rot="10800000">
        <a:off x="1372594" y="90694"/>
        <a:ext cx="1549730" cy="850372"/>
      </dsp:txXfrm>
    </dsp:sp>
    <dsp:sp modelId="{0F27F6E0-4042-4324-8FF8-82E73E4BE9C5}">
      <dsp:nvSpPr>
        <dsp:cNvPr id="0" name=""/>
        <dsp:cNvSpPr/>
      </dsp:nvSpPr>
      <dsp:spPr>
        <a:xfrm>
          <a:off x="416523" y="1408"/>
          <a:ext cx="1028945" cy="10289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C7549-6E16-4260-8E04-6863800B789D}">
      <dsp:nvSpPr>
        <dsp:cNvPr id="0" name=""/>
        <dsp:cNvSpPr/>
      </dsp:nvSpPr>
      <dsp:spPr>
        <a:xfrm rot="10800000">
          <a:off x="1230608" y="1465441"/>
          <a:ext cx="1668181" cy="773067"/>
        </a:xfrm>
        <a:prstGeom prst="homePlat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Power</a:t>
          </a:r>
          <a:endParaRPr lang="de-DE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 rot="10800000">
        <a:off x="1423875" y="1465441"/>
        <a:ext cx="1474914" cy="773067"/>
      </dsp:txXfrm>
    </dsp:sp>
    <dsp:sp modelId="{EC5B4A7F-08F4-468E-B19A-303F74ECF3F4}">
      <dsp:nvSpPr>
        <dsp:cNvPr id="0" name=""/>
        <dsp:cNvSpPr/>
      </dsp:nvSpPr>
      <dsp:spPr>
        <a:xfrm>
          <a:off x="432043" y="1313290"/>
          <a:ext cx="1028945" cy="10289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E785-D2DD-4688-B3BF-511BC6025E09}">
      <dsp:nvSpPr>
        <dsp:cNvPr id="0" name=""/>
        <dsp:cNvSpPr/>
      </dsp:nvSpPr>
      <dsp:spPr>
        <a:xfrm rot="10800000">
          <a:off x="816477" y="2673595"/>
          <a:ext cx="2220356" cy="1028956"/>
        </a:xfrm>
        <a:prstGeom prst="homePlat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37" tIns="121920" rIns="227584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Mirrors</a:t>
          </a:r>
          <a:endParaRPr lang="de-DE" sz="2800" kern="1200" dirty="0"/>
        </a:p>
      </dsp:txBody>
      <dsp:txXfrm rot="10800000">
        <a:off x="1073716" y="2673595"/>
        <a:ext cx="1963117" cy="1028956"/>
      </dsp:txXfrm>
    </dsp:sp>
    <dsp:sp modelId="{5E3C816C-DD57-403B-8DDC-3F5F50D1F574}">
      <dsp:nvSpPr>
        <dsp:cNvPr id="0" name=""/>
        <dsp:cNvSpPr/>
      </dsp:nvSpPr>
      <dsp:spPr>
        <a:xfrm>
          <a:off x="133597" y="2664299"/>
          <a:ext cx="1028945" cy="102894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31D54-CA15-42FD-9048-47C5DF047C23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732D4-A559-42BF-975A-1DC61444F0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25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990C6-BCF3-4D9C-AA79-1FE3801F7373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DA344-A403-4A7F-98E2-F9ED573458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74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A344-A403-4A7F-98E2-F9ED573458D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47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A344-A403-4A7F-98E2-F9ED573458D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53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A344-A403-4A7F-98E2-F9ED573458D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53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A344-A403-4A7F-98E2-F9ED573458D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53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A344-A403-4A7F-98E2-F9ED573458D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71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DA344-A403-4A7F-98E2-F9ED573458D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47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3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4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9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8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0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0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7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6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8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6B13-7C29-4083-BFE9-8EDAD4972635}" type="datetimeFigureOut">
              <a:rPr lang="de-DE" smtClean="0"/>
              <a:t>03.09.2013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2FB3-715B-404F-A588-EE4740A68C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7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hyperlink" Target="mailto:joern.boedewadt@desy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izabeth.mondragon@desy.de" TargetMode="Externa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3.tmp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gif"/><Relationship Id="rId10" Type="http://schemas.microsoft.com/office/2007/relationships/diagramDrawing" Target="../diagrams/drawing2.xml"/><Relationship Id="rId4" Type="http://schemas.openxmlformats.org/officeDocument/2006/relationships/image" Target="../media/image34.tmp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9.tm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tmp"/><Relationship Id="rId4" Type="http://schemas.openxmlformats.org/officeDocument/2006/relationships/hyperlink" Target="http://henke.lbl.gov/optical_constan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ern.boedewadt@desy.de" TargetMode="External"/><Relationship Id="rId5" Type="http://schemas.openxmlformats.org/officeDocument/2006/relationships/hyperlink" Target="mailto:elizabeth.mondragon@desy.de" TargetMode="External"/><Relationship Id="rId4" Type="http://schemas.microsoft.com/office/2007/relationships/hdphoto" Target="../media/hdphoto1.wdp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tmp"/><Relationship Id="rId4" Type="http://schemas.openxmlformats.org/officeDocument/2006/relationships/image" Target="../media/image50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g"/><Relationship Id="rId10" Type="http://schemas.microsoft.com/office/2007/relationships/hdphoto" Target="../media/hdphoto3.wdp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4" b="456"/>
          <a:stretch/>
        </p:blipFill>
        <p:spPr>
          <a:xfrm>
            <a:off x="109824" y="-1930399"/>
            <a:ext cx="7436259" cy="7370618"/>
          </a:xfrm>
          <a:prstGeom prst="flowChartConnector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>
              <a:rot lat="0" lon="0" rev="2700000"/>
            </a:lightRig>
          </a:scene3d>
          <a:sp3d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57" y="5157192"/>
            <a:ext cx="2130312" cy="1590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1100" y="5152931"/>
            <a:ext cx="4958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Summer Student: Elizabeth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Mondrag</a:t>
            </a:r>
            <a:r>
              <a:rPr lang="es-ES" sz="2200" dirty="0" err="1" smtClean="0">
                <a:solidFill>
                  <a:schemeClr val="bg1">
                    <a:lumMod val="50000"/>
                  </a:schemeClr>
                </a:solidFill>
              </a:rPr>
              <a:t>ón</a:t>
            </a:r>
            <a:r>
              <a:rPr lang="es-E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de-DE" sz="17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elizabeth.mondragon@desy.de</a:t>
            </a:r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Supervisor: </a:t>
            </a:r>
            <a:r>
              <a:rPr lang="de-DE" sz="1700" dirty="0" smtClean="0">
                <a:solidFill>
                  <a:schemeClr val="bg1">
                    <a:lumMod val="50000"/>
                  </a:schemeClr>
                </a:solidFill>
              </a:rPr>
              <a:t>Jörn Bödewadt  </a:t>
            </a:r>
            <a:r>
              <a:rPr lang="de-DE" sz="1700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joern.boedewadt@desy.de</a:t>
            </a:r>
            <a:endParaRPr lang="de-DE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Summer 2013</a:t>
            </a:r>
            <a:endParaRPr lang="de-DE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5085184"/>
            <a:ext cx="8352928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0"/>
                  </a:schemeClr>
                </a:gs>
                <a:gs pos="68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520" y="3997513"/>
            <a:ext cx="764863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de-DE" sz="3000" b="1" dirty="0" err="1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Simulations</a:t>
            </a:r>
            <a:r>
              <a:rPr lang="de-DE" sz="3000" b="1" dirty="0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 for </a:t>
            </a:r>
            <a:r>
              <a:rPr lang="de-DE" sz="3000" b="1" dirty="0" err="1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the</a:t>
            </a:r>
            <a:r>
              <a:rPr lang="de-DE" sz="3000" b="1" dirty="0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</a:p>
          <a:p>
            <a:r>
              <a:rPr lang="de-DE" sz="3000" b="1" dirty="0" err="1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recalibration</a:t>
            </a:r>
            <a:r>
              <a:rPr lang="de-DE" sz="3000" b="1" dirty="0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de-DE" sz="3000" b="1" dirty="0" err="1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of</a:t>
            </a:r>
            <a:r>
              <a:rPr lang="de-DE" sz="3000" b="1" dirty="0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de-DE" sz="3000" b="1" dirty="0" err="1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the</a:t>
            </a:r>
            <a:r>
              <a:rPr lang="de-DE" sz="3000" b="1" dirty="0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 sFLASH FEL </a:t>
            </a:r>
            <a:r>
              <a:rPr lang="de-DE" sz="3000" b="1" dirty="0" err="1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energy</a:t>
            </a:r>
            <a:r>
              <a:rPr lang="de-DE" sz="3000" b="1" dirty="0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de-DE" sz="3000" b="1" dirty="0" err="1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35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</a:rPr>
              <a:t>monitor</a:t>
            </a:r>
            <a:endParaRPr lang="en-US" sz="3000" b="1" cap="none" spc="0" dirty="0">
              <a:ln w="0">
                <a:noFill/>
                <a:prstDash val="solid"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35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25" y="5612758"/>
            <a:ext cx="2649546" cy="11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Fig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9697" r="7497" b="5050"/>
          <a:stretch/>
        </p:blipFill>
        <p:spPr>
          <a:xfrm>
            <a:off x="316189" y="1196752"/>
            <a:ext cx="6090065" cy="4724278"/>
          </a:xfrm>
          <a:prstGeom prst="rect">
            <a:avLst/>
          </a:prstGeom>
        </p:spPr>
      </p:pic>
      <p:pic>
        <p:nvPicPr>
          <p:cNvPr id="5" name="Picture 4" descr="Fig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10235" r="8103" b="4068"/>
          <a:stretch/>
        </p:blipFill>
        <p:spPr>
          <a:xfrm>
            <a:off x="311789" y="1196752"/>
            <a:ext cx="6117036" cy="47698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sp>
        <p:nvSpPr>
          <p:cNvPr id="7" name="TextBox 6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&amp; Plots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9947095"/>
              </p:ext>
            </p:extLst>
          </p:nvPr>
        </p:nvGraphicFramePr>
        <p:xfrm>
          <a:off x="6012160" y="1844824"/>
          <a:ext cx="3338849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456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Fig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11156" r="7868" b="4067"/>
          <a:stretch/>
        </p:blipFill>
        <p:spPr>
          <a:xfrm>
            <a:off x="676132" y="1484784"/>
            <a:ext cx="5825783" cy="4509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&amp; Plots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02288814"/>
              </p:ext>
            </p:extLst>
          </p:nvPr>
        </p:nvGraphicFramePr>
        <p:xfrm>
          <a:off x="6012160" y="1844824"/>
          <a:ext cx="3338849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96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27F6E0-4042-4324-8FF8-82E73E4BE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graphicEl>
                                              <a:dgm id="{0F27F6E0-4042-4324-8FF8-82E73E4BE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>
                                            <p:graphicEl>
                                              <a:dgm id="{0F27F6E0-4042-4324-8FF8-82E73E4BE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>
                                            <p:graphicEl>
                                              <a:dgm id="{0F27F6E0-4042-4324-8FF8-82E73E4BE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308133-9D3F-4E86-910F-A96F06B88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>
                                            <p:graphicEl>
                                              <a:dgm id="{96308133-9D3F-4E86-910F-A96F06B88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>
                                            <p:graphicEl>
                                              <a:dgm id="{96308133-9D3F-4E86-910F-A96F06B88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>
                                            <p:graphicEl>
                                              <a:dgm id="{96308133-9D3F-4E86-910F-A96F06B88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5B4A7F-08F4-468E-B19A-303F74ECF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graphicEl>
                                              <a:dgm id="{EC5B4A7F-08F4-468E-B19A-303F74ECF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>
                                            <p:graphicEl>
                                              <a:dgm id="{EC5B4A7F-08F4-468E-B19A-303F74ECF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>
                                            <p:graphicEl>
                                              <a:dgm id="{EC5B4A7F-08F4-468E-B19A-303F74ECF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4C7549-6E16-4260-8E04-6863800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>
                                            <p:graphicEl>
                                              <a:dgm id="{AE4C7549-6E16-4260-8E04-6863800B7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>
                                            <p:graphicEl>
                                              <a:dgm id="{AE4C7549-6E16-4260-8E04-6863800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>
                                            <p:graphicEl>
                                              <a:dgm id="{AE4C7549-6E16-4260-8E04-6863800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3C816C-DD57-403B-8DDC-3F5F50D1F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graphicEl>
                                              <a:dgm id="{5E3C816C-DD57-403B-8DDC-3F5F50D1F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>
                                            <p:graphicEl>
                                              <a:dgm id="{5E3C816C-DD57-403B-8DDC-3F5F50D1F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>
                                            <p:graphicEl>
                                              <a:dgm id="{5E3C816C-DD57-403B-8DDC-3F5F50D1F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6EE785-D2DD-4688-B3BF-511BC6025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>
                                            <p:graphicEl>
                                              <a:dgm id="{C26EE785-D2DD-4688-B3BF-511BC6025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>
                                            <p:graphicEl>
                                              <a:dgm id="{C26EE785-D2DD-4688-B3BF-511BC6025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>
                                            <p:graphicEl>
                                              <a:dgm id="{C26EE785-D2DD-4688-B3BF-511BC6025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&amp; Plots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Layered Mirror Reflectivity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3651" r="16074" b="48174"/>
          <a:stretch/>
        </p:blipFill>
        <p:spPr>
          <a:xfrm>
            <a:off x="276764" y="1556792"/>
            <a:ext cx="8529444" cy="3870109"/>
          </a:xfrm>
          <a:prstGeom prst="rect">
            <a:avLst/>
          </a:prstGeom>
        </p:spPr>
      </p:pic>
      <p:sp>
        <p:nvSpPr>
          <p:cNvPr id="7" name="Line Callout 2 (No Border) 6"/>
          <p:cNvSpPr/>
          <p:nvPr/>
        </p:nvSpPr>
        <p:spPr>
          <a:xfrm>
            <a:off x="2741286" y="260648"/>
            <a:ext cx="4134970" cy="576064"/>
          </a:xfrm>
          <a:prstGeom prst="callout2">
            <a:avLst>
              <a:gd name="adj1" fmla="val 100006"/>
              <a:gd name="adj2" fmla="val 17907"/>
              <a:gd name="adj3" fmla="val 180631"/>
              <a:gd name="adj4" fmla="val 4970"/>
              <a:gd name="adj5" fmla="val 234068"/>
              <a:gd name="adj6" fmla="val -203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smtClean="0">
              <a:hlinkClick r:id="rId4"/>
            </a:endParaRPr>
          </a:p>
          <a:p>
            <a:pPr algn="ctr"/>
            <a:r>
              <a:rPr lang="de-DE" dirty="0" smtClean="0">
                <a:hlinkClick r:id="rId4"/>
              </a:rPr>
              <a:t>http://henke.lbl.gov/optical_constants/</a:t>
            </a:r>
            <a:endParaRPr lang="de-DE" dirty="0" smtClean="0"/>
          </a:p>
          <a:p>
            <a:pPr algn="ctr"/>
            <a:endParaRPr lang="de-DE" dirty="0" smtClean="0"/>
          </a:p>
        </p:txBody>
      </p:sp>
      <p:pic>
        <p:nvPicPr>
          <p:cNvPr id="8" name="Picture 7" descr="CXRO X-Ray Interactions With Matter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9571" r="13840" b="8059"/>
          <a:stretch/>
        </p:blipFill>
        <p:spPr>
          <a:xfrm>
            <a:off x="1396099" y="238200"/>
            <a:ext cx="6825344" cy="56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Fig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10318" r="5849" b="5238"/>
          <a:stretch/>
        </p:blipFill>
        <p:spPr>
          <a:xfrm>
            <a:off x="1204366" y="887094"/>
            <a:ext cx="6603211" cy="5061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&amp; Plots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/>
          <a:stretch/>
        </p:blipFill>
        <p:spPr>
          <a:xfrm>
            <a:off x="221381" y="794212"/>
            <a:ext cx="7053268" cy="52691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262652"/>
              </p:ext>
            </p:extLst>
          </p:nvPr>
        </p:nvGraphicFramePr>
        <p:xfrm>
          <a:off x="6012160" y="1844824"/>
          <a:ext cx="3338849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&amp; Plots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27F6E0-4042-4324-8FF8-82E73E4BE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graphicEl>
                                              <a:dgm id="{0F27F6E0-4042-4324-8FF8-82E73E4BE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graphicEl>
                                              <a:dgm id="{0F27F6E0-4042-4324-8FF8-82E73E4BE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graphicEl>
                                              <a:dgm id="{0F27F6E0-4042-4324-8FF8-82E73E4BE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308133-9D3F-4E86-910F-A96F06B88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>
                                            <p:graphicEl>
                                              <a:dgm id="{96308133-9D3F-4E86-910F-A96F06B88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>
                                            <p:graphicEl>
                                              <a:dgm id="{96308133-9D3F-4E86-910F-A96F06B88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>
                                            <p:graphicEl>
                                              <a:dgm id="{96308133-9D3F-4E86-910F-A96F06B88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5B4A7F-08F4-468E-B19A-303F74ECF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graphicEl>
                                              <a:dgm id="{EC5B4A7F-08F4-468E-B19A-303F74ECF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>
                                            <p:graphicEl>
                                              <a:dgm id="{EC5B4A7F-08F4-468E-B19A-303F74ECF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>
                                            <p:graphicEl>
                                              <a:dgm id="{EC5B4A7F-08F4-468E-B19A-303F74ECF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C7549-6E16-4260-8E04-6863800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>
                                            <p:graphicEl>
                                              <a:dgm id="{AE4C7549-6E16-4260-8E04-6863800B7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>
                                            <p:graphicEl>
                                              <a:dgm id="{AE4C7549-6E16-4260-8E04-6863800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>
                                            <p:graphicEl>
                                              <a:dgm id="{AE4C7549-6E16-4260-8E04-6863800B7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3C816C-DD57-403B-8DDC-3F5F50D1F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>
                                            <p:graphicEl>
                                              <a:dgm id="{5E3C816C-DD57-403B-8DDC-3F5F50D1F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>
                                            <p:graphicEl>
                                              <a:dgm id="{5E3C816C-DD57-403B-8DDC-3F5F50D1F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>
                                            <p:graphicEl>
                                              <a:dgm id="{5E3C816C-DD57-403B-8DDC-3F5F50D1F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6EE785-D2DD-4688-B3BF-511BC6025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>
                                            <p:graphicEl>
                                              <a:dgm id="{C26EE785-D2DD-4688-B3BF-511BC6025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>
                                            <p:graphicEl>
                                              <a:dgm id="{C26EE785-D2DD-4688-B3BF-511BC6025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>
                                            <p:graphicEl>
                                              <a:dgm id="{C26EE785-D2DD-4688-B3BF-511BC6025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&amp; Plots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883" r="8769" b="4992"/>
          <a:stretch/>
        </p:blipFill>
        <p:spPr>
          <a:xfrm>
            <a:off x="918163" y="957875"/>
            <a:ext cx="6968345" cy="50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248" y="17008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your attention!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4" b="456"/>
          <a:stretch/>
        </p:blipFill>
        <p:spPr>
          <a:xfrm>
            <a:off x="109824" y="-1930399"/>
            <a:ext cx="7436259" cy="7370618"/>
          </a:xfrm>
          <a:prstGeom prst="flowChartConnector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>
              <a:rot lat="0" lon="0" rev="2700000"/>
            </a:lightRig>
          </a:scene3d>
          <a:sp3d/>
        </p:spPr>
      </p:pic>
      <p:sp>
        <p:nvSpPr>
          <p:cNvPr id="14" name="TextBox 13"/>
          <p:cNvSpPr txBox="1"/>
          <p:nvPr/>
        </p:nvSpPr>
        <p:spPr>
          <a:xfrm>
            <a:off x="431032" y="3666181"/>
            <a:ext cx="87129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Elizabeth </a:t>
            </a:r>
            <a:r>
              <a:rPr lang="en-US" sz="2800" dirty="0" err="1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Mondrag</a:t>
            </a:r>
            <a:r>
              <a:rPr lang="es-ES" sz="2800" dirty="0" err="1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ón</a:t>
            </a:r>
            <a:r>
              <a:rPr lang="es-ES" sz="280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</a:p>
          <a:p>
            <a:r>
              <a:rPr lang="de-DE" sz="280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  <a:hlinkClick r:id="rId5"/>
              </a:rPr>
              <a:t>elizabeth.mondragon@desy.de</a:t>
            </a:r>
            <a:endParaRPr lang="es-ES" sz="2800" dirty="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</a:endParaRPr>
          </a:p>
          <a:p>
            <a:endParaRPr lang="es-ES" sz="2800" dirty="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</a:endParaRPr>
          </a:p>
          <a:p>
            <a:r>
              <a:rPr lang="es-ES" sz="280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Supervisor: </a:t>
            </a:r>
            <a:r>
              <a:rPr lang="de-DE" sz="280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Jörn </a:t>
            </a:r>
            <a:r>
              <a:rPr lang="de-DE" sz="2800" dirty="0" err="1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Bödewadt</a:t>
            </a:r>
            <a:r>
              <a:rPr lang="de-DE" sz="2800" dirty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de-DE" sz="280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  <a:hlinkClick r:id="rId6"/>
              </a:rPr>
              <a:t>joern.boedewadt@desy.de</a:t>
            </a:r>
            <a:endParaRPr lang="de-DE" sz="2800" dirty="0" smtClean="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</a:endParaRPr>
          </a:p>
          <a:p>
            <a:r>
              <a:rPr lang="en-US" sz="280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</a:rPr>
              <a:t>Summer 2013</a:t>
            </a:r>
            <a:endParaRPr lang="de-DE" sz="2800" dirty="0" smtClean="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</a:endParaRPr>
          </a:p>
          <a:p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33760" y="6237312"/>
            <a:ext cx="8352928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0"/>
                  </a:schemeClr>
                </a:gs>
                <a:gs pos="68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312989" cy="379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440"/>
            <a:ext cx="1872208" cy="8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40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10793" r="7869" b="4068"/>
          <a:stretch/>
        </p:blipFill>
        <p:spPr>
          <a:xfrm>
            <a:off x="1043608" y="1078481"/>
            <a:ext cx="6776324" cy="496294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Fig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11220" r="8296" b="4811"/>
          <a:stretch/>
        </p:blipFill>
        <p:spPr>
          <a:xfrm>
            <a:off x="1043608" y="1076331"/>
            <a:ext cx="6776324" cy="4950757"/>
          </a:xfrm>
          <a:prstGeom prst="rect">
            <a:avLst/>
          </a:prstGeom>
        </p:spPr>
      </p:pic>
      <p:pic>
        <p:nvPicPr>
          <p:cNvPr id="7" name="Picture 6" descr="Fig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0317" r="7061" b="4068"/>
          <a:stretch/>
        </p:blipFill>
        <p:spPr>
          <a:xfrm>
            <a:off x="1043608" y="1076332"/>
            <a:ext cx="6783095" cy="4941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&amp; Plots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5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sFLASH experiment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3" descr="TTF_GESAMTBAU m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65213"/>
            <a:ext cx="813435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10300" y="4219575"/>
            <a:ext cx="241458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/>
              <a:t>Ti:sapphire laser system and HHG source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7225" y="3894138"/>
            <a:ext cx="2414588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/>
              <a:t>hutch for first experiments   with sFLASH pulses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875213" y="2117725"/>
            <a:ext cx="728662" cy="1111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400000" lon="20999970" rev="0"/>
            </a:camera>
            <a:lightRig rig="legacyFlat4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4" name="Picture 8" descr="sFLASH gesamtansicht Mod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808163"/>
            <a:ext cx="923925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792538" y="2254250"/>
            <a:ext cx="238125" cy="101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400000" lon="20999970" rev="0"/>
            </a:camera>
            <a:lightRig rig="legacyFlat4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16" name="Picture 11" descr="FLASH 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052513"/>
            <a:ext cx="84756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sFLASH Gesamtansicht Mode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946150"/>
            <a:ext cx="7116763" cy="535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 flipH="1" flipV="1">
            <a:off x="5057775" y="2279650"/>
            <a:ext cx="1152525" cy="1939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2716213" y="2279650"/>
            <a:ext cx="1201737" cy="1614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501650" y="1906588"/>
            <a:ext cx="7485063" cy="4232275"/>
            <a:chOff x="316" y="1201"/>
            <a:chExt cx="4715" cy="266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2972" y="1472"/>
              <a:ext cx="1183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1429" y="1530"/>
              <a:ext cx="1534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>
              <a:off x="637" y="1628"/>
              <a:ext cx="792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 rot="-180000">
              <a:off x="3090" y="1201"/>
              <a:ext cx="974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600"/>
                <a:t>ORS* section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 rot="-193918">
              <a:off x="1543" y="1314"/>
              <a:ext cx="1246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600"/>
                <a:t>Undulator section</a:t>
              </a: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 flipV="1">
              <a:off x="4400" y="1559"/>
              <a:ext cx="509" cy="9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 rot="-180000">
              <a:off x="316" y="1382"/>
              <a:ext cx="1032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600"/>
                <a:t>FEL extraction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rot="3784471">
              <a:off x="4304" y="1839"/>
              <a:ext cx="1028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600"/>
                <a:t>Seed injection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227" y="3675"/>
              <a:ext cx="1754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400"/>
                <a:t>* Optical Replica Synthesizer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4155" y="3250"/>
              <a:ext cx="876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de-DE" sz="1600"/>
                <a:t>HHG source</a:t>
              </a: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V="1">
              <a:off x="4684" y="2808"/>
              <a:ext cx="100" cy="4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14325" y="823913"/>
            <a:ext cx="8426450" cy="4818062"/>
            <a:chOff x="198" y="519"/>
            <a:chExt cx="5308" cy="3035"/>
          </a:xfrm>
        </p:grpSpPr>
        <p:pic>
          <p:nvPicPr>
            <p:cNvPr id="33" name="Picture 28" descr="undulator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" y="2274"/>
              <a:ext cx="164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9" descr="10_03_05 - sFLASH Auskopplung 002mo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19"/>
              <a:ext cx="1150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0" descr="HHGBL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565"/>
              <a:ext cx="1194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46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4.16667E-6 0.2247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2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275856" y="1556792"/>
            <a:ext cx="2987824" cy="2160240"/>
          </a:xfrm>
          <a:prstGeom prst="cloudCallout">
            <a:avLst>
              <a:gd name="adj1" fmla="val -31035"/>
              <a:gd name="adj2" fmla="val 6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995936" y="1944414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Why Undulator Radiation?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10754450"/>
              </p:ext>
            </p:extLst>
          </p:nvPr>
        </p:nvGraphicFramePr>
        <p:xfrm>
          <a:off x="970862" y="887303"/>
          <a:ext cx="7778340" cy="5106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76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1D3A39-3824-478D-B364-DEB84BA99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801D3A39-3824-478D-B364-DEB84BA99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801D3A39-3824-478D-B364-DEB84BA99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801D3A39-3824-478D-B364-DEB84BA99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695AD0-8A21-42F7-8E32-66F719BDC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A6695AD0-8A21-42F7-8E32-66F719BDC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A6695AD0-8A21-42F7-8E32-66F719BDC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A6695AD0-8A21-42F7-8E32-66F719BDC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A8F876-C357-4C02-A457-5AB39F913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7FA8F876-C357-4C02-A457-5AB39F913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7FA8F876-C357-4C02-A457-5AB39F913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7FA8F876-C357-4C02-A457-5AB39F913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876155-AE79-445B-99A2-87E976847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09876155-AE79-445B-99A2-87E976847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09876155-AE79-445B-99A2-87E976847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09876155-AE79-445B-99A2-87E976847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ED622B-866C-4789-92E5-6F90CB783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C1ED622B-866C-4789-92E5-6F90CB783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C1ED622B-866C-4789-92E5-6F90CB783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C1ED622B-866C-4789-92E5-6F90CB783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429837-64F1-4ABB-B1CE-B54DDE69A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01429837-64F1-4ABB-B1CE-B54DDE69A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01429837-64F1-4ABB-B1CE-B54DDE69A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01429837-64F1-4ABB-B1CE-B54DDE69A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7C4CE4-033B-4764-A6B7-985199A5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307C4CE4-033B-4764-A6B7-985199A50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07C4CE4-033B-4764-A6B7-985199A5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307C4CE4-033B-4764-A6B7-985199A50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2"/>
          <a:stretch/>
        </p:blipFill>
        <p:spPr>
          <a:xfrm>
            <a:off x="448477" y="1377257"/>
            <a:ext cx="2307729" cy="2948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/>
          <a:stretch/>
        </p:blipFill>
        <p:spPr>
          <a:xfrm>
            <a:off x="4743194" y="2481420"/>
            <a:ext cx="4198348" cy="2933817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057247" y="3268354"/>
            <a:ext cx="2240131" cy="2060378"/>
          </a:xfrm>
          <a:custGeom>
            <a:avLst/>
            <a:gdLst>
              <a:gd name="connsiteX0" fmla="*/ 0 w 2624012"/>
              <a:gd name="connsiteY0" fmla="*/ 2296885 h 2296885"/>
              <a:gd name="connsiteX1" fmla="*/ 2623457 w 2624012"/>
              <a:gd name="connsiteY1" fmla="*/ 1524000 h 2296885"/>
              <a:gd name="connsiteX2" fmla="*/ 250371 w 2624012"/>
              <a:gd name="connsiteY2" fmla="*/ 391885 h 2296885"/>
              <a:gd name="connsiteX3" fmla="*/ 2079171 w 2624012"/>
              <a:gd name="connsiteY3" fmla="*/ 0 h 229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012" h="2296885">
                <a:moveTo>
                  <a:pt x="0" y="2296885"/>
                </a:moveTo>
                <a:cubicBezTo>
                  <a:pt x="1290864" y="2069192"/>
                  <a:pt x="2581729" y="1841500"/>
                  <a:pt x="2623457" y="1524000"/>
                </a:cubicBezTo>
                <a:cubicBezTo>
                  <a:pt x="2665185" y="1206500"/>
                  <a:pt x="341085" y="645885"/>
                  <a:pt x="250371" y="391885"/>
                </a:cubicBezTo>
                <a:cubicBezTo>
                  <a:pt x="159657" y="137885"/>
                  <a:pt x="1119414" y="68942"/>
                  <a:pt x="2079171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70" y="4424757"/>
            <a:ext cx="643654" cy="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34152"/>
            <a:ext cx="645089" cy="86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12538"/>
            <a:ext cx="599650" cy="8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/>
          <a:stretch>
            <a:fillRect/>
          </a:stretch>
        </p:blipFill>
        <p:spPr bwMode="auto">
          <a:xfrm rot="5400000">
            <a:off x="1145605" y="2595516"/>
            <a:ext cx="5022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94" y="1412776"/>
            <a:ext cx="37607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N:\jboede\public\Summerstudent2013\ExtractionBeamlinePictures\PhotonDiagnost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31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2 (No Border) 4"/>
          <p:cNvSpPr/>
          <p:nvPr/>
        </p:nvSpPr>
        <p:spPr>
          <a:xfrm>
            <a:off x="2322197" y="1268760"/>
            <a:ext cx="1362245" cy="1035789"/>
          </a:xfrm>
          <a:prstGeom prst="callout2">
            <a:avLst>
              <a:gd name="adj1" fmla="val 46883"/>
              <a:gd name="adj2" fmla="val 99374"/>
              <a:gd name="adj3" fmla="val 101221"/>
              <a:gd name="adj4" fmla="val 162743"/>
              <a:gd name="adj5" fmla="val 190391"/>
              <a:gd name="adj6" fmla="val 208865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 mirror chamber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Line Callout 2 (No Border) 8"/>
          <p:cNvSpPr/>
          <p:nvPr/>
        </p:nvSpPr>
        <p:spPr>
          <a:xfrm>
            <a:off x="2853578" y="5569946"/>
            <a:ext cx="1362245" cy="1035789"/>
          </a:xfrm>
          <a:prstGeom prst="callout2">
            <a:avLst>
              <a:gd name="adj1" fmla="val 48985"/>
              <a:gd name="adj2" fmla="val -514"/>
              <a:gd name="adj3" fmla="val 38163"/>
              <a:gd name="adj4" fmla="val -42626"/>
              <a:gd name="adj5" fmla="val -113336"/>
              <a:gd name="adj6" fmla="val -119566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mirror chamber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Line Callout 2 (No Border) 9"/>
          <p:cNvSpPr/>
          <p:nvPr/>
        </p:nvSpPr>
        <p:spPr>
          <a:xfrm>
            <a:off x="5940152" y="4869160"/>
            <a:ext cx="1362245" cy="1035789"/>
          </a:xfrm>
          <a:prstGeom prst="callout2">
            <a:avLst>
              <a:gd name="adj1" fmla="val 50036"/>
              <a:gd name="adj2" fmla="val -2112"/>
              <a:gd name="adj3" fmla="val 44469"/>
              <a:gd name="adj4" fmla="val -70594"/>
              <a:gd name="adj5" fmla="val -133304"/>
              <a:gd name="adj6" fmla="val -113972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Pinholes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233" y="4236100"/>
            <a:ext cx="1080120" cy="144016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 w="1016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flipV="1">
            <a:off x="4338421" y="3465519"/>
            <a:ext cx="294759" cy="141441"/>
          </a:xfrm>
          <a:prstGeom prst="rightArrow">
            <a:avLst>
              <a:gd name="adj1" fmla="val 35970"/>
              <a:gd name="adj2" fmla="val 4835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 w="1016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flipV="1">
            <a:off x="5338090" y="3447226"/>
            <a:ext cx="569337" cy="141441"/>
          </a:xfrm>
          <a:prstGeom prst="rightArrow">
            <a:avLst>
              <a:gd name="adj1" fmla="val 35970"/>
              <a:gd name="adj2" fmla="val 4835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 w="1016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80" y="3436323"/>
            <a:ext cx="3905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28" y="3437958"/>
            <a:ext cx="3905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093">
            <a:off x="1116975" y="4185273"/>
            <a:ext cx="452670" cy="14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093">
            <a:off x="1556472" y="4070154"/>
            <a:ext cx="529573" cy="1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093">
            <a:off x="2555152" y="3758317"/>
            <a:ext cx="592543" cy="27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093">
            <a:off x="2057410" y="3893216"/>
            <a:ext cx="529573" cy="24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093">
            <a:off x="3137624" y="3568581"/>
            <a:ext cx="529573" cy="39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093">
            <a:off x="3647550" y="3386171"/>
            <a:ext cx="759345" cy="51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0"/>
            <a:ext cx="313184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Setting up…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Line Callout 2 (No Border) 20"/>
          <p:cNvSpPr/>
          <p:nvPr/>
        </p:nvSpPr>
        <p:spPr>
          <a:xfrm>
            <a:off x="7491277" y="292387"/>
            <a:ext cx="1362245" cy="1035789"/>
          </a:xfrm>
          <a:prstGeom prst="callout2">
            <a:avLst>
              <a:gd name="adj1" fmla="val 50996"/>
              <a:gd name="adj2" fmla="val 77"/>
              <a:gd name="adj3" fmla="val 99679"/>
              <a:gd name="adj4" fmla="val -33684"/>
              <a:gd name="adj5" fmla="val 241888"/>
              <a:gd name="adj6" fmla="val -57792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 monitor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 animBg="1"/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313184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Setting up…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1" y="1052736"/>
            <a:ext cx="2696212" cy="2736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4698649" cy="4243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3851756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mirror chamber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294324" y="4900518"/>
            <a:ext cx="24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mirror chamber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530066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Pinholes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1556792"/>
            <a:ext cx="163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monitor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02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48" y="836712"/>
            <a:ext cx="313184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Setting up…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/>
        </p:blipFill>
        <p:spPr bwMode="auto">
          <a:xfrm>
            <a:off x="7898736" y="2776910"/>
            <a:ext cx="511629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152900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78848" y="3030442"/>
            <a:ext cx="2731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SPECTRA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66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3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 descr="SPECTRA 9.0 - H:\public\parametersproblem.p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79"/>
            <a:ext cx="5639593" cy="545447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8" t="15622" r="21366" b="16398"/>
          <a:stretch/>
        </p:blipFill>
        <p:spPr bwMode="auto">
          <a:xfrm>
            <a:off x="1587082" y="548679"/>
            <a:ext cx="5971599" cy="549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nergy Dependence - Partial Flu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3" y="1052736"/>
            <a:ext cx="5383802" cy="4307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313184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Setting up…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828675" cy="809625"/>
          </a:xfr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416248" y="6282085"/>
            <a:ext cx="77561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73" y="599423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Elizabeth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Mondrag</a:t>
            </a:r>
            <a:r>
              <a:rPr lang="es-E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ón</a:t>
            </a:r>
            <a:endParaRPr lang="es-E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2013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Fig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10159" r="8357" b="5238"/>
          <a:stretch/>
        </p:blipFill>
        <p:spPr>
          <a:xfrm>
            <a:off x="960294" y="827498"/>
            <a:ext cx="6756253" cy="51441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6248" y="188640"/>
            <a:ext cx="797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&amp; Plots</a:t>
            </a:r>
            <a:endParaRPr lang="de-DE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6" b="14814"/>
          <a:stretch/>
        </p:blipFill>
        <p:spPr>
          <a:xfrm>
            <a:off x="1459018" y="1268760"/>
            <a:ext cx="2819483" cy="22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(4:3)</PresentationFormat>
  <Paragraphs>95</Paragraphs>
  <Slides>18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attention!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Mondragon, Elizabeth</dc:creator>
  <cp:lastModifiedBy>Mondragon, Elizabeth</cp:lastModifiedBy>
  <cp:revision>90</cp:revision>
  <dcterms:created xsi:type="dcterms:W3CDTF">2013-08-16T09:00:33Z</dcterms:created>
  <dcterms:modified xsi:type="dcterms:W3CDTF">2013-09-03T09:02:28Z</dcterms:modified>
</cp:coreProperties>
</file>