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73" autoAdjust="0"/>
  </p:normalViewPr>
  <p:slideViewPr>
    <p:cSldViewPr>
      <p:cViewPr>
        <p:scale>
          <a:sx n="100" d="100"/>
          <a:sy n="100" d="100"/>
        </p:scale>
        <p:origin x="-1980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6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5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4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1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9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6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2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2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2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0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5505C-375B-4EC0-98B5-2A8D7F31168F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042D9-3923-4774-8E58-B20BA9A25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130425"/>
            <a:ext cx="7702624" cy="180263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Summary RF locking of EO Laser in 28 f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17032"/>
            <a:ext cx="8743603" cy="1246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021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928" y="274638"/>
            <a:ext cx="476287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 Block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5936" y="1628800"/>
            <a:ext cx="4690864" cy="4497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DWC8300</a:t>
            </a:r>
          </a:p>
          <a:p>
            <a:r>
              <a:rPr lang="en-US" dirty="0" smtClean="0"/>
              <a:t>SIS8300-L </a:t>
            </a:r>
          </a:p>
          <a:p>
            <a:r>
              <a:rPr lang="en-US" dirty="0" smtClean="0"/>
              <a:t>FMC20</a:t>
            </a:r>
          </a:p>
          <a:p>
            <a:r>
              <a:rPr lang="en-US" dirty="0" smtClean="0"/>
              <a:t>PZT4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New</a:t>
            </a:r>
          </a:p>
          <a:p>
            <a:pPr lvl="1"/>
            <a:r>
              <a:rPr lang="en-US" dirty="0" err="1" smtClean="0"/>
              <a:t>Piezo</a:t>
            </a:r>
            <a:r>
              <a:rPr lang="en-US" dirty="0" smtClean="0"/>
              <a:t> driver in MTCA.4</a:t>
            </a:r>
          </a:p>
          <a:p>
            <a:pPr lvl="1"/>
            <a:r>
              <a:rPr lang="en-US" dirty="0" smtClean="0"/>
              <a:t>Locking through LLL</a:t>
            </a:r>
          </a:p>
          <a:p>
            <a:r>
              <a:rPr lang="en-US" dirty="0" smtClean="0"/>
              <a:t>Locking BW (spec. 100 kHz) -&gt; latency?</a:t>
            </a:r>
          </a:p>
          <a:p>
            <a:pPr lvl="1"/>
            <a:r>
              <a:rPr lang="en-US" dirty="0" smtClean="0"/>
              <a:t>What is the limiting element?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3615716" cy="593580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95936" y="1556792"/>
            <a:ext cx="2016224" cy="18157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1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35"/>
          <p:cNvSpPr txBox="1">
            <a:spLocks noChangeArrowheads="1"/>
          </p:cNvSpPr>
          <p:nvPr/>
        </p:nvSpPr>
        <p:spPr bwMode="auto">
          <a:xfrm>
            <a:off x="-2081882" y="5523617"/>
            <a:ext cx="184143" cy="274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" y="1417257"/>
            <a:ext cx="4828098" cy="4561107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2195736" y="274257"/>
            <a:ext cx="5698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Measurement Results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716016" y="1488393"/>
            <a:ext cx="4690864" cy="4497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Quick measurements for conference.</a:t>
            </a:r>
          </a:p>
          <a:p>
            <a:r>
              <a:rPr lang="en-US" sz="2800" dirty="0" smtClean="0"/>
              <a:t>Open questions:</a:t>
            </a:r>
          </a:p>
          <a:p>
            <a:pPr lvl="1"/>
            <a:r>
              <a:rPr lang="en-US" sz="2400" dirty="0" smtClean="0"/>
              <a:t>Phase noise (Recent results show better performance)</a:t>
            </a:r>
          </a:p>
          <a:p>
            <a:pPr lvl="1"/>
            <a:r>
              <a:rPr lang="en-US" sz="2400" dirty="0" smtClean="0"/>
              <a:t>Vibration tests</a:t>
            </a:r>
          </a:p>
          <a:p>
            <a:pPr lvl="1"/>
            <a:r>
              <a:rPr lang="en-US" sz="2400" dirty="0" smtClean="0"/>
              <a:t>EMI disturbances</a:t>
            </a:r>
          </a:p>
          <a:p>
            <a:pPr lvl="1"/>
            <a:r>
              <a:rPr lang="en-US" sz="2400" dirty="0" smtClean="0"/>
              <a:t>Board overheating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377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Summary RF locking of EO Laser in 28 f</vt:lpstr>
      <vt:lpstr>System Block Diagram</vt:lpstr>
      <vt:lpstr>PowerPoint Presentation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Mavric, Uros</dc:creator>
  <cp:lastModifiedBy>Mavric, Uros</cp:lastModifiedBy>
  <cp:revision>4</cp:revision>
  <dcterms:created xsi:type="dcterms:W3CDTF">2013-10-15T12:09:45Z</dcterms:created>
  <dcterms:modified xsi:type="dcterms:W3CDTF">2013-10-15T12:38:26Z</dcterms:modified>
</cp:coreProperties>
</file>