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66" r:id="rId3"/>
    <p:sldId id="270" r:id="rId4"/>
    <p:sldId id="271" r:id="rId5"/>
    <p:sldId id="272" r:id="rId6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26" autoAdjust="0"/>
    <p:restoredTop sz="94822" autoAdjust="0"/>
  </p:normalViewPr>
  <p:slideViewPr>
    <p:cSldViewPr snapToGrid="0">
      <p:cViewPr varScale="1">
        <p:scale>
          <a:sx n="134" d="100"/>
          <a:sy n="134" d="100"/>
        </p:scale>
        <p:origin x="-1686" y="-78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Robert </a:t>
            </a:r>
            <a:r>
              <a:rPr lang="en-GB" sz="900" b="1" dirty="0" smtClean="0">
                <a:solidFill>
                  <a:schemeClr val="bg2"/>
                </a:solidFill>
              </a:rPr>
              <a:t>Wedel </a:t>
            </a:r>
            <a:r>
              <a:rPr lang="en-GB" sz="900" dirty="0" smtClean="0">
                <a:solidFill>
                  <a:schemeClr val="bg2"/>
                </a:solidFill>
              </a:rPr>
              <a:t>| </a:t>
            </a:r>
            <a:r>
              <a:rPr lang="en-GB" sz="900" dirty="0" smtClean="0">
                <a:solidFill>
                  <a:schemeClr val="bg2"/>
                </a:solidFill>
              </a:rPr>
              <a:t>Follow-up</a:t>
            </a:r>
            <a:r>
              <a:rPr lang="en-GB" sz="900" baseline="0" dirty="0" smtClean="0">
                <a:solidFill>
                  <a:schemeClr val="bg2"/>
                </a:solidFill>
              </a:rPr>
              <a:t> Meeting on MTCA.4 Board </a:t>
            </a:r>
            <a:r>
              <a:rPr lang="en-GB" sz="900" baseline="0" dirty="0" smtClean="0">
                <a:solidFill>
                  <a:schemeClr val="bg2"/>
                </a:solidFill>
              </a:rPr>
              <a:t>Development Nr. 2 </a:t>
            </a:r>
            <a:r>
              <a:rPr lang="en-GB" sz="900" dirty="0" smtClean="0">
                <a:solidFill>
                  <a:schemeClr val="bg2"/>
                </a:solidFill>
              </a:rPr>
              <a:t>|  </a:t>
            </a:r>
            <a:r>
              <a:rPr lang="en-GB" sz="900" dirty="0" smtClean="0">
                <a:solidFill>
                  <a:schemeClr val="bg2"/>
                </a:solidFill>
              </a:rPr>
              <a:t>15.10.2013 </a:t>
            </a:r>
            <a:r>
              <a:rPr lang="en-GB" sz="900" dirty="0" smtClean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Board Status </a:t>
            </a:r>
            <a:r>
              <a:rPr lang="de-DE" dirty="0" err="1" smtClean="0"/>
              <a:t>Overview</a:t>
            </a:r>
            <a:endParaRPr lang="de-DE" dirty="0"/>
          </a:p>
        </p:txBody>
      </p:sp>
      <p:sp>
        <p:nvSpPr>
          <p:cNvPr id="18537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r>
              <a:rPr lang="en-US" dirty="0" smtClean="0"/>
              <a:t>DRTM-AD84, DFMC-MD22, DFMC-AD16</a:t>
            </a:r>
            <a:endParaRPr lang="en-US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Robert </a:t>
            </a:r>
            <a:r>
              <a:rPr lang="de-DE" dirty="0" smtClean="0">
                <a:solidFill>
                  <a:srgbClr val="00A5EB"/>
                </a:solidFill>
              </a:rPr>
              <a:t>Wedel</a:t>
            </a:r>
            <a:endParaRPr lang="de-DE" dirty="0">
              <a:solidFill>
                <a:srgbClr val="00A5EB"/>
              </a:solidFill>
            </a:endParaRPr>
          </a:p>
          <a:p>
            <a:r>
              <a:rPr lang="en-US" dirty="0" smtClean="0"/>
              <a:t>Follow-up Meeting on MTCA.4 Board </a:t>
            </a:r>
            <a:r>
              <a:rPr lang="en-US" dirty="0" smtClean="0"/>
              <a:t>Development Nr. 2</a:t>
            </a:r>
            <a:endParaRPr lang="en-US" dirty="0"/>
          </a:p>
          <a:p>
            <a:r>
              <a:rPr lang="en-US" dirty="0" smtClean="0"/>
              <a:t>Hamburg, </a:t>
            </a:r>
            <a:r>
              <a:rPr lang="en-US" dirty="0" smtClean="0"/>
              <a:t>15.10.2013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DRTM-AD84</a:t>
            </a:r>
            <a:endParaRPr lang="en-US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Revision 3.0 ordered (delivery problem of 1 IC)</a:t>
            </a:r>
          </a:p>
          <a:p>
            <a:r>
              <a:rPr lang="en-US" dirty="0" smtClean="0"/>
              <a:t>Board will be shipped in CW 43</a:t>
            </a:r>
          </a:p>
          <a:p>
            <a:r>
              <a:rPr lang="en-US" dirty="0" smtClean="0"/>
              <a:t>Revision 3.1 must be prepared (RTM housing don’t fit)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DFMC-MD22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Revision 1.0 tested with 50m Cable (Motor drivable, Encoder readable)</a:t>
            </a:r>
          </a:p>
          <a:p>
            <a:r>
              <a:rPr lang="de-DE" dirty="0" smtClean="0">
                <a:solidFill>
                  <a:srgbClr val="00B050"/>
                </a:solidFill>
              </a:rPr>
              <a:t>Revision 2.0 in </a:t>
            </a:r>
            <a:r>
              <a:rPr lang="en-US" dirty="0" smtClean="0">
                <a:solidFill>
                  <a:srgbClr val="00B050"/>
                </a:solidFill>
              </a:rPr>
              <a:t>Production (at DESY around 28.06.)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350,- per Card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FPGA-Code changed and ready for </a:t>
            </a:r>
            <a:r>
              <a:rPr lang="en-US" dirty="0" smtClean="0">
                <a:solidFill>
                  <a:srgbClr val="00B050"/>
                </a:solidFill>
              </a:rPr>
              <a:t>test</a:t>
            </a:r>
          </a:p>
          <a:p>
            <a:r>
              <a:rPr lang="en-US" dirty="0" smtClean="0"/>
              <a:t>Revision 2.0 tested (all working)</a:t>
            </a:r>
          </a:p>
          <a:p>
            <a:r>
              <a:rPr lang="en-US" dirty="0" smtClean="0"/>
              <a:t>Revision 2.1 will be prepared to be 100% compatible to all FMC-Carry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905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DFMC-AD16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Design finished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Data at Company to get an offer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Price around 550,- per Card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Card available mid of </a:t>
            </a:r>
            <a:r>
              <a:rPr lang="en-US" dirty="0" smtClean="0">
                <a:solidFill>
                  <a:srgbClr val="00B050"/>
                </a:solidFill>
              </a:rPr>
              <a:t>September</a:t>
            </a:r>
          </a:p>
          <a:p>
            <a:r>
              <a:rPr lang="en-US" dirty="0" smtClean="0"/>
              <a:t>Card in production, will be shipped in CW43 (same problem like AD84)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Common MSK </a:t>
            </a:r>
            <a:r>
              <a:rPr lang="de-DE" dirty="0" err="1" smtClean="0"/>
              <a:t>firmware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5127585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147</Words>
  <Application>Microsoft Office PowerPoint</Application>
  <PresentationFormat>Bildschirmpräsentation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PPT-Vorlage_en</vt:lpstr>
      <vt:lpstr>Board Status Overview</vt:lpstr>
      <vt:lpstr>DRTM-AD84</vt:lpstr>
      <vt:lpstr>DFMC-MD22</vt:lpstr>
      <vt:lpstr>DFMC-AD16</vt:lpstr>
      <vt:lpstr>Common MSK firmware framework?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Meyer, Robert</dc:creator>
  <cp:lastModifiedBy>Wedel, Robert</cp:lastModifiedBy>
  <cp:revision>21</cp:revision>
  <dcterms:created xsi:type="dcterms:W3CDTF">2013-02-12T14:09:29Z</dcterms:created>
  <dcterms:modified xsi:type="dcterms:W3CDTF">2013-10-14T10:42:56Z</dcterms:modified>
</cp:coreProperties>
</file>