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85" r:id="rId4"/>
    <p:sldId id="295" r:id="rId5"/>
    <p:sldId id="293" r:id="rId6"/>
    <p:sldId id="294" r:id="rId7"/>
    <p:sldId id="288" r:id="rId8"/>
    <p:sldId id="287" r:id="rId9"/>
    <p:sldId id="290" r:id="rId10"/>
    <p:sldId id="286" r:id="rId11"/>
    <p:sldId id="289" r:id="rId12"/>
    <p:sldId id="291" r:id="rId13"/>
    <p:sldId id="292" r:id="rId14"/>
    <p:sldId id="296" r:id="rId15"/>
    <p:sldId id="297" r:id="rId16"/>
    <p:sldId id="284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789" autoAdjust="0"/>
  </p:normalViewPr>
  <p:slideViewPr>
    <p:cSldViewPr snapToGrid="0" showGuides="1">
      <p:cViewPr>
        <p:scale>
          <a:sx n="75" d="100"/>
          <a:sy n="75" d="100"/>
        </p:scale>
        <p:origin x="-2862" y="-92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Coherent Longitudinal Diagnostic for European XFEL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1. November</a:t>
            </a:r>
            <a:r>
              <a:rPr lang="en-GB" baseline="0" noProof="0" dirty="0" smtClean="0"/>
              <a:t> 2013, MSK Seminar</a:t>
            </a:r>
            <a:endParaRPr lang="en-GB" noProof="0" dirty="0" smtClean="0"/>
          </a:p>
          <a:p>
            <a:pPr lvl="0"/>
            <a:r>
              <a:rPr lang="en-GB" noProof="0" dirty="0" smtClean="0"/>
              <a:t>Peter Peier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2000" dirty="0" smtClean="0"/>
              <a:t>Peter, Bernd, </a:t>
            </a:r>
            <a:r>
              <a:rPr lang="en-GB" sz="2000" dirty="0" err="1" smtClean="0"/>
              <a:t>Yevgeniy</a:t>
            </a:r>
            <a:endParaRPr lang="en-GB" sz="2000" dirty="0" smtClean="0"/>
          </a:p>
          <a:p>
            <a:r>
              <a:rPr lang="en-GB" sz="2000" dirty="0" smtClean="0"/>
              <a:t>Mini-Workshop on Longitudinal Diagnostics for FELs</a:t>
            </a:r>
          </a:p>
          <a:p>
            <a:r>
              <a:rPr lang="en-GB" sz="2000" dirty="0" smtClean="0"/>
              <a:t>11. November 2013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EO Laser Assembly at DESY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peier\Desktop\ppeier\lab_pics\20131011_114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76325"/>
            <a:ext cx="7166400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ESY\WP-18\EOD\Fotos\IMG_1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" y="1074057"/>
            <a:ext cx="8059889" cy="53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ESY\ppeier\lab_pics\20120926_1459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22981" r="13305"/>
          <a:stretch/>
        </p:blipFill>
        <p:spPr bwMode="auto">
          <a:xfrm>
            <a:off x="6879771" y="1074056"/>
            <a:ext cx="1465944" cy="13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ESY\ppeier\lab_pics\20120926_1459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13305" r="14275" b="6867"/>
          <a:stretch/>
        </p:blipFill>
        <p:spPr bwMode="auto">
          <a:xfrm>
            <a:off x="7082970" y="2627086"/>
            <a:ext cx="1480457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Repetition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DESY\WP-18\EOD\Fotos\IMG_1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0" y="1084500"/>
            <a:ext cx="8062200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ESY\WP-18\EOD\Fotos\IMG_13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t="17614" r="29940" b="20810"/>
          <a:stretch/>
        </p:blipFill>
        <p:spPr bwMode="auto">
          <a:xfrm>
            <a:off x="126017" y="1084500"/>
            <a:ext cx="3129932" cy="23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ESY\WP-18\EOD\Fotos\IMG_13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8803" r="55826" b="66444"/>
          <a:stretch/>
        </p:blipFill>
        <p:spPr bwMode="auto">
          <a:xfrm>
            <a:off x="3361266" y="1084500"/>
            <a:ext cx="5342467" cy="6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Mode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DESY\WP-18\EOD\Fotos\IMG_13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/>
          <a:stretch/>
        </p:blipFill>
        <p:spPr bwMode="auto">
          <a:xfrm>
            <a:off x="6349" y="1057500"/>
            <a:ext cx="562567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ESY\ppeier\lab_pics\2011-02-07 17.10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00" y="2457450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pic>
        <p:nvPicPr>
          <p:cNvPr id="1026" name="Picture 2" descr="E:\DESY\WP-18\EOD\Fotos\IMG_1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" y="1074101"/>
            <a:ext cx="8046085" cy="53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peier\Desktop\ppeier\lab_pics\20131021_141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00" y="1062037"/>
            <a:ext cx="7166400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9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8129" y="3196033"/>
            <a:ext cx="347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669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</a:t>
            </a:r>
          </a:p>
          <a:p>
            <a:r>
              <a:rPr lang="en-GB" dirty="0" smtClean="0"/>
              <a:t>Assembly</a:t>
            </a:r>
          </a:p>
          <a:p>
            <a:r>
              <a:rPr lang="en-GB" dirty="0" smtClean="0"/>
              <a:t>Splicing</a:t>
            </a:r>
          </a:p>
          <a:p>
            <a:r>
              <a:rPr lang="en-GB" dirty="0" smtClean="0"/>
              <a:t>Alignment</a:t>
            </a:r>
          </a:p>
          <a:p>
            <a:r>
              <a:rPr lang="en-GB" dirty="0" smtClean="0"/>
              <a:t>Tuning of Repetition Frequency</a:t>
            </a:r>
          </a:p>
          <a:p>
            <a:r>
              <a:rPr lang="en-GB" dirty="0" smtClean="0"/>
              <a:t>Finding Mode Locking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Two working EO lasers by the end of week 41</a:t>
            </a:r>
          </a:p>
          <a:p>
            <a:r>
              <a:rPr lang="en-US" dirty="0" smtClean="0"/>
              <a:t>‘Empty’ laser boxes and purchased parts were shipped from PSI end of May</a:t>
            </a:r>
          </a:p>
          <a:p>
            <a:r>
              <a:rPr lang="en-US" dirty="0" smtClean="0"/>
              <a:t>One laser tuned to </a:t>
            </a:r>
            <a:r>
              <a:rPr lang="en-US" b="1" u="sng" dirty="0" smtClean="0"/>
              <a:t>XFEL</a:t>
            </a:r>
            <a:r>
              <a:rPr lang="en-US" dirty="0" smtClean="0"/>
              <a:t> specifications</a:t>
            </a:r>
          </a:p>
          <a:p>
            <a:r>
              <a:rPr lang="en-US" dirty="0"/>
              <a:t>One laser tuned to </a:t>
            </a:r>
            <a:r>
              <a:rPr lang="en-US" b="1" u="sng" dirty="0" err="1" smtClean="0"/>
              <a:t>SwissFEL</a:t>
            </a:r>
            <a:r>
              <a:rPr lang="en-US" dirty="0" smtClean="0"/>
              <a:t> </a:t>
            </a:r>
            <a:r>
              <a:rPr lang="en-US" dirty="0"/>
              <a:t>specifications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29" y="1625599"/>
            <a:ext cx="6633475" cy="3657600"/>
          </a:xfrm>
        </p:spPr>
      </p:pic>
    </p:spTree>
    <p:extLst>
      <p:ext uri="{BB962C8B-B14F-4D97-AF65-F5344CB8AC3E}">
        <p14:creationId xmlns:p14="http://schemas.microsoft.com/office/powerpoint/2010/main" val="40595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Parts of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F:\PSI\PR84\Project EO\Laser\laser_report\oscillator_w_partnumbers_sm_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4" y="1054648"/>
            <a:ext cx="8427236" cy="54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Model of Laser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" y="1115562"/>
            <a:ext cx="8445400" cy="528090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3" y="1119725"/>
            <a:ext cx="8445869" cy="52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2" y="1119725"/>
            <a:ext cx="8445869" cy="52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#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ppeier\Desktop\lab_pics\20120920_104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2547" y="173355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ppeier\Desktop\lab_pics\20120921_1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1740" y="1732380"/>
            <a:ext cx="5385600" cy="40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peier\Desktop\ppeier\lab_pics\C360_2011-10-28 12-20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79500"/>
            <a:ext cx="7166400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255</Words>
  <Application>Microsoft Office PowerPoint</Application>
  <PresentationFormat>On-screen Show (4:3)</PresentationFormat>
  <Paragraphs>49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template-european-xfel-gmbh_presentation-with-partner-logos</vt:lpstr>
      <vt:lpstr>EO Laser Assembly at DESY</vt:lpstr>
      <vt:lpstr>Contents</vt:lpstr>
      <vt:lpstr>Goal</vt:lpstr>
      <vt:lpstr>Scheme of Oscillator</vt:lpstr>
      <vt:lpstr>Optical Parts of Oscillator</vt:lpstr>
      <vt:lpstr>3D Model of Laser</vt:lpstr>
      <vt:lpstr>Assembly # 1</vt:lpstr>
      <vt:lpstr>Assembly 2</vt:lpstr>
      <vt:lpstr>Splicing</vt:lpstr>
      <vt:lpstr>Complete</vt:lpstr>
      <vt:lpstr>Alignment</vt:lpstr>
      <vt:lpstr>Tuning Repetition Frequency</vt:lpstr>
      <vt:lpstr>Stable Mode Locking</vt:lpstr>
      <vt:lpstr>Success</vt:lpstr>
      <vt:lpstr>Further Characterization</vt:lpstr>
      <vt:lpstr>End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Peier, Peter</cp:lastModifiedBy>
  <cp:revision>129</cp:revision>
  <cp:lastPrinted>2008-09-01T15:04:16Z</cp:lastPrinted>
  <dcterms:created xsi:type="dcterms:W3CDTF">2012-08-22T12:02:11Z</dcterms:created>
  <dcterms:modified xsi:type="dcterms:W3CDTF">2013-11-11T08:32:48Z</dcterms:modified>
</cp:coreProperties>
</file>