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3" r:id="rId2"/>
  </p:sldMasterIdLst>
  <p:notesMasterIdLst>
    <p:notesMasterId r:id="rId16"/>
  </p:notesMasterIdLst>
  <p:sldIdLst>
    <p:sldId id="263" r:id="rId3"/>
    <p:sldId id="277" r:id="rId4"/>
    <p:sldId id="27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805" autoAdjust="0"/>
  </p:normalViewPr>
  <p:slideViewPr>
    <p:cSldViewPr snapToGrid="0">
      <p:cViewPr varScale="1">
        <p:scale>
          <a:sx n="75" d="100"/>
          <a:sy n="75" d="100"/>
        </p:scale>
        <p:origin x="-1224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0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8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9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872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3703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54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2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7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err="1" smtClean="0">
                <a:solidFill>
                  <a:schemeClr val="bg1"/>
                </a:solidFill>
              </a:rPr>
              <a:t>mTCA</a:t>
            </a:r>
            <a:r>
              <a:rPr lang="en-GB" sz="1000" noProof="0" dirty="0" smtClean="0">
                <a:solidFill>
                  <a:schemeClr val="bg1"/>
                </a:solidFill>
              </a:rPr>
              <a:t>  based EO laser synchronization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11.11.2013</a:t>
            </a:r>
          </a:p>
          <a:p>
            <a:pPr lvl="0"/>
            <a:r>
              <a:rPr lang="en-GB" noProof="0" dirty="0" smtClean="0"/>
              <a:t>B. Steffen, DESY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4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7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EACD-FFB9-48CC-913F-1CA0AFDD5F20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79B2-3298-4ACD-9833-779C3EA9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2575" y="3139997"/>
            <a:ext cx="8529638" cy="4857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EO </a:t>
            </a:r>
            <a:r>
              <a:rPr lang="en-US" dirty="0"/>
              <a:t>laser </a:t>
            </a:r>
            <a:r>
              <a:rPr lang="en-US" dirty="0" smtClean="0"/>
              <a:t>synchronization based </a:t>
            </a:r>
            <a:r>
              <a:rPr lang="en-US" dirty="0"/>
              <a:t>on MTCA.4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Bernd Steffen, DESY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11.11.2013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0" cy="279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4a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7" cy="2810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7" cy="2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compressor): 29mW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100mW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28fs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45.0ps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-20, -71, -12 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350mA</a:t>
            </a:r>
          </a:p>
        </p:txBody>
      </p:sp>
    </p:spTree>
    <p:extLst>
      <p:ext uri="{BB962C8B-B14F-4D97-AF65-F5344CB8AC3E}">
        <p14:creationId xmlns:p14="http://schemas.microsoft.com/office/powerpoint/2010/main" val="2674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0" cy="279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7" cy="2810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7" cy="2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compressor): 28mW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60mW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70fs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13.1ps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-0, -15, 92 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320mA</a:t>
            </a:r>
          </a:p>
        </p:txBody>
      </p:sp>
    </p:spTree>
    <p:extLst>
      <p:ext uri="{BB962C8B-B14F-4D97-AF65-F5344CB8AC3E}">
        <p14:creationId xmlns:p14="http://schemas.microsoft.com/office/powerpoint/2010/main" val="2674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0" cy="279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7" cy="2810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7" cy="2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compressor): 36mW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100mW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31fs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21.7ps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155, 1.5, -79 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450mA</a:t>
            </a:r>
          </a:p>
        </p:txBody>
      </p:sp>
    </p:spTree>
    <p:extLst>
      <p:ext uri="{BB962C8B-B14F-4D97-AF65-F5344CB8AC3E}">
        <p14:creationId xmlns:p14="http://schemas.microsoft.com/office/powerpoint/2010/main" val="2674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0" cy="279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7" cy="2810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7" cy="2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</a:t>
            </a:r>
            <a:r>
              <a:rPr lang="en-US" sz="1800" dirty="0" smtClean="0">
                <a:solidFill>
                  <a:schemeClr val="accent3"/>
                </a:solidFill>
              </a:rPr>
              <a:t>): 36mW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110mW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43s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8.2ps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21, -138, 122degrees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490mA</a:t>
            </a:r>
          </a:p>
        </p:txBody>
      </p:sp>
    </p:spTree>
    <p:extLst>
      <p:ext uri="{BB962C8B-B14F-4D97-AF65-F5344CB8AC3E}">
        <p14:creationId xmlns:p14="http://schemas.microsoft.com/office/powerpoint/2010/main" val="2674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synchronization as integrated in </a:t>
            </a:r>
            <a:r>
              <a:rPr lang="en-US" dirty="0" err="1" smtClean="0"/>
              <a:t>mTCA</a:t>
            </a:r>
            <a:r>
              <a:rPr lang="en-US" dirty="0" smtClean="0"/>
              <a:t> as possible</a:t>
            </a:r>
          </a:p>
          <a:p>
            <a:pPr lvl="1"/>
            <a:r>
              <a:rPr lang="en-US" dirty="0" smtClean="0"/>
              <a:t>Easier maintenance</a:t>
            </a:r>
          </a:p>
          <a:p>
            <a:pPr lvl="1"/>
            <a:r>
              <a:rPr lang="en-US" dirty="0" smtClean="0"/>
              <a:t>Less space in XFEL tunnel</a:t>
            </a:r>
          </a:p>
          <a:p>
            <a:r>
              <a:rPr lang="en-US" dirty="0" smtClean="0"/>
              <a:t>Adaptation from LL-RF down-converter, but without (expensive) local oscillator (LO) generation</a:t>
            </a:r>
          </a:p>
          <a:p>
            <a:r>
              <a:rPr lang="en-US" dirty="0" smtClean="0"/>
              <a:t>Use 25</a:t>
            </a:r>
            <a:r>
              <a:rPr lang="en-US" baseline="30000" dirty="0" smtClean="0"/>
              <a:t>th</a:t>
            </a:r>
            <a:r>
              <a:rPr lang="en-US" dirty="0" smtClean="0"/>
              <a:t> harmonic of the laser (1354MHz) as LO, 81MHz (1.3GHz/16) as sampling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26" y="4143452"/>
            <a:ext cx="3258271" cy="166528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4" y="1221698"/>
            <a:ext cx="4198832" cy="2740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65" y="1311639"/>
            <a:ext cx="4692906" cy="1890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4" y="1217843"/>
            <a:ext cx="4204738" cy="27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307975"/>
            <a:ext cx="7283450" cy="682625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mTCA</a:t>
            </a:r>
            <a:r>
              <a:rPr lang="en-US" dirty="0" smtClean="0"/>
              <a:t> based synchronization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68" y="1190600"/>
            <a:ext cx="2474792" cy="5168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97" y="1140401"/>
            <a:ext cx="3188721" cy="5234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799" y="1947333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MTCA.4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278" y="3574688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RF Box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79" y="559646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33708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4813" y="1347788"/>
            <a:ext cx="7972425" cy="11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Phase noise measurements of synchronized laser</a:t>
            </a:r>
          </a:p>
          <a:p>
            <a:r>
              <a:rPr lang="en-US" dirty="0" smtClean="0"/>
              <a:t>Huge progress September to </a:t>
            </a:r>
            <a:r>
              <a:rPr lang="en-US" dirty="0" smtClean="0"/>
              <a:t>November but still some bugs to fix…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" y="2472629"/>
            <a:ext cx="4752975" cy="356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93" y="2472629"/>
            <a:ext cx="4752975" cy="3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1" cy="279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8" cy="28105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8" cy="2810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compressor): 27mW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110mW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27fs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39.7ps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0, 0, 0 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470mA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3"/>
            <a:ext cx="3721100" cy="27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0" cy="279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8" cy="2810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8" cy="2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compressor): 49mW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90mW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120fs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21.4ps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-34, -135, -31 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450mA</a:t>
            </a:r>
          </a:p>
        </p:txBody>
      </p:sp>
    </p:spTree>
    <p:extLst>
      <p:ext uri="{BB962C8B-B14F-4D97-AF65-F5344CB8AC3E}">
        <p14:creationId xmlns:p14="http://schemas.microsoft.com/office/powerpoint/2010/main" val="2180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0" cy="279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7" cy="2810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7" cy="2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compressor): 25mW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38mW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53fs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13.3ps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-32, -138, -33 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250mA</a:t>
            </a:r>
          </a:p>
        </p:txBody>
      </p:sp>
    </p:spTree>
    <p:extLst>
      <p:ext uri="{BB962C8B-B14F-4D97-AF65-F5344CB8AC3E}">
        <p14:creationId xmlns:p14="http://schemas.microsoft.com/office/powerpoint/2010/main" val="2674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023014"/>
            <a:ext cx="3721100" cy="279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 state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2" y="3652806"/>
            <a:ext cx="3748427" cy="2810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3652805"/>
            <a:ext cx="3748427" cy="2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1244600"/>
            <a:ext cx="4775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Output (in fiber w/o compressor): 36mW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Intra cavity power: </a:t>
            </a:r>
            <a:r>
              <a:rPr lang="en-US" sz="1800" dirty="0" smtClean="0">
                <a:solidFill>
                  <a:schemeClr val="accent3"/>
                </a:solidFill>
              </a:rPr>
              <a:t>100mW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Integrated jitter: 37s (1kHz to 10MHz)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		   7.5ps (10Hz to 1kHz)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WP settings: -18, -69, -11 degrees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</a:rPr>
              <a:t>Pump current: </a:t>
            </a:r>
            <a:r>
              <a:rPr lang="en-US" sz="1800" dirty="0" smtClean="0">
                <a:solidFill>
                  <a:schemeClr val="accent3"/>
                </a:solidFill>
              </a:rPr>
              <a:t>480mA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smtClean="0"/>
              <a:t>Looks nice, but :instable </a:t>
            </a:r>
            <a:r>
              <a:rPr lang="en-US" sz="1400" dirty="0"/>
              <a:t>pulse power (5%), double pulses?</a:t>
            </a:r>
            <a:endParaRPr lang="en-US" sz="14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298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template-european-xfel-gmbh_presentation-with-partner-logos</vt:lpstr>
      <vt:lpstr>Custom Design</vt:lpstr>
      <vt:lpstr>EO laser synchronization based on MTCA.4</vt:lpstr>
      <vt:lpstr>Motivation</vt:lpstr>
      <vt:lpstr>PowerPoint Presentation</vt:lpstr>
      <vt:lpstr>New mTCA based synchronization</vt:lpstr>
      <vt:lpstr>Synchronization measurements</vt:lpstr>
      <vt:lpstr>Mode lock state 1</vt:lpstr>
      <vt:lpstr>Mode lock state 2</vt:lpstr>
      <vt:lpstr>Mode lock state 3</vt:lpstr>
      <vt:lpstr>Mode lock state 4</vt:lpstr>
      <vt:lpstr>Mode lock state 4a</vt:lpstr>
      <vt:lpstr>Mode lock state 5</vt:lpstr>
      <vt:lpstr>Mode lock state 6</vt:lpstr>
      <vt:lpstr>Mode lock state 7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bsteffen</dc:creator>
  <cp:lastModifiedBy>bsteffen</cp:lastModifiedBy>
  <cp:revision>34</cp:revision>
  <dcterms:created xsi:type="dcterms:W3CDTF">2012-02-29T12:45:45Z</dcterms:created>
  <dcterms:modified xsi:type="dcterms:W3CDTF">2013-11-11T12:10:33Z</dcterms:modified>
</cp:coreProperties>
</file>