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3" autoAdjust="0"/>
    <p:restoredTop sz="95752" autoAdjust="0"/>
  </p:normalViewPr>
  <p:slideViewPr>
    <p:cSldViewPr snapToGrid="0">
      <p:cViewPr>
        <p:scale>
          <a:sx n="141" d="100"/>
          <a:sy n="141" d="100"/>
        </p:scale>
        <p:origin x="-840" y="-4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747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CEFDDC25-8BC0-4ED9-B237-ADADBD1865D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615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99FA2-F720-48CB-A5A3-FFFCC35AE882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2176B0-1DEB-4668-9976-1DBDCA4B9B7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48178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F8124E-9F82-4D19-A6DE-FFAC18DD46C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81520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E62500-1DB8-423D-81AE-6A0C84B7CCF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November 26</a:t>
            </a:r>
            <a:r>
              <a:rPr lang="en-GB" baseline="30000" dirty="0" smtClean="0"/>
              <a:t>th</a:t>
            </a:r>
            <a:r>
              <a:rPr lang="en-GB" dirty="0" smtClean="0"/>
              <a:t> 2013 – DESY</a:t>
            </a:r>
          </a:p>
          <a:p>
            <a:r>
              <a:rPr lang="en-GB" dirty="0" err="1" smtClean="0"/>
              <a:t>Holger</a:t>
            </a:r>
            <a:r>
              <a:rPr lang="en-GB" dirty="0" smtClean="0"/>
              <a:t> Schlarb, MSK, DESY</a:t>
            </a:r>
          </a:p>
        </p:txBody>
      </p:sp>
    </p:spTree>
    <p:extLst>
      <p:ext uri="{BB962C8B-B14F-4D97-AF65-F5344CB8AC3E}">
        <p14:creationId xmlns:p14="http://schemas.microsoft.com/office/powerpoint/2010/main" val="1186307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16AA09-D044-486D-8AD1-6D6BF2421D2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89637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012AFD-0540-4B57-A4C8-A8E4461B8BB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16112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0FE7FF-E2AE-4030-9253-59B6C8C1865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39115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F79E73-AB2C-42A5-B207-4D4336AE1D2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2578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67CE73-EDC7-43E2-8513-E1E4DE841FF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9886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1AF71D-B254-4229-9078-83AA540BB00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88558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72E6AA-DA38-4943-B8FF-6C8AE798CE2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85244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3D06F444-504B-4A20-A45D-149F6F48ED9F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November 26</a:t>
            </a:r>
            <a:r>
              <a:rPr lang="en-GB" baseline="30000" dirty="0" smtClean="0"/>
              <a:t>th</a:t>
            </a:r>
            <a:r>
              <a:rPr lang="en-GB" dirty="0" smtClean="0"/>
              <a:t> 2013 – DESY</a:t>
            </a:r>
          </a:p>
          <a:p>
            <a:r>
              <a:rPr lang="en-GB" dirty="0" err="1" smtClean="0"/>
              <a:t>Holger</a:t>
            </a:r>
            <a:r>
              <a:rPr lang="en-GB" dirty="0" smtClean="0"/>
              <a:t> Schlarb, MSK, DESY</a:t>
            </a:r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PRR WP02 – Opening Remarks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r>
              <a:rPr lang="en-GB" dirty="0" smtClean="0"/>
              <a:t>Opening Remarks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sz="2000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354419" y="1319213"/>
            <a:ext cx="8484781" cy="1844675"/>
          </a:xfrm>
          <a:ln/>
        </p:spPr>
        <p:txBody>
          <a:bodyPr/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Procurement Readiness Review</a:t>
            </a:r>
            <a:b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WP02 - LLRF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WP02 Presentations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2500-1DB8-423D-81AE-6A0C84B7CCF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November 26</a:t>
            </a:r>
            <a:r>
              <a:rPr lang="en-GB" baseline="30000" dirty="0" smtClean="0"/>
              <a:t>th</a:t>
            </a:r>
            <a:r>
              <a:rPr lang="en-GB" dirty="0" smtClean="0"/>
              <a:t> 2013 – DESY</a:t>
            </a:r>
          </a:p>
          <a:p>
            <a:r>
              <a:rPr lang="en-GB" dirty="0" err="1" smtClean="0"/>
              <a:t>Holger</a:t>
            </a:r>
            <a:r>
              <a:rPr lang="en-GB" dirty="0" smtClean="0"/>
              <a:t> Schlarb, MSK, DESY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47" y="1317924"/>
            <a:ext cx="7172325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40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WP02 PRR Goals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2500-1DB8-423D-81AE-6A0C84B7CCFF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November 26</a:t>
            </a:r>
            <a:r>
              <a:rPr lang="en-GB" baseline="30000" dirty="0" smtClean="0"/>
              <a:t>th</a:t>
            </a:r>
            <a:r>
              <a:rPr lang="en-GB" dirty="0" smtClean="0"/>
              <a:t> 2013 – DESY</a:t>
            </a:r>
          </a:p>
          <a:p>
            <a:r>
              <a:rPr lang="en-GB" dirty="0" err="1" smtClean="0"/>
              <a:t>Holger</a:t>
            </a:r>
            <a:r>
              <a:rPr lang="en-GB" dirty="0" smtClean="0"/>
              <a:t> Schlarb, MSK, DESY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904605" cy="4459287"/>
          </a:xfrm>
        </p:spPr>
        <p:txBody>
          <a:bodyPr/>
          <a:lstStyle/>
          <a:p>
            <a:r>
              <a:rPr lang="en-US" dirty="0" smtClean="0"/>
              <a:t>PRR1: focuses on basic </a:t>
            </a:r>
            <a:r>
              <a:rPr lang="en-US" dirty="0" smtClean="0"/>
              <a:t>components </a:t>
            </a:r>
            <a:r>
              <a:rPr lang="en-US" dirty="0" smtClean="0"/>
              <a:t>to build a LLRF system</a:t>
            </a:r>
          </a:p>
          <a:p>
            <a:pPr lvl="1"/>
            <a:r>
              <a:rPr lang="en-US" dirty="0" smtClean="0"/>
              <a:t>MTCA.4 Platform/Modules &amp; External Modules</a:t>
            </a:r>
          </a:p>
          <a:p>
            <a:pPr lvl="1"/>
            <a:r>
              <a:rPr lang="en-US" dirty="0" smtClean="0"/>
              <a:t>Allows assembly of racks for installation (L1/L2  …L3)</a:t>
            </a:r>
          </a:p>
          <a:p>
            <a:pPr lvl="1"/>
            <a:r>
              <a:rPr lang="en-US" dirty="0" smtClean="0"/>
              <a:t>Goal:</a:t>
            </a:r>
          </a:p>
          <a:p>
            <a:pPr lvl="2"/>
            <a:r>
              <a:rPr lang="en-US" dirty="0" smtClean="0"/>
              <a:t>Check if critical interface is missing / open</a:t>
            </a:r>
          </a:p>
          <a:p>
            <a:pPr lvl="2"/>
            <a:r>
              <a:rPr lang="en-US" dirty="0" smtClean="0"/>
              <a:t>Check if all requirements are </a:t>
            </a:r>
            <a:r>
              <a:rPr lang="en-US" dirty="0" smtClean="0"/>
              <a:t>taken </a:t>
            </a:r>
            <a:r>
              <a:rPr lang="en-US" dirty="0" smtClean="0"/>
              <a:t>into account</a:t>
            </a:r>
          </a:p>
          <a:p>
            <a:pPr lvl="2"/>
            <a:r>
              <a:rPr lang="en-US" dirty="0" smtClean="0"/>
              <a:t>Start CFT where necessary (only a few module)</a:t>
            </a:r>
          </a:p>
          <a:p>
            <a:endParaRPr lang="en-US" dirty="0" smtClean="0"/>
          </a:p>
          <a:p>
            <a:r>
              <a:rPr lang="en-US" dirty="0" smtClean="0"/>
              <a:t>PRR2: advanced / supplementary modules LLRF (Feb 14)</a:t>
            </a:r>
          </a:p>
          <a:p>
            <a:r>
              <a:rPr lang="en-US" dirty="0" smtClean="0"/>
              <a:t>PRR3: RF Synchronization (Apr 14)</a:t>
            </a:r>
          </a:p>
          <a:p>
            <a:pPr marL="0" indent="0">
              <a:buNone/>
            </a:pPr>
            <a:endParaRPr lang="en-US" sz="1050" dirty="0" smtClean="0"/>
          </a:p>
          <a:p>
            <a:pPr lvl="2"/>
            <a:r>
              <a:rPr lang="en-US" dirty="0" smtClean="0"/>
              <a:t>Handover to </a:t>
            </a:r>
            <a:r>
              <a:rPr lang="en-US" dirty="0" err="1" smtClean="0"/>
              <a:t>Julien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404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DESY European XFEL</vt:lpstr>
      <vt:lpstr>Procurement Readiness Review WP02 - LLRF</vt:lpstr>
      <vt:lpstr>WP02 Presentations</vt:lpstr>
      <vt:lpstr>WP02 PRR Goals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branlard</cp:lastModifiedBy>
  <cp:revision>216</cp:revision>
  <cp:lastPrinted>2008-09-01T15:04:16Z</cp:lastPrinted>
  <dcterms:created xsi:type="dcterms:W3CDTF">2008-08-31T12:56:32Z</dcterms:created>
  <dcterms:modified xsi:type="dcterms:W3CDTF">2013-11-26T08:16:32Z</dcterms:modified>
</cp:coreProperties>
</file>