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5" r:id="rId5"/>
    <p:sldId id="264" r:id="rId6"/>
    <p:sldId id="266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6" autoAdjust="0"/>
    <p:restoredTop sz="88277" autoAdjust="0"/>
  </p:normalViewPr>
  <p:slideViewPr>
    <p:cSldViewPr snapToGrid="0">
      <p:cViewPr varScale="1">
        <p:scale>
          <a:sx n="134" d="100"/>
          <a:sy n="134" d="100"/>
        </p:scale>
        <p:origin x="-1218" y="-7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November 26</a:t>
            </a:r>
            <a:r>
              <a:rPr lang="en-GB" baseline="30000" dirty="0" smtClean="0"/>
              <a:t>th</a:t>
            </a:r>
            <a:r>
              <a:rPr lang="en-GB" dirty="0" smtClean="0"/>
              <a:t> 2013, DESY</a:t>
            </a:r>
          </a:p>
          <a:p>
            <a:r>
              <a:rPr lang="en-GB" dirty="0" smtClean="0"/>
              <a:t>Julien Branlard,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November 26</a:t>
            </a:r>
            <a:r>
              <a:rPr lang="en-GB" baseline="30000" dirty="0" smtClean="0"/>
              <a:t>th</a:t>
            </a:r>
            <a:r>
              <a:rPr lang="en-GB" dirty="0" smtClean="0"/>
              <a:t> 2013, DESY</a:t>
            </a:r>
          </a:p>
          <a:p>
            <a:r>
              <a:rPr lang="en-GB" dirty="0" smtClean="0"/>
              <a:t>Julien Branlard, MSK,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PRR WP02 : CPIM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en-GB" dirty="0" smtClean="0"/>
              <a:t>Coupler Processing Interlock Module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Readiness Review</a:t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WP02 - LLRF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822418" cy="4459287"/>
          </a:xfrm>
        </p:spPr>
        <p:txBody>
          <a:bodyPr/>
          <a:lstStyle/>
          <a:p>
            <a:r>
              <a:rPr lang="en-US" dirty="0" smtClean="0"/>
              <a:t>Prevent from generating a field inside cavities when the cryomodule is warm</a:t>
            </a:r>
          </a:p>
          <a:p>
            <a:r>
              <a:rPr lang="en-US" dirty="0" smtClean="0"/>
              <a:t>Used as part of the personnel interlock system, to allow tunnel access during warm coupler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November 26</a:t>
            </a:r>
            <a:r>
              <a:rPr lang="en-GB" baseline="30000" smtClean="0"/>
              <a:t>th</a:t>
            </a:r>
            <a:r>
              <a:rPr lang="en-GB" smtClean="0"/>
              <a:t> 2013, DESY</a:t>
            </a:r>
          </a:p>
          <a:p>
            <a:r>
              <a:rPr lang="en-GB" smtClean="0"/>
              <a:t>Julien Branlard, MSK, DESY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66" y="3912808"/>
            <a:ext cx="3182392" cy="679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7529"/>
          <a:stretch/>
        </p:blipFill>
        <p:spPr>
          <a:xfrm>
            <a:off x="386312" y="3383443"/>
            <a:ext cx="4837888" cy="264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3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3"/>
          <a:stretch/>
        </p:blipFill>
        <p:spPr>
          <a:xfrm>
            <a:off x="3317875" y="1235796"/>
            <a:ext cx="5719989" cy="49060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November 26</a:t>
            </a:r>
            <a:r>
              <a:rPr lang="en-GB" baseline="30000" smtClean="0"/>
              <a:t>th</a:t>
            </a:r>
            <a:r>
              <a:rPr lang="en-GB" smtClean="0"/>
              <a:t> 2013, DESY</a:t>
            </a:r>
          </a:p>
          <a:p>
            <a:r>
              <a:rPr lang="en-GB" smtClean="0"/>
              <a:t>Julien Branlard, MSK, DESY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/>
          <a:stretch/>
        </p:blipFill>
        <p:spPr>
          <a:xfrm>
            <a:off x="162847" y="1226287"/>
            <a:ext cx="3029389" cy="2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r="24991" b="22785"/>
          <a:stretch/>
        </p:blipFill>
        <p:spPr>
          <a:xfrm>
            <a:off x="162847" y="3879681"/>
            <a:ext cx="3029389" cy="226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3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7230382" cy="4459287"/>
          </a:xfrm>
        </p:spPr>
        <p:txBody>
          <a:bodyPr/>
          <a:lstStyle/>
          <a:p>
            <a:r>
              <a:rPr lang="en-US" dirty="0" smtClean="0"/>
              <a:t>Prototype testing at CMTB     (Spring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November 26</a:t>
            </a:r>
            <a:r>
              <a:rPr lang="en-GB" baseline="30000" smtClean="0"/>
              <a:t>th</a:t>
            </a:r>
            <a:r>
              <a:rPr lang="en-GB" smtClean="0"/>
              <a:t> 2013, DESY</a:t>
            </a:r>
          </a:p>
          <a:p>
            <a:r>
              <a:rPr lang="en-GB" smtClean="0"/>
              <a:t>Julien Branlard, MSK, DESY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1533"/>
          <a:stretch/>
        </p:blipFill>
        <p:spPr>
          <a:xfrm>
            <a:off x="4698555" y="2770488"/>
            <a:ext cx="4405260" cy="360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6155"/>
          <a:stretch/>
        </p:blipFill>
        <p:spPr>
          <a:xfrm>
            <a:off x="74848" y="2779633"/>
            <a:ext cx="4384455" cy="35935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43355" y="3414235"/>
            <a:ext cx="1224136" cy="2139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75048" y="3407871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3505" y="3237126"/>
            <a:ext cx="0" cy="2683722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010638" y="3404356"/>
            <a:ext cx="1224136" cy="2139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891272" y="4483743"/>
            <a:ext cx="720080" cy="212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0952" y="305246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8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/>
              <a:t>/9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5423" y="350743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for XFEL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TUEV approval (CMTB &amp; AMTF</a:t>
            </a:r>
            <a:r>
              <a:rPr lang="en-US" dirty="0" smtClean="0"/>
              <a:t>)</a:t>
            </a:r>
          </a:p>
          <a:p>
            <a:r>
              <a:rPr lang="en-US" dirty="0"/>
              <a:t>Yearly checks (aging control)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November 26</a:t>
            </a:r>
            <a:r>
              <a:rPr lang="en-GB" baseline="30000" smtClean="0"/>
              <a:t>th</a:t>
            </a:r>
            <a:r>
              <a:rPr lang="en-GB" smtClean="0"/>
              <a:t> 2013, DESY</a:t>
            </a:r>
          </a:p>
          <a:p>
            <a:r>
              <a:rPr lang="en-GB" smtClean="0"/>
              <a:t>Julien Branlard, MSK, DESY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4" y="2026316"/>
            <a:ext cx="3088905" cy="439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3" y="1874345"/>
            <a:ext cx="3105379" cy="440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1" y="2448792"/>
            <a:ext cx="4444848" cy="365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28563" cy="4459287"/>
          </a:xfrm>
        </p:spPr>
        <p:txBody>
          <a:bodyPr/>
          <a:lstStyle/>
          <a:p>
            <a:r>
              <a:rPr lang="en-US" dirty="0" smtClean="0"/>
              <a:t>By default, the CPIM always has the filter inserted </a:t>
            </a:r>
            <a:br>
              <a:rPr lang="en-US" dirty="0" smtClean="0"/>
            </a:br>
            <a:r>
              <a:rPr lang="en-US" dirty="0" smtClean="0"/>
              <a:t>(power failure or control failure)</a:t>
            </a:r>
          </a:p>
          <a:p>
            <a:r>
              <a:rPr lang="en-US" dirty="0" smtClean="0"/>
              <a:t>WP02 is responsible for changing CPIM mode</a:t>
            </a:r>
          </a:p>
          <a:p>
            <a:pPr lvl="1"/>
            <a:r>
              <a:rPr lang="en-US" sz="2000" dirty="0" smtClean="0"/>
              <a:t>Module warm 	</a:t>
            </a:r>
            <a:r>
              <a:rPr lang="en-US" sz="2000" dirty="0" smtClean="0">
                <a:sym typeface="Wingdings" panose="05000000000000000000" pitchFamily="2" charset="2"/>
              </a:rPr>
              <a:t> f</a:t>
            </a:r>
            <a:r>
              <a:rPr lang="en-US" sz="2000" dirty="0" smtClean="0"/>
              <a:t>ilter inserted</a:t>
            </a:r>
          </a:p>
          <a:p>
            <a:pPr lvl="1"/>
            <a:r>
              <a:rPr lang="en-US" sz="2000" dirty="0" smtClean="0"/>
              <a:t>Module cold  	</a:t>
            </a:r>
            <a:r>
              <a:rPr lang="en-US" sz="2000" dirty="0" smtClean="0">
                <a:sym typeface="Wingdings" panose="05000000000000000000" pitchFamily="2" charset="2"/>
              </a:rPr>
              <a:t> filter bypassed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Personnel interlock includes CPIM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mode read out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Switching CPIM mode remotely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done through DOOCS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November 26</a:t>
            </a:r>
            <a:r>
              <a:rPr lang="en-GB" baseline="30000" smtClean="0"/>
              <a:t>th</a:t>
            </a:r>
            <a:r>
              <a:rPr lang="en-GB" smtClean="0"/>
              <a:t> 2013, DESY</a:t>
            </a:r>
          </a:p>
          <a:p>
            <a:r>
              <a:rPr lang="en-GB" smtClean="0"/>
              <a:t>Julien Branlard, MSK, DESY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29" y="3105839"/>
            <a:ext cx="3443309" cy="325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DESY European XFEL</vt:lpstr>
      <vt:lpstr>Procurement Readiness Review WP02 - LLRF</vt:lpstr>
      <vt:lpstr>PURPOSE</vt:lpstr>
      <vt:lpstr>PROTOTYPE</vt:lpstr>
      <vt:lpstr>PROTOTYPE VALIDATION</vt:lpstr>
      <vt:lpstr>PRODUCTION for XFEL</vt:lpstr>
      <vt:lpstr>CONTROL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branlard</cp:lastModifiedBy>
  <cp:revision>237</cp:revision>
  <cp:lastPrinted>2008-09-01T15:04:16Z</cp:lastPrinted>
  <dcterms:created xsi:type="dcterms:W3CDTF">2008-08-31T12:56:32Z</dcterms:created>
  <dcterms:modified xsi:type="dcterms:W3CDTF">2013-11-25T12:31:50Z</dcterms:modified>
</cp:coreProperties>
</file>