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62" r:id="rId3"/>
    <p:sldId id="274" r:id="rId4"/>
    <p:sldId id="278" r:id="rId5"/>
    <p:sldId id="261" r:id="rId6"/>
    <p:sldId id="265" r:id="rId7"/>
    <p:sldId id="266" r:id="rId8"/>
    <p:sldId id="267" r:id="rId9"/>
    <p:sldId id="268" r:id="rId10"/>
    <p:sldId id="270" r:id="rId11"/>
    <p:sldId id="269" r:id="rId12"/>
    <p:sldId id="271" r:id="rId13"/>
    <p:sldId id="263" r:id="rId14"/>
    <p:sldId id="264" r:id="rId15"/>
    <p:sldId id="272" r:id="rId16"/>
    <p:sldId id="273" r:id="rId17"/>
    <p:sldId id="275" r:id="rId18"/>
    <p:sldId id="277" r:id="rId19"/>
    <p:sldId id="276" r:id="rId20"/>
    <p:sldId id="279" r:id="rId21"/>
  </p:sldIdLst>
  <p:sldSz cx="9144000" cy="6858000" type="screen4x3"/>
  <p:notesSz cx="6797675" cy="9874250"/>
  <p:defaultTextStyle>
    <a:defPPr>
      <a:defRPr lang="de-DE"/>
    </a:defPPr>
    <a:lvl1pPr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5pPr>
    <a:lvl6pPr marL="22860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6pPr>
    <a:lvl7pPr marL="27432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7pPr>
    <a:lvl8pPr marL="32004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8pPr>
    <a:lvl9pPr marL="36576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E0E0"/>
    <a:srgbClr val="FD930A"/>
    <a:srgbClr val="261748"/>
    <a:srgbClr val="251555"/>
    <a:srgbClr val="626262"/>
    <a:srgbClr val="100F2E"/>
    <a:srgbClr val="2314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87" autoAdjust="0"/>
    <p:restoredTop sz="84141" autoAdjust="0"/>
  </p:normalViewPr>
  <p:slideViewPr>
    <p:cSldViewPr snapToGrid="0" showGuides="1">
      <p:cViewPr>
        <p:scale>
          <a:sx n="70" d="100"/>
          <a:sy n="70" d="100"/>
        </p:scale>
        <p:origin x="-1020" y="-348"/>
      </p:cViewPr>
      <p:guideLst>
        <p:guide orient="horz" pos="3956"/>
        <p:guide orient="horz" pos="900"/>
        <p:guide orient="horz" pos="2446"/>
        <p:guide orient="horz" pos="4038"/>
        <p:guide pos="5277"/>
        <p:guide pos="1750"/>
        <p:guide pos="4023"/>
        <p:guide pos="5685"/>
        <p:guide pos="255"/>
        <p:guide pos="5318"/>
        <p:guide pos="7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>
        <p:scale>
          <a:sx n="100" d="100"/>
          <a:sy n="100" d="100"/>
        </p:scale>
        <p:origin x="-1494" y="888"/>
      </p:cViewPr>
      <p:guideLst>
        <p:guide orient="horz" pos="3110"/>
        <p:guide pos="213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82031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6" y="0"/>
            <a:ext cx="2945659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endParaRPr lang="de-DE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80537"/>
            <a:ext cx="2945659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6" y="9380537"/>
            <a:ext cx="2945659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fld id="{70F96095-A911-4B8A-9974-6A40BAAD5501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19311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F08DDF-290B-49BC-9F94-6BC547E80180}" type="slidenum">
              <a:rPr lang="de-DE"/>
              <a:pPr/>
              <a:t>1</a:t>
            </a:fld>
            <a:endParaRPr lang="de-DE"/>
          </a:p>
        </p:txBody>
      </p:sp>
      <p:sp>
        <p:nvSpPr>
          <p:cNvPr id="1064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31863" y="741363"/>
            <a:ext cx="4933950" cy="37020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6357" y="4690269"/>
            <a:ext cx="4984962" cy="4443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>
              <a:spcBef>
                <a:spcPct val="0"/>
              </a:spcBef>
              <a:spcAft>
                <a:spcPct val="20000"/>
              </a:spcAft>
            </a:pPr>
            <a:r>
              <a:rPr lang="en-GB" sz="1100" b="1" dirty="0" smtClean="0"/>
              <a:t>How to edit the title slide</a:t>
            </a:r>
          </a:p>
          <a:p>
            <a:pPr marL="228600" indent="-228600">
              <a:spcBef>
                <a:spcPct val="0"/>
              </a:spcBef>
              <a:spcAft>
                <a:spcPct val="20000"/>
              </a:spcAft>
            </a:pPr>
            <a:endParaRPr lang="en-GB" sz="1100" dirty="0" smtClean="0"/>
          </a:p>
          <a:p>
            <a:pPr marL="228600" indent="-228600"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 sz="1100" dirty="0" smtClean="0"/>
              <a:t>Upper area: </a:t>
            </a:r>
            <a:r>
              <a:rPr lang="en-GB" sz="1100" b="1" dirty="0" smtClean="0"/>
              <a:t>Title</a:t>
            </a:r>
            <a:r>
              <a:rPr lang="en-GB" sz="1100" dirty="0" smtClean="0"/>
              <a:t> of your talk, max. 2 rows of the defined size (55 </a:t>
            </a:r>
            <a:r>
              <a:rPr lang="en-GB" sz="1100" dirty="0" err="1" smtClean="0"/>
              <a:t>pt</a:t>
            </a:r>
            <a:r>
              <a:rPr lang="en-GB" sz="1100" dirty="0" smtClean="0"/>
              <a:t>)</a:t>
            </a:r>
          </a:p>
          <a:p>
            <a:pPr marL="228600" indent="-228600"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 sz="1100" dirty="0" smtClean="0"/>
              <a:t>Lower area </a:t>
            </a:r>
            <a:r>
              <a:rPr lang="en-GB" sz="1100" b="1" dirty="0" smtClean="0"/>
              <a:t>(subtitle):</a:t>
            </a:r>
            <a:r>
              <a:rPr lang="en-GB" sz="1100" dirty="0" smtClean="0"/>
              <a:t> Conference/meeting/workshop, location, date, </a:t>
            </a:r>
            <a:br>
              <a:rPr lang="en-GB" sz="1100" dirty="0" smtClean="0"/>
            </a:br>
            <a:r>
              <a:rPr lang="en-GB" sz="1100" dirty="0" smtClean="0"/>
              <a:t>your name and affiliation, max. 4 rows of the defined size (32 </a:t>
            </a:r>
            <a:r>
              <a:rPr lang="en-GB" sz="1100" dirty="0" err="1" smtClean="0"/>
              <a:t>pt</a:t>
            </a:r>
            <a:r>
              <a:rPr lang="en-GB" sz="1100" dirty="0" smtClean="0"/>
              <a:t>)</a:t>
            </a:r>
          </a:p>
          <a:p>
            <a:pPr marL="228600" indent="-228600"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 sz="1100" dirty="0" smtClean="0"/>
              <a:t>Change </a:t>
            </a:r>
            <a:r>
              <a:rPr lang="en-GB" sz="1100" dirty="0"/>
              <a:t>the </a:t>
            </a:r>
            <a:r>
              <a:rPr lang="en-GB" sz="1100" b="1" dirty="0"/>
              <a:t>partner logos</a:t>
            </a:r>
            <a:r>
              <a:rPr lang="en-GB" sz="1100" dirty="0"/>
              <a:t> or add others in the last row.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200" b="1" dirty="0" smtClean="0"/>
              <a:t>Before you start</a:t>
            </a:r>
            <a:r>
              <a:rPr lang="en-GB" sz="1200" dirty="0" smtClean="0"/>
              <a:t> editing the slides of your talk change to the </a:t>
            </a:r>
            <a:r>
              <a:rPr lang="en-GB" sz="1200" b="1" dirty="0" smtClean="0"/>
              <a:t>Master Slide view</a:t>
            </a:r>
            <a:r>
              <a:rPr lang="en-GB" sz="1200" dirty="0" smtClean="0"/>
              <a:t>:</a:t>
            </a: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200" dirty="0" smtClean="0"/>
              <a:t>Menu button “View”</a:t>
            </a:r>
            <a:r>
              <a:rPr lang="en-GB" sz="1200" baseline="0" dirty="0" smtClean="0"/>
              <a:t> &gt; </a:t>
            </a:r>
            <a:r>
              <a:rPr lang="en-GB" sz="1200" dirty="0" smtClean="0">
                <a:sym typeface="Wingdings" pitchFamily="2" charset="2"/>
              </a:rPr>
              <a:t>Slide Master:</a:t>
            </a: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GB" sz="1200" dirty="0" smtClean="0">
              <a:sym typeface="Wingdings" pitchFamily="2" charset="2"/>
            </a:endParaRP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200" b="1" dirty="0" smtClean="0">
                <a:sym typeface="Wingdings" pitchFamily="2" charset="2"/>
              </a:rPr>
              <a:t>Edit the following items: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de-DE" sz="1200" b="1" dirty="0" smtClean="0">
                <a:sym typeface="Wingdings" pitchFamily="2" charset="2"/>
              </a:rPr>
              <a:t>1. O</a:t>
            </a:r>
            <a:r>
              <a:rPr lang="en-GB" sz="1200" b="1" dirty="0" smtClean="0">
                <a:sym typeface="Wingdings" pitchFamily="2" charset="2"/>
              </a:rPr>
              <a:t>n the Title slide (second master slide)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en-GB" sz="1200" b="1" dirty="0" smtClean="0">
                <a:sym typeface="Wingdings" pitchFamily="2" charset="2"/>
              </a:rPr>
              <a:t>     </a:t>
            </a:r>
            <a:r>
              <a:rPr lang="en-GB" sz="1200" b="0" baseline="0" dirty="0" smtClean="0">
                <a:sym typeface="Wingdings" pitchFamily="2" charset="2"/>
              </a:rPr>
              <a:t> a) C</a:t>
            </a:r>
            <a:r>
              <a:rPr lang="en-GB" sz="1200" dirty="0" smtClean="0">
                <a:sym typeface="Wingdings" pitchFamily="2" charset="2"/>
              </a:rPr>
              <a:t>lick to add title of your</a:t>
            </a:r>
            <a:r>
              <a:rPr lang="en-GB" sz="1200" baseline="0" dirty="0" smtClean="0">
                <a:sym typeface="Wingdings" pitchFamily="2" charset="2"/>
              </a:rPr>
              <a:t> talk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en-GB" sz="1200" baseline="0" dirty="0" smtClean="0">
                <a:sym typeface="Wingdings" pitchFamily="2" charset="2"/>
              </a:rPr>
              <a:t>      b) </a:t>
            </a:r>
            <a:r>
              <a:rPr lang="en-GB" sz="1200" dirty="0" smtClean="0">
                <a:sym typeface="Wingdings" pitchFamily="2" charset="2"/>
              </a:rPr>
              <a:t>Click to add subtitle</a:t>
            </a:r>
            <a:r>
              <a:rPr lang="en-GB" sz="1200" baseline="0" dirty="0" smtClean="0">
                <a:sym typeface="Wingdings" pitchFamily="2" charset="2"/>
              </a:rPr>
              <a:t> </a:t>
            </a:r>
            <a:r>
              <a:rPr lang="en-GB" noProof="0" dirty="0" smtClean="0"/>
              <a:t>(conference, location, name of the speaker, date)</a:t>
            </a:r>
          </a:p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lang="de-DE" sz="1200" b="1" dirty="0" smtClean="0">
                <a:sym typeface="Wingdings" pitchFamily="2" charset="2"/>
              </a:rPr>
              <a:t>2. O</a:t>
            </a:r>
            <a:r>
              <a:rPr lang="en-GB" sz="1200" b="1" dirty="0" smtClean="0">
                <a:sym typeface="Wingdings" pitchFamily="2" charset="2"/>
              </a:rPr>
              <a:t>n the Slide Master (first master slide)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de-DE" sz="1200" noProof="0" dirty="0" smtClean="0">
                <a:sym typeface="Wingdings" pitchFamily="2" charset="2"/>
              </a:rPr>
              <a:t>      a) The </a:t>
            </a:r>
            <a:r>
              <a:rPr lang="en-GB" sz="1200" dirty="0" smtClean="0">
                <a:sym typeface="Wingdings" pitchFamily="2" charset="2"/>
              </a:rPr>
              <a:t>1st row in the violet header: </a:t>
            </a:r>
            <a:r>
              <a:rPr lang="de-DE" sz="1200" dirty="0" smtClean="0">
                <a:sym typeface="Wingdings" pitchFamily="2" charset="2"/>
              </a:rPr>
              <a:t>D</a:t>
            </a:r>
            <a:r>
              <a:rPr lang="en-GB" sz="1200" dirty="0" err="1" smtClean="0">
                <a:sym typeface="Wingdings" pitchFamily="2" charset="2"/>
              </a:rPr>
              <a:t>elete</a:t>
            </a:r>
            <a:r>
              <a:rPr lang="en-GB" sz="1200" dirty="0" smtClean="0">
                <a:sym typeface="Wingdings" pitchFamily="2" charset="2"/>
              </a:rPr>
              <a:t> the existent text and write the title of your talk into this text field</a:t>
            </a:r>
            <a:br>
              <a:rPr lang="en-GB" sz="1200" dirty="0" smtClean="0">
                <a:sym typeface="Wingdings" pitchFamily="2" charset="2"/>
              </a:rPr>
            </a:br>
            <a:r>
              <a:rPr lang="en-GB" sz="1200" dirty="0" smtClean="0">
                <a:sym typeface="Wingdings" pitchFamily="2" charset="2"/>
              </a:rPr>
              <a:t>      b) The 2 rows in the footer area: Delete the text and write the information regarding your talk (same as on the Title Slide) into this text field.  </a:t>
            </a:r>
            <a:br>
              <a:rPr lang="en-GB" sz="1200" dirty="0" smtClean="0">
                <a:sym typeface="Wingdings" pitchFamily="2" charset="2"/>
              </a:rPr>
            </a:br>
            <a:endParaRPr lang="en-GB" sz="1200" dirty="0" smtClean="0">
              <a:sym typeface="Wingdings" pitchFamily="2" charset="2"/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en-GB" sz="1200" dirty="0" smtClean="0">
                <a:sym typeface="Wingdings" pitchFamily="2" charset="2"/>
              </a:rPr>
              <a:t>If you want to use more </a:t>
            </a:r>
            <a:r>
              <a:rPr lang="en-GB" sz="1200" b="1" dirty="0" smtClean="0">
                <a:sym typeface="Wingdings" pitchFamily="2" charset="2"/>
              </a:rPr>
              <a:t>partner logos</a:t>
            </a:r>
            <a:r>
              <a:rPr lang="en-GB" sz="1200" dirty="0" smtClean="0">
                <a:sym typeface="Wingdings" pitchFamily="2" charset="2"/>
              </a:rPr>
              <a:t> position them left beside the DESY logo in the footer area.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endParaRPr lang="en-GB" sz="1200" b="1" dirty="0" smtClean="0">
              <a:sym typeface="Wingdings" pitchFamily="2" charset="2"/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en-GB" sz="1200" b="1" dirty="0" smtClean="0">
                <a:sym typeface="Wingdings" pitchFamily="2" charset="2"/>
              </a:rPr>
              <a:t>Close Master View</a:t>
            </a:r>
            <a:endParaRPr lang="en-GB" sz="1200" b="1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96095-A911-4B8A-9974-6A40BAAD5501}" type="slidenum">
              <a:rPr lang="de-DE" smtClean="0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03765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200" b="1" dirty="0" smtClean="0"/>
              <a:t>Before you start</a:t>
            </a:r>
            <a:r>
              <a:rPr lang="en-GB" sz="1200" dirty="0" smtClean="0"/>
              <a:t> editing the slides of your talk change to the </a:t>
            </a:r>
            <a:r>
              <a:rPr lang="en-GB" sz="1200" b="1" dirty="0" smtClean="0"/>
              <a:t>Master Slide view</a:t>
            </a:r>
            <a:r>
              <a:rPr lang="en-GB" sz="1200" dirty="0" smtClean="0"/>
              <a:t>:</a:t>
            </a: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200" dirty="0" smtClean="0"/>
              <a:t>Menu button “View”</a:t>
            </a:r>
            <a:r>
              <a:rPr lang="en-GB" sz="1200" baseline="0" dirty="0" smtClean="0"/>
              <a:t> &gt; </a:t>
            </a:r>
            <a:r>
              <a:rPr lang="en-GB" sz="1200" dirty="0" smtClean="0">
                <a:sym typeface="Wingdings" pitchFamily="2" charset="2"/>
              </a:rPr>
              <a:t>Slide Master:</a:t>
            </a: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GB" sz="1200" dirty="0" smtClean="0">
              <a:sym typeface="Wingdings" pitchFamily="2" charset="2"/>
            </a:endParaRP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200" b="1" dirty="0" smtClean="0">
                <a:sym typeface="Wingdings" pitchFamily="2" charset="2"/>
              </a:rPr>
              <a:t>Edit the following items: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de-DE" sz="1200" b="1" dirty="0" smtClean="0">
                <a:sym typeface="Wingdings" pitchFamily="2" charset="2"/>
              </a:rPr>
              <a:t>1. O</a:t>
            </a:r>
            <a:r>
              <a:rPr lang="en-GB" sz="1200" b="1" dirty="0" smtClean="0">
                <a:sym typeface="Wingdings" pitchFamily="2" charset="2"/>
              </a:rPr>
              <a:t>n the Title slide (second master slide)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en-GB" sz="1200" b="1" dirty="0" smtClean="0">
                <a:sym typeface="Wingdings" pitchFamily="2" charset="2"/>
              </a:rPr>
              <a:t>     </a:t>
            </a:r>
            <a:r>
              <a:rPr lang="en-GB" sz="1200" b="0" baseline="0" dirty="0" smtClean="0">
                <a:sym typeface="Wingdings" pitchFamily="2" charset="2"/>
              </a:rPr>
              <a:t> a) C</a:t>
            </a:r>
            <a:r>
              <a:rPr lang="en-GB" sz="1200" dirty="0" smtClean="0">
                <a:sym typeface="Wingdings" pitchFamily="2" charset="2"/>
              </a:rPr>
              <a:t>lick to add title of your</a:t>
            </a:r>
            <a:r>
              <a:rPr lang="en-GB" sz="1200" baseline="0" dirty="0" smtClean="0">
                <a:sym typeface="Wingdings" pitchFamily="2" charset="2"/>
              </a:rPr>
              <a:t> talk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en-GB" sz="1200" baseline="0" dirty="0" smtClean="0">
                <a:sym typeface="Wingdings" pitchFamily="2" charset="2"/>
              </a:rPr>
              <a:t>      b) </a:t>
            </a:r>
            <a:r>
              <a:rPr lang="en-GB" sz="1200" dirty="0" smtClean="0">
                <a:sym typeface="Wingdings" pitchFamily="2" charset="2"/>
              </a:rPr>
              <a:t>Click to add subtitle</a:t>
            </a:r>
            <a:r>
              <a:rPr lang="en-GB" sz="1200" baseline="0" dirty="0" smtClean="0">
                <a:sym typeface="Wingdings" pitchFamily="2" charset="2"/>
              </a:rPr>
              <a:t> </a:t>
            </a:r>
            <a:r>
              <a:rPr lang="en-GB" noProof="0" dirty="0" smtClean="0"/>
              <a:t>(conference, location, name of the speaker, date)</a:t>
            </a:r>
          </a:p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lang="de-DE" sz="1200" b="1" dirty="0" smtClean="0">
                <a:sym typeface="Wingdings" pitchFamily="2" charset="2"/>
              </a:rPr>
              <a:t>2. O</a:t>
            </a:r>
            <a:r>
              <a:rPr lang="en-GB" sz="1200" b="1" dirty="0" smtClean="0">
                <a:sym typeface="Wingdings" pitchFamily="2" charset="2"/>
              </a:rPr>
              <a:t>n the Slide Master (first master slide)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de-DE" sz="1200" noProof="0" dirty="0" smtClean="0">
                <a:sym typeface="Wingdings" pitchFamily="2" charset="2"/>
              </a:rPr>
              <a:t>      a) The </a:t>
            </a:r>
            <a:r>
              <a:rPr lang="en-GB" sz="1200" dirty="0" smtClean="0">
                <a:sym typeface="Wingdings" pitchFamily="2" charset="2"/>
              </a:rPr>
              <a:t>1st row in the violet header: </a:t>
            </a:r>
            <a:r>
              <a:rPr lang="de-DE" sz="1200" dirty="0" smtClean="0">
                <a:sym typeface="Wingdings" pitchFamily="2" charset="2"/>
              </a:rPr>
              <a:t>D</a:t>
            </a:r>
            <a:r>
              <a:rPr lang="en-GB" sz="1200" dirty="0" err="1" smtClean="0">
                <a:sym typeface="Wingdings" pitchFamily="2" charset="2"/>
              </a:rPr>
              <a:t>elete</a:t>
            </a:r>
            <a:r>
              <a:rPr lang="en-GB" sz="1200" dirty="0" smtClean="0">
                <a:sym typeface="Wingdings" pitchFamily="2" charset="2"/>
              </a:rPr>
              <a:t> the existent text and write the title of your talk into this text field</a:t>
            </a:r>
            <a:br>
              <a:rPr lang="en-GB" sz="1200" dirty="0" smtClean="0">
                <a:sym typeface="Wingdings" pitchFamily="2" charset="2"/>
              </a:rPr>
            </a:br>
            <a:r>
              <a:rPr lang="en-GB" sz="1200" dirty="0" smtClean="0">
                <a:sym typeface="Wingdings" pitchFamily="2" charset="2"/>
              </a:rPr>
              <a:t>      b) The 2 rows in the footer area: Delete the text and write the information regarding your talk (same as on the Title Slide) into this text field.  </a:t>
            </a:r>
            <a:br>
              <a:rPr lang="en-GB" sz="1200" dirty="0" smtClean="0">
                <a:sym typeface="Wingdings" pitchFamily="2" charset="2"/>
              </a:rPr>
            </a:br>
            <a:endParaRPr lang="en-GB" sz="1200" dirty="0" smtClean="0">
              <a:sym typeface="Wingdings" pitchFamily="2" charset="2"/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en-GB" sz="1200" dirty="0" smtClean="0">
                <a:sym typeface="Wingdings" pitchFamily="2" charset="2"/>
              </a:rPr>
              <a:t>If you want to use more </a:t>
            </a:r>
            <a:r>
              <a:rPr lang="en-GB" sz="1200" b="1" dirty="0" smtClean="0">
                <a:sym typeface="Wingdings" pitchFamily="2" charset="2"/>
              </a:rPr>
              <a:t>partner logos</a:t>
            </a:r>
            <a:r>
              <a:rPr lang="en-GB" sz="1200" dirty="0" smtClean="0">
                <a:sym typeface="Wingdings" pitchFamily="2" charset="2"/>
              </a:rPr>
              <a:t> position them left beside the DESY logo in the footer area.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endParaRPr lang="en-GB" sz="1200" b="1" dirty="0" smtClean="0">
              <a:sym typeface="Wingdings" pitchFamily="2" charset="2"/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en-GB" sz="1200" b="1" dirty="0" smtClean="0">
                <a:sym typeface="Wingdings" pitchFamily="2" charset="2"/>
              </a:rPr>
              <a:t>Close Master View</a:t>
            </a:r>
            <a:endParaRPr lang="en-GB" sz="1200" b="1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96095-A911-4B8A-9974-6A40BAAD5501}" type="slidenum">
              <a:rPr lang="de-DE" smtClean="0"/>
              <a:pPr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03765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200" b="1" dirty="0" smtClean="0"/>
              <a:t>Before you start</a:t>
            </a:r>
            <a:r>
              <a:rPr lang="en-GB" sz="1200" dirty="0" smtClean="0"/>
              <a:t> editing the slides of your talk change to the </a:t>
            </a:r>
            <a:r>
              <a:rPr lang="en-GB" sz="1200" b="1" dirty="0" smtClean="0"/>
              <a:t>Master Slide view</a:t>
            </a:r>
            <a:r>
              <a:rPr lang="en-GB" sz="1200" dirty="0" smtClean="0"/>
              <a:t>:</a:t>
            </a: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200" dirty="0" smtClean="0"/>
              <a:t>Menu button “View”</a:t>
            </a:r>
            <a:r>
              <a:rPr lang="en-GB" sz="1200" baseline="0" dirty="0" smtClean="0"/>
              <a:t> &gt; </a:t>
            </a:r>
            <a:r>
              <a:rPr lang="en-GB" sz="1200" dirty="0" smtClean="0">
                <a:sym typeface="Wingdings" pitchFamily="2" charset="2"/>
              </a:rPr>
              <a:t>Slide Master:</a:t>
            </a: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GB" sz="1200" dirty="0" smtClean="0">
              <a:sym typeface="Wingdings" pitchFamily="2" charset="2"/>
            </a:endParaRP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200" b="1" dirty="0" smtClean="0">
                <a:sym typeface="Wingdings" pitchFamily="2" charset="2"/>
              </a:rPr>
              <a:t>Edit the following items: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de-DE" sz="1200" b="1" dirty="0" smtClean="0">
                <a:sym typeface="Wingdings" pitchFamily="2" charset="2"/>
              </a:rPr>
              <a:t>1. O</a:t>
            </a:r>
            <a:r>
              <a:rPr lang="en-GB" sz="1200" b="1" dirty="0" smtClean="0">
                <a:sym typeface="Wingdings" pitchFamily="2" charset="2"/>
              </a:rPr>
              <a:t>n the Title slide (second master slide)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en-GB" sz="1200" b="1" dirty="0" smtClean="0">
                <a:sym typeface="Wingdings" pitchFamily="2" charset="2"/>
              </a:rPr>
              <a:t>     </a:t>
            </a:r>
            <a:r>
              <a:rPr lang="en-GB" sz="1200" b="0" baseline="0" dirty="0" smtClean="0">
                <a:sym typeface="Wingdings" pitchFamily="2" charset="2"/>
              </a:rPr>
              <a:t> a) C</a:t>
            </a:r>
            <a:r>
              <a:rPr lang="en-GB" sz="1200" dirty="0" smtClean="0">
                <a:sym typeface="Wingdings" pitchFamily="2" charset="2"/>
              </a:rPr>
              <a:t>lick to add title of your</a:t>
            </a:r>
            <a:r>
              <a:rPr lang="en-GB" sz="1200" baseline="0" dirty="0" smtClean="0">
                <a:sym typeface="Wingdings" pitchFamily="2" charset="2"/>
              </a:rPr>
              <a:t> talk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en-GB" sz="1200" baseline="0" dirty="0" smtClean="0">
                <a:sym typeface="Wingdings" pitchFamily="2" charset="2"/>
              </a:rPr>
              <a:t>      b) </a:t>
            </a:r>
            <a:r>
              <a:rPr lang="en-GB" sz="1200" dirty="0" smtClean="0">
                <a:sym typeface="Wingdings" pitchFamily="2" charset="2"/>
              </a:rPr>
              <a:t>Click to add subtitle</a:t>
            </a:r>
            <a:r>
              <a:rPr lang="en-GB" sz="1200" baseline="0" dirty="0" smtClean="0">
                <a:sym typeface="Wingdings" pitchFamily="2" charset="2"/>
              </a:rPr>
              <a:t> </a:t>
            </a:r>
            <a:r>
              <a:rPr lang="en-GB" noProof="0" dirty="0" smtClean="0"/>
              <a:t>(conference, location, name of the speaker, date)</a:t>
            </a:r>
          </a:p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lang="de-DE" sz="1200" b="1" dirty="0" smtClean="0">
                <a:sym typeface="Wingdings" pitchFamily="2" charset="2"/>
              </a:rPr>
              <a:t>2. O</a:t>
            </a:r>
            <a:r>
              <a:rPr lang="en-GB" sz="1200" b="1" dirty="0" smtClean="0">
                <a:sym typeface="Wingdings" pitchFamily="2" charset="2"/>
              </a:rPr>
              <a:t>n the Slide Master (first master slide)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de-DE" sz="1200" noProof="0" dirty="0" smtClean="0">
                <a:sym typeface="Wingdings" pitchFamily="2" charset="2"/>
              </a:rPr>
              <a:t>      a) The </a:t>
            </a:r>
            <a:r>
              <a:rPr lang="en-GB" sz="1200" dirty="0" smtClean="0">
                <a:sym typeface="Wingdings" pitchFamily="2" charset="2"/>
              </a:rPr>
              <a:t>1st row in the violet header: </a:t>
            </a:r>
            <a:r>
              <a:rPr lang="de-DE" sz="1200" dirty="0" smtClean="0">
                <a:sym typeface="Wingdings" pitchFamily="2" charset="2"/>
              </a:rPr>
              <a:t>D</a:t>
            </a:r>
            <a:r>
              <a:rPr lang="en-GB" sz="1200" dirty="0" err="1" smtClean="0">
                <a:sym typeface="Wingdings" pitchFamily="2" charset="2"/>
              </a:rPr>
              <a:t>elete</a:t>
            </a:r>
            <a:r>
              <a:rPr lang="en-GB" sz="1200" dirty="0" smtClean="0">
                <a:sym typeface="Wingdings" pitchFamily="2" charset="2"/>
              </a:rPr>
              <a:t> the existent text and write the title of your talk into this text field</a:t>
            </a:r>
            <a:br>
              <a:rPr lang="en-GB" sz="1200" dirty="0" smtClean="0">
                <a:sym typeface="Wingdings" pitchFamily="2" charset="2"/>
              </a:rPr>
            </a:br>
            <a:r>
              <a:rPr lang="en-GB" sz="1200" dirty="0" smtClean="0">
                <a:sym typeface="Wingdings" pitchFamily="2" charset="2"/>
              </a:rPr>
              <a:t>      b) The 2 rows in the footer area: Delete the text and write the information regarding your talk (same as on the Title Slide) into this text field.  </a:t>
            </a:r>
            <a:br>
              <a:rPr lang="en-GB" sz="1200" dirty="0" smtClean="0">
                <a:sym typeface="Wingdings" pitchFamily="2" charset="2"/>
              </a:rPr>
            </a:br>
            <a:endParaRPr lang="en-GB" sz="1200" dirty="0" smtClean="0">
              <a:sym typeface="Wingdings" pitchFamily="2" charset="2"/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en-GB" sz="1200" dirty="0" smtClean="0">
                <a:sym typeface="Wingdings" pitchFamily="2" charset="2"/>
              </a:rPr>
              <a:t>If you want to use more </a:t>
            </a:r>
            <a:r>
              <a:rPr lang="en-GB" sz="1200" b="1" dirty="0" smtClean="0">
                <a:sym typeface="Wingdings" pitchFamily="2" charset="2"/>
              </a:rPr>
              <a:t>partner logos</a:t>
            </a:r>
            <a:r>
              <a:rPr lang="en-GB" sz="1200" dirty="0" smtClean="0">
                <a:sym typeface="Wingdings" pitchFamily="2" charset="2"/>
              </a:rPr>
              <a:t> position them left beside the DESY logo in the footer area.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endParaRPr lang="en-GB" sz="1200" b="1" dirty="0" smtClean="0">
              <a:sym typeface="Wingdings" pitchFamily="2" charset="2"/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en-GB" sz="1200" b="1" dirty="0" smtClean="0">
                <a:sym typeface="Wingdings" pitchFamily="2" charset="2"/>
              </a:rPr>
              <a:t>Close Master View</a:t>
            </a:r>
            <a:endParaRPr lang="en-GB" sz="1200" b="1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96095-A911-4B8A-9974-6A40BAAD5501}" type="slidenum">
              <a:rPr lang="de-DE" smtClean="0"/>
              <a:pPr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03765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200" b="1" dirty="0" smtClean="0"/>
              <a:t>Before you start</a:t>
            </a:r>
            <a:r>
              <a:rPr lang="en-GB" sz="1200" dirty="0" smtClean="0"/>
              <a:t> editing the slides of your talk change to the </a:t>
            </a:r>
            <a:r>
              <a:rPr lang="en-GB" sz="1200" b="1" dirty="0" smtClean="0"/>
              <a:t>Master Slide view</a:t>
            </a:r>
            <a:r>
              <a:rPr lang="en-GB" sz="1200" dirty="0" smtClean="0"/>
              <a:t>:</a:t>
            </a: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200" dirty="0" smtClean="0"/>
              <a:t>Menu button “View”</a:t>
            </a:r>
            <a:r>
              <a:rPr lang="en-GB" sz="1200" baseline="0" dirty="0" smtClean="0"/>
              <a:t> &gt; </a:t>
            </a:r>
            <a:r>
              <a:rPr lang="en-GB" sz="1200" dirty="0" smtClean="0">
                <a:sym typeface="Wingdings" pitchFamily="2" charset="2"/>
              </a:rPr>
              <a:t>Slide Master:</a:t>
            </a: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GB" sz="1200" dirty="0" smtClean="0">
              <a:sym typeface="Wingdings" pitchFamily="2" charset="2"/>
            </a:endParaRP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200" b="1" dirty="0" smtClean="0">
                <a:sym typeface="Wingdings" pitchFamily="2" charset="2"/>
              </a:rPr>
              <a:t>Edit the following items: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de-DE" sz="1200" b="1" dirty="0" smtClean="0">
                <a:sym typeface="Wingdings" pitchFamily="2" charset="2"/>
              </a:rPr>
              <a:t>1. O</a:t>
            </a:r>
            <a:r>
              <a:rPr lang="en-GB" sz="1200" b="1" dirty="0" smtClean="0">
                <a:sym typeface="Wingdings" pitchFamily="2" charset="2"/>
              </a:rPr>
              <a:t>n the Title slide (second master slide)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en-GB" sz="1200" b="1" dirty="0" smtClean="0">
                <a:sym typeface="Wingdings" pitchFamily="2" charset="2"/>
              </a:rPr>
              <a:t>     </a:t>
            </a:r>
            <a:r>
              <a:rPr lang="en-GB" sz="1200" b="0" baseline="0" dirty="0" smtClean="0">
                <a:sym typeface="Wingdings" pitchFamily="2" charset="2"/>
              </a:rPr>
              <a:t> a) C</a:t>
            </a:r>
            <a:r>
              <a:rPr lang="en-GB" sz="1200" dirty="0" smtClean="0">
                <a:sym typeface="Wingdings" pitchFamily="2" charset="2"/>
              </a:rPr>
              <a:t>lick to add title of your</a:t>
            </a:r>
            <a:r>
              <a:rPr lang="en-GB" sz="1200" baseline="0" dirty="0" smtClean="0">
                <a:sym typeface="Wingdings" pitchFamily="2" charset="2"/>
              </a:rPr>
              <a:t> talk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en-GB" sz="1200" baseline="0" dirty="0" smtClean="0">
                <a:sym typeface="Wingdings" pitchFamily="2" charset="2"/>
              </a:rPr>
              <a:t>      b) </a:t>
            </a:r>
            <a:r>
              <a:rPr lang="en-GB" sz="1200" dirty="0" smtClean="0">
                <a:sym typeface="Wingdings" pitchFamily="2" charset="2"/>
              </a:rPr>
              <a:t>Click to add subtitle</a:t>
            </a:r>
            <a:r>
              <a:rPr lang="en-GB" sz="1200" baseline="0" dirty="0" smtClean="0">
                <a:sym typeface="Wingdings" pitchFamily="2" charset="2"/>
              </a:rPr>
              <a:t> </a:t>
            </a:r>
            <a:r>
              <a:rPr lang="en-GB" noProof="0" dirty="0" smtClean="0"/>
              <a:t>(conference, location, name of the speaker, date)</a:t>
            </a:r>
          </a:p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lang="de-DE" sz="1200" b="1" dirty="0" smtClean="0">
                <a:sym typeface="Wingdings" pitchFamily="2" charset="2"/>
              </a:rPr>
              <a:t>2. O</a:t>
            </a:r>
            <a:r>
              <a:rPr lang="en-GB" sz="1200" b="1" dirty="0" smtClean="0">
                <a:sym typeface="Wingdings" pitchFamily="2" charset="2"/>
              </a:rPr>
              <a:t>n the Slide Master (first master slide)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de-DE" sz="1200" noProof="0" dirty="0" smtClean="0">
                <a:sym typeface="Wingdings" pitchFamily="2" charset="2"/>
              </a:rPr>
              <a:t>      a) The </a:t>
            </a:r>
            <a:r>
              <a:rPr lang="en-GB" sz="1200" dirty="0" smtClean="0">
                <a:sym typeface="Wingdings" pitchFamily="2" charset="2"/>
              </a:rPr>
              <a:t>1st row in the violet header: </a:t>
            </a:r>
            <a:r>
              <a:rPr lang="de-DE" sz="1200" dirty="0" smtClean="0">
                <a:sym typeface="Wingdings" pitchFamily="2" charset="2"/>
              </a:rPr>
              <a:t>D</a:t>
            </a:r>
            <a:r>
              <a:rPr lang="en-GB" sz="1200" dirty="0" err="1" smtClean="0">
                <a:sym typeface="Wingdings" pitchFamily="2" charset="2"/>
              </a:rPr>
              <a:t>elete</a:t>
            </a:r>
            <a:r>
              <a:rPr lang="en-GB" sz="1200" dirty="0" smtClean="0">
                <a:sym typeface="Wingdings" pitchFamily="2" charset="2"/>
              </a:rPr>
              <a:t> the existent text and write the title of your talk into this text field</a:t>
            </a:r>
            <a:br>
              <a:rPr lang="en-GB" sz="1200" dirty="0" smtClean="0">
                <a:sym typeface="Wingdings" pitchFamily="2" charset="2"/>
              </a:rPr>
            </a:br>
            <a:r>
              <a:rPr lang="en-GB" sz="1200" dirty="0" smtClean="0">
                <a:sym typeface="Wingdings" pitchFamily="2" charset="2"/>
              </a:rPr>
              <a:t>      b) The 2 rows in the footer area: Delete the text and write the information regarding your talk (same as on the Title Slide) into this text field.  </a:t>
            </a:r>
            <a:br>
              <a:rPr lang="en-GB" sz="1200" dirty="0" smtClean="0">
                <a:sym typeface="Wingdings" pitchFamily="2" charset="2"/>
              </a:rPr>
            </a:br>
            <a:endParaRPr lang="en-GB" sz="1200" dirty="0" smtClean="0">
              <a:sym typeface="Wingdings" pitchFamily="2" charset="2"/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en-GB" sz="1200" dirty="0" smtClean="0">
                <a:sym typeface="Wingdings" pitchFamily="2" charset="2"/>
              </a:rPr>
              <a:t>If you want to use more </a:t>
            </a:r>
            <a:r>
              <a:rPr lang="en-GB" sz="1200" b="1" dirty="0" smtClean="0">
                <a:sym typeface="Wingdings" pitchFamily="2" charset="2"/>
              </a:rPr>
              <a:t>partner logos</a:t>
            </a:r>
            <a:r>
              <a:rPr lang="en-GB" sz="1200" dirty="0" smtClean="0">
                <a:sym typeface="Wingdings" pitchFamily="2" charset="2"/>
              </a:rPr>
              <a:t> position them left beside the DESY logo in the footer area.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endParaRPr lang="en-GB" sz="1200" b="1" dirty="0" smtClean="0">
              <a:sym typeface="Wingdings" pitchFamily="2" charset="2"/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en-GB" sz="1200" b="1" dirty="0" smtClean="0">
                <a:sym typeface="Wingdings" pitchFamily="2" charset="2"/>
              </a:rPr>
              <a:t>Close Master View</a:t>
            </a:r>
            <a:endParaRPr lang="en-GB" sz="1200" b="1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96095-A911-4B8A-9974-6A40BAAD5501}" type="slidenum">
              <a:rPr lang="de-DE" smtClean="0"/>
              <a:pPr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03765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200" b="1" dirty="0" smtClean="0"/>
              <a:t>Before you start</a:t>
            </a:r>
            <a:r>
              <a:rPr lang="en-GB" sz="1200" dirty="0" smtClean="0"/>
              <a:t> editing the slides of your talk change to the </a:t>
            </a:r>
            <a:r>
              <a:rPr lang="en-GB" sz="1200" b="1" dirty="0" smtClean="0"/>
              <a:t>Master Slide view</a:t>
            </a:r>
            <a:r>
              <a:rPr lang="en-GB" sz="1200" dirty="0" smtClean="0"/>
              <a:t>:</a:t>
            </a: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200" dirty="0" smtClean="0"/>
              <a:t>Menu button “View”</a:t>
            </a:r>
            <a:r>
              <a:rPr lang="en-GB" sz="1200" baseline="0" dirty="0" smtClean="0"/>
              <a:t> &gt; </a:t>
            </a:r>
            <a:r>
              <a:rPr lang="en-GB" sz="1200" dirty="0" smtClean="0">
                <a:sym typeface="Wingdings" pitchFamily="2" charset="2"/>
              </a:rPr>
              <a:t>Slide Master:</a:t>
            </a: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GB" sz="1200" dirty="0" smtClean="0">
              <a:sym typeface="Wingdings" pitchFamily="2" charset="2"/>
            </a:endParaRP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200" b="1" dirty="0" smtClean="0">
                <a:sym typeface="Wingdings" pitchFamily="2" charset="2"/>
              </a:rPr>
              <a:t>Edit the following items: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de-DE" sz="1200" b="1" dirty="0" smtClean="0">
                <a:sym typeface="Wingdings" pitchFamily="2" charset="2"/>
              </a:rPr>
              <a:t>1. O</a:t>
            </a:r>
            <a:r>
              <a:rPr lang="en-GB" sz="1200" b="1" dirty="0" smtClean="0">
                <a:sym typeface="Wingdings" pitchFamily="2" charset="2"/>
              </a:rPr>
              <a:t>n the Title slide (second master slide)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en-GB" sz="1200" b="1" dirty="0" smtClean="0">
                <a:sym typeface="Wingdings" pitchFamily="2" charset="2"/>
              </a:rPr>
              <a:t>     </a:t>
            </a:r>
            <a:r>
              <a:rPr lang="en-GB" sz="1200" b="0" baseline="0" dirty="0" smtClean="0">
                <a:sym typeface="Wingdings" pitchFamily="2" charset="2"/>
              </a:rPr>
              <a:t> a) C</a:t>
            </a:r>
            <a:r>
              <a:rPr lang="en-GB" sz="1200" dirty="0" smtClean="0">
                <a:sym typeface="Wingdings" pitchFamily="2" charset="2"/>
              </a:rPr>
              <a:t>lick to add title of your</a:t>
            </a:r>
            <a:r>
              <a:rPr lang="en-GB" sz="1200" baseline="0" dirty="0" smtClean="0">
                <a:sym typeface="Wingdings" pitchFamily="2" charset="2"/>
              </a:rPr>
              <a:t> talk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en-GB" sz="1200" baseline="0" dirty="0" smtClean="0">
                <a:sym typeface="Wingdings" pitchFamily="2" charset="2"/>
              </a:rPr>
              <a:t>      b) </a:t>
            </a:r>
            <a:r>
              <a:rPr lang="en-GB" sz="1200" dirty="0" smtClean="0">
                <a:sym typeface="Wingdings" pitchFamily="2" charset="2"/>
              </a:rPr>
              <a:t>Click to add subtitle</a:t>
            </a:r>
            <a:r>
              <a:rPr lang="en-GB" sz="1200" baseline="0" dirty="0" smtClean="0">
                <a:sym typeface="Wingdings" pitchFamily="2" charset="2"/>
              </a:rPr>
              <a:t> </a:t>
            </a:r>
            <a:r>
              <a:rPr lang="en-GB" noProof="0" dirty="0" smtClean="0"/>
              <a:t>(conference, location, name of the speaker, date)</a:t>
            </a:r>
          </a:p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lang="de-DE" sz="1200" b="1" dirty="0" smtClean="0">
                <a:sym typeface="Wingdings" pitchFamily="2" charset="2"/>
              </a:rPr>
              <a:t>2. O</a:t>
            </a:r>
            <a:r>
              <a:rPr lang="en-GB" sz="1200" b="1" dirty="0" smtClean="0">
                <a:sym typeface="Wingdings" pitchFamily="2" charset="2"/>
              </a:rPr>
              <a:t>n the Slide Master (first master slide)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de-DE" sz="1200" noProof="0" dirty="0" smtClean="0">
                <a:sym typeface="Wingdings" pitchFamily="2" charset="2"/>
              </a:rPr>
              <a:t>      a) The </a:t>
            </a:r>
            <a:r>
              <a:rPr lang="en-GB" sz="1200" dirty="0" smtClean="0">
                <a:sym typeface="Wingdings" pitchFamily="2" charset="2"/>
              </a:rPr>
              <a:t>1st row in the violet header: </a:t>
            </a:r>
            <a:r>
              <a:rPr lang="de-DE" sz="1200" dirty="0" smtClean="0">
                <a:sym typeface="Wingdings" pitchFamily="2" charset="2"/>
              </a:rPr>
              <a:t>D</a:t>
            </a:r>
            <a:r>
              <a:rPr lang="en-GB" sz="1200" dirty="0" err="1" smtClean="0">
                <a:sym typeface="Wingdings" pitchFamily="2" charset="2"/>
              </a:rPr>
              <a:t>elete</a:t>
            </a:r>
            <a:r>
              <a:rPr lang="en-GB" sz="1200" dirty="0" smtClean="0">
                <a:sym typeface="Wingdings" pitchFamily="2" charset="2"/>
              </a:rPr>
              <a:t> the existent text and write the title of your talk into this text field</a:t>
            </a:r>
            <a:br>
              <a:rPr lang="en-GB" sz="1200" dirty="0" smtClean="0">
                <a:sym typeface="Wingdings" pitchFamily="2" charset="2"/>
              </a:rPr>
            </a:br>
            <a:r>
              <a:rPr lang="en-GB" sz="1200" dirty="0" smtClean="0">
                <a:sym typeface="Wingdings" pitchFamily="2" charset="2"/>
              </a:rPr>
              <a:t>      b) The 2 rows in the footer area: Delete the text and write the information regarding your talk (same as on the Title Slide) into this text field.  </a:t>
            </a:r>
            <a:br>
              <a:rPr lang="en-GB" sz="1200" dirty="0" smtClean="0">
                <a:sym typeface="Wingdings" pitchFamily="2" charset="2"/>
              </a:rPr>
            </a:br>
            <a:endParaRPr lang="en-GB" sz="1200" dirty="0" smtClean="0">
              <a:sym typeface="Wingdings" pitchFamily="2" charset="2"/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en-GB" sz="1200" dirty="0" smtClean="0">
                <a:sym typeface="Wingdings" pitchFamily="2" charset="2"/>
              </a:rPr>
              <a:t>If you want to use more </a:t>
            </a:r>
            <a:r>
              <a:rPr lang="en-GB" sz="1200" b="1" dirty="0" smtClean="0">
                <a:sym typeface="Wingdings" pitchFamily="2" charset="2"/>
              </a:rPr>
              <a:t>partner logos</a:t>
            </a:r>
            <a:r>
              <a:rPr lang="en-GB" sz="1200" dirty="0" smtClean="0">
                <a:sym typeface="Wingdings" pitchFamily="2" charset="2"/>
              </a:rPr>
              <a:t> position them left beside the DESY logo in the footer area.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endParaRPr lang="en-GB" sz="1200" b="1" dirty="0" smtClean="0">
              <a:sym typeface="Wingdings" pitchFamily="2" charset="2"/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en-GB" sz="1200" b="1" dirty="0" smtClean="0">
                <a:sym typeface="Wingdings" pitchFamily="2" charset="2"/>
              </a:rPr>
              <a:t>Close Master View</a:t>
            </a:r>
            <a:endParaRPr lang="en-GB" sz="1200" b="1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96095-A911-4B8A-9974-6A40BAAD5501}" type="slidenum">
              <a:rPr lang="de-DE" smtClean="0"/>
              <a:pPr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03765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200" b="1" dirty="0" smtClean="0"/>
              <a:t>Before you start</a:t>
            </a:r>
            <a:r>
              <a:rPr lang="en-GB" sz="1200" dirty="0" smtClean="0"/>
              <a:t> editing the slides of your talk change to the </a:t>
            </a:r>
            <a:r>
              <a:rPr lang="en-GB" sz="1200" b="1" dirty="0" smtClean="0"/>
              <a:t>Master Slide view</a:t>
            </a:r>
            <a:r>
              <a:rPr lang="en-GB" sz="1200" dirty="0" smtClean="0"/>
              <a:t>:</a:t>
            </a: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200" dirty="0" smtClean="0"/>
              <a:t>Menu button “View”</a:t>
            </a:r>
            <a:r>
              <a:rPr lang="en-GB" sz="1200" baseline="0" dirty="0" smtClean="0"/>
              <a:t> &gt; </a:t>
            </a:r>
            <a:r>
              <a:rPr lang="en-GB" sz="1200" dirty="0" smtClean="0">
                <a:sym typeface="Wingdings" pitchFamily="2" charset="2"/>
              </a:rPr>
              <a:t>Slide Master:</a:t>
            </a: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GB" sz="1200" dirty="0" smtClean="0">
              <a:sym typeface="Wingdings" pitchFamily="2" charset="2"/>
            </a:endParaRP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200" b="1" dirty="0" smtClean="0">
                <a:sym typeface="Wingdings" pitchFamily="2" charset="2"/>
              </a:rPr>
              <a:t>Edit the following items: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de-DE" sz="1200" b="1" dirty="0" smtClean="0">
                <a:sym typeface="Wingdings" pitchFamily="2" charset="2"/>
              </a:rPr>
              <a:t>1. O</a:t>
            </a:r>
            <a:r>
              <a:rPr lang="en-GB" sz="1200" b="1" dirty="0" smtClean="0">
                <a:sym typeface="Wingdings" pitchFamily="2" charset="2"/>
              </a:rPr>
              <a:t>n the Title slide (second master slide)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en-GB" sz="1200" b="1" dirty="0" smtClean="0">
                <a:sym typeface="Wingdings" pitchFamily="2" charset="2"/>
              </a:rPr>
              <a:t>     </a:t>
            </a:r>
            <a:r>
              <a:rPr lang="en-GB" sz="1200" b="0" baseline="0" dirty="0" smtClean="0">
                <a:sym typeface="Wingdings" pitchFamily="2" charset="2"/>
              </a:rPr>
              <a:t> a) C</a:t>
            </a:r>
            <a:r>
              <a:rPr lang="en-GB" sz="1200" dirty="0" smtClean="0">
                <a:sym typeface="Wingdings" pitchFamily="2" charset="2"/>
              </a:rPr>
              <a:t>lick to add title of your</a:t>
            </a:r>
            <a:r>
              <a:rPr lang="en-GB" sz="1200" baseline="0" dirty="0" smtClean="0">
                <a:sym typeface="Wingdings" pitchFamily="2" charset="2"/>
              </a:rPr>
              <a:t> talk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en-GB" sz="1200" baseline="0" dirty="0" smtClean="0">
                <a:sym typeface="Wingdings" pitchFamily="2" charset="2"/>
              </a:rPr>
              <a:t>      b) </a:t>
            </a:r>
            <a:r>
              <a:rPr lang="en-GB" sz="1200" dirty="0" smtClean="0">
                <a:sym typeface="Wingdings" pitchFamily="2" charset="2"/>
              </a:rPr>
              <a:t>Click to add subtitle</a:t>
            </a:r>
            <a:r>
              <a:rPr lang="en-GB" sz="1200" baseline="0" dirty="0" smtClean="0">
                <a:sym typeface="Wingdings" pitchFamily="2" charset="2"/>
              </a:rPr>
              <a:t> </a:t>
            </a:r>
            <a:r>
              <a:rPr lang="en-GB" noProof="0" dirty="0" smtClean="0"/>
              <a:t>(conference, location, name of the speaker, date)</a:t>
            </a:r>
          </a:p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lang="de-DE" sz="1200" b="1" dirty="0" smtClean="0">
                <a:sym typeface="Wingdings" pitchFamily="2" charset="2"/>
              </a:rPr>
              <a:t>2. O</a:t>
            </a:r>
            <a:r>
              <a:rPr lang="en-GB" sz="1200" b="1" dirty="0" smtClean="0">
                <a:sym typeface="Wingdings" pitchFamily="2" charset="2"/>
              </a:rPr>
              <a:t>n the Slide Master (first master slide)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de-DE" sz="1200" noProof="0" dirty="0" smtClean="0">
                <a:sym typeface="Wingdings" pitchFamily="2" charset="2"/>
              </a:rPr>
              <a:t>      a) The </a:t>
            </a:r>
            <a:r>
              <a:rPr lang="en-GB" sz="1200" dirty="0" smtClean="0">
                <a:sym typeface="Wingdings" pitchFamily="2" charset="2"/>
              </a:rPr>
              <a:t>1st row in the violet header: </a:t>
            </a:r>
            <a:r>
              <a:rPr lang="de-DE" sz="1200" dirty="0" smtClean="0">
                <a:sym typeface="Wingdings" pitchFamily="2" charset="2"/>
              </a:rPr>
              <a:t>D</a:t>
            </a:r>
            <a:r>
              <a:rPr lang="en-GB" sz="1200" dirty="0" err="1" smtClean="0">
                <a:sym typeface="Wingdings" pitchFamily="2" charset="2"/>
              </a:rPr>
              <a:t>elete</a:t>
            </a:r>
            <a:r>
              <a:rPr lang="en-GB" sz="1200" dirty="0" smtClean="0">
                <a:sym typeface="Wingdings" pitchFamily="2" charset="2"/>
              </a:rPr>
              <a:t> the existent text and write the title of your talk into this text field</a:t>
            </a:r>
            <a:br>
              <a:rPr lang="en-GB" sz="1200" dirty="0" smtClean="0">
                <a:sym typeface="Wingdings" pitchFamily="2" charset="2"/>
              </a:rPr>
            </a:br>
            <a:r>
              <a:rPr lang="en-GB" sz="1200" dirty="0" smtClean="0">
                <a:sym typeface="Wingdings" pitchFamily="2" charset="2"/>
              </a:rPr>
              <a:t>      b) The 2 rows in the footer area: Delete the text and write the information regarding your talk (same as on the Title Slide) into this text field.  </a:t>
            </a:r>
            <a:br>
              <a:rPr lang="en-GB" sz="1200" dirty="0" smtClean="0">
                <a:sym typeface="Wingdings" pitchFamily="2" charset="2"/>
              </a:rPr>
            </a:br>
            <a:endParaRPr lang="en-GB" sz="1200" dirty="0" smtClean="0">
              <a:sym typeface="Wingdings" pitchFamily="2" charset="2"/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en-GB" sz="1200" dirty="0" smtClean="0">
                <a:sym typeface="Wingdings" pitchFamily="2" charset="2"/>
              </a:rPr>
              <a:t>If you want to use more </a:t>
            </a:r>
            <a:r>
              <a:rPr lang="en-GB" sz="1200" b="1" dirty="0" smtClean="0">
                <a:sym typeface="Wingdings" pitchFamily="2" charset="2"/>
              </a:rPr>
              <a:t>partner logos</a:t>
            </a:r>
            <a:r>
              <a:rPr lang="en-GB" sz="1200" dirty="0" smtClean="0">
                <a:sym typeface="Wingdings" pitchFamily="2" charset="2"/>
              </a:rPr>
              <a:t> position them left beside the DESY logo in the footer area.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endParaRPr lang="en-GB" sz="1200" b="1" dirty="0" smtClean="0">
              <a:sym typeface="Wingdings" pitchFamily="2" charset="2"/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en-GB" sz="1200" b="1" dirty="0" smtClean="0">
                <a:sym typeface="Wingdings" pitchFamily="2" charset="2"/>
              </a:rPr>
              <a:t>Close Master View</a:t>
            </a:r>
            <a:endParaRPr lang="en-GB" sz="1200" b="1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96095-A911-4B8A-9974-6A40BAAD5501}" type="slidenum">
              <a:rPr lang="de-DE" smtClean="0"/>
              <a:pPr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03765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200" b="1" dirty="0" smtClean="0"/>
              <a:t>Before you start</a:t>
            </a:r>
            <a:r>
              <a:rPr lang="en-GB" sz="1200" dirty="0" smtClean="0"/>
              <a:t> editing the slides of your talk change to the </a:t>
            </a:r>
            <a:r>
              <a:rPr lang="en-GB" sz="1200" b="1" dirty="0" smtClean="0"/>
              <a:t>Master Slide view</a:t>
            </a:r>
            <a:r>
              <a:rPr lang="en-GB" sz="1200" dirty="0" smtClean="0"/>
              <a:t>:</a:t>
            </a: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200" dirty="0" smtClean="0"/>
              <a:t>Menu button “View”</a:t>
            </a:r>
            <a:r>
              <a:rPr lang="en-GB" sz="1200" baseline="0" dirty="0" smtClean="0"/>
              <a:t> &gt; </a:t>
            </a:r>
            <a:r>
              <a:rPr lang="en-GB" sz="1200" dirty="0" smtClean="0">
                <a:sym typeface="Wingdings" pitchFamily="2" charset="2"/>
              </a:rPr>
              <a:t>Slide Master:</a:t>
            </a: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GB" sz="1200" dirty="0" smtClean="0">
              <a:sym typeface="Wingdings" pitchFamily="2" charset="2"/>
            </a:endParaRP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200" b="1" dirty="0" smtClean="0">
                <a:sym typeface="Wingdings" pitchFamily="2" charset="2"/>
              </a:rPr>
              <a:t>Edit the following items: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de-DE" sz="1200" b="1" dirty="0" smtClean="0">
                <a:sym typeface="Wingdings" pitchFamily="2" charset="2"/>
              </a:rPr>
              <a:t>1. O</a:t>
            </a:r>
            <a:r>
              <a:rPr lang="en-GB" sz="1200" b="1" dirty="0" smtClean="0">
                <a:sym typeface="Wingdings" pitchFamily="2" charset="2"/>
              </a:rPr>
              <a:t>n the Title slide (second master slide)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en-GB" sz="1200" b="1" dirty="0" smtClean="0">
                <a:sym typeface="Wingdings" pitchFamily="2" charset="2"/>
              </a:rPr>
              <a:t>     </a:t>
            </a:r>
            <a:r>
              <a:rPr lang="en-GB" sz="1200" b="0" baseline="0" dirty="0" smtClean="0">
                <a:sym typeface="Wingdings" pitchFamily="2" charset="2"/>
              </a:rPr>
              <a:t> a) C</a:t>
            </a:r>
            <a:r>
              <a:rPr lang="en-GB" sz="1200" dirty="0" smtClean="0">
                <a:sym typeface="Wingdings" pitchFamily="2" charset="2"/>
              </a:rPr>
              <a:t>lick to add title of your</a:t>
            </a:r>
            <a:r>
              <a:rPr lang="en-GB" sz="1200" baseline="0" dirty="0" smtClean="0">
                <a:sym typeface="Wingdings" pitchFamily="2" charset="2"/>
              </a:rPr>
              <a:t> talk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en-GB" sz="1200" baseline="0" dirty="0" smtClean="0">
                <a:sym typeface="Wingdings" pitchFamily="2" charset="2"/>
              </a:rPr>
              <a:t>      b) </a:t>
            </a:r>
            <a:r>
              <a:rPr lang="en-GB" sz="1200" dirty="0" smtClean="0">
                <a:sym typeface="Wingdings" pitchFamily="2" charset="2"/>
              </a:rPr>
              <a:t>Click to add subtitle</a:t>
            </a:r>
            <a:r>
              <a:rPr lang="en-GB" sz="1200" baseline="0" dirty="0" smtClean="0">
                <a:sym typeface="Wingdings" pitchFamily="2" charset="2"/>
              </a:rPr>
              <a:t> </a:t>
            </a:r>
            <a:r>
              <a:rPr lang="en-GB" noProof="0" dirty="0" smtClean="0"/>
              <a:t>(conference, location, name of the speaker, date)</a:t>
            </a:r>
          </a:p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lang="de-DE" sz="1200" b="1" dirty="0" smtClean="0">
                <a:sym typeface="Wingdings" pitchFamily="2" charset="2"/>
              </a:rPr>
              <a:t>2. O</a:t>
            </a:r>
            <a:r>
              <a:rPr lang="en-GB" sz="1200" b="1" dirty="0" smtClean="0">
                <a:sym typeface="Wingdings" pitchFamily="2" charset="2"/>
              </a:rPr>
              <a:t>n the Slide Master (first master slide)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de-DE" sz="1200" noProof="0" dirty="0" smtClean="0">
                <a:sym typeface="Wingdings" pitchFamily="2" charset="2"/>
              </a:rPr>
              <a:t>      a) The </a:t>
            </a:r>
            <a:r>
              <a:rPr lang="en-GB" sz="1200" dirty="0" smtClean="0">
                <a:sym typeface="Wingdings" pitchFamily="2" charset="2"/>
              </a:rPr>
              <a:t>1st row in the violet header: </a:t>
            </a:r>
            <a:r>
              <a:rPr lang="de-DE" sz="1200" dirty="0" smtClean="0">
                <a:sym typeface="Wingdings" pitchFamily="2" charset="2"/>
              </a:rPr>
              <a:t>D</a:t>
            </a:r>
            <a:r>
              <a:rPr lang="en-GB" sz="1200" dirty="0" err="1" smtClean="0">
                <a:sym typeface="Wingdings" pitchFamily="2" charset="2"/>
              </a:rPr>
              <a:t>elete</a:t>
            </a:r>
            <a:r>
              <a:rPr lang="en-GB" sz="1200" dirty="0" smtClean="0">
                <a:sym typeface="Wingdings" pitchFamily="2" charset="2"/>
              </a:rPr>
              <a:t> the existent text and write the title of your talk into this text field</a:t>
            </a:r>
            <a:br>
              <a:rPr lang="en-GB" sz="1200" dirty="0" smtClean="0">
                <a:sym typeface="Wingdings" pitchFamily="2" charset="2"/>
              </a:rPr>
            </a:br>
            <a:r>
              <a:rPr lang="en-GB" sz="1200" dirty="0" smtClean="0">
                <a:sym typeface="Wingdings" pitchFamily="2" charset="2"/>
              </a:rPr>
              <a:t>      b) The 2 rows in the footer area: Delete the text and write the information regarding your talk (same as on the Title Slide) into this text field.  </a:t>
            </a:r>
            <a:br>
              <a:rPr lang="en-GB" sz="1200" dirty="0" smtClean="0">
                <a:sym typeface="Wingdings" pitchFamily="2" charset="2"/>
              </a:rPr>
            </a:br>
            <a:endParaRPr lang="en-GB" sz="1200" dirty="0" smtClean="0">
              <a:sym typeface="Wingdings" pitchFamily="2" charset="2"/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en-GB" sz="1200" dirty="0" smtClean="0">
                <a:sym typeface="Wingdings" pitchFamily="2" charset="2"/>
              </a:rPr>
              <a:t>If you want to use more </a:t>
            </a:r>
            <a:r>
              <a:rPr lang="en-GB" sz="1200" b="1" dirty="0" smtClean="0">
                <a:sym typeface="Wingdings" pitchFamily="2" charset="2"/>
              </a:rPr>
              <a:t>partner logos</a:t>
            </a:r>
            <a:r>
              <a:rPr lang="en-GB" sz="1200" dirty="0" smtClean="0">
                <a:sym typeface="Wingdings" pitchFamily="2" charset="2"/>
              </a:rPr>
              <a:t> position them left beside the DESY logo in the footer area.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endParaRPr lang="en-GB" sz="1200" b="1" dirty="0" smtClean="0">
              <a:sym typeface="Wingdings" pitchFamily="2" charset="2"/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en-GB" sz="1200" b="1" dirty="0" smtClean="0">
                <a:sym typeface="Wingdings" pitchFamily="2" charset="2"/>
              </a:rPr>
              <a:t>Close Master View</a:t>
            </a:r>
            <a:endParaRPr lang="en-GB" sz="1200" b="1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96095-A911-4B8A-9974-6A40BAAD5501}" type="slidenum">
              <a:rPr lang="de-DE" smtClean="0"/>
              <a:pPr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03765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200" b="1" dirty="0" smtClean="0"/>
              <a:t>Before you start</a:t>
            </a:r>
            <a:r>
              <a:rPr lang="en-GB" sz="1200" dirty="0" smtClean="0"/>
              <a:t> editing the slides of your talk change to the </a:t>
            </a:r>
            <a:r>
              <a:rPr lang="en-GB" sz="1200" b="1" dirty="0" smtClean="0"/>
              <a:t>Master Slide view</a:t>
            </a:r>
            <a:r>
              <a:rPr lang="en-GB" sz="1200" dirty="0" smtClean="0"/>
              <a:t>:</a:t>
            </a: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200" dirty="0" smtClean="0"/>
              <a:t>Menu button “View”</a:t>
            </a:r>
            <a:r>
              <a:rPr lang="en-GB" sz="1200" baseline="0" dirty="0" smtClean="0"/>
              <a:t> &gt; </a:t>
            </a:r>
            <a:r>
              <a:rPr lang="en-GB" sz="1200" dirty="0" smtClean="0">
                <a:sym typeface="Wingdings" pitchFamily="2" charset="2"/>
              </a:rPr>
              <a:t>Slide Master:</a:t>
            </a: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GB" sz="1200" dirty="0" smtClean="0">
              <a:sym typeface="Wingdings" pitchFamily="2" charset="2"/>
            </a:endParaRP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200" b="1" dirty="0" smtClean="0">
                <a:sym typeface="Wingdings" pitchFamily="2" charset="2"/>
              </a:rPr>
              <a:t>Edit the following items: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de-DE" sz="1200" b="1" dirty="0" smtClean="0">
                <a:sym typeface="Wingdings" pitchFamily="2" charset="2"/>
              </a:rPr>
              <a:t>1. O</a:t>
            </a:r>
            <a:r>
              <a:rPr lang="en-GB" sz="1200" b="1" dirty="0" smtClean="0">
                <a:sym typeface="Wingdings" pitchFamily="2" charset="2"/>
              </a:rPr>
              <a:t>n the Title slide (second master slide)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en-GB" sz="1200" b="1" dirty="0" smtClean="0">
                <a:sym typeface="Wingdings" pitchFamily="2" charset="2"/>
              </a:rPr>
              <a:t>     </a:t>
            </a:r>
            <a:r>
              <a:rPr lang="en-GB" sz="1200" b="0" baseline="0" dirty="0" smtClean="0">
                <a:sym typeface="Wingdings" pitchFamily="2" charset="2"/>
              </a:rPr>
              <a:t> a) C</a:t>
            </a:r>
            <a:r>
              <a:rPr lang="en-GB" sz="1200" dirty="0" smtClean="0">
                <a:sym typeface="Wingdings" pitchFamily="2" charset="2"/>
              </a:rPr>
              <a:t>lick to add title of your</a:t>
            </a:r>
            <a:r>
              <a:rPr lang="en-GB" sz="1200" baseline="0" dirty="0" smtClean="0">
                <a:sym typeface="Wingdings" pitchFamily="2" charset="2"/>
              </a:rPr>
              <a:t> talk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en-GB" sz="1200" baseline="0" dirty="0" smtClean="0">
                <a:sym typeface="Wingdings" pitchFamily="2" charset="2"/>
              </a:rPr>
              <a:t>      b) </a:t>
            </a:r>
            <a:r>
              <a:rPr lang="en-GB" sz="1200" dirty="0" smtClean="0">
                <a:sym typeface="Wingdings" pitchFamily="2" charset="2"/>
              </a:rPr>
              <a:t>Click to add subtitle</a:t>
            </a:r>
            <a:r>
              <a:rPr lang="en-GB" sz="1200" baseline="0" dirty="0" smtClean="0">
                <a:sym typeface="Wingdings" pitchFamily="2" charset="2"/>
              </a:rPr>
              <a:t> </a:t>
            </a:r>
            <a:r>
              <a:rPr lang="en-GB" noProof="0" dirty="0" smtClean="0"/>
              <a:t>(conference, location, name of the speaker, date)</a:t>
            </a:r>
          </a:p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lang="de-DE" sz="1200" b="1" dirty="0" smtClean="0">
                <a:sym typeface="Wingdings" pitchFamily="2" charset="2"/>
              </a:rPr>
              <a:t>2. O</a:t>
            </a:r>
            <a:r>
              <a:rPr lang="en-GB" sz="1200" b="1" dirty="0" smtClean="0">
                <a:sym typeface="Wingdings" pitchFamily="2" charset="2"/>
              </a:rPr>
              <a:t>n the Slide Master (first master slide)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de-DE" sz="1200" noProof="0" dirty="0" smtClean="0">
                <a:sym typeface="Wingdings" pitchFamily="2" charset="2"/>
              </a:rPr>
              <a:t>      a) The </a:t>
            </a:r>
            <a:r>
              <a:rPr lang="en-GB" sz="1200" dirty="0" smtClean="0">
                <a:sym typeface="Wingdings" pitchFamily="2" charset="2"/>
              </a:rPr>
              <a:t>1st row in the violet header: </a:t>
            </a:r>
            <a:r>
              <a:rPr lang="de-DE" sz="1200" dirty="0" smtClean="0">
                <a:sym typeface="Wingdings" pitchFamily="2" charset="2"/>
              </a:rPr>
              <a:t>D</a:t>
            </a:r>
            <a:r>
              <a:rPr lang="en-GB" sz="1200" dirty="0" err="1" smtClean="0">
                <a:sym typeface="Wingdings" pitchFamily="2" charset="2"/>
              </a:rPr>
              <a:t>elete</a:t>
            </a:r>
            <a:r>
              <a:rPr lang="en-GB" sz="1200" dirty="0" smtClean="0">
                <a:sym typeface="Wingdings" pitchFamily="2" charset="2"/>
              </a:rPr>
              <a:t> the existent text and write the title of your talk into this text field</a:t>
            </a:r>
            <a:br>
              <a:rPr lang="en-GB" sz="1200" dirty="0" smtClean="0">
                <a:sym typeface="Wingdings" pitchFamily="2" charset="2"/>
              </a:rPr>
            </a:br>
            <a:r>
              <a:rPr lang="en-GB" sz="1200" dirty="0" smtClean="0">
                <a:sym typeface="Wingdings" pitchFamily="2" charset="2"/>
              </a:rPr>
              <a:t>      b) The 2 rows in the footer area: Delete the text and write the information regarding your talk (same as on the Title Slide) into this text field.  </a:t>
            </a:r>
            <a:br>
              <a:rPr lang="en-GB" sz="1200" dirty="0" smtClean="0">
                <a:sym typeface="Wingdings" pitchFamily="2" charset="2"/>
              </a:rPr>
            </a:br>
            <a:endParaRPr lang="en-GB" sz="1200" dirty="0" smtClean="0">
              <a:sym typeface="Wingdings" pitchFamily="2" charset="2"/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en-GB" sz="1200" dirty="0" smtClean="0">
                <a:sym typeface="Wingdings" pitchFamily="2" charset="2"/>
              </a:rPr>
              <a:t>If you want to use more </a:t>
            </a:r>
            <a:r>
              <a:rPr lang="en-GB" sz="1200" b="1" dirty="0" smtClean="0">
                <a:sym typeface="Wingdings" pitchFamily="2" charset="2"/>
              </a:rPr>
              <a:t>partner logos</a:t>
            </a:r>
            <a:r>
              <a:rPr lang="en-GB" sz="1200" dirty="0" smtClean="0">
                <a:sym typeface="Wingdings" pitchFamily="2" charset="2"/>
              </a:rPr>
              <a:t> position them left beside the DESY logo in the footer area.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endParaRPr lang="en-GB" sz="1200" b="1" dirty="0" smtClean="0">
              <a:sym typeface="Wingdings" pitchFamily="2" charset="2"/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en-GB" sz="1200" b="1" dirty="0" smtClean="0">
                <a:sym typeface="Wingdings" pitchFamily="2" charset="2"/>
              </a:rPr>
              <a:t>Close Master View</a:t>
            </a:r>
            <a:endParaRPr lang="en-GB" sz="1200" b="1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96095-A911-4B8A-9974-6A40BAAD5501}" type="slidenum">
              <a:rPr lang="de-DE" smtClean="0"/>
              <a:pPr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03765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200" b="1" dirty="0" smtClean="0"/>
              <a:t>Before you start</a:t>
            </a:r>
            <a:r>
              <a:rPr lang="en-GB" sz="1200" dirty="0" smtClean="0"/>
              <a:t> editing the slides of your talk change to the </a:t>
            </a:r>
            <a:r>
              <a:rPr lang="en-GB" sz="1200" b="1" dirty="0" smtClean="0"/>
              <a:t>Master Slide view</a:t>
            </a:r>
            <a:r>
              <a:rPr lang="en-GB" sz="1200" dirty="0" smtClean="0"/>
              <a:t>:</a:t>
            </a: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200" dirty="0" smtClean="0"/>
              <a:t>Menu button “View”</a:t>
            </a:r>
            <a:r>
              <a:rPr lang="en-GB" sz="1200" baseline="0" dirty="0" smtClean="0"/>
              <a:t> &gt; </a:t>
            </a:r>
            <a:r>
              <a:rPr lang="en-GB" sz="1200" dirty="0" smtClean="0">
                <a:sym typeface="Wingdings" pitchFamily="2" charset="2"/>
              </a:rPr>
              <a:t>Slide Master:</a:t>
            </a: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GB" sz="1200" dirty="0" smtClean="0">
              <a:sym typeface="Wingdings" pitchFamily="2" charset="2"/>
            </a:endParaRP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200" b="1" dirty="0" smtClean="0">
                <a:sym typeface="Wingdings" pitchFamily="2" charset="2"/>
              </a:rPr>
              <a:t>Edit the following items: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de-DE" sz="1200" b="1" dirty="0" smtClean="0">
                <a:sym typeface="Wingdings" pitchFamily="2" charset="2"/>
              </a:rPr>
              <a:t>1. O</a:t>
            </a:r>
            <a:r>
              <a:rPr lang="en-GB" sz="1200" b="1" dirty="0" smtClean="0">
                <a:sym typeface="Wingdings" pitchFamily="2" charset="2"/>
              </a:rPr>
              <a:t>n the Title slide (second master slide)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en-GB" sz="1200" b="1" dirty="0" smtClean="0">
                <a:sym typeface="Wingdings" pitchFamily="2" charset="2"/>
              </a:rPr>
              <a:t>     </a:t>
            </a:r>
            <a:r>
              <a:rPr lang="en-GB" sz="1200" b="0" baseline="0" dirty="0" smtClean="0">
                <a:sym typeface="Wingdings" pitchFamily="2" charset="2"/>
              </a:rPr>
              <a:t> a) C</a:t>
            </a:r>
            <a:r>
              <a:rPr lang="en-GB" sz="1200" dirty="0" smtClean="0">
                <a:sym typeface="Wingdings" pitchFamily="2" charset="2"/>
              </a:rPr>
              <a:t>lick to add title of your</a:t>
            </a:r>
            <a:r>
              <a:rPr lang="en-GB" sz="1200" baseline="0" dirty="0" smtClean="0">
                <a:sym typeface="Wingdings" pitchFamily="2" charset="2"/>
              </a:rPr>
              <a:t> talk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en-GB" sz="1200" baseline="0" dirty="0" smtClean="0">
                <a:sym typeface="Wingdings" pitchFamily="2" charset="2"/>
              </a:rPr>
              <a:t>      b) </a:t>
            </a:r>
            <a:r>
              <a:rPr lang="en-GB" sz="1200" dirty="0" smtClean="0">
                <a:sym typeface="Wingdings" pitchFamily="2" charset="2"/>
              </a:rPr>
              <a:t>Click to add subtitle</a:t>
            </a:r>
            <a:r>
              <a:rPr lang="en-GB" sz="1200" baseline="0" dirty="0" smtClean="0">
                <a:sym typeface="Wingdings" pitchFamily="2" charset="2"/>
              </a:rPr>
              <a:t> </a:t>
            </a:r>
            <a:r>
              <a:rPr lang="en-GB" noProof="0" dirty="0" smtClean="0"/>
              <a:t>(conference, location, name of the speaker, date)</a:t>
            </a:r>
          </a:p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lang="de-DE" sz="1200" b="1" dirty="0" smtClean="0">
                <a:sym typeface="Wingdings" pitchFamily="2" charset="2"/>
              </a:rPr>
              <a:t>2. O</a:t>
            </a:r>
            <a:r>
              <a:rPr lang="en-GB" sz="1200" b="1" dirty="0" smtClean="0">
                <a:sym typeface="Wingdings" pitchFamily="2" charset="2"/>
              </a:rPr>
              <a:t>n the Slide Master (first master slide)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de-DE" sz="1200" noProof="0" dirty="0" smtClean="0">
                <a:sym typeface="Wingdings" pitchFamily="2" charset="2"/>
              </a:rPr>
              <a:t>      a) The </a:t>
            </a:r>
            <a:r>
              <a:rPr lang="en-GB" sz="1200" dirty="0" smtClean="0">
                <a:sym typeface="Wingdings" pitchFamily="2" charset="2"/>
              </a:rPr>
              <a:t>1st row in the violet header: </a:t>
            </a:r>
            <a:r>
              <a:rPr lang="de-DE" sz="1200" dirty="0" smtClean="0">
                <a:sym typeface="Wingdings" pitchFamily="2" charset="2"/>
              </a:rPr>
              <a:t>D</a:t>
            </a:r>
            <a:r>
              <a:rPr lang="en-GB" sz="1200" dirty="0" err="1" smtClean="0">
                <a:sym typeface="Wingdings" pitchFamily="2" charset="2"/>
              </a:rPr>
              <a:t>elete</a:t>
            </a:r>
            <a:r>
              <a:rPr lang="en-GB" sz="1200" dirty="0" smtClean="0">
                <a:sym typeface="Wingdings" pitchFamily="2" charset="2"/>
              </a:rPr>
              <a:t> the existent text and write the title of your talk into this text field</a:t>
            </a:r>
            <a:br>
              <a:rPr lang="en-GB" sz="1200" dirty="0" smtClean="0">
                <a:sym typeface="Wingdings" pitchFamily="2" charset="2"/>
              </a:rPr>
            </a:br>
            <a:r>
              <a:rPr lang="en-GB" sz="1200" dirty="0" smtClean="0">
                <a:sym typeface="Wingdings" pitchFamily="2" charset="2"/>
              </a:rPr>
              <a:t>      b) The 2 rows in the footer area: Delete the text and write the information regarding your talk (same as on the Title Slide) into this text field.  </a:t>
            </a:r>
            <a:br>
              <a:rPr lang="en-GB" sz="1200" dirty="0" smtClean="0">
                <a:sym typeface="Wingdings" pitchFamily="2" charset="2"/>
              </a:rPr>
            </a:br>
            <a:endParaRPr lang="en-GB" sz="1200" dirty="0" smtClean="0">
              <a:sym typeface="Wingdings" pitchFamily="2" charset="2"/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en-GB" sz="1200" dirty="0" smtClean="0">
                <a:sym typeface="Wingdings" pitchFamily="2" charset="2"/>
              </a:rPr>
              <a:t>If you want to use more </a:t>
            </a:r>
            <a:r>
              <a:rPr lang="en-GB" sz="1200" b="1" dirty="0" smtClean="0">
                <a:sym typeface="Wingdings" pitchFamily="2" charset="2"/>
              </a:rPr>
              <a:t>partner logos</a:t>
            </a:r>
            <a:r>
              <a:rPr lang="en-GB" sz="1200" dirty="0" smtClean="0">
                <a:sym typeface="Wingdings" pitchFamily="2" charset="2"/>
              </a:rPr>
              <a:t> position them left beside the DESY logo in the footer area.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endParaRPr lang="en-GB" sz="1200" b="1" dirty="0" smtClean="0">
              <a:sym typeface="Wingdings" pitchFamily="2" charset="2"/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en-GB" sz="1200" b="1" dirty="0" smtClean="0">
                <a:sym typeface="Wingdings" pitchFamily="2" charset="2"/>
              </a:rPr>
              <a:t>Close Master View</a:t>
            </a:r>
            <a:endParaRPr lang="en-GB" sz="1200" b="1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96095-A911-4B8A-9974-6A40BAAD5501}" type="slidenum">
              <a:rPr lang="de-DE" smtClean="0"/>
              <a:pPr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03765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200" b="1" dirty="0" smtClean="0"/>
              <a:t>Before you start</a:t>
            </a:r>
            <a:r>
              <a:rPr lang="en-GB" sz="1200" dirty="0" smtClean="0"/>
              <a:t> editing the slides of your talk change to the </a:t>
            </a:r>
            <a:r>
              <a:rPr lang="en-GB" sz="1200" b="1" dirty="0" smtClean="0"/>
              <a:t>Master Slide view</a:t>
            </a:r>
            <a:r>
              <a:rPr lang="en-GB" sz="1200" dirty="0" smtClean="0"/>
              <a:t>:</a:t>
            </a: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200" dirty="0" smtClean="0"/>
              <a:t>Menu button “View”</a:t>
            </a:r>
            <a:r>
              <a:rPr lang="en-GB" sz="1200" baseline="0" dirty="0" smtClean="0"/>
              <a:t> &gt; </a:t>
            </a:r>
            <a:r>
              <a:rPr lang="en-GB" sz="1200" dirty="0" smtClean="0">
                <a:sym typeface="Wingdings" pitchFamily="2" charset="2"/>
              </a:rPr>
              <a:t>Slide Master:</a:t>
            </a: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GB" sz="1200" dirty="0" smtClean="0">
              <a:sym typeface="Wingdings" pitchFamily="2" charset="2"/>
            </a:endParaRP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200" b="1" dirty="0" smtClean="0">
                <a:sym typeface="Wingdings" pitchFamily="2" charset="2"/>
              </a:rPr>
              <a:t>Edit the following items: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de-DE" sz="1200" b="1" dirty="0" smtClean="0">
                <a:sym typeface="Wingdings" pitchFamily="2" charset="2"/>
              </a:rPr>
              <a:t>1. O</a:t>
            </a:r>
            <a:r>
              <a:rPr lang="en-GB" sz="1200" b="1" dirty="0" smtClean="0">
                <a:sym typeface="Wingdings" pitchFamily="2" charset="2"/>
              </a:rPr>
              <a:t>n the Title slide (second master slide)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en-GB" sz="1200" b="1" dirty="0" smtClean="0">
                <a:sym typeface="Wingdings" pitchFamily="2" charset="2"/>
              </a:rPr>
              <a:t>     </a:t>
            </a:r>
            <a:r>
              <a:rPr lang="en-GB" sz="1200" b="0" baseline="0" dirty="0" smtClean="0">
                <a:sym typeface="Wingdings" pitchFamily="2" charset="2"/>
              </a:rPr>
              <a:t> a) C</a:t>
            </a:r>
            <a:r>
              <a:rPr lang="en-GB" sz="1200" dirty="0" smtClean="0">
                <a:sym typeface="Wingdings" pitchFamily="2" charset="2"/>
              </a:rPr>
              <a:t>lick to add title of your</a:t>
            </a:r>
            <a:r>
              <a:rPr lang="en-GB" sz="1200" baseline="0" dirty="0" smtClean="0">
                <a:sym typeface="Wingdings" pitchFamily="2" charset="2"/>
              </a:rPr>
              <a:t> talk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en-GB" sz="1200" baseline="0" dirty="0" smtClean="0">
                <a:sym typeface="Wingdings" pitchFamily="2" charset="2"/>
              </a:rPr>
              <a:t>      b) </a:t>
            </a:r>
            <a:r>
              <a:rPr lang="en-GB" sz="1200" dirty="0" smtClean="0">
                <a:sym typeface="Wingdings" pitchFamily="2" charset="2"/>
              </a:rPr>
              <a:t>Click to add subtitle</a:t>
            </a:r>
            <a:r>
              <a:rPr lang="en-GB" sz="1200" baseline="0" dirty="0" smtClean="0">
                <a:sym typeface="Wingdings" pitchFamily="2" charset="2"/>
              </a:rPr>
              <a:t> </a:t>
            </a:r>
            <a:r>
              <a:rPr lang="en-GB" noProof="0" dirty="0" smtClean="0"/>
              <a:t>(conference, location, name of the speaker, date)</a:t>
            </a:r>
          </a:p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lang="de-DE" sz="1200" b="1" dirty="0" smtClean="0">
                <a:sym typeface="Wingdings" pitchFamily="2" charset="2"/>
              </a:rPr>
              <a:t>2. O</a:t>
            </a:r>
            <a:r>
              <a:rPr lang="en-GB" sz="1200" b="1" dirty="0" smtClean="0">
                <a:sym typeface="Wingdings" pitchFamily="2" charset="2"/>
              </a:rPr>
              <a:t>n the Slide Master (first master slide)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de-DE" sz="1200" noProof="0" dirty="0" smtClean="0">
                <a:sym typeface="Wingdings" pitchFamily="2" charset="2"/>
              </a:rPr>
              <a:t>      a) The </a:t>
            </a:r>
            <a:r>
              <a:rPr lang="en-GB" sz="1200" dirty="0" smtClean="0">
                <a:sym typeface="Wingdings" pitchFamily="2" charset="2"/>
              </a:rPr>
              <a:t>1st row in the violet header: </a:t>
            </a:r>
            <a:r>
              <a:rPr lang="de-DE" sz="1200" dirty="0" smtClean="0">
                <a:sym typeface="Wingdings" pitchFamily="2" charset="2"/>
              </a:rPr>
              <a:t>D</a:t>
            </a:r>
            <a:r>
              <a:rPr lang="en-GB" sz="1200" dirty="0" err="1" smtClean="0">
                <a:sym typeface="Wingdings" pitchFamily="2" charset="2"/>
              </a:rPr>
              <a:t>elete</a:t>
            </a:r>
            <a:r>
              <a:rPr lang="en-GB" sz="1200" dirty="0" smtClean="0">
                <a:sym typeface="Wingdings" pitchFamily="2" charset="2"/>
              </a:rPr>
              <a:t> the existent text and write the title of your talk into this text field</a:t>
            </a:r>
            <a:br>
              <a:rPr lang="en-GB" sz="1200" dirty="0" smtClean="0">
                <a:sym typeface="Wingdings" pitchFamily="2" charset="2"/>
              </a:rPr>
            </a:br>
            <a:r>
              <a:rPr lang="en-GB" sz="1200" dirty="0" smtClean="0">
                <a:sym typeface="Wingdings" pitchFamily="2" charset="2"/>
              </a:rPr>
              <a:t>      b) The 2 rows in the footer area: Delete the text and write the information regarding your talk (same as on the Title Slide) into this text field.  </a:t>
            </a:r>
            <a:br>
              <a:rPr lang="en-GB" sz="1200" dirty="0" smtClean="0">
                <a:sym typeface="Wingdings" pitchFamily="2" charset="2"/>
              </a:rPr>
            </a:br>
            <a:endParaRPr lang="en-GB" sz="1200" dirty="0" smtClean="0">
              <a:sym typeface="Wingdings" pitchFamily="2" charset="2"/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en-GB" sz="1200" dirty="0" smtClean="0">
                <a:sym typeface="Wingdings" pitchFamily="2" charset="2"/>
              </a:rPr>
              <a:t>If you want to use more </a:t>
            </a:r>
            <a:r>
              <a:rPr lang="en-GB" sz="1200" b="1" dirty="0" smtClean="0">
                <a:sym typeface="Wingdings" pitchFamily="2" charset="2"/>
              </a:rPr>
              <a:t>partner logos</a:t>
            </a:r>
            <a:r>
              <a:rPr lang="en-GB" sz="1200" dirty="0" smtClean="0">
                <a:sym typeface="Wingdings" pitchFamily="2" charset="2"/>
              </a:rPr>
              <a:t> position them left beside the DESY logo in the footer area.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endParaRPr lang="en-GB" sz="1200" b="1" dirty="0" smtClean="0">
              <a:sym typeface="Wingdings" pitchFamily="2" charset="2"/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en-GB" sz="1200" b="1" dirty="0" smtClean="0">
                <a:sym typeface="Wingdings" pitchFamily="2" charset="2"/>
              </a:rPr>
              <a:t>Close Master View</a:t>
            </a:r>
            <a:endParaRPr lang="en-GB" sz="1200" b="1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96095-A911-4B8A-9974-6A40BAAD5501}" type="slidenum">
              <a:rPr lang="de-DE" smtClean="0"/>
              <a:pPr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03765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200" b="1" dirty="0" smtClean="0"/>
              <a:t>Before you start</a:t>
            </a:r>
            <a:r>
              <a:rPr lang="en-GB" sz="1200" dirty="0" smtClean="0"/>
              <a:t> editing the slides of your talk change to the </a:t>
            </a:r>
            <a:r>
              <a:rPr lang="en-GB" sz="1200" b="1" dirty="0" smtClean="0"/>
              <a:t>Master Slide view</a:t>
            </a:r>
            <a:r>
              <a:rPr lang="en-GB" sz="1200" dirty="0" smtClean="0"/>
              <a:t>:</a:t>
            </a: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200" dirty="0" smtClean="0"/>
              <a:t>Menu button “View”</a:t>
            </a:r>
            <a:r>
              <a:rPr lang="en-GB" sz="1200" baseline="0" dirty="0" smtClean="0"/>
              <a:t> &gt; </a:t>
            </a:r>
            <a:r>
              <a:rPr lang="en-GB" sz="1200" dirty="0" smtClean="0">
                <a:sym typeface="Wingdings" pitchFamily="2" charset="2"/>
              </a:rPr>
              <a:t>Slide Master:</a:t>
            </a: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GB" sz="1200" dirty="0" smtClean="0">
              <a:sym typeface="Wingdings" pitchFamily="2" charset="2"/>
            </a:endParaRP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200" b="1" dirty="0" smtClean="0">
                <a:sym typeface="Wingdings" pitchFamily="2" charset="2"/>
              </a:rPr>
              <a:t>Edit the following items: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de-DE" sz="1200" b="1" dirty="0" smtClean="0">
                <a:sym typeface="Wingdings" pitchFamily="2" charset="2"/>
              </a:rPr>
              <a:t>1. O</a:t>
            </a:r>
            <a:r>
              <a:rPr lang="en-GB" sz="1200" b="1" dirty="0" smtClean="0">
                <a:sym typeface="Wingdings" pitchFamily="2" charset="2"/>
              </a:rPr>
              <a:t>n the Title slide (second master slide)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en-GB" sz="1200" b="1" dirty="0" smtClean="0">
                <a:sym typeface="Wingdings" pitchFamily="2" charset="2"/>
              </a:rPr>
              <a:t>     </a:t>
            </a:r>
            <a:r>
              <a:rPr lang="en-GB" sz="1200" b="0" baseline="0" dirty="0" smtClean="0">
                <a:sym typeface="Wingdings" pitchFamily="2" charset="2"/>
              </a:rPr>
              <a:t> a) C</a:t>
            </a:r>
            <a:r>
              <a:rPr lang="en-GB" sz="1200" dirty="0" smtClean="0">
                <a:sym typeface="Wingdings" pitchFamily="2" charset="2"/>
              </a:rPr>
              <a:t>lick to add title of your</a:t>
            </a:r>
            <a:r>
              <a:rPr lang="en-GB" sz="1200" baseline="0" dirty="0" smtClean="0">
                <a:sym typeface="Wingdings" pitchFamily="2" charset="2"/>
              </a:rPr>
              <a:t> talk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en-GB" sz="1200" baseline="0" dirty="0" smtClean="0">
                <a:sym typeface="Wingdings" pitchFamily="2" charset="2"/>
              </a:rPr>
              <a:t>      b) </a:t>
            </a:r>
            <a:r>
              <a:rPr lang="en-GB" sz="1200" dirty="0" smtClean="0">
                <a:sym typeface="Wingdings" pitchFamily="2" charset="2"/>
              </a:rPr>
              <a:t>Click to add subtitle</a:t>
            </a:r>
            <a:r>
              <a:rPr lang="en-GB" sz="1200" baseline="0" dirty="0" smtClean="0">
                <a:sym typeface="Wingdings" pitchFamily="2" charset="2"/>
              </a:rPr>
              <a:t> </a:t>
            </a:r>
            <a:r>
              <a:rPr lang="en-GB" noProof="0" dirty="0" smtClean="0"/>
              <a:t>(conference, location, name of the speaker, date)</a:t>
            </a:r>
          </a:p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lang="de-DE" sz="1200" b="1" dirty="0" smtClean="0">
                <a:sym typeface="Wingdings" pitchFamily="2" charset="2"/>
              </a:rPr>
              <a:t>2. O</a:t>
            </a:r>
            <a:r>
              <a:rPr lang="en-GB" sz="1200" b="1" dirty="0" smtClean="0">
                <a:sym typeface="Wingdings" pitchFamily="2" charset="2"/>
              </a:rPr>
              <a:t>n the Slide Master (first master slide)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de-DE" sz="1200" noProof="0" dirty="0" smtClean="0">
                <a:sym typeface="Wingdings" pitchFamily="2" charset="2"/>
              </a:rPr>
              <a:t>      a) The </a:t>
            </a:r>
            <a:r>
              <a:rPr lang="en-GB" sz="1200" dirty="0" smtClean="0">
                <a:sym typeface="Wingdings" pitchFamily="2" charset="2"/>
              </a:rPr>
              <a:t>1st row in the violet header: </a:t>
            </a:r>
            <a:r>
              <a:rPr lang="de-DE" sz="1200" dirty="0" smtClean="0">
                <a:sym typeface="Wingdings" pitchFamily="2" charset="2"/>
              </a:rPr>
              <a:t>D</a:t>
            </a:r>
            <a:r>
              <a:rPr lang="en-GB" sz="1200" dirty="0" err="1" smtClean="0">
                <a:sym typeface="Wingdings" pitchFamily="2" charset="2"/>
              </a:rPr>
              <a:t>elete</a:t>
            </a:r>
            <a:r>
              <a:rPr lang="en-GB" sz="1200" dirty="0" smtClean="0">
                <a:sym typeface="Wingdings" pitchFamily="2" charset="2"/>
              </a:rPr>
              <a:t> the existent text and write the title of your talk into this text field</a:t>
            </a:r>
            <a:br>
              <a:rPr lang="en-GB" sz="1200" dirty="0" smtClean="0">
                <a:sym typeface="Wingdings" pitchFamily="2" charset="2"/>
              </a:rPr>
            </a:br>
            <a:r>
              <a:rPr lang="en-GB" sz="1200" dirty="0" smtClean="0">
                <a:sym typeface="Wingdings" pitchFamily="2" charset="2"/>
              </a:rPr>
              <a:t>      b) The 2 rows in the footer area: Delete the text and write the information regarding your talk (same as on the Title Slide) into this text field.  </a:t>
            </a:r>
            <a:br>
              <a:rPr lang="en-GB" sz="1200" dirty="0" smtClean="0">
                <a:sym typeface="Wingdings" pitchFamily="2" charset="2"/>
              </a:rPr>
            </a:br>
            <a:endParaRPr lang="en-GB" sz="1200" dirty="0" smtClean="0">
              <a:sym typeface="Wingdings" pitchFamily="2" charset="2"/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en-GB" sz="1200" dirty="0" smtClean="0">
                <a:sym typeface="Wingdings" pitchFamily="2" charset="2"/>
              </a:rPr>
              <a:t>If you want to use more </a:t>
            </a:r>
            <a:r>
              <a:rPr lang="en-GB" sz="1200" b="1" dirty="0" smtClean="0">
                <a:sym typeface="Wingdings" pitchFamily="2" charset="2"/>
              </a:rPr>
              <a:t>partner logos</a:t>
            </a:r>
            <a:r>
              <a:rPr lang="en-GB" sz="1200" dirty="0" smtClean="0">
                <a:sym typeface="Wingdings" pitchFamily="2" charset="2"/>
              </a:rPr>
              <a:t> position them left beside the DESY logo in the footer area.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endParaRPr lang="en-GB" sz="1200" b="1" dirty="0" smtClean="0">
              <a:sym typeface="Wingdings" pitchFamily="2" charset="2"/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en-GB" sz="1200" b="1" dirty="0" smtClean="0">
                <a:sym typeface="Wingdings" pitchFamily="2" charset="2"/>
              </a:rPr>
              <a:t>Close Master View</a:t>
            </a:r>
            <a:endParaRPr lang="en-GB" sz="1200" b="1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96095-A911-4B8A-9974-6A40BAAD5501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03765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200" b="1" dirty="0" smtClean="0"/>
              <a:t>Before you start</a:t>
            </a:r>
            <a:r>
              <a:rPr lang="en-GB" sz="1200" dirty="0" smtClean="0"/>
              <a:t> editing the slides of your talk change to the </a:t>
            </a:r>
            <a:r>
              <a:rPr lang="en-GB" sz="1200" b="1" dirty="0" smtClean="0"/>
              <a:t>Master Slide view</a:t>
            </a:r>
            <a:r>
              <a:rPr lang="en-GB" sz="1200" dirty="0" smtClean="0"/>
              <a:t>:</a:t>
            </a: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200" dirty="0" smtClean="0"/>
              <a:t>Menu button “View”</a:t>
            </a:r>
            <a:r>
              <a:rPr lang="en-GB" sz="1200" baseline="0" dirty="0" smtClean="0"/>
              <a:t> &gt; </a:t>
            </a:r>
            <a:r>
              <a:rPr lang="en-GB" sz="1200" dirty="0" smtClean="0">
                <a:sym typeface="Wingdings" pitchFamily="2" charset="2"/>
              </a:rPr>
              <a:t>Slide Master:</a:t>
            </a: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GB" sz="1200" dirty="0" smtClean="0">
              <a:sym typeface="Wingdings" pitchFamily="2" charset="2"/>
            </a:endParaRP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200" b="1" dirty="0" smtClean="0">
                <a:sym typeface="Wingdings" pitchFamily="2" charset="2"/>
              </a:rPr>
              <a:t>Edit the following items: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de-DE" sz="1200" b="1" dirty="0" smtClean="0">
                <a:sym typeface="Wingdings" pitchFamily="2" charset="2"/>
              </a:rPr>
              <a:t>1. O</a:t>
            </a:r>
            <a:r>
              <a:rPr lang="en-GB" sz="1200" b="1" dirty="0" smtClean="0">
                <a:sym typeface="Wingdings" pitchFamily="2" charset="2"/>
              </a:rPr>
              <a:t>n the Title slide (second master slide)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en-GB" sz="1200" b="1" dirty="0" smtClean="0">
                <a:sym typeface="Wingdings" pitchFamily="2" charset="2"/>
              </a:rPr>
              <a:t>     </a:t>
            </a:r>
            <a:r>
              <a:rPr lang="en-GB" sz="1200" b="0" baseline="0" dirty="0" smtClean="0">
                <a:sym typeface="Wingdings" pitchFamily="2" charset="2"/>
              </a:rPr>
              <a:t> a) C</a:t>
            </a:r>
            <a:r>
              <a:rPr lang="en-GB" sz="1200" dirty="0" smtClean="0">
                <a:sym typeface="Wingdings" pitchFamily="2" charset="2"/>
              </a:rPr>
              <a:t>lick to add title of your</a:t>
            </a:r>
            <a:r>
              <a:rPr lang="en-GB" sz="1200" baseline="0" dirty="0" smtClean="0">
                <a:sym typeface="Wingdings" pitchFamily="2" charset="2"/>
              </a:rPr>
              <a:t> talk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en-GB" sz="1200" baseline="0" dirty="0" smtClean="0">
                <a:sym typeface="Wingdings" pitchFamily="2" charset="2"/>
              </a:rPr>
              <a:t>      b) </a:t>
            </a:r>
            <a:r>
              <a:rPr lang="en-GB" sz="1200" dirty="0" smtClean="0">
                <a:sym typeface="Wingdings" pitchFamily="2" charset="2"/>
              </a:rPr>
              <a:t>Click to add subtitle</a:t>
            </a:r>
            <a:r>
              <a:rPr lang="en-GB" sz="1200" baseline="0" dirty="0" smtClean="0">
                <a:sym typeface="Wingdings" pitchFamily="2" charset="2"/>
              </a:rPr>
              <a:t> </a:t>
            </a:r>
            <a:r>
              <a:rPr lang="en-GB" noProof="0" dirty="0" smtClean="0"/>
              <a:t>(conference, location, name of the speaker, date)</a:t>
            </a:r>
          </a:p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lang="de-DE" sz="1200" b="1" dirty="0" smtClean="0">
                <a:sym typeface="Wingdings" pitchFamily="2" charset="2"/>
              </a:rPr>
              <a:t>2. O</a:t>
            </a:r>
            <a:r>
              <a:rPr lang="en-GB" sz="1200" b="1" dirty="0" smtClean="0">
                <a:sym typeface="Wingdings" pitchFamily="2" charset="2"/>
              </a:rPr>
              <a:t>n the Slide Master (first master slide)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de-DE" sz="1200" noProof="0" dirty="0" smtClean="0">
                <a:sym typeface="Wingdings" pitchFamily="2" charset="2"/>
              </a:rPr>
              <a:t>      a) The </a:t>
            </a:r>
            <a:r>
              <a:rPr lang="en-GB" sz="1200" dirty="0" smtClean="0">
                <a:sym typeface="Wingdings" pitchFamily="2" charset="2"/>
              </a:rPr>
              <a:t>1st row in the violet header: </a:t>
            </a:r>
            <a:r>
              <a:rPr lang="de-DE" sz="1200" dirty="0" smtClean="0">
                <a:sym typeface="Wingdings" pitchFamily="2" charset="2"/>
              </a:rPr>
              <a:t>D</a:t>
            </a:r>
            <a:r>
              <a:rPr lang="en-GB" sz="1200" dirty="0" err="1" smtClean="0">
                <a:sym typeface="Wingdings" pitchFamily="2" charset="2"/>
              </a:rPr>
              <a:t>elete</a:t>
            </a:r>
            <a:r>
              <a:rPr lang="en-GB" sz="1200" dirty="0" smtClean="0">
                <a:sym typeface="Wingdings" pitchFamily="2" charset="2"/>
              </a:rPr>
              <a:t> the existent text and write the title of your talk into this text field</a:t>
            </a:r>
            <a:br>
              <a:rPr lang="en-GB" sz="1200" dirty="0" smtClean="0">
                <a:sym typeface="Wingdings" pitchFamily="2" charset="2"/>
              </a:rPr>
            </a:br>
            <a:r>
              <a:rPr lang="en-GB" sz="1200" dirty="0" smtClean="0">
                <a:sym typeface="Wingdings" pitchFamily="2" charset="2"/>
              </a:rPr>
              <a:t>      b) The 2 rows in the footer area: Delete the text and write the information regarding your talk (same as on the Title Slide) into this text field.  </a:t>
            </a:r>
            <a:br>
              <a:rPr lang="en-GB" sz="1200" dirty="0" smtClean="0">
                <a:sym typeface="Wingdings" pitchFamily="2" charset="2"/>
              </a:rPr>
            </a:br>
            <a:endParaRPr lang="en-GB" sz="1200" dirty="0" smtClean="0">
              <a:sym typeface="Wingdings" pitchFamily="2" charset="2"/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en-GB" sz="1200" dirty="0" smtClean="0">
                <a:sym typeface="Wingdings" pitchFamily="2" charset="2"/>
              </a:rPr>
              <a:t>If you want to use more </a:t>
            </a:r>
            <a:r>
              <a:rPr lang="en-GB" sz="1200" b="1" dirty="0" smtClean="0">
                <a:sym typeface="Wingdings" pitchFamily="2" charset="2"/>
              </a:rPr>
              <a:t>partner logos</a:t>
            </a:r>
            <a:r>
              <a:rPr lang="en-GB" sz="1200" dirty="0" smtClean="0">
                <a:sym typeface="Wingdings" pitchFamily="2" charset="2"/>
              </a:rPr>
              <a:t> position them left beside the DESY logo in the footer area.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endParaRPr lang="en-GB" sz="1200" b="1" dirty="0" smtClean="0">
              <a:sym typeface="Wingdings" pitchFamily="2" charset="2"/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en-GB" sz="1200" b="1" dirty="0" smtClean="0">
                <a:sym typeface="Wingdings" pitchFamily="2" charset="2"/>
              </a:rPr>
              <a:t>Close Master View</a:t>
            </a:r>
            <a:endParaRPr lang="en-GB" sz="1200" b="1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96095-A911-4B8A-9974-6A40BAAD5501}" type="slidenum">
              <a:rPr lang="de-DE" smtClean="0"/>
              <a:pPr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03765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200" b="1" dirty="0" smtClean="0"/>
              <a:t>Before you start</a:t>
            </a:r>
            <a:r>
              <a:rPr lang="en-GB" sz="1200" dirty="0" smtClean="0"/>
              <a:t> editing the slides of your talk change to the </a:t>
            </a:r>
            <a:r>
              <a:rPr lang="en-GB" sz="1200" b="1" dirty="0" smtClean="0"/>
              <a:t>Master Slide view</a:t>
            </a:r>
            <a:r>
              <a:rPr lang="en-GB" sz="1200" dirty="0" smtClean="0"/>
              <a:t>:</a:t>
            </a: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200" dirty="0" smtClean="0"/>
              <a:t>Menu button “View”</a:t>
            </a:r>
            <a:r>
              <a:rPr lang="en-GB" sz="1200" baseline="0" dirty="0" smtClean="0"/>
              <a:t> &gt; </a:t>
            </a:r>
            <a:r>
              <a:rPr lang="en-GB" sz="1200" dirty="0" smtClean="0">
                <a:sym typeface="Wingdings" pitchFamily="2" charset="2"/>
              </a:rPr>
              <a:t>Slide Master:</a:t>
            </a: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GB" sz="1200" dirty="0" smtClean="0">
              <a:sym typeface="Wingdings" pitchFamily="2" charset="2"/>
            </a:endParaRP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200" b="1" dirty="0" smtClean="0">
                <a:sym typeface="Wingdings" pitchFamily="2" charset="2"/>
              </a:rPr>
              <a:t>Edit the following items: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de-DE" sz="1200" b="1" dirty="0" smtClean="0">
                <a:sym typeface="Wingdings" pitchFamily="2" charset="2"/>
              </a:rPr>
              <a:t>1. O</a:t>
            </a:r>
            <a:r>
              <a:rPr lang="en-GB" sz="1200" b="1" dirty="0" smtClean="0">
                <a:sym typeface="Wingdings" pitchFamily="2" charset="2"/>
              </a:rPr>
              <a:t>n the Title slide (second master slide)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en-GB" sz="1200" b="1" dirty="0" smtClean="0">
                <a:sym typeface="Wingdings" pitchFamily="2" charset="2"/>
              </a:rPr>
              <a:t>     </a:t>
            </a:r>
            <a:r>
              <a:rPr lang="en-GB" sz="1200" b="0" baseline="0" dirty="0" smtClean="0">
                <a:sym typeface="Wingdings" pitchFamily="2" charset="2"/>
              </a:rPr>
              <a:t> a) C</a:t>
            </a:r>
            <a:r>
              <a:rPr lang="en-GB" sz="1200" dirty="0" smtClean="0">
                <a:sym typeface="Wingdings" pitchFamily="2" charset="2"/>
              </a:rPr>
              <a:t>lick to add title of your</a:t>
            </a:r>
            <a:r>
              <a:rPr lang="en-GB" sz="1200" baseline="0" dirty="0" smtClean="0">
                <a:sym typeface="Wingdings" pitchFamily="2" charset="2"/>
              </a:rPr>
              <a:t> talk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en-GB" sz="1200" baseline="0" dirty="0" smtClean="0">
                <a:sym typeface="Wingdings" pitchFamily="2" charset="2"/>
              </a:rPr>
              <a:t>      b) </a:t>
            </a:r>
            <a:r>
              <a:rPr lang="en-GB" sz="1200" dirty="0" smtClean="0">
                <a:sym typeface="Wingdings" pitchFamily="2" charset="2"/>
              </a:rPr>
              <a:t>Click to add subtitle</a:t>
            </a:r>
            <a:r>
              <a:rPr lang="en-GB" sz="1200" baseline="0" dirty="0" smtClean="0">
                <a:sym typeface="Wingdings" pitchFamily="2" charset="2"/>
              </a:rPr>
              <a:t> </a:t>
            </a:r>
            <a:r>
              <a:rPr lang="en-GB" noProof="0" dirty="0" smtClean="0"/>
              <a:t>(conference, location, name of the speaker, date)</a:t>
            </a:r>
          </a:p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lang="de-DE" sz="1200" b="1" dirty="0" smtClean="0">
                <a:sym typeface="Wingdings" pitchFamily="2" charset="2"/>
              </a:rPr>
              <a:t>2. O</a:t>
            </a:r>
            <a:r>
              <a:rPr lang="en-GB" sz="1200" b="1" dirty="0" smtClean="0">
                <a:sym typeface="Wingdings" pitchFamily="2" charset="2"/>
              </a:rPr>
              <a:t>n the Slide Master (first master slide)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de-DE" sz="1200" noProof="0" dirty="0" smtClean="0">
                <a:sym typeface="Wingdings" pitchFamily="2" charset="2"/>
              </a:rPr>
              <a:t>      a) The </a:t>
            </a:r>
            <a:r>
              <a:rPr lang="en-GB" sz="1200" dirty="0" smtClean="0">
                <a:sym typeface="Wingdings" pitchFamily="2" charset="2"/>
              </a:rPr>
              <a:t>1st row in the violet header: </a:t>
            </a:r>
            <a:r>
              <a:rPr lang="de-DE" sz="1200" dirty="0" smtClean="0">
                <a:sym typeface="Wingdings" pitchFamily="2" charset="2"/>
              </a:rPr>
              <a:t>D</a:t>
            </a:r>
            <a:r>
              <a:rPr lang="en-GB" sz="1200" dirty="0" err="1" smtClean="0">
                <a:sym typeface="Wingdings" pitchFamily="2" charset="2"/>
              </a:rPr>
              <a:t>elete</a:t>
            </a:r>
            <a:r>
              <a:rPr lang="en-GB" sz="1200" dirty="0" smtClean="0">
                <a:sym typeface="Wingdings" pitchFamily="2" charset="2"/>
              </a:rPr>
              <a:t> the existent text and write the title of your talk into this text field</a:t>
            </a:r>
            <a:br>
              <a:rPr lang="en-GB" sz="1200" dirty="0" smtClean="0">
                <a:sym typeface="Wingdings" pitchFamily="2" charset="2"/>
              </a:rPr>
            </a:br>
            <a:r>
              <a:rPr lang="en-GB" sz="1200" dirty="0" smtClean="0">
                <a:sym typeface="Wingdings" pitchFamily="2" charset="2"/>
              </a:rPr>
              <a:t>      b) The 2 rows in the footer area: Delete the text and write the information regarding your talk (same as on the Title Slide) into this text field.  </a:t>
            </a:r>
            <a:br>
              <a:rPr lang="en-GB" sz="1200" dirty="0" smtClean="0">
                <a:sym typeface="Wingdings" pitchFamily="2" charset="2"/>
              </a:rPr>
            </a:br>
            <a:endParaRPr lang="en-GB" sz="1200" dirty="0" smtClean="0">
              <a:sym typeface="Wingdings" pitchFamily="2" charset="2"/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en-GB" sz="1200" dirty="0" smtClean="0">
                <a:sym typeface="Wingdings" pitchFamily="2" charset="2"/>
              </a:rPr>
              <a:t>If you want to use more </a:t>
            </a:r>
            <a:r>
              <a:rPr lang="en-GB" sz="1200" b="1" dirty="0" smtClean="0">
                <a:sym typeface="Wingdings" pitchFamily="2" charset="2"/>
              </a:rPr>
              <a:t>partner logos</a:t>
            </a:r>
            <a:r>
              <a:rPr lang="en-GB" sz="1200" dirty="0" smtClean="0">
                <a:sym typeface="Wingdings" pitchFamily="2" charset="2"/>
              </a:rPr>
              <a:t> position them left beside the DESY logo in the footer area.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endParaRPr lang="en-GB" sz="1200" b="1" dirty="0" smtClean="0">
              <a:sym typeface="Wingdings" pitchFamily="2" charset="2"/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en-GB" sz="1200" b="1" dirty="0" smtClean="0">
                <a:sym typeface="Wingdings" pitchFamily="2" charset="2"/>
              </a:rPr>
              <a:t>Close Master View</a:t>
            </a:r>
            <a:endParaRPr lang="en-GB" sz="1200" b="1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96095-A911-4B8A-9974-6A40BAAD5501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03765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200" b="1" dirty="0" smtClean="0"/>
              <a:t>Before you start</a:t>
            </a:r>
            <a:r>
              <a:rPr lang="en-GB" sz="1200" dirty="0" smtClean="0"/>
              <a:t> editing the slides of your talk change to the </a:t>
            </a:r>
            <a:r>
              <a:rPr lang="en-GB" sz="1200" b="1" dirty="0" smtClean="0"/>
              <a:t>Master Slide view</a:t>
            </a:r>
            <a:r>
              <a:rPr lang="en-GB" sz="1200" dirty="0" smtClean="0"/>
              <a:t>:</a:t>
            </a: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200" dirty="0" smtClean="0"/>
              <a:t>Menu button “View”</a:t>
            </a:r>
            <a:r>
              <a:rPr lang="en-GB" sz="1200" baseline="0" dirty="0" smtClean="0"/>
              <a:t> &gt; </a:t>
            </a:r>
            <a:r>
              <a:rPr lang="en-GB" sz="1200" dirty="0" smtClean="0">
                <a:sym typeface="Wingdings" pitchFamily="2" charset="2"/>
              </a:rPr>
              <a:t>Slide Master:</a:t>
            </a: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GB" sz="1200" dirty="0" smtClean="0">
              <a:sym typeface="Wingdings" pitchFamily="2" charset="2"/>
            </a:endParaRP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200" b="1" dirty="0" smtClean="0">
                <a:sym typeface="Wingdings" pitchFamily="2" charset="2"/>
              </a:rPr>
              <a:t>Edit the following items: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de-DE" sz="1200" b="1" dirty="0" smtClean="0">
                <a:sym typeface="Wingdings" pitchFamily="2" charset="2"/>
              </a:rPr>
              <a:t>1. O</a:t>
            </a:r>
            <a:r>
              <a:rPr lang="en-GB" sz="1200" b="1" dirty="0" smtClean="0">
                <a:sym typeface="Wingdings" pitchFamily="2" charset="2"/>
              </a:rPr>
              <a:t>n the Title slide (second master slide)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en-GB" sz="1200" b="1" dirty="0" smtClean="0">
                <a:sym typeface="Wingdings" pitchFamily="2" charset="2"/>
              </a:rPr>
              <a:t>     </a:t>
            </a:r>
            <a:r>
              <a:rPr lang="en-GB" sz="1200" b="0" baseline="0" dirty="0" smtClean="0">
                <a:sym typeface="Wingdings" pitchFamily="2" charset="2"/>
              </a:rPr>
              <a:t> a) C</a:t>
            </a:r>
            <a:r>
              <a:rPr lang="en-GB" sz="1200" dirty="0" smtClean="0">
                <a:sym typeface="Wingdings" pitchFamily="2" charset="2"/>
              </a:rPr>
              <a:t>lick to add title of your</a:t>
            </a:r>
            <a:r>
              <a:rPr lang="en-GB" sz="1200" baseline="0" dirty="0" smtClean="0">
                <a:sym typeface="Wingdings" pitchFamily="2" charset="2"/>
              </a:rPr>
              <a:t> talk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en-GB" sz="1200" baseline="0" dirty="0" smtClean="0">
                <a:sym typeface="Wingdings" pitchFamily="2" charset="2"/>
              </a:rPr>
              <a:t>      b) </a:t>
            </a:r>
            <a:r>
              <a:rPr lang="en-GB" sz="1200" dirty="0" smtClean="0">
                <a:sym typeface="Wingdings" pitchFamily="2" charset="2"/>
              </a:rPr>
              <a:t>Click to add subtitle</a:t>
            </a:r>
            <a:r>
              <a:rPr lang="en-GB" sz="1200" baseline="0" dirty="0" smtClean="0">
                <a:sym typeface="Wingdings" pitchFamily="2" charset="2"/>
              </a:rPr>
              <a:t> </a:t>
            </a:r>
            <a:r>
              <a:rPr lang="en-GB" noProof="0" dirty="0" smtClean="0"/>
              <a:t>(conference, location, name of the speaker, date)</a:t>
            </a:r>
          </a:p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lang="de-DE" sz="1200" b="1" dirty="0" smtClean="0">
                <a:sym typeface="Wingdings" pitchFamily="2" charset="2"/>
              </a:rPr>
              <a:t>2. O</a:t>
            </a:r>
            <a:r>
              <a:rPr lang="en-GB" sz="1200" b="1" dirty="0" smtClean="0">
                <a:sym typeface="Wingdings" pitchFamily="2" charset="2"/>
              </a:rPr>
              <a:t>n the Slide Master (first master slide)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de-DE" sz="1200" noProof="0" dirty="0" smtClean="0">
                <a:sym typeface="Wingdings" pitchFamily="2" charset="2"/>
              </a:rPr>
              <a:t>      a) The </a:t>
            </a:r>
            <a:r>
              <a:rPr lang="en-GB" sz="1200" dirty="0" smtClean="0">
                <a:sym typeface="Wingdings" pitchFamily="2" charset="2"/>
              </a:rPr>
              <a:t>1st row in the violet header: </a:t>
            </a:r>
            <a:r>
              <a:rPr lang="de-DE" sz="1200" dirty="0" smtClean="0">
                <a:sym typeface="Wingdings" pitchFamily="2" charset="2"/>
              </a:rPr>
              <a:t>D</a:t>
            </a:r>
            <a:r>
              <a:rPr lang="en-GB" sz="1200" dirty="0" err="1" smtClean="0">
                <a:sym typeface="Wingdings" pitchFamily="2" charset="2"/>
              </a:rPr>
              <a:t>elete</a:t>
            </a:r>
            <a:r>
              <a:rPr lang="en-GB" sz="1200" dirty="0" smtClean="0">
                <a:sym typeface="Wingdings" pitchFamily="2" charset="2"/>
              </a:rPr>
              <a:t> the existent text and write the title of your talk into this text field</a:t>
            </a:r>
            <a:br>
              <a:rPr lang="en-GB" sz="1200" dirty="0" smtClean="0">
                <a:sym typeface="Wingdings" pitchFamily="2" charset="2"/>
              </a:rPr>
            </a:br>
            <a:r>
              <a:rPr lang="en-GB" sz="1200" dirty="0" smtClean="0">
                <a:sym typeface="Wingdings" pitchFamily="2" charset="2"/>
              </a:rPr>
              <a:t>      b) The 2 rows in the footer area: Delete the text and write the information regarding your talk (same as on the Title Slide) into this text field.  </a:t>
            </a:r>
            <a:br>
              <a:rPr lang="en-GB" sz="1200" dirty="0" smtClean="0">
                <a:sym typeface="Wingdings" pitchFamily="2" charset="2"/>
              </a:rPr>
            </a:br>
            <a:endParaRPr lang="en-GB" sz="1200" dirty="0" smtClean="0">
              <a:sym typeface="Wingdings" pitchFamily="2" charset="2"/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en-GB" sz="1200" dirty="0" smtClean="0">
                <a:sym typeface="Wingdings" pitchFamily="2" charset="2"/>
              </a:rPr>
              <a:t>If you want to use more </a:t>
            </a:r>
            <a:r>
              <a:rPr lang="en-GB" sz="1200" b="1" dirty="0" smtClean="0">
                <a:sym typeface="Wingdings" pitchFamily="2" charset="2"/>
              </a:rPr>
              <a:t>partner logos</a:t>
            </a:r>
            <a:r>
              <a:rPr lang="en-GB" sz="1200" dirty="0" smtClean="0">
                <a:sym typeface="Wingdings" pitchFamily="2" charset="2"/>
              </a:rPr>
              <a:t> position them left beside the DESY logo in the footer area.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endParaRPr lang="en-GB" sz="1200" b="1" dirty="0" smtClean="0">
              <a:sym typeface="Wingdings" pitchFamily="2" charset="2"/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en-GB" sz="1200" b="1" dirty="0" smtClean="0">
                <a:sym typeface="Wingdings" pitchFamily="2" charset="2"/>
              </a:rPr>
              <a:t>Close Master View</a:t>
            </a:r>
            <a:endParaRPr lang="en-GB" sz="1200" b="1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96095-A911-4B8A-9974-6A40BAAD5501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03765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200" b="1" dirty="0" smtClean="0"/>
              <a:t>Before you start</a:t>
            </a:r>
            <a:r>
              <a:rPr lang="en-GB" sz="1200" dirty="0" smtClean="0"/>
              <a:t> editing the slides of your talk change to the </a:t>
            </a:r>
            <a:r>
              <a:rPr lang="en-GB" sz="1200" b="1" dirty="0" smtClean="0"/>
              <a:t>Master Slide view</a:t>
            </a:r>
            <a:r>
              <a:rPr lang="en-GB" sz="1200" dirty="0" smtClean="0"/>
              <a:t>:</a:t>
            </a: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200" dirty="0" smtClean="0"/>
              <a:t>Menu button “View”</a:t>
            </a:r>
            <a:r>
              <a:rPr lang="en-GB" sz="1200" baseline="0" dirty="0" smtClean="0"/>
              <a:t> &gt; </a:t>
            </a:r>
            <a:r>
              <a:rPr lang="en-GB" sz="1200" dirty="0" smtClean="0">
                <a:sym typeface="Wingdings" pitchFamily="2" charset="2"/>
              </a:rPr>
              <a:t>Slide Master:</a:t>
            </a: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GB" sz="1200" dirty="0" smtClean="0">
              <a:sym typeface="Wingdings" pitchFamily="2" charset="2"/>
            </a:endParaRP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200" b="1" dirty="0" smtClean="0">
                <a:sym typeface="Wingdings" pitchFamily="2" charset="2"/>
              </a:rPr>
              <a:t>Edit the following items: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de-DE" sz="1200" b="1" dirty="0" smtClean="0">
                <a:sym typeface="Wingdings" pitchFamily="2" charset="2"/>
              </a:rPr>
              <a:t>1. O</a:t>
            </a:r>
            <a:r>
              <a:rPr lang="en-GB" sz="1200" b="1" dirty="0" smtClean="0">
                <a:sym typeface="Wingdings" pitchFamily="2" charset="2"/>
              </a:rPr>
              <a:t>n the Title slide (second master slide)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en-GB" sz="1200" b="1" dirty="0" smtClean="0">
                <a:sym typeface="Wingdings" pitchFamily="2" charset="2"/>
              </a:rPr>
              <a:t>     </a:t>
            </a:r>
            <a:r>
              <a:rPr lang="en-GB" sz="1200" b="0" baseline="0" dirty="0" smtClean="0">
                <a:sym typeface="Wingdings" pitchFamily="2" charset="2"/>
              </a:rPr>
              <a:t> a) C</a:t>
            </a:r>
            <a:r>
              <a:rPr lang="en-GB" sz="1200" dirty="0" smtClean="0">
                <a:sym typeface="Wingdings" pitchFamily="2" charset="2"/>
              </a:rPr>
              <a:t>lick to add title of your</a:t>
            </a:r>
            <a:r>
              <a:rPr lang="en-GB" sz="1200" baseline="0" dirty="0" smtClean="0">
                <a:sym typeface="Wingdings" pitchFamily="2" charset="2"/>
              </a:rPr>
              <a:t> talk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en-GB" sz="1200" baseline="0" dirty="0" smtClean="0">
                <a:sym typeface="Wingdings" pitchFamily="2" charset="2"/>
              </a:rPr>
              <a:t>      b) </a:t>
            </a:r>
            <a:r>
              <a:rPr lang="en-GB" sz="1200" dirty="0" smtClean="0">
                <a:sym typeface="Wingdings" pitchFamily="2" charset="2"/>
              </a:rPr>
              <a:t>Click to add subtitle</a:t>
            </a:r>
            <a:r>
              <a:rPr lang="en-GB" sz="1200" baseline="0" dirty="0" smtClean="0">
                <a:sym typeface="Wingdings" pitchFamily="2" charset="2"/>
              </a:rPr>
              <a:t> </a:t>
            </a:r>
            <a:r>
              <a:rPr lang="en-GB" noProof="0" dirty="0" smtClean="0"/>
              <a:t>(conference, location, name of the speaker, date)</a:t>
            </a:r>
          </a:p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lang="de-DE" sz="1200" b="1" dirty="0" smtClean="0">
                <a:sym typeface="Wingdings" pitchFamily="2" charset="2"/>
              </a:rPr>
              <a:t>2. O</a:t>
            </a:r>
            <a:r>
              <a:rPr lang="en-GB" sz="1200" b="1" dirty="0" smtClean="0">
                <a:sym typeface="Wingdings" pitchFamily="2" charset="2"/>
              </a:rPr>
              <a:t>n the Slide Master (first master slide)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de-DE" sz="1200" noProof="0" dirty="0" smtClean="0">
                <a:sym typeface="Wingdings" pitchFamily="2" charset="2"/>
              </a:rPr>
              <a:t>      a) The </a:t>
            </a:r>
            <a:r>
              <a:rPr lang="en-GB" sz="1200" dirty="0" smtClean="0">
                <a:sym typeface="Wingdings" pitchFamily="2" charset="2"/>
              </a:rPr>
              <a:t>1st row in the violet header: </a:t>
            </a:r>
            <a:r>
              <a:rPr lang="de-DE" sz="1200" dirty="0" smtClean="0">
                <a:sym typeface="Wingdings" pitchFamily="2" charset="2"/>
              </a:rPr>
              <a:t>D</a:t>
            </a:r>
            <a:r>
              <a:rPr lang="en-GB" sz="1200" dirty="0" err="1" smtClean="0">
                <a:sym typeface="Wingdings" pitchFamily="2" charset="2"/>
              </a:rPr>
              <a:t>elete</a:t>
            </a:r>
            <a:r>
              <a:rPr lang="en-GB" sz="1200" dirty="0" smtClean="0">
                <a:sym typeface="Wingdings" pitchFamily="2" charset="2"/>
              </a:rPr>
              <a:t> the existent text and write the title of your talk into this text field</a:t>
            </a:r>
            <a:br>
              <a:rPr lang="en-GB" sz="1200" dirty="0" smtClean="0">
                <a:sym typeface="Wingdings" pitchFamily="2" charset="2"/>
              </a:rPr>
            </a:br>
            <a:r>
              <a:rPr lang="en-GB" sz="1200" dirty="0" smtClean="0">
                <a:sym typeface="Wingdings" pitchFamily="2" charset="2"/>
              </a:rPr>
              <a:t>      b) The 2 rows in the footer area: Delete the text and write the information regarding your talk (same as on the Title Slide) into this text field.  </a:t>
            </a:r>
            <a:br>
              <a:rPr lang="en-GB" sz="1200" dirty="0" smtClean="0">
                <a:sym typeface="Wingdings" pitchFamily="2" charset="2"/>
              </a:rPr>
            </a:br>
            <a:endParaRPr lang="en-GB" sz="1200" dirty="0" smtClean="0">
              <a:sym typeface="Wingdings" pitchFamily="2" charset="2"/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en-GB" sz="1200" dirty="0" smtClean="0">
                <a:sym typeface="Wingdings" pitchFamily="2" charset="2"/>
              </a:rPr>
              <a:t>If you want to use more </a:t>
            </a:r>
            <a:r>
              <a:rPr lang="en-GB" sz="1200" b="1" dirty="0" smtClean="0">
                <a:sym typeface="Wingdings" pitchFamily="2" charset="2"/>
              </a:rPr>
              <a:t>partner logos</a:t>
            </a:r>
            <a:r>
              <a:rPr lang="en-GB" sz="1200" dirty="0" smtClean="0">
                <a:sym typeface="Wingdings" pitchFamily="2" charset="2"/>
              </a:rPr>
              <a:t> position them left beside the DESY logo in the footer area.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endParaRPr lang="en-GB" sz="1200" b="1" dirty="0" smtClean="0">
              <a:sym typeface="Wingdings" pitchFamily="2" charset="2"/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en-GB" sz="1200" b="1" dirty="0" smtClean="0">
                <a:sym typeface="Wingdings" pitchFamily="2" charset="2"/>
              </a:rPr>
              <a:t>Close Master View</a:t>
            </a:r>
            <a:endParaRPr lang="en-GB" sz="1200" b="1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96095-A911-4B8A-9974-6A40BAAD5501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03765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200" b="1" dirty="0" smtClean="0"/>
              <a:t>Before you start</a:t>
            </a:r>
            <a:r>
              <a:rPr lang="en-GB" sz="1200" dirty="0" smtClean="0"/>
              <a:t> editing the slides of your talk change to the </a:t>
            </a:r>
            <a:r>
              <a:rPr lang="en-GB" sz="1200" b="1" dirty="0" smtClean="0"/>
              <a:t>Master Slide view</a:t>
            </a:r>
            <a:r>
              <a:rPr lang="en-GB" sz="1200" dirty="0" smtClean="0"/>
              <a:t>:</a:t>
            </a: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200" dirty="0" smtClean="0"/>
              <a:t>Menu button “View”</a:t>
            </a:r>
            <a:r>
              <a:rPr lang="en-GB" sz="1200" baseline="0" dirty="0" smtClean="0"/>
              <a:t> &gt; </a:t>
            </a:r>
            <a:r>
              <a:rPr lang="en-GB" sz="1200" dirty="0" smtClean="0">
                <a:sym typeface="Wingdings" pitchFamily="2" charset="2"/>
              </a:rPr>
              <a:t>Slide Master:</a:t>
            </a: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GB" sz="1200" dirty="0" smtClean="0">
              <a:sym typeface="Wingdings" pitchFamily="2" charset="2"/>
            </a:endParaRP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200" b="1" dirty="0" smtClean="0">
                <a:sym typeface="Wingdings" pitchFamily="2" charset="2"/>
              </a:rPr>
              <a:t>Edit the following items: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de-DE" sz="1200" b="1" dirty="0" smtClean="0">
                <a:sym typeface="Wingdings" pitchFamily="2" charset="2"/>
              </a:rPr>
              <a:t>1. O</a:t>
            </a:r>
            <a:r>
              <a:rPr lang="en-GB" sz="1200" b="1" dirty="0" smtClean="0">
                <a:sym typeface="Wingdings" pitchFamily="2" charset="2"/>
              </a:rPr>
              <a:t>n the Title slide (second master slide)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en-GB" sz="1200" b="1" dirty="0" smtClean="0">
                <a:sym typeface="Wingdings" pitchFamily="2" charset="2"/>
              </a:rPr>
              <a:t>     </a:t>
            </a:r>
            <a:r>
              <a:rPr lang="en-GB" sz="1200" b="0" baseline="0" dirty="0" smtClean="0">
                <a:sym typeface="Wingdings" pitchFamily="2" charset="2"/>
              </a:rPr>
              <a:t> a) C</a:t>
            </a:r>
            <a:r>
              <a:rPr lang="en-GB" sz="1200" dirty="0" smtClean="0">
                <a:sym typeface="Wingdings" pitchFamily="2" charset="2"/>
              </a:rPr>
              <a:t>lick to add title of your</a:t>
            </a:r>
            <a:r>
              <a:rPr lang="en-GB" sz="1200" baseline="0" dirty="0" smtClean="0">
                <a:sym typeface="Wingdings" pitchFamily="2" charset="2"/>
              </a:rPr>
              <a:t> talk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en-GB" sz="1200" baseline="0" dirty="0" smtClean="0">
                <a:sym typeface="Wingdings" pitchFamily="2" charset="2"/>
              </a:rPr>
              <a:t>      b) </a:t>
            </a:r>
            <a:r>
              <a:rPr lang="en-GB" sz="1200" dirty="0" smtClean="0">
                <a:sym typeface="Wingdings" pitchFamily="2" charset="2"/>
              </a:rPr>
              <a:t>Click to add subtitle</a:t>
            </a:r>
            <a:r>
              <a:rPr lang="en-GB" sz="1200" baseline="0" dirty="0" smtClean="0">
                <a:sym typeface="Wingdings" pitchFamily="2" charset="2"/>
              </a:rPr>
              <a:t> </a:t>
            </a:r>
            <a:r>
              <a:rPr lang="en-GB" noProof="0" dirty="0" smtClean="0"/>
              <a:t>(conference, location, name of the speaker, date)</a:t>
            </a:r>
          </a:p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lang="de-DE" sz="1200" b="1" dirty="0" smtClean="0">
                <a:sym typeface="Wingdings" pitchFamily="2" charset="2"/>
              </a:rPr>
              <a:t>2. O</a:t>
            </a:r>
            <a:r>
              <a:rPr lang="en-GB" sz="1200" b="1" dirty="0" smtClean="0">
                <a:sym typeface="Wingdings" pitchFamily="2" charset="2"/>
              </a:rPr>
              <a:t>n the Slide Master (first master slide)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de-DE" sz="1200" noProof="0" dirty="0" smtClean="0">
                <a:sym typeface="Wingdings" pitchFamily="2" charset="2"/>
              </a:rPr>
              <a:t>      a) The </a:t>
            </a:r>
            <a:r>
              <a:rPr lang="en-GB" sz="1200" dirty="0" smtClean="0">
                <a:sym typeface="Wingdings" pitchFamily="2" charset="2"/>
              </a:rPr>
              <a:t>1st row in the violet header: </a:t>
            </a:r>
            <a:r>
              <a:rPr lang="de-DE" sz="1200" dirty="0" smtClean="0">
                <a:sym typeface="Wingdings" pitchFamily="2" charset="2"/>
              </a:rPr>
              <a:t>D</a:t>
            </a:r>
            <a:r>
              <a:rPr lang="en-GB" sz="1200" dirty="0" err="1" smtClean="0">
                <a:sym typeface="Wingdings" pitchFamily="2" charset="2"/>
              </a:rPr>
              <a:t>elete</a:t>
            </a:r>
            <a:r>
              <a:rPr lang="en-GB" sz="1200" dirty="0" smtClean="0">
                <a:sym typeface="Wingdings" pitchFamily="2" charset="2"/>
              </a:rPr>
              <a:t> the existent text and write the title of your talk into this text field</a:t>
            </a:r>
            <a:br>
              <a:rPr lang="en-GB" sz="1200" dirty="0" smtClean="0">
                <a:sym typeface="Wingdings" pitchFamily="2" charset="2"/>
              </a:rPr>
            </a:br>
            <a:r>
              <a:rPr lang="en-GB" sz="1200" dirty="0" smtClean="0">
                <a:sym typeface="Wingdings" pitchFamily="2" charset="2"/>
              </a:rPr>
              <a:t>      b) The 2 rows in the footer area: Delete the text and write the information regarding your talk (same as on the Title Slide) into this text field.  </a:t>
            </a:r>
            <a:br>
              <a:rPr lang="en-GB" sz="1200" dirty="0" smtClean="0">
                <a:sym typeface="Wingdings" pitchFamily="2" charset="2"/>
              </a:rPr>
            </a:br>
            <a:endParaRPr lang="en-GB" sz="1200" dirty="0" smtClean="0">
              <a:sym typeface="Wingdings" pitchFamily="2" charset="2"/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en-GB" sz="1200" dirty="0" smtClean="0">
                <a:sym typeface="Wingdings" pitchFamily="2" charset="2"/>
              </a:rPr>
              <a:t>If you want to use more </a:t>
            </a:r>
            <a:r>
              <a:rPr lang="en-GB" sz="1200" b="1" dirty="0" smtClean="0">
                <a:sym typeface="Wingdings" pitchFamily="2" charset="2"/>
              </a:rPr>
              <a:t>partner logos</a:t>
            </a:r>
            <a:r>
              <a:rPr lang="en-GB" sz="1200" dirty="0" smtClean="0">
                <a:sym typeface="Wingdings" pitchFamily="2" charset="2"/>
              </a:rPr>
              <a:t> position them left beside the DESY logo in the footer area.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endParaRPr lang="en-GB" sz="1200" b="1" dirty="0" smtClean="0">
              <a:sym typeface="Wingdings" pitchFamily="2" charset="2"/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en-GB" sz="1200" b="1" dirty="0" smtClean="0">
                <a:sym typeface="Wingdings" pitchFamily="2" charset="2"/>
              </a:rPr>
              <a:t>Close Master View</a:t>
            </a:r>
            <a:endParaRPr lang="en-GB" sz="1200" b="1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96095-A911-4B8A-9974-6A40BAAD5501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03765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200" b="1" dirty="0" smtClean="0"/>
              <a:t>Before you start</a:t>
            </a:r>
            <a:r>
              <a:rPr lang="en-GB" sz="1200" dirty="0" smtClean="0"/>
              <a:t> editing the slides of your talk change to the </a:t>
            </a:r>
            <a:r>
              <a:rPr lang="en-GB" sz="1200" b="1" dirty="0" smtClean="0"/>
              <a:t>Master Slide view</a:t>
            </a:r>
            <a:r>
              <a:rPr lang="en-GB" sz="1200" dirty="0" smtClean="0"/>
              <a:t>:</a:t>
            </a: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200" dirty="0" smtClean="0"/>
              <a:t>Menu button “View”</a:t>
            </a:r>
            <a:r>
              <a:rPr lang="en-GB" sz="1200" baseline="0" dirty="0" smtClean="0"/>
              <a:t> &gt; </a:t>
            </a:r>
            <a:r>
              <a:rPr lang="en-GB" sz="1200" dirty="0" smtClean="0">
                <a:sym typeface="Wingdings" pitchFamily="2" charset="2"/>
              </a:rPr>
              <a:t>Slide Master:</a:t>
            </a: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GB" sz="1200" dirty="0" smtClean="0">
              <a:sym typeface="Wingdings" pitchFamily="2" charset="2"/>
            </a:endParaRP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200" b="1" dirty="0" smtClean="0">
                <a:sym typeface="Wingdings" pitchFamily="2" charset="2"/>
              </a:rPr>
              <a:t>Edit the following items: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de-DE" sz="1200" b="1" dirty="0" smtClean="0">
                <a:sym typeface="Wingdings" pitchFamily="2" charset="2"/>
              </a:rPr>
              <a:t>1. O</a:t>
            </a:r>
            <a:r>
              <a:rPr lang="en-GB" sz="1200" b="1" dirty="0" smtClean="0">
                <a:sym typeface="Wingdings" pitchFamily="2" charset="2"/>
              </a:rPr>
              <a:t>n the Title slide (second master slide)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en-GB" sz="1200" b="1" dirty="0" smtClean="0">
                <a:sym typeface="Wingdings" pitchFamily="2" charset="2"/>
              </a:rPr>
              <a:t>     </a:t>
            </a:r>
            <a:r>
              <a:rPr lang="en-GB" sz="1200" b="0" baseline="0" dirty="0" smtClean="0">
                <a:sym typeface="Wingdings" pitchFamily="2" charset="2"/>
              </a:rPr>
              <a:t> a) C</a:t>
            </a:r>
            <a:r>
              <a:rPr lang="en-GB" sz="1200" dirty="0" smtClean="0">
                <a:sym typeface="Wingdings" pitchFamily="2" charset="2"/>
              </a:rPr>
              <a:t>lick to add title of your</a:t>
            </a:r>
            <a:r>
              <a:rPr lang="en-GB" sz="1200" baseline="0" dirty="0" smtClean="0">
                <a:sym typeface="Wingdings" pitchFamily="2" charset="2"/>
              </a:rPr>
              <a:t> talk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en-GB" sz="1200" baseline="0" dirty="0" smtClean="0">
                <a:sym typeface="Wingdings" pitchFamily="2" charset="2"/>
              </a:rPr>
              <a:t>      b) </a:t>
            </a:r>
            <a:r>
              <a:rPr lang="en-GB" sz="1200" dirty="0" smtClean="0">
                <a:sym typeface="Wingdings" pitchFamily="2" charset="2"/>
              </a:rPr>
              <a:t>Click to add subtitle</a:t>
            </a:r>
            <a:r>
              <a:rPr lang="en-GB" sz="1200" baseline="0" dirty="0" smtClean="0">
                <a:sym typeface="Wingdings" pitchFamily="2" charset="2"/>
              </a:rPr>
              <a:t> </a:t>
            </a:r>
            <a:r>
              <a:rPr lang="en-GB" noProof="0" dirty="0" smtClean="0"/>
              <a:t>(conference, location, name of the speaker, date)</a:t>
            </a:r>
          </a:p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lang="de-DE" sz="1200" b="1" dirty="0" smtClean="0">
                <a:sym typeface="Wingdings" pitchFamily="2" charset="2"/>
              </a:rPr>
              <a:t>2. O</a:t>
            </a:r>
            <a:r>
              <a:rPr lang="en-GB" sz="1200" b="1" dirty="0" smtClean="0">
                <a:sym typeface="Wingdings" pitchFamily="2" charset="2"/>
              </a:rPr>
              <a:t>n the Slide Master (first master slide)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de-DE" sz="1200" noProof="0" dirty="0" smtClean="0">
                <a:sym typeface="Wingdings" pitchFamily="2" charset="2"/>
              </a:rPr>
              <a:t>      a) The </a:t>
            </a:r>
            <a:r>
              <a:rPr lang="en-GB" sz="1200" dirty="0" smtClean="0">
                <a:sym typeface="Wingdings" pitchFamily="2" charset="2"/>
              </a:rPr>
              <a:t>1st row in the violet header: </a:t>
            </a:r>
            <a:r>
              <a:rPr lang="de-DE" sz="1200" dirty="0" smtClean="0">
                <a:sym typeface="Wingdings" pitchFamily="2" charset="2"/>
              </a:rPr>
              <a:t>D</a:t>
            </a:r>
            <a:r>
              <a:rPr lang="en-GB" sz="1200" dirty="0" err="1" smtClean="0">
                <a:sym typeface="Wingdings" pitchFamily="2" charset="2"/>
              </a:rPr>
              <a:t>elete</a:t>
            </a:r>
            <a:r>
              <a:rPr lang="en-GB" sz="1200" dirty="0" smtClean="0">
                <a:sym typeface="Wingdings" pitchFamily="2" charset="2"/>
              </a:rPr>
              <a:t> the existent text and write the title of your talk into this text field</a:t>
            </a:r>
            <a:br>
              <a:rPr lang="en-GB" sz="1200" dirty="0" smtClean="0">
                <a:sym typeface="Wingdings" pitchFamily="2" charset="2"/>
              </a:rPr>
            </a:br>
            <a:r>
              <a:rPr lang="en-GB" sz="1200" dirty="0" smtClean="0">
                <a:sym typeface="Wingdings" pitchFamily="2" charset="2"/>
              </a:rPr>
              <a:t>      b) The 2 rows in the footer area: Delete the text and write the information regarding your talk (same as on the Title Slide) into this text field.  </a:t>
            </a:r>
            <a:br>
              <a:rPr lang="en-GB" sz="1200" dirty="0" smtClean="0">
                <a:sym typeface="Wingdings" pitchFamily="2" charset="2"/>
              </a:rPr>
            </a:br>
            <a:endParaRPr lang="en-GB" sz="1200" dirty="0" smtClean="0">
              <a:sym typeface="Wingdings" pitchFamily="2" charset="2"/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en-GB" sz="1200" dirty="0" smtClean="0">
                <a:sym typeface="Wingdings" pitchFamily="2" charset="2"/>
              </a:rPr>
              <a:t>If you want to use more </a:t>
            </a:r>
            <a:r>
              <a:rPr lang="en-GB" sz="1200" b="1" dirty="0" smtClean="0">
                <a:sym typeface="Wingdings" pitchFamily="2" charset="2"/>
              </a:rPr>
              <a:t>partner logos</a:t>
            </a:r>
            <a:r>
              <a:rPr lang="en-GB" sz="1200" dirty="0" smtClean="0">
                <a:sym typeface="Wingdings" pitchFamily="2" charset="2"/>
              </a:rPr>
              <a:t> position them left beside the DESY logo in the footer area.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endParaRPr lang="en-GB" sz="1200" b="1" dirty="0" smtClean="0">
              <a:sym typeface="Wingdings" pitchFamily="2" charset="2"/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en-GB" sz="1200" b="1" dirty="0" smtClean="0">
                <a:sym typeface="Wingdings" pitchFamily="2" charset="2"/>
              </a:rPr>
              <a:t>Close Master View</a:t>
            </a:r>
            <a:endParaRPr lang="en-GB" sz="1200" b="1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96095-A911-4B8A-9974-6A40BAAD5501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03765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200" b="1" dirty="0" smtClean="0"/>
              <a:t>Before you start</a:t>
            </a:r>
            <a:r>
              <a:rPr lang="en-GB" sz="1200" dirty="0" smtClean="0"/>
              <a:t> editing the slides of your talk change to the </a:t>
            </a:r>
            <a:r>
              <a:rPr lang="en-GB" sz="1200" b="1" dirty="0" smtClean="0"/>
              <a:t>Master Slide view</a:t>
            </a:r>
            <a:r>
              <a:rPr lang="en-GB" sz="1200" dirty="0" smtClean="0"/>
              <a:t>:</a:t>
            </a: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200" dirty="0" smtClean="0"/>
              <a:t>Menu button “View”</a:t>
            </a:r>
            <a:r>
              <a:rPr lang="en-GB" sz="1200" baseline="0" dirty="0" smtClean="0"/>
              <a:t> &gt; </a:t>
            </a:r>
            <a:r>
              <a:rPr lang="en-GB" sz="1200" dirty="0" smtClean="0">
                <a:sym typeface="Wingdings" pitchFamily="2" charset="2"/>
              </a:rPr>
              <a:t>Slide Master:</a:t>
            </a: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GB" sz="1200" dirty="0" smtClean="0">
              <a:sym typeface="Wingdings" pitchFamily="2" charset="2"/>
            </a:endParaRP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200" b="1" dirty="0" smtClean="0">
                <a:sym typeface="Wingdings" pitchFamily="2" charset="2"/>
              </a:rPr>
              <a:t>Edit the following items: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de-DE" sz="1200" b="1" dirty="0" smtClean="0">
                <a:sym typeface="Wingdings" pitchFamily="2" charset="2"/>
              </a:rPr>
              <a:t>1. O</a:t>
            </a:r>
            <a:r>
              <a:rPr lang="en-GB" sz="1200" b="1" dirty="0" smtClean="0">
                <a:sym typeface="Wingdings" pitchFamily="2" charset="2"/>
              </a:rPr>
              <a:t>n the Title slide (second master slide)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en-GB" sz="1200" b="1" dirty="0" smtClean="0">
                <a:sym typeface="Wingdings" pitchFamily="2" charset="2"/>
              </a:rPr>
              <a:t>     </a:t>
            </a:r>
            <a:r>
              <a:rPr lang="en-GB" sz="1200" b="0" baseline="0" dirty="0" smtClean="0">
                <a:sym typeface="Wingdings" pitchFamily="2" charset="2"/>
              </a:rPr>
              <a:t> a) C</a:t>
            </a:r>
            <a:r>
              <a:rPr lang="en-GB" sz="1200" dirty="0" smtClean="0">
                <a:sym typeface="Wingdings" pitchFamily="2" charset="2"/>
              </a:rPr>
              <a:t>lick to add title of your</a:t>
            </a:r>
            <a:r>
              <a:rPr lang="en-GB" sz="1200" baseline="0" dirty="0" smtClean="0">
                <a:sym typeface="Wingdings" pitchFamily="2" charset="2"/>
              </a:rPr>
              <a:t> talk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en-GB" sz="1200" baseline="0" dirty="0" smtClean="0">
                <a:sym typeface="Wingdings" pitchFamily="2" charset="2"/>
              </a:rPr>
              <a:t>      b) </a:t>
            </a:r>
            <a:r>
              <a:rPr lang="en-GB" sz="1200" dirty="0" smtClean="0">
                <a:sym typeface="Wingdings" pitchFamily="2" charset="2"/>
              </a:rPr>
              <a:t>Click to add subtitle</a:t>
            </a:r>
            <a:r>
              <a:rPr lang="en-GB" sz="1200" baseline="0" dirty="0" smtClean="0">
                <a:sym typeface="Wingdings" pitchFamily="2" charset="2"/>
              </a:rPr>
              <a:t> </a:t>
            </a:r>
            <a:r>
              <a:rPr lang="en-GB" noProof="0" dirty="0" smtClean="0"/>
              <a:t>(conference, location, name of the speaker, date)</a:t>
            </a:r>
          </a:p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lang="de-DE" sz="1200" b="1" dirty="0" smtClean="0">
                <a:sym typeface="Wingdings" pitchFamily="2" charset="2"/>
              </a:rPr>
              <a:t>2. O</a:t>
            </a:r>
            <a:r>
              <a:rPr lang="en-GB" sz="1200" b="1" dirty="0" smtClean="0">
                <a:sym typeface="Wingdings" pitchFamily="2" charset="2"/>
              </a:rPr>
              <a:t>n the Slide Master (first master slide)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de-DE" sz="1200" noProof="0" dirty="0" smtClean="0">
                <a:sym typeface="Wingdings" pitchFamily="2" charset="2"/>
              </a:rPr>
              <a:t>      a) The </a:t>
            </a:r>
            <a:r>
              <a:rPr lang="en-GB" sz="1200" dirty="0" smtClean="0">
                <a:sym typeface="Wingdings" pitchFamily="2" charset="2"/>
              </a:rPr>
              <a:t>1st row in the violet header: </a:t>
            </a:r>
            <a:r>
              <a:rPr lang="de-DE" sz="1200" dirty="0" smtClean="0">
                <a:sym typeface="Wingdings" pitchFamily="2" charset="2"/>
              </a:rPr>
              <a:t>D</a:t>
            </a:r>
            <a:r>
              <a:rPr lang="en-GB" sz="1200" dirty="0" err="1" smtClean="0">
                <a:sym typeface="Wingdings" pitchFamily="2" charset="2"/>
              </a:rPr>
              <a:t>elete</a:t>
            </a:r>
            <a:r>
              <a:rPr lang="en-GB" sz="1200" dirty="0" smtClean="0">
                <a:sym typeface="Wingdings" pitchFamily="2" charset="2"/>
              </a:rPr>
              <a:t> the existent text and write the title of your talk into this text field</a:t>
            </a:r>
            <a:br>
              <a:rPr lang="en-GB" sz="1200" dirty="0" smtClean="0">
                <a:sym typeface="Wingdings" pitchFamily="2" charset="2"/>
              </a:rPr>
            </a:br>
            <a:r>
              <a:rPr lang="en-GB" sz="1200" dirty="0" smtClean="0">
                <a:sym typeface="Wingdings" pitchFamily="2" charset="2"/>
              </a:rPr>
              <a:t>      b) The 2 rows in the footer area: Delete the text and write the information regarding your talk (same as on the Title Slide) into this text field.  </a:t>
            </a:r>
            <a:br>
              <a:rPr lang="en-GB" sz="1200" dirty="0" smtClean="0">
                <a:sym typeface="Wingdings" pitchFamily="2" charset="2"/>
              </a:rPr>
            </a:br>
            <a:endParaRPr lang="en-GB" sz="1200" dirty="0" smtClean="0">
              <a:sym typeface="Wingdings" pitchFamily="2" charset="2"/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en-GB" sz="1200" dirty="0" smtClean="0">
                <a:sym typeface="Wingdings" pitchFamily="2" charset="2"/>
              </a:rPr>
              <a:t>If you want to use more </a:t>
            </a:r>
            <a:r>
              <a:rPr lang="en-GB" sz="1200" b="1" dirty="0" smtClean="0">
                <a:sym typeface="Wingdings" pitchFamily="2" charset="2"/>
              </a:rPr>
              <a:t>partner logos</a:t>
            </a:r>
            <a:r>
              <a:rPr lang="en-GB" sz="1200" dirty="0" smtClean="0">
                <a:sym typeface="Wingdings" pitchFamily="2" charset="2"/>
              </a:rPr>
              <a:t> position them left beside the DESY logo in the footer area.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endParaRPr lang="en-GB" sz="1200" b="1" dirty="0" smtClean="0">
              <a:sym typeface="Wingdings" pitchFamily="2" charset="2"/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en-GB" sz="1200" b="1" dirty="0" smtClean="0">
                <a:sym typeface="Wingdings" pitchFamily="2" charset="2"/>
              </a:rPr>
              <a:t>Close Master View</a:t>
            </a:r>
            <a:endParaRPr lang="en-GB" sz="1200" b="1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96095-A911-4B8A-9974-6A40BAAD5501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03765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200" b="1" dirty="0" smtClean="0"/>
              <a:t>Before you start</a:t>
            </a:r>
            <a:r>
              <a:rPr lang="en-GB" sz="1200" dirty="0" smtClean="0"/>
              <a:t> editing the slides of your talk change to the </a:t>
            </a:r>
            <a:r>
              <a:rPr lang="en-GB" sz="1200" b="1" dirty="0" smtClean="0"/>
              <a:t>Master Slide view</a:t>
            </a:r>
            <a:r>
              <a:rPr lang="en-GB" sz="1200" dirty="0" smtClean="0"/>
              <a:t>:</a:t>
            </a: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200" dirty="0" smtClean="0"/>
              <a:t>Menu button “View”</a:t>
            </a:r>
            <a:r>
              <a:rPr lang="en-GB" sz="1200" baseline="0" dirty="0" smtClean="0"/>
              <a:t> &gt; </a:t>
            </a:r>
            <a:r>
              <a:rPr lang="en-GB" sz="1200" dirty="0" smtClean="0">
                <a:sym typeface="Wingdings" pitchFamily="2" charset="2"/>
              </a:rPr>
              <a:t>Slide Master:</a:t>
            </a: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GB" sz="1200" dirty="0" smtClean="0">
              <a:sym typeface="Wingdings" pitchFamily="2" charset="2"/>
            </a:endParaRP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200" b="1" dirty="0" smtClean="0">
                <a:sym typeface="Wingdings" pitchFamily="2" charset="2"/>
              </a:rPr>
              <a:t>Edit the following items: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de-DE" sz="1200" b="1" dirty="0" smtClean="0">
                <a:sym typeface="Wingdings" pitchFamily="2" charset="2"/>
              </a:rPr>
              <a:t>1. O</a:t>
            </a:r>
            <a:r>
              <a:rPr lang="en-GB" sz="1200" b="1" dirty="0" smtClean="0">
                <a:sym typeface="Wingdings" pitchFamily="2" charset="2"/>
              </a:rPr>
              <a:t>n the Title slide (second master slide)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en-GB" sz="1200" b="1" dirty="0" smtClean="0">
                <a:sym typeface="Wingdings" pitchFamily="2" charset="2"/>
              </a:rPr>
              <a:t>     </a:t>
            </a:r>
            <a:r>
              <a:rPr lang="en-GB" sz="1200" b="0" baseline="0" dirty="0" smtClean="0">
                <a:sym typeface="Wingdings" pitchFamily="2" charset="2"/>
              </a:rPr>
              <a:t> a) C</a:t>
            </a:r>
            <a:r>
              <a:rPr lang="en-GB" sz="1200" dirty="0" smtClean="0">
                <a:sym typeface="Wingdings" pitchFamily="2" charset="2"/>
              </a:rPr>
              <a:t>lick to add title of your</a:t>
            </a:r>
            <a:r>
              <a:rPr lang="en-GB" sz="1200" baseline="0" dirty="0" smtClean="0">
                <a:sym typeface="Wingdings" pitchFamily="2" charset="2"/>
              </a:rPr>
              <a:t> talk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en-GB" sz="1200" baseline="0" dirty="0" smtClean="0">
                <a:sym typeface="Wingdings" pitchFamily="2" charset="2"/>
              </a:rPr>
              <a:t>      b) </a:t>
            </a:r>
            <a:r>
              <a:rPr lang="en-GB" sz="1200" dirty="0" smtClean="0">
                <a:sym typeface="Wingdings" pitchFamily="2" charset="2"/>
              </a:rPr>
              <a:t>Click to add subtitle</a:t>
            </a:r>
            <a:r>
              <a:rPr lang="en-GB" sz="1200" baseline="0" dirty="0" smtClean="0">
                <a:sym typeface="Wingdings" pitchFamily="2" charset="2"/>
              </a:rPr>
              <a:t> </a:t>
            </a:r>
            <a:r>
              <a:rPr lang="en-GB" noProof="0" dirty="0" smtClean="0"/>
              <a:t>(conference, location, name of the speaker, date)</a:t>
            </a:r>
          </a:p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lang="de-DE" sz="1200" b="1" dirty="0" smtClean="0">
                <a:sym typeface="Wingdings" pitchFamily="2" charset="2"/>
              </a:rPr>
              <a:t>2. O</a:t>
            </a:r>
            <a:r>
              <a:rPr lang="en-GB" sz="1200" b="1" dirty="0" smtClean="0">
                <a:sym typeface="Wingdings" pitchFamily="2" charset="2"/>
              </a:rPr>
              <a:t>n the Slide Master (first master slide)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de-DE" sz="1200" noProof="0" dirty="0" smtClean="0">
                <a:sym typeface="Wingdings" pitchFamily="2" charset="2"/>
              </a:rPr>
              <a:t>      a) The </a:t>
            </a:r>
            <a:r>
              <a:rPr lang="en-GB" sz="1200" dirty="0" smtClean="0">
                <a:sym typeface="Wingdings" pitchFamily="2" charset="2"/>
              </a:rPr>
              <a:t>1st row in the violet header: </a:t>
            </a:r>
            <a:r>
              <a:rPr lang="de-DE" sz="1200" dirty="0" smtClean="0">
                <a:sym typeface="Wingdings" pitchFamily="2" charset="2"/>
              </a:rPr>
              <a:t>D</a:t>
            </a:r>
            <a:r>
              <a:rPr lang="en-GB" sz="1200" dirty="0" err="1" smtClean="0">
                <a:sym typeface="Wingdings" pitchFamily="2" charset="2"/>
              </a:rPr>
              <a:t>elete</a:t>
            </a:r>
            <a:r>
              <a:rPr lang="en-GB" sz="1200" dirty="0" smtClean="0">
                <a:sym typeface="Wingdings" pitchFamily="2" charset="2"/>
              </a:rPr>
              <a:t> the existent text and write the title of your talk into this text field</a:t>
            </a:r>
            <a:br>
              <a:rPr lang="en-GB" sz="1200" dirty="0" smtClean="0">
                <a:sym typeface="Wingdings" pitchFamily="2" charset="2"/>
              </a:rPr>
            </a:br>
            <a:r>
              <a:rPr lang="en-GB" sz="1200" dirty="0" smtClean="0">
                <a:sym typeface="Wingdings" pitchFamily="2" charset="2"/>
              </a:rPr>
              <a:t>      b) The 2 rows in the footer area: Delete the text and write the information regarding your talk (same as on the Title Slide) into this text field.  </a:t>
            </a:r>
            <a:br>
              <a:rPr lang="en-GB" sz="1200" dirty="0" smtClean="0">
                <a:sym typeface="Wingdings" pitchFamily="2" charset="2"/>
              </a:rPr>
            </a:br>
            <a:endParaRPr lang="en-GB" sz="1200" dirty="0" smtClean="0">
              <a:sym typeface="Wingdings" pitchFamily="2" charset="2"/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en-GB" sz="1200" dirty="0" smtClean="0">
                <a:sym typeface="Wingdings" pitchFamily="2" charset="2"/>
              </a:rPr>
              <a:t>If you want to use more </a:t>
            </a:r>
            <a:r>
              <a:rPr lang="en-GB" sz="1200" b="1" dirty="0" smtClean="0">
                <a:sym typeface="Wingdings" pitchFamily="2" charset="2"/>
              </a:rPr>
              <a:t>partner logos</a:t>
            </a:r>
            <a:r>
              <a:rPr lang="en-GB" sz="1200" dirty="0" smtClean="0">
                <a:sym typeface="Wingdings" pitchFamily="2" charset="2"/>
              </a:rPr>
              <a:t> position them left beside the DESY logo in the footer area.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endParaRPr lang="en-GB" sz="1200" b="1" dirty="0" smtClean="0">
              <a:sym typeface="Wingdings" pitchFamily="2" charset="2"/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en-GB" sz="1200" b="1" dirty="0" smtClean="0">
                <a:sym typeface="Wingdings" pitchFamily="2" charset="2"/>
              </a:rPr>
              <a:t>Close Master View</a:t>
            </a:r>
            <a:endParaRPr lang="en-GB" sz="1200" b="1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96095-A911-4B8A-9974-6A40BAAD5501}" type="slidenum">
              <a:rPr lang="de-DE" smtClean="0"/>
              <a:pPr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0376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2" name="Rectangle 82"/>
          <p:cNvSpPr>
            <a:spLocks noChangeArrowheads="1"/>
          </p:cNvSpPr>
          <p:nvPr userDrawn="1"/>
        </p:nvSpPr>
        <p:spPr bwMode="auto">
          <a:xfrm>
            <a:off x="8442325" y="114300"/>
            <a:ext cx="576264" cy="907200"/>
          </a:xfrm>
          <a:prstGeom prst="rect">
            <a:avLst/>
          </a:prstGeom>
          <a:solidFill>
            <a:schemeClr val="tx1"/>
          </a:solidFill>
          <a:ln w="9525">
            <a:solidFill>
              <a:srgbClr val="261748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 noProof="0"/>
          </a:p>
        </p:txBody>
      </p:sp>
      <p:sp>
        <p:nvSpPr>
          <p:cNvPr id="10313" name="Line 73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noProof="0"/>
          </a:p>
        </p:txBody>
      </p:sp>
      <p:pic>
        <p:nvPicPr>
          <p:cNvPr id="10323" name="Picture 83" descr="logo-XFEL_rgb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24" name="Rectangle 8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04607" y="3411538"/>
            <a:ext cx="8325262" cy="1681457"/>
          </a:xfrm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0" indent="0" algn="ctr">
              <a:buFont typeface="Wingdings" pitchFamily="2" charset="2"/>
              <a:buNone/>
              <a:defRPr sz="3200" baseline="0">
                <a:solidFill>
                  <a:schemeClr val="tx1"/>
                </a:solidFill>
              </a:defRPr>
            </a:lvl1pPr>
          </a:lstStyle>
          <a:p>
            <a:pPr lvl="0"/>
            <a:endParaRPr lang="en-GB" noProof="0" dirty="0" smtClean="0"/>
          </a:p>
        </p:txBody>
      </p:sp>
      <p:sp>
        <p:nvSpPr>
          <p:cNvPr id="10325" name="Line 85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noProof="0"/>
          </a:p>
        </p:txBody>
      </p:sp>
      <p:sp>
        <p:nvSpPr>
          <p:cNvPr id="10326" name="Rectangle 86"/>
          <p:cNvSpPr>
            <a:spLocks noGrp="1" noChangeArrowheads="1"/>
          </p:cNvSpPr>
          <p:nvPr>
            <p:ph type="ctrTitle" sz="quarter"/>
          </p:nvPr>
        </p:nvSpPr>
        <p:spPr>
          <a:xfrm>
            <a:off x="404813" y="1314450"/>
            <a:ext cx="8331200" cy="184467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algn="ctr">
              <a:defRPr sz="5500" b="0">
                <a:solidFill>
                  <a:schemeClr val="tx1"/>
                </a:solidFill>
              </a:defRPr>
            </a:lvl1pPr>
          </a:lstStyle>
          <a:p>
            <a:pPr lvl="0"/>
            <a:endParaRPr lang="en-GB" noProof="0" dirty="0" smtClean="0"/>
          </a:p>
        </p:txBody>
      </p:sp>
      <p:pic>
        <p:nvPicPr>
          <p:cNvPr id="10327" name="Picture 87" descr="Undulator_final_nurh#50DE97_links4-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114300"/>
            <a:ext cx="7281863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9" descr="DESY-Logo-cyan-RGB_Hintergrund weiss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5348288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0" descr="Helmholtz_Logo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650" y="5373688"/>
            <a:ext cx="2201863" cy="89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903253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123911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o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7326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34" descr="Undulator_final_nurh#50DE97_recht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2325" y="114300"/>
            <a:ext cx="582613" cy="91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6" name="Rectangle 122"/>
          <p:cNvSpPr>
            <a:spLocks noChangeArrowheads="1"/>
          </p:cNvSpPr>
          <p:nvPr/>
        </p:nvSpPr>
        <p:spPr bwMode="auto">
          <a:xfrm>
            <a:off x="1093788" y="114300"/>
            <a:ext cx="7283450" cy="9159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ClrTx/>
              <a:buFontTx/>
              <a:buNone/>
            </a:pPr>
            <a:endParaRPr lang="en-GB" sz="2400" noProof="0"/>
          </a:p>
        </p:txBody>
      </p:sp>
      <p:sp>
        <p:nvSpPr>
          <p:cNvPr id="1154" name="Rectangle 130"/>
          <p:cNvSpPr>
            <a:spLocks noGrp="1" noChangeArrowheads="1"/>
          </p:cNvSpPr>
          <p:nvPr>
            <p:ph type="title"/>
          </p:nvPr>
        </p:nvSpPr>
        <p:spPr bwMode="auto">
          <a:xfrm>
            <a:off x="1093788" y="307975"/>
            <a:ext cx="72834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Slide title: Don’t edit here!</a:t>
            </a:r>
          </a:p>
        </p:txBody>
      </p:sp>
      <p:sp>
        <p:nvSpPr>
          <p:cNvPr id="1144" name="Line 120"/>
          <p:cNvSpPr>
            <a:spLocks noChangeShapeType="1"/>
          </p:cNvSpPr>
          <p:nvPr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noProof="0"/>
          </a:p>
        </p:txBody>
      </p:sp>
      <p:pic>
        <p:nvPicPr>
          <p:cNvPr id="1151" name="Picture 127" descr="logo-XFEL_rgb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6" name="Rectangle 132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404813" y="1347788"/>
            <a:ext cx="7972425" cy="493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text format – don’t edit!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</p:txBody>
      </p:sp>
      <p:sp>
        <p:nvSpPr>
          <p:cNvPr id="17" name="Rechteck 16"/>
          <p:cNvSpPr/>
          <p:nvPr/>
        </p:nvSpPr>
        <p:spPr bwMode="auto">
          <a:xfrm>
            <a:off x="8448938" y="784800"/>
            <a:ext cx="576000" cy="247075"/>
          </a:xfrm>
          <a:prstGeom prst="rect">
            <a:avLst/>
          </a:prstGeom>
          <a:noFill/>
          <a:ln>
            <a:noFill/>
          </a:ln>
        </p:spPr>
        <p:txBody>
          <a:bodyPr vert="horz" wrap="square" lIns="54000" tIns="45720" rIns="54000" bIns="18000" numCol="1" anchor="b" anchorCtr="0" compatLnSpc="1">
            <a:prstTxWarp prst="textNoShape">
              <a:avLst/>
            </a:prstTxWarp>
          </a:bodyPr>
          <a:lstStyle/>
          <a:p>
            <a:pPr lvl="0" algn="ctr" eaLnBrk="0" hangingPunct="0">
              <a:spcBef>
                <a:spcPct val="0"/>
              </a:spcBef>
              <a:buClrTx/>
              <a:buFontTx/>
              <a:buNone/>
            </a:pPr>
            <a:fld id="{7BD41925-BADA-44CD-9D29-92AC82CF061D}" type="slidenum">
              <a:rPr lang="en-GB" sz="1000" b="1" noProof="0" smtClean="0">
                <a:solidFill>
                  <a:schemeClr val="bg1"/>
                </a:solidFill>
                <a:ea typeface="Geneva" pitchFamily="1" charset="-128"/>
              </a:rPr>
              <a:t>‹Nr.›</a:t>
            </a:fld>
            <a:endParaRPr lang="en-GB" sz="1000" b="1" noProof="0" smtClean="0">
              <a:solidFill>
                <a:schemeClr val="bg1"/>
              </a:solidFill>
              <a:ea typeface="Geneva" pitchFamily="1" charset="-128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17475" y="6477000"/>
            <a:ext cx="89027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eaLnBrk="0" hangingPunct="0">
              <a:lnSpc>
                <a:spcPct val="110000"/>
              </a:lnSpc>
              <a:spcBef>
                <a:spcPct val="0"/>
              </a:spcBef>
              <a:buClrTx/>
              <a:buFontTx/>
              <a:buNone/>
              <a:defRPr sz="80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noProof="0" dirty="0" smtClean="0"/>
              <a:t>XFEL</a:t>
            </a:r>
            <a:r>
              <a:rPr lang="en-GB" baseline="0" noProof="0" dirty="0" smtClean="0"/>
              <a:t> Collaboration Meeting April 8, 2014</a:t>
            </a:r>
            <a:endParaRPr lang="en-GB" noProof="0" dirty="0" smtClean="0"/>
          </a:p>
          <a:p>
            <a:pPr lvl="0"/>
            <a:r>
              <a:rPr lang="en-GB" noProof="0" dirty="0" smtClean="0"/>
              <a:t>Bernd</a:t>
            </a:r>
            <a:r>
              <a:rPr lang="en-GB" baseline="0" noProof="0" dirty="0" smtClean="0"/>
              <a:t> Petersen DESY MKS</a:t>
            </a:r>
            <a:endParaRPr lang="en-GB" noProof="0" dirty="0" smtClean="0"/>
          </a:p>
        </p:txBody>
      </p:sp>
      <p:pic>
        <p:nvPicPr>
          <p:cNvPr id="11" name="Picture 37" descr="Helmholtz_Logo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6600" y="6516688"/>
            <a:ext cx="584200" cy="236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1" descr="DESY-Logo-cyan-RGB_Hintergrund weiss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888" y="6511925"/>
            <a:ext cx="252412" cy="25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9pPr>
    </p:titleStyle>
    <p:bodyStyle>
      <a:lvl1pPr marL="298450" indent="-298450" algn="l" rtl="0" eaLnBrk="1" fontAlgn="base" hangingPunct="1">
        <a:spcBef>
          <a:spcPts val="6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n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558800" indent="-258763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2"/>
          </a:solidFill>
          <a:latin typeface="+mn-lt"/>
          <a:ea typeface="+mn-ea"/>
        </a:defRPr>
      </a:lvl2pPr>
      <a:lvl3pPr marL="817563" indent="-257175" algn="l" rtl="0" eaLnBrk="1" fontAlgn="base" hangingPunct="1">
        <a:spcBef>
          <a:spcPts val="6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"/>
        <a:defRPr sz="2400">
          <a:solidFill>
            <a:schemeClr val="tx2"/>
          </a:solidFill>
          <a:latin typeface="+mn-lt"/>
          <a:ea typeface="+mn-ea"/>
        </a:defRPr>
      </a:lvl3pPr>
      <a:lvl4pPr marL="1077913" indent="-258763" algn="l" rtl="0" eaLnBrk="1" fontAlgn="base" hangingPunct="1">
        <a:spcBef>
          <a:spcPts val="6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rgbClr val="100F2E"/>
          </a:solidFill>
          <a:latin typeface="+mn-lt"/>
          <a:ea typeface="+mn-ea"/>
        </a:defRPr>
      </a:lvl4pPr>
      <a:lvl5pPr marL="1312863" indent="-223838" algn="l" rtl="0" eaLnBrk="1" fontAlgn="base" hangingPunct="1">
        <a:spcBef>
          <a:spcPts val="600"/>
        </a:spcBef>
        <a:spcAft>
          <a:spcPct val="0"/>
        </a:spcAft>
        <a:buClr>
          <a:schemeClr val="accent2"/>
        </a:buClr>
        <a:buChar char="»"/>
        <a:defRPr sz="2400">
          <a:solidFill>
            <a:srgbClr val="100F2E"/>
          </a:solidFill>
          <a:latin typeface="+mn-lt"/>
          <a:ea typeface="+mn-ea"/>
        </a:defRPr>
      </a:lvl5pPr>
      <a:lvl6pPr marL="17700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6pPr>
      <a:lvl7pPr marL="22272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7pPr>
      <a:lvl8pPr marL="26844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8pPr>
      <a:lvl9pPr marL="31416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tertitel 6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GB" dirty="0" smtClean="0"/>
              <a:t>XFEL Collaboration Meeting</a:t>
            </a:r>
          </a:p>
          <a:p>
            <a:r>
              <a:rPr lang="en-GB" dirty="0" smtClean="0"/>
              <a:t>April 8, 2014</a:t>
            </a:r>
          </a:p>
          <a:p>
            <a:r>
              <a:rPr lang="en-GB" sz="1600" dirty="0" err="1" smtClean="0"/>
              <a:t>K.Jensch</a:t>
            </a:r>
            <a:r>
              <a:rPr lang="en-GB" sz="1600" dirty="0" smtClean="0"/>
              <a:t> MKS1 XFEL WP03 , </a:t>
            </a:r>
            <a:r>
              <a:rPr lang="en-GB" sz="1600" dirty="0" err="1" smtClean="0"/>
              <a:t>B.Petersen</a:t>
            </a:r>
            <a:r>
              <a:rPr lang="en-GB" sz="1600" dirty="0" smtClean="0"/>
              <a:t> DESY MKS XFEL WP13</a:t>
            </a:r>
          </a:p>
        </p:txBody>
      </p:sp>
      <p:sp>
        <p:nvSpPr>
          <p:cNvPr id="6" name="Titel 5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GB" dirty="0" err="1" smtClean="0"/>
              <a:t>Cryo</a:t>
            </a:r>
            <a:r>
              <a:rPr lang="en-GB" dirty="0" smtClean="0"/>
              <a:t>-XRTL Installations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</a:t>
            </a:r>
            <a:r>
              <a:rPr lang="en-GB" dirty="0" smtClean="0"/>
              <a:t>List of Components</a:t>
            </a:r>
            <a:endParaRPr lang="en-GB" dirty="0"/>
          </a:p>
        </p:txBody>
      </p:sp>
      <p:grpSp>
        <p:nvGrpSpPr>
          <p:cNvPr id="4" name="Group 25"/>
          <p:cNvGrpSpPr/>
          <p:nvPr/>
        </p:nvGrpSpPr>
        <p:grpSpPr>
          <a:xfrm>
            <a:off x="147979" y="1501252"/>
            <a:ext cx="8693624" cy="4749420"/>
            <a:chOff x="3980802" y="3861048"/>
            <a:chExt cx="4767662" cy="1799977"/>
          </a:xfrm>
        </p:grpSpPr>
        <p:sp>
          <p:nvSpPr>
            <p:cNvPr id="6" name="Line 67"/>
            <p:cNvSpPr>
              <a:spLocks noChangeShapeType="1"/>
            </p:cNvSpPr>
            <p:nvPr/>
          </p:nvSpPr>
          <p:spPr bwMode="auto">
            <a:xfrm flipH="1" flipV="1">
              <a:off x="3980802" y="3878674"/>
              <a:ext cx="131762" cy="0"/>
            </a:xfrm>
            <a:prstGeom prst="line">
              <a:avLst/>
            </a:prstGeom>
            <a:noFill/>
            <a:ln w="31750">
              <a:solidFill>
                <a:srgbClr val="FD930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9" name="Group 22"/>
            <p:cNvGrpSpPr/>
            <p:nvPr/>
          </p:nvGrpSpPr>
          <p:grpSpPr>
            <a:xfrm>
              <a:off x="4106862" y="3861048"/>
              <a:ext cx="4641602" cy="1799977"/>
              <a:chOff x="4106862" y="3861048"/>
              <a:chExt cx="4641602" cy="1799977"/>
            </a:xfrm>
          </p:grpSpPr>
          <p:sp>
            <p:nvSpPr>
              <p:cNvPr id="10" name="Line 115"/>
              <p:cNvSpPr>
                <a:spLocks noChangeShapeType="1"/>
              </p:cNvSpPr>
              <p:nvPr/>
            </p:nvSpPr>
            <p:spPr bwMode="auto">
              <a:xfrm flipH="1">
                <a:off x="7380312" y="5148263"/>
                <a:ext cx="121443" cy="51276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Tx/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" name="Line 116"/>
              <p:cNvSpPr>
                <a:spLocks noChangeShapeType="1"/>
              </p:cNvSpPr>
              <p:nvPr/>
            </p:nvSpPr>
            <p:spPr bwMode="auto">
              <a:xfrm flipH="1">
                <a:off x="7451750" y="5157787"/>
                <a:ext cx="122238" cy="50323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Tx/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grpSp>
            <p:nvGrpSpPr>
              <p:cNvPr id="12" name="Group 21"/>
              <p:cNvGrpSpPr/>
              <p:nvPr/>
            </p:nvGrpSpPr>
            <p:grpSpPr>
              <a:xfrm>
                <a:off x="4106862" y="3861048"/>
                <a:ext cx="4641602" cy="1678689"/>
                <a:chOff x="4106862" y="3843338"/>
                <a:chExt cx="4641602" cy="1678689"/>
              </a:xfrm>
            </p:grpSpPr>
            <p:grpSp>
              <p:nvGrpSpPr>
                <p:cNvPr id="13" name="Group 13"/>
                <p:cNvGrpSpPr/>
                <p:nvPr/>
              </p:nvGrpSpPr>
              <p:grpSpPr>
                <a:xfrm>
                  <a:off x="4106862" y="3843338"/>
                  <a:ext cx="2269308" cy="1553704"/>
                  <a:chOff x="4106862" y="3843338"/>
                  <a:chExt cx="2269308" cy="1553704"/>
                </a:xfrm>
              </p:grpSpPr>
              <p:grpSp>
                <p:nvGrpSpPr>
                  <p:cNvPr id="46" name="Group 383"/>
                  <p:cNvGrpSpPr/>
                  <p:nvPr/>
                </p:nvGrpSpPr>
                <p:grpSpPr>
                  <a:xfrm>
                    <a:off x="4130852" y="3967070"/>
                    <a:ext cx="2211775" cy="846339"/>
                    <a:chOff x="4130852" y="3967070"/>
                    <a:chExt cx="2211775" cy="846339"/>
                  </a:xfrm>
                </p:grpSpPr>
                <p:sp>
                  <p:nvSpPr>
                    <p:cNvPr id="57" name="Rectangle 5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30852" y="3967070"/>
                      <a:ext cx="576879" cy="186630"/>
                    </a:xfrm>
                    <a:prstGeom prst="rect">
                      <a:avLst/>
                    </a:prstGeom>
                    <a:noFill/>
                    <a:ln w="9525">
                      <a:solidFill>
                        <a:srgbClr val="FD930A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square" lIns="0" tIns="0" rIns="0" bIns="0">
                      <a:spAutoFit/>
                    </a:bodyPr>
                    <a:lstStyle/>
                    <a:p>
                      <a:pPr algn="just" fontAlgn="auto"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</a:pPr>
                      <a:r>
                        <a:rPr lang="en-GB" sz="1600" b="1" dirty="0" smtClean="0">
                          <a:solidFill>
                            <a:srgbClr val="000000"/>
                          </a:solidFill>
                          <a:latin typeface="Calibri"/>
                        </a:rPr>
                        <a:t>XLTL1 vertical</a:t>
                      </a:r>
                      <a:endParaRPr lang="en-GB" sz="1600" b="1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58" name="Rectangle 1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080971" y="4720094"/>
                      <a:ext cx="261656" cy="93315"/>
                    </a:xfrm>
                    <a:prstGeom prst="rect">
                      <a:avLst/>
                    </a:prstGeom>
                    <a:noFill/>
                    <a:ln w="9525">
                      <a:solidFill>
                        <a:srgbClr val="FD930A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algn="just" fontAlgn="auto"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latin typeface="Calibri"/>
                        </a:rPr>
                        <a:t>XLTL3</a:t>
                      </a:r>
                      <a:endParaRPr lang="en-GB" sz="1600" b="1" dirty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59" name="Rectangle 5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057734" y="4711362"/>
                      <a:ext cx="261656" cy="93315"/>
                    </a:xfrm>
                    <a:prstGeom prst="rect">
                      <a:avLst/>
                    </a:prstGeom>
                    <a:noFill/>
                    <a:ln w="9525">
                      <a:solidFill>
                        <a:srgbClr val="FD930A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algn="just" fontAlgn="auto"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latin typeface="Calibri"/>
                        </a:rPr>
                        <a:t>XLTL2</a:t>
                      </a:r>
                      <a:endParaRPr lang="en-GB" sz="1600" b="1" dirty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</p:grpSp>
              <p:grpSp>
                <p:nvGrpSpPr>
                  <p:cNvPr id="47" name="Group 385"/>
                  <p:cNvGrpSpPr/>
                  <p:nvPr/>
                </p:nvGrpSpPr>
                <p:grpSpPr>
                  <a:xfrm>
                    <a:off x="4106862" y="3843338"/>
                    <a:ext cx="2269308" cy="1553704"/>
                    <a:chOff x="4111749" y="3843338"/>
                    <a:chExt cx="2269308" cy="1553704"/>
                  </a:xfrm>
                </p:grpSpPr>
                <p:sp>
                  <p:nvSpPr>
                    <p:cNvPr id="48" name="Line 67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111749" y="3843338"/>
                      <a:ext cx="5702" cy="1553704"/>
                    </a:xfrm>
                    <a:prstGeom prst="line">
                      <a:avLst/>
                    </a:prstGeom>
                    <a:noFill/>
                    <a:ln w="31750">
                      <a:solidFill>
                        <a:srgbClr val="FD930A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</a:pPr>
                      <a:endParaRPr lang="en-US" sz="180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grpSp>
                  <p:nvGrpSpPr>
                    <p:cNvPr id="49" name="Group 17632"/>
                    <p:cNvGrpSpPr/>
                    <p:nvPr/>
                  </p:nvGrpSpPr>
                  <p:grpSpPr>
                    <a:xfrm>
                      <a:off x="5004048" y="4945063"/>
                      <a:ext cx="368897" cy="287337"/>
                      <a:chOff x="4995266" y="4945063"/>
                      <a:chExt cx="368897" cy="287337"/>
                    </a:xfrm>
                  </p:grpSpPr>
                  <p:sp>
                    <p:nvSpPr>
                      <p:cNvPr id="54" name="Line 105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006192" y="4945063"/>
                        <a:ext cx="0" cy="287337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rgbClr val="FD930A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FontTx/>
                          <a:buNone/>
                        </a:pPr>
                        <a:endParaRPr lang="en-US" sz="18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55" name="Line 106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364163" y="4945063"/>
                        <a:ext cx="0" cy="284161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rgbClr val="FD930A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FontTx/>
                          <a:buNone/>
                        </a:pPr>
                        <a:endParaRPr lang="en-US" sz="18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56" name="Line 10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995266" y="4967005"/>
                        <a:ext cx="357784" cy="0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rgbClr val="FD930A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FontTx/>
                          <a:buNone/>
                        </a:pPr>
                        <a:endParaRPr lang="en-US" sz="18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  <p:grpSp>
                  <p:nvGrpSpPr>
                    <p:cNvPr id="50" name="Group 309"/>
                    <p:cNvGrpSpPr/>
                    <p:nvPr/>
                  </p:nvGrpSpPr>
                  <p:grpSpPr>
                    <a:xfrm>
                      <a:off x="6012160" y="4950619"/>
                      <a:ext cx="368897" cy="287337"/>
                      <a:chOff x="4995266" y="4945063"/>
                      <a:chExt cx="368897" cy="287337"/>
                    </a:xfrm>
                  </p:grpSpPr>
                  <p:sp>
                    <p:nvSpPr>
                      <p:cNvPr id="51" name="Line 105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006192" y="4945063"/>
                        <a:ext cx="0" cy="287337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rgbClr val="FD930A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FontTx/>
                          <a:buNone/>
                        </a:pPr>
                        <a:endParaRPr lang="en-US" sz="18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52" name="Line 106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364163" y="4945063"/>
                        <a:ext cx="0" cy="284161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rgbClr val="FD930A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FontTx/>
                          <a:buNone/>
                        </a:pPr>
                        <a:endParaRPr lang="en-US" sz="18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53" name="Line 10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995266" y="4967005"/>
                        <a:ext cx="357784" cy="0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rgbClr val="FD930A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FontTx/>
                          <a:buNone/>
                        </a:pPr>
                        <a:endParaRPr lang="en-US" sz="18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14" name="Group 14"/>
                <p:cNvGrpSpPr/>
                <p:nvPr/>
              </p:nvGrpSpPr>
              <p:grpSpPr>
                <a:xfrm>
                  <a:off x="4283968" y="5233987"/>
                  <a:ext cx="867148" cy="288040"/>
                  <a:chOff x="4283968" y="5233987"/>
                  <a:chExt cx="867148" cy="288040"/>
                </a:xfrm>
              </p:grpSpPr>
              <p:sp>
                <p:nvSpPr>
                  <p:cNvPr id="40" name="Rectangle 94"/>
                  <p:cNvSpPr>
                    <a:spLocks noChangeArrowheads="1"/>
                  </p:cNvSpPr>
                  <p:nvPr/>
                </p:nvSpPr>
                <p:spPr bwMode="auto">
                  <a:xfrm>
                    <a:off x="4932362" y="5233987"/>
                    <a:ext cx="215701" cy="287338"/>
                  </a:xfrm>
                  <a:prstGeom prst="rect">
                    <a:avLst/>
                  </a:prstGeom>
                  <a:solidFill>
                    <a:srgbClr val="FD930A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fontAlgn="auto"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FontTx/>
                      <a:buNone/>
                    </a:pPr>
                    <a:endParaRPr lang="en-US" sz="1800">
                      <a:solidFill>
                        <a:srgbClr val="FF3300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41" name="Rectangle 95"/>
                  <p:cNvSpPr>
                    <a:spLocks noChangeArrowheads="1"/>
                  </p:cNvSpPr>
                  <p:nvPr/>
                </p:nvSpPr>
                <p:spPr bwMode="auto">
                  <a:xfrm>
                    <a:off x="4491831" y="5233987"/>
                    <a:ext cx="431800" cy="287338"/>
                  </a:xfrm>
                  <a:prstGeom prst="rect">
                    <a:avLst/>
                  </a:prstGeom>
                  <a:solidFill>
                    <a:srgbClr val="FFFF00"/>
                  </a:solidFill>
                  <a:ln w="9525">
                    <a:solidFill>
                      <a:srgbClr val="FFC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FontTx/>
                      <a:buNone/>
                    </a:pPr>
                    <a:endParaRPr lang="en-US" sz="180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42" name="Rectangle 97"/>
                  <p:cNvSpPr>
                    <a:spLocks noChangeArrowheads="1"/>
                  </p:cNvSpPr>
                  <p:nvPr/>
                </p:nvSpPr>
                <p:spPr bwMode="auto">
                  <a:xfrm>
                    <a:off x="4283968" y="5234689"/>
                    <a:ext cx="199926" cy="287338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FontTx/>
                      <a:buNone/>
                    </a:pPr>
                    <a:endParaRPr lang="en-US" sz="180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43" name="Rectangle 117"/>
                  <p:cNvSpPr>
                    <a:spLocks noChangeArrowheads="1"/>
                  </p:cNvSpPr>
                  <p:nvPr/>
                </p:nvSpPr>
                <p:spPr bwMode="auto">
                  <a:xfrm>
                    <a:off x="4532312" y="5265966"/>
                    <a:ext cx="379413" cy="9331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 lIns="0" tIns="0" rIns="0" bIns="0">
                    <a:spAutoFit/>
                  </a:bodyPr>
                  <a:lstStyle/>
                  <a:p>
                    <a:pPr fontAlgn="auto"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FontTx/>
                      <a:buNone/>
                    </a:pPr>
                    <a:r>
                      <a:rPr lang="en-GB" sz="1600" b="1" dirty="0">
                        <a:solidFill>
                          <a:srgbClr val="000000"/>
                        </a:solidFill>
                        <a:latin typeface="Calibri"/>
                      </a:rPr>
                      <a:t>CMS</a:t>
                    </a:r>
                    <a:endParaRPr lang="en-GB" sz="1600" b="1" dirty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44" name="Rectangle 117"/>
                  <p:cNvSpPr>
                    <a:spLocks noChangeArrowheads="1"/>
                  </p:cNvSpPr>
                  <p:nvPr/>
                </p:nvSpPr>
                <p:spPr bwMode="auto">
                  <a:xfrm>
                    <a:off x="4283968" y="5273337"/>
                    <a:ext cx="219076" cy="9331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 lIns="0" tIns="0" rIns="0" bIns="0">
                    <a:spAutoFit/>
                  </a:bodyPr>
                  <a:lstStyle/>
                  <a:p>
                    <a:pPr fontAlgn="auto"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FontTx/>
                      <a:buNone/>
                    </a:pPr>
                    <a:r>
                      <a:rPr lang="en-GB" sz="1600" b="1" dirty="0" smtClean="0">
                        <a:solidFill>
                          <a:srgbClr val="000000"/>
                        </a:solidFill>
                        <a:latin typeface="Calibri"/>
                      </a:rPr>
                      <a:t>FC1</a:t>
                    </a:r>
                    <a:endParaRPr lang="en-GB" sz="1600" b="1" dirty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45" name="Rectangle 117"/>
                  <p:cNvSpPr>
                    <a:spLocks noChangeArrowheads="1"/>
                  </p:cNvSpPr>
                  <p:nvPr/>
                </p:nvSpPr>
                <p:spPr bwMode="auto">
                  <a:xfrm>
                    <a:off x="4932040" y="5275263"/>
                    <a:ext cx="219076" cy="9331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 lIns="0" tIns="0" rIns="0" bIns="0">
                    <a:spAutoFit/>
                  </a:bodyPr>
                  <a:lstStyle/>
                  <a:p>
                    <a:pPr fontAlgn="auto"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FontTx/>
                      <a:buNone/>
                    </a:pPr>
                    <a:r>
                      <a:rPr lang="en-GB" sz="1600" b="1" dirty="0" smtClean="0">
                        <a:solidFill>
                          <a:srgbClr val="000000"/>
                        </a:solidFill>
                        <a:latin typeface="Calibri"/>
                      </a:rPr>
                      <a:t>EC1</a:t>
                    </a:r>
                    <a:endParaRPr lang="en-GB" sz="1600" b="1" dirty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</p:grpSp>
            <p:grpSp>
              <p:nvGrpSpPr>
                <p:cNvPr id="15" name="Group 15"/>
                <p:cNvGrpSpPr/>
                <p:nvPr/>
              </p:nvGrpSpPr>
              <p:grpSpPr>
                <a:xfrm>
                  <a:off x="5292080" y="5229192"/>
                  <a:ext cx="867148" cy="288040"/>
                  <a:chOff x="5292080" y="5232537"/>
                  <a:chExt cx="867148" cy="288040"/>
                </a:xfrm>
              </p:grpSpPr>
              <p:sp>
                <p:nvSpPr>
                  <p:cNvPr id="34" name="Rectangle 94"/>
                  <p:cNvSpPr>
                    <a:spLocks noChangeArrowheads="1"/>
                  </p:cNvSpPr>
                  <p:nvPr/>
                </p:nvSpPr>
                <p:spPr bwMode="auto">
                  <a:xfrm>
                    <a:off x="5940474" y="5232537"/>
                    <a:ext cx="215701" cy="287338"/>
                  </a:xfrm>
                  <a:prstGeom prst="rect">
                    <a:avLst/>
                  </a:prstGeom>
                  <a:solidFill>
                    <a:srgbClr val="FD930A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fontAlgn="auto"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FontTx/>
                      <a:buNone/>
                    </a:pPr>
                    <a:endParaRPr lang="en-US" sz="1800">
                      <a:solidFill>
                        <a:srgbClr val="FF3300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35" name="Rectangle 95"/>
                  <p:cNvSpPr>
                    <a:spLocks noChangeArrowheads="1"/>
                  </p:cNvSpPr>
                  <p:nvPr/>
                </p:nvSpPr>
                <p:spPr bwMode="auto">
                  <a:xfrm>
                    <a:off x="5499943" y="5232537"/>
                    <a:ext cx="431800" cy="287338"/>
                  </a:xfrm>
                  <a:prstGeom prst="rect">
                    <a:avLst/>
                  </a:prstGeom>
                  <a:solidFill>
                    <a:srgbClr val="FFFF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FontTx/>
                      <a:buNone/>
                    </a:pPr>
                    <a:endParaRPr lang="en-US" sz="180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36" name="Rectangle 97"/>
                  <p:cNvSpPr>
                    <a:spLocks noChangeArrowheads="1"/>
                  </p:cNvSpPr>
                  <p:nvPr/>
                </p:nvSpPr>
                <p:spPr bwMode="auto">
                  <a:xfrm>
                    <a:off x="5292080" y="5233239"/>
                    <a:ext cx="199926" cy="287338"/>
                  </a:xfrm>
                  <a:prstGeom prst="rect">
                    <a:avLst/>
                  </a:prstGeom>
                  <a:solidFill>
                    <a:srgbClr val="FD930A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FontTx/>
                      <a:buNone/>
                    </a:pPr>
                    <a:endParaRPr lang="en-US" sz="180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37" name="Rectangle 117"/>
                  <p:cNvSpPr>
                    <a:spLocks noChangeArrowheads="1"/>
                  </p:cNvSpPr>
                  <p:nvPr/>
                </p:nvSpPr>
                <p:spPr bwMode="auto">
                  <a:xfrm>
                    <a:off x="5540424" y="5264516"/>
                    <a:ext cx="379413" cy="9331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 lIns="0" tIns="0" rIns="0" bIns="0">
                    <a:spAutoFit/>
                  </a:bodyPr>
                  <a:lstStyle/>
                  <a:p>
                    <a:pPr fontAlgn="auto"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FontTx/>
                      <a:buNone/>
                    </a:pPr>
                    <a:r>
                      <a:rPr lang="en-GB" sz="1600" b="1" dirty="0">
                        <a:solidFill>
                          <a:srgbClr val="000000"/>
                        </a:solidFill>
                        <a:latin typeface="Calibri"/>
                      </a:rPr>
                      <a:t>CMS</a:t>
                    </a:r>
                    <a:endParaRPr lang="en-GB" sz="1600" b="1" dirty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38" name="Rectangle 117"/>
                  <p:cNvSpPr>
                    <a:spLocks noChangeArrowheads="1"/>
                  </p:cNvSpPr>
                  <p:nvPr/>
                </p:nvSpPr>
                <p:spPr bwMode="auto">
                  <a:xfrm>
                    <a:off x="5292080" y="5271887"/>
                    <a:ext cx="219076" cy="9331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 lIns="0" tIns="0" rIns="0" bIns="0">
                    <a:spAutoFit/>
                  </a:bodyPr>
                  <a:lstStyle/>
                  <a:p>
                    <a:pPr fontAlgn="auto"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FontTx/>
                      <a:buNone/>
                    </a:pPr>
                    <a:r>
                      <a:rPr lang="en-GB" sz="1600" b="1" dirty="0" smtClean="0">
                        <a:solidFill>
                          <a:srgbClr val="000000"/>
                        </a:solidFill>
                        <a:latin typeface="Calibri"/>
                      </a:rPr>
                      <a:t>FC2</a:t>
                    </a:r>
                    <a:endParaRPr lang="en-GB" sz="1600" b="1" dirty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39" name="Rectangle 117"/>
                  <p:cNvSpPr>
                    <a:spLocks noChangeArrowheads="1"/>
                  </p:cNvSpPr>
                  <p:nvPr/>
                </p:nvSpPr>
                <p:spPr bwMode="auto">
                  <a:xfrm>
                    <a:off x="5940152" y="5273813"/>
                    <a:ext cx="219076" cy="9331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 lIns="0" tIns="0" rIns="0" bIns="0">
                    <a:spAutoFit/>
                  </a:bodyPr>
                  <a:lstStyle/>
                  <a:p>
                    <a:pPr fontAlgn="auto"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FontTx/>
                      <a:buNone/>
                    </a:pPr>
                    <a:r>
                      <a:rPr lang="en-GB" sz="1600" b="1" dirty="0" smtClean="0">
                        <a:solidFill>
                          <a:srgbClr val="000000"/>
                        </a:solidFill>
                        <a:latin typeface="Calibri"/>
                      </a:rPr>
                      <a:t>EC2</a:t>
                    </a:r>
                    <a:endParaRPr lang="en-GB" sz="1600" b="1" dirty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</p:grpSp>
            <p:grpSp>
              <p:nvGrpSpPr>
                <p:cNvPr id="16" name="Group 17"/>
                <p:cNvGrpSpPr/>
                <p:nvPr/>
              </p:nvGrpSpPr>
              <p:grpSpPr>
                <a:xfrm>
                  <a:off x="8429300" y="5229200"/>
                  <a:ext cx="319164" cy="287338"/>
                  <a:chOff x="8429300" y="5229200"/>
                  <a:chExt cx="319164" cy="287338"/>
                </a:xfrm>
              </p:grpSpPr>
              <p:sp>
                <p:nvSpPr>
                  <p:cNvPr id="28" name="Rectangle 94"/>
                  <p:cNvSpPr>
                    <a:spLocks noChangeArrowheads="1"/>
                  </p:cNvSpPr>
                  <p:nvPr/>
                </p:nvSpPr>
                <p:spPr bwMode="auto">
                  <a:xfrm>
                    <a:off x="8429622" y="5229200"/>
                    <a:ext cx="216333" cy="287338"/>
                  </a:xfrm>
                  <a:prstGeom prst="rect">
                    <a:avLst/>
                  </a:prstGeom>
                  <a:solidFill>
                    <a:srgbClr val="FD930A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fontAlgn="auto"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FontTx/>
                      <a:buNone/>
                    </a:pPr>
                    <a:endParaRPr lang="en-US" sz="1800">
                      <a:solidFill>
                        <a:srgbClr val="FF3300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33" name="Rectangle 117"/>
                  <p:cNvSpPr>
                    <a:spLocks noChangeArrowheads="1"/>
                  </p:cNvSpPr>
                  <p:nvPr/>
                </p:nvSpPr>
                <p:spPr bwMode="auto">
                  <a:xfrm>
                    <a:off x="8429300" y="5270476"/>
                    <a:ext cx="319164" cy="9331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 lIns="0" tIns="0" rIns="0" bIns="0">
                    <a:spAutoFit/>
                  </a:bodyPr>
                  <a:lstStyle/>
                  <a:p>
                    <a:pPr fontAlgn="auto"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FontTx/>
                      <a:buNone/>
                    </a:pPr>
                    <a:r>
                      <a:rPr lang="en-GB" sz="1600" b="1" dirty="0" smtClean="0">
                        <a:solidFill>
                          <a:srgbClr val="000000"/>
                        </a:solidFill>
                        <a:latin typeface="Calibri"/>
                      </a:rPr>
                      <a:t>EC3</a:t>
                    </a:r>
                    <a:endParaRPr lang="en-GB" sz="1600" b="1" dirty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</p:grpSp>
            <p:grpSp>
              <p:nvGrpSpPr>
                <p:cNvPr id="17" name="Group 20"/>
                <p:cNvGrpSpPr/>
                <p:nvPr/>
              </p:nvGrpSpPr>
              <p:grpSpPr>
                <a:xfrm>
                  <a:off x="6297140" y="5229192"/>
                  <a:ext cx="1385947" cy="288040"/>
                  <a:chOff x="6297140" y="5229192"/>
                  <a:chExt cx="1385947" cy="288040"/>
                </a:xfrm>
              </p:grpSpPr>
              <p:sp>
                <p:nvSpPr>
                  <p:cNvPr id="18" name="Line 124"/>
                  <p:cNvSpPr>
                    <a:spLocks noChangeShapeType="1"/>
                  </p:cNvSpPr>
                  <p:nvPr/>
                </p:nvSpPr>
                <p:spPr bwMode="auto">
                  <a:xfrm>
                    <a:off x="7167173" y="5494746"/>
                    <a:ext cx="515914" cy="1594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FontTx/>
                      <a:buNone/>
                    </a:pPr>
                    <a:endParaRPr lang="en-US" sz="180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grpSp>
                <p:nvGrpSpPr>
                  <p:cNvPr id="19" name="Group 19"/>
                  <p:cNvGrpSpPr/>
                  <p:nvPr/>
                </p:nvGrpSpPr>
                <p:grpSpPr>
                  <a:xfrm>
                    <a:off x="6297140" y="5229192"/>
                    <a:ext cx="1380009" cy="288040"/>
                    <a:chOff x="6297140" y="5234689"/>
                    <a:chExt cx="1380009" cy="288040"/>
                  </a:xfrm>
                </p:grpSpPr>
                <p:sp>
                  <p:nvSpPr>
                    <p:cNvPr id="20" name="Rectangle 9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945534" y="5234689"/>
                      <a:ext cx="313110" cy="287338"/>
                    </a:xfrm>
                    <a:prstGeom prst="rect">
                      <a:avLst/>
                    </a:prstGeom>
                    <a:solidFill>
                      <a:srgbClr val="FD930A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ctr" fontAlgn="auto"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</a:pPr>
                      <a:endParaRPr lang="en-US" sz="1800">
                        <a:solidFill>
                          <a:srgbClr val="FF3300"/>
                        </a:solidFill>
                        <a:latin typeface="Calibri"/>
                      </a:endParaRPr>
                    </a:p>
                  </p:txBody>
                </p:sp>
                <p:grpSp>
                  <p:nvGrpSpPr>
                    <p:cNvPr id="21" name="Group 16"/>
                    <p:cNvGrpSpPr/>
                    <p:nvPr/>
                  </p:nvGrpSpPr>
                  <p:grpSpPr>
                    <a:xfrm>
                      <a:off x="6297140" y="5234689"/>
                      <a:ext cx="1380009" cy="288040"/>
                      <a:chOff x="6297140" y="5234689"/>
                      <a:chExt cx="1380009" cy="288040"/>
                    </a:xfrm>
                  </p:grpSpPr>
                  <p:sp>
                    <p:nvSpPr>
                      <p:cNvPr id="22" name="Line 12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268855" y="5256419"/>
                        <a:ext cx="408294" cy="896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prstDash val="dash"/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FontTx/>
                          <a:buNone/>
                        </a:pPr>
                        <a:endParaRPr lang="en-US" sz="18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23" name="Rectangle 9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505003" y="5234689"/>
                        <a:ext cx="431800" cy="28733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FontTx/>
                          <a:buNone/>
                        </a:pPr>
                        <a:endParaRPr lang="en-US" sz="18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24" name="Rectangle 9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297140" y="5235391"/>
                        <a:ext cx="199926" cy="287338"/>
                      </a:xfrm>
                      <a:prstGeom prst="rect">
                        <a:avLst/>
                      </a:prstGeom>
                      <a:solidFill>
                        <a:srgbClr val="FD930A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FontTx/>
                          <a:buNone/>
                        </a:pPr>
                        <a:endParaRPr lang="en-US" sz="18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25" name="Rectangle 11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545484" y="5266668"/>
                        <a:ext cx="379413" cy="933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square" lIns="0" tIns="0" rIns="0" bIns="0">
                        <a:spAutoFit/>
                      </a:bodyPr>
                      <a:lstStyle/>
                      <a:p>
                        <a:pPr fontAlgn="auto">
                          <a:spcBef>
                            <a:spcPct val="0"/>
                          </a:spcBef>
                          <a:spcAft>
                            <a:spcPts val="0"/>
                          </a:spcAft>
                          <a:buClrTx/>
                          <a:buFontTx/>
                          <a:buNone/>
                        </a:pPr>
                        <a:r>
                          <a:rPr lang="en-GB" sz="1600" b="1" dirty="0">
                            <a:solidFill>
                              <a:srgbClr val="000000"/>
                            </a:solidFill>
                            <a:latin typeface="Calibri"/>
                          </a:rPr>
                          <a:t>CMS</a:t>
                        </a:r>
                        <a:endParaRPr lang="en-GB" sz="1600" b="1" dirty="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26" name="Rectangle 11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297140" y="5274039"/>
                        <a:ext cx="219076" cy="933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square" lIns="0" tIns="0" rIns="0" bIns="0">
                        <a:spAutoFit/>
                      </a:bodyPr>
                      <a:lstStyle/>
                      <a:p>
                        <a:pPr fontAlgn="auto">
                          <a:spcBef>
                            <a:spcPct val="0"/>
                          </a:spcBef>
                          <a:spcAft>
                            <a:spcPts val="0"/>
                          </a:spcAft>
                          <a:buClrTx/>
                          <a:buFontTx/>
                          <a:buNone/>
                        </a:pPr>
                        <a:r>
                          <a:rPr lang="en-GB" sz="1600" b="1" dirty="0" smtClean="0">
                            <a:solidFill>
                              <a:srgbClr val="000000"/>
                            </a:solidFill>
                            <a:latin typeface="Calibri"/>
                          </a:rPr>
                          <a:t>FC3</a:t>
                        </a:r>
                        <a:endParaRPr lang="en-GB" sz="1600" b="1" dirty="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27" name="Rectangle 11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945212" y="5275965"/>
                        <a:ext cx="319164" cy="1866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square" lIns="0" tIns="0" rIns="0" bIns="0">
                        <a:spAutoFit/>
                      </a:bodyPr>
                      <a:lstStyle/>
                      <a:p>
                        <a:pPr fontAlgn="auto">
                          <a:spcBef>
                            <a:spcPct val="0"/>
                          </a:spcBef>
                          <a:spcAft>
                            <a:spcPts val="0"/>
                          </a:spcAft>
                          <a:buClrTx/>
                          <a:buFontTx/>
                          <a:buNone/>
                        </a:pPr>
                        <a:r>
                          <a:rPr lang="en-GB" sz="1600" b="1" dirty="0" smtClean="0">
                            <a:solidFill>
                              <a:srgbClr val="000000"/>
                            </a:solidFill>
                            <a:latin typeface="Calibri"/>
                          </a:rPr>
                          <a:t>SCB</a:t>
                        </a:r>
                      </a:p>
                      <a:p>
                        <a:pPr fontAlgn="auto">
                          <a:spcBef>
                            <a:spcPct val="0"/>
                          </a:spcBef>
                          <a:spcAft>
                            <a:spcPts val="0"/>
                          </a:spcAft>
                          <a:buClrTx/>
                          <a:buFontTx/>
                          <a:buNone/>
                        </a:pPr>
                        <a:r>
                          <a:rPr lang="en-GB" sz="1600" b="1" dirty="0" smtClean="0">
                            <a:solidFill>
                              <a:srgbClr val="000000"/>
                            </a:solidFill>
                            <a:latin typeface="Calibri"/>
                          </a:rPr>
                          <a:t>1-2</a:t>
                        </a:r>
                        <a:endParaRPr lang="en-GB" sz="1600" b="1" dirty="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</p:grpSp>
          </p:grpSp>
        </p:grpSp>
      </p:grpSp>
      <p:sp>
        <p:nvSpPr>
          <p:cNvPr id="61" name="Textfeld 60"/>
          <p:cNvSpPr txBox="1"/>
          <p:nvPr/>
        </p:nvSpPr>
        <p:spPr>
          <a:xfrm>
            <a:off x="1054517" y="2006221"/>
            <a:ext cx="4448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de-DE" sz="2400" b="1" dirty="0">
                <a:solidFill>
                  <a:schemeClr val="accent3"/>
                </a:solidFill>
              </a:rPr>
              <a:t> </a:t>
            </a:r>
            <a:r>
              <a:rPr lang="de-DE" sz="2400" b="1" dirty="0" smtClean="0">
                <a:solidFill>
                  <a:schemeClr val="accent3"/>
                </a:solidFill>
              </a:rPr>
              <a:t>Januar - March 2015</a:t>
            </a:r>
            <a:endParaRPr lang="en-US" sz="2400" b="1" dirty="0" smtClean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12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</a:t>
            </a:r>
            <a:r>
              <a:rPr lang="en-GB" dirty="0" smtClean="0"/>
              <a:t>List of Components</a:t>
            </a:r>
            <a:endParaRPr lang="en-GB" dirty="0"/>
          </a:p>
        </p:txBody>
      </p:sp>
      <p:grpSp>
        <p:nvGrpSpPr>
          <p:cNvPr id="4" name="Group 25"/>
          <p:cNvGrpSpPr/>
          <p:nvPr/>
        </p:nvGrpSpPr>
        <p:grpSpPr>
          <a:xfrm>
            <a:off x="147979" y="1501252"/>
            <a:ext cx="8693624" cy="4749420"/>
            <a:chOff x="3980802" y="3861048"/>
            <a:chExt cx="4767662" cy="1799977"/>
          </a:xfrm>
        </p:grpSpPr>
        <p:sp>
          <p:nvSpPr>
            <p:cNvPr id="6" name="Line 67"/>
            <p:cNvSpPr>
              <a:spLocks noChangeShapeType="1"/>
            </p:cNvSpPr>
            <p:nvPr/>
          </p:nvSpPr>
          <p:spPr bwMode="auto">
            <a:xfrm flipH="1" flipV="1">
              <a:off x="3980802" y="3878674"/>
              <a:ext cx="131762" cy="0"/>
            </a:xfrm>
            <a:prstGeom prst="line">
              <a:avLst/>
            </a:prstGeom>
            <a:noFill/>
            <a:ln w="31750">
              <a:solidFill>
                <a:srgbClr val="FD930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9" name="Group 22"/>
            <p:cNvGrpSpPr/>
            <p:nvPr/>
          </p:nvGrpSpPr>
          <p:grpSpPr>
            <a:xfrm>
              <a:off x="4106862" y="3861048"/>
              <a:ext cx="4641602" cy="1799977"/>
              <a:chOff x="4106862" y="3861048"/>
              <a:chExt cx="4641602" cy="1799977"/>
            </a:xfrm>
          </p:grpSpPr>
          <p:sp>
            <p:nvSpPr>
              <p:cNvPr id="10" name="Line 115"/>
              <p:cNvSpPr>
                <a:spLocks noChangeShapeType="1"/>
              </p:cNvSpPr>
              <p:nvPr/>
            </p:nvSpPr>
            <p:spPr bwMode="auto">
              <a:xfrm flipH="1">
                <a:off x="7380312" y="5148263"/>
                <a:ext cx="121443" cy="51276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Tx/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" name="Line 116"/>
              <p:cNvSpPr>
                <a:spLocks noChangeShapeType="1"/>
              </p:cNvSpPr>
              <p:nvPr/>
            </p:nvSpPr>
            <p:spPr bwMode="auto">
              <a:xfrm flipH="1">
                <a:off x="7451750" y="5157787"/>
                <a:ext cx="122238" cy="50323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Tx/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grpSp>
            <p:nvGrpSpPr>
              <p:cNvPr id="12" name="Group 21"/>
              <p:cNvGrpSpPr/>
              <p:nvPr/>
            </p:nvGrpSpPr>
            <p:grpSpPr>
              <a:xfrm>
                <a:off x="4106862" y="3861048"/>
                <a:ext cx="4641602" cy="1678689"/>
                <a:chOff x="4106862" y="3843338"/>
                <a:chExt cx="4641602" cy="1678689"/>
              </a:xfrm>
            </p:grpSpPr>
            <p:grpSp>
              <p:nvGrpSpPr>
                <p:cNvPr id="13" name="Group 13"/>
                <p:cNvGrpSpPr/>
                <p:nvPr/>
              </p:nvGrpSpPr>
              <p:grpSpPr>
                <a:xfrm>
                  <a:off x="4106862" y="3843338"/>
                  <a:ext cx="2269308" cy="1553704"/>
                  <a:chOff x="4106862" y="3843338"/>
                  <a:chExt cx="2269308" cy="1553704"/>
                </a:xfrm>
              </p:grpSpPr>
              <p:grpSp>
                <p:nvGrpSpPr>
                  <p:cNvPr id="46" name="Group 383"/>
                  <p:cNvGrpSpPr/>
                  <p:nvPr/>
                </p:nvGrpSpPr>
                <p:grpSpPr>
                  <a:xfrm>
                    <a:off x="4130852" y="3967070"/>
                    <a:ext cx="2211775" cy="846339"/>
                    <a:chOff x="4130852" y="3967070"/>
                    <a:chExt cx="2211775" cy="846339"/>
                  </a:xfrm>
                </p:grpSpPr>
                <p:sp>
                  <p:nvSpPr>
                    <p:cNvPr id="57" name="Rectangle 5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30852" y="3967070"/>
                      <a:ext cx="576879" cy="186630"/>
                    </a:xfrm>
                    <a:prstGeom prst="rect">
                      <a:avLst/>
                    </a:prstGeom>
                    <a:noFill/>
                    <a:ln w="9525">
                      <a:solidFill>
                        <a:srgbClr val="FD930A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square" lIns="0" tIns="0" rIns="0" bIns="0">
                      <a:spAutoFit/>
                    </a:bodyPr>
                    <a:lstStyle/>
                    <a:p>
                      <a:pPr algn="just" fontAlgn="auto"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</a:pPr>
                      <a:r>
                        <a:rPr lang="en-GB" sz="1600" b="1" dirty="0" smtClean="0">
                          <a:solidFill>
                            <a:srgbClr val="000000"/>
                          </a:solidFill>
                          <a:latin typeface="Calibri"/>
                        </a:rPr>
                        <a:t>XLTL1 vertical</a:t>
                      </a:r>
                      <a:endParaRPr lang="en-GB" sz="1600" b="1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58" name="Rectangle 1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080971" y="4720094"/>
                      <a:ext cx="261656" cy="93315"/>
                    </a:xfrm>
                    <a:prstGeom prst="rect">
                      <a:avLst/>
                    </a:prstGeom>
                    <a:noFill/>
                    <a:ln w="9525">
                      <a:solidFill>
                        <a:srgbClr val="FD930A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algn="just" fontAlgn="auto"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latin typeface="Calibri"/>
                        </a:rPr>
                        <a:t>XLTL3</a:t>
                      </a:r>
                      <a:endParaRPr lang="en-GB" sz="1600" b="1" dirty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59" name="Rectangle 5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057734" y="4711362"/>
                      <a:ext cx="261656" cy="93315"/>
                    </a:xfrm>
                    <a:prstGeom prst="rect">
                      <a:avLst/>
                    </a:prstGeom>
                    <a:noFill/>
                    <a:ln w="9525">
                      <a:solidFill>
                        <a:srgbClr val="FD930A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algn="just" fontAlgn="auto"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latin typeface="Calibri"/>
                        </a:rPr>
                        <a:t>XLTL2</a:t>
                      </a:r>
                      <a:endParaRPr lang="en-GB" sz="1600" b="1" dirty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</p:grpSp>
              <p:grpSp>
                <p:nvGrpSpPr>
                  <p:cNvPr id="47" name="Group 385"/>
                  <p:cNvGrpSpPr/>
                  <p:nvPr/>
                </p:nvGrpSpPr>
                <p:grpSpPr>
                  <a:xfrm>
                    <a:off x="4106862" y="3843338"/>
                    <a:ext cx="2269308" cy="1553704"/>
                    <a:chOff x="4111749" y="3843338"/>
                    <a:chExt cx="2269308" cy="1553704"/>
                  </a:xfrm>
                </p:grpSpPr>
                <p:sp>
                  <p:nvSpPr>
                    <p:cNvPr id="48" name="Line 67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111749" y="3843338"/>
                      <a:ext cx="5702" cy="1553704"/>
                    </a:xfrm>
                    <a:prstGeom prst="line">
                      <a:avLst/>
                    </a:prstGeom>
                    <a:noFill/>
                    <a:ln w="31750">
                      <a:solidFill>
                        <a:srgbClr val="FD930A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</a:pPr>
                      <a:endParaRPr lang="en-US" sz="180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grpSp>
                  <p:nvGrpSpPr>
                    <p:cNvPr id="49" name="Group 17632"/>
                    <p:cNvGrpSpPr/>
                    <p:nvPr/>
                  </p:nvGrpSpPr>
                  <p:grpSpPr>
                    <a:xfrm>
                      <a:off x="5004048" y="4945063"/>
                      <a:ext cx="368897" cy="287337"/>
                      <a:chOff x="4995266" y="4945063"/>
                      <a:chExt cx="368897" cy="287337"/>
                    </a:xfrm>
                  </p:grpSpPr>
                  <p:sp>
                    <p:nvSpPr>
                      <p:cNvPr id="54" name="Line 105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006192" y="4945063"/>
                        <a:ext cx="0" cy="287337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rgbClr val="FD930A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FontTx/>
                          <a:buNone/>
                        </a:pPr>
                        <a:endParaRPr lang="en-US" sz="18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55" name="Line 106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364163" y="4945063"/>
                        <a:ext cx="0" cy="284161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rgbClr val="FD930A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FontTx/>
                          <a:buNone/>
                        </a:pPr>
                        <a:endParaRPr lang="en-US" sz="18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56" name="Line 10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995266" y="4967005"/>
                        <a:ext cx="357784" cy="0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rgbClr val="FD930A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FontTx/>
                          <a:buNone/>
                        </a:pPr>
                        <a:endParaRPr lang="en-US" sz="18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  <p:grpSp>
                  <p:nvGrpSpPr>
                    <p:cNvPr id="50" name="Group 309"/>
                    <p:cNvGrpSpPr/>
                    <p:nvPr/>
                  </p:nvGrpSpPr>
                  <p:grpSpPr>
                    <a:xfrm>
                      <a:off x="6012160" y="4950619"/>
                      <a:ext cx="368897" cy="287337"/>
                      <a:chOff x="4995266" y="4945063"/>
                      <a:chExt cx="368897" cy="287337"/>
                    </a:xfrm>
                  </p:grpSpPr>
                  <p:sp>
                    <p:nvSpPr>
                      <p:cNvPr id="51" name="Line 105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006192" y="4945063"/>
                        <a:ext cx="0" cy="287337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rgbClr val="FD930A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FontTx/>
                          <a:buNone/>
                        </a:pPr>
                        <a:endParaRPr lang="en-US" sz="18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52" name="Line 106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364163" y="4945063"/>
                        <a:ext cx="0" cy="284161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rgbClr val="FD930A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FontTx/>
                          <a:buNone/>
                        </a:pPr>
                        <a:endParaRPr lang="en-US" sz="18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53" name="Line 10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995266" y="4967005"/>
                        <a:ext cx="357784" cy="0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rgbClr val="FD930A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FontTx/>
                          <a:buNone/>
                        </a:pPr>
                        <a:endParaRPr lang="en-US" sz="18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14" name="Group 14"/>
                <p:cNvGrpSpPr/>
                <p:nvPr/>
              </p:nvGrpSpPr>
              <p:grpSpPr>
                <a:xfrm>
                  <a:off x="4283968" y="5233987"/>
                  <a:ext cx="867148" cy="288040"/>
                  <a:chOff x="4283968" y="5233987"/>
                  <a:chExt cx="867148" cy="288040"/>
                </a:xfrm>
              </p:grpSpPr>
              <p:sp>
                <p:nvSpPr>
                  <p:cNvPr id="40" name="Rectangle 94"/>
                  <p:cNvSpPr>
                    <a:spLocks noChangeArrowheads="1"/>
                  </p:cNvSpPr>
                  <p:nvPr/>
                </p:nvSpPr>
                <p:spPr bwMode="auto">
                  <a:xfrm>
                    <a:off x="4932362" y="5233987"/>
                    <a:ext cx="215701" cy="287338"/>
                  </a:xfrm>
                  <a:prstGeom prst="rect">
                    <a:avLst/>
                  </a:prstGeom>
                  <a:solidFill>
                    <a:srgbClr val="FD930A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fontAlgn="auto"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FontTx/>
                      <a:buNone/>
                    </a:pPr>
                    <a:endParaRPr lang="en-US" sz="1800">
                      <a:solidFill>
                        <a:srgbClr val="FF3300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41" name="Rectangle 95"/>
                  <p:cNvSpPr>
                    <a:spLocks noChangeArrowheads="1"/>
                  </p:cNvSpPr>
                  <p:nvPr/>
                </p:nvSpPr>
                <p:spPr bwMode="auto">
                  <a:xfrm>
                    <a:off x="4491831" y="5233987"/>
                    <a:ext cx="431800" cy="287338"/>
                  </a:xfrm>
                  <a:prstGeom prst="rect">
                    <a:avLst/>
                  </a:prstGeom>
                  <a:solidFill>
                    <a:srgbClr val="FFFF00"/>
                  </a:solidFill>
                  <a:ln w="9525">
                    <a:solidFill>
                      <a:srgbClr val="FFC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FontTx/>
                      <a:buNone/>
                    </a:pPr>
                    <a:endParaRPr lang="en-US" sz="180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42" name="Rectangle 97"/>
                  <p:cNvSpPr>
                    <a:spLocks noChangeArrowheads="1"/>
                  </p:cNvSpPr>
                  <p:nvPr/>
                </p:nvSpPr>
                <p:spPr bwMode="auto">
                  <a:xfrm>
                    <a:off x="4283968" y="5234689"/>
                    <a:ext cx="199926" cy="287338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FontTx/>
                      <a:buNone/>
                    </a:pPr>
                    <a:endParaRPr lang="en-US" sz="180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43" name="Rectangle 117"/>
                  <p:cNvSpPr>
                    <a:spLocks noChangeArrowheads="1"/>
                  </p:cNvSpPr>
                  <p:nvPr/>
                </p:nvSpPr>
                <p:spPr bwMode="auto">
                  <a:xfrm>
                    <a:off x="4532312" y="5265966"/>
                    <a:ext cx="379413" cy="9331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 lIns="0" tIns="0" rIns="0" bIns="0">
                    <a:spAutoFit/>
                  </a:bodyPr>
                  <a:lstStyle/>
                  <a:p>
                    <a:pPr fontAlgn="auto"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FontTx/>
                      <a:buNone/>
                    </a:pPr>
                    <a:r>
                      <a:rPr lang="en-GB" sz="1600" b="1" dirty="0">
                        <a:solidFill>
                          <a:srgbClr val="000000"/>
                        </a:solidFill>
                        <a:latin typeface="Calibri"/>
                      </a:rPr>
                      <a:t>CMS</a:t>
                    </a:r>
                    <a:endParaRPr lang="en-GB" sz="1600" b="1" dirty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44" name="Rectangle 117"/>
                  <p:cNvSpPr>
                    <a:spLocks noChangeArrowheads="1"/>
                  </p:cNvSpPr>
                  <p:nvPr/>
                </p:nvSpPr>
                <p:spPr bwMode="auto">
                  <a:xfrm>
                    <a:off x="4283968" y="5273337"/>
                    <a:ext cx="219076" cy="9331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 lIns="0" tIns="0" rIns="0" bIns="0">
                    <a:spAutoFit/>
                  </a:bodyPr>
                  <a:lstStyle/>
                  <a:p>
                    <a:pPr fontAlgn="auto"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FontTx/>
                      <a:buNone/>
                    </a:pPr>
                    <a:r>
                      <a:rPr lang="en-GB" sz="1600" b="1" dirty="0" smtClean="0">
                        <a:solidFill>
                          <a:srgbClr val="000000"/>
                        </a:solidFill>
                        <a:latin typeface="Calibri"/>
                      </a:rPr>
                      <a:t>FC1</a:t>
                    </a:r>
                    <a:endParaRPr lang="en-GB" sz="1600" b="1" dirty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45" name="Rectangle 117"/>
                  <p:cNvSpPr>
                    <a:spLocks noChangeArrowheads="1"/>
                  </p:cNvSpPr>
                  <p:nvPr/>
                </p:nvSpPr>
                <p:spPr bwMode="auto">
                  <a:xfrm>
                    <a:off x="4932040" y="5275263"/>
                    <a:ext cx="219076" cy="9331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 lIns="0" tIns="0" rIns="0" bIns="0">
                    <a:spAutoFit/>
                  </a:bodyPr>
                  <a:lstStyle/>
                  <a:p>
                    <a:pPr fontAlgn="auto"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FontTx/>
                      <a:buNone/>
                    </a:pPr>
                    <a:r>
                      <a:rPr lang="en-GB" sz="1600" b="1" dirty="0" smtClean="0">
                        <a:solidFill>
                          <a:srgbClr val="000000"/>
                        </a:solidFill>
                        <a:latin typeface="Calibri"/>
                      </a:rPr>
                      <a:t>EC1</a:t>
                    </a:r>
                    <a:endParaRPr lang="en-GB" sz="1600" b="1" dirty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</p:grpSp>
            <p:grpSp>
              <p:nvGrpSpPr>
                <p:cNvPr id="15" name="Group 15"/>
                <p:cNvGrpSpPr/>
                <p:nvPr/>
              </p:nvGrpSpPr>
              <p:grpSpPr>
                <a:xfrm>
                  <a:off x="5292080" y="5229192"/>
                  <a:ext cx="867148" cy="288040"/>
                  <a:chOff x="5292080" y="5232537"/>
                  <a:chExt cx="867148" cy="288040"/>
                </a:xfrm>
              </p:grpSpPr>
              <p:sp>
                <p:nvSpPr>
                  <p:cNvPr id="34" name="Rectangle 94"/>
                  <p:cNvSpPr>
                    <a:spLocks noChangeArrowheads="1"/>
                  </p:cNvSpPr>
                  <p:nvPr/>
                </p:nvSpPr>
                <p:spPr bwMode="auto">
                  <a:xfrm>
                    <a:off x="5940474" y="5232537"/>
                    <a:ext cx="215701" cy="287338"/>
                  </a:xfrm>
                  <a:prstGeom prst="rect">
                    <a:avLst/>
                  </a:prstGeom>
                  <a:solidFill>
                    <a:srgbClr val="FD930A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fontAlgn="auto"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FontTx/>
                      <a:buNone/>
                    </a:pPr>
                    <a:endParaRPr lang="en-US" sz="1800">
                      <a:solidFill>
                        <a:srgbClr val="FF3300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35" name="Rectangle 95"/>
                  <p:cNvSpPr>
                    <a:spLocks noChangeArrowheads="1"/>
                  </p:cNvSpPr>
                  <p:nvPr/>
                </p:nvSpPr>
                <p:spPr bwMode="auto">
                  <a:xfrm>
                    <a:off x="5499943" y="5232537"/>
                    <a:ext cx="431800" cy="287338"/>
                  </a:xfrm>
                  <a:prstGeom prst="rect">
                    <a:avLst/>
                  </a:prstGeom>
                  <a:solidFill>
                    <a:srgbClr val="FFFF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FontTx/>
                      <a:buNone/>
                    </a:pPr>
                    <a:endParaRPr lang="en-US" sz="180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36" name="Rectangle 97"/>
                  <p:cNvSpPr>
                    <a:spLocks noChangeArrowheads="1"/>
                  </p:cNvSpPr>
                  <p:nvPr/>
                </p:nvSpPr>
                <p:spPr bwMode="auto">
                  <a:xfrm>
                    <a:off x="5292080" y="5233239"/>
                    <a:ext cx="199926" cy="287338"/>
                  </a:xfrm>
                  <a:prstGeom prst="rect">
                    <a:avLst/>
                  </a:prstGeom>
                  <a:solidFill>
                    <a:srgbClr val="FD930A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FontTx/>
                      <a:buNone/>
                    </a:pPr>
                    <a:endParaRPr lang="en-US" sz="180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37" name="Rectangle 117"/>
                  <p:cNvSpPr>
                    <a:spLocks noChangeArrowheads="1"/>
                  </p:cNvSpPr>
                  <p:nvPr/>
                </p:nvSpPr>
                <p:spPr bwMode="auto">
                  <a:xfrm>
                    <a:off x="5540424" y="5264516"/>
                    <a:ext cx="379413" cy="9331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 lIns="0" tIns="0" rIns="0" bIns="0">
                    <a:spAutoFit/>
                  </a:bodyPr>
                  <a:lstStyle/>
                  <a:p>
                    <a:pPr fontAlgn="auto"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FontTx/>
                      <a:buNone/>
                    </a:pPr>
                    <a:r>
                      <a:rPr lang="en-GB" sz="1600" b="1" dirty="0">
                        <a:solidFill>
                          <a:srgbClr val="000000"/>
                        </a:solidFill>
                        <a:latin typeface="Calibri"/>
                      </a:rPr>
                      <a:t>CMS</a:t>
                    </a:r>
                    <a:endParaRPr lang="en-GB" sz="1600" b="1" dirty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38" name="Rectangle 117"/>
                  <p:cNvSpPr>
                    <a:spLocks noChangeArrowheads="1"/>
                  </p:cNvSpPr>
                  <p:nvPr/>
                </p:nvSpPr>
                <p:spPr bwMode="auto">
                  <a:xfrm>
                    <a:off x="5292080" y="5271887"/>
                    <a:ext cx="219076" cy="9331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 lIns="0" tIns="0" rIns="0" bIns="0">
                    <a:spAutoFit/>
                  </a:bodyPr>
                  <a:lstStyle/>
                  <a:p>
                    <a:pPr fontAlgn="auto"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FontTx/>
                      <a:buNone/>
                    </a:pPr>
                    <a:r>
                      <a:rPr lang="en-GB" sz="1600" b="1" dirty="0" smtClean="0">
                        <a:solidFill>
                          <a:srgbClr val="000000"/>
                        </a:solidFill>
                        <a:latin typeface="Calibri"/>
                      </a:rPr>
                      <a:t>FC2</a:t>
                    </a:r>
                    <a:endParaRPr lang="en-GB" sz="1600" b="1" dirty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39" name="Rectangle 117"/>
                  <p:cNvSpPr>
                    <a:spLocks noChangeArrowheads="1"/>
                  </p:cNvSpPr>
                  <p:nvPr/>
                </p:nvSpPr>
                <p:spPr bwMode="auto">
                  <a:xfrm>
                    <a:off x="5940152" y="5273813"/>
                    <a:ext cx="219076" cy="9331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 lIns="0" tIns="0" rIns="0" bIns="0">
                    <a:spAutoFit/>
                  </a:bodyPr>
                  <a:lstStyle/>
                  <a:p>
                    <a:pPr fontAlgn="auto"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FontTx/>
                      <a:buNone/>
                    </a:pPr>
                    <a:r>
                      <a:rPr lang="en-GB" sz="1600" b="1" dirty="0" smtClean="0">
                        <a:solidFill>
                          <a:srgbClr val="000000"/>
                        </a:solidFill>
                        <a:latin typeface="Calibri"/>
                      </a:rPr>
                      <a:t>EC2</a:t>
                    </a:r>
                    <a:endParaRPr lang="en-GB" sz="1600" b="1" dirty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</p:grpSp>
            <p:grpSp>
              <p:nvGrpSpPr>
                <p:cNvPr id="16" name="Group 17"/>
                <p:cNvGrpSpPr/>
                <p:nvPr/>
              </p:nvGrpSpPr>
              <p:grpSpPr>
                <a:xfrm>
                  <a:off x="8429300" y="5229200"/>
                  <a:ext cx="319164" cy="287338"/>
                  <a:chOff x="8429300" y="5229200"/>
                  <a:chExt cx="319164" cy="287338"/>
                </a:xfrm>
              </p:grpSpPr>
              <p:sp>
                <p:nvSpPr>
                  <p:cNvPr id="28" name="Rectangle 94"/>
                  <p:cNvSpPr>
                    <a:spLocks noChangeArrowheads="1"/>
                  </p:cNvSpPr>
                  <p:nvPr/>
                </p:nvSpPr>
                <p:spPr bwMode="auto">
                  <a:xfrm>
                    <a:off x="8429622" y="5229200"/>
                    <a:ext cx="216333" cy="287338"/>
                  </a:xfrm>
                  <a:prstGeom prst="rect">
                    <a:avLst/>
                  </a:prstGeom>
                  <a:solidFill>
                    <a:srgbClr val="FD930A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fontAlgn="auto"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FontTx/>
                      <a:buNone/>
                    </a:pPr>
                    <a:endParaRPr lang="en-US" sz="1800">
                      <a:solidFill>
                        <a:srgbClr val="FF3300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33" name="Rectangle 117"/>
                  <p:cNvSpPr>
                    <a:spLocks noChangeArrowheads="1"/>
                  </p:cNvSpPr>
                  <p:nvPr/>
                </p:nvSpPr>
                <p:spPr bwMode="auto">
                  <a:xfrm>
                    <a:off x="8429300" y="5270476"/>
                    <a:ext cx="319164" cy="9331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 lIns="0" tIns="0" rIns="0" bIns="0">
                    <a:spAutoFit/>
                  </a:bodyPr>
                  <a:lstStyle/>
                  <a:p>
                    <a:pPr fontAlgn="auto"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FontTx/>
                      <a:buNone/>
                    </a:pPr>
                    <a:r>
                      <a:rPr lang="en-GB" sz="1600" b="1" dirty="0" smtClean="0">
                        <a:solidFill>
                          <a:srgbClr val="000000"/>
                        </a:solidFill>
                        <a:latin typeface="Calibri"/>
                      </a:rPr>
                      <a:t>EC3</a:t>
                    </a:r>
                    <a:endParaRPr lang="en-GB" sz="1600" b="1" dirty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</p:grpSp>
            <p:grpSp>
              <p:nvGrpSpPr>
                <p:cNvPr id="17" name="Group 20"/>
                <p:cNvGrpSpPr/>
                <p:nvPr/>
              </p:nvGrpSpPr>
              <p:grpSpPr>
                <a:xfrm>
                  <a:off x="6297140" y="5229192"/>
                  <a:ext cx="1385947" cy="289139"/>
                  <a:chOff x="6297140" y="5229192"/>
                  <a:chExt cx="1385947" cy="289139"/>
                </a:xfrm>
              </p:grpSpPr>
              <p:sp>
                <p:nvSpPr>
                  <p:cNvPr id="18" name="Line 124"/>
                  <p:cNvSpPr>
                    <a:spLocks noChangeShapeType="1"/>
                  </p:cNvSpPr>
                  <p:nvPr/>
                </p:nvSpPr>
                <p:spPr bwMode="auto">
                  <a:xfrm>
                    <a:off x="7167173" y="5494746"/>
                    <a:ext cx="515914" cy="1594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FontTx/>
                      <a:buNone/>
                    </a:pPr>
                    <a:endParaRPr lang="en-US" sz="180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grpSp>
                <p:nvGrpSpPr>
                  <p:cNvPr id="19" name="Group 19"/>
                  <p:cNvGrpSpPr/>
                  <p:nvPr/>
                </p:nvGrpSpPr>
                <p:grpSpPr>
                  <a:xfrm>
                    <a:off x="6297140" y="5229192"/>
                    <a:ext cx="1380009" cy="289139"/>
                    <a:chOff x="6297140" y="5234689"/>
                    <a:chExt cx="1380009" cy="289139"/>
                  </a:xfrm>
                </p:grpSpPr>
                <p:sp>
                  <p:nvSpPr>
                    <p:cNvPr id="20" name="Rectangle 9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945534" y="5234689"/>
                      <a:ext cx="313110" cy="287338"/>
                    </a:xfrm>
                    <a:prstGeom prst="rect">
                      <a:avLst/>
                    </a:prstGeom>
                    <a:solidFill>
                      <a:srgbClr val="FD930A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ctr" fontAlgn="auto"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</a:pPr>
                      <a:endParaRPr lang="en-US" sz="1800">
                        <a:solidFill>
                          <a:srgbClr val="FF3300"/>
                        </a:solidFill>
                        <a:latin typeface="Calibri"/>
                      </a:endParaRPr>
                    </a:p>
                  </p:txBody>
                </p:sp>
                <p:grpSp>
                  <p:nvGrpSpPr>
                    <p:cNvPr id="21" name="Group 16"/>
                    <p:cNvGrpSpPr/>
                    <p:nvPr/>
                  </p:nvGrpSpPr>
                  <p:grpSpPr>
                    <a:xfrm>
                      <a:off x="6297140" y="5234689"/>
                      <a:ext cx="1380009" cy="289139"/>
                      <a:chOff x="6297140" y="5234689"/>
                      <a:chExt cx="1380009" cy="289139"/>
                    </a:xfrm>
                  </p:grpSpPr>
                  <p:sp>
                    <p:nvSpPr>
                      <p:cNvPr id="22" name="Line 12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268855" y="5256419"/>
                        <a:ext cx="408294" cy="896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prstDash val="dash"/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FontTx/>
                          <a:buNone/>
                        </a:pPr>
                        <a:endParaRPr lang="en-US" sz="18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23" name="Rectangle 9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505003" y="5234689"/>
                        <a:ext cx="431800" cy="28733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FontTx/>
                          <a:buNone/>
                        </a:pPr>
                        <a:endParaRPr lang="en-US" sz="18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24" name="Rectangle 9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297140" y="5235391"/>
                        <a:ext cx="199926" cy="287338"/>
                      </a:xfrm>
                      <a:prstGeom prst="rect">
                        <a:avLst/>
                      </a:prstGeom>
                      <a:solidFill>
                        <a:srgbClr val="FD930A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FontTx/>
                          <a:buNone/>
                        </a:pPr>
                        <a:endParaRPr lang="en-US" sz="18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25" name="Rectangle 11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545484" y="5266668"/>
                        <a:ext cx="379413" cy="933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square" lIns="0" tIns="0" rIns="0" bIns="0">
                        <a:spAutoFit/>
                      </a:bodyPr>
                      <a:lstStyle/>
                      <a:p>
                        <a:pPr fontAlgn="auto">
                          <a:spcBef>
                            <a:spcPct val="0"/>
                          </a:spcBef>
                          <a:spcAft>
                            <a:spcPts val="0"/>
                          </a:spcAft>
                          <a:buClrTx/>
                          <a:buFontTx/>
                          <a:buNone/>
                        </a:pPr>
                        <a:r>
                          <a:rPr lang="en-GB" sz="1600" b="1" dirty="0">
                            <a:solidFill>
                              <a:srgbClr val="000000"/>
                            </a:solidFill>
                            <a:latin typeface="Calibri"/>
                          </a:rPr>
                          <a:t>CMS</a:t>
                        </a:r>
                        <a:endParaRPr lang="en-GB" sz="1600" b="1" dirty="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26" name="Rectangle 11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297140" y="5274039"/>
                        <a:ext cx="219076" cy="933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square" lIns="0" tIns="0" rIns="0" bIns="0">
                        <a:spAutoFit/>
                      </a:bodyPr>
                      <a:lstStyle/>
                      <a:p>
                        <a:pPr fontAlgn="auto">
                          <a:spcBef>
                            <a:spcPct val="0"/>
                          </a:spcBef>
                          <a:spcAft>
                            <a:spcPts val="0"/>
                          </a:spcAft>
                          <a:buClrTx/>
                          <a:buFontTx/>
                          <a:buNone/>
                        </a:pPr>
                        <a:r>
                          <a:rPr lang="en-GB" sz="1600" b="1" dirty="0" smtClean="0">
                            <a:solidFill>
                              <a:srgbClr val="000000"/>
                            </a:solidFill>
                            <a:latin typeface="Calibri"/>
                          </a:rPr>
                          <a:t>FC3</a:t>
                        </a:r>
                        <a:endParaRPr lang="en-GB" sz="1600" b="1" dirty="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27" name="Rectangle 11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949691" y="5243882"/>
                        <a:ext cx="319164" cy="2799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square" lIns="0" tIns="0" rIns="0" bIns="0">
                        <a:spAutoFit/>
                      </a:bodyPr>
                      <a:lstStyle/>
                      <a:p>
                        <a:pPr fontAlgn="auto">
                          <a:spcBef>
                            <a:spcPct val="0"/>
                          </a:spcBef>
                          <a:spcAft>
                            <a:spcPts val="0"/>
                          </a:spcAft>
                          <a:buClrTx/>
                          <a:buFontTx/>
                          <a:buNone/>
                        </a:pPr>
                        <a:r>
                          <a:rPr lang="en-GB" sz="1600" b="1" dirty="0" smtClean="0">
                            <a:solidFill>
                              <a:srgbClr val="000000"/>
                            </a:solidFill>
                            <a:latin typeface="Calibri"/>
                          </a:rPr>
                          <a:t>SCB</a:t>
                        </a:r>
                      </a:p>
                      <a:p>
                        <a:pPr fontAlgn="auto">
                          <a:spcBef>
                            <a:spcPct val="0"/>
                          </a:spcBef>
                          <a:spcAft>
                            <a:spcPts val="0"/>
                          </a:spcAft>
                          <a:buClrTx/>
                          <a:buFontTx/>
                          <a:buNone/>
                        </a:pPr>
                        <a:r>
                          <a:rPr lang="en-GB" sz="1600" b="1" dirty="0" smtClean="0">
                            <a:solidFill>
                              <a:srgbClr val="000000"/>
                            </a:solidFill>
                            <a:latin typeface="Calibri"/>
                          </a:rPr>
                          <a:t>1-2</a:t>
                        </a:r>
                      </a:p>
                      <a:p>
                        <a:pPr fontAlgn="auto">
                          <a:spcBef>
                            <a:spcPct val="0"/>
                          </a:spcBef>
                          <a:spcAft>
                            <a:spcPts val="0"/>
                          </a:spcAft>
                          <a:buClrTx/>
                          <a:buFontTx/>
                          <a:buNone/>
                        </a:pPr>
                        <a:r>
                          <a:rPr lang="en-GB" sz="1600" b="1" dirty="0" smtClean="0">
                            <a:solidFill>
                              <a:srgbClr val="000000"/>
                            </a:solidFill>
                            <a:latin typeface="Calibri"/>
                          </a:rPr>
                          <a:t>3-4</a:t>
                        </a:r>
                        <a:endParaRPr lang="en-GB" sz="1600" b="1" dirty="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</p:grpSp>
          </p:grpSp>
        </p:grpSp>
      </p:grpSp>
      <p:sp>
        <p:nvSpPr>
          <p:cNvPr id="61" name="Textfeld 60"/>
          <p:cNvSpPr txBox="1"/>
          <p:nvPr/>
        </p:nvSpPr>
        <p:spPr>
          <a:xfrm>
            <a:off x="1054517" y="2006221"/>
            <a:ext cx="4448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de-DE" sz="2400" b="1" dirty="0">
                <a:solidFill>
                  <a:schemeClr val="accent3"/>
                </a:solidFill>
              </a:rPr>
              <a:t> </a:t>
            </a:r>
            <a:r>
              <a:rPr lang="de-DE" sz="2400" b="1" dirty="0" smtClean="0">
                <a:solidFill>
                  <a:schemeClr val="accent3"/>
                </a:solidFill>
              </a:rPr>
              <a:t>Februar 2015</a:t>
            </a:r>
            <a:endParaRPr lang="en-US" sz="2400" b="1" dirty="0" smtClean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51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</a:t>
            </a:r>
            <a:r>
              <a:rPr lang="en-GB" dirty="0" smtClean="0"/>
              <a:t>List of Components</a:t>
            </a:r>
            <a:endParaRPr lang="en-GB" dirty="0"/>
          </a:p>
        </p:txBody>
      </p:sp>
      <p:grpSp>
        <p:nvGrpSpPr>
          <p:cNvPr id="4" name="Group 25"/>
          <p:cNvGrpSpPr/>
          <p:nvPr/>
        </p:nvGrpSpPr>
        <p:grpSpPr>
          <a:xfrm>
            <a:off x="147979" y="1501252"/>
            <a:ext cx="8693624" cy="4749420"/>
            <a:chOff x="3980802" y="3861048"/>
            <a:chExt cx="4767662" cy="1799977"/>
          </a:xfrm>
        </p:grpSpPr>
        <p:sp>
          <p:nvSpPr>
            <p:cNvPr id="6" name="Line 67"/>
            <p:cNvSpPr>
              <a:spLocks noChangeShapeType="1"/>
            </p:cNvSpPr>
            <p:nvPr/>
          </p:nvSpPr>
          <p:spPr bwMode="auto">
            <a:xfrm flipH="1" flipV="1">
              <a:off x="3980802" y="3878674"/>
              <a:ext cx="131762" cy="0"/>
            </a:xfrm>
            <a:prstGeom prst="line">
              <a:avLst/>
            </a:prstGeom>
            <a:noFill/>
            <a:ln w="31750">
              <a:solidFill>
                <a:srgbClr val="FD930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7" name="Group 23"/>
            <p:cNvGrpSpPr/>
            <p:nvPr/>
          </p:nvGrpSpPr>
          <p:grpSpPr>
            <a:xfrm>
              <a:off x="4106862" y="3861048"/>
              <a:ext cx="4641602" cy="1799977"/>
              <a:chOff x="4106862" y="3861048"/>
              <a:chExt cx="4641602" cy="1799977"/>
            </a:xfrm>
          </p:grpSpPr>
          <p:sp>
            <p:nvSpPr>
              <p:cNvPr id="8" name="Line 67"/>
              <p:cNvSpPr>
                <a:spLocks noChangeShapeType="1"/>
              </p:cNvSpPr>
              <p:nvPr/>
            </p:nvSpPr>
            <p:spPr bwMode="auto">
              <a:xfrm flipH="1" flipV="1">
                <a:off x="4112563" y="5409405"/>
                <a:ext cx="172341" cy="5347"/>
              </a:xfrm>
              <a:prstGeom prst="line">
                <a:avLst/>
              </a:prstGeom>
              <a:noFill/>
              <a:ln w="31750">
                <a:solidFill>
                  <a:srgbClr val="FD930A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Tx/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grpSp>
            <p:nvGrpSpPr>
              <p:cNvPr id="9" name="Group 22"/>
              <p:cNvGrpSpPr/>
              <p:nvPr/>
            </p:nvGrpSpPr>
            <p:grpSpPr>
              <a:xfrm>
                <a:off x="4106862" y="3861048"/>
                <a:ext cx="4641602" cy="1799977"/>
                <a:chOff x="4106862" y="3861048"/>
                <a:chExt cx="4641602" cy="1799977"/>
              </a:xfrm>
            </p:grpSpPr>
            <p:sp>
              <p:nvSpPr>
                <p:cNvPr id="10" name="Line 115"/>
                <p:cNvSpPr>
                  <a:spLocks noChangeShapeType="1"/>
                </p:cNvSpPr>
                <p:nvPr/>
              </p:nvSpPr>
              <p:spPr bwMode="auto">
                <a:xfrm flipH="1">
                  <a:off x="7380312" y="5148263"/>
                  <a:ext cx="121443" cy="51276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buClrTx/>
                    <a:buFontTx/>
                    <a:buNone/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1" name="Line 116"/>
                <p:cNvSpPr>
                  <a:spLocks noChangeShapeType="1"/>
                </p:cNvSpPr>
                <p:nvPr/>
              </p:nvSpPr>
              <p:spPr bwMode="auto">
                <a:xfrm flipH="1">
                  <a:off x="7451750" y="5157787"/>
                  <a:ext cx="122238" cy="50323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buClrTx/>
                    <a:buFontTx/>
                    <a:buNone/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grpSp>
              <p:nvGrpSpPr>
                <p:cNvPr id="12" name="Group 21"/>
                <p:cNvGrpSpPr/>
                <p:nvPr/>
              </p:nvGrpSpPr>
              <p:grpSpPr>
                <a:xfrm>
                  <a:off x="4106862" y="3861048"/>
                  <a:ext cx="4641602" cy="1678689"/>
                  <a:chOff x="4106862" y="3843338"/>
                  <a:chExt cx="4641602" cy="1678689"/>
                </a:xfrm>
              </p:grpSpPr>
              <p:grpSp>
                <p:nvGrpSpPr>
                  <p:cNvPr id="13" name="Group 13"/>
                  <p:cNvGrpSpPr/>
                  <p:nvPr/>
                </p:nvGrpSpPr>
                <p:grpSpPr>
                  <a:xfrm>
                    <a:off x="4106862" y="3843338"/>
                    <a:ext cx="2269308" cy="1553704"/>
                    <a:chOff x="4106862" y="3843338"/>
                    <a:chExt cx="2269308" cy="1553704"/>
                  </a:xfrm>
                </p:grpSpPr>
                <p:grpSp>
                  <p:nvGrpSpPr>
                    <p:cNvPr id="46" name="Group 383"/>
                    <p:cNvGrpSpPr/>
                    <p:nvPr/>
                  </p:nvGrpSpPr>
                  <p:grpSpPr>
                    <a:xfrm>
                      <a:off x="4130852" y="3967070"/>
                      <a:ext cx="2211775" cy="846339"/>
                      <a:chOff x="4130852" y="3967070"/>
                      <a:chExt cx="2211775" cy="846339"/>
                    </a:xfrm>
                  </p:grpSpPr>
                  <p:sp>
                    <p:nvSpPr>
                      <p:cNvPr id="57" name="Rectangle 5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130852" y="3967070"/>
                        <a:ext cx="576879" cy="18663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D930A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wrap="square" lIns="0" tIns="0" rIns="0" bIns="0">
                        <a:spAutoFit/>
                      </a:bodyPr>
                      <a:lstStyle/>
                      <a:p>
                        <a:pPr algn="just" fontAlgn="auto">
                          <a:spcBef>
                            <a:spcPct val="0"/>
                          </a:spcBef>
                          <a:spcAft>
                            <a:spcPts val="0"/>
                          </a:spcAft>
                          <a:buClrTx/>
                          <a:buFontTx/>
                          <a:buNone/>
                        </a:pPr>
                        <a:r>
                          <a:rPr lang="en-GB" sz="1600" b="1" dirty="0" smtClean="0">
                            <a:solidFill>
                              <a:srgbClr val="000000"/>
                            </a:solidFill>
                            <a:latin typeface="Calibri"/>
                          </a:rPr>
                          <a:t>XLTL1 vertical</a:t>
                        </a:r>
                        <a:endParaRPr lang="en-GB" sz="1600" b="1" dirty="0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58" name="Rectangle 11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080971" y="4720094"/>
                        <a:ext cx="261656" cy="9331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D930A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wrap="none" lIns="0" tIns="0" rIns="0" bIns="0">
                        <a:spAutoFit/>
                      </a:bodyPr>
                      <a:lstStyle/>
                      <a:p>
                        <a:pPr algn="just" fontAlgn="auto">
                          <a:spcBef>
                            <a:spcPct val="0"/>
                          </a:spcBef>
                          <a:spcAft>
                            <a:spcPts val="0"/>
                          </a:spcAft>
                          <a:buClrTx/>
                          <a:buFontTx/>
                          <a:buNone/>
                        </a:pPr>
                        <a:r>
                          <a:rPr lang="en-GB" sz="1600" b="1" dirty="0">
                            <a:solidFill>
                              <a:srgbClr val="000000"/>
                            </a:solidFill>
                            <a:latin typeface="Calibri"/>
                          </a:rPr>
                          <a:t>XLTL3</a:t>
                        </a:r>
                        <a:endParaRPr lang="en-GB" sz="1600" b="1" dirty="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59" name="Rectangle 5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057734" y="4711362"/>
                        <a:ext cx="261656" cy="9331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D930A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wrap="none" lIns="0" tIns="0" rIns="0" bIns="0">
                        <a:spAutoFit/>
                      </a:bodyPr>
                      <a:lstStyle/>
                      <a:p>
                        <a:pPr algn="just" fontAlgn="auto">
                          <a:spcBef>
                            <a:spcPct val="0"/>
                          </a:spcBef>
                          <a:spcAft>
                            <a:spcPts val="0"/>
                          </a:spcAft>
                          <a:buClrTx/>
                          <a:buFontTx/>
                          <a:buNone/>
                        </a:pPr>
                        <a:r>
                          <a:rPr lang="en-GB" sz="1600" b="1" dirty="0">
                            <a:solidFill>
                              <a:srgbClr val="000000"/>
                            </a:solidFill>
                            <a:latin typeface="Calibri"/>
                          </a:rPr>
                          <a:t>XLTL2</a:t>
                        </a:r>
                        <a:endParaRPr lang="en-GB" sz="1600" b="1" dirty="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  <p:grpSp>
                  <p:nvGrpSpPr>
                    <p:cNvPr id="47" name="Group 385"/>
                    <p:cNvGrpSpPr/>
                    <p:nvPr/>
                  </p:nvGrpSpPr>
                  <p:grpSpPr>
                    <a:xfrm>
                      <a:off x="4106862" y="3843338"/>
                      <a:ext cx="2269308" cy="1553704"/>
                      <a:chOff x="4111749" y="3843338"/>
                      <a:chExt cx="2269308" cy="1553704"/>
                    </a:xfrm>
                  </p:grpSpPr>
                  <p:sp>
                    <p:nvSpPr>
                      <p:cNvPr id="48" name="Line 67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4111749" y="3843338"/>
                        <a:ext cx="5702" cy="1553704"/>
                      </a:xfrm>
                      <a:prstGeom prst="line">
                        <a:avLst/>
                      </a:prstGeom>
                      <a:noFill/>
                      <a:ln w="31750">
                        <a:solidFill>
                          <a:srgbClr val="FD930A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FontTx/>
                          <a:buNone/>
                        </a:pPr>
                        <a:endParaRPr lang="en-US" sz="18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grpSp>
                    <p:nvGrpSpPr>
                      <p:cNvPr id="49" name="Group 17632"/>
                      <p:cNvGrpSpPr/>
                      <p:nvPr/>
                    </p:nvGrpSpPr>
                    <p:grpSpPr>
                      <a:xfrm>
                        <a:off x="5004048" y="4945063"/>
                        <a:ext cx="368897" cy="287337"/>
                        <a:chOff x="4995266" y="4945063"/>
                        <a:chExt cx="368897" cy="287337"/>
                      </a:xfrm>
                    </p:grpSpPr>
                    <p:sp>
                      <p:nvSpPr>
                        <p:cNvPr id="54" name="Line 10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5006192" y="4945063"/>
                          <a:ext cx="0" cy="287337"/>
                        </a:xfrm>
                        <a:prstGeom prst="line">
                          <a:avLst/>
                        </a:prstGeom>
                        <a:noFill/>
                        <a:ln w="38100">
                          <a:solidFill>
                            <a:srgbClr val="FD930A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FontTx/>
                            <a:buNone/>
                          </a:pPr>
                          <a:endParaRPr lang="en-US" sz="1800">
                            <a:solidFill>
                              <a:prstClr val="black"/>
                            </a:solidFill>
                            <a:latin typeface="Calibri"/>
                          </a:endParaRPr>
                        </a:p>
                      </p:txBody>
                    </p:sp>
                    <p:sp>
                      <p:nvSpPr>
                        <p:cNvPr id="55" name="Line 10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5364163" y="4945063"/>
                          <a:ext cx="0" cy="284161"/>
                        </a:xfrm>
                        <a:prstGeom prst="line">
                          <a:avLst/>
                        </a:prstGeom>
                        <a:noFill/>
                        <a:ln w="38100">
                          <a:solidFill>
                            <a:srgbClr val="FD930A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FontTx/>
                            <a:buNone/>
                          </a:pPr>
                          <a:endParaRPr lang="en-US" sz="1800">
                            <a:solidFill>
                              <a:prstClr val="black"/>
                            </a:solidFill>
                            <a:latin typeface="Calibri"/>
                          </a:endParaRPr>
                        </a:p>
                      </p:txBody>
                    </p:sp>
                    <p:sp>
                      <p:nvSpPr>
                        <p:cNvPr id="56" name="Line 10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4995266" y="4967005"/>
                          <a:ext cx="357784" cy="0"/>
                        </a:xfrm>
                        <a:prstGeom prst="line">
                          <a:avLst/>
                        </a:prstGeom>
                        <a:noFill/>
                        <a:ln w="38100">
                          <a:solidFill>
                            <a:srgbClr val="FD930A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FontTx/>
                            <a:buNone/>
                          </a:pPr>
                          <a:endParaRPr lang="en-US" sz="1800">
                            <a:solidFill>
                              <a:prstClr val="black"/>
                            </a:solidFill>
                            <a:latin typeface="Calibri"/>
                          </a:endParaRPr>
                        </a:p>
                      </p:txBody>
                    </p:sp>
                  </p:grpSp>
                  <p:grpSp>
                    <p:nvGrpSpPr>
                      <p:cNvPr id="50" name="Group 309"/>
                      <p:cNvGrpSpPr/>
                      <p:nvPr/>
                    </p:nvGrpSpPr>
                    <p:grpSpPr>
                      <a:xfrm>
                        <a:off x="6012160" y="4950619"/>
                        <a:ext cx="368897" cy="287337"/>
                        <a:chOff x="4995266" y="4945063"/>
                        <a:chExt cx="368897" cy="287337"/>
                      </a:xfrm>
                    </p:grpSpPr>
                    <p:sp>
                      <p:nvSpPr>
                        <p:cNvPr id="51" name="Line 10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5006192" y="4945063"/>
                          <a:ext cx="0" cy="287337"/>
                        </a:xfrm>
                        <a:prstGeom prst="line">
                          <a:avLst/>
                        </a:prstGeom>
                        <a:noFill/>
                        <a:ln w="38100">
                          <a:solidFill>
                            <a:srgbClr val="FD930A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FontTx/>
                            <a:buNone/>
                          </a:pPr>
                          <a:endParaRPr lang="en-US" sz="1800">
                            <a:solidFill>
                              <a:prstClr val="black"/>
                            </a:solidFill>
                            <a:latin typeface="Calibri"/>
                          </a:endParaRPr>
                        </a:p>
                      </p:txBody>
                    </p:sp>
                    <p:sp>
                      <p:nvSpPr>
                        <p:cNvPr id="52" name="Line 10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5364163" y="4945063"/>
                          <a:ext cx="0" cy="284161"/>
                        </a:xfrm>
                        <a:prstGeom prst="line">
                          <a:avLst/>
                        </a:prstGeom>
                        <a:noFill/>
                        <a:ln w="38100">
                          <a:solidFill>
                            <a:srgbClr val="FD930A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FontTx/>
                            <a:buNone/>
                          </a:pPr>
                          <a:endParaRPr lang="en-US" sz="1800">
                            <a:solidFill>
                              <a:prstClr val="black"/>
                            </a:solidFill>
                            <a:latin typeface="Calibri"/>
                          </a:endParaRPr>
                        </a:p>
                      </p:txBody>
                    </p:sp>
                    <p:sp>
                      <p:nvSpPr>
                        <p:cNvPr id="53" name="Line 10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4995266" y="4967005"/>
                          <a:ext cx="357784" cy="0"/>
                        </a:xfrm>
                        <a:prstGeom prst="line">
                          <a:avLst/>
                        </a:prstGeom>
                        <a:noFill/>
                        <a:ln w="38100">
                          <a:solidFill>
                            <a:srgbClr val="FD930A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FontTx/>
                            <a:buNone/>
                          </a:pPr>
                          <a:endParaRPr lang="en-US" sz="1800">
                            <a:solidFill>
                              <a:prstClr val="black"/>
                            </a:solidFill>
                            <a:latin typeface="Calibri"/>
                          </a:endParaRPr>
                        </a:p>
                      </p:txBody>
                    </p:sp>
                  </p:grpSp>
                </p:grpSp>
              </p:grpSp>
              <p:grpSp>
                <p:nvGrpSpPr>
                  <p:cNvPr id="14" name="Group 14"/>
                  <p:cNvGrpSpPr/>
                  <p:nvPr/>
                </p:nvGrpSpPr>
                <p:grpSpPr>
                  <a:xfrm>
                    <a:off x="4283968" y="5233987"/>
                    <a:ext cx="867148" cy="288040"/>
                    <a:chOff x="4283968" y="5233987"/>
                    <a:chExt cx="867148" cy="288040"/>
                  </a:xfrm>
                </p:grpSpPr>
                <p:sp>
                  <p:nvSpPr>
                    <p:cNvPr id="40" name="Rectangle 9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932362" y="5233987"/>
                      <a:ext cx="215701" cy="287338"/>
                    </a:xfrm>
                    <a:prstGeom prst="rect">
                      <a:avLst/>
                    </a:prstGeom>
                    <a:solidFill>
                      <a:srgbClr val="FD930A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ctr" fontAlgn="auto"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</a:pPr>
                      <a:endParaRPr lang="en-US" sz="1800">
                        <a:solidFill>
                          <a:srgbClr val="FF3300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41" name="Rectangle 9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91831" y="5233987"/>
                      <a:ext cx="431800" cy="287338"/>
                    </a:xfrm>
                    <a:prstGeom prst="rect">
                      <a:avLst/>
                    </a:prstGeom>
                    <a:solidFill>
                      <a:srgbClr val="FFFF00"/>
                    </a:solidFill>
                    <a:ln w="9525">
                      <a:solidFill>
                        <a:srgbClr val="FFC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</a:pPr>
                      <a:endParaRPr lang="en-US" sz="180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42" name="Rectangle 9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83968" y="5234689"/>
                      <a:ext cx="199926" cy="287338"/>
                    </a:xfrm>
                    <a:prstGeom prst="rect">
                      <a:avLst/>
                    </a:prstGeom>
                    <a:solidFill>
                      <a:srgbClr val="FF9900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</a:pPr>
                      <a:endParaRPr lang="en-US" sz="180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43" name="Rectangle 1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532312" y="5265966"/>
                      <a:ext cx="379413" cy="9331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square" lIns="0" tIns="0" rIns="0" bIns="0">
                      <a:spAutoFit/>
                    </a:bodyPr>
                    <a:lstStyle/>
                    <a:p>
                      <a:pPr fontAlgn="auto"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latin typeface="Calibri"/>
                        </a:rPr>
                        <a:t>CMS</a:t>
                      </a:r>
                      <a:endParaRPr lang="en-GB" sz="1600" b="1" dirty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44" name="Rectangle 1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83968" y="5273337"/>
                      <a:ext cx="219076" cy="9331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square" lIns="0" tIns="0" rIns="0" bIns="0">
                      <a:spAutoFit/>
                    </a:bodyPr>
                    <a:lstStyle/>
                    <a:p>
                      <a:pPr fontAlgn="auto"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</a:pPr>
                      <a:r>
                        <a:rPr lang="en-GB" sz="1600" b="1" dirty="0" smtClean="0">
                          <a:solidFill>
                            <a:srgbClr val="000000"/>
                          </a:solidFill>
                          <a:latin typeface="Calibri"/>
                        </a:rPr>
                        <a:t>FC1</a:t>
                      </a:r>
                      <a:endParaRPr lang="en-GB" sz="1600" b="1" dirty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45" name="Rectangle 1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932040" y="5275263"/>
                      <a:ext cx="219076" cy="9331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square" lIns="0" tIns="0" rIns="0" bIns="0">
                      <a:spAutoFit/>
                    </a:bodyPr>
                    <a:lstStyle/>
                    <a:p>
                      <a:pPr fontAlgn="auto"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</a:pPr>
                      <a:r>
                        <a:rPr lang="en-GB" sz="1600" b="1" dirty="0" smtClean="0">
                          <a:solidFill>
                            <a:srgbClr val="000000"/>
                          </a:solidFill>
                          <a:latin typeface="Calibri"/>
                        </a:rPr>
                        <a:t>EC1</a:t>
                      </a:r>
                      <a:endParaRPr lang="en-GB" sz="1600" b="1" dirty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</p:grpSp>
              <p:grpSp>
                <p:nvGrpSpPr>
                  <p:cNvPr id="15" name="Group 15"/>
                  <p:cNvGrpSpPr/>
                  <p:nvPr/>
                </p:nvGrpSpPr>
                <p:grpSpPr>
                  <a:xfrm>
                    <a:off x="5292080" y="5229192"/>
                    <a:ext cx="867148" cy="288040"/>
                    <a:chOff x="5292080" y="5232537"/>
                    <a:chExt cx="867148" cy="288040"/>
                  </a:xfrm>
                </p:grpSpPr>
                <p:sp>
                  <p:nvSpPr>
                    <p:cNvPr id="34" name="Rectangle 9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940474" y="5232537"/>
                      <a:ext cx="215701" cy="287338"/>
                    </a:xfrm>
                    <a:prstGeom prst="rect">
                      <a:avLst/>
                    </a:prstGeom>
                    <a:solidFill>
                      <a:srgbClr val="FD930A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ctr" fontAlgn="auto"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</a:pPr>
                      <a:endParaRPr lang="en-US" sz="1800">
                        <a:solidFill>
                          <a:srgbClr val="FF3300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35" name="Rectangle 9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99943" y="5232537"/>
                      <a:ext cx="431800" cy="287338"/>
                    </a:xfrm>
                    <a:prstGeom prst="rect">
                      <a:avLst/>
                    </a:prstGeom>
                    <a:solidFill>
                      <a:srgbClr val="FFFF00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</a:pPr>
                      <a:endParaRPr lang="en-US" sz="180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36" name="Rectangle 9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92080" y="5233239"/>
                      <a:ext cx="199926" cy="287338"/>
                    </a:xfrm>
                    <a:prstGeom prst="rect">
                      <a:avLst/>
                    </a:prstGeom>
                    <a:solidFill>
                      <a:srgbClr val="FD930A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</a:pPr>
                      <a:endParaRPr lang="en-US" sz="180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37" name="Rectangle 1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540424" y="5264516"/>
                      <a:ext cx="379413" cy="9331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square" lIns="0" tIns="0" rIns="0" bIns="0">
                      <a:spAutoFit/>
                    </a:bodyPr>
                    <a:lstStyle/>
                    <a:p>
                      <a:pPr fontAlgn="auto"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latin typeface="Calibri"/>
                        </a:rPr>
                        <a:t>CMS</a:t>
                      </a:r>
                      <a:endParaRPr lang="en-GB" sz="1600" b="1" dirty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38" name="Rectangle 1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92080" y="5271887"/>
                      <a:ext cx="219076" cy="9331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square" lIns="0" tIns="0" rIns="0" bIns="0">
                      <a:spAutoFit/>
                    </a:bodyPr>
                    <a:lstStyle/>
                    <a:p>
                      <a:pPr fontAlgn="auto"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</a:pPr>
                      <a:r>
                        <a:rPr lang="en-GB" sz="1600" b="1" dirty="0" smtClean="0">
                          <a:solidFill>
                            <a:srgbClr val="000000"/>
                          </a:solidFill>
                          <a:latin typeface="Calibri"/>
                        </a:rPr>
                        <a:t>FC2</a:t>
                      </a:r>
                      <a:endParaRPr lang="en-GB" sz="1600" b="1" dirty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39" name="Rectangle 1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940152" y="5273813"/>
                      <a:ext cx="219076" cy="9331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square" lIns="0" tIns="0" rIns="0" bIns="0">
                      <a:spAutoFit/>
                    </a:bodyPr>
                    <a:lstStyle/>
                    <a:p>
                      <a:pPr fontAlgn="auto"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</a:pPr>
                      <a:r>
                        <a:rPr lang="en-GB" sz="1600" b="1" dirty="0" smtClean="0">
                          <a:solidFill>
                            <a:srgbClr val="000000"/>
                          </a:solidFill>
                          <a:latin typeface="Calibri"/>
                        </a:rPr>
                        <a:t>EC2</a:t>
                      </a:r>
                      <a:endParaRPr lang="en-GB" sz="1600" b="1" dirty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</p:grpSp>
              <p:grpSp>
                <p:nvGrpSpPr>
                  <p:cNvPr id="16" name="Group 17"/>
                  <p:cNvGrpSpPr/>
                  <p:nvPr/>
                </p:nvGrpSpPr>
                <p:grpSpPr>
                  <a:xfrm>
                    <a:off x="8429300" y="5229200"/>
                    <a:ext cx="319164" cy="287338"/>
                    <a:chOff x="8429300" y="5229200"/>
                    <a:chExt cx="319164" cy="287338"/>
                  </a:xfrm>
                </p:grpSpPr>
                <p:sp>
                  <p:nvSpPr>
                    <p:cNvPr id="28" name="Rectangle 9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429622" y="5229200"/>
                      <a:ext cx="216333" cy="287338"/>
                    </a:xfrm>
                    <a:prstGeom prst="rect">
                      <a:avLst/>
                    </a:prstGeom>
                    <a:solidFill>
                      <a:srgbClr val="FD930A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ctr" fontAlgn="auto"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</a:pPr>
                      <a:endParaRPr lang="en-US" sz="1800">
                        <a:solidFill>
                          <a:srgbClr val="FF3300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33" name="Rectangle 1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429300" y="5270476"/>
                      <a:ext cx="319164" cy="9331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square" lIns="0" tIns="0" rIns="0" bIns="0">
                      <a:spAutoFit/>
                    </a:bodyPr>
                    <a:lstStyle/>
                    <a:p>
                      <a:pPr fontAlgn="auto"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</a:pPr>
                      <a:r>
                        <a:rPr lang="en-GB" sz="1600" b="1" dirty="0" smtClean="0">
                          <a:solidFill>
                            <a:srgbClr val="000000"/>
                          </a:solidFill>
                          <a:latin typeface="Calibri"/>
                        </a:rPr>
                        <a:t>EC3</a:t>
                      </a:r>
                      <a:endParaRPr lang="en-GB" sz="1600" b="1" dirty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</p:grpSp>
              <p:grpSp>
                <p:nvGrpSpPr>
                  <p:cNvPr id="17" name="Group 20"/>
                  <p:cNvGrpSpPr/>
                  <p:nvPr/>
                </p:nvGrpSpPr>
                <p:grpSpPr>
                  <a:xfrm>
                    <a:off x="6297140" y="5229192"/>
                    <a:ext cx="1385947" cy="289139"/>
                    <a:chOff x="6297140" y="5229192"/>
                    <a:chExt cx="1385947" cy="289139"/>
                  </a:xfrm>
                </p:grpSpPr>
                <p:sp>
                  <p:nvSpPr>
                    <p:cNvPr id="18" name="Line 12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167173" y="5494746"/>
                      <a:ext cx="515914" cy="1594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prstDash val="dash"/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</a:pPr>
                      <a:endParaRPr lang="en-US" sz="180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grpSp>
                  <p:nvGrpSpPr>
                    <p:cNvPr id="19" name="Group 19"/>
                    <p:cNvGrpSpPr/>
                    <p:nvPr/>
                  </p:nvGrpSpPr>
                  <p:grpSpPr>
                    <a:xfrm>
                      <a:off x="6297140" y="5229192"/>
                      <a:ext cx="1380009" cy="289139"/>
                      <a:chOff x="6297140" y="5234689"/>
                      <a:chExt cx="1380009" cy="289139"/>
                    </a:xfrm>
                  </p:grpSpPr>
                  <p:sp>
                    <p:nvSpPr>
                      <p:cNvPr id="20" name="Rectangle 9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945534" y="5234689"/>
                        <a:ext cx="313110" cy="287338"/>
                      </a:xfrm>
                      <a:prstGeom prst="rect">
                        <a:avLst/>
                      </a:prstGeom>
                      <a:solidFill>
                        <a:srgbClr val="FD930A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algn="ctr" fontAlgn="auto">
                          <a:spcBef>
                            <a:spcPct val="0"/>
                          </a:spcBef>
                          <a:spcAft>
                            <a:spcPts val="0"/>
                          </a:spcAft>
                          <a:buClrTx/>
                          <a:buFontTx/>
                          <a:buNone/>
                        </a:pPr>
                        <a:endParaRPr lang="en-US" sz="1800">
                          <a:solidFill>
                            <a:srgbClr val="FF3300"/>
                          </a:solidFill>
                          <a:latin typeface="Calibri"/>
                        </a:endParaRPr>
                      </a:p>
                    </p:txBody>
                  </p:sp>
                  <p:grpSp>
                    <p:nvGrpSpPr>
                      <p:cNvPr id="21" name="Group 16"/>
                      <p:cNvGrpSpPr/>
                      <p:nvPr/>
                    </p:nvGrpSpPr>
                    <p:grpSpPr>
                      <a:xfrm>
                        <a:off x="6297140" y="5234689"/>
                        <a:ext cx="1380009" cy="289139"/>
                        <a:chOff x="6297140" y="5234689"/>
                        <a:chExt cx="1380009" cy="289139"/>
                      </a:xfrm>
                    </p:grpSpPr>
                    <p:sp>
                      <p:nvSpPr>
                        <p:cNvPr id="22" name="Line 12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7268855" y="5256419"/>
                          <a:ext cx="408294" cy="896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prstDash val="dash"/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FontTx/>
                            <a:buNone/>
                          </a:pPr>
                          <a:endParaRPr lang="en-US" sz="1800">
                            <a:solidFill>
                              <a:prstClr val="black"/>
                            </a:solidFill>
                            <a:latin typeface="Calibri"/>
                          </a:endParaRPr>
                        </a:p>
                      </p:txBody>
                    </p:sp>
                    <p:sp>
                      <p:nvSpPr>
                        <p:cNvPr id="23" name="Rectangle 9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505003" y="5234689"/>
                          <a:ext cx="431800" cy="287338"/>
                        </a:xfrm>
                        <a:prstGeom prst="rect">
                          <a:avLst/>
                        </a:prstGeom>
                        <a:solidFill>
                          <a:srgbClr val="FFFF00"/>
                        </a:solidFill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FontTx/>
                            <a:buNone/>
                          </a:pPr>
                          <a:endParaRPr lang="en-US" sz="1800">
                            <a:solidFill>
                              <a:prstClr val="black"/>
                            </a:solidFill>
                            <a:latin typeface="Calibri"/>
                          </a:endParaRPr>
                        </a:p>
                      </p:txBody>
                    </p:sp>
                    <p:sp>
                      <p:nvSpPr>
                        <p:cNvPr id="24" name="Rectangle 9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297140" y="5235391"/>
                          <a:ext cx="199926" cy="287338"/>
                        </a:xfrm>
                        <a:prstGeom prst="rect">
                          <a:avLst/>
                        </a:prstGeom>
                        <a:solidFill>
                          <a:srgbClr val="FD930A"/>
                        </a:solidFill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FontTx/>
                            <a:buNone/>
                          </a:pPr>
                          <a:endParaRPr lang="en-US" sz="1800">
                            <a:solidFill>
                              <a:prstClr val="black"/>
                            </a:solidFill>
                            <a:latin typeface="Calibri"/>
                          </a:endParaRPr>
                        </a:p>
                      </p:txBody>
                    </p:sp>
                    <p:sp>
                      <p:nvSpPr>
                        <p:cNvPr id="25" name="Rectangle 11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545484" y="5266668"/>
                          <a:ext cx="379413" cy="933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square" lIns="0" tIns="0" rIns="0" bIns="0">
                          <a:spAutoFit/>
                        </a:bodyPr>
                        <a:lstStyle/>
                        <a:p>
                          <a:pPr fontAlgn="auto">
                            <a:spcBef>
                              <a:spcPct val="0"/>
                            </a:spcBef>
                            <a:spcAft>
                              <a:spcPts val="0"/>
                            </a:spcAft>
                            <a:buClrTx/>
                            <a:buFontTx/>
                            <a:buNone/>
                          </a:pPr>
                          <a:r>
                            <a:rPr lang="en-GB" sz="1600" b="1" dirty="0">
                              <a:solidFill>
                                <a:srgbClr val="000000"/>
                              </a:solidFill>
                              <a:latin typeface="Calibri"/>
                            </a:rPr>
                            <a:t>CMS</a:t>
                          </a:r>
                          <a:endParaRPr lang="en-GB" sz="1600" b="1" dirty="0">
                            <a:solidFill>
                              <a:prstClr val="black"/>
                            </a:solidFill>
                            <a:latin typeface="Calibri"/>
                          </a:endParaRPr>
                        </a:p>
                      </p:txBody>
                    </p:sp>
                    <p:sp>
                      <p:nvSpPr>
                        <p:cNvPr id="26" name="Rectangle 11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297140" y="5274039"/>
                          <a:ext cx="219076" cy="933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square" lIns="0" tIns="0" rIns="0" bIns="0">
                          <a:spAutoFit/>
                        </a:bodyPr>
                        <a:lstStyle/>
                        <a:p>
                          <a:pPr fontAlgn="auto">
                            <a:spcBef>
                              <a:spcPct val="0"/>
                            </a:spcBef>
                            <a:spcAft>
                              <a:spcPts val="0"/>
                            </a:spcAft>
                            <a:buClrTx/>
                            <a:buFontTx/>
                            <a:buNone/>
                          </a:pPr>
                          <a:r>
                            <a:rPr lang="en-GB" sz="1600" b="1" dirty="0" smtClean="0">
                              <a:solidFill>
                                <a:srgbClr val="000000"/>
                              </a:solidFill>
                              <a:latin typeface="Calibri"/>
                            </a:rPr>
                            <a:t>FC3</a:t>
                          </a:r>
                          <a:endParaRPr lang="en-GB" sz="1600" b="1" dirty="0">
                            <a:solidFill>
                              <a:prstClr val="black"/>
                            </a:solidFill>
                            <a:latin typeface="Calibri"/>
                          </a:endParaRPr>
                        </a:p>
                      </p:txBody>
                    </p:sp>
                    <p:sp>
                      <p:nvSpPr>
                        <p:cNvPr id="27" name="Rectangle 11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961433" y="5243882"/>
                          <a:ext cx="319164" cy="27994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square" lIns="0" tIns="0" rIns="0" bIns="0">
                          <a:spAutoFit/>
                        </a:bodyPr>
                        <a:lstStyle/>
                        <a:p>
                          <a:pPr fontAlgn="auto">
                            <a:spcBef>
                              <a:spcPct val="0"/>
                            </a:spcBef>
                            <a:spcAft>
                              <a:spcPts val="0"/>
                            </a:spcAft>
                            <a:buClrTx/>
                            <a:buFontTx/>
                            <a:buNone/>
                          </a:pPr>
                          <a:r>
                            <a:rPr lang="en-GB" sz="1600" b="1" dirty="0" smtClean="0">
                              <a:solidFill>
                                <a:srgbClr val="000000"/>
                              </a:solidFill>
                              <a:latin typeface="Calibri"/>
                            </a:rPr>
                            <a:t>SCB</a:t>
                          </a:r>
                        </a:p>
                        <a:p>
                          <a:pPr fontAlgn="auto">
                            <a:spcBef>
                              <a:spcPct val="0"/>
                            </a:spcBef>
                            <a:spcAft>
                              <a:spcPts val="0"/>
                            </a:spcAft>
                            <a:buClrTx/>
                            <a:buFontTx/>
                            <a:buNone/>
                          </a:pPr>
                          <a:r>
                            <a:rPr lang="en-GB" sz="1600" b="1" dirty="0" smtClean="0">
                              <a:solidFill>
                                <a:srgbClr val="000000"/>
                              </a:solidFill>
                              <a:latin typeface="Calibri"/>
                            </a:rPr>
                            <a:t>1-2</a:t>
                          </a:r>
                        </a:p>
                        <a:p>
                          <a:pPr fontAlgn="auto">
                            <a:spcBef>
                              <a:spcPct val="0"/>
                            </a:spcBef>
                            <a:spcAft>
                              <a:spcPts val="0"/>
                            </a:spcAft>
                            <a:buClrTx/>
                            <a:buFontTx/>
                            <a:buNone/>
                          </a:pPr>
                          <a:r>
                            <a:rPr lang="en-GB" sz="1600" b="1" dirty="0" smtClean="0">
                              <a:solidFill>
                                <a:srgbClr val="000000"/>
                              </a:solidFill>
                              <a:latin typeface="Calibri"/>
                            </a:rPr>
                            <a:t>3-4</a:t>
                          </a:r>
                          <a:endParaRPr lang="en-GB" sz="1600" b="1" dirty="0">
                            <a:solidFill>
                              <a:prstClr val="black"/>
                            </a:solidFill>
                            <a:latin typeface="Calibri"/>
                          </a:endParaRPr>
                        </a:p>
                      </p:txBody>
                    </p:sp>
                  </p:grpSp>
                </p:grpSp>
              </p:grpSp>
            </p:grpSp>
          </p:grpSp>
        </p:grpSp>
      </p:grpSp>
      <p:sp>
        <p:nvSpPr>
          <p:cNvPr id="60" name="Rectangle 56"/>
          <p:cNvSpPr>
            <a:spLocks noChangeArrowheads="1"/>
          </p:cNvSpPr>
          <p:nvPr/>
        </p:nvSpPr>
        <p:spPr bwMode="auto">
          <a:xfrm>
            <a:off x="489372" y="4408264"/>
            <a:ext cx="1051914" cy="492443"/>
          </a:xfrm>
          <a:prstGeom prst="rect">
            <a:avLst/>
          </a:prstGeom>
          <a:noFill/>
          <a:ln w="9525">
            <a:solidFill>
              <a:srgbClr val="FD930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pPr algn="just" fontAlgn="auto">
              <a:spcBef>
                <a:spcPct val="0"/>
              </a:spcBef>
              <a:spcAft>
                <a:spcPts val="0"/>
              </a:spcAft>
              <a:buClrTx/>
              <a:buFontTx/>
              <a:buNone/>
            </a:pPr>
            <a:r>
              <a:rPr lang="en-GB" sz="1600" b="1" dirty="0" smtClean="0">
                <a:solidFill>
                  <a:srgbClr val="000000"/>
                </a:solidFill>
                <a:latin typeface="Calibri"/>
              </a:rPr>
              <a:t>XLTL1 horizontal</a:t>
            </a:r>
            <a:endParaRPr lang="en-GB" sz="1600" b="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Textfeld 60"/>
          <p:cNvSpPr txBox="1"/>
          <p:nvPr/>
        </p:nvSpPr>
        <p:spPr>
          <a:xfrm>
            <a:off x="1054517" y="2006221"/>
            <a:ext cx="4448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de-DE" sz="2400" b="1" dirty="0">
                <a:solidFill>
                  <a:schemeClr val="accent3"/>
                </a:solidFill>
              </a:rPr>
              <a:t> </a:t>
            </a:r>
            <a:r>
              <a:rPr lang="de-DE" sz="2400" b="1" dirty="0" smtClean="0">
                <a:solidFill>
                  <a:schemeClr val="accent3"/>
                </a:solidFill>
              </a:rPr>
              <a:t>March - April 2015</a:t>
            </a:r>
            <a:endParaRPr lang="en-US" sz="2400" b="1" dirty="0" smtClean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69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</a:t>
            </a:r>
            <a:r>
              <a:rPr lang="en-GB" dirty="0" smtClean="0"/>
              <a:t>List of Components</a:t>
            </a:r>
            <a:endParaRPr lang="en-GB" dirty="0"/>
          </a:p>
        </p:txBody>
      </p:sp>
      <p:grpSp>
        <p:nvGrpSpPr>
          <p:cNvPr id="4" name="Group 25"/>
          <p:cNvGrpSpPr/>
          <p:nvPr/>
        </p:nvGrpSpPr>
        <p:grpSpPr>
          <a:xfrm>
            <a:off x="147979" y="1501252"/>
            <a:ext cx="8693624" cy="4749420"/>
            <a:chOff x="3980802" y="3861048"/>
            <a:chExt cx="4767662" cy="1799977"/>
          </a:xfrm>
        </p:grpSpPr>
        <p:sp>
          <p:nvSpPr>
            <p:cNvPr id="6" name="Line 67"/>
            <p:cNvSpPr>
              <a:spLocks noChangeShapeType="1"/>
            </p:cNvSpPr>
            <p:nvPr/>
          </p:nvSpPr>
          <p:spPr bwMode="auto">
            <a:xfrm flipH="1" flipV="1">
              <a:off x="3980802" y="3878674"/>
              <a:ext cx="131762" cy="0"/>
            </a:xfrm>
            <a:prstGeom prst="line">
              <a:avLst/>
            </a:prstGeom>
            <a:noFill/>
            <a:ln w="31750">
              <a:solidFill>
                <a:srgbClr val="FD930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7" name="Group 23"/>
            <p:cNvGrpSpPr/>
            <p:nvPr/>
          </p:nvGrpSpPr>
          <p:grpSpPr>
            <a:xfrm>
              <a:off x="4106862" y="3861048"/>
              <a:ext cx="4641602" cy="1799977"/>
              <a:chOff x="4106862" y="3861048"/>
              <a:chExt cx="4641602" cy="1799977"/>
            </a:xfrm>
          </p:grpSpPr>
          <p:sp>
            <p:nvSpPr>
              <p:cNvPr id="8" name="Line 67"/>
              <p:cNvSpPr>
                <a:spLocks noChangeShapeType="1"/>
              </p:cNvSpPr>
              <p:nvPr/>
            </p:nvSpPr>
            <p:spPr bwMode="auto">
              <a:xfrm flipH="1" flipV="1">
                <a:off x="4112563" y="5409405"/>
                <a:ext cx="172341" cy="5347"/>
              </a:xfrm>
              <a:prstGeom prst="line">
                <a:avLst/>
              </a:prstGeom>
              <a:noFill/>
              <a:ln w="31750">
                <a:solidFill>
                  <a:srgbClr val="FD930A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Tx/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grpSp>
            <p:nvGrpSpPr>
              <p:cNvPr id="9" name="Group 22"/>
              <p:cNvGrpSpPr/>
              <p:nvPr/>
            </p:nvGrpSpPr>
            <p:grpSpPr>
              <a:xfrm>
                <a:off x="4106862" y="3861048"/>
                <a:ext cx="4641602" cy="1799977"/>
                <a:chOff x="4106862" y="3861048"/>
                <a:chExt cx="4641602" cy="1799977"/>
              </a:xfrm>
            </p:grpSpPr>
            <p:sp>
              <p:nvSpPr>
                <p:cNvPr id="10" name="Line 115"/>
                <p:cNvSpPr>
                  <a:spLocks noChangeShapeType="1"/>
                </p:cNvSpPr>
                <p:nvPr/>
              </p:nvSpPr>
              <p:spPr bwMode="auto">
                <a:xfrm flipH="1">
                  <a:off x="7380312" y="5148263"/>
                  <a:ext cx="121443" cy="51276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buClrTx/>
                    <a:buFontTx/>
                    <a:buNone/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1" name="Line 116"/>
                <p:cNvSpPr>
                  <a:spLocks noChangeShapeType="1"/>
                </p:cNvSpPr>
                <p:nvPr/>
              </p:nvSpPr>
              <p:spPr bwMode="auto">
                <a:xfrm flipH="1">
                  <a:off x="7451750" y="5157787"/>
                  <a:ext cx="122238" cy="50323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buClrTx/>
                    <a:buFontTx/>
                    <a:buNone/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grpSp>
              <p:nvGrpSpPr>
                <p:cNvPr id="12" name="Group 21"/>
                <p:cNvGrpSpPr/>
                <p:nvPr/>
              </p:nvGrpSpPr>
              <p:grpSpPr>
                <a:xfrm>
                  <a:off x="4106862" y="3861048"/>
                  <a:ext cx="4641602" cy="1687530"/>
                  <a:chOff x="4106862" y="3843338"/>
                  <a:chExt cx="4641602" cy="1687530"/>
                </a:xfrm>
              </p:grpSpPr>
              <p:grpSp>
                <p:nvGrpSpPr>
                  <p:cNvPr id="13" name="Group 13"/>
                  <p:cNvGrpSpPr/>
                  <p:nvPr/>
                </p:nvGrpSpPr>
                <p:grpSpPr>
                  <a:xfrm>
                    <a:off x="4106862" y="3843338"/>
                    <a:ext cx="2269308" cy="1553704"/>
                    <a:chOff x="4106862" y="3843338"/>
                    <a:chExt cx="2269308" cy="1553704"/>
                  </a:xfrm>
                </p:grpSpPr>
                <p:grpSp>
                  <p:nvGrpSpPr>
                    <p:cNvPr id="46" name="Group 383"/>
                    <p:cNvGrpSpPr/>
                    <p:nvPr/>
                  </p:nvGrpSpPr>
                  <p:grpSpPr>
                    <a:xfrm>
                      <a:off x="4130852" y="3967070"/>
                      <a:ext cx="2211775" cy="846339"/>
                      <a:chOff x="4130852" y="3967070"/>
                      <a:chExt cx="2211775" cy="846339"/>
                    </a:xfrm>
                  </p:grpSpPr>
                  <p:sp>
                    <p:nvSpPr>
                      <p:cNvPr id="57" name="Rectangle 5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130852" y="3967070"/>
                        <a:ext cx="576879" cy="18663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D930A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wrap="square" lIns="0" tIns="0" rIns="0" bIns="0">
                        <a:spAutoFit/>
                      </a:bodyPr>
                      <a:lstStyle/>
                      <a:p>
                        <a:pPr algn="just" fontAlgn="auto">
                          <a:spcBef>
                            <a:spcPct val="0"/>
                          </a:spcBef>
                          <a:spcAft>
                            <a:spcPts val="0"/>
                          </a:spcAft>
                          <a:buClrTx/>
                          <a:buFontTx/>
                          <a:buNone/>
                        </a:pPr>
                        <a:r>
                          <a:rPr lang="en-GB" sz="1600" b="1" dirty="0" smtClean="0">
                            <a:solidFill>
                              <a:srgbClr val="000000"/>
                            </a:solidFill>
                            <a:latin typeface="Calibri"/>
                          </a:rPr>
                          <a:t>XLTL1 vertical</a:t>
                        </a:r>
                        <a:endParaRPr lang="en-GB" sz="1600" b="1" dirty="0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58" name="Rectangle 11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080971" y="4720094"/>
                        <a:ext cx="261656" cy="9331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D930A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wrap="none" lIns="0" tIns="0" rIns="0" bIns="0">
                        <a:spAutoFit/>
                      </a:bodyPr>
                      <a:lstStyle/>
                      <a:p>
                        <a:pPr algn="just" fontAlgn="auto">
                          <a:spcBef>
                            <a:spcPct val="0"/>
                          </a:spcBef>
                          <a:spcAft>
                            <a:spcPts val="0"/>
                          </a:spcAft>
                          <a:buClrTx/>
                          <a:buFontTx/>
                          <a:buNone/>
                        </a:pPr>
                        <a:r>
                          <a:rPr lang="en-GB" sz="1600" b="1" dirty="0">
                            <a:solidFill>
                              <a:srgbClr val="000000"/>
                            </a:solidFill>
                            <a:latin typeface="Calibri"/>
                          </a:rPr>
                          <a:t>XLTL3</a:t>
                        </a:r>
                        <a:endParaRPr lang="en-GB" sz="1600" b="1" dirty="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59" name="Rectangle 5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057734" y="4711362"/>
                        <a:ext cx="261656" cy="9331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D930A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wrap="none" lIns="0" tIns="0" rIns="0" bIns="0">
                        <a:spAutoFit/>
                      </a:bodyPr>
                      <a:lstStyle/>
                      <a:p>
                        <a:pPr algn="just" fontAlgn="auto">
                          <a:spcBef>
                            <a:spcPct val="0"/>
                          </a:spcBef>
                          <a:spcAft>
                            <a:spcPts val="0"/>
                          </a:spcAft>
                          <a:buClrTx/>
                          <a:buFontTx/>
                          <a:buNone/>
                        </a:pPr>
                        <a:r>
                          <a:rPr lang="en-GB" sz="1600" b="1" dirty="0">
                            <a:solidFill>
                              <a:srgbClr val="000000"/>
                            </a:solidFill>
                            <a:latin typeface="Calibri"/>
                          </a:rPr>
                          <a:t>XLTL2</a:t>
                        </a:r>
                        <a:endParaRPr lang="en-GB" sz="1600" b="1" dirty="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  <p:grpSp>
                  <p:nvGrpSpPr>
                    <p:cNvPr id="47" name="Group 385"/>
                    <p:cNvGrpSpPr/>
                    <p:nvPr/>
                  </p:nvGrpSpPr>
                  <p:grpSpPr>
                    <a:xfrm>
                      <a:off x="4106862" y="3843338"/>
                      <a:ext cx="2269308" cy="1553704"/>
                      <a:chOff x="4111749" y="3843338"/>
                      <a:chExt cx="2269308" cy="1553704"/>
                    </a:xfrm>
                  </p:grpSpPr>
                  <p:sp>
                    <p:nvSpPr>
                      <p:cNvPr id="48" name="Line 67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4111749" y="3843338"/>
                        <a:ext cx="5702" cy="1553704"/>
                      </a:xfrm>
                      <a:prstGeom prst="line">
                        <a:avLst/>
                      </a:prstGeom>
                      <a:noFill/>
                      <a:ln w="31750">
                        <a:solidFill>
                          <a:srgbClr val="FD930A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FontTx/>
                          <a:buNone/>
                        </a:pPr>
                        <a:endParaRPr lang="en-US" sz="18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grpSp>
                    <p:nvGrpSpPr>
                      <p:cNvPr id="49" name="Group 17632"/>
                      <p:cNvGrpSpPr/>
                      <p:nvPr/>
                    </p:nvGrpSpPr>
                    <p:grpSpPr>
                      <a:xfrm>
                        <a:off x="5004048" y="4945063"/>
                        <a:ext cx="368897" cy="287337"/>
                        <a:chOff x="4995266" y="4945063"/>
                        <a:chExt cx="368897" cy="287337"/>
                      </a:xfrm>
                    </p:grpSpPr>
                    <p:sp>
                      <p:nvSpPr>
                        <p:cNvPr id="54" name="Line 10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5006192" y="4945063"/>
                          <a:ext cx="0" cy="287337"/>
                        </a:xfrm>
                        <a:prstGeom prst="line">
                          <a:avLst/>
                        </a:prstGeom>
                        <a:noFill/>
                        <a:ln w="38100">
                          <a:solidFill>
                            <a:srgbClr val="FD930A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FontTx/>
                            <a:buNone/>
                          </a:pPr>
                          <a:endParaRPr lang="en-US" sz="1800">
                            <a:solidFill>
                              <a:prstClr val="black"/>
                            </a:solidFill>
                            <a:latin typeface="Calibri"/>
                          </a:endParaRPr>
                        </a:p>
                      </p:txBody>
                    </p:sp>
                    <p:sp>
                      <p:nvSpPr>
                        <p:cNvPr id="55" name="Line 10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5364163" y="4945063"/>
                          <a:ext cx="0" cy="284161"/>
                        </a:xfrm>
                        <a:prstGeom prst="line">
                          <a:avLst/>
                        </a:prstGeom>
                        <a:noFill/>
                        <a:ln w="38100">
                          <a:solidFill>
                            <a:srgbClr val="FD930A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FontTx/>
                            <a:buNone/>
                          </a:pPr>
                          <a:endParaRPr lang="en-US" sz="1800">
                            <a:solidFill>
                              <a:prstClr val="black"/>
                            </a:solidFill>
                            <a:latin typeface="Calibri"/>
                          </a:endParaRPr>
                        </a:p>
                      </p:txBody>
                    </p:sp>
                    <p:sp>
                      <p:nvSpPr>
                        <p:cNvPr id="56" name="Line 10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4995266" y="4967005"/>
                          <a:ext cx="357784" cy="0"/>
                        </a:xfrm>
                        <a:prstGeom prst="line">
                          <a:avLst/>
                        </a:prstGeom>
                        <a:noFill/>
                        <a:ln w="38100">
                          <a:solidFill>
                            <a:srgbClr val="FD930A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FontTx/>
                            <a:buNone/>
                          </a:pPr>
                          <a:endParaRPr lang="en-US" sz="1800">
                            <a:solidFill>
                              <a:prstClr val="black"/>
                            </a:solidFill>
                            <a:latin typeface="Calibri"/>
                          </a:endParaRPr>
                        </a:p>
                      </p:txBody>
                    </p:sp>
                  </p:grpSp>
                  <p:grpSp>
                    <p:nvGrpSpPr>
                      <p:cNvPr id="50" name="Group 309"/>
                      <p:cNvGrpSpPr/>
                      <p:nvPr/>
                    </p:nvGrpSpPr>
                    <p:grpSpPr>
                      <a:xfrm>
                        <a:off x="6012160" y="4950619"/>
                        <a:ext cx="368897" cy="287337"/>
                        <a:chOff x="4995266" y="4945063"/>
                        <a:chExt cx="368897" cy="287337"/>
                      </a:xfrm>
                    </p:grpSpPr>
                    <p:sp>
                      <p:nvSpPr>
                        <p:cNvPr id="51" name="Line 10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5006192" y="4945063"/>
                          <a:ext cx="0" cy="287337"/>
                        </a:xfrm>
                        <a:prstGeom prst="line">
                          <a:avLst/>
                        </a:prstGeom>
                        <a:noFill/>
                        <a:ln w="38100">
                          <a:solidFill>
                            <a:srgbClr val="FD930A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FontTx/>
                            <a:buNone/>
                          </a:pPr>
                          <a:endParaRPr lang="en-US" sz="1800">
                            <a:solidFill>
                              <a:prstClr val="black"/>
                            </a:solidFill>
                            <a:latin typeface="Calibri"/>
                          </a:endParaRPr>
                        </a:p>
                      </p:txBody>
                    </p:sp>
                    <p:sp>
                      <p:nvSpPr>
                        <p:cNvPr id="52" name="Line 10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5364163" y="4945063"/>
                          <a:ext cx="0" cy="284161"/>
                        </a:xfrm>
                        <a:prstGeom prst="line">
                          <a:avLst/>
                        </a:prstGeom>
                        <a:noFill/>
                        <a:ln w="38100">
                          <a:solidFill>
                            <a:srgbClr val="FD930A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FontTx/>
                            <a:buNone/>
                          </a:pPr>
                          <a:endParaRPr lang="en-US" sz="1800">
                            <a:solidFill>
                              <a:prstClr val="black"/>
                            </a:solidFill>
                            <a:latin typeface="Calibri"/>
                          </a:endParaRPr>
                        </a:p>
                      </p:txBody>
                    </p:sp>
                    <p:sp>
                      <p:nvSpPr>
                        <p:cNvPr id="53" name="Line 10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4995266" y="4967005"/>
                          <a:ext cx="357784" cy="0"/>
                        </a:xfrm>
                        <a:prstGeom prst="line">
                          <a:avLst/>
                        </a:prstGeom>
                        <a:noFill/>
                        <a:ln w="38100">
                          <a:solidFill>
                            <a:srgbClr val="FD930A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FontTx/>
                            <a:buNone/>
                          </a:pPr>
                          <a:endParaRPr lang="en-US" sz="1800">
                            <a:solidFill>
                              <a:prstClr val="black"/>
                            </a:solidFill>
                            <a:latin typeface="Calibri"/>
                          </a:endParaRPr>
                        </a:p>
                      </p:txBody>
                    </p:sp>
                  </p:grpSp>
                </p:grpSp>
              </p:grpSp>
              <p:grpSp>
                <p:nvGrpSpPr>
                  <p:cNvPr id="14" name="Group 14"/>
                  <p:cNvGrpSpPr/>
                  <p:nvPr/>
                </p:nvGrpSpPr>
                <p:grpSpPr>
                  <a:xfrm>
                    <a:off x="4283968" y="5233987"/>
                    <a:ext cx="867148" cy="288040"/>
                    <a:chOff x="4283968" y="5233987"/>
                    <a:chExt cx="867148" cy="288040"/>
                  </a:xfrm>
                </p:grpSpPr>
                <p:sp>
                  <p:nvSpPr>
                    <p:cNvPr id="40" name="Rectangle 9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932362" y="5233987"/>
                      <a:ext cx="215701" cy="287338"/>
                    </a:xfrm>
                    <a:prstGeom prst="rect">
                      <a:avLst/>
                    </a:prstGeom>
                    <a:solidFill>
                      <a:srgbClr val="FD930A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ctr" fontAlgn="auto"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</a:pPr>
                      <a:endParaRPr lang="en-US" sz="1800">
                        <a:solidFill>
                          <a:srgbClr val="FF3300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41" name="Rectangle 9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91831" y="5233987"/>
                      <a:ext cx="431800" cy="287338"/>
                    </a:xfrm>
                    <a:prstGeom prst="rect">
                      <a:avLst/>
                    </a:prstGeom>
                    <a:solidFill>
                      <a:srgbClr val="FFFF00"/>
                    </a:solidFill>
                    <a:ln w="9525">
                      <a:solidFill>
                        <a:srgbClr val="FFC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</a:pPr>
                      <a:endParaRPr lang="en-US" sz="180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42" name="Rectangle 9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83968" y="5234689"/>
                      <a:ext cx="199926" cy="287338"/>
                    </a:xfrm>
                    <a:prstGeom prst="rect">
                      <a:avLst/>
                    </a:prstGeom>
                    <a:solidFill>
                      <a:srgbClr val="FF9900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</a:pPr>
                      <a:endParaRPr lang="en-US" sz="180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43" name="Rectangle 1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532312" y="5265966"/>
                      <a:ext cx="379413" cy="9331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square" lIns="0" tIns="0" rIns="0" bIns="0">
                      <a:spAutoFit/>
                    </a:bodyPr>
                    <a:lstStyle/>
                    <a:p>
                      <a:pPr fontAlgn="auto"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latin typeface="Calibri"/>
                        </a:rPr>
                        <a:t>CMS</a:t>
                      </a:r>
                      <a:endParaRPr lang="en-GB" sz="1600" b="1" dirty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44" name="Rectangle 1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83968" y="5273337"/>
                      <a:ext cx="219076" cy="9331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square" lIns="0" tIns="0" rIns="0" bIns="0">
                      <a:spAutoFit/>
                    </a:bodyPr>
                    <a:lstStyle/>
                    <a:p>
                      <a:pPr fontAlgn="auto"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</a:pPr>
                      <a:r>
                        <a:rPr lang="en-GB" sz="1600" b="1" dirty="0" smtClean="0">
                          <a:solidFill>
                            <a:srgbClr val="000000"/>
                          </a:solidFill>
                          <a:latin typeface="Calibri"/>
                        </a:rPr>
                        <a:t>FC1</a:t>
                      </a:r>
                      <a:endParaRPr lang="en-GB" sz="1600" b="1" dirty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45" name="Rectangle 1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932040" y="5275263"/>
                      <a:ext cx="219076" cy="9331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square" lIns="0" tIns="0" rIns="0" bIns="0">
                      <a:spAutoFit/>
                    </a:bodyPr>
                    <a:lstStyle/>
                    <a:p>
                      <a:pPr fontAlgn="auto"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</a:pPr>
                      <a:r>
                        <a:rPr lang="en-GB" sz="1600" b="1" dirty="0" smtClean="0">
                          <a:solidFill>
                            <a:srgbClr val="000000"/>
                          </a:solidFill>
                          <a:latin typeface="Calibri"/>
                        </a:rPr>
                        <a:t>EC1</a:t>
                      </a:r>
                      <a:endParaRPr lang="en-GB" sz="1600" b="1" dirty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</p:grpSp>
              <p:grpSp>
                <p:nvGrpSpPr>
                  <p:cNvPr id="15" name="Group 15"/>
                  <p:cNvGrpSpPr/>
                  <p:nvPr/>
                </p:nvGrpSpPr>
                <p:grpSpPr>
                  <a:xfrm>
                    <a:off x="5292080" y="5229192"/>
                    <a:ext cx="867148" cy="288040"/>
                    <a:chOff x="5292080" y="5232537"/>
                    <a:chExt cx="867148" cy="288040"/>
                  </a:xfrm>
                </p:grpSpPr>
                <p:sp>
                  <p:nvSpPr>
                    <p:cNvPr id="34" name="Rectangle 9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940474" y="5232537"/>
                      <a:ext cx="215701" cy="287338"/>
                    </a:xfrm>
                    <a:prstGeom prst="rect">
                      <a:avLst/>
                    </a:prstGeom>
                    <a:solidFill>
                      <a:srgbClr val="FD930A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ctr" fontAlgn="auto"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</a:pPr>
                      <a:endParaRPr lang="en-US" sz="1800">
                        <a:solidFill>
                          <a:srgbClr val="FF3300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35" name="Rectangle 9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99943" y="5232537"/>
                      <a:ext cx="431800" cy="287338"/>
                    </a:xfrm>
                    <a:prstGeom prst="rect">
                      <a:avLst/>
                    </a:prstGeom>
                    <a:solidFill>
                      <a:srgbClr val="FFFF00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</a:pPr>
                      <a:endParaRPr lang="en-US" sz="180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36" name="Rectangle 9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92080" y="5233239"/>
                      <a:ext cx="199926" cy="287338"/>
                    </a:xfrm>
                    <a:prstGeom prst="rect">
                      <a:avLst/>
                    </a:prstGeom>
                    <a:solidFill>
                      <a:srgbClr val="FD930A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</a:pPr>
                      <a:endParaRPr lang="en-US" sz="180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37" name="Rectangle 1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540424" y="5264516"/>
                      <a:ext cx="379413" cy="9331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square" lIns="0" tIns="0" rIns="0" bIns="0">
                      <a:spAutoFit/>
                    </a:bodyPr>
                    <a:lstStyle/>
                    <a:p>
                      <a:pPr fontAlgn="auto"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latin typeface="Calibri"/>
                        </a:rPr>
                        <a:t>CMS</a:t>
                      </a:r>
                      <a:endParaRPr lang="en-GB" sz="1600" b="1" dirty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38" name="Rectangle 1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92080" y="5271887"/>
                      <a:ext cx="219076" cy="9331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square" lIns="0" tIns="0" rIns="0" bIns="0">
                      <a:spAutoFit/>
                    </a:bodyPr>
                    <a:lstStyle/>
                    <a:p>
                      <a:pPr fontAlgn="auto"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</a:pPr>
                      <a:r>
                        <a:rPr lang="en-GB" sz="1600" b="1" dirty="0" smtClean="0">
                          <a:solidFill>
                            <a:srgbClr val="000000"/>
                          </a:solidFill>
                          <a:latin typeface="Calibri"/>
                        </a:rPr>
                        <a:t>FC2</a:t>
                      </a:r>
                      <a:endParaRPr lang="en-GB" sz="1600" b="1" dirty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39" name="Rectangle 1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940152" y="5273813"/>
                      <a:ext cx="219076" cy="9331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square" lIns="0" tIns="0" rIns="0" bIns="0">
                      <a:spAutoFit/>
                    </a:bodyPr>
                    <a:lstStyle/>
                    <a:p>
                      <a:pPr fontAlgn="auto"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</a:pPr>
                      <a:r>
                        <a:rPr lang="en-GB" sz="1600" b="1" dirty="0" smtClean="0">
                          <a:solidFill>
                            <a:srgbClr val="000000"/>
                          </a:solidFill>
                          <a:latin typeface="Calibri"/>
                        </a:rPr>
                        <a:t>EC2</a:t>
                      </a:r>
                      <a:endParaRPr lang="en-GB" sz="1600" b="1" dirty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</p:grpSp>
              <p:grpSp>
                <p:nvGrpSpPr>
                  <p:cNvPr id="16" name="Group 17"/>
                  <p:cNvGrpSpPr/>
                  <p:nvPr/>
                </p:nvGrpSpPr>
                <p:grpSpPr>
                  <a:xfrm>
                    <a:off x="7677151" y="5229200"/>
                    <a:ext cx="1071313" cy="288040"/>
                    <a:chOff x="7677151" y="5229200"/>
                    <a:chExt cx="1071313" cy="288040"/>
                  </a:xfrm>
                </p:grpSpPr>
                <p:sp>
                  <p:nvSpPr>
                    <p:cNvPr id="28" name="Rectangle 9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429622" y="5229200"/>
                      <a:ext cx="216333" cy="287338"/>
                    </a:xfrm>
                    <a:prstGeom prst="rect">
                      <a:avLst/>
                    </a:prstGeom>
                    <a:solidFill>
                      <a:srgbClr val="FD930A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ctr" fontAlgn="auto"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</a:pPr>
                      <a:endParaRPr lang="en-US" sz="1800">
                        <a:solidFill>
                          <a:srgbClr val="FF3300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29" name="Rectangle 9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989091" y="5229200"/>
                      <a:ext cx="431800" cy="287338"/>
                    </a:xfrm>
                    <a:prstGeom prst="rect">
                      <a:avLst/>
                    </a:prstGeom>
                    <a:solidFill>
                      <a:srgbClr val="FFFF00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</a:pPr>
                      <a:endParaRPr lang="en-US" sz="180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30" name="Rectangle 9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677151" y="5229902"/>
                      <a:ext cx="304004" cy="287338"/>
                    </a:xfrm>
                    <a:prstGeom prst="rect">
                      <a:avLst/>
                    </a:prstGeom>
                    <a:solidFill>
                      <a:srgbClr val="FD930A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</a:pPr>
                      <a:endParaRPr lang="en-US" sz="180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31" name="Rectangle 1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029572" y="5261179"/>
                      <a:ext cx="379413" cy="9331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square" lIns="0" tIns="0" rIns="0" bIns="0">
                      <a:spAutoFit/>
                    </a:bodyPr>
                    <a:lstStyle/>
                    <a:p>
                      <a:pPr fontAlgn="auto"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latin typeface="Calibri"/>
                        </a:rPr>
                        <a:t>CMS</a:t>
                      </a:r>
                      <a:endParaRPr lang="en-GB" sz="1600" b="1" dirty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32" name="Rectangle 1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677151" y="5268550"/>
                      <a:ext cx="323153" cy="18663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square" lIns="0" tIns="0" rIns="0" bIns="0">
                      <a:spAutoFit/>
                    </a:bodyPr>
                    <a:lstStyle/>
                    <a:p>
                      <a:pPr fontAlgn="auto"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</a:pPr>
                      <a:r>
                        <a:rPr lang="en-GB" sz="1600" b="1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SCB</a:t>
                      </a:r>
                    </a:p>
                    <a:p>
                      <a:pPr fontAlgn="auto"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</a:pPr>
                      <a:r>
                        <a:rPr lang="en-GB" sz="1600" b="1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5-6</a:t>
                      </a:r>
                      <a:endParaRPr lang="en-GB" sz="1600" b="1" dirty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33" name="Rectangle 1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429300" y="5270476"/>
                      <a:ext cx="319164" cy="9331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square" lIns="0" tIns="0" rIns="0" bIns="0">
                      <a:spAutoFit/>
                    </a:bodyPr>
                    <a:lstStyle/>
                    <a:p>
                      <a:pPr fontAlgn="auto"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</a:pPr>
                      <a:r>
                        <a:rPr lang="en-GB" sz="1600" b="1" dirty="0" smtClean="0">
                          <a:solidFill>
                            <a:srgbClr val="000000"/>
                          </a:solidFill>
                          <a:latin typeface="Calibri"/>
                        </a:rPr>
                        <a:t>EC3</a:t>
                      </a:r>
                      <a:endParaRPr lang="en-GB" sz="1600" b="1" dirty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</p:grpSp>
              <p:grpSp>
                <p:nvGrpSpPr>
                  <p:cNvPr id="17" name="Group 20"/>
                  <p:cNvGrpSpPr/>
                  <p:nvPr/>
                </p:nvGrpSpPr>
                <p:grpSpPr>
                  <a:xfrm>
                    <a:off x="6297140" y="5229192"/>
                    <a:ext cx="1385947" cy="301676"/>
                    <a:chOff x="6297140" y="5229192"/>
                    <a:chExt cx="1385947" cy="301676"/>
                  </a:xfrm>
                </p:grpSpPr>
                <p:sp>
                  <p:nvSpPr>
                    <p:cNvPr id="18" name="Line 12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167173" y="5494746"/>
                      <a:ext cx="515914" cy="1594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prstDash val="dash"/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</a:pPr>
                      <a:endParaRPr lang="en-US" sz="180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grpSp>
                  <p:nvGrpSpPr>
                    <p:cNvPr id="19" name="Group 19"/>
                    <p:cNvGrpSpPr/>
                    <p:nvPr/>
                  </p:nvGrpSpPr>
                  <p:grpSpPr>
                    <a:xfrm>
                      <a:off x="6297140" y="5229192"/>
                      <a:ext cx="1380009" cy="301676"/>
                      <a:chOff x="6297140" y="5234689"/>
                      <a:chExt cx="1380009" cy="301676"/>
                    </a:xfrm>
                  </p:grpSpPr>
                  <p:sp>
                    <p:nvSpPr>
                      <p:cNvPr id="20" name="Rectangle 9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945534" y="5234689"/>
                        <a:ext cx="313110" cy="287338"/>
                      </a:xfrm>
                      <a:prstGeom prst="rect">
                        <a:avLst/>
                      </a:prstGeom>
                      <a:solidFill>
                        <a:srgbClr val="FD930A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algn="ctr" fontAlgn="auto">
                          <a:spcBef>
                            <a:spcPct val="0"/>
                          </a:spcBef>
                          <a:spcAft>
                            <a:spcPts val="0"/>
                          </a:spcAft>
                          <a:buClrTx/>
                          <a:buFontTx/>
                          <a:buNone/>
                        </a:pPr>
                        <a:endParaRPr lang="en-US" sz="1800">
                          <a:solidFill>
                            <a:srgbClr val="FF3300"/>
                          </a:solidFill>
                          <a:latin typeface="Calibri"/>
                        </a:endParaRPr>
                      </a:p>
                    </p:txBody>
                  </p:sp>
                  <p:grpSp>
                    <p:nvGrpSpPr>
                      <p:cNvPr id="21" name="Group 16"/>
                      <p:cNvGrpSpPr/>
                      <p:nvPr/>
                    </p:nvGrpSpPr>
                    <p:grpSpPr>
                      <a:xfrm>
                        <a:off x="6297140" y="5234689"/>
                        <a:ext cx="1380009" cy="301676"/>
                        <a:chOff x="6297140" y="5234689"/>
                        <a:chExt cx="1380009" cy="301676"/>
                      </a:xfrm>
                    </p:grpSpPr>
                    <p:sp>
                      <p:nvSpPr>
                        <p:cNvPr id="22" name="Line 12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7268855" y="5256419"/>
                          <a:ext cx="408294" cy="896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prstDash val="dash"/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FontTx/>
                            <a:buNone/>
                          </a:pPr>
                          <a:endParaRPr lang="en-US" sz="1800">
                            <a:solidFill>
                              <a:prstClr val="black"/>
                            </a:solidFill>
                            <a:latin typeface="Calibri"/>
                          </a:endParaRPr>
                        </a:p>
                      </p:txBody>
                    </p:sp>
                    <p:sp>
                      <p:nvSpPr>
                        <p:cNvPr id="23" name="Rectangle 9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505003" y="5234689"/>
                          <a:ext cx="431800" cy="287338"/>
                        </a:xfrm>
                        <a:prstGeom prst="rect">
                          <a:avLst/>
                        </a:prstGeom>
                        <a:solidFill>
                          <a:srgbClr val="FFFF00"/>
                        </a:solidFill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FontTx/>
                            <a:buNone/>
                          </a:pPr>
                          <a:endParaRPr lang="en-US" sz="1800">
                            <a:solidFill>
                              <a:prstClr val="black"/>
                            </a:solidFill>
                            <a:latin typeface="Calibri"/>
                          </a:endParaRPr>
                        </a:p>
                      </p:txBody>
                    </p:sp>
                    <p:sp>
                      <p:nvSpPr>
                        <p:cNvPr id="24" name="Rectangle 9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297140" y="5235391"/>
                          <a:ext cx="199926" cy="287338"/>
                        </a:xfrm>
                        <a:prstGeom prst="rect">
                          <a:avLst/>
                        </a:prstGeom>
                        <a:solidFill>
                          <a:srgbClr val="FD930A"/>
                        </a:solidFill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FontTx/>
                            <a:buNone/>
                          </a:pPr>
                          <a:endParaRPr lang="en-US" sz="1800">
                            <a:solidFill>
                              <a:prstClr val="black"/>
                            </a:solidFill>
                            <a:latin typeface="Calibri"/>
                          </a:endParaRPr>
                        </a:p>
                      </p:txBody>
                    </p:sp>
                    <p:sp>
                      <p:nvSpPr>
                        <p:cNvPr id="25" name="Rectangle 11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545484" y="5266668"/>
                          <a:ext cx="379413" cy="933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square" lIns="0" tIns="0" rIns="0" bIns="0">
                          <a:spAutoFit/>
                        </a:bodyPr>
                        <a:lstStyle/>
                        <a:p>
                          <a:pPr fontAlgn="auto">
                            <a:spcBef>
                              <a:spcPct val="0"/>
                            </a:spcBef>
                            <a:spcAft>
                              <a:spcPts val="0"/>
                            </a:spcAft>
                            <a:buClrTx/>
                            <a:buFontTx/>
                            <a:buNone/>
                          </a:pPr>
                          <a:r>
                            <a:rPr lang="en-GB" sz="1600" b="1" dirty="0">
                              <a:solidFill>
                                <a:srgbClr val="000000"/>
                              </a:solidFill>
                              <a:latin typeface="Calibri"/>
                            </a:rPr>
                            <a:t>CMS</a:t>
                          </a:r>
                          <a:endParaRPr lang="en-GB" sz="1600" b="1" dirty="0">
                            <a:solidFill>
                              <a:prstClr val="black"/>
                            </a:solidFill>
                            <a:latin typeface="Calibri"/>
                          </a:endParaRPr>
                        </a:p>
                      </p:txBody>
                    </p:sp>
                    <p:sp>
                      <p:nvSpPr>
                        <p:cNvPr id="26" name="Rectangle 11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297140" y="5274039"/>
                          <a:ext cx="219076" cy="933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square" lIns="0" tIns="0" rIns="0" bIns="0">
                          <a:spAutoFit/>
                        </a:bodyPr>
                        <a:lstStyle/>
                        <a:p>
                          <a:pPr fontAlgn="auto">
                            <a:spcBef>
                              <a:spcPct val="0"/>
                            </a:spcBef>
                            <a:spcAft>
                              <a:spcPts val="0"/>
                            </a:spcAft>
                            <a:buClrTx/>
                            <a:buFontTx/>
                            <a:buNone/>
                          </a:pPr>
                          <a:r>
                            <a:rPr lang="en-GB" sz="1600" b="1" dirty="0" smtClean="0">
                              <a:solidFill>
                                <a:srgbClr val="000000"/>
                              </a:solidFill>
                              <a:latin typeface="Calibri"/>
                            </a:rPr>
                            <a:t>FC3</a:t>
                          </a:r>
                          <a:endParaRPr lang="en-GB" sz="1600" b="1" dirty="0">
                            <a:solidFill>
                              <a:prstClr val="black"/>
                            </a:solidFill>
                            <a:latin typeface="Calibri"/>
                          </a:endParaRPr>
                        </a:p>
                      </p:txBody>
                    </p:sp>
                    <p:sp>
                      <p:nvSpPr>
                        <p:cNvPr id="27" name="Rectangle 11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949691" y="5256419"/>
                          <a:ext cx="319164" cy="27994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square" lIns="0" tIns="0" rIns="0" bIns="0">
                          <a:spAutoFit/>
                        </a:bodyPr>
                        <a:lstStyle/>
                        <a:p>
                          <a:pPr fontAlgn="auto">
                            <a:spcBef>
                              <a:spcPct val="0"/>
                            </a:spcBef>
                            <a:spcAft>
                              <a:spcPts val="0"/>
                            </a:spcAft>
                            <a:buClrTx/>
                            <a:buFontTx/>
                            <a:buNone/>
                          </a:pPr>
                          <a:r>
                            <a:rPr lang="en-GB" sz="1600" b="1" dirty="0" smtClean="0">
                              <a:solidFill>
                                <a:srgbClr val="000000"/>
                              </a:solidFill>
                              <a:latin typeface="Calibri"/>
                            </a:rPr>
                            <a:t>SCB</a:t>
                          </a:r>
                        </a:p>
                        <a:p>
                          <a:pPr fontAlgn="auto">
                            <a:spcBef>
                              <a:spcPct val="0"/>
                            </a:spcBef>
                            <a:spcAft>
                              <a:spcPts val="0"/>
                            </a:spcAft>
                            <a:buClrTx/>
                            <a:buFontTx/>
                            <a:buNone/>
                          </a:pPr>
                          <a:r>
                            <a:rPr lang="en-GB" sz="1600" b="1" dirty="0" smtClean="0">
                              <a:solidFill>
                                <a:srgbClr val="000000"/>
                              </a:solidFill>
                              <a:latin typeface="Calibri"/>
                            </a:rPr>
                            <a:t>1-2</a:t>
                          </a:r>
                        </a:p>
                        <a:p>
                          <a:pPr fontAlgn="auto">
                            <a:spcBef>
                              <a:spcPct val="0"/>
                            </a:spcBef>
                            <a:spcAft>
                              <a:spcPts val="0"/>
                            </a:spcAft>
                            <a:buClrTx/>
                            <a:buFontTx/>
                            <a:buNone/>
                          </a:pPr>
                          <a:r>
                            <a:rPr lang="en-GB" sz="1600" b="1" dirty="0" smtClean="0">
                              <a:solidFill>
                                <a:srgbClr val="000000"/>
                              </a:solidFill>
                              <a:latin typeface="Calibri"/>
                            </a:rPr>
                            <a:t>3-4</a:t>
                          </a:r>
                          <a:endParaRPr lang="en-GB" sz="1600" b="1" dirty="0">
                            <a:solidFill>
                              <a:prstClr val="black"/>
                            </a:solidFill>
                            <a:latin typeface="Calibri"/>
                          </a:endParaRPr>
                        </a:p>
                      </p:txBody>
                    </p:sp>
                  </p:grpSp>
                </p:grpSp>
              </p:grpSp>
            </p:grpSp>
          </p:grpSp>
        </p:grpSp>
      </p:grpSp>
      <p:sp>
        <p:nvSpPr>
          <p:cNvPr id="60" name="Rectangle 56"/>
          <p:cNvSpPr>
            <a:spLocks noChangeArrowheads="1"/>
          </p:cNvSpPr>
          <p:nvPr/>
        </p:nvSpPr>
        <p:spPr bwMode="auto">
          <a:xfrm>
            <a:off x="489372" y="4408264"/>
            <a:ext cx="1051914" cy="492443"/>
          </a:xfrm>
          <a:prstGeom prst="rect">
            <a:avLst/>
          </a:prstGeom>
          <a:noFill/>
          <a:ln w="9525">
            <a:solidFill>
              <a:srgbClr val="FD930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pPr algn="just" fontAlgn="auto">
              <a:spcBef>
                <a:spcPct val="0"/>
              </a:spcBef>
              <a:spcAft>
                <a:spcPts val="0"/>
              </a:spcAft>
              <a:buClrTx/>
              <a:buFontTx/>
              <a:buNone/>
            </a:pPr>
            <a:r>
              <a:rPr lang="en-GB" sz="1600" b="1" dirty="0" smtClean="0">
                <a:solidFill>
                  <a:srgbClr val="000000"/>
                </a:solidFill>
                <a:latin typeface="Calibri"/>
              </a:rPr>
              <a:t>XLTL1 horizontal</a:t>
            </a:r>
            <a:endParaRPr lang="en-GB" sz="1600" b="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Textfeld 60"/>
          <p:cNvSpPr txBox="1"/>
          <p:nvPr/>
        </p:nvSpPr>
        <p:spPr>
          <a:xfrm>
            <a:off x="1054517" y="2006221"/>
            <a:ext cx="4448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de-DE" sz="2400" b="1" dirty="0">
                <a:solidFill>
                  <a:schemeClr val="accent3"/>
                </a:solidFill>
              </a:rPr>
              <a:t> </a:t>
            </a:r>
            <a:r>
              <a:rPr lang="de-DE" sz="2400" b="1" dirty="0" smtClean="0">
                <a:solidFill>
                  <a:schemeClr val="accent3"/>
                </a:solidFill>
              </a:rPr>
              <a:t>May 2015</a:t>
            </a:r>
            <a:endParaRPr lang="en-US" sz="2400" b="1" dirty="0" smtClean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55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</a:t>
            </a:r>
            <a:r>
              <a:rPr lang="en-GB" dirty="0" smtClean="0"/>
              <a:t>Sequence: </a:t>
            </a:r>
            <a:br>
              <a:rPr lang="en-GB" dirty="0" smtClean="0"/>
            </a:br>
            <a:r>
              <a:rPr lang="en-GB" dirty="0" smtClean="0"/>
              <a:t>Delivery &amp; Installation of boxes &amp; transfer lines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 smtClean="0"/>
              <a:t>Sequence of WP13 components in XTL</a:t>
            </a:r>
          </a:p>
          <a:p>
            <a:r>
              <a:rPr lang="en-GB" dirty="0" smtClean="0"/>
              <a:t>FC1,FC2,EC1,EC2</a:t>
            </a:r>
            <a:r>
              <a:rPr lang="en-GB" dirty="0"/>
              <a:t>: July 2014</a:t>
            </a:r>
          </a:p>
          <a:p>
            <a:r>
              <a:rPr lang="en-GB" dirty="0"/>
              <a:t>FC3,SCB1 :  October 2014</a:t>
            </a:r>
          </a:p>
          <a:p>
            <a:r>
              <a:rPr lang="en-GB" dirty="0"/>
              <a:t>EC3,SCB2:  November 2014</a:t>
            </a:r>
          </a:p>
          <a:p>
            <a:r>
              <a:rPr lang="en-GB" dirty="0"/>
              <a:t>XLTL1 vertical (XSE) : November 2014</a:t>
            </a:r>
          </a:p>
          <a:p>
            <a:r>
              <a:rPr lang="en-GB" dirty="0"/>
              <a:t>XLTL2 : December 2014 – January </a:t>
            </a:r>
            <a:r>
              <a:rPr lang="en-GB" dirty="0" smtClean="0"/>
              <a:t>2015</a:t>
            </a:r>
          </a:p>
          <a:p>
            <a:r>
              <a:rPr lang="en-GB" dirty="0"/>
              <a:t>SCB3,SCB4 : February </a:t>
            </a:r>
            <a:r>
              <a:rPr lang="en-GB" dirty="0" smtClean="0"/>
              <a:t>2015</a:t>
            </a:r>
            <a:endParaRPr lang="en-GB" dirty="0"/>
          </a:p>
          <a:p>
            <a:r>
              <a:rPr lang="en-GB" dirty="0"/>
              <a:t>XLTL3 : January 2015 – March 2015</a:t>
            </a:r>
          </a:p>
          <a:p>
            <a:r>
              <a:rPr lang="en-GB" dirty="0"/>
              <a:t>XLTL1 horizontal (XTL) : March/April </a:t>
            </a:r>
            <a:r>
              <a:rPr lang="en-GB" dirty="0" smtClean="0"/>
              <a:t>2015</a:t>
            </a:r>
          </a:p>
          <a:p>
            <a:r>
              <a:rPr lang="en-GB" dirty="0" smtClean="0"/>
              <a:t>SCB5, SCB6: May 2015</a:t>
            </a:r>
          </a:p>
          <a:p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300037" lvl="1" indent="0"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78415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</a:t>
            </a:r>
            <a:r>
              <a:rPr lang="en-GB" dirty="0" smtClean="0"/>
              <a:t>Sequence for individual  tunnel boxes:</a:t>
            </a:r>
            <a:br>
              <a:rPr lang="en-GB" dirty="0" smtClean="0"/>
            </a:br>
            <a:r>
              <a:rPr lang="en-GB" dirty="0" smtClean="0"/>
              <a:t> Delivery &amp; Installation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 smtClean="0"/>
              <a:t>Sequence at delivery for </a:t>
            </a:r>
            <a:r>
              <a:rPr lang="en-GB" b="1" dirty="0" err="1" smtClean="0"/>
              <a:t>FCs,Ecs,SCBs</a:t>
            </a:r>
            <a:r>
              <a:rPr lang="en-GB" b="1" dirty="0" smtClean="0"/>
              <a:t>:</a:t>
            </a:r>
          </a:p>
          <a:p>
            <a:r>
              <a:rPr lang="en-GB" dirty="0"/>
              <a:t> </a:t>
            </a:r>
            <a:r>
              <a:rPr lang="en-GB" dirty="0" smtClean="0"/>
              <a:t>Exchange of beam tubes  2d, </a:t>
            </a:r>
            <a:r>
              <a:rPr lang="en-GB" dirty="0" smtClean="0">
                <a:solidFill>
                  <a:srgbClr val="FF0000"/>
                </a:solidFill>
              </a:rPr>
              <a:t>MVS, </a:t>
            </a:r>
            <a:r>
              <a:rPr lang="en-GB" dirty="0" smtClean="0">
                <a:solidFill>
                  <a:srgbClr val="FF0000"/>
                </a:solidFill>
              </a:rPr>
              <a:t>bldg. ???</a:t>
            </a:r>
            <a:endParaRPr lang="en-GB" dirty="0" smtClean="0">
              <a:solidFill>
                <a:srgbClr val="FF0000"/>
              </a:solidFill>
            </a:endParaRPr>
          </a:p>
          <a:p>
            <a:r>
              <a:rPr lang="en-GB" dirty="0" smtClean="0"/>
              <a:t>Transportation DESY  site 1d, </a:t>
            </a:r>
            <a:r>
              <a:rPr lang="en-GB" dirty="0" smtClean="0">
                <a:solidFill>
                  <a:srgbClr val="FF0000"/>
                </a:solidFill>
              </a:rPr>
              <a:t>MEA5</a:t>
            </a:r>
          </a:p>
          <a:p>
            <a:r>
              <a:rPr lang="en-GB" dirty="0" smtClean="0"/>
              <a:t>Survey of cap/box at </a:t>
            </a:r>
            <a:r>
              <a:rPr lang="en-GB" dirty="0" smtClean="0">
                <a:solidFill>
                  <a:srgbClr val="FF0000"/>
                </a:solidFill>
              </a:rPr>
              <a:t>MEA2</a:t>
            </a:r>
            <a:r>
              <a:rPr lang="en-GB" dirty="0" smtClean="0"/>
              <a:t>   2d</a:t>
            </a:r>
          </a:p>
          <a:p>
            <a:r>
              <a:rPr lang="en-GB" dirty="0" err="1" smtClean="0"/>
              <a:t>Transportation,installation</a:t>
            </a:r>
            <a:r>
              <a:rPr lang="en-GB" dirty="0" smtClean="0"/>
              <a:t> &amp; survey  </a:t>
            </a:r>
            <a:r>
              <a:rPr lang="en-GB" dirty="0" smtClean="0">
                <a:solidFill>
                  <a:srgbClr val="FF0000"/>
                </a:solidFill>
              </a:rPr>
              <a:t>MEA5, MEA2  </a:t>
            </a:r>
            <a:r>
              <a:rPr lang="en-GB" dirty="0" smtClean="0"/>
              <a:t>2d</a:t>
            </a:r>
            <a:endParaRPr lang="en-GB" dirty="0"/>
          </a:p>
          <a:p>
            <a:r>
              <a:rPr lang="en-GB" dirty="0" smtClean="0"/>
              <a:t>Installation SV </a:t>
            </a:r>
            <a:r>
              <a:rPr lang="en-GB" dirty="0" err="1" smtClean="0"/>
              <a:t>header,capillaries,controls</a:t>
            </a:r>
            <a:r>
              <a:rPr lang="en-GB" dirty="0" smtClean="0"/>
              <a:t> </a:t>
            </a:r>
            <a:r>
              <a:rPr lang="en-GB" dirty="0" smtClean="0">
                <a:solidFill>
                  <a:srgbClr val="FF0000"/>
                </a:solidFill>
              </a:rPr>
              <a:t>(contractor ?)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Controls/</a:t>
            </a:r>
            <a:r>
              <a:rPr lang="en-GB" dirty="0" err="1" smtClean="0">
                <a:solidFill>
                  <a:schemeClr val="tx1"/>
                </a:solidFill>
              </a:rPr>
              <a:t>cabeling</a:t>
            </a:r>
            <a:r>
              <a:rPr lang="en-GB" dirty="0" smtClean="0">
                <a:solidFill>
                  <a:srgbClr val="FF0000"/>
                </a:solidFill>
              </a:rPr>
              <a:t>: MKS2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Required capacities (all boxes):  July14 –May15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 MEA2 :  48d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MEA5: 36d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MVS: 24 d  </a:t>
            </a:r>
            <a:endParaRPr lang="en-GB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dirty="0" smtClean="0"/>
          </a:p>
          <a:p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300037" lvl="1" indent="0">
              <a:buNone/>
            </a:pPr>
            <a:endParaRPr lang="en-GB" dirty="0" smtClean="0"/>
          </a:p>
        </p:txBody>
      </p:sp>
      <p:sp>
        <p:nvSpPr>
          <p:cNvPr id="4" name="Rechteck 3"/>
          <p:cNvSpPr/>
          <p:nvPr/>
        </p:nvSpPr>
        <p:spPr bwMode="auto">
          <a:xfrm>
            <a:off x="232012" y="4462818"/>
            <a:ext cx="7629098" cy="1692322"/>
          </a:xfrm>
          <a:prstGeom prst="rect">
            <a:avLst/>
          </a:prstGeom>
          <a:noFill/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7456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</a:t>
            </a:r>
            <a:r>
              <a:rPr lang="en-GB" dirty="0" smtClean="0"/>
              <a:t>Sequence for transfer lines:</a:t>
            </a:r>
            <a:br>
              <a:rPr lang="en-GB" dirty="0" smtClean="0"/>
            </a:br>
            <a:r>
              <a:rPr lang="en-GB" dirty="0" smtClean="0"/>
              <a:t> Delivery &amp; Installation (Dec14-March15)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 smtClean="0"/>
              <a:t>Sequence at delivery of </a:t>
            </a:r>
            <a:r>
              <a:rPr lang="en-GB" b="1" dirty="0" err="1" smtClean="0"/>
              <a:t>transferlines</a:t>
            </a:r>
            <a:endParaRPr lang="en-GB" b="1" dirty="0" smtClean="0"/>
          </a:p>
          <a:p>
            <a:r>
              <a:rPr lang="en-GB" dirty="0"/>
              <a:t> </a:t>
            </a:r>
            <a:r>
              <a:rPr lang="en-GB" dirty="0" smtClean="0"/>
              <a:t>delivery 5 x 12m (XLTL2) 8 x 12m (XLTL3) sections</a:t>
            </a:r>
          </a:p>
          <a:p>
            <a:r>
              <a:rPr lang="en-GB" dirty="0"/>
              <a:t> </a:t>
            </a:r>
            <a:r>
              <a:rPr lang="en-GB" dirty="0" smtClean="0"/>
              <a:t>XLTL1:  18 m vertical </a:t>
            </a:r>
            <a:r>
              <a:rPr lang="en-GB" dirty="0" smtClean="0">
                <a:solidFill>
                  <a:srgbClr val="FF0000"/>
                </a:solidFill>
              </a:rPr>
              <a:t>(crane!),  </a:t>
            </a:r>
            <a:r>
              <a:rPr lang="en-GB" dirty="0" smtClean="0"/>
              <a:t>5 x 12m horizontal</a:t>
            </a:r>
          </a:p>
          <a:p>
            <a:r>
              <a:rPr lang="en-GB" dirty="0" smtClean="0"/>
              <a:t>1 week for complete delivery of each </a:t>
            </a:r>
            <a:r>
              <a:rPr lang="en-GB" dirty="0" err="1" smtClean="0"/>
              <a:t>XLTLx</a:t>
            </a:r>
            <a:r>
              <a:rPr lang="en-GB" dirty="0" smtClean="0"/>
              <a:t> to DESY</a:t>
            </a:r>
          </a:p>
          <a:p>
            <a:r>
              <a:rPr lang="en-GB" dirty="0" smtClean="0"/>
              <a:t>Direct transportation in XTL </a:t>
            </a:r>
            <a:r>
              <a:rPr lang="en-GB" dirty="0" smtClean="0">
                <a:solidFill>
                  <a:srgbClr val="FF0000"/>
                </a:solidFill>
              </a:rPr>
              <a:t>MEA5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(equivalent of 18 </a:t>
            </a:r>
            <a:r>
              <a:rPr lang="en-GB" dirty="0" err="1" smtClean="0"/>
              <a:t>cryomodules</a:t>
            </a:r>
            <a:r>
              <a:rPr lang="en-GB" dirty="0" smtClean="0"/>
              <a:t> = </a:t>
            </a:r>
            <a:r>
              <a:rPr lang="en-GB" dirty="0" smtClean="0">
                <a:solidFill>
                  <a:srgbClr val="FF0000"/>
                </a:solidFill>
              </a:rPr>
              <a:t>20d MEA5</a:t>
            </a:r>
            <a:r>
              <a:rPr lang="en-GB" dirty="0" smtClean="0"/>
              <a:t>)</a:t>
            </a:r>
          </a:p>
          <a:p>
            <a:r>
              <a:rPr lang="en-GB" dirty="0" smtClean="0"/>
              <a:t>Complete welding on XTL floor, complete lift </a:t>
            </a:r>
            <a:r>
              <a:rPr lang="en-GB" dirty="0" smtClean="0">
                <a:solidFill>
                  <a:srgbClr val="FF0000"/>
                </a:solidFill>
              </a:rPr>
              <a:t>DEMACO</a:t>
            </a:r>
          </a:p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smtClean="0">
                <a:solidFill>
                  <a:srgbClr val="FF0000"/>
                </a:solidFill>
              </a:rPr>
              <a:t>   FREE SPACE at </a:t>
            </a:r>
            <a:r>
              <a:rPr lang="en-GB" dirty="0" err="1" smtClean="0">
                <a:solidFill>
                  <a:srgbClr val="FF0000"/>
                </a:solidFill>
              </a:rPr>
              <a:t>XLTLx</a:t>
            </a:r>
            <a:r>
              <a:rPr lang="en-GB" dirty="0" smtClean="0">
                <a:solidFill>
                  <a:srgbClr val="FF0000"/>
                </a:solidFill>
              </a:rPr>
              <a:t> positions in XTL !!!</a:t>
            </a:r>
          </a:p>
          <a:p>
            <a:r>
              <a:rPr lang="en-GB" dirty="0" smtClean="0"/>
              <a:t>Complete installation of supports </a:t>
            </a:r>
            <a:r>
              <a:rPr lang="en-GB" dirty="0" smtClean="0">
                <a:solidFill>
                  <a:srgbClr val="FF0000"/>
                </a:solidFill>
              </a:rPr>
              <a:t>DEMACO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Pressure test or 100</a:t>
            </a:r>
            <a:r>
              <a:rPr lang="en-GB" dirty="0">
                <a:solidFill>
                  <a:srgbClr val="FF0000"/>
                </a:solidFill>
              </a:rPr>
              <a:t>%</a:t>
            </a:r>
            <a:r>
              <a:rPr lang="en-GB" dirty="0" smtClean="0">
                <a:solidFill>
                  <a:srgbClr val="FF0000"/>
                </a:solidFill>
              </a:rPr>
              <a:t> X-ray ?</a:t>
            </a:r>
            <a:endParaRPr lang="en-GB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dirty="0" smtClean="0"/>
          </a:p>
          <a:p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300037" lvl="1" indent="0"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52868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S</a:t>
            </a:r>
            <a:r>
              <a:rPr lang="en-GB" dirty="0" smtClean="0"/>
              <a:t>equence of </a:t>
            </a:r>
            <a:r>
              <a:rPr lang="en-GB" dirty="0" err="1" smtClean="0"/>
              <a:t>cryomodule</a:t>
            </a:r>
            <a:r>
              <a:rPr lang="en-GB" dirty="0" smtClean="0"/>
              <a:t> installation (1)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81983" y="1129424"/>
            <a:ext cx="8862017" cy="4932362"/>
          </a:xfrm>
        </p:spPr>
        <p:txBody>
          <a:bodyPr/>
          <a:lstStyle/>
          <a:p>
            <a:pPr marL="0" indent="0">
              <a:buNone/>
            </a:pPr>
            <a:endParaRPr lang="en-GB" dirty="0" smtClean="0">
              <a:solidFill>
                <a:srgbClr val="0070C0"/>
              </a:solidFill>
            </a:endParaRPr>
          </a:p>
          <a:p>
            <a:r>
              <a:rPr lang="en-GB" dirty="0" smtClean="0">
                <a:solidFill>
                  <a:schemeClr val="tx1"/>
                </a:solidFill>
              </a:rPr>
              <a:t>Assumption: all supports installed in XTL (MEA5)</a:t>
            </a:r>
          </a:p>
          <a:p>
            <a:r>
              <a:rPr lang="en-GB" dirty="0" err="1" smtClean="0">
                <a:solidFill>
                  <a:schemeClr val="tx1"/>
                </a:solidFill>
              </a:rPr>
              <a:t>Cryomodule</a:t>
            </a:r>
            <a:r>
              <a:rPr lang="en-GB" dirty="0" smtClean="0">
                <a:solidFill>
                  <a:schemeClr val="tx1"/>
                </a:solidFill>
              </a:rPr>
              <a:t> transport to XTL : 1d MEA5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Survey of </a:t>
            </a:r>
            <a:r>
              <a:rPr lang="en-GB" dirty="0" err="1" smtClean="0">
                <a:solidFill>
                  <a:schemeClr val="tx1"/>
                </a:solidFill>
              </a:rPr>
              <a:t>cryomodules</a:t>
            </a:r>
            <a:r>
              <a:rPr lang="en-GB" dirty="0" smtClean="0">
                <a:solidFill>
                  <a:schemeClr val="tx1"/>
                </a:solidFill>
              </a:rPr>
              <a:t> in tunnel: 1d MEA2</a:t>
            </a:r>
            <a:endParaRPr lang="en-GB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dirty="0" smtClean="0"/>
          </a:p>
          <a:p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300037" lvl="1" indent="0"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77203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S</a:t>
            </a:r>
            <a:r>
              <a:rPr lang="en-GB" dirty="0" smtClean="0"/>
              <a:t>equence of </a:t>
            </a:r>
            <a:r>
              <a:rPr lang="en-GB" dirty="0" err="1" smtClean="0"/>
              <a:t>cryomodule</a:t>
            </a:r>
            <a:r>
              <a:rPr lang="en-GB" dirty="0" smtClean="0"/>
              <a:t> installation (2)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81983" y="1129424"/>
            <a:ext cx="8862017" cy="4932362"/>
          </a:xfrm>
        </p:spPr>
        <p:txBody>
          <a:bodyPr/>
          <a:lstStyle/>
          <a:p>
            <a:pPr marL="0" indent="0">
              <a:buNone/>
            </a:pPr>
            <a:r>
              <a:rPr lang="en-GB" b="1" dirty="0" smtClean="0"/>
              <a:t>Very preliminary !</a:t>
            </a:r>
          </a:p>
          <a:p>
            <a:pPr marL="0" indent="0">
              <a:buNone/>
            </a:pPr>
            <a:r>
              <a:rPr lang="en-GB" b="1" dirty="0" smtClean="0"/>
              <a:t>Scenario for one ‘regular’ 12 </a:t>
            </a:r>
            <a:r>
              <a:rPr lang="en-GB" b="1" dirty="0" err="1" smtClean="0"/>
              <a:t>cryomodule</a:t>
            </a:r>
            <a:r>
              <a:rPr lang="en-GB" b="1" dirty="0" smtClean="0"/>
              <a:t> string</a:t>
            </a:r>
          </a:p>
          <a:p>
            <a:pPr marL="0" indent="0">
              <a:buNone/>
            </a:pPr>
            <a:r>
              <a:rPr lang="en-GB" dirty="0">
                <a:solidFill>
                  <a:srgbClr val="0070C0"/>
                </a:solidFill>
              </a:rPr>
              <a:t> </a:t>
            </a:r>
            <a:r>
              <a:rPr lang="en-GB" dirty="0" smtClean="0">
                <a:solidFill>
                  <a:srgbClr val="0070C0"/>
                </a:solidFill>
              </a:rPr>
              <a:t>   </a:t>
            </a:r>
            <a:r>
              <a:rPr lang="en-GB" b="1" dirty="0" smtClean="0">
                <a:solidFill>
                  <a:srgbClr val="0070C0"/>
                </a:solidFill>
              </a:rPr>
              <a:t>Integral approach</a:t>
            </a:r>
            <a:r>
              <a:rPr lang="en-GB" dirty="0" smtClean="0">
                <a:solidFill>
                  <a:srgbClr val="0070C0"/>
                </a:solidFill>
              </a:rPr>
              <a:t>: 3d MKS1 + 3d MVS / connection</a:t>
            </a:r>
          </a:p>
          <a:p>
            <a:r>
              <a:rPr lang="en-GB" u="sng" dirty="0" smtClean="0">
                <a:solidFill>
                  <a:srgbClr val="0070C0"/>
                </a:solidFill>
              </a:rPr>
              <a:t>78 working days for 1 string (13 connections</a:t>
            </a:r>
            <a:r>
              <a:rPr lang="en-GB" u="sng" dirty="0" smtClean="0">
                <a:solidFill>
                  <a:schemeClr val="tx1"/>
                </a:solidFill>
              </a:rPr>
              <a:t>)</a:t>
            </a:r>
          </a:p>
          <a:p>
            <a:pPr marL="0" indent="0">
              <a:buNone/>
            </a:pPr>
            <a:r>
              <a:rPr lang="en-GB" b="1" dirty="0" smtClean="0">
                <a:solidFill>
                  <a:srgbClr val="00B050"/>
                </a:solidFill>
              </a:rPr>
              <a:t>    Optimized approach:</a:t>
            </a:r>
          </a:p>
          <a:p>
            <a:r>
              <a:rPr lang="en-GB" dirty="0" smtClean="0">
                <a:solidFill>
                  <a:srgbClr val="00B050"/>
                </a:solidFill>
              </a:rPr>
              <a:t>MKS1 starts with GRT/5K welds    1/d  -&gt;string</a:t>
            </a:r>
          </a:p>
          <a:p>
            <a:r>
              <a:rPr lang="en-GB" dirty="0" smtClean="0">
                <a:solidFill>
                  <a:srgbClr val="00B050"/>
                </a:solidFill>
              </a:rPr>
              <a:t>MVS follows with beam tube   3 d / connection -&gt; string</a:t>
            </a:r>
          </a:p>
          <a:p>
            <a:r>
              <a:rPr lang="en-GB" dirty="0" smtClean="0">
                <a:solidFill>
                  <a:srgbClr val="00B050"/>
                </a:solidFill>
              </a:rPr>
              <a:t>MKS1 re-starts with process tubes 2d/ connection -&gt; string</a:t>
            </a:r>
          </a:p>
          <a:p>
            <a:r>
              <a:rPr lang="en-GB" dirty="0" smtClean="0">
                <a:solidFill>
                  <a:srgbClr val="00B050"/>
                </a:solidFill>
              </a:rPr>
              <a:t>5d for individual helium leak checks of welds</a:t>
            </a:r>
          </a:p>
          <a:p>
            <a:r>
              <a:rPr lang="en-GB" dirty="0" smtClean="0">
                <a:solidFill>
                  <a:srgbClr val="00B050"/>
                </a:solidFill>
              </a:rPr>
              <a:t>MKS1 closing of vacuum bellows 13d -&gt;string</a:t>
            </a:r>
          </a:p>
          <a:p>
            <a:r>
              <a:rPr lang="en-GB" u="sng" dirty="0" smtClean="0">
                <a:solidFill>
                  <a:srgbClr val="00B050"/>
                </a:solidFill>
              </a:rPr>
              <a:t>String completed in about 59 d 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00B050"/>
                </a:solidFill>
              </a:rPr>
              <a:t>   (integral leak check in the shadow of next string)</a:t>
            </a:r>
            <a:endParaRPr lang="en-GB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GB" dirty="0" smtClean="0"/>
          </a:p>
          <a:p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300037" lvl="1" indent="0"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41139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</a:t>
            </a:r>
            <a:r>
              <a:rPr lang="en-GB" dirty="0" smtClean="0"/>
              <a:t>Open issues for </a:t>
            </a:r>
            <a:r>
              <a:rPr lang="en-GB" dirty="0" err="1" smtClean="0"/>
              <a:t>cryo</a:t>
            </a:r>
            <a:r>
              <a:rPr lang="en-GB" dirty="0" smtClean="0"/>
              <a:t>/module installations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81983" y="1129424"/>
            <a:ext cx="8862017" cy="4932362"/>
          </a:xfrm>
        </p:spPr>
        <p:txBody>
          <a:bodyPr/>
          <a:lstStyle/>
          <a:p>
            <a:pPr marL="0" indent="0">
              <a:buNone/>
            </a:pPr>
            <a:endParaRPr lang="en-GB" dirty="0" smtClean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Definition of PVI (approval before operation) </a:t>
            </a:r>
            <a:r>
              <a:rPr lang="en-GB" dirty="0" smtClean="0">
                <a:solidFill>
                  <a:schemeClr val="tx1"/>
                </a:solidFill>
              </a:rPr>
              <a:t>procedures</a:t>
            </a:r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Pressure tests versus 100% X-ray of welds </a:t>
            </a:r>
            <a:r>
              <a:rPr lang="en-GB" dirty="0" smtClean="0">
                <a:solidFill>
                  <a:schemeClr val="tx1"/>
                </a:solidFill>
              </a:rPr>
              <a:t>?</a:t>
            </a:r>
          </a:p>
          <a:p>
            <a:r>
              <a:rPr lang="en-GB" dirty="0">
                <a:solidFill>
                  <a:schemeClr val="tx1"/>
                </a:solidFill>
              </a:rPr>
              <a:t>P</a:t>
            </a:r>
            <a:r>
              <a:rPr lang="en-GB" dirty="0" smtClean="0">
                <a:solidFill>
                  <a:schemeClr val="tx1"/>
                </a:solidFill>
              </a:rPr>
              <a:t>ressure test of 2K process tubes must be avoided (</a:t>
            </a:r>
            <a:r>
              <a:rPr lang="en-GB" dirty="0" err="1" smtClean="0">
                <a:solidFill>
                  <a:schemeClr val="tx1"/>
                </a:solidFill>
              </a:rPr>
              <a:t>piezos</a:t>
            </a:r>
            <a:r>
              <a:rPr lang="en-GB" dirty="0" smtClean="0">
                <a:solidFill>
                  <a:schemeClr val="tx1"/>
                </a:solidFill>
              </a:rPr>
              <a:t>!)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MKS1 prefers 100% X-ray checks -&gt; to be checked with TÜV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Procurement of X-ray checks !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Procedure of X-ray checks of welds -&gt;  at night time ?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Backing</a:t>
            </a:r>
            <a:r>
              <a:rPr lang="en-GB" dirty="0" smtClean="0">
                <a:solidFill>
                  <a:schemeClr val="tx1"/>
                </a:solidFill>
              </a:rPr>
              <a:t>-gas </a:t>
            </a:r>
            <a:r>
              <a:rPr lang="en-GB" dirty="0" smtClean="0">
                <a:solidFill>
                  <a:schemeClr val="tx1"/>
                </a:solidFill>
              </a:rPr>
              <a:t>procedures for welding to be defined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(Argon or Helium ? Tunnel safety issues ?)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Acceptance tests /PVI links to tunnel boxes &amp; transfer lines</a:t>
            </a:r>
          </a:p>
          <a:p>
            <a:pPr marL="0" indent="0">
              <a:buNone/>
            </a:pPr>
            <a:endParaRPr lang="en-GB" dirty="0" smtClean="0"/>
          </a:p>
          <a:p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300037" lvl="1" indent="0"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22244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</a:t>
            </a:r>
            <a:r>
              <a:rPr lang="en-GB" dirty="0" smtClean="0"/>
              <a:t>Outline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b="1" dirty="0" smtClean="0"/>
          </a:p>
          <a:p>
            <a:r>
              <a:rPr lang="en-GB" dirty="0" smtClean="0"/>
              <a:t>List of </a:t>
            </a:r>
            <a:r>
              <a:rPr lang="en-GB" dirty="0" err="1" smtClean="0"/>
              <a:t>cryo</a:t>
            </a:r>
            <a:r>
              <a:rPr lang="en-GB" dirty="0" smtClean="0"/>
              <a:t>-components in XTL</a:t>
            </a:r>
          </a:p>
          <a:p>
            <a:r>
              <a:rPr lang="en-GB" dirty="0"/>
              <a:t> </a:t>
            </a:r>
            <a:r>
              <a:rPr lang="en-GB" dirty="0" smtClean="0"/>
              <a:t>Status of tunnel boxes production</a:t>
            </a:r>
          </a:p>
          <a:p>
            <a:r>
              <a:rPr lang="en-GB" dirty="0" smtClean="0"/>
              <a:t>General sequence of </a:t>
            </a:r>
            <a:r>
              <a:rPr lang="en-GB" dirty="0" err="1" smtClean="0"/>
              <a:t>delivery&amp;installation</a:t>
            </a:r>
            <a:endParaRPr lang="en-GB" dirty="0" smtClean="0"/>
          </a:p>
          <a:p>
            <a:r>
              <a:rPr lang="en-GB" dirty="0" smtClean="0"/>
              <a:t>Individual sequences for tunnel boxes &amp; transfer lines</a:t>
            </a:r>
          </a:p>
          <a:p>
            <a:r>
              <a:rPr lang="en-GB" dirty="0" smtClean="0"/>
              <a:t>Tentative sequence of </a:t>
            </a:r>
            <a:r>
              <a:rPr lang="en-GB" dirty="0" err="1" smtClean="0"/>
              <a:t>cryomodule</a:t>
            </a:r>
            <a:r>
              <a:rPr lang="en-GB" dirty="0" smtClean="0"/>
              <a:t> installation</a:t>
            </a:r>
          </a:p>
          <a:p>
            <a:r>
              <a:rPr lang="en-GB" dirty="0" smtClean="0"/>
              <a:t>Open issues</a:t>
            </a:r>
          </a:p>
          <a:p>
            <a:r>
              <a:rPr lang="en-GB" dirty="0" smtClean="0"/>
              <a:t>Summary</a:t>
            </a:r>
          </a:p>
          <a:p>
            <a:pPr marL="0" indent="0">
              <a:buNone/>
            </a:pPr>
            <a:endParaRPr lang="en-GB" dirty="0" smtClean="0"/>
          </a:p>
          <a:p>
            <a:pPr marL="300037" lvl="1" indent="0"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59303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</a:t>
            </a:r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81983" y="1129424"/>
            <a:ext cx="8862017" cy="4932362"/>
          </a:xfrm>
        </p:spPr>
        <p:txBody>
          <a:bodyPr/>
          <a:lstStyle/>
          <a:p>
            <a:pPr marL="0" indent="0">
              <a:buNone/>
            </a:pPr>
            <a:endParaRPr lang="en-GB" dirty="0" smtClean="0">
              <a:solidFill>
                <a:schemeClr val="tx1"/>
              </a:solidFill>
            </a:endParaRPr>
          </a:p>
          <a:p>
            <a:r>
              <a:rPr lang="en-GB" dirty="0" smtClean="0">
                <a:solidFill>
                  <a:schemeClr val="tx1"/>
                </a:solidFill>
              </a:rPr>
              <a:t>Delivery of tunnel boxes in line with </a:t>
            </a:r>
            <a:r>
              <a:rPr lang="en-GB" dirty="0" err="1" smtClean="0">
                <a:solidFill>
                  <a:schemeClr val="tx1"/>
                </a:solidFill>
              </a:rPr>
              <a:t>cryomodule</a:t>
            </a:r>
            <a:r>
              <a:rPr lang="en-GB" dirty="0" smtClean="0">
                <a:solidFill>
                  <a:schemeClr val="tx1"/>
                </a:solidFill>
              </a:rPr>
              <a:t> schedule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Delivery of XLTLs may interfere with BCs installations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Procedures for </a:t>
            </a:r>
            <a:r>
              <a:rPr lang="en-GB" dirty="0" err="1" smtClean="0">
                <a:solidFill>
                  <a:schemeClr val="tx1"/>
                </a:solidFill>
              </a:rPr>
              <a:t>cryomodule</a:t>
            </a:r>
            <a:r>
              <a:rPr lang="en-GB" dirty="0" smtClean="0">
                <a:solidFill>
                  <a:schemeClr val="tx1"/>
                </a:solidFill>
              </a:rPr>
              <a:t> installation need fine tuning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There are  still several open issues</a:t>
            </a:r>
          </a:p>
          <a:p>
            <a:pPr marL="0" indent="0">
              <a:buNone/>
            </a:pPr>
            <a:endParaRPr lang="en-GB" dirty="0" smtClean="0"/>
          </a:p>
          <a:p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300037" lvl="1" indent="0"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38888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</a:t>
            </a:r>
            <a:r>
              <a:rPr lang="en-GB" dirty="0" smtClean="0"/>
              <a:t>Production of Tunnel Boxes (</a:t>
            </a:r>
            <a:r>
              <a:rPr lang="en-GB" dirty="0" err="1" smtClean="0"/>
              <a:t>DeMaCo</a:t>
            </a:r>
            <a:r>
              <a:rPr lang="en-GB" dirty="0" smtClean="0"/>
              <a:t> NL)</a:t>
            </a:r>
            <a:endParaRPr lang="en-GB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37" y="1218935"/>
            <a:ext cx="3452884" cy="241481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047" y="1119118"/>
            <a:ext cx="4403677" cy="3302757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38" y="3903260"/>
            <a:ext cx="3425588" cy="2569190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4490112" y="5350090"/>
            <a:ext cx="429904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>
              <a:spcBef>
                <a:spcPts val="600"/>
              </a:spcBef>
              <a:buClr>
                <a:schemeClr val="accent2"/>
              </a:buClr>
              <a:buSzPct val="80000"/>
            </a:pPr>
            <a:r>
              <a:rPr lang="de-DE" sz="2000" dirty="0" smtClean="0">
                <a:solidFill>
                  <a:schemeClr val="accent3"/>
                </a:solidFill>
              </a:rPr>
              <a:t> EC 1 </a:t>
            </a:r>
            <a:r>
              <a:rPr lang="de-DE" sz="2000" dirty="0" err="1" smtClean="0">
                <a:solidFill>
                  <a:schemeClr val="accent3"/>
                </a:solidFill>
              </a:rPr>
              <a:t>at</a:t>
            </a:r>
            <a:r>
              <a:rPr lang="de-DE" sz="2000" dirty="0" smtClean="0">
                <a:solidFill>
                  <a:schemeClr val="accent3"/>
                </a:solidFill>
              </a:rPr>
              <a:t> </a:t>
            </a:r>
            <a:r>
              <a:rPr lang="de-DE" sz="2000" dirty="0" err="1" smtClean="0">
                <a:solidFill>
                  <a:schemeClr val="accent3"/>
                </a:solidFill>
              </a:rPr>
              <a:t>DeMaCo</a:t>
            </a:r>
            <a:endParaRPr lang="de-DE" sz="2000" dirty="0" smtClean="0">
              <a:solidFill>
                <a:schemeClr val="accent3"/>
              </a:solidFill>
            </a:endParaRPr>
          </a:p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de-DE" sz="2000" dirty="0">
                <a:solidFill>
                  <a:schemeClr val="accent3"/>
                </a:solidFill>
              </a:rPr>
              <a:t> </a:t>
            </a:r>
            <a:r>
              <a:rPr lang="de-DE" sz="2000" dirty="0" smtClean="0">
                <a:solidFill>
                  <a:schemeClr val="accent3"/>
                </a:solidFill>
              </a:rPr>
              <a:t>    March 5, 2014</a:t>
            </a:r>
            <a:endParaRPr lang="en-US" sz="2000" dirty="0" smtClean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25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</a:t>
            </a:r>
            <a:r>
              <a:rPr lang="en-GB" dirty="0" smtClean="0"/>
              <a:t>List of Components (1)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/>
              <a:t>List of WP03 components in XTL:</a:t>
            </a:r>
          </a:p>
          <a:p>
            <a:pPr marL="0" indent="0">
              <a:buNone/>
            </a:pPr>
            <a:r>
              <a:rPr lang="en-GB" dirty="0"/>
              <a:t>100 </a:t>
            </a:r>
            <a:r>
              <a:rPr lang="en-GB" dirty="0" err="1" smtClean="0"/>
              <a:t>cryomodules</a:t>
            </a:r>
            <a:endParaRPr lang="en-GB" b="1" dirty="0" smtClean="0"/>
          </a:p>
          <a:p>
            <a:pPr marL="0" indent="0">
              <a:buNone/>
            </a:pPr>
            <a:r>
              <a:rPr lang="en-GB" b="1" dirty="0" smtClean="0"/>
              <a:t>List of WP13 components in XTL</a:t>
            </a:r>
          </a:p>
          <a:p>
            <a:r>
              <a:rPr lang="en-GB" dirty="0" err="1" smtClean="0"/>
              <a:t>Transferline</a:t>
            </a:r>
            <a:r>
              <a:rPr lang="en-GB" dirty="0" smtClean="0"/>
              <a:t> XLTL1 from XLVB to Feed-Cap1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XLTL1 = XLTL1 vertical (XSE) + XLTL1 horizontal (XTL)</a:t>
            </a:r>
          </a:p>
          <a:p>
            <a:r>
              <a:rPr lang="en-GB" dirty="0" smtClean="0"/>
              <a:t>FC1,EC1 in L1</a:t>
            </a:r>
          </a:p>
          <a:p>
            <a:r>
              <a:rPr lang="en-GB" dirty="0" err="1" smtClean="0"/>
              <a:t>Transferline</a:t>
            </a:r>
            <a:r>
              <a:rPr lang="en-GB" dirty="0" smtClean="0"/>
              <a:t> XLTL2 (EC1&lt;-&gt;FC2)</a:t>
            </a:r>
          </a:p>
          <a:p>
            <a:r>
              <a:rPr lang="en-GB" dirty="0" smtClean="0"/>
              <a:t>FC2,EC2 in L2</a:t>
            </a:r>
          </a:p>
          <a:p>
            <a:r>
              <a:rPr lang="en-GB" dirty="0" err="1" smtClean="0"/>
              <a:t>Transferline</a:t>
            </a:r>
            <a:r>
              <a:rPr lang="en-GB" dirty="0" smtClean="0"/>
              <a:t> XLTL3 (EC2&lt;-&gt;FC3)</a:t>
            </a:r>
          </a:p>
          <a:p>
            <a:r>
              <a:rPr lang="en-GB" dirty="0" smtClean="0"/>
              <a:t>String Connection boxes</a:t>
            </a:r>
          </a:p>
          <a:p>
            <a:r>
              <a:rPr lang="en-GB" dirty="0" smtClean="0"/>
              <a:t>End Cap EC3</a:t>
            </a:r>
          </a:p>
          <a:p>
            <a:pPr marL="300037" lvl="1" indent="0"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59128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</a:t>
            </a:r>
            <a:r>
              <a:rPr lang="en-GB" dirty="0" smtClean="0"/>
              <a:t>List of Components (2)</a:t>
            </a:r>
            <a:endParaRPr lang="en-GB" dirty="0"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120" y="1345155"/>
            <a:ext cx="6400689" cy="4525664"/>
          </a:xfrm>
          <a:prstGeom prst="rect">
            <a:avLst/>
          </a:prstGeom>
        </p:spPr>
      </p:pic>
      <p:cxnSp>
        <p:nvCxnSpPr>
          <p:cNvPr id="4" name="Gerade Verbindung mit Pfeil 3"/>
          <p:cNvCxnSpPr/>
          <p:nvPr/>
        </p:nvCxnSpPr>
        <p:spPr bwMode="auto">
          <a:xfrm flipH="1">
            <a:off x="4735773" y="2238233"/>
            <a:ext cx="2033517" cy="2006221"/>
          </a:xfrm>
          <a:prstGeom prst="straightConnector1">
            <a:avLst/>
          </a:prstGeom>
          <a:noFill/>
          <a:ln w="127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6" name="Textfeld 5"/>
          <p:cNvSpPr txBox="1"/>
          <p:nvPr/>
        </p:nvSpPr>
        <p:spPr>
          <a:xfrm>
            <a:off x="6373504" y="1569493"/>
            <a:ext cx="21426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de-DE" sz="2000" dirty="0" smtClean="0">
                <a:solidFill>
                  <a:schemeClr val="accent3"/>
                </a:solidFill>
              </a:rPr>
              <a:t>XLTL1 </a:t>
            </a:r>
            <a:r>
              <a:rPr lang="de-DE" sz="2000" dirty="0" err="1" smtClean="0">
                <a:solidFill>
                  <a:schemeClr val="accent3"/>
                </a:solidFill>
              </a:rPr>
              <a:t>vertical</a:t>
            </a:r>
            <a:endParaRPr lang="en-US" sz="2000" dirty="0" smtClean="0">
              <a:solidFill>
                <a:schemeClr val="accent3"/>
              </a:solidFill>
            </a:endParaRPr>
          </a:p>
        </p:txBody>
      </p:sp>
      <p:cxnSp>
        <p:nvCxnSpPr>
          <p:cNvPr id="8" name="Gerade Verbindung mit Pfeil 7"/>
          <p:cNvCxnSpPr/>
          <p:nvPr/>
        </p:nvCxnSpPr>
        <p:spPr bwMode="auto">
          <a:xfrm flipH="1">
            <a:off x="5752531" y="3607987"/>
            <a:ext cx="1535373" cy="1346150"/>
          </a:xfrm>
          <a:prstGeom prst="straightConnector1">
            <a:avLst/>
          </a:prstGeom>
          <a:noFill/>
          <a:ln w="127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9" name="Textfeld 8"/>
          <p:cNvSpPr txBox="1"/>
          <p:nvPr/>
        </p:nvSpPr>
        <p:spPr>
          <a:xfrm>
            <a:off x="6769290" y="3207877"/>
            <a:ext cx="21426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de-DE" sz="2000" dirty="0" smtClean="0">
                <a:solidFill>
                  <a:schemeClr val="accent3"/>
                </a:solidFill>
              </a:rPr>
              <a:t>XLTL1 horizontal</a:t>
            </a:r>
            <a:endParaRPr lang="en-US" sz="2000" dirty="0" smtClean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</a:t>
            </a:r>
            <a:r>
              <a:rPr lang="en-GB" dirty="0" smtClean="0"/>
              <a:t>Sequence of Components</a:t>
            </a:r>
            <a:endParaRPr lang="en-GB" dirty="0"/>
          </a:p>
        </p:txBody>
      </p:sp>
      <p:grpSp>
        <p:nvGrpSpPr>
          <p:cNvPr id="12" name="Group 21"/>
          <p:cNvGrpSpPr/>
          <p:nvPr/>
        </p:nvGrpSpPr>
        <p:grpSpPr>
          <a:xfrm>
            <a:off x="700789" y="5157976"/>
            <a:ext cx="4070407" cy="772675"/>
            <a:chOff x="4283968" y="5229192"/>
            <a:chExt cx="2232248" cy="292835"/>
          </a:xfrm>
        </p:grpSpPr>
        <p:grpSp>
          <p:nvGrpSpPr>
            <p:cNvPr id="14" name="Group 14"/>
            <p:cNvGrpSpPr/>
            <p:nvPr/>
          </p:nvGrpSpPr>
          <p:grpSpPr>
            <a:xfrm>
              <a:off x="4283968" y="5233987"/>
              <a:ext cx="867148" cy="288040"/>
              <a:chOff x="4283968" y="5233987"/>
              <a:chExt cx="867148" cy="288040"/>
            </a:xfrm>
          </p:grpSpPr>
          <p:sp>
            <p:nvSpPr>
              <p:cNvPr id="40" name="Rectangle 94"/>
              <p:cNvSpPr>
                <a:spLocks noChangeArrowheads="1"/>
              </p:cNvSpPr>
              <p:nvPr/>
            </p:nvSpPr>
            <p:spPr bwMode="auto">
              <a:xfrm>
                <a:off x="4932362" y="5233987"/>
                <a:ext cx="215701" cy="287338"/>
              </a:xfrm>
              <a:prstGeom prst="rect">
                <a:avLst/>
              </a:prstGeom>
              <a:solidFill>
                <a:srgbClr val="FD930A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ct val="0"/>
                  </a:spcBef>
                  <a:spcAft>
                    <a:spcPts val="0"/>
                  </a:spcAft>
                  <a:buClrTx/>
                  <a:buFontTx/>
                  <a:buNone/>
                </a:pPr>
                <a:endParaRPr lang="en-US" sz="1800">
                  <a:solidFill>
                    <a:srgbClr val="FF3300"/>
                  </a:solidFill>
                  <a:latin typeface="Calibri"/>
                </a:endParaRPr>
              </a:p>
            </p:txBody>
          </p:sp>
          <p:sp>
            <p:nvSpPr>
              <p:cNvPr id="41" name="Rectangle 95"/>
              <p:cNvSpPr>
                <a:spLocks noChangeArrowheads="1"/>
              </p:cNvSpPr>
              <p:nvPr/>
            </p:nvSpPr>
            <p:spPr bwMode="auto">
              <a:xfrm>
                <a:off x="4491831" y="5233987"/>
                <a:ext cx="431800" cy="2873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FFC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Tx/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2" name="Rectangle 97"/>
              <p:cNvSpPr>
                <a:spLocks noChangeArrowheads="1"/>
              </p:cNvSpPr>
              <p:nvPr/>
            </p:nvSpPr>
            <p:spPr bwMode="auto">
              <a:xfrm>
                <a:off x="4283968" y="5234689"/>
                <a:ext cx="199926" cy="287338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Tx/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3" name="Rectangle 117"/>
              <p:cNvSpPr>
                <a:spLocks noChangeArrowheads="1"/>
              </p:cNvSpPr>
              <p:nvPr/>
            </p:nvSpPr>
            <p:spPr bwMode="auto">
              <a:xfrm>
                <a:off x="4532312" y="5265966"/>
                <a:ext cx="379413" cy="933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pPr fontAlgn="auto">
                  <a:spcBef>
                    <a:spcPct val="0"/>
                  </a:spcBef>
                  <a:spcAft>
                    <a:spcPts val="0"/>
                  </a:spcAft>
                  <a:buClrTx/>
                  <a:buFontTx/>
                  <a:buNone/>
                </a:pPr>
                <a:r>
                  <a:rPr lang="en-GB" sz="1600" b="1" dirty="0">
                    <a:solidFill>
                      <a:srgbClr val="000000"/>
                    </a:solidFill>
                    <a:latin typeface="Calibri"/>
                  </a:rPr>
                  <a:t>CMS</a:t>
                </a:r>
                <a:endParaRPr lang="en-GB" sz="1600" b="1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4" name="Rectangle 117"/>
              <p:cNvSpPr>
                <a:spLocks noChangeArrowheads="1"/>
              </p:cNvSpPr>
              <p:nvPr/>
            </p:nvSpPr>
            <p:spPr bwMode="auto">
              <a:xfrm>
                <a:off x="4283968" y="5273337"/>
                <a:ext cx="219076" cy="933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pPr fontAlgn="auto">
                  <a:spcBef>
                    <a:spcPct val="0"/>
                  </a:spcBef>
                  <a:spcAft>
                    <a:spcPts val="0"/>
                  </a:spcAft>
                  <a:buClrTx/>
                  <a:buFontTx/>
                  <a:buNone/>
                </a:pPr>
                <a:r>
                  <a:rPr lang="en-GB" sz="1600" b="1" dirty="0" smtClean="0">
                    <a:solidFill>
                      <a:srgbClr val="000000"/>
                    </a:solidFill>
                    <a:latin typeface="Calibri"/>
                  </a:rPr>
                  <a:t>FC1</a:t>
                </a:r>
                <a:endParaRPr lang="en-GB" sz="1600" b="1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5" name="Rectangle 117"/>
              <p:cNvSpPr>
                <a:spLocks noChangeArrowheads="1"/>
              </p:cNvSpPr>
              <p:nvPr/>
            </p:nvSpPr>
            <p:spPr bwMode="auto">
              <a:xfrm>
                <a:off x="4932040" y="5275263"/>
                <a:ext cx="219076" cy="933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pPr fontAlgn="auto">
                  <a:spcBef>
                    <a:spcPct val="0"/>
                  </a:spcBef>
                  <a:spcAft>
                    <a:spcPts val="0"/>
                  </a:spcAft>
                  <a:buClrTx/>
                  <a:buFontTx/>
                  <a:buNone/>
                </a:pPr>
                <a:r>
                  <a:rPr lang="en-GB" sz="1600" b="1" dirty="0" smtClean="0">
                    <a:solidFill>
                      <a:srgbClr val="000000"/>
                    </a:solidFill>
                    <a:latin typeface="Calibri"/>
                  </a:rPr>
                  <a:t>EC1</a:t>
                </a:r>
                <a:endParaRPr lang="en-GB" sz="1600" b="1" dirty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5292080" y="5229192"/>
              <a:ext cx="867148" cy="288040"/>
              <a:chOff x="5292080" y="5232537"/>
              <a:chExt cx="867148" cy="288040"/>
            </a:xfrm>
          </p:grpSpPr>
          <p:sp>
            <p:nvSpPr>
              <p:cNvPr id="34" name="Rectangle 94"/>
              <p:cNvSpPr>
                <a:spLocks noChangeArrowheads="1"/>
              </p:cNvSpPr>
              <p:nvPr/>
            </p:nvSpPr>
            <p:spPr bwMode="auto">
              <a:xfrm>
                <a:off x="5940474" y="5232537"/>
                <a:ext cx="215701" cy="287338"/>
              </a:xfrm>
              <a:prstGeom prst="rect">
                <a:avLst/>
              </a:prstGeom>
              <a:solidFill>
                <a:srgbClr val="FD930A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ct val="0"/>
                  </a:spcBef>
                  <a:spcAft>
                    <a:spcPts val="0"/>
                  </a:spcAft>
                  <a:buClrTx/>
                  <a:buFontTx/>
                  <a:buNone/>
                </a:pPr>
                <a:endParaRPr lang="en-US" sz="1800">
                  <a:solidFill>
                    <a:srgbClr val="FF3300"/>
                  </a:solidFill>
                  <a:latin typeface="Calibri"/>
                </a:endParaRPr>
              </a:p>
            </p:txBody>
          </p:sp>
          <p:sp>
            <p:nvSpPr>
              <p:cNvPr id="35" name="Rectangle 95"/>
              <p:cNvSpPr>
                <a:spLocks noChangeArrowheads="1"/>
              </p:cNvSpPr>
              <p:nvPr/>
            </p:nvSpPr>
            <p:spPr bwMode="auto">
              <a:xfrm>
                <a:off x="5499943" y="5232537"/>
                <a:ext cx="431800" cy="2873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Tx/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6" name="Rectangle 97"/>
              <p:cNvSpPr>
                <a:spLocks noChangeArrowheads="1"/>
              </p:cNvSpPr>
              <p:nvPr/>
            </p:nvSpPr>
            <p:spPr bwMode="auto">
              <a:xfrm>
                <a:off x="5292080" y="5233239"/>
                <a:ext cx="199926" cy="287338"/>
              </a:xfrm>
              <a:prstGeom prst="rect">
                <a:avLst/>
              </a:prstGeom>
              <a:solidFill>
                <a:srgbClr val="FD930A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Tx/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7" name="Rectangle 117"/>
              <p:cNvSpPr>
                <a:spLocks noChangeArrowheads="1"/>
              </p:cNvSpPr>
              <p:nvPr/>
            </p:nvSpPr>
            <p:spPr bwMode="auto">
              <a:xfrm>
                <a:off x="5540424" y="5264516"/>
                <a:ext cx="379413" cy="933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pPr fontAlgn="auto">
                  <a:spcBef>
                    <a:spcPct val="0"/>
                  </a:spcBef>
                  <a:spcAft>
                    <a:spcPts val="0"/>
                  </a:spcAft>
                  <a:buClrTx/>
                  <a:buFontTx/>
                  <a:buNone/>
                </a:pPr>
                <a:r>
                  <a:rPr lang="en-GB" sz="1600" b="1" dirty="0">
                    <a:solidFill>
                      <a:srgbClr val="000000"/>
                    </a:solidFill>
                    <a:latin typeface="Calibri"/>
                  </a:rPr>
                  <a:t>CMS</a:t>
                </a:r>
                <a:endParaRPr lang="en-GB" sz="1600" b="1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8" name="Rectangle 117"/>
              <p:cNvSpPr>
                <a:spLocks noChangeArrowheads="1"/>
              </p:cNvSpPr>
              <p:nvPr/>
            </p:nvSpPr>
            <p:spPr bwMode="auto">
              <a:xfrm>
                <a:off x="5292080" y="5271887"/>
                <a:ext cx="219076" cy="933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pPr fontAlgn="auto">
                  <a:spcBef>
                    <a:spcPct val="0"/>
                  </a:spcBef>
                  <a:spcAft>
                    <a:spcPts val="0"/>
                  </a:spcAft>
                  <a:buClrTx/>
                  <a:buFontTx/>
                  <a:buNone/>
                </a:pPr>
                <a:r>
                  <a:rPr lang="en-GB" sz="1600" b="1" dirty="0" smtClean="0">
                    <a:solidFill>
                      <a:srgbClr val="000000"/>
                    </a:solidFill>
                    <a:latin typeface="Calibri"/>
                  </a:rPr>
                  <a:t>FC2</a:t>
                </a:r>
                <a:endParaRPr lang="en-GB" sz="1600" b="1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9" name="Rectangle 117"/>
              <p:cNvSpPr>
                <a:spLocks noChangeArrowheads="1"/>
              </p:cNvSpPr>
              <p:nvPr/>
            </p:nvSpPr>
            <p:spPr bwMode="auto">
              <a:xfrm>
                <a:off x="5940152" y="5273813"/>
                <a:ext cx="219076" cy="933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pPr fontAlgn="auto">
                  <a:spcBef>
                    <a:spcPct val="0"/>
                  </a:spcBef>
                  <a:spcAft>
                    <a:spcPts val="0"/>
                  </a:spcAft>
                  <a:buClrTx/>
                  <a:buFontTx/>
                  <a:buNone/>
                </a:pPr>
                <a:r>
                  <a:rPr lang="en-GB" sz="1600" b="1" dirty="0" smtClean="0">
                    <a:solidFill>
                      <a:srgbClr val="000000"/>
                    </a:solidFill>
                    <a:latin typeface="Calibri"/>
                  </a:rPr>
                  <a:t>EC2</a:t>
                </a:r>
                <a:endParaRPr lang="en-GB" sz="1600" b="1" dirty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26" name="Rectangle 117"/>
            <p:cNvSpPr>
              <a:spLocks noChangeArrowheads="1"/>
            </p:cNvSpPr>
            <p:nvPr/>
          </p:nvSpPr>
          <p:spPr bwMode="auto">
            <a:xfrm>
              <a:off x="6297140" y="5268542"/>
              <a:ext cx="219076" cy="93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fontAlgn="auto">
                <a:spcBef>
                  <a:spcPct val="0"/>
                </a:spcBef>
                <a:spcAft>
                  <a:spcPts val="0"/>
                </a:spcAft>
                <a:buClrTx/>
                <a:buFontTx/>
                <a:buNone/>
              </a:pPr>
              <a:endParaRPr lang="en-GB" sz="1600" b="1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3" name="Textfeld 2"/>
          <p:cNvSpPr txBox="1"/>
          <p:nvPr/>
        </p:nvSpPr>
        <p:spPr>
          <a:xfrm>
            <a:off x="1054517" y="2006221"/>
            <a:ext cx="4448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de-DE" sz="2400" b="1" dirty="0" err="1" smtClean="0">
                <a:solidFill>
                  <a:schemeClr val="accent3"/>
                </a:solidFill>
              </a:rPr>
              <a:t>July</a:t>
            </a:r>
            <a:r>
              <a:rPr lang="de-DE" sz="2400" b="1" dirty="0" smtClean="0">
                <a:solidFill>
                  <a:schemeClr val="accent3"/>
                </a:solidFill>
              </a:rPr>
              <a:t> 2014</a:t>
            </a:r>
            <a:endParaRPr lang="en-US" sz="2400" b="1" dirty="0" smtClean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53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</a:t>
            </a:r>
            <a:r>
              <a:rPr lang="en-GB" dirty="0" smtClean="0"/>
              <a:t>List of Components</a:t>
            </a:r>
            <a:endParaRPr lang="en-GB" dirty="0"/>
          </a:p>
        </p:txBody>
      </p:sp>
      <p:grpSp>
        <p:nvGrpSpPr>
          <p:cNvPr id="12" name="Group 21"/>
          <p:cNvGrpSpPr/>
          <p:nvPr/>
        </p:nvGrpSpPr>
        <p:grpSpPr>
          <a:xfrm>
            <a:off x="700789" y="5157976"/>
            <a:ext cx="5434644" cy="772675"/>
            <a:chOff x="4283968" y="5229192"/>
            <a:chExt cx="2980408" cy="292835"/>
          </a:xfrm>
        </p:grpSpPr>
        <p:grpSp>
          <p:nvGrpSpPr>
            <p:cNvPr id="14" name="Group 14"/>
            <p:cNvGrpSpPr/>
            <p:nvPr/>
          </p:nvGrpSpPr>
          <p:grpSpPr>
            <a:xfrm>
              <a:off x="4283968" y="5233987"/>
              <a:ext cx="867148" cy="288040"/>
              <a:chOff x="4283968" y="5233987"/>
              <a:chExt cx="867148" cy="288040"/>
            </a:xfrm>
          </p:grpSpPr>
          <p:sp>
            <p:nvSpPr>
              <p:cNvPr id="40" name="Rectangle 94"/>
              <p:cNvSpPr>
                <a:spLocks noChangeArrowheads="1"/>
              </p:cNvSpPr>
              <p:nvPr/>
            </p:nvSpPr>
            <p:spPr bwMode="auto">
              <a:xfrm>
                <a:off x="4932362" y="5233987"/>
                <a:ext cx="215701" cy="287338"/>
              </a:xfrm>
              <a:prstGeom prst="rect">
                <a:avLst/>
              </a:prstGeom>
              <a:solidFill>
                <a:srgbClr val="FD930A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ct val="0"/>
                  </a:spcBef>
                  <a:spcAft>
                    <a:spcPts val="0"/>
                  </a:spcAft>
                  <a:buClrTx/>
                  <a:buFontTx/>
                  <a:buNone/>
                </a:pPr>
                <a:endParaRPr lang="en-US" sz="1800">
                  <a:solidFill>
                    <a:srgbClr val="FF3300"/>
                  </a:solidFill>
                  <a:latin typeface="Calibri"/>
                </a:endParaRPr>
              </a:p>
            </p:txBody>
          </p:sp>
          <p:sp>
            <p:nvSpPr>
              <p:cNvPr id="41" name="Rectangle 95"/>
              <p:cNvSpPr>
                <a:spLocks noChangeArrowheads="1"/>
              </p:cNvSpPr>
              <p:nvPr/>
            </p:nvSpPr>
            <p:spPr bwMode="auto">
              <a:xfrm>
                <a:off x="4491831" y="5233987"/>
                <a:ext cx="431800" cy="2873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FFC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Tx/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2" name="Rectangle 97"/>
              <p:cNvSpPr>
                <a:spLocks noChangeArrowheads="1"/>
              </p:cNvSpPr>
              <p:nvPr/>
            </p:nvSpPr>
            <p:spPr bwMode="auto">
              <a:xfrm>
                <a:off x="4283968" y="5234689"/>
                <a:ext cx="199926" cy="287338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Tx/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3" name="Rectangle 117"/>
              <p:cNvSpPr>
                <a:spLocks noChangeArrowheads="1"/>
              </p:cNvSpPr>
              <p:nvPr/>
            </p:nvSpPr>
            <p:spPr bwMode="auto">
              <a:xfrm>
                <a:off x="4532312" y="5265966"/>
                <a:ext cx="379413" cy="933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pPr fontAlgn="auto">
                  <a:spcBef>
                    <a:spcPct val="0"/>
                  </a:spcBef>
                  <a:spcAft>
                    <a:spcPts val="0"/>
                  </a:spcAft>
                  <a:buClrTx/>
                  <a:buFontTx/>
                  <a:buNone/>
                </a:pPr>
                <a:r>
                  <a:rPr lang="en-GB" sz="1600" b="1" dirty="0">
                    <a:solidFill>
                      <a:srgbClr val="000000"/>
                    </a:solidFill>
                    <a:latin typeface="Calibri"/>
                  </a:rPr>
                  <a:t>CMS</a:t>
                </a:r>
                <a:endParaRPr lang="en-GB" sz="1600" b="1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4" name="Rectangle 117"/>
              <p:cNvSpPr>
                <a:spLocks noChangeArrowheads="1"/>
              </p:cNvSpPr>
              <p:nvPr/>
            </p:nvSpPr>
            <p:spPr bwMode="auto">
              <a:xfrm>
                <a:off x="4283968" y="5273337"/>
                <a:ext cx="219076" cy="933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pPr fontAlgn="auto">
                  <a:spcBef>
                    <a:spcPct val="0"/>
                  </a:spcBef>
                  <a:spcAft>
                    <a:spcPts val="0"/>
                  </a:spcAft>
                  <a:buClrTx/>
                  <a:buFontTx/>
                  <a:buNone/>
                </a:pPr>
                <a:r>
                  <a:rPr lang="en-GB" sz="1600" b="1" dirty="0" smtClean="0">
                    <a:solidFill>
                      <a:srgbClr val="000000"/>
                    </a:solidFill>
                    <a:latin typeface="Calibri"/>
                  </a:rPr>
                  <a:t>FC1</a:t>
                </a:r>
                <a:endParaRPr lang="en-GB" sz="1600" b="1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5" name="Rectangle 117"/>
              <p:cNvSpPr>
                <a:spLocks noChangeArrowheads="1"/>
              </p:cNvSpPr>
              <p:nvPr/>
            </p:nvSpPr>
            <p:spPr bwMode="auto">
              <a:xfrm>
                <a:off x="4932040" y="5275263"/>
                <a:ext cx="219076" cy="933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pPr fontAlgn="auto">
                  <a:spcBef>
                    <a:spcPct val="0"/>
                  </a:spcBef>
                  <a:spcAft>
                    <a:spcPts val="0"/>
                  </a:spcAft>
                  <a:buClrTx/>
                  <a:buFontTx/>
                  <a:buNone/>
                </a:pPr>
                <a:r>
                  <a:rPr lang="en-GB" sz="1600" b="1" dirty="0" smtClean="0">
                    <a:solidFill>
                      <a:srgbClr val="000000"/>
                    </a:solidFill>
                    <a:latin typeface="Calibri"/>
                  </a:rPr>
                  <a:t>EC1</a:t>
                </a:r>
                <a:endParaRPr lang="en-GB" sz="1600" b="1" dirty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5292080" y="5229192"/>
              <a:ext cx="867148" cy="288040"/>
              <a:chOff x="5292080" y="5232537"/>
              <a:chExt cx="867148" cy="288040"/>
            </a:xfrm>
          </p:grpSpPr>
          <p:sp>
            <p:nvSpPr>
              <p:cNvPr id="34" name="Rectangle 94"/>
              <p:cNvSpPr>
                <a:spLocks noChangeArrowheads="1"/>
              </p:cNvSpPr>
              <p:nvPr/>
            </p:nvSpPr>
            <p:spPr bwMode="auto">
              <a:xfrm>
                <a:off x="5940474" y="5232537"/>
                <a:ext cx="215701" cy="287338"/>
              </a:xfrm>
              <a:prstGeom prst="rect">
                <a:avLst/>
              </a:prstGeom>
              <a:solidFill>
                <a:srgbClr val="FD930A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ct val="0"/>
                  </a:spcBef>
                  <a:spcAft>
                    <a:spcPts val="0"/>
                  </a:spcAft>
                  <a:buClrTx/>
                  <a:buFontTx/>
                  <a:buNone/>
                </a:pPr>
                <a:endParaRPr lang="en-US" sz="1800">
                  <a:solidFill>
                    <a:srgbClr val="FF3300"/>
                  </a:solidFill>
                  <a:latin typeface="Calibri"/>
                </a:endParaRPr>
              </a:p>
            </p:txBody>
          </p:sp>
          <p:sp>
            <p:nvSpPr>
              <p:cNvPr id="35" name="Rectangle 95"/>
              <p:cNvSpPr>
                <a:spLocks noChangeArrowheads="1"/>
              </p:cNvSpPr>
              <p:nvPr/>
            </p:nvSpPr>
            <p:spPr bwMode="auto">
              <a:xfrm>
                <a:off x="5499943" y="5232537"/>
                <a:ext cx="431800" cy="2873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Tx/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6" name="Rectangle 97"/>
              <p:cNvSpPr>
                <a:spLocks noChangeArrowheads="1"/>
              </p:cNvSpPr>
              <p:nvPr/>
            </p:nvSpPr>
            <p:spPr bwMode="auto">
              <a:xfrm>
                <a:off x="5292080" y="5233239"/>
                <a:ext cx="199926" cy="287338"/>
              </a:xfrm>
              <a:prstGeom prst="rect">
                <a:avLst/>
              </a:prstGeom>
              <a:solidFill>
                <a:srgbClr val="FD930A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Tx/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7" name="Rectangle 117"/>
              <p:cNvSpPr>
                <a:spLocks noChangeArrowheads="1"/>
              </p:cNvSpPr>
              <p:nvPr/>
            </p:nvSpPr>
            <p:spPr bwMode="auto">
              <a:xfrm>
                <a:off x="5540424" y="5264516"/>
                <a:ext cx="379413" cy="933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pPr fontAlgn="auto">
                  <a:spcBef>
                    <a:spcPct val="0"/>
                  </a:spcBef>
                  <a:spcAft>
                    <a:spcPts val="0"/>
                  </a:spcAft>
                  <a:buClrTx/>
                  <a:buFontTx/>
                  <a:buNone/>
                </a:pPr>
                <a:r>
                  <a:rPr lang="en-GB" sz="1600" b="1" dirty="0">
                    <a:solidFill>
                      <a:srgbClr val="000000"/>
                    </a:solidFill>
                    <a:latin typeface="Calibri"/>
                  </a:rPr>
                  <a:t>CMS</a:t>
                </a:r>
                <a:endParaRPr lang="en-GB" sz="1600" b="1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8" name="Rectangle 117"/>
              <p:cNvSpPr>
                <a:spLocks noChangeArrowheads="1"/>
              </p:cNvSpPr>
              <p:nvPr/>
            </p:nvSpPr>
            <p:spPr bwMode="auto">
              <a:xfrm>
                <a:off x="5292080" y="5271887"/>
                <a:ext cx="219076" cy="933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pPr fontAlgn="auto">
                  <a:spcBef>
                    <a:spcPct val="0"/>
                  </a:spcBef>
                  <a:spcAft>
                    <a:spcPts val="0"/>
                  </a:spcAft>
                  <a:buClrTx/>
                  <a:buFontTx/>
                  <a:buNone/>
                </a:pPr>
                <a:r>
                  <a:rPr lang="en-GB" sz="1600" b="1" dirty="0" smtClean="0">
                    <a:solidFill>
                      <a:srgbClr val="000000"/>
                    </a:solidFill>
                    <a:latin typeface="Calibri"/>
                  </a:rPr>
                  <a:t>FC2</a:t>
                </a:r>
                <a:endParaRPr lang="en-GB" sz="1600" b="1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9" name="Rectangle 117"/>
              <p:cNvSpPr>
                <a:spLocks noChangeArrowheads="1"/>
              </p:cNvSpPr>
              <p:nvPr/>
            </p:nvSpPr>
            <p:spPr bwMode="auto">
              <a:xfrm>
                <a:off x="5940152" y="5273813"/>
                <a:ext cx="219076" cy="933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pPr fontAlgn="auto">
                  <a:spcBef>
                    <a:spcPct val="0"/>
                  </a:spcBef>
                  <a:spcAft>
                    <a:spcPts val="0"/>
                  </a:spcAft>
                  <a:buClrTx/>
                  <a:buFontTx/>
                  <a:buNone/>
                </a:pPr>
                <a:r>
                  <a:rPr lang="en-GB" sz="1600" b="1" dirty="0" smtClean="0">
                    <a:solidFill>
                      <a:srgbClr val="000000"/>
                    </a:solidFill>
                    <a:latin typeface="Calibri"/>
                  </a:rPr>
                  <a:t>EC2</a:t>
                </a:r>
                <a:endParaRPr lang="en-GB" sz="1600" b="1" dirty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19" name="Group 19"/>
            <p:cNvGrpSpPr/>
            <p:nvPr/>
          </p:nvGrpSpPr>
          <p:grpSpPr>
            <a:xfrm>
              <a:off x="6297140" y="5229192"/>
              <a:ext cx="967236" cy="288040"/>
              <a:chOff x="6297140" y="5234689"/>
              <a:chExt cx="967236" cy="288040"/>
            </a:xfrm>
          </p:grpSpPr>
          <p:sp>
            <p:nvSpPr>
              <p:cNvPr id="20" name="Rectangle 94"/>
              <p:cNvSpPr>
                <a:spLocks noChangeArrowheads="1"/>
              </p:cNvSpPr>
              <p:nvPr/>
            </p:nvSpPr>
            <p:spPr bwMode="auto">
              <a:xfrm>
                <a:off x="6945534" y="5234689"/>
                <a:ext cx="313110" cy="287338"/>
              </a:xfrm>
              <a:prstGeom prst="rect">
                <a:avLst/>
              </a:prstGeom>
              <a:solidFill>
                <a:srgbClr val="FD930A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ct val="0"/>
                  </a:spcBef>
                  <a:spcAft>
                    <a:spcPts val="0"/>
                  </a:spcAft>
                  <a:buClrTx/>
                  <a:buFontTx/>
                  <a:buNone/>
                </a:pPr>
                <a:endParaRPr lang="en-US" sz="1800">
                  <a:solidFill>
                    <a:srgbClr val="FF3300"/>
                  </a:solidFill>
                  <a:latin typeface="Calibri"/>
                </a:endParaRPr>
              </a:p>
            </p:txBody>
          </p:sp>
          <p:grpSp>
            <p:nvGrpSpPr>
              <p:cNvPr id="21" name="Group 16"/>
              <p:cNvGrpSpPr/>
              <p:nvPr/>
            </p:nvGrpSpPr>
            <p:grpSpPr>
              <a:xfrm>
                <a:off x="6297140" y="5234689"/>
                <a:ext cx="967236" cy="288040"/>
                <a:chOff x="6297140" y="5234689"/>
                <a:chExt cx="967236" cy="288040"/>
              </a:xfrm>
            </p:grpSpPr>
            <p:sp>
              <p:nvSpPr>
                <p:cNvPr id="23" name="Rectangle 95"/>
                <p:cNvSpPr>
                  <a:spLocks noChangeArrowheads="1"/>
                </p:cNvSpPr>
                <p:nvPr/>
              </p:nvSpPr>
              <p:spPr bwMode="auto">
                <a:xfrm>
                  <a:off x="6505003" y="5234689"/>
                  <a:ext cx="431800" cy="28733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buClrTx/>
                    <a:buFontTx/>
                    <a:buNone/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4" name="Rectangle 97"/>
                <p:cNvSpPr>
                  <a:spLocks noChangeArrowheads="1"/>
                </p:cNvSpPr>
                <p:nvPr/>
              </p:nvSpPr>
              <p:spPr bwMode="auto">
                <a:xfrm>
                  <a:off x="6297140" y="5235391"/>
                  <a:ext cx="199926" cy="287338"/>
                </a:xfrm>
                <a:prstGeom prst="rect">
                  <a:avLst/>
                </a:prstGeom>
                <a:solidFill>
                  <a:srgbClr val="FD930A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buClrTx/>
                    <a:buFontTx/>
                    <a:buNone/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5" name="Rectangle 117"/>
                <p:cNvSpPr>
                  <a:spLocks noChangeArrowheads="1"/>
                </p:cNvSpPr>
                <p:nvPr/>
              </p:nvSpPr>
              <p:spPr bwMode="auto">
                <a:xfrm>
                  <a:off x="6545484" y="5266668"/>
                  <a:ext cx="379413" cy="933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pPr fontAlgn="auto">
                    <a:spcBef>
                      <a:spcPct val="0"/>
                    </a:spcBef>
                    <a:spcAft>
                      <a:spcPts val="0"/>
                    </a:spcAft>
                    <a:buClrTx/>
                    <a:buFontTx/>
                    <a:buNone/>
                  </a:pPr>
                  <a:r>
                    <a:rPr lang="en-GB" sz="1600" b="1" dirty="0">
                      <a:solidFill>
                        <a:srgbClr val="000000"/>
                      </a:solidFill>
                      <a:latin typeface="Calibri"/>
                    </a:rPr>
                    <a:t>CMS</a:t>
                  </a:r>
                  <a:endParaRPr lang="en-GB" sz="1600" b="1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6" name="Rectangle 117"/>
                <p:cNvSpPr>
                  <a:spLocks noChangeArrowheads="1"/>
                </p:cNvSpPr>
                <p:nvPr/>
              </p:nvSpPr>
              <p:spPr bwMode="auto">
                <a:xfrm>
                  <a:off x="6297140" y="5274039"/>
                  <a:ext cx="219076" cy="933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pPr fontAlgn="auto">
                    <a:spcBef>
                      <a:spcPct val="0"/>
                    </a:spcBef>
                    <a:spcAft>
                      <a:spcPts val="0"/>
                    </a:spcAft>
                    <a:buClrTx/>
                    <a:buFontTx/>
                    <a:buNone/>
                  </a:pPr>
                  <a:r>
                    <a:rPr lang="en-GB" sz="1600" b="1" dirty="0" smtClean="0">
                      <a:solidFill>
                        <a:srgbClr val="000000"/>
                      </a:solidFill>
                      <a:latin typeface="Calibri"/>
                    </a:rPr>
                    <a:t>FC3</a:t>
                  </a:r>
                  <a:endParaRPr lang="en-GB" sz="1600" b="1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7" name="Rectangle 117"/>
                <p:cNvSpPr>
                  <a:spLocks noChangeArrowheads="1"/>
                </p:cNvSpPr>
                <p:nvPr/>
              </p:nvSpPr>
              <p:spPr bwMode="auto">
                <a:xfrm>
                  <a:off x="6945212" y="5275965"/>
                  <a:ext cx="319164" cy="933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pPr fontAlgn="auto">
                    <a:spcBef>
                      <a:spcPct val="0"/>
                    </a:spcBef>
                    <a:spcAft>
                      <a:spcPts val="0"/>
                    </a:spcAft>
                    <a:buClrTx/>
                    <a:buFontTx/>
                    <a:buNone/>
                  </a:pPr>
                  <a:r>
                    <a:rPr lang="en-GB" sz="1600" b="1" dirty="0" smtClean="0">
                      <a:solidFill>
                        <a:srgbClr val="000000"/>
                      </a:solidFill>
                      <a:latin typeface="Calibri"/>
                    </a:rPr>
                    <a:t>SCB1</a:t>
                  </a:r>
                  <a:endParaRPr lang="en-GB" sz="1600" b="1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</p:grpSp>
      </p:grpSp>
      <p:sp>
        <p:nvSpPr>
          <p:cNvPr id="61" name="Textfeld 60"/>
          <p:cNvSpPr txBox="1"/>
          <p:nvPr/>
        </p:nvSpPr>
        <p:spPr>
          <a:xfrm>
            <a:off x="1054517" y="2006221"/>
            <a:ext cx="4448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de-DE" sz="2400" b="1" dirty="0" err="1" smtClean="0">
                <a:solidFill>
                  <a:schemeClr val="accent3"/>
                </a:solidFill>
              </a:rPr>
              <a:t>October</a:t>
            </a:r>
            <a:r>
              <a:rPr lang="de-DE" sz="2400" b="1" dirty="0" smtClean="0">
                <a:solidFill>
                  <a:schemeClr val="accent3"/>
                </a:solidFill>
              </a:rPr>
              <a:t> 2014</a:t>
            </a:r>
            <a:endParaRPr lang="en-US" sz="2400" b="1" dirty="0" smtClean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03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</a:t>
            </a:r>
            <a:r>
              <a:rPr lang="en-GB" dirty="0" smtClean="0"/>
              <a:t>List of Components</a:t>
            </a:r>
            <a:endParaRPr lang="en-GB" dirty="0"/>
          </a:p>
        </p:txBody>
      </p:sp>
      <p:grpSp>
        <p:nvGrpSpPr>
          <p:cNvPr id="4" name="Group 25"/>
          <p:cNvGrpSpPr/>
          <p:nvPr/>
        </p:nvGrpSpPr>
        <p:grpSpPr>
          <a:xfrm>
            <a:off x="147979" y="1501252"/>
            <a:ext cx="8693624" cy="4749420"/>
            <a:chOff x="3980802" y="3861048"/>
            <a:chExt cx="4767662" cy="1799977"/>
          </a:xfrm>
        </p:grpSpPr>
        <p:sp>
          <p:nvSpPr>
            <p:cNvPr id="6" name="Line 67"/>
            <p:cNvSpPr>
              <a:spLocks noChangeShapeType="1"/>
            </p:cNvSpPr>
            <p:nvPr/>
          </p:nvSpPr>
          <p:spPr bwMode="auto">
            <a:xfrm flipH="1" flipV="1">
              <a:off x="3980802" y="3878674"/>
              <a:ext cx="131762" cy="0"/>
            </a:xfrm>
            <a:prstGeom prst="line">
              <a:avLst/>
            </a:prstGeom>
            <a:noFill/>
            <a:ln w="31750">
              <a:solidFill>
                <a:srgbClr val="FD930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9" name="Group 22"/>
            <p:cNvGrpSpPr/>
            <p:nvPr/>
          </p:nvGrpSpPr>
          <p:grpSpPr>
            <a:xfrm>
              <a:off x="4106862" y="3861048"/>
              <a:ext cx="4641602" cy="1799977"/>
              <a:chOff x="4106862" y="3861048"/>
              <a:chExt cx="4641602" cy="1799977"/>
            </a:xfrm>
          </p:grpSpPr>
          <p:sp>
            <p:nvSpPr>
              <p:cNvPr id="10" name="Line 115"/>
              <p:cNvSpPr>
                <a:spLocks noChangeShapeType="1"/>
              </p:cNvSpPr>
              <p:nvPr/>
            </p:nvSpPr>
            <p:spPr bwMode="auto">
              <a:xfrm flipH="1">
                <a:off x="7380312" y="5148263"/>
                <a:ext cx="121443" cy="51276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Tx/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" name="Line 116"/>
              <p:cNvSpPr>
                <a:spLocks noChangeShapeType="1"/>
              </p:cNvSpPr>
              <p:nvPr/>
            </p:nvSpPr>
            <p:spPr bwMode="auto">
              <a:xfrm flipH="1">
                <a:off x="7451750" y="5157787"/>
                <a:ext cx="122238" cy="50323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Tx/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grpSp>
            <p:nvGrpSpPr>
              <p:cNvPr id="12" name="Group 21"/>
              <p:cNvGrpSpPr/>
              <p:nvPr/>
            </p:nvGrpSpPr>
            <p:grpSpPr>
              <a:xfrm>
                <a:off x="4106862" y="3861048"/>
                <a:ext cx="4641602" cy="1678689"/>
                <a:chOff x="4106862" y="3843338"/>
                <a:chExt cx="4641602" cy="1678689"/>
              </a:xfrm>
            </p:grpSpPr>
            <p:grpSp>
              <p:nvGrpSpPr>
                <p:cNvPr id="13" name="Group 13"/>
                <p:cNvGrpSpPr/>
                <p:nvPr/>
              </p:nvGrpSpPr>
              <p:grpSpPr>
                <a:xfrm>
                  <a:off x="4106862" y="3843338"/>
                  <a:ext cx="600869" cy="1553704"/>
                  <a:chOff x="4106862" y="3843338"/>
                  <a:chExt cx="600869" cy="1553704"/>
                </a:xfrm>
              </p:grpSpPr>
              <p:sp>
                <p:nvSpPr>
                  <p:cNvPr id="57" name="Rectangle 56"/>
                  <p:cNvSpPr>
                    <a:spLocks noChangeArrowheads="1"/>
                  </p:cNvSpPr>
                  <p:nvPr/>
                </p:nvSpPr>
                <p:spPr bwMode="auto">
                  <a:xfrm>
                    <a:off x="4130852" y="3967070"/>
                    <a:ext cx="576879" cy="186630"/>
                  </a:xfrm>
                  <a:prstGeom prst="rect">
                    <a:avLst/>
                  </a:prstGeom>
                  <a:noFill/>
                  <a:ln w="9525">
                    <a:solidFill>
                      <a:srgbClr val="FD930A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square" lIns="0" tIns="0" rIns="0" bIns="0">
                    <a:spAutoFit/>
                  </a:bodyPr>
                  <a:lstStyle/>
                  <a:p>
                    <a:pPr algn="just" fontAlgn="auto"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FontTx/>
                      <a:buNone/>
                    </a:pPr>
                    <a:r>
                      <a:rPr lang="en-GB" sz="1600" b="1" dirty="0" smtClean="0">
                        <a:solidFill>
                          <a:srgbClr val="000000"/>
                        </a:solidFill>
                        <a:latin typeface="Calibri"/>
                      </a:rPr>
                      <a:t>XLTL1 vertical</a:t>
                    </a:r>
                    <a:endParaRPr lang="en-GB" sz="1600" b="1" dirty="0">
                      <a:solidFill>
                        <a:srgbClr val="000000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48" name="Line 67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106862" y="3843338"/>
                    <a:ext cx="5702" cy="1553704"/>
                  </a:xfrm>
                  <a:prstGeom prst="line">
                    <a:avLst/>
                  </a:prstGeom>
                  <a:noFill/>
                  <a:ln w="31750">
                    <a:solidFill>
                      <a:srgbClr val="FD930A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FontTx/>
                      <a:buNone/>
                    </a:pPr>
                    <a:endParaRPr lang="en-US" sz="180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</p:grpSp>
            <p:grpSp>
              <p:nvGrpSpPr>
                <p:cNvPr id="14" name="Group 14"/>
                <p:cNvGrpSpPr/>
                <p:nvPr/>
              </p:nvGrpSpPr>
              <p:grpSpPr>
                <a:xfrm>
                  <a:off x="4283968" y="5233987"/>
                  <a:ext cx="867148" cy="288040"/>
                  <a:chOff x="4283968" y="5233987"/>
                  <a:chExt cx="867148" cy="288040"/>
                </a:xfrm>
              </p:grpSpPr>
              <p:sp>
                <p:nvSpPr>
                  <p:cNvPr id="40" name="Rectangle 94"/>
                  <p:cNvSpPr>
                    <a:spLocks noChangeArrowheads="1"/>
                  </p:cNvSpPr>
                  <p:nvPr/>
                </p:nvSpPr>
                <p:spPr bwMode="auto">
                  <a:xfrm>
                    <a:off x="4932362" y="5233987"/>
                    <a:ext cx="215701" cy="287338"/>
                  </a:xfrm>
                  <a:prstGeom prst="rect">
                    <a:avLst/>
                  </a:prstGeom>
                  <a:solidFill>
                    <a:srgbClr val="FD930A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fontAlgn="auto"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FontTx/>
                      <a:buNone/>
                    </a:pPr>
                    <a:endParaRPr lang="en-US" sz="1800">
                      <a:solidFill>
                        <a:srgbClr val="FF3300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41" name="Rectangle 95"/>
                  <p:cNvSpPr>
                    <a:spLocks noChangeArrowheads="1"/>
                  </p:cNvSpPr>
                  <p:nvPr/>
                </p:nvSpPr>
                <p:spPr bwMode="auto">
                  <a:xfrm>
                    <a:off x="4491831" y="5233987"/>
                    <a:ext cx="431800" cy="287338"/>
                  </a:xfrm>
                  <a:prstGeom prst="rect">
                    <a:avLst/>
                  </a:prstGeom>
                  <a:solidFill>
                    <a:srgbClr val="FFFF00"/>
                  </a:solidFill>
                  <a:ln w="9525">
                    <a:solidFill>
                      <a:srgbClr val="FFC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FontTx/>
                      <a:buNone/>
                    </a:pPr>
                    <a:endParaRPr lang="en-US" sz="180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42" name="Rectangle 97"/>
                  <p:cNvSpPr>
                    <a:spLocks noChangeArrowheads="1"/>
                  </p:cNvSpPr>
                  <p:nvPr/>
                </p:nvSpPr>
                <p:spPr bwMode="auto">
                  <a:xfrm>
                    <a:off x="4283968" y="5234689"/>
                    <a:ext cx="199926" cy="287338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FontTx/>
                      <a:buNone/>
                    </a:pPr>
                    <a:endParaRPr lang="en-US" sz="180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43" name="Rectangle 117"/>
                  <p:cNvSpPr>
                    <a:spLocks noChangeArrowheads="1"/>
                  </p:cNvSpPr>
                  <p:nvPr/>
                </p:nvSpPr>
                <p:spPr bwMode="auto">
                  <a:xfrm>
                    <a:off x="4532312" y="5265966"/>
                    <a:ext cx="379413" cy="9331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 lIns="0" tIns="0" rIns="0" bIns="0">
                    <a:spAutoFit/>
                  </a:bodyPr>
                  <a:lstStyle/>
                  <a:p>
                    <a:pPr fontAlgn="auto"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FontTx/>
                      <a:buNone/>
                    </a:pPr>
                    <a:r>
                      <a:rPr lang="en-GB" sz="1600" b="1" dirty="0">
                        <a:solidFill>
                          <a:srgbClr val="000000"/>
                        </a:solidFill>
                        <a:latin typeface="Calibri"/>
                      </a:rPr>
                      <a:t>CMS</a:t>
                    </a:r>
                    <a:endParaRPr lang="en-GB" sz="1600" b="1" dirty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44" name="Rectangle 117"/>
                  <p:cNvSpPr>
                    <a:spLocks noChangeArrowheads="1"/>
                  </p:cNvSpPr>
                  <p:nvPr/>
                </p:nvSpPr>
                <p:spPr bwMode="auto">
                  <a:xfrm>
                    <a:off x="4283968" y="5273337"/>
                    <a:ext cx="219076" cy="9331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 lIns="0" tIns="0" rIns="0" bIns="0">
                    <a:spAutoFit/>
                  </a:bodyPr>
                  <a:lstStyle/>
                  <a:p>
                    <a:pPr fontAlgn="auto"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FontTx/>
                      <a:buNone/>
                    </a:pPr>
                    <a:r>
                      <a:rPr lang="en-GB" sz="1600" b="1" dirty="0" smtClean="0">
                        <a:solidFill>
                          <a:srgbClr val="000000"/>
                        </a:solidFill>
                        <a:latin typeface="Calibri"/>
                      </a:rPr>
                      <a:t>FC1</a:t>
                    </a:r>
                    <a:endParaRPr lang="en-GB" sz="1600" b="1" dirty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45" name="Rectangle 117"/>
                  <p:cNvSpPr>
                    <a:spLocks noChangeArrowheads="1"/>
                  </p:cNvSpPr>
                  <p:nvPr/>
                </p:nvSpPr>
                <p:spPr bwMode="auto">
                  <a:xfrm>
                    <a:off x="4932040" y="5275263"/>
                    <a:ext cx="219076" cy="9331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 lIns="0" tIns="0" rIns="0" bIns="0">
                    <a:spAutoFit/>
                  </a:bodyPr>
                  <a:lstStyle/>
                  <a:p>
                    <a:pPr fontAlgn="auto"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FontTx/>
                      <a:buNone/>
                    </a:pPr>
                    <a:r>
                      <a:rPr lang="en-GB" sz="1600" b="1" dirty="0" smtClean="0">
                        <a:solidFill>
                          <a:srgbClr val="000000"/>
                        </a:solidFill>
                        <a:latin typeface="Calibri"/>
                      </a:rPr>
                      <a:t>EC1</a:t>
                    </a:r>
                    <a:endParaRPr lang="en-GB" sz="1600" b="1" dirty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</p:grpSp>
            <p:grpSp>
              <p:nvGrpSpPr>
                <p:cNvPr id="15" name="Group 15"/>
                <p:cNvGrpSpPr/>
                <p:nvPr/>
              </p:nvGrpSpPr>
              <p:grpSpPr>
                <a:xfrm>
                  <a:off x="5292080" y="5229192"/>
                  <a:ext cx="867148" cy="288040"/>
                  <a:chOff x="5292080" y="5232537"/>
                  <a:chExt cx="867148" cy="288040"/>
                </a:xfrm>
              </p:grpSpPr>
              <p:sp>
                <p:nvSpPr>
                  <p:cNvPr id="34" name="Rectangle 94"/>
                  <p:cNvSpPr>
                    <a:spLocks noChangeArrowheads="1"/>
                  </p:cNvSpPr>
                  <p:nvPr/>
                </p:nvSpPr>
                <p:spPr bwMode="auto">
                  <a:xfrm>
                    <a:off x="5940474" y="5232537"/>
                    <a:ext cx="215701" cy="287338"/>
                  </a:xfrm>
                  <a:prstGeom prst="rect">
                    <a:avLst/>
                  </a:prstGeom>
                  <a:solidFill>
                    <a:srgbClr val="FD930A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fontAlgn="auto"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FontTx/>
                      <a:buNone/>
                    </a:pPr>
                    <a:endParaRPr lang="en-US" sz="1800">
                      <a:solidFill>
                        <a:srgbClr val="FF3300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35" name="Rectangle 95"/>
                  <p:cNvSpPr>
                    <a:spLocks noChangeArrowheads="1"/>
                  </p:cNvSpPr>
                  <p:nvPr/>
                </p:nvSpPr>
                <p:spPr bwMode="auto">
                  <a:xfrm>
                    <a:off x="5499943" y="5232537"/>
                    <a:ext cx="431800" cy="287338"/>
                  </a:xfrm>
                  <a:prstGeom prst="rect">
                    <a:avLst/>
                  </a:prstGeom>
                  <a:solidFill>
                    <a:srgbClr val="FFFF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FontTx/>
                      <a:buNone/>
                    </a:pPr>
                    <a:endParaRPr lang="en-US" sz="180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36" name="Rectangle 97"/>
                  <p:cNvSpPr>
                    <a:spLocks noChangeArrowheads="1"/>
                  </p:cNvSpPr>
                  <p:nvPr/>
                </p:nvSpPr>
                <p:spPr bwMode="auto">
                  <a:xfrm>
                    <a:off x="5292080" y="5233239"/>
                    <a:ext cx="199926" cy="287338"/>
                  </a:xfrm>
                  <a:prstGeom prst="rect">
                    <a:avLst/>
                  </a:prstGeom>
                  <a:solidFill>
                    <a:srgbClr val="FD930A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FontTx/>
                      <a:buNone/>
                    </a:pPr>
                    <a:endParaRPr lang="en-US" sz="180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37" name="Rectangle 117"/>
                  <p:cNvSpPr>
                    <a:spLocks noChangeArrowheads="1"/>
                  </p:cNvSpPr>
                  <p:nvPr/>
                </p:nvSpPr>
                <p:spPr bwMode="auto">
                  <a:xfrm>
                    <a:off x="5540424" y="5264516"/>
                    <a:ext cx="379413" cy="9331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 lIns="0" tIns="0" rIns="0" bIns="0">
                    <a:spAutoFit/>
                  </a:bodyPr>
                  <a:lstStyle/>
                  <a:p>
                    <a:pPr fontAlgn="auto"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FontTx/>
                      <a:buNone/>
                    </a:pPr>
                    <a:r>
                      <a:rPr lang="en-GB" sz="1600" b="1" dirty="0">
                        <a:solidFill>
                          <a:srgbClr val="000000"/>
                        </a:solidFill>
                        <a:latin typeface="Calibri"/>
                      </a:rPr>
                      <a:t>CMS</a:t>
                    </a:r>
                    <a:endParaRPr lang="en-GB" sz="1600" b="1" dirty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38" name="Rectangle 117"/>
                  <p:cNvSpPr>
                    <a:spLocks noChangeArrowheads="1"/>
                  </p:cNvSpPr>
                  <p:nvPr/>
                </p:nvSpPr>
                <p:spPr bwMode="auto">
                  <a:xfrm>
                    <a:off x="5292080" y="5271887"/>
                    <a:ext cx="219076" cy="9331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 lIns="0" tIns="0" rIns="0" bIns="0">
                    <a:spAutoFit/>
                  </a:bodyPr>
                  <a:lstStyle/>
                  <a:p>
                    <a:pPr fontAlgn="auto"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FontTx/>
                      <a:buNone/>
                    </a:pPr>
                    <a:r>
                      <a:rPr lang="en-GB" sz="1600" b="1" dirty="0" smtClean="0">
                        <a:solidFill>
                          <a:srgbClr val="000000"/>
                        </a:solidFill>
                        <a:latin typeface="Calibri"/>
                      </a:rPr>
                      <a:t>FC2</a:t>
                    </a:r>
                    <a:endParaRPr lang="en-GB" sz="1600" b="1" dirty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39" name="Rectangle 117"/>
                  <p:cNvSpPr>
                    <a:spLocks noChangeArrowheads="1"/>
                  </p:cNvSpPr>
                  <p:nvPr/>
                </p:nvSpPr>
                <p:spPr bwMode="auto">
                  <a:xfrm>
                    <a:off x="5940152" y="5273813"/>
                    <a:ext cx="219076" cy="9331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 lIns="0" tIns="0" rIns="0" bIns="0">
                    <a:spAutoFit/>
                  </a:bodyPr>
                  <a:lstStyle/>
                  <a:p>
                    <a:pPr fontAlgn="auto"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FontTx/>
                      <a:buNone/>
                    </a:pPr>
                    <a:r>
                      <a:rPr lang="en-GB" sz="1600" b="1" dirty="0" smtClean="0">
                        <a:solidFill>
                          <a:srgbClr val="000000"/>
                        </a:solidFill>
                        <a:latin typeface="Calibri"/>
                      </a:rPr>
                      <a:t>EC2</a:t>
                    </a:r>
                    <a:endParaRPr lang="en-GB" sz="1600" b="1" dirty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</p:grpSp>
            <p:grpSp>
              <p:nvGrpSpPr>
                <p:cNvPr id="16" name="Group 17"/>
                <p:cNvGrpSpPr/>
                <p:nvPr/>
              </p:nvGrpSpPr>
              <p:grpSpPr>
                <a:xfrm>
                  <a:off x="8429300" y="5229200"/>
                  <a:ext cx="319164" cy="287338"/>
                  <a:chOff x="8429300" y="5229200"/>
                  <a:chExt cx="319164" cy="287338"/>
                </a:xfrm>
              </p:grpSpPr>
              <p:sp>
                <p:nvSpPr>
                  <p:cNvPr id="28" name="Rectangle 94"/>
                  <p:cNvSpPr>
                    <a:spLocks noChangeArrowheads="1"/>
                  </p:cNvSpPr>
                  <p:nvPr/>
                </p:nvSpPr>
                <p:spPr bwMode="auto">
                  <a:xfrm>
                    <a:off x="8429622" y="5229200"/>
                    <a:ext cx="216333" cy="287338"/>
                  </a:xfrm>
                  <a:prstGeom prst="rect">
                    <a:avLst/>
                  </a:prstGeom>
                  <a:solidFill>
                    <a:srgbClr val="FD930A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fontAlgn="auto"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FontTx/>
                      <a:buNone/>
                    </a:pPr>
                    <a:endParaRPr lang="en-US" sz="1800">
                      <a:solidFill>
                        <a:srgbClr val="FF3300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33" name="Rectangle 117"/>
                  <p:cNvSpPr>
                    <a:spLocks noChangeArrowheads="1"/>
                  </p:cNvSpPr>
                  <p:nvPr/>
                </p:nvSpPr>
                <p:spPr bwMode="auto">
                  <a:xfrm>
                    <a:off x="8429300" y="5270476"/>
                    <a:ext cx="319164" cy="9331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 lIns="0" tIns="0" rIns="0" bIns="0">
                    <a:spAutoFit/>
                  </a:bodyPr>
                  <a:lstStyle/>
                  <a:p>
                    <a:pPr fontAlgn="auto"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FontTx/>
                      <a:buNone/>
                    </a:pPr>
                    <a:r>
                      <a:rPr lang="en-GB" sz="1600" b="1" dirty="0" smtClean="0">
                        <a:solidFill>
                          <a:srgbClr val="000000"/>
                        </a:solidFill>
                        <a:latin typeface="Calibri"/>
                      </a:rPr>
                      <a:t>EC3</a:t>
                    </a:r>
                    <a:endParaRPr lang="en-GB" sz="1600" b="1" dirty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</p:grpSp>
            <p:grpSp>
              <p:nvGrpSpPr>
                <p:cNvPr id="17" name="Group 20"/>
                <p:cNvGrpSpPr/>
                <p:nvPr/>
              </p:nvGrpSpPr>
              <p:grpSpPr>
                <a:xfrm>
                  <a:off x="6297140" y="5229192"/>
                  <a:ext cx="1385947" cy="288040"/>
                  <a:chOff x="6297140" y="5229192"/>
                  <a:chExt cx="1385947" cy="288040"/>
                </a:xfrm>
              </p:grpSpPr>
              <p:sp>
                <p:nvSpPr>
                  <p:cNvPr id="18" name="Line 124"/>
                  <p:cNvSpPr>
                    <a:spLocks noChangeShapeType="1"/>
                  </p:cNvSpPr>
                  <p:nvPr/>
                </p:nvSpPr>
                <p:spPr bwMode="auto">
                  <a:xfrm>
                    <a:off x="7167173" y="5494746"/>
                    <a:ext cx="515914" cy="1594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FontTx/>
                      <a:buNone/>
                    </a:pPr>
                    <a:endParaRPr lang="en-US" sz="180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grpSp>
                <p:nvGrpSpPr>
                  <p:cNvPr id="19" name="Group 19"/>
                  <p:cNvGrpSpPr/>
                  <p:nvPr/>
                </p:nvGrpSpPr>
                <p:grpSpPr>
                  <a:xfrm>
                    <a:off x="6297140" y="5229192"/>
                    <a:ext cx="1380009" cy="288040"/>
                    <a:chOff x="6297140" y="5234689"/>
                    <a:chExt cx="1380009" cy="288040"/>
                  </a:xfrm>
                </p:grpSpPr>
                <p:sp>
                  <p:nvSpPr>
                    <p:cNvPr id="20" name="Rectangle 9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945534" y="5234689"/>
                      <a:ext cx="313110" cy="287338"/>
                    </a:xfrm>
                    <a:prstGeom prst="rect">
                      <a:avLst/>
                    </a:prstGeom>
                    <a:solidFill>
                      <a:srgbClr val="FD930A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ctr" fontAlgn="auto"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</a:pPr>
                      <a:endParaRPr lang="en-US" sz="1800">
                        <a:solidFill>
                          <a:srgbClr val="FF3300"/>
                        </a:solidFill>
                        <a:latin typeface="Calibri"/>
                      </a:endParaRPr>
                    </a:p>
                  </p:txBody>
                </p:sp>
                <p:grpSp>
                  <p:nvGrpSpPr>
                    <p:cNvPr id="21" name="Group 16"/>
                    <p:cNvGrpSpPr/>
                    <p:nvPr/>
                  </p:nvGrpSpPr>
                  <p:grpSpPr>
                    <a:xfrm>
                      <a:off x="6297140" y="5234689"/>
                      <a:ext cx="1380009" cy="288040"/>
                      <a:chOff x="6297140" y="5234689"/>
                      <a:chExt cx="1380009" cy="288040"/>
                    </a:xfrm>
                  </p:grpSpPr>
                  <p:sp>
                    <p:nvSpPr>
                      <p:cNvPr id="22" name="Line 12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268855" y="5256419"/>
                        <a:ext cx="408294" cy="896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prstDash val="dash"/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FontTx/>
                          <a:buNone/>
                        </a:pPr>
                        <a:endParaRPr lang="en-US" sz="18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23" name="Rectangle 9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505003" y="5234689"/>
                        <a:ext cx="431800" cy="28733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FontTx/>
                          <a:buNone/>
                        </a:pPr>
                        <a:endParaRPr lang="en-US" sz="18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24" name="Rectangle 9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297140" y="5235391"/>
                        <a:ext cx="199926" cy="287338"/>
                      </a:xfrm>
                      <a:prstGeom prst="rect">
                        <a:avLst/>
                      </a:prstGeom>
                      <a:solidFill>
                        <a:srgbClr val="FD930A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FontTx/>
                          <a:buNone/>
                        </a:pPr>
                        <a:endParaRPr lang="en-US" sz="18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25" name="Rectangle 11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545484" y="5266668"/>
                        <a:ext cx="379413" cy="933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square" lIns="0" tIns="0" rIns="0" bIns="0">
                        <a:spAutoFit/>
                      </a:bodyPr>
                      <a:lstStyle/>
                      <a:p>
                        <a:pPr fontAlgn="auto">
                          <a:spcBef>
                            <a:spcPct val="0"/>
                          </a:spcBef>
                          <a:spcAft>
                            <a:spcPts val="0"/>
                          </a:spcAft>
                          <a:buClrTx/>
                          <a:buFontTx/>
                          <a:buNone/>
                        </a:pPr>
                        <a:r>
                          <a:rPr lang="en-GB" sz="1600" b="1" dirty="0">
                            <a:solidFill>
                              <a:srgbClr val="000000"/>
                            </a:solidFill>
                            <a:latin typeface="Calibri"/>
                          </a:rPr>
                          <a:t>CMS</a:t>
                        </a:r>
                        <a:endParaRPr lang="en-GB" sz="1600" b="1" dirty="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26" name="Rectangle 11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297140" y="5274039"/>
                        <a:ext cx="219076" cy="933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square" lIns="0" tIns="0" rIns="0" bIns="0">
                        <a:spAutoFit/>
                      </a:bodyPr>
                      <a:lstStyle/>
                      <a:p>
                        <a:pPr fontAlgn="auto">
                          <a:spcBef>
                            <a:spcPct val="0"/>
                          </a:spcBef>
                          <a:spcAft>
                            <a:spcPts val="0"/>
                          </a:spcAft>
                          <a:buClrTx/>
                          <a:buFontTx/>
                          <a:buNone/>
                        </a:pPr>
                        <a:r>
                          <a:rPr lang="en-GB" sz="1600" b="1" dirty="0" smtClean="0">
                            <a:solidFill>
                              <a:srgbClr val="000000"/>
                            </a:solidFill>
                            <a:latin typeface="Calibri"/>
                          </a:rPr>
                          <a:t>FC3</a:t>
                        </a:r>
                        <a:endParaRPr lang="en-GB" sz="1600" b="1" dirty="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27" name="Rectangle 11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945212" y="5275965"/>
                        <a:ext cx="319164" cy="1866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square" lIns="0" tIns="0" rIns="0" bIns="0">
                        <a:spAutoFit/>
                      </a:bodyPr>
                      <a:lstStyle/>
                      <a:p>
                        <a:pPr fontAlgn="auto">
                          <a:spcBef>
                            <a:spcPct val="0"/>
                          </a:spcBef>
                          <a:spcAft>
                            <a:spcPts val="0"/>
                          </a:spcAft>
                          <a:buClrTx/>
                          <a:buFontTx/>
                          <a:buNone/>
                        </a:pPr>
                        <a:r>
                          <a:rPr lang="en-GB" sz="1600" b="1" dirty="0" smtClean="0">
                            <a:solidFill>
                              <a:srgbClr val="000000"/>
                            </a:solidFill>
                            <a:latin typeface="Calibri"/>
                          </a:rPr>
                          <a:t>SCB</a:t>
                        </a:r>
                      </a:p>
                      <a:p>
                        <a:pPr fontAlgn="auto">
                          <a:spcBef>
                            <a:spcPct val="0"/>
                          </a:spcBef>
                          <a:spcAft>
                            <a:spcPts val="0"/>
                          </a:spcAft>
                          <a:buClrTx/>
                          <a:buFontTx/>
                          <a:buNone/>
                        </a:pPr>
                        <a:r>
                          <a:rPr lang="en-GB" sz="1600" b="1" dirty="0" smtClean="0">
                            <a:solidFill>
                              <a:srgbClr val="000000"/>
                            </a:solidFill>
                            <a:latin typeface="Calibri"/>
                          </a:rPr>
                          <a:t>1-2</a:t>
                        </a:r>
                        <a:endParaRPr lang="en-GB" sz="1600" b="1" dirty="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</p:grpSp>
          </p:grpSp>
        </p:grpSp>
      </p:grpSp>
      <p:sp>
        <p:nvSpPr>
          <p:cNvPr id="61" name="Textfeld 60"/>
          <p:cNvSpPr txBox="1"/>
          <p:nvPr/>
        </p:nvSpPr>
        <p:spPr>
          <a:xfrm>
            <a:off x="1054517" y="2006221"/>
            <a:ext cx="4448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de-DE" sz="2400" b="1" dirty="0">
                <a:solidFill>
                  <a:schemeClr val="accent3"/>
                </a:solidFill>
              </a:rPr>
              <a:t> </a:t>
            </a:r>
            <a:r>
              <a:rPr lang="de-DE" sz="2400" b="1" dirty="0" smtClean="0">
                <a:solidFill>
                  <a:schemeClr val="accent3"/>
                </a:solidFill>
              </a:rPr>
              <a:t>November 2014</a:t>
            </a:r>
            <a:endParaRPr lang="en-US" sz="2400" b="1" dirty="0" smtClean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3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</a:t>
            </a:r>
            <a:r>
              <a:rPr lang="en-GB" dirty="0" smtClean="0"/>
              <a:t>List of Components</a:t>
            </a:r>
            <a:endParaRPr lang="en-GB" dirty="0"/>
          </a:p>
        </p:txBody>
      </p:sp>
      <p:grpSp>
        <p:nvGrpSpPr>
          <p:cNvPr id="4" name="Group 25"/>
          <p:cNvGrpSpPr/>
          <p:nvPr/>
        </p:nvGrpSpPr>
        <p:grpSpPr>
          <a:xfrm>
            <a:off x="147979" y="1501252"/>
            <a:ext cx="8693624" cy="4749420"/>
            <a:chOff x="3980802" y="3861048"/>
            <a:chExt cx="4767662" cy="1799977"/>
          </a:xfrm>
        </p:grpSpPr>
        <p:sp>
          <p:nvSpPr>
            <p:cNvPr id="6" name="Line 67"/>
            <p:cNvSpPr>
              <a:spLocks noChangeShapeType="1"/>
            </p:cNvSpPr>
            <p:nvPr/>
          </p:nvSpPr>
          <p:spPr bwMode="auto">
            <a:xfrm flipH="1" flipV="1">
              <a:off x="3980802" y="3878674"/>
              <a:ext cx="131762" cy="0"/>
            </a:xfrm>
            <a:prstGeom prst="line">
              <a:avLst/>
            </a:prstGeom>
            <a:noFill/>
            <a:ln w="31750">
              <a:solidFill>
                <a:srgbClr val="FD930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9" name="Group 22"/>
            <p:cNvGrpSpPr/>
            <p:nvPr/>
          </p:nvGrpSpPr>
          <p:grpSpPr>
            <a:xfrm>
              <a:off x="4106862" y="3861048"/>
              <a:ext cx="4641602" cy="1799977"/>
              <a:chOff x="4106862" y="3861048"/>
              <a:chExt cx="4641602" cy="1799977"/>
            </a:xfrm>
          </p:grpSpPr>
          <p:sp>
            <p:nvSpPr>
              <p:cNvPr id="10" name="Line 115"/>
              <p:cNvSpPr>
                <a:spLocks noChangeShapeType="1"/>
              </p:cNvSpPr>
              <p:nvPr/>
            </p:nvSpPr>
            <p:spPr bwMode="auto">
              <a:xfrm flipH="1">
                <a:off x="7380312" y="5148263"/>
                <a:ext cx="121443" cy="51276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Tx/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" name="Line 116"/>
              <p:cNvSpPr>
                <a:spLocks noChangeShapeType="1"/>
              </p:cNvSpPr>
              <p:nvPr/>
            </p:nvSpPr>
            <p:spPr bwMode="auto">
              <a:xfrm flipH="1">
                <a:off x="7451750" y="5157787"/>
                <a:ext cx="122238" cy="50323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Tx/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grpSp>
            <p:nvGrpSpPr>
              <p:cNvPr id="12" name="Group 21"/>
              <p:cNvGrpSpPr/>
              <p:nvPr/>
            </p:nvGrpSpPr>
            <p:grpSpPr>
              <a:xfrm>
                <a:off x="4106862" y="3861048"/>
                <a:ext cx="4641602" cy="1678689"/>
                <a:chOff x="4106862" y="3843338"/>
                <a:chExt cx="4641602" cy="1678689"/>
              </a:xfrm>
            </p:grpSpPr>
            <p:grpSp>
              <p:nvGrpSpPr>
                <p:cNvPr id="13" name="Group 13"/>
                <p:cNvGrpSpPr/>
                <p:nvPr/>
              </p:nvGrpSpPr>
              <p:grpSpPr>
                <a:xfrm>
                  <a:off x="4106862" y="3843338"/>
                  <a:ext cx="1261196" cy="1553704"/>
                  <a:chOff x="4106862" y="3843338"/>
                  <a:chExt cx="1261196" cy="1553704"/>
                </a:xfrm>
              </p:grpSpPr>
              <p:grpSp>
                <p:nvGrpSpPr>
                  <p:cNvPr id="46" name="Group 383"/>
                  <p:cNvGrpSpPr/>
                  <p:nvPr/>
                </p:nvGrpSpPr>
                <p:grpSpPr>
                  <a:xfrm>
                    <a:off x="4130852" y="3967070"/>
                    <a:ext cx="1188538" cy="837607"/>
                    <a:chOff x="4130852" y="3967070"/>
                    <a:chExt cx="1188538" cy="837607"/>
                  </a:xfrm>
                </p:grpSpPr>
                <p:sp>
                  <p:nvSpPr>
                    <p:cNvPr id="57" name="Rectangle 5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30852" y="3967070"/>
                      <a:ext cx="576879" cy="186630"/>
                    </a:xfrm>
                    <a:prstGeom prst="rect">
                      <a:avLst/>
                    </a:prstGeom>
                    <a:noFill/>
                    <a:ln w="9525">
                      <a:solidFill>
                        <a:srgbClr val="FD930A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square" lIns="0" tIns="0" rIns="0" bIns="0">
                      <a:spAutoFit/>
                    </a:bodyPr>
                    <a:lstStyle/>
                    <a:p>
                      <a:pPr algn="just" fontAlgn="auto"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</a:pPr>
                      <a:r>
                        <a:rPr lang="en-GB" sz="1600" b="1" dirty="0" smtClean="0">
                          <a:solidFill>
                            <a:srgbClr val="000000"/>
                          </a:solidFill>
                          <a:latin typeface="Calibri"/>
                        </a:rPr>
                        <a:t>XLTL1 vertical</a:t>
                      </a:r>
                      <a:endParaRPr lang="en-GB" sz="1600" b="1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59" name="Rectangle 5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057734" y="4711362"/>
                      <a:ext cx="261656" cy="93315"/>
                    </a:xfrm>
                    <a:prstGeom prst="rect">
                      <a:avLst/>
                    </a:prstGeom>
                    <a:noFill/>
                    <a:ln w="9525">
                      <a:solidFill>
                        <a:srgbClr val="FD930A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algn="just" fontAlgn="auto"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latin typeface="Calibri"/>
                        </a:rPr>
                        <a:t>XLTL2</a:t>
                      </a:r>
                      <a:endParaRPr lang="en-GB" sz="1600" b="1" dirty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</p:grpSp>
              <p:grpSp>
                <p:nvGrpSpPr>
                  <p:cNvPr id="47" name="Group 385"/>
                  <p:cNvGrpSpPr/>
                  <p:nvPr/>
                </p:nvGrpSpPr>
                <p:grpSpPr>
                  <a:xfrm>
                    <a:off x="4106862" y="3843338"/>
                    <a:ext cx="1261196" cy="1553704"/>
                    <a:chOff x="4111749" y="3843338"/>
                    <a:chExt cx="1261196" cy="1553704"/>
                  </a:xfrm>
                </p:grpSpPr>
                <p:sp>
                  <p:nvSpPr>
                    <p:cNvPr id="48" name="Line 67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111749" y="3843338"/>
                      <a:ext cx="5702" cy="1553704"/>
                    </a:xfrm>
                    <a:prstGeom prst="line">
                      <a:avLst/>
                    </a:prstGeom>
                    <a:noFill/>
                    <a:ln w="31750">
                      <a:solidFill>
                        <a:srgbClr val="FD930A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</a:pPr>
                      <a:endParaRPr lang="en-US" sz="180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grpSp>
                  <p:nvGrpSpPr>
                    <p:cNvPr id="49" name="Group 17632"/>
                    <p:cNvGrpSpPr/>
                    <p:nvPr/>
                  </p:nvGrpSpPr>
                  <p:grpSpPr>
                    <a:xfrm>
                      <a:off x="5004048" y="4945063"/>
                      <a:ext cx="368897" cy="287337"/>
                      <a:chOff x="4995266" y="4945063"/>
                      <a:chExt cx="368897" cy="287337"/>
                    </a:xfrm>
                  </p:grpSpPr>
                  <p:sp>
                    <p:nvSpPr>
                      <p:cNvPr id="54" name="Line 105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006192" y="4945063"/>
                        <a:ext cx="0" cy="287337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rgbClr val="FD930A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FontTx/>
                          <a:buNone/>
                        </a:pPr>
                        <a:endParaRPr lang="en-US" sz="18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55" name="Line 106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364163" y="4945063"/>
                        <a:ext cx="0" cy="284161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rgbClr val="FD930A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FontTx/>
                          <a:buNone/>
                        </a:pPr>
                        <a:endParaRPr lang="en-US" sz="18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56" name="Line 10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995266" y="4967005"/>
                        <a:ext cx="357784" cy="0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rgbClr val="FD930A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FontTx/>
                          <a:buNone/>
                        </a:pPr>
                        <a:endParaRPr lang="en-US" sz="18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14" name="Group 14"/>
                <p:cNvGrpSpPr/>
                <p:nvPr/>
              </p:nvGrpSpPr>
              <p:grpSpPr>
                <a:xfrm>
                  <a:off x="4283968" y="5233987"/>
                  <a:ext cx="867148" cy="288040"/>
                  <a:chOff x="4283968" y="5233987"/>
                  <a:chExt cx="867148" cy="288040"/>
                </a:xfrm>
              </p:grpSpPr>
              <p:sp>
                <p:nvSpPr>
                  <p:cNvPr id="40" name="Rectangle 94"/>
                  <p:cNvSpPr>
                    <a:spLocks noChangeArrowheads="1"/>
                  </p:cNvSpPr>
                  <p:nvPr/>
                </p:nvSpPr>
                <p:spPr bwMode="auto">
                  <a:xfrm>
                    <a:off x="4932362" y="5233987"/>
                    <a:ext cx="215701" cy="287338"/>
                  </a:xfrm>
                  <a:prstGeom prst="rect">
                    <a:avLst/>
                  </a:prstGeom>
                  <a:solidFill>
                    <a:srgbClr val="FD930A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fontAlgn="auto"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FontTx/>
                      <a:buNone/>
                    </a:pPr>
                    <a:endParaRPr lang="en-US" sz="1800">
                      <a:solidFill>
                        <a:srgbClr val="FF3300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41" name="Rectangle 95"/>
                  <p:cNvSpPr>
                    <a:spLocks noChangeArrowheads="1"/>
                  </p:cNvSpPr>
                  <p:nvPr/>
                </p:nvSpPr>
                <p:spPr bwMode="auto">
                  <a:xfrm>
                    <a:off x="4491831" y="5233987"/>
                    <a:ext cx="431800" cy="287338"/>
                  </a:xfrm>
                  <a:prstGeom prst="rect">
                    <a:avLst/>
                  </a:prstGeom>
                  <a:solidFill>
                    <a:srgbClr val="FFFF00"/>
                  </a:solidFill>
                  <a:ln w="9525">
                    <a:solidFill>
                      <a:srgbClr val="FFC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FontTx/>
                      <a:buNone/>
                    </a:pPr>
                    <a:endParaRPr lang="en-US" sz="180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42" name="Rectangle 97"/>
                  <p:cNvSpPr>
                    <a:spLocks noChangeArrowheads="1"/>
                  </p:cNvSpPr>
                  <p:nvPr/>
                </p:nvSpPr>
                <p:spPr bwMode="auto">
                  <a:xfrm>
                    <a:off x="4283968" y="5234689"/>
                    <a:ext cx="199926" cy="287338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FontTx/>
                      <a:buNone/>
                    </a:pPr>
                    <a:endParaRPr lang="en-US" sz="180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43" name="Rectangle 117"/>
                  <p:cNvSpPr>
                    <a:spLocks noChangeArrowheads="1"/>
                  </p:cNvSpPr>
                  <p:nvPr/>
                </p:nvSpPr>
                <p:spPr bwMode="auto">
                  <a:xfrm>
                    <a:off x="4532312" y="5265966"/>
                    <a:ext cx="379413" cy="9331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 lIns="0" tIns="0" rIns="0" bIns="0">
                    <a:spAutoFit/>
                  </a:bodyPr>
                  <a:lstStyle/>
                  <a:p>
                    <a:pPr fontAlgn="auto"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FontTx/>
                      <a:buNone/>
                    </a:pPr>
                    <a:r>
                      <a:rPr lang="en-GB" sz="1600" b="1" dirty="0">
                        <a:solidFill>
                          <a:srgbClr val="000000"/>
                        </a:solidFill>
                        <a:latin typeface="Calibri"/>
                      </a:rPr>
                      <a:t>CMS</a:t>
                    </a:r>
                    <a:endParaRPr lang="en-GB" sz="1600" b="1" dirty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44" name="Rectangle 117"/>
                  <p:cNvSpPr>
                    <a:spLocks noChangeArrowheads="1"/>
                  </p:cNvSpPr>
                  <p:nvPr/>
                </p:nvSpPr>
                <p:spPr bwMode="auto">
                  <a:xfrm>
                    <a:off x="4283968" y="5273337"/>
                    <a:ext cx="219076" cy="9331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 lIns="0" tIns="0" rIns="0" bIns="0">
                    <a:spAutoFit/>
                  </a:bodyPr>
                  <a:lstStyle/>
                  <a:p>
                    <a:pPr fontAlgn="auto"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FontTx/>
                      <a:buNone/>
                    </a:pPr>
                    <a:r>
                      <a:rPr lang="en-GB" sz="1600" b="1" dirty="0" smtClean="0">
                        <a:solidFill>
                          <a:srgbClr val="000000"/>
                        </a:solidFill>
                        <a:latin typeface="Calibri"/>
                      </a:rPr>
                      <a:t>FC1</a:t>
                    </a:r>
                    <a:endParaRPr lang="en-GB" sz="1600" b="1" dirty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45" name="Rectangle 117"/>
                  <p:cNvSpPr>
                    <a:spLocks noChangeArrowheads="1"/>
                  </p:cNvSpPr>
                  <p:nvPr/>
                </p:nvSpPr>
                <p:spPr bwMode="auto">
                  <a:xfrm>
                    <a:off x="4932040" y="5275263"/>
                    <a:ext cx="219076" cy="9331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 lIns="0" tIns="0" rIns="0" bIns="0">
                    <a:spAutoFit/>
                  </a:bodyPr>
                  <a:lstStyle/>
                  <a:p>
                    <a:pPr fontAlgn="auto"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FontTx/>
                      <a:buNone/>
                    </a:pPr>
                    <a:r>
                      <a:rPr lang="en-GB" sz="1600" b="1" dirty="0" smtClean="0">
                        <a:solidFill>
                          <a:srgbClr val="000000"/>
                        </a:solidFill>
                        <a:latin typeface="Calibri"/>
                      </a:rPr>
                      <a:t>EC1</a:t>
                    </a:r>
                    <a:endParaRPr lang="en-GB" sz="1600" b="1" dirty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</p:grpSp>
            <p:grpSp>
              <p:nvGrpSpPr>
                <p:cNvPr id="15" name="Group 15"/>
                <p:cNvGrpSpPr/>
                <p:nvPr/>
              </p:nvGrpSpPr>
              <p:grpSpPr>
                <a:xfrm>
                  <a:off x="5292080" y="5229192"/>
                  <a:ext cx="867148" cy="288040"/>
                  <a:chOff x="5292080" y="5232537"/>
                  <a:chExt cx="867148" cy="288040"/>
                </a:xfrm>
              </p:grpSpPr>
              <p:sp>
                <p:nvSpPr>
                  <p:cNvPr id="34" name="Rectangle 94"/>
                  <p:cNvSpPr>
                    <a:spLocks noChangeArrowheads="1"/>
                  </p:cNvSpPr>
                  <p:nvPr/>
                </p:nvSpPr>
                <p:spPr bwMode="auto">
                  <a:xfrm>
                    <a:off x="5940474" y="5232537"/>
                    <a:ext cx="215701" cy="287338"/>
                  </a:xfrm>
                  <a:prstGeom prst="rect">
                    <a:avLst/>
                  </a:prstGeom>
                  <a:solidFill>
                    <a:srgbClr val="FD930A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fontAlgn="auto"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FontTx/>
                      <a:buNone/>
                    </a:pPr>
                    <a:endParaRPr lang="en-US" sz="1800">
                      <a:solidFill>
                        <a:srgbClr val="FF3300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35" name="Rectangle 95"/>
                  <p:cNvSpPr>
                    <a:spLocks noChangeArrowheads="1"/>
                  </p:cNvSpPr>
                  <p:nvPr/>
                </p:nvSpPr>
                <p:spPr bwMode="auto">
                  <a:xfrm>
                    <a:off x="5499943" y="5232537"/>
                    <a:ext cx="431800" cy="287338"/>
                  </a:xfrm>
                  <a:prstGeom prst="rect">
                    <a:avLst/>
                  </a:prstGeom>
                  <a:solidFill>
                    <a:srgbClr val="FFFF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FontTx/>
                      <a:buNone/>
                    </a:pPr>
                    <a:endParaRPr lang="en-US" sz="180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36" name="Rectangle 97"/>
                  <p:cNvSpPr>
                    <a:spLocks noChangeArrowheads="1"/>
                  </p:cNvSpPr>
                  <p:nvPr/>
                </p:nvSpPr>
                <p:spPr bwMode="auto">
                  <a:xfrm>
                    <a:off x="5292080" y="5233239"/>
                    <a:ext cx="199926" cy="287338"/>
                  </a:xfrm>
                  <a:prstGeom prst="rect">
                    <a:avLst/>
                  </a:prstGeom>
                  <a:solidFill>
                    <a:srgbClr val="FD930A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FontTx/>
                      <a:buNone/>
                    </a:pPr>
                    <a:endParaRPr lang="en-US" sz="180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37" name="Rectangle 117"/>
                  <p:cNvSpPr>
                    <a:spLocks noChangeArrowheads="1"/>
                  </p:cNvSpPr>
                  <p:nvPr/>
                </p:nvSpPr>
                <p:spPr bwMode="auto">
                  <a:xfrm>
                    <a:off x="5540424" y="5264516"/>
                    <a:ext cx="379413" cy="9331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 lIns="0" tIns="0" rIns="0" bIns="0">
                    <a:spAutoFit/>
                  </a:bodyPr>
                  <a:lstStyle/>
                  <a:p>
                    <a:pPr fontAlgn="auto"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FontTx/>
                      <a:buNone/>
                    </a:pPr>
                    <a:r>
                      <a:rPr lang="en-GB" sz="1600" b="1" dirty="0">
                        <a:solidFill>
                          <a:srgbClr val="000000"/>
                        </a:solidFill>
                        <a:latin typeface="Calibri"/>
                      </a:rPr>
                      <a:t>CMS</a:t>
                    </a:r>
                    <a:endParaRPr lang="en-GB" sz="1600" b="1" dirty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38" name="Rectangle 117"/>
                  <p:cNvSpPr>
                    <a:spLocks noChangeArrowheads="1"/>
                  </p:cNvSpPr>
                  <p:nvPr/>
                </p:nvSpPr>
                <p:spPr bwMode="auto">
                  <a:xfrm>
                    <a:off x="5292080" y="5271887"/>
                    <a:ext cx="219076" cy="9331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 lIns="0" tIns="0" rIns="0" bIns="0">
                    <a:spAutoFit/>
                  </a:bodyPr>
                  <a:lstStyle/>
                  <a:p>
                    <a:pPr fontAlgn="auto"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FontTx/>
                      <a:buNone/>
                    </a:pPr>
                    <a:r>
                      <a:rPr lang="en-GB" sz="1600" b="1" dirty="0" smtClean="0">
                        <a:solidFill>
                          <a:srgbClr val="000000"/>
                        </a:solidFill>
                        <a:latin typeface="Calibri"/>
                      </a:rPr>
                      <a:t>FC2</a:t>
                    </a:r>
                    <a:endParaRPr lang="en-GB" sz="1600" b="1" dirty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39" name="Rectangle 117"/>
                  <p:cNvSpPr>
                    <a:spLocks noChangeArrowheads="1"/>
                  </p:cNvSpPr>
                  <p:nvPr/>
                </p:nvSpPr>
                <p:spPr bwMode="auto">
                  <a:xfrm>
                    <a:off x="5940152" y="5273813"/>
                    <a:ext cx="219076" cy="9331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 lIns="0" tIns="0" rIns="0" bIns="0">
                    <a:spAutoFit/>
                  </a:bodyPr>
                  <a:lstStyle/>
                  <a:p>
                    <a:pPr fontAlgn="auto"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FontTx/>
                      <a:buNone/>
                    </a:pPr>
                    <a:r>
                      <a:rPr lang="en-GB" sz="1600" b="1" dirty="0" smtClean="0">
                        <a:solidFill>
                          <a:srgbClr val="000000"/>
                        </a:solidFill>
                        <a:latin typeface="Calibri"/>
                      </a:rPr>
                      <a:t>EC2</a:t>
                    </a:r>
                    <a:endParaRPr lang="en-GB" sz="1600" b="1" dirty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</p:grpSp>
            <p:grpSp>
              <p:nvGrpSpPr>
                <p:cNvPr id="16" name="Group 17"/>
                <p:cNvGrpSpPr/>
                <p:nvPr/>
              </p:nvGrpSpPr>
              <p:grpSpPr>
                <a:xfrm>
                  <a:off x="8429300" y="5229200"/>
                  <a:ext cx="319164" cy="287338"/>
                  <a:chOff x="8429300" y="5229200"/>
                  <a:chExt cx="319164" cy="287338"/>
                </a:xfrm>
              </p:grpSpPr>
              <p:sp>
                <p:nvSpPr>
                  <p:cNvPr id="28" name="Rectangle 94"/>
                  <p:cNvSpPr>
                    <a:spLocks noChangeArrowheads="1"/>
                  </p:cNvSpPr>
                  <p:nvPr/>
                </p:nvSpPr>
                <p:spPr bwMode="auto">
                  <a:xfrm>
                    <a:off x="8429622" y="5229200"/>
                    <a:ext cx="216333" cy="287338"/>
                  </a:xfrm>
                  <a:prstGeom prst="rect">
                    <a:avLst/>
                  </a:prstGeom>
                  <a:solidFill>
                    <a:srgbClr val="FD930A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fontAlgn="auto"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FontTx/>
                      <a:buNone/>
                    </a:pPr>
                    <a:endParaRPr lang="en-US" sz="1800">
                      <a:solidFill>
                        <a:srgbClr val="FF3300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33" name="Rectangle 117"/>
                  <p:cNvSpPr>
                    <a:spLocks noChangeArrowheads="1"/>
                  </p:cNvSpPr>
                  <p:nvPr/>
                </p:nvSpPr>
                <p:spPr bwMode="auto">
                  <a:xfrm>
                    <a:off x="8429300" y="5270476"/>
                    <a:ext cx="319164" cy="9331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 lIns="0" tIns="0" rIns="0" bIns="0">
                    <a:spAutoFit/>
                  </a:bodyPr>
                  <a:lstStyle/>
                  <a:p>
                    <a:pPr fontAlgn="auto"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FontTx/>
                      <a:buNone/>
                    </a:pPr>
                    <a:r>
                      <a:rPr lang="en-GB" sz="1600" b="1" dirty="0" smtClean="0">
                        <a:solidFill>
                          <a:srgbClr val="000000"/>
                        </a:solidFill>
                        <a:latin typeface="Calibri"/>
                      </a:rPr>
                      <a:t>EC3</a:t>
                    </a:r>
                    <a:endParaRPr lang="en-GB" sz="1600" b="1" dirty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</p:grpSp>
            <p:grpSp>
              <p:nvGrpSpPr>
                <p:cNvPr id="17" name="Group 20"/>
                <p:cNvGrpSpPr/>
                <p:nvPr/>
              </p:nvGrpSpPr>
              <p:grpSpPr>
                <a:xfrm>
                  <a:off x="6297140" y="5229192"/>
                  <a:ext cx="1385947" cy="288040"/>
                  <a:chOff x="6297140" y="5229192"/>
                  <a:chExt cx="1385947" cy="288040"/>
                </a:xfrm>
              </p:grpSpPr>
              <p:sp>
                <p:nvSpPr>
                  <p:cNvPr id="18" name="Line 124"/>
                  <p:cNvSpPr>
                    <a:spLocks noChangeShapeType="1"/>
                  </p:cNvSpPr>
                  <p:nvPr/>
                </p:nvSpPr>
                <p:spPr bwMode="auto">
                  <a:xfrm>
                    <a:off x="7167173" y="5494746"/>
                    <a:ext cx="515914" cy="1594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FontTx/>
                      <a:buNone/>
                    </a:pPr>
                    <a:endParaRPr lang="en-US" sz="180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grpSp>
                <p:nvGrpSpPr>
                  <p:cNvPr id="19" name="Group 19"/>
                  <p:cNvGrpSpPr/>
                  <p:nvPr/>
                </p:nvGrpSpPr>
                <p:grpSpPr>
                  <a:xfrm>
                    <a:off x="6297140" y="5229192"/>
                    <a:ext cx="1380009" cy="288040"/>
                    <a:chOff x="6297140" y="5234689"/>
                    <a:chExt cx="1380009" cy="288040"/>
                  </a:xfrm>
                </p:grpSpPr>
                <p:sp>
                  <p:nvSpPr>
                    <p:cNvPr id="20" name="Rectangle 9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945534" y="5234689"/>
                      <a:ext cx="313110" cy="287338"/>
                    </a:xfrm>
                    <a:prstGeom prst="rect">
                      <a:avLst/>
                    </a:prstGeom>
                    <a:solidFill>
                      <a:srgbClr val="FD930A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ctr" fontAlgn="auto"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</a:pPr>
                      <a:endParaRPr lang="en-US" sz="1800">
                        <a:solidFill>
                          <a:srgbClr val="FF3300"/>
                        </a:solidFill>
                        <a:latin typeface="Calibri"/>
                      </a:endParaRPr>
                    </a:p>
                  </p:txBody>
                </p:sp>
                <p:grpSp>
                  <p:nvGrpSpPr>
                    <p:cNvPr id="21" name="Group 16"/>
                    <p:cNvGrpSpPr/>
                    <p:nvPr/>
                  </p:nvGrpSpPr>
                  <p:grpSpPr>
                    <a:xfrm>
                      <a:off x="6297140" y="5234689"/>
                      <a:ext cx="1380009" cy="288040"/>
                      <a:chOff x="6297140" y="5234689"/>
                      <a:chExt cx="1380009" cy="288040"/>
                    </a:xfrm>
                  </p:grpSpPr>
                  <p:sp>
                    <p:nvSpPr>
                      <p:cNvPr id="22" name="Line 12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268855" y="5256419"/>
                        <a:ext cx="408294" cy="896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prstDash val="dash"/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FontTx/>
                          <a:buNone/>
                        </a:pPr>
                        <a:endParaRPr lang="en-US" sz="18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23" name="Rectangle 9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505003" y="5234689"/>
                        <a:ext cx="431800" cy="28733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FontTx/>
                          <a:buNone/>
                        </a:pPr>
                        <a:endParaRPr lang="en-US" sz="18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24" name="Rectangle 9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297140" y="5235391"/>
                        <a:ext cx="199926" cy="287338"/>
                      </a:xfrm>
                      <a:prstGeom prst="rect">
                        <a:avLst/>
                      </a:prstGeom>
                      <a:solidFill>
                        <a:srgbClr val="FD930A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FontTx/>
                          <a:buNone/>
                        </a:pPr>
                        <a:endParaRPr lang="en-US" sz="18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25" name="Rectangle 11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545484" y="5266668"/>
                        <a:ext cx="379413" cy="933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square" lIns="0" tIns="0" rIns="0" bIns="0">
                        <a:spAutoFit/>
                      </a:bodyPr>
                      <a:lstStyle/>
                      <a:p>
                        <a:pPr fontAlgn="auto">
                          <a:spcBef>
                            <a:spcPct val="0"/>
                          </a:spcBef>
                          <a:spcAft>
                            <a:spcPts val="0"/>
                          </a:spcAft>
                          <a:buClrTx/>
                          <a:buFontTx/>
                          <a:buNone/>
                        </a:pPr>
                        <a:r>
                          <a:rPr lang="en-GB" sz="1600" b="1" dirty="0">
                            <a:solidFill>
                              <a:srgbClr val="000000"/>
                            </a:solidFill>
                            <a:latin typeface="Calibri"/>
                          </a:rPr>
                          <a:t>CMS</a:t>
                        </a:r>
                        <a:endParaRPr lang="en-GB" sz="1600" b="1" dirty="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26" name="Rectangle 11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297140" y="5274039"/>
                        <a:ext cx="219076" cy="933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square" lIns="0" tIns="0" rIns="0" bIns="0">
                        <a:spAutoFit/>
                      </a:bodyPr>
                      <a:lstStyle/>
                      <a:p>
                        <a:pPr fontAlgn="auto">
                          <a:spcBef>
                            <a:spcPct val="0"/>
                          </a:spcBef>
                          <a:spcAft>
                            <a:spcPts val="0"/>
                          </a:spcAft>
                          <a:buClrTx/>
                          <a:buFontTx/>
                          <a:buNone/>
                        </a:pPr>
                        <a:r>
                          <a:rPr lang="en-GB" sz="1600" b="1" dirty="0" smtClean="0">
                            <a:solidFill>
                              <a:srgbClr val="000000"/>
                            </a:solidFill>
                            <a:latin typeface="Calibri"/>
                          </a:rPr>
                          <a:t>FC3</a:t>
                        </a:r>
                        <a:endParaRPr lang="en-GB" sz="1600" b="1" dirty="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27" name="Rectangle 11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945212" y="5275965"/>
                        <a:ext cx="319164" cy="1866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square" lIns="0" tIns="0" rIns="0" bIns="0">
                        <a:spAutoFit/>
                      </a:bodyPr>
                      <a:lstStyle/>
                      <a:p>
                        <a:pPr fontAlgn="auto">
                          <a:spcBef>
                            <a:spcPct val="0"/>
                          </a:spcBef>
                          <a:spcAft>
                            <a:spcPts val="0"/>
                          </a:spcAft>
                          <a:buClrTx/>
                          <a:buFontTx/>
                          <a:buNone/>
                        </a:pPr>
                        <a:r>
                          <a:rPr lang="en-GB" sz="1600" b="1" dirty="0" smtClean="0">
                            <a:solidFill>
                              <a:srgbClr val="000000"/>
                            </a:solidFill>
                            <a:latin typeface="Calibri"/>
                          </a:rPr>
                          <a:t>SCB</a:t>
                        </a:r>
                      </a:p>
                      <a:p>
                        <a:pPr fontAlgn="auto">
                          <a:spcBef>
                            <a:spcPct val="0"/>
                          </a:spcBef>
                          <a:spcAft>
                            <a:spcPts val="0"/>
                          </a:spcAft>
                          <a:buClrTx/>
                          <a:buFontTx/>
                          <a:buNone/>
                        </a:pPr>
                        <a:r>
                          <a:rPr lang="en-GB" sz="1600" b="1" dirty="0" smtClean="0">
                            <a:solidFill>
                              <a:srgbClr val="000000"/>
                            </a:solidFill>
                            <a:latin typeface="Calibri"/>
                          </a:rPr>
                          <a:t>1-2</a:t>
                        </a:r>
                        <a:endParaRPr lang="en-GB" sz="1600" b="1" dirty="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</p:grpSp>
          </p:grpSp>
        </p:grpSp>
      </p:grpSp>
      <p:sp>
        <p:nvSpPr>
          <p:cNvPr id="61" name="Textfeld 60"/>
          <p:cNvSpPr txBox="1"/>
          <p:nvPr/>
        </p:nvSpPr>
        <p:spPr>
          <a:xfrm>
            <a:off x="1054517" y="2006221"/>
            <a:ext cx="5292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de-DE" sz="2400" b="1" dirty="0">
                <a:solidFill>
                  <a:schemeClr val="accent3"/>
                </a:solidFill>
              </a:rPr>
              <a:t> </a:t>
            </a:r>
            <a:r>
              <a:rPr lang="de-DE" sz="2400" b="1" dirty="0" err="1" smtClean="0">
                <a:solidFill>
                  <a:schemeClr val="accent3"/>
                </a:solidFill>
              </a:rPr>
              <a:t>December</a:t>
            </a:r>
            <a:r>
              <a:rPr lang="de-DE" sz="2400" b="1" dirty="0" smtClean="0">
                <a:solidFill>
                  <a:schemeClr val="accent3"/>
                </a:solidFill>
              </a:rPr>
              <a:t> 2014 – </a:t>
            </a:r>
            <a:r>
              <a:rPr lang="de-DE" sz="2400" b="1" dirty="0" err="1" smtClean="0">
                <a:solidFill>
                  <a:schemeClr val="accent3"/>
                </a:solidFill>
              </a:rPr>
              <a:t>January</a:t>
            </a:r>
            <a:r>
              <a:rPr lang="de-DE" sz="2400" b="1" dirty="0" smtClean="0">
                <a:solidFill>
                  <a:schemeClr val="accent3"/>
                </a:solidFill>
              </a:rPr>
              <a:t> 2015</a:t>
            </a:r>
            <a:endParaRPr lang="en-US" sz="2400" b="1" dirty="0" smtClean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502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-european-xfel-gmbh_presentation-with-partner-logos">
  <a:themeElements>
    <a:clrScheme name="XFEL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000000"/>
      </a:accent3>
      <a:accent4>
        <a:srgbClr val="626262"/>
      </a:accent4>
      <a:accent5>
        <a:srgbClr val="ACABB1"/>
      </a:accent5>
      <a:accent6>
        <a:srgbClr val="E0E0E0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12700" cap="flat" cmpd="sng" algn="ctr">
          <a:solidFill>
            <a:schemeClr val="accent3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268288" marR="0" indent="-268288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Pct val="80000"/>
          <a:buFont typeface="Wingdings" pitchFamily="2" charset="2"/>
          <a:buChar char="n"/>
          <a:tabLst/>
          <a:defRPr kumimoji="0" sz="2000" b="0" i="0" u="none" strike="noStrike" cap="none" normalizeH="0" baseline="0" smtClean="0">
            <a:ln>
              <a:noFill/>
            </a:ln>
            <a:solidFill>
              <a:schemeClr val="accent3"/>
            </a:solidFill>
            <a:effectLst/>
            <a:latin typeface="Arial" charset="0"/>
            <a:ea typeface="ＭＳ Ｐゴシック" pitchFamily="112" charset="-128"/>
          </a:defRPr>
        </a:defPPr>
      </a:lstStyle>
    </a:spDef>
    <a:lnDef>
      <a:spPr bwMode="auto">
        <a:noFill/>
        <a:ln w="12700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none" rtlCol="0">
        <a:spAutoFit/>
      </a:bodyPr>
      <a:lstStyle>
        <a:defPPr marL="268288" indent="-268288">
          <a:spcBef>
            <a:spcPts val="600"/>
          </a:spcBef>
          <a:buClr>
            <a:schemeClr val="accent2"/>
          </a:buClr>
          <a:buSzPct val="80000"/>
          <a:defRPr sz="2000" smtClean="0">
            <a:solidFill>
              <a:schemeClr val="accent3"/>
            </a:solidFill>
          </a:defRPr>
        </a:defPPr>
      </a:lstStyle>
    </a:txDef>
  </a:objectDefaults>
  <a:extraClrSchemeLst>
    <a:extraClrScheme>
      <a:clrScheme name="DESY European XFEL 1">
        <a:dk1>
          <a:srgbClr val="261748"/>
        </a:dk1>
        <a:lt1>
          <a:srgbClr val="FFFFFF"/>
        </a:lt1>
        <a:dk2>
          <a:srgbClr val="000000"/>
        </a:dk2>
        <a:lt2>
          <a:srgbClr val="E0E0E0"/>
        </a:lt2>
        <a:accent1>
          <a:srgbClr val="261748"/>
        </a:accent1>
        <a:accent2>
          <a:srgbClr val="FD930A"/>
        </a:accent2>
        <a:accent3>
          <a:srgbClr val="FFFFFF"/>
        </a:accent3>
        <a:accent4>
          <a:srgbClr val="1F123C"/>
        </a:accent4>
        <a:accent5>
          <a:srgbClr val="ACABB1"/>
        </a:accent5>
        <a:accent6>
          <a:srgbClr val="E58508"/>
        </a:accent6>
        <a:hlink>
          <a:srgbClr val="261748"/>
        </a:hlink>
        <a:folHlink>
          <a:srgbClr val="FD930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FFFFFF"/>
      </a:accent3>
      <a:accent4>
        <a:srgbClr val="1F123C"/>
      </a:accent4>
      <a:accent5>
        <a:srgbClr val="ACABB1"/>
      </a:accent5>
      <a:accent6>
        <a:srgbClr val="E58508"/>
      </a:accent6>
      <a:hlink>
        <a:srgbClr val="261748"/>
      </a:hlink>
      <a:folHlink>
        <a:srgbClr val="FD930A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template-european-xfel-gmbh_presentation-with-partner-logos</Template>
  <TotalTime>0</TotalTime>
  <Words>2962</Words>
  <Application>Microsoft Office PowerPoint</Application>
  <PresentationFormat>Bildschirmpräsentation (4:3)</PresentationFormat>
  <Paragraphs>486</Paragraphs>
  <Slides>20</Slides>
  <Notes>20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1" baseType="lpstr">
      <vt:lpstr>template-european-xfel-gmbh_presentation-with-partner-logos</vt:lpstr>
      <vt:lpstr>Cryo-XRTL Installations</vt:lpstr>
      <vt:lpstr> Outline</vt:lpstr>
      <vt:lpstr> Production of Tunnel Boxes (DeMaCo NL)</vt:lpstr>
      <vt:lpstr> List of Components (1)</vt:lpstr>
      <vt:lpstr> List of Components (2)</vt:lpstr>
      <vt:lpstr> Sequence of Components</vt:lpstr>
      <vt:lpstr> List of Components</vt:lpstr>
      <vt:lpstr> List of Components</vt:lpstr>
      <vt:lpstr> List of Components</vt:lpstr>
      <vt:lpstr> List of Components</vt:lpstr>
      <vt:lpstr> List of Components</vt:lpstr>
      <vt:lpstr> List of Components</vt:lpstr>
      <vt:lpstr> List of Components</vt:lpstr>
      <vt:lpstr> Sequence:  Delivery &amp; Installation of boxes &amp; transfer lines</vt:lpstr>
      <vt:lpstr> Sequence for individual  tunnel boxes:  Delivery &amp; Installation</vt:lpstr>
      <vt:lpstr> Sequence for transfer lines:  Delivery &amp; Installation (Dec14-March15)</vt:lpstr>
      <vt:lpstr> Sequence of cryomodule installation (1)</vt:lpstr>
      <vt:lpstr> Sequence of cryomodule installation (2)</vt:lpstr>
      <vt:lpstr> Open issues for cryo/module installations</vt:lpstr>
      <vt:lpstr> Summary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Poppe, Frank</dc:creator>
  <cp:lastModifiedBy>petersnb</cp:lastModifiedBy>
  <cp:revision>46</cp:revision>
  <cp:lastPrinted>2014-04-01T13:08:57Z</cp:lastPrinted>
  <dcterms:created xsi:type="dcterms:W3CDTF">2012-08-22T12:02:11Z</dcterms:created>
  <dcterms:modified xsi:type="dcterms:W3CDTF">2014-04-08T07:05:26Z</dcterms:modified>
</cp:coreProperties>
</file>