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62" r:id="rId4"/>
    <p:sldId id="263" r:id="rId5"/>
    <p:sldId id="268" r:id="rId6"/>
    <p:sldId id="267" r:id="rId7"/>
    <p:sldId id="266" r:id="rId8"/>
    <p:sldId id="265" r:id="rId9"/>
    <p:sldId id="269" r:id="rId10"/>
    <p:sldId id="270" r:id="rId11"/>
    <p:sldId id="272" r:id="rId12"/>
    <p:sldId id="273" r:id="rId13"/>
    <p:sldId id="271" r:id="rId14"/>
    <p:sldId id="264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7336" autoAdjust="0"/>
  </p:normalViewPr>
  <p:slideViewPr>
    <p:cSldViewPr snapToGrid="0" showGuides="1">
      <p:cViewPr>
        <p:scale>
          <a:sx n="100" d="100"/>
          <a:sy n="100" d="100"/>
        </p:scale>
        <p:origin x="-642" y="67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1494" y="888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your name and affiliation, max. 4 rows of the defined size (32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Change </a:t>
            </a:r>
            <a:r>
              <a:rPr lang="en-GB" sz="1100" dirty="0"/>
              <a:t>the </a:t>
            </a:r>
            <a:r>
              <a:rPr lang="en-GB" sz="1100" b="1" dirty="0"/>
              <a:t>partner logos</a:t>
            </a:r>
            <a:r>
              <a:rPr lang="en-GB" sz="1100" dirty="0"/>
              <a:t> or add others in the last row.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1681457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 descr="DESY-Logo-cyan-RGB_Hintergrund weiss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Helmholtz_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noProof="0" dirty="0" smtClean="0">
                <a:solidFill>
                  <a:schemeClr val="bg1"/>
                </a:solidFill>
              </a:rPr>
              <a:t>3</a:t>
            </a:r>
            <a:r>
              <a:rPr lang="en-GB" sz="1000" baseline="30000" noProof="0" dirty="0" smtClean="0">
                <a:solidFill>
                  <a:schemeClr val="bg1"/>
                </a:solidFill>
              </a:rPr>
              <a:t>rd</a:t>
            </a:r>
            <a:r>
              <a:rPr lang="en-GB" sz="1000" noProof="0" dirty="0" smtClean="0">
                <a:solidFill>
                  <a:schemeClr val="bg1"/>
                </a:solidFill>
              </a:rPr>
              <a:t> </a:t>
            </a:r>
            <a:r>
              <a:rPr lang="en-GB" sz="1000" baseline="0" noProof="0" dirty="0" smtClean="0">
                <a:solidFill>
                  <a:schemeClr val="bg1"/>
                </a:solidFill>
              </a:rPr>
              <a:t>Collaboration Meeting of the European XFEL: WG Cold </a:t>
            </a:r>
            <a:r>
              <a:rPr lang="en-GB" sz="1000" baseline="0" noProof="0" dirty="0" err="1" smtClean="0">
                <a:solidFill>
                  <a:schemeClr val="bg1"/>
                </a:solidFill>
              </a:rPr>
              <a:t>Linac</a:t>
            </a:r>
            <a:r>
              <a:rPr lang="en-GB" sz="1000" baseline="0" noProof="0" dirty="0" smtClean="0">
                <a:solidFill>
                  <a:schemeClr val="bg1"/>
                </a:solidFill>
              </a:rPr>
              <a:t>: Cavities + Modules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 smtClean="0"/>
              <a:t>XFEL</a:t>
            </a:r>
            <a:r>
              <a:rPr lang="en-GB" baseline="0" noProof="0" dirty="0" smtClean="0"/>
              <a:t> Collaboration Meeting; Apr 7 -9, 2014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Elmar</a:t>
            </a:r>
            <a:r>
              <a:rPr lang="en-GB" noProof="0" dirty="0" smtClean="0"/>
              <a:t> </a:t>
            </a:r>
            <a:r>
              <a:rPr lang="en-GB" baseline="0" noProof="0" dirty="0" smtClean="0"/>
              <a:t>Vogel, </a:t>
            </a:r>
            <a:r>
              <a:rPr lang="en-GB" baseline="0" noProof="0" dirty="0" err="1" smtClean="0"/>
              <a:t>Detlef</a:t>
            </a:r>
            <a:r>
              <a:rPr lang="en-GB" baseline="0" noProof="0" dirty="0" smtClean="0"/>
              <a:t> </a:t>
            </a:r>
            <a:r>
              <a:rPr lang="en-GB" baseline="0" noProof="0" dirty="0" err="1" smtClean="0"/>
              <a:t>Reschke</a:t>
            </a:r>
            <a:r>
              <a:rPr lang="en-GB" baseline="0" noProof="0" dirty="0" smtClean="0"/>
              <a:t>; DESY</a:t>
            </a:r>
            <a:endParaRPr lang="en-GB" noProof="0" dirty="0" smtClean="0"/>
          </a:p>
        </p:txBody>
      </p:sp>
      <p:pic>
        <p:nvPicPr>
          <p:cNvPr id="11" name="Picture 37" descr="Helmholtz_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1" descr="DESY-Logo-cyan-RGB_Hintergrund weis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sz="quarter" idx="1"/>
          </p:nvPr>
        </p:nvSpPr>
        <p:spPr>
          <a:xfrm>
            <a:off x="404607" y="3971925"/>
            <a:ext cx="8325262" cy="1121070"/>
          </a:xfrm>
        </p:spPr>
        <p:txBody>
          <a:bodyPr/>
          <a:lstStyle/>
          <a:p>
            <a:r>
              <a:rPr lang="en-GB" dirty="0" err="1" smtClean="0"/>
              <a:t>Elmar</a:t>
            </a:r>
            <a:r>
              <a:rPr lang="en-GB" dirty="0" smtClean="0"/>
              <a:t> Vogel, </a:t>
            </a:r>
            <a:r>
              <a:rPr lang="en-GB" dirty="0" err="1" smtClean="0"/>
              <a:t>Detlef</a:t>
            </a:r>
            <a:r>
              <a:rPr lang="en-GB" dirty="0" smtClean="0"/>
              <a:t> </a:t>
            </a:r>
            <a:r>
              <a:rPr lang="en-GB" dirty="0" err="1" smtClean="0"/>
              <a:t>Reschke</a:t>
            </a:r>
            <a:endParaRPr lang="en-GB" dirty="0" smtClean="0"/>
          </a:p>
        </p:txBody>
      </p:sp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/>
              <a:t>Summary for Cold </a:t>
            </a:r>
            <a:r>
              <a:rPr lang="en-GB" dirty="0" err="1" smtClean="0"/>
              <a:t>Linac</a:t>
            </a:r>
            <a:r>
              <a:rPr lang="en-GB" dirty="0" smtClean="0"/>
              <a:t>: Cavities + Modules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WP17: Cold BPM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Production of BPM’s finished + ready for BQU assembly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987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WP09 Subtask: </a:t>
            </a:r>
            <a:r>
              <a:rPr lang="en-GB" dirty="0" err="1" smtClean="0"/>
              <a:t>Quadrupole</a:t>
            </a:r>
            <a:r>
              <a:rPr lang="en-GB" dirty="0" smtClean="0"/>
              <a:t> Package (BQU)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BQU’s up to XM9 delivered to </a:t>
            </a:r>
            <a:r>
              <a:rPr lang="en-GB" dirty="0" err="1" smtClean="0"/>
              <a:t>Saclay</a:t>
            </a:r>
            <a:endParaRPr lang="en-GB" dirty="0" smtClean="0"/>
          </a:p>
          <a:p>
            <a:r>
              <a:rPr lang="en-GB" dirty="0" smtClean="0"/>
              <a:t>Up to XM16 </a:t>
            </a:r>
            <a:r>
              <a:rPr lang="en-GB" dirty="0"/>
              <a:t>assembled at </a:t>
            </a:r>
            <a:r>
              <a:rPr lang="en-GB" dirty="0" smtClean="0"/>
              <a:t>DESY</a:t>
            </a:r>
          </a:p>
          <a:p>
            <a:r>
              <a:rPr lang="en-GB" dirty="0" smtClean="0"/>
              <a:t>Restriction: Parts in Circulation (e.g. transportation box)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198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WP03 Subtask: Module Vessels and Cold Masses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~ 50% delivered (both IHEP + E. </a:t>
            </a:r>
            <a:r>
              <a:rPr lang="en-GB" dirty="0" err="1" smtClean="0"/>
              <a:t>Zanon</a:t>
            </a:r>
            <a:r>
              <a:rPr lang="en-GB" dirty="0" smtClean="0"/>
              <a:t>)</a:t>
            </a:r>
          </a:p>
          <a:p>
            <a:r>
              <a:rPr lang="en-GB" dirty="0" smtClean="0"/>
              <a:t>Last delivery Jan 2015 expected</a:t>
            </a:r>
          </a:p>
          <a:p>
            <a:r>
              <a:rPr lang="en-GB" dirty="0" smtClean="0"/>
              <a:t>Recent IHEP vessels + cold masses are conform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621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WP03/09: String and Module Assembly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Actual production rate 1 module every 2 weeks</a:t>
            </a:r>
          </a:p>
          <a:p>
            <a:r>
              <a:rPr lang="en-GB" dirty="0" smtClean="0"/>
              <a:t>Weekly delivery start beginning of May</a:t>
            </a:r>
          </a:p>
          <a:p>
            <a:r>
              <a:rPr lang="en-GB" dirty="0" smtClean="0"/>
              <a:t>Ramp-up of </a:t>
            </a:r>
            <a:r>
              <a:rPr lang="en-GB" dirty="0" err="1" smtClean="0"/>
              <a:t>Alsyom</a:t>
            </a:r>
            <a:r>
              <a:rPr lang="en-GB" dirty="0" smtClean="0"/>
              <a:t> staff still ongoing</a:t>
            </a:r>
          </a:p>
          <a:p>
            <a:r>
              <a:rPr lang="en-GB" dirty="0" smtClean="0"/>
              <a:t>Problems during ramp-up:</a:t>
            </a:r>
            <a:endParaRPr lang="en-GB" dirty="0" smtClean="0"/>
          </a:p>
          <a:p>
            <a:pPr lvl="1"/>
            <a:r>
              <a:rPr lang="en-GB" dirty="0" smtClean="0"/>
              <a:t>2-phase line welding</a:t>
            </a:r>
          </a:p>
          <a:p>
            <a:pPr lvl="1"/>
            <a:r>
              <a:rPr lang="en-GB" dirty="0" smtClean="0"/>
              <a:t>Position of </a:t>
            </a:r>
            <a:r>
              <a:rPr lang="en-GB" dirty="0" err="1" smtClean="0"/>
              <a:t>thermalisation</a:t>
            </a:r>
            <a:r>
              <a:rPr lang="en-GB" dirty="0" smtClean="0"/>
              <a:t> of coupler T-sensors</a:t>
            </a:r>
          </a:p>
          <a:p>
            <a:pPr lvl="1"/>
            <a:r>
              <a:rPr lang="en-GB" dirty="0" smtClean="0"/>
              <a:t>Collision of 80K coupler shield with cryostat shield</a:t>
            </a:r>
          </a:p>
        </p:txBody>
      </p:sp>
    </p:spTree>
    <p:extLst>
      <p:ext uri="{BB962C8B-B14F-4D97-AF65-F5344CB8AC3E}">
        <p14:creationId xmlns:p14="http://schemas.microsoft.com/office/powerpoint/2010/main" val="401403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WP10 Subtask: Module Testing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XATB3: Commissioned</a:t>
            </a:r>
          </a:p>
          <a:p>
            <a:r>
              <a:rPr lang="en-GB" dirty="0" smtClean="0"/>
              <a:t>XATB2: Commissioning nearly finished</a:t>
            </a:r>
          </a:p>
          <a:p>
            <a:r>
              <a:rPr lang="en-GB" dirty="0" smtClean="0"/>
              <a:t>XATB1: In commissioning</a:t>
            </a:r>
          </a:p>
          <a:p>
            <a:endParaRPr lang="en-GB" dirty="0"/>
          </a:p>
          <a:p>
            <a:r>
              <a:rPr lang="en-GB" dirty="0" smtClean="0"/>
              <a:t>Serial tests just started with XM1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867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WP02 Subtask: Low Level RF Tasks at AMTF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Hardware + software fully operational</a:t>
            </a:r>
          </a:p>
          <a:p>
            <a:r>
              <a:rPr lang="en-GB" dirty="0" smtClean="0"/>
              <a:t>Data transfer + reporting in progress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866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WP01: Waveguide Distribution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Ready for production</a:t>
            </a:r>
          </a:p>
          <a:p>
            <a:r>
              <a:rPr lang="en-GB" dirty="0" smtClean="0"/>
              <a:t>Components for 24 units on stock</a:t>
            </a:r>
          </a:p>
          <a:p>
            <a:endParaRPr lang="en-GB" dirty="0"/>
          </a:p>
          <a:p>
            <a:r>
              <a:rPr lang="en-GB" dirty="0" smtClean="0"/>
              <a:t>Request: </a:t>
            </a:r>
            <a:br>
              <a:rPr lang="en-GB" dirty="0" smtClean="0"/>
            </a:br>
            <a:r>
              <a:rPr lang="en-GB" dirty="0" smtClean="0"/>
              <a:t>Definition of power distribution immediately after </a:t>
            </a:r>
            <a:r>
              <a:rPr lang="en-GB" dirty="0" err="1" smtClean="0"/>
              <a:t>rf</a:t>
            </a:r>
            <a:r>
              <a:rPr lang="en-GB" dirty="0" smtClean="0"/>
              <a:t> test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43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WP40: EDMS </a:t>
            </a:r>
            <a:r>
              <a:rPr lang="en-GB" dirty="0" err="1" smtClean="0"/>
              <a:t>wrt</a:t>
            </a:r>
            <a:r>
              <a:rPr lang="en-GB" dirty="0" smtClean="0"/>
              <a:t>. Cavities &amp; Modules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Parts tracking in operation</a:t>
            </a:r>
          </a:p>
          <a:p>
            <a:r>
              <a:rPr lang="en-GB" dirty="0" smtClean="0"/>
              <a:t>Open items:</a:t>
            </a:r>
            <a:endParaRPr lang="en-GB" dirty="0" smtClean="0"/>
          </a:p>
          <a:p>
            <a:pPr lvl="1"/>
            <a:r>
              <a:rPr lang="en-GB" dirty="0"/>
              <a:t>Positions of parts in </a:t>
            </a:r>
            <a:r>
              <a:rPr lang="en-GB" dirty="0" smtClean="0"/>
              <a:t>modules =&gt; ready soon</a:t>
            </a:r>
          </a:p>
          <a:p>
            <a:pPr lvl="1"/>
            <a:r>
              <a:rPr lang="en-GB" dirty="0" smtClean="0"/>
              <a:t>Automated documented upload</a:t>
            </a:r>
          </a:p>
          <a:p>
            <a:pPr lvl="1"/>
            <a:r>
              <a:rPr lang="en-GB" dirty="0" smtClean="0"/>
              <a:t>Data actuality + the release of parts in time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821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63781"/>
            <a:ext cx="7972425" cy="5284519"/>
          </a:xfrm>
        </p:spPr>
        <p:txBody>
          <a:bodyPr/>
          <a:lstStyle/>
          <a:p>
            <a:r>
              <a:rPr lang="en-US" sz="1800" dirty="0" smtClean="0"/>
              <a:t>WP04</a:t>
            </a:r>
            <a:r>
              <a:rPr lang="en-US" sz="1800" dirty="0"/>
              <a:t>: S.C. Cavities</a:t>
            </a:r>
            <a:endParaRPr lang="en-US" sz="1800" dirty="0"/>
          </a:p>
          <a:p>
            <a:r>
              <a:rPr lang="en-US" sz="1800" dirty="0"/>
              <a:t>WP10: Subtask: Cavity Testing</a:t>
            </a:r>
            <a:endParaRPr lang="en-US" sz="1800" dirty="0"/>
          </a:p>
          <a:p>
            <a:r>
              <a:rPr lang="en-US" sz="1800" dirty="0"/>
              <a:t>WP05: Power Coupler</a:t>
            </a:r>
            <a:endParaRPr lang="en-US" sz="1800" dirty="0"/>
          </a:p>
          <a:p>
            <a:r>
              <a:rPr lang="en-US" sz="1800" dirty="0"/>
              <a:t>WP06: HOM Coupler / Pick-Up</a:t>
            </a:r>
            <a:endParaRPr lang="en-US" sz="1800" dirty="0"/>
          </a:p>
          <a:p>
            <a:r>
              <a:rPr lang="en-US" sz="1800" dirty="0"/>
              <a:t>WP07: Frequency Tuner</a:t>
            </a:r>
            <a:endParaRPr lang="en-US" sz="1800" dirty="0"/>
          </a:p>
          <a:p>
            <a:r>
              <a:rPr lang="en-US" sz="1800" dirty="0"/>
              <a:t>WP08: Cold Vacuum</a:t>
            </a:r>
            <a:endParaRPr lang="en-US" sz="1800" dirty="0"/>
          </a:p>
          <a:p>
            <a:r>
              <a:rPr lang="en-US" sz="1800" dirty="0"/>
              <a:t>WP11: Cold Magnets</a:t>
            </a:r>
            <a:endParaRPr lang="en-US" sz="1800" dirty="0"/>
          </a:p>
          <a:p>
            <a:r>
              <a:rPr lang="en-US" sz="1800" dirty="0"/>
              <a:t>WP17: Cold BPMs</a:t>
            </a:r>
            <a:endParaRPr lang="en-US" sz="1800" dirty="0"/>
          </a:p>
          <a:p>
            <a:r>
              <a:rPr lang="en-US" sz="1800" dirty="0"/>
              <a:t>WP09: Subtask: Quadruple Package</a:t>
            </a:r>
            <a:endParaRPr lang="en-US" sz="1800" dirty="0"/>
          </a:p>
          <a:p>
            <a:r>
              <a:rPr lang="en-US" sz="1800" dirty="0"/>
              <a:t>WP03: Subtask: Module Vessels and Cold Masses</a:t>
            </a:r>
            <a:endParaRPr lang="en-US" sz="1800" dirty="0"/>
          </a:p>
          <a:p>
            <a:r>
              <a:rPr lang="en-US" sz="1800" dirty="0"/>
              <a:t>WP03/09: String and Module Assembly</a:t>
            </a:r>
            <a:endParaRPr lang="en-US" sz="1800" dirty="0"/>
          </a:p>
          <a:p>
            <a:r>
              <a:rPr lang="en-US" sz="1800" dirty="0"/>
              <a:t>WP10: Subtask: Module Testing</a:t>
            </a:r>
            <a:endParaRPr lang="en-US" sz="1800" dirty="0"/>
          </a:p>
          <a:p>
            <a:r>
              <a:rPr lang="en-US" sz="1800" dirty="0"/>
              <a:t>WP02: Subtask: Low Level RF Tasks at AMTF</a:t>
            </a:r>
            <a:endParaRPr lang="en-US" sz="1800" dirty="0"/>
          </a:p>
          <a:p>
            <a:r>
              <a:rPr lang="en-US" sz="1800" dirty="0"/>
              <a:t>WP01: Subtask: Waveguide Distribution Systems for Modules</a:t>
            </a:r>
            <a:endParaRPr lang="en-US" sz="1800" dirty="0"/>
          </a:p>
          <a:p>
            <a:r>
              <a:rPr lang="en-US" sz="1800" dirty="0"/>
              <a:t>WP40: Engineering Data Management w.r.t. Cavities &amp; </a:t>
            </a:r>
            <a:r>
              <a:rPr lang="en-US" sz="1800" dirty="0" smtClean="0"/>
              <a:t>Modules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WP04: S.C Cavities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425 cavities mechanically fabricated</a:t>
            </a:r>
          </a:p>
          <a:p>
            <a:r>
              <a:rPr lang="en-GB" dirty="0" smtClean="0"/>
              <a:t>288 cavities delivered to DESY</a:t>
            </a:r>
          </a:p>
          <a:p>
            <a:r>
              <a:rPr lang="en-GB" dirty="0" smtClean="0"/>
              <a:t>Average (usable) gradient: 29 MV/m (incl. retreatments)</a:t>
            </a:r>
          </a:p>
          <a:p>
            <a:r>
              <a:rPr lang="en-GB" dirty="0" smtClean="0"/>
              <a:t>Problem: Parts in circulation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892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WP10 Subtask: Cavity Testing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353 </a:t>
            </a:r>
            <a:r>
              <a:rPr lang="en-GB" dirty="0" smtClean="0"/>
              <a:t>individual tests performed</a:t>
            </a:r>
          </a:p>
          <a:p>
            <a:r>
              <a:rPr lang="en-GB" dirty="0" smtClean="0"/>
              <a:t>258 different cavities tested</a:t>
            </a:r>
          </a:p>
          <a:p>
            <a:r>
              <a:rPr lang="en-GB" dirty="0" smtClean="0"/>
              <a:t>Testing of cavities immediately after arrival</a:t>
            </a:r>
          </a:p>
          <a:p>
            <a:r>
              <a:rPr lang="en-GB" dirty="0" smtClean="0"/>
              <a:t>&gt; 8 cavity tests per week</a:t>
            </a:r>
          </a:p>
        </p:txBody>
      </p:sp>
    </p:spTree>
    <p:extLst>
      <p:ext uri="{BB962C8B-B14F-4D97-AF65-F5344CB8AC3E}">
        <p14:creationId xmlns:p14="http://schemas.microsoft.com/office/powerpoint/2010/main" val="24461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WP05: Power Couplers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 to XM12 </a:t>
            </a:r>
            <a:r>
              <a:rPr lang="en-GB" dirty="0" smtClean="0"/>
              <a:t>couplers delivered to CEA </a:t>
            </a:r>
            <a:r>
              <a:rPr lang="en-GB" dirty="0" err="1" smtClean="0"/>
              <a:t>Saclay</a:t>
            </a:r>
            <a:r>
              <a:rPr lang="en-GB" dirty="0" smtClean="0"/>
              <a:t> (120)</a:t>
            </a:r>
            <a:br>
              <a:rPr lang="en-GB" dirty="0" smtClean="0"/>
            </a:br>
            <a:r>
              <a:rPr lang="en-GB" dirty="0" smtClean="0"/>
              <a:t>=&gt; 5 modules ahead</a:t>
            </a:r>
          </a:p>
          <a:p>
            <a:r>
              <a:rPr lang="en-GB" dirty="0" smtClean="0"/>
              <a:t>Assembly + conditioning at LAL in full swing</a:t>
            </a:r>
            <a:endParaRPr lang="en-GB" dirty="0" smtClean="0"/>
          </a:p>
          <a:p>
            <a:r>
              <a:rPr lang="en-GB" dirty="0" smtClean="0"/>
              <a:t>Still weekly inspection at Thales/</a:t>
            </a:r>
            <a:r>
              <a:rPr lang="en-GB" dirty="0" err="1" smtClean="0"/>
              <a:t>Thonon</a:t>
            </a:r>
            <a:r>
              <a:rPr lang="en-GB" dirty="0" smtClean="0"/>
              <a:t>-les-Bain</a:t>
            </a:r>
          </a:p>
          <a:p>
            <a:r>
              <a:rPr lang="en-GB" dirty="0" smtClean="0"/>
              <a:t>Copper plating yield increasing</a:t>
            </a:r>
          </a:p>
          <a:p>
            <a:r>
              <a:rPr lang="en-GB" dirty="0" smtClean="0"/>
              <a:t>Further improvement for plating needed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073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WP06: HOM coupler / Pick-up / beam line absorbers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HOM coupler + Pick-up </a:t>
            </a:r>
            <a:r>
              <a:rPr lang="en-GB" dirty="0" err="1" smtClean="0"/>
              <a:t>feedthroughs</a:t>
            </a:r>
            <a:r>
              <a:rPr lang="en-GB" dirty="0" smtClean="0"/>
              <a:t> all delivered</a:t>
            </a:r>
          </a:p>
          <a:p>
            <a:r>
              <a:rPr lang="en-GB" dirty="0" smtClean="0"/>
              <a:t>Beam line absorbers: 26% delivered</a:t>
            </a:r>
          </a:p>
          <a:p>
            <a:r>
              <a:rPr lang="en-GB" dirty="0" smtClean="0"/>
              <a:t>Everything in time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751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WP07: Frequency Tuner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Piezo</a:t>
            </a:r>
            <a:r>
              <a:rPr lang="en-GB" dirty="0" smtClean="0"/>
              <a:t> systems + tuner mechanics all at CEA</a:t>
            </a:r>
          </a:p>
          <a:p>
            <a:r>
              <a:rPr lang="en-GB" dirty="0" smtClean="0"/>
              <a:t>Motors about ~50% at CEA</a:t>
            </a:r>
          </a:p>
          <a:p>
            <a:r>
              <a:rPr lang="en-GB" dirty="0" smtClean="0"/>
              <a:t>First series modules show no real problems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628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WP08: Cold Vacuum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than needed components delivered to CEA </a:t>
            </a:r>
            <a:r>
              <a:rPr lang="en-GB" dirty="0" err="1" smtClean="0"/>
              <a:t>Saclay</a:t>
            </a:r>
            <a:endParaRPr lang="en-GB" dirty="0" smtClean="0"/>
          </a:p>
          <a:p>
            <a:r>
              <a:rPr lang="en-GB" dirty="0" smtClean="0"/>
              <a:t>In some cases problems with cleanliness delivered by vendor</a:t>
            </a:r>
            <a:br>
              <a:rPr lang="en-GB" dirty="0" smtClean="0"/>
            </a:br>
            <a:r>
              <a:rPr lang="en-GB" dirty="0" smtClean="0"/>
              <a:t>=&gt; improvements + reworking on the way</a:t>
            </a:r>
          </a:p>
        </p:txBody>
      </p:sp>
    </p:spTree>
    <p:extLst>
      <p:ext uri="{BB962C8B-B14F-4D97-AF65-F5344CB8AC3E}">
        <p14:creationId xmlns:p14="http://schemas.microsoft.com/office/powerpoint/2010/main" val="30150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WP11: Cold magnets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Magnets:</a:t>
            </a:r>
            <a:br>
              <a:rPr lang="en-GB" dirty="0" smtClean="0"/>
            </a:br>
            <a:r>
              <a:rPr lang="en-GB" dirty="0" smtClean="0"/>
              <a:t>80 magnets at DESY</a:t>
            </a:r>
            <a:br>
              <a:rPr lang="en-GB" dirty="0" smtClean="0"/>
            </a:br>
            <a:r>
              <a:rPr lang="en-GB" dirty="0" smtClean="0"/>
              <a:t>67 cold tested</a:t>
            </a:r>
            <a:br>
              <a:rPr lang="en-GB" dirty="0" smtClean="0"/>
            </a:br>
            <a:r>
              <a:rPr lang="en-GB" dirty="0" smtClean="0"/>
              <a:t>48 copper plated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Current leads:</a:t>
            </a:r>
            <a:br>
              <a:rPr lang="en-GB" dirty="0" smtClean="0"/>
            </a:br>
            <a:r>
              <a:rPr lang="en-GB" dirty="0" smtClean="0"/>
              <a:t>69 at DESY</a:t>
            </a:r>
            <a:br>
              <a:rPr lang="en-GB" dirty="0" smtClean="0"/>
            </a:br>
            <a:r>
              <a:rPr lang="en-GB" dirty="0" smtClean="0"/>
              <a:t>59 cold tested + ready</a:t>
            </a:r>
            <a:br>
              <a:rPr lang="en-GB" dirty="0" smtClean="0"/>
            </a:br>
            <a:r>
              <a:rPr lang="en-GB" dirty="0" smtClean="0"/>
              <a:t>12 shipped to </a:t>
            </a:r>
            <a:r>
              <a:rPr lang="en-GB" dirty="0" err="1" smtClean="0"/>
              <a:t>Saclay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689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-with-partner-logos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2291</Words>
  <Application>Microsoft Office PowerPoint</Application>
  <PresentationFormat>Bildschirmpräsentation (4:3)</PresentationFormat>
  <Paragraphs>300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template-european-xfel-gmbh_presentation-with-partner-logos</vt:lpstr>
      <vt:lpstr>Summary for Cold Linac: Cavities + Modules</vt:lpstr>
      <vt:lpstr>Agenda</vt:lpstr>
      <vt:lpstr>WP04: S.C Cavities</vt:lpstr>
      <vt:lpstr>WP10 Subtask: Cavity Testing</vt:lpstr>
      <vt:lpstr>WP05: Power Couplers</vt:lpstr>
      <vt:lpstr>WP06: HOM coupler / Pick-up / beam line absorbers</vt:lpstr>
      <vt:lpstr>WP07: Frequency Tuner</vt:lpstr>
      <vt:lpstr>WP08: Cold Vacuum</vt:lpstr>
      <vt:lpstr>WP11: Cold magnets</vt:lpstr>
      <vt:lpstr>WP17: Cold BPM</vt:lpstr>
      <vt:lpstr>WP09 Subtask: Quadrupole Package (BQU)</vt:lpstr>
      <vt:lpstr>WP03 Subtask: Module Vessels and Cold Masses</vt:lpstr>
      <vt:lpstr>WP03/09: String and Module Assembly</vt:lpstr>
      <vt:lpstr>WP10 Subtask: Module Testing</vt:lpstr>
      <vt:lpstr>WP02 Subtask: Low Level RF Tasks at AMTF</vt:lpstr>
      <vt:lpstr>WP01: Waveguide Distribution System</vt:lpstr>
      <vt:lpstr>WP40: EDMS wrt. Cavities &amp; Modules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Reschke, Detlef</cp:lastModifiedBy>
  <cp:revision>14</cp:revision>
  <cp:lastPrinted>2008-09-01T15:04:16Z</cp:lastPrinted>
  <dcterms:created xsi:type="dcterms:W3CDTF">2012-08-22T12:02:11Z</dcterms:created>
  <dcterms:modified xsi:type="dcterms:W3CDTF">2014-04-08T15:08:16Z</dcterms:modified>
</cp:coreProperties>
</file>